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59_B1251CEC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5" r:id="rId2"/>
    <p:sldMasterId id="2147483807" r:id="rId3"/>
    <p:sldMasterId id="2147483823" r:id="rId4"/>
    <p:sldMasterId id="2147483848" r:id="rId5"/>
    <p:sldMasterId id="2147483861" r:id="rId6"/>
    <p:sldMasterId id="2147483877" r:id="rId7"/>
    <p:sldMasterId id="2147483890" r:id="rId8"/>
    <p:sldMasterId id="2147483903" r:id="rId9"/>
    <p:sldMasterId id="2147483919" r:id="rId10"/>
    <p:sldMasterId id="2147483932" r:id="rId11"/>
  </p:sldMasterIdLst>
  <p:notesMasterIdLst>
    <p:notesMasterId r:id="rId26"/>
  </p:notesMasterIdLst>
  <p:sldIdLst>
    <p:sldId id="351" r:id="rId12"/>
    <p:sldId id="352" r:id="rId13"/>
    <p:sldId id="353" r:id="rId14"/>
    <p:sldId id="354" r:id="rId15"/>
    <p:sldId id="355" r:id="rId16"/>
    <p:sldId id="356" r:id="rId17"/>
    <p:sldId id="357" r:id="rId18"/>
    <p:sldId id="345" r:id="rId19"/>
    <p:sldId id="335" r:id="rId20"/>
    <p:sldId id="347" r:id="rId21"/>
    <p:sldId id="363" r:id="rId22"/>
    <p:sldId id="359" r:id="rId23"/>
    <p:sldId id="360" r:id="rId24"/>
    <p:sldId id="3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E4482C-4EE8-EF37-C939-CD5BEEAFF003}" name="Yeshitila Worabu" initials="YW" userId="3360e562437e28c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59_B1251C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D2586D-BAB8-4016-BA3C-0E926EB2B62E}" authorId="{F1E4482C-4EE8-EF37-C939-CD5BEEAFF003}" created="2022-10-22T14:20:20.25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71999468" sldId="345"/>
      <ac:spMk id="5" creationId="{00000000-0000-0000-0000-000000000000}"/>
      <ac:txMk cp="105" len="5">
        <ac:context len="531" hash="1053537666"/>
      </ac:txMk>
    </ac:txMkLst>
    <p188:pos x="4877374" y="952355"/>
    <p188:txBody>
      <a:bodyPr/>
      <a:lstStyle/>
      <a:p>
        <a:r>
          <a:rPr lang="en-US"/>
          <a:t>Better to change local by regional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FD288-0632-4D5F-9A25-F95811331C9B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23E9E-E2FF-4229-9B92-B121038A5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4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2E1E8-19DD-9846-964E-7494B0E7F51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8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Source: https://pixabay.com/en/office-startup-business-home-office-594132/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2C0D-EA9D-45E2-A905-27ECF9FDA68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2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2E1E8-19DD-9846-964E-7494B0E7F5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2CFE-60F8-4F4A-9A26-826203197B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43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2E1E8-19DD-9846-964E-7494B0E7F51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0271" y="2379408"/>
            <a:ext cx="10972800" cy="225158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48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437" y="4925957"/>
            <a:ext cx="10972800" cy="904568"/>
          </a:xfrm>
        </p:spPr>
        <p:txBody>
          <a:bodyPr>
            <a:normAutofit/>
          </a:bodyPr>
          <a:lstStyle>
            <a:lvl1pPr marL="0" indent="0" algn="r">
              <a:buNone/>
              <a:defRPr sz="3733" b="0" i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51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289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24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589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333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460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120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25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275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847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5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19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898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651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988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15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8DD14-B881-4390-8F43-A3123952B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284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D278290-1526-495A-A47C-55982D9E952C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3B447EF9-76AA-49EC-9663-714870B4DCA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0" name="Slide Number Placeholder 13">
            <a:extLst>
              <a:ext uri="{FF2B5EF4-FFF2-40B4-BE49-F238E27FC236}">
                <a16:creationId xmlns:a16="http://schemas.microsoft.com/office/drawing/2014/main" id="{350868CC-DE05-4AA8-A12F-ABF936911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44306DFD-3BF9-4B95-9804-BF0A9FDFD156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Freeform 6">
            <a:extLst>
              <a:ext uri="{FF2B5EF4-FFF2-40B4-BE49-F238E27FC236}">
                <a16:creationId xmlns:a16="http://schemas.microsoft.com/office/drawing/2014/main" id="{A2D72D9D-D1E7-4543-B935-4BA16BA06D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002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icture Placeholder 233">
            <a:extLst>
              <a:ext uri="{FF2B5EF4-FFF2-40B4-BE49-F238E27FC236}">
                <a16:creationId xmlns:a16="http://schemas.microsoft.com/office/drawing/2014/main" id="{8B5443F3-54CE-4F0F-A17E-EA90C79752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48979" y="2577811"/>
            <a:ext cx="2312894" cy="2312894"/>
          </a:xfrm>
          <a:custGeom>
            <a:avLst/>
            <a:gdLst>
              <a:gd name="connsiteX0" fmla="*/ 1156447 w 2312894"/>
              <a:gd name="connsiteY0" fmla="*/ 0 h 2312894"/>
              <a:gd name="connsiteX1" fmla="*/ 2312894 w 2312894"/>
              <a:gd name="connsiteY1" fmla="*/ 1156447 h 2312894"/>
              <a:gd name="connsiteX2" fmla="*/ 1156447 w 2312894"/>
              <a:gd name="connsiteY2" fmla="*/ 2312894 h 2312894"/>
              <a:gd name="connsiteX3" fmla="*/ 0 w 2312894"/>
              <a:gd name="connsiteY3" fmla="*/ 1156447 h 2312894"/>
              <a:gd name="connsiteX4" fmla="*/ 1156447 w 2312894"/>
              <a:gd name="connsiteY4" fmla="*/ 0 h 231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894" h="2312894">
                <a:moveTo>
                  <a:pt x="1156447" y="0"/>
                </a:moveTo>
                <a:cubicBezTo>
                  <a:pt x="1795135" y="0"/>
                  <a:pt x="2312894" y="517759"/>
                  <a:pt x="2312894" y="1156447"/>
                </a:cubicBezTo>
                <a:cubicBezTo>
                  <a:pt x="2312894" y="1795135"/>
                  <a:pt x="1795135" y="2312894"/>
                  <a:pt x="1156447" y="2312894"/>
                </a:cubicBezTo>
                <a:cubicBezTo>
                  <a:pt x="517759" y="2312894"/>
                  <a:pt x="0" y="1795135"/>
                  <a:pt x="0" y="1156447"/>
                </a:cubicBezTo>
                <a:cubicBezTo>
                  <a:pt x="0" y="517759"/>
                  <a:pt x="517759" y="0"/>
                  <a:pt x="11564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39F5CF2F-9C1E-4B26-99D5-8B7A8D279127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772CC535-C6E4-4244-A7D6-B492F84318CA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DBABBDD2-34DA-4593-9BBB-268F4CEA0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BCC6970F-CFBF-451D-8E58-547F2476AA45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48CC1F22-2DCF-412C-B050-53C47FEB05B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480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4" name="Picture Placeholder 233">
            <a:extLst>
              <a:ext uri="{FF2B5EF4-FFF2-40B4-BE49-F238E27FC236}">
                <a16:creationId xmlns:a16="http://schemas.microsoft.com/office/drawing/2014/main" id="{F1F79C17-F31E-4192-81B0-D127C268BA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30" y="1814286"/>
            <a:ext cx="2986987" cy="5043714"/>
          </a:xfrm>
          <a:custGeom>
            <a:avLst/>
            <a:gdLst>
              <a:gd name="connsiteX0" fmla="*/ 0 w 2986987"/>
              <a:gd name="connsiteY0" fmla="*/ 0 h 5043714"/>
              <a:gd name="connsiteX1" fmla="*/ 2986987 w 2986987"/>
              <a:gd name="connsiteY1" fmla="*/ 0 h 5043714"/>
              <a:gd name="connsiteX2" fmla="*/ 2986987 w 2986987"/>
              <a:gd name="connsiteY2" fmla="*/ 5043714 h 5043714"/>
              <a:gd name="connsiteX3" fmla="*/ 0 w 2986987"/>
              <a:gd name="connsiteY3" fmla="*/ 5043714 h 504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987" h="5043714">
                <a:moveTo>
                  <a:pt x="0" y="0"/>
                </a:moveTo>
                <a:lnTo>
                  <a:pt x="2986987" y="0"/>
                </a:lnTo>
                <a:lnTo>
                  <a:pt x="2986987" y="5043714"/>
                </a:lnTo>
                <a:lnTo>
                  <a:pt x="0" y="50437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5" name="Picture Placeholder 234">
            <a:extLst>
              <a:ext uri="{FF2B5EF4-FFF2-40B4-BE49-F238E27FC236}">
                <a16:creationId xmlns:a16="http://schemas.microsoft.com/office/drawing/2014/main" id="{1193C8B4-CFD5-4F9B-BAE2-1A324F9108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05043" y="1814286"/>
            <a:ext cx="2986987" cy="5043714"/>
          </a:xfrm>
          <a:custGeom>
            <a:avLst/>
            <a:gdLst>
              <a:gd name="connsiteX0" fmla="*/ 0 w 2986987"/>
              <a:gd name="connsiteY0" fmla="*/ 0 h 5043714"/>
              <a:gd name="connsiteX1" fmla="*/ 2986987 w 2986987"/>
              <a:gd name="connsiteY1" fmla="*/ 0 h 5043714"/>
              <a:gd name="connsiteX2" fmla="*/ 2986987 w 2986987"/>
              <a:gd name="connsiteY2" fmla="*/ 5043714 h 5043714"/>
              <a:gd name="connsiteX3" fmla="*/ 0 w 2986987"/>
              <a:gd name="connsiteY3" fmla="*/ 5043714 h 504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987" h="5043714">
                <a:moveTo>
                  <a:pt x="0" y="0"/>
                </a:moveTo>
                <a:lnTo>
                  <a:pt x="2986987" y="0"/>
                </a:lnTo>
                <a:lnTo>
                  <a:pt x="2986987" y="5043714"/>
                </a:lnTo>
                <a:lnTo>
                  <a:pt x="0" y="50437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D278290-1526-495A-A47C-55982D9E952C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3B447EF9-76AA-49EC-9663-714870B4DCA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0" name="Slide Number Placeholder 13">
            <a:extLst>
              <a:ext uri="{FF2B5EF4-FFF2-40B4-BE49-F238E27FC236}">
                <a16:creationId xmlns:a16="http://schemas.microsoft.com/office/drawing/2014/main" id="{350868CC-DE05-4AA8-A12F-ABF936911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44306DFD-3BF9-4B95-9804-BF0A9FDFD156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Freeform 6">
            <a:extLst>
              <a:ext uri="{FF2B5EF4-FFF2-40B4-BE49-F238E27FC236}">
                <a16:creationId xmlns:a16="http://schemas.microsoft.com/office/drawing/2014/main" id="{A2D72D9D-D1E7-4543-B935-4BA16BA06D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92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395EB168-88F0-4DD8-A943-4BE07C86B19F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9972737A-5B75-4C13-93C0-4141FBDA3075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7D8A105B-9A76-4521-A689-F87955D3C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78F9D5D2-8BC7-4272-AD69-D9E961D18D8F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4056E020-8023-4A33-BD61-19BC0BA6DC2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453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7" name="Picture Placeholder 246">
            <a:extLst>
              <a:ext uri="{FF2B5EF4-FFF2-40B4-BE49-F238E27FC236}">
                <a16:creationId xmlns:a16="http://schemas.microsoft.com/office/drawing/2014/main" id="{8464B6FE-3B10-48A2-9EF5-3797561D24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879" y="3829107"/>
            <a:ext cx="2568575" cy="2174875"/>
          </a:xfrm>
          <a:custGeom>
            <a:avLst/>
            <a:gdLst>
              <a:gd name="connsiteX0" fmla="*/ 0 w 2568575"/>
              <a:gd name="connsiteY0" fmla="*/ 0 h 2174875"/>
              <a:gd name="connsiteX1" fmla="*/ 2568575 w 2568575"/>
              <a:gd name="connsiteY1" fmla="*/ 0 h 2174875"/>
              <a:gd name="connsiteX2" fmla="*/ 2568575 w 2568575"/>
              <a:gd name="connsiteY2" fmla="*/ 2174875 h 2174875"/>
              <a:gd name="connsiteX3" fmla="*/ 0 w 2568575"/>
              <a:gd name="connsiteY3" fmla="*/ 217487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4875">
                <a:moveTo>
                  <a:pt x="0" y="0"/>
                </a:moveTo>
                <a:lnTo>
                  <a:pt x="2568575" y="0"/>
                </a:lnTo>
                <a:lnTo>
                  <a:pt x="2568575" y="2174875"/>
                </a:lnTo>
                <a:lnTo>
                  <a:pt x="0" y="21748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6" name="Picture Placeholder 245">
            <a:extLst>
              <a:ext uri="{FF2B5EF4-FFF2-40B4-BE49-F238E27FC236}">
                <a16:creationId xmlns:a16="http://schemas.microsoft.com/office/drawing/2014/main" id="{5978DD69-D5EB-4DF5-862E-9F1514AE23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7454" y="1652588"/>
            <a:ext cx="2568575" cy="2176462"/>
          </a:xfrm>
          <a:custGeom>
            <a:avLst/>
            <a:gdLst>
              <a:gd name="connsiteX0" fmla="*/ 0 w 2568575"/>
              <a:gd name="connsiteY0" fmla="*/ 0 h 2176462"/>
              <a:gd name="connsiteX1" fmla="*/ 2568575 w 2568575"/>
              <a:gd name="connsiteY1" fmla="*/ 0 h 2176462"/>
              <a:gd name="connsiteX2" fmla="*/ 2568575 w 2568575"/>
              <a:gd name="connsiteY2" fmla="*/ 2176462 h 2176462"/>
              <a:gd name="connsiteX3" fmla="*/ 0 w 2568575"/>
              <a:gd name="connsiteY3" fmla="*/ 2176462 h 217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6462">
                <a:moveTo>
                  <a:pt x="0" y="0"/>
                </a:moveTo>
                <a:lnTo>
                  <a:pt x="2568575" y="0"/>
                </a:lnTo>
                <a:lnTo>
                  <a:pt x="2568575" y="2176462"/>
                </a:lnTo>
                <a:lnTo>
                  <a:pt x="0" y="2176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5" name="Picture Placeholder 244">
            <a:extLst>
              <a:ext uri="{FF2B5EF4-FFF2-40B4-BE49-F238E27FC236}">
                <a16:creationId xmlns:a16="http://schemas.microsoft.com/office/drawing/2014/main" id="{582D5488-F8FA-4D54-B7CC-3BA196D1D0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1" y="3829107"/>
            <a:ext cx="2568575" cy="2174875"/>
          </a:xfrm>
          <a:custGeom>
            <a:avLst/>
            <a:gdLst>
              <a:gd name="connsiteX0" fmla="*/ 0 w 2568575"/>
              <a:gd name="connsiteY0" fmla="*/ 0 h 2174875"/>
              <a:gd name="connsiteX1" fmla="*/ 2568575 w 2568575"/>
              <a:gd name="connsiteY1" fmla="*/ 0 h 2174875"/>
              <a:gd name="connsiteX2" fmla="*/ 2568575 w 2568575"/>
              <a:gd name="connsiteY2" fmla="*/ 2174875 h 2174875"/>
              <a:gd name="connsiteX3" fmla="*/ 0 w 2568575"/>
              <a:gd name="connsiteY3" fmla="*/ 217487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4875">
                <a:moveTo>
                  <a:pt x="0" y="0"/>
                </a:moveTo>
                <a:lnTo>
                  <a:pt x="2568575" y="0"/>
                </a:lnTo>
                <a:lnTo>
                  <a:pt x="2568575" y="2174875"/>
                </a:lnTo>
                <a:lnTo>
                  <a:pt x="0" y="21748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4" name="Picture Placeholder 243">
            <a:extLst>
              <a:ext uri="{FF2B5EF4-FFF2-40B4-BE49-F238E27FC236}">
                <a16:creationId xmlns:a16="http://schemas.microsoft.com/office/drawing/2014/main" id="{902CB1B9-B29C-4E51-9770-B5A6385BA1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4576" y="1652588"/>
            <a:ext cx="2568575" cy="2176462"/>
          </a:xfrm>
          <a:custGeom>
            <a:avLst/>
            <a:gdLst>
              <a:gd name="connsiteX0" fmla="*/ 0 w 2568575"/>
              <a:gd name="connsiteY0" fmla="*/ 0 h 2176462"/>
              <a:gd name="connsiteX1" fmla="*/ 2568575 w 2568575"/>
              <a:gd name="connsiteY1" fmla="*/ 0 h 2176462"/>
              <a:gd name="connsiteX2" fmla="*/ 2568575 w 2568575"/>
              <a:gd name="connsiteY2" fmla="*/ 2176462 h 2176462"/>
              <a:gd name="connsiteX3" fmla="*/ 0 w 2568575"/>
              <a:gd name="connsiteY3" fmla="*/ 2176462 h 217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6462">
                <a:moveTo>
                  <a:pt x="0" y="0"/>
                </a:moveTo>
                <a:lnTo>
                  <a:pt x="2568575" y="0"/>
                </a:lnTo>
                <a:lnTo>
                  <a:pt x="2568575" y="2176462"/>
                </a:lnTo>
                <a:lnTo>
                  <a:pt x="0" y="2176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DBC8157-AD2B-4C45-ACDE-A73065DAFF0D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DB02F082-141F-4A0A-9A4C-64E5586EBEF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FEFFF49E-2556-4C77-A9CE-446D77486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97C0EEE9-72D8-4283-85B5-17F930F7E5F7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B20E77A2-7172-49F8-91C8-10592F65436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82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086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BD4A1ADA-44F0-4953-B25E-249DE9791F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5506" y="1747887"/>
            <a:ext cx="4675962" cy="4170484"/>
          </a:xfrm>
          <a:custGeom>
            <a:avLst/>
            <a:gdLst>
              <a:gd name="connsiteX0" fmla="*/ 0 w 4675962"/>
              <a:gd name="connsiteY0" fmla="*/ 0 h 4170484"/>
              <a:gd name="connsiteX1" fmla="*/ 4675962 w 4675962"/>
              <a:gd name="connsiteY1" fmla="*/ 0 h 4170484"/>
              <a:gd name="connsiteX2" fmla="*/ 4675962 w 4675962"/>
              <a:gd name="connsiteY2" fmla="*/ 4170484 h 4170484"/>
              <a:gd name="connsiteX3" fmla="*/ 0 w 4675962"/>
              <a:gd name="connsiteY3" fmla="*/ 4170484 h 417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962" h="4170484">
                <a:moveTo>
                  <a:pt x="0" y="0"/>
                </a:moveTo>
                <a:lnTo>
                  <a:pt x="4675962" y="0"/>
                </a:lnTo>
                <a:lnTo>
                  <a:pt x="4675962" y="4170484"/>
                </a:lnTo>
                <a:lnTo>
                  <a:pt x="0" y="41704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BBC4807-D855-476B-B04D-75030B1A5DE9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939EE4CC-606C-4760-AFE9-07F4CD62034E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3BCA5E88-4A9A-4D2B-8DF2-E1EDA800D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2C680565-9E27-477B-8C28-A50FD273062F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F48B56E6-938E-453C-8614-C9B70897A1F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441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8" name="Picture Placeholder 237">
            <a:extLst>
              <a:ext uri="{FF2B5EF4-FFF2-40B4-BE49-F238E27FC236}">
                <a16:creationId xmlns:a16="http://schemas.microsoft.com/office/drawing/2014/main" id="{89DDC427-E981-4D9B-AF97-A29EA85000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91238" y="1682615"/>
            <a:ext cx="4300762" cy="4243294"/>
          </a:xfrm>
          <a:custGeom>
            <a:avLst/>
            <a:gdLst>
              <a:gd name="connsiteX0" fmla="*/ 929394 w 4300762"/>
              <a:gd name="connsiteY0" fmla="*/ 802074 h 4243294"/>
              <a:gd name="connsiteX1" fmla="*/ 929394 w 4300762"/>
              <a:gd name="connsiteY1" fmla="*/ 4243294 h 4243294"/>
              <a:gd name="connsiteX2" fmla="*/ 0 w 4300762"/>
              <a:gd name="connsiteY2" fmla="*/ 4243294 h 4243294"/>
              <a:gd name="connsiteX3" fmla="*/ 0 w 4300762"/>
              <a:gd name="connsiteY3" fmla="*/ 1490318 h 4243294"/>
              <a:gd name="connsiteX4" fmla="*/ 1036862 w 4300762"/>
              <a:gd name="connsiteY4" fmla="*/ 0 h 4243294"/>
              <a:gd name="connsiteX5" fmla="*/ 4300762 w 4300762"/>
              <a:gd name="connsiteY5" fmla="*/ 0 h 4243294"/>
              <a:gd name="connsiteX6" fmla="*/ 4300762 w 4300762"/>
              <a:gd name="connsiteY6" fmla="*/ 4243293 h 4243294"/>
              <a:gd name="connsiteX7" fmla="*/ 1036862 w 4300762"/>
              <a:gd name="connsiteY7" fmla="*/ 4243293 h 424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0762" h="4243294">
                <a:moveTo>
                  <a:pt x="929394" y="802074"/>
                </a:moveTo>
                <a:lnTo>
                  <a:pt x="929394" y="4243294"/>
                </a:lnTo>
                <a:lnTo>
                  <a:pt x="0" y="4243294"/>
                </a:lnTo>
                <a:lnTo>
                  <a:pt x="0" y="1490318"/>
                </a:lnTo>
                <a:close/>
                <a:moveTo>
                  <a:pt x="1036862" y="0"/>
                </a:moveTo>
                <a:lnTo>
                  <a:pt x="4300762" y="0"/>
                </a:lnTo>
                <a:lnTo>
                  <a:pt x="4300762" y="4243293"/>
                </a:lnTo>
                <a:lnTo>
                  <a:pt x="1036862" y="42432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0D742FA0-66BB-4995-A4BC-58A5E76F38A4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43E1E856-1B5A-4D4B-BA69-A9FF3585E444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01B336FD-6CCF-4956-89E7-BFD2CA548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876DB2E4-49CC-4626-A7EC-9B5AF8789094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CE0EC340-DF1D-42EA-A0F2-317DFE59F9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566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6" name="Picture Placeholder 12">
            <a:extLst>
              <a:ext uri="{FF2B5EF4-FFF2-40B4-BE49-F238E27FC236}">
                <a16:creationId xmlns:a16="http://schemas.microsoft.com/office/drawing/2014/main" id="{5EF49252-8553-44D0-8F91-556EDCDDE8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13658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7" name="Picture Placeholder 13">
            <a:extLst>
              <a:ext uri="{FF2B5EF4-FFF2-40B4-BE49-F238E27FC236}">
                <a16:creationId xmlns:a16="http://schemas.microsoft.com/office/drawing/2014/main" id="{FD12CF86-D95A-4A76-B9E0-7B559F04DF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6581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9" name="Picture Placeholder 14">
            <a:extLst>
              <a:ext uri="{FF2B5EF4-FFF2-40B4-BE49-F238E27FC236}">
                <a16:creationId xmlns:a16="http://schemas.microsoft.com/office/drawing/2014/main" id="{2BF2CED4-82A4-4398-BCD0-2127F884D9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9560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0" name="Picture Placeholder 14">
            <a:extLst>
              <a:ext uri="{FF2B5EF4-FFF2-40B4-BE49-F238E27FC236}">
                <a16:creationId xmlns:a16="http://schemas.microsoft.com/office/drawing/2014/main" id="{4C81A1AC-C461-408B-9F0E-AC3042647C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72484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EB9205CE-FB0A-4661-BF06-787141D3376D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BFE4A045-D031-43FD-81DE-19CC28FF764A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E1085AD9-986E-48B8-9859-D109D29C5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4127F511-B3DC-4BD3-BD16-9F7F333DA140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29BA6BC0-FC64-40BE-A8D9-334BDFDEE6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616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2" name="Picture Placeholder 231">
            <a:extLst>
              <a:ext uri="{FF2B5EF4-FFF2-40B4-BE49-F238E27FC236}">
                <a16:creationId xmlns:a16="http://schemas.microsoft.com/office/drawing/2014/main" id="{E166382E-2F15-44A4-9A50-7CAE5734C8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" y="3429056"/>
            <a:ext cx="12192000" cy="2626321"/>
          </a:xfrm>
          <a:custGeom>
            <a:avLst/>
            <a:gdLst>
              <a:gd name="connsiteX0" fmla="*/ 0 w 12192000"/>
              <a:gd name="connsiteY0" fmla="*/ 0 h 2626321"/>
              <a:gd name="connsiteX1" fmla="*/ 12192000 w 12192000"/>
              <a:gd name="connsiteY1" fmla="*/ 0 h 2626321"/>
              <a:gd name="connsiteX2" fmla="*/ 12192000 w 12192000"/>
              <a:gd name="connsiteY2" fmla="*/ 2626321 h 2626321"/>
              <a:gd name="connsiteX3" fmla="*/ 0 w 12192000"/>
              <a:gd name="connsiteY3" fmla="*/ 2626321 h 262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26321">
                <a:moveTo>
                  <a:pt x="0" y="0"/>
                </a:moveTo>
                <a:lnTo>
                  <a:pt x="12192000" y="0"/>
                </a:lnTo>
                <a:lnTo>
                  <a:pt x="12192000" y="2626321"/>
                </a:lnTo>
                <a:lnTo>
                  <a:pt x="0" y="26263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15B0343D-950E-45D8-8FA7-CD22C7140AF3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1C6FA906-AF80-4358-BCB3-1FAF65258D47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64B9BBAF-580E-43AD-9440-858505C3D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92EAEC86-FCCC-4B66-B1A0-9720454892D1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D4662EE3-9C3F-41D7-97F4-7E2BF83770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999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1" name="Picture Placeholder 2">
            <a:extLst>
              <a:ext uri="{FF2B5EF4-FFF2-40B4-BE49-F238E27FC236}">
                <a16:creationId xmlns:a16="http://schemas.microsoft.com/office/drawing/2014/main" id="{1E87D04E-29C7-43DB-B26E-21EDCFF9E3C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61981" y="2185894"/>
            <a:ext cx="2068659" cy="36205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6845D700-C852-480A-8C81-3B5F63A4A8CF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7FCA6490-A423-419F-A633-D2B87F2C31F5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C6AD2282-C94B-43AB-92E3-2E973C0C2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86594117-6F01-4A9E-BB71-9E02BDA277B4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FE7E0201-C7D5-4BEA-A021-A12D7FF45FD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278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2" name="Picture Placeholder 4">
            <a:extLst>
              <a:ext uri="{FF2B5EF4-FFF2-40B4-BE49-F238E27FC236}">
                <a16:creationId xmlns:a16="http://schemas.microsoft.com/office/drawing/2014/main" id="{8D55EFD8-8B9E-4E8F-BD9E-18F9574134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888" y="1883626"/>
            <a:ext cx="4557800" cy="2588752"/>
          </a:xfrm>
          <a:custGeom>
            <a:avLst/>
            <a:gdLst>
              <a:gd name="connsiteX0" fmla="*/ 0 w 3509775"/>
              <a:gd name="connsiteY0" fmla="*/ 0 h 1983075"/>
              <a:gd name="connsiteX1" fmla="*/ 3509775 w 3509775"/>
              <a:gd name="connsiteY1" fmla="*/ 0 h 1983075"/>
              <a:gd name="connsiteX2" fmla="*/ 3509775 w 3509775"/>
              <a:gd name="connsiteY2" fmla="*/ 1983075 h 1983075"/>
              <a:gd name="connsiteX3" fmla="*/ 0 w 3509775"/>
              <a:gd name="connsiteY3" fmla="*/ 1983075 h 198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775" h="1983075">
                <a:moveTo>
                  <a:pt x="0" y="0"/>
                </a:moveTo>
                <a:lnTo>
                  <a:pt x="3509775" y="0"/>
                </a:lnTo>
                <a:lnTo>
                  <a:pt x="3509775" y="1983075"/>
                </a:lnTo>
                <a:lnTo>
                  <a:pt x="0" y="19830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CE8555F2-3813-40E3-83D8-8ED2801EB5AA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D3AE8610-7D1C-4BD1-8E76-25216D8D443C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D971728D-8E04-4C56-AAA8-C4CA4C937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DA4483A6-B462-43D4-A685-515E99138732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10A1DF6C-5EFA-4024-90FA-D8ECF30B837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46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1" name="Picture Placeholder 2">
            <a:extLst>
              <a:ext uri="{FF2B5EF4-FFF2-40B4-BE49-F238E27FC236}">
                <a16:creationId xmlns:a16="http://schemas.microsoft.com/office/drawing/2014/main" id="{C7353AC5-A8F9-47F9-BA93-27C20C6B67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1162" y="2358787"/>
            <a:ext cx="4784394" cy="29943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3CE97083-65E7-494A-BFAF-06A9DEDFDC96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6CBD28A9-D0BE-40CF-BEA3-BDD7D2707D9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50C2F9C9-DFC7-4470-AE4D-89392E5D9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28C6F8E5-CBB5-4DF0-B5B4-2CE2F65DE175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153BEA81-3BA0-4227-9B26-FC6E79A1D2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887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9" y="213048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274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056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6EDB-1252-40A7-BB82-12AE23A8D0A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EEE2-F212-41ED-8EF6-321EA64C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371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970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519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931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063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276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108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966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364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101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7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6EDB-1252-40A7-BB82-12AE23A8D0A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EEE2-F212-41ED-8EF6-321EA64C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838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541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414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076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033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312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510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164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098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803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75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6EDB-1252-40A7-BB82-12AE23A8D0A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EEE2-F212-41ED-8EF6-321EA64C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263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999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595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2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6EDB-1252-40A7-BB82-12AE23A8D0A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EEE2-F212-41ED-8EF6-321EA64C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65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6EDB-1252-40A7-BB82-12AE23A8D0A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EEE2-F212-41ED-8EF6-321EA64C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82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6EDB-1252-40A7-BB82-12AE23A8D0A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EEE2-F212-41ED-8EF6-321EA64C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44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6EDB-1252-40A7-BB82-12AE23A8D0A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EEE2-F212-41ED-8EF6-321EA64C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4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63" y="299116"/>
            <a:ext cx="11012131" cy="1018035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285" y="1750141"/>
            <a:ext cx="10994760" cy="4621160"/>
          </a:xfrm>
        </p:spPr>
        <p:txBody>
          <a:bodyPr/>
          <a:lstStyle>
            <a:lvl1pPr algn="l">
              <a:defRPr sz="3733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3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6EDB-1252-40A7-BB82-12AE23A8D0A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EEE2-F212-41ED-8EF6-321EA64C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6EDB-1252-40A7-BB82-12AE23A8D0A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EEE2-F212-41ED-8EF6-321EA64C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94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6EDB-1252-40A7-BB82-12AE23A8D0A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EEE2-F212-41ED-8EF6-321EA64C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98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6EDB-1252-40A7-BB82-12AE23A8D0A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9EEE2-F212-41ED-8EF6-321EA64C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3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8DD14-B881-4390-8F43-A3123952B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07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D278290-1526-495A-A47C-55982D9E952C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3B447EF9-76AA-49EC-9663-714870B4DCA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0" name="Slide Number Placeholder 13">
            <a:extLst>
              <a:ext uri="{FF2B5EF4-FFF2-40B4-BE49-F238E27FC236}">
                <a16:creationId xmlns:a16="http://schemas.microsoft.com/office/drawing/2014/main" id="{350868CC-DE05-4AA8-A12F-ABF936911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44306DFD-3BF9-4B95-9804-BF0A9FDFD156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Freeform 6">
            <a:extLst>
              <a:ext uri="{FF2B5EF4-FFF2-40B4-BE49-F238E27FC236}">
                <a16:creationId xmlns:a16="http://schemas.microsoft.com/office/drawing/2014/main" id="{A2D72D9D-D1E7-4543-B935-4BA16BA06D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99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icture Placeholder 233">
            <a:extLst>
              <a:ext uri="{FF2B5EF4-FFF2-40B4-BE49-F238E27FC236}">
                <a16:creationId xmlns:a16="http://schemas.microsoft.com/office/drawing/2014/main" id="{8B5443F3-54CE-4F0F-A17E-EA90C79752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48979" y="2577811"/>
            <a:ext cx="2312894" cy="2312894"/>
          </a:xfrm>
          <a:custGeom>
            <a:avLst/>
            <a:gdLst>
              <a:gd name="connsiteX0" fmla="*/ 1156447 w 2312894"/>
              <a:gd name="connsiteY0" fmla="*/ 0 h 2312894"/>
              <a:gd name="connsiteX1" fmla="*/ 2312894 w 2312894"/>
              <a:gd name="connsiteY1" fmla="*/ 1156447 h 2312894"/>
              <a:gd name="connsiteX2" fmla="*/ 1156447 w 2312894"/>
              <a:gd name="connsiteY2" fmla="*/ 2312894 h 2312894"/>
              <a:gd name="connsiteX3" fmla="*/ 0 w 2312894"/>
              <a:gd name="connsiteY3" fmla="*/ 1156447 h 2312894"/>
              <a:gd name="connsiteX4" fmla="*/ 1156447 w 2312894"/>
              <a:gd name="connsiteY4" fmla="*/ 0 h 231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894" h="2312894">
                <a:moveTo>
                  <a:pt x="1156447" y="0"/>
                </a:moveTo>
                <a:cubicBezTo>
                  <a:pt x="1795135" y="0"/>
                  <a:pt x="2312894" y="517759"/>
                  <a:pt x="2312894" y="1156447"/>
                </a:cubicBezTo>
                <a:cubicBezTo>
                  <a:pt x="2312894" y="1795135"/>
                  <a:pt x="1795135" y="2312894"/>
                  <a:pt x="1156447" y="2312894"/>
                </a:cubicBezTo>
                <a:cubicBezTo>
                  <a:pt x="517759" y="2312894"/>
                  <a:pt x="0" y="1795135"/>
                  <a:pt x="0" y="1156447"/>
                </a:cubicBezTo>
                <a:cubicBezTo>
                  <a:pt x="0" y="517759"/>
                  <a:pt x="517759" y="0"/>
                  <a:pt x="11564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39F5CF2F-9C1E-4B26-99D5-8B7A8D279127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772CC535-C6E4-4244-A7D6-B492F84318CA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DBABBDD2-34DA-4593-9BBB-268F4CEA0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BCC6970F-CFBF-451D-8E58-547F2476AA45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48CC1F22-2DCF-412C-B050-53C47FEB05B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86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4" name="Picture Placeholder 233">
            <a:extLst>
              <a:ext uri="{FF2B5EF4-FFF2-40B4-BE49-F238E27FC236}">
                <a16:creationId xmlns:a16="http://schemas.microsoft.com/office/drawing/2014/main" id="{F1F79C17-F31E-4192-81B0-D127C268BA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30" y="1814286"/>
            <a:ext cx="2986987" cy="5043714"/>
          </a:xfrm>
          <a:custGeom>
            <a:avLst/>
            <a:gdLst>
              <a:gd name="connsiteX0" fmla="*/ 0 w 2986987"/>
              <a:gd name="connsiteY0" fmla="*/ 0 h 5043714"/>
              <a:gd name="connsiteX1" fmla="*/ 2986987 w 2986987"/>
              <a:gd name="connsiteY1" fmla="*/ 0 h 5043714"/>
              <a:gd name="connsiteX2" fmla="*/ 2986987 w 2986987"/>
              <a:gd name="connsiteY2" fmla="*/ 5043714 h 5043714"/>
              <a:gd name="connsiteX3" fmla="*/ 0 w 2986987"/>
              <a:gd name="connsiteY3" fmla="*/ 5043714 h 504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987" h="5043714">
                <a:moveTo>
                  <a:pt x="0" y="0"/>
                </a:moveTo>
                <a:lnTo>
                  <a:pt x="2986987" y="0"/>
                </a:lnTo>
                <a:lnTo>
                  <a:pt x="2986987" y="5043714"/>
                </a:lnTo>
                <a:lnTo>
                  <a:pt x="0" y="50437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5" name="Picture Placeholder 234">
            <a:extLst>
              <a:ext uri="{FF2B5EF4-FFF2-40B4-BE49-F238E27FC236}">
                <a16:creationId xmlns:a16="http://schemas.microsoft.com/office/drawing/2014/main" id="{1193C8B4-CFD5-4F9B-BAE2-1A324F9108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05043" y="1814286"/>
            <a:ext cx="2986987" cy="5043714"/>
          </a:xfrm>
          <a:custGeom>
            <a:avLst/>
            <a:gdLst>
              <a:gd name="connsiteX0" fmla="*/ 0 w 2986987"/>
              <a:gd name="connsiteY0" fmla="*/ 0 h 5043714"/>
              <a:gd name="connsiteX1" fmla="*/ 2986987 w 2986987"/>
              <a:gd name="connsiteY1" fmla="*/ 0 h 5043714"/>
              <a:gd name="connsiteX2" fmla="*/ 2986987 w 2986987"/>
              <a:gd name="connsiteY2" fmla="*/ 5043714 h 5043714"/>
              <a:gd name="connsiteX3" fmla="*/ 0 w 2986987"/>
              <a:gd name="connsiteY3" fmla="*/ 5043714 h 504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987" h="5043714">
                <a:moveTo>
                  <a:pt x="0" y="0"/>
                </a:moveTo>
                <a:lnTo>
                  <a:pt x="2986987" y="0"/>
                </a:lnTo>
                <a:lnTo>
                  <a:pt x="2986987" y="5043714"/>
                </a:lnTo>
                <a:lnTo>
                  <a:pt x="0" y="50437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D278290-1526-495A-A47C-55982D9E952C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3B447EF9-76AA-49EC-9663-714870B4DCA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0" name="Slide Number Placeholder 13">
            <a:extLst>
              <a:ext uri="{FF2B5EF4-FFF2-40B4-BE49-F238E27FC236}">
                <a16:creationId xmlns:a16="http://schemas.microsoft.com/office/drawing/2014/main" id="{350868CC-DE05-4AA8-A12F-ABF936911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44306DFD-3BF9-4B95-9804-BF0A9FDFD156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Freeform 6">
            <a:extLst>
              <a:ext uri="{FF2B5EF4-FFF2-40B4-BE49-F238E27FC236}">
                <a16:creationId xmlns:a16="http://schemas.microsoft.com/office/drawing/2014/main" id="{A2D72D9D-D1E7-4543-B935-4BA16BA06D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22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395EB168-88F0-4DD8-A943-4BE07C86B19F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9972737A-5B75-4C13-93C0-4141FBDA3075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7D8A105B-9A76-4521-A689-F87955D3C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78F9D5D2-8BC7-4272-AD69-D9E961D18D8F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4056E020-8023-4A33-BD61-19BC0BA6DC2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67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7" name="Picture Placeholder 246">
            <a:extLst>
              <a:ext uri="{FF2B5EF4-FFF2-40B4-BE49-F238E27FC236}">
                <a16:creationId xmlns:a16="http://schemas.microsoft.com/office/drawing/2014/main" id="{8464B6FE-3B10-48A2-9EF5-3797561D24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879" y="3829107"/>
            <a:ext cx="2568575" cy="2174875"/>
          </a:xfrm>
          <a:custGeom>
            <a:avLst/>
            <a:gdLst>
              <a:gd name="connsiteX0" fmla="*/ 0 w 2568575"/>
              <a:gd name="connsiteY0" fmla="*/ 0 h 2174875"/>
              <a:gd name="connsiteX1" fmla="*/ 2568575 w 2568575"/>
              <a:gd name="connsiteY1" fmla="*/ 0 h 2174875"/>
              <a:gd name="connsiteX2" fmla="*/ 2568575 w 2568575"/>
              <a:gd name="connsiteY2" fmla="*/ 2174875 h 2174875"/>
              <a:gd name="connsiteX3" fmla="*/ 0 w 2568575"/>
              <a:gd name="connsiteY3" fmla="*/ 217487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4875">
                <a:moveTo>
                  <a:pt x="0" y="0"/>
                </a:moveTo>
                <a:lnTo>
                  <a:pt x="2568575" y="0"/>
                </a:lnTo>
                <a:lnTo>
                  <a:pt x="2568575" y="2174875"/>
                </a:lnTo>
                <a:lnTo>
                  <a:pt x="0" y="21748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6" name="Picture Placeholder 245">
            <a:extLst>
              <a:ext uri="{FF2B5EF4-FFF2-40B4-BE49-F238E27FC236}">
                <a16:creationId xmlns:a16="http://schemas.microsoft.com/office/drawing/2014/main" id="{5978DD69-D5EB-4DF5-862E-9F1514AE23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7454" y="1652588"/>
            <a:ext cx="2568575" cy="2176462"/>
          </a:xfrm>
          <a:custGeom>
            <a:avLst/>
            <a:gdLst>
              <a:gd name="connsiteX0" fmla="*/ 0 w 2568575"/>
              <a:gd name="connsiteY0" fmla="*/ 0 h 2176462"/>
              <a:gd name="connsiteX1" fmla="*/ 2568575 w 2568575"/>
              <a:gd name="connsiteY1" fmla="*/ 0 h 2176462"/>
              <a:gd name="connsiteX2" fmla="*/ 2568575 w 2568575"/>
              <a:gd name="connsiteY2" fmla="*/ 2176462 h 2176462"/>
              <a:gd name="connsiteX3" fmla="*/ 0 w 2568575"/>
              <a:gd name="connsiteY3" fmla="*/ 2176462 h 217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6462">
                <a:moveTo>
                  <a:pt x="0" y="0"/>
                </a:moveTo>
                <a:lnTo>
                  <a:pt x="2568575" y="0"/>
                </a:lnTo>
                <a:lnTo>
                  <a:pt x="2568575" y="2176462"/>
                </a:lnTo>
                <a:lnTo>
                  <a:pt x="0" y="2176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5" name="Picture Placeholder 244">
            <a:extLst>
              <a:ext uri="{FF2B5EF4-FFF2-40B4-BE49-F238E27FC236}">
                <a16:creationId xmlns:a16="http://schemas.microsoft.com/office/drawing/2014/main" id="{582D5488-F8FA-4D54-B7CC-3BA196D1D0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1" y="3829107"/>
            <a:ext cx="2568575" cy="2174875"/>
          </a:xfrm>
          <a:custGeom>
            <a:avLst/>
            <a:gdLst>
              <a:gd name="connsiteX0" fmla="*/ 0 w 2568575"/>
              <a:gd name="connsiteY0" fmla="*/ 0 h 2174875"/>
              <a:gd name="connsiteX1" fmla="*/ 2568575 w 2568575"/>
              <a:gd name="connsiteY1" fmla="*/ 0 h 2174875"/>
              <a:gd name="connsiteX2" fmla="*/ 2568575 w 2568575"/>
              <a:gd name="connsiteY2" fmla="*/ 2174875 h 2174875"/>
              <a:gd name="connsiteX3" fmla="*/ 0 w 2568575"/>
              <a:gd name="connsiteY3" fmla="*/ 217487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4875">
                <a:moveTo>
                  <a:pt x="0" y="0"/>
                </a:moveTo>
                <a:lnTo>
                  <a:pt x="2568575" y="0"/>
                </a:lnTo>
                <a:lnTo>
                  <a:pt x="2568575" y="2174875"/>
                </a:lnTo>
                <a:lnTo>
                  <a:pt x="0" y="21748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4" name="Picture Placeholder 243">
            <a:extLst>
              <a:ext uri="{FF2B5EF4-FFF2-40B4-BE49-F238E27FC236}">
                <a16:creationId xmlns:a16="http://schemas.microsoft.com/office/drawing/2014/main" id="{902CB1B9-B29C-4E51-9770-B5A6385BA1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4576" y="1652588"/>
            <a:ext cx="2568575" cy="2176462"/>
          </a:xfrm>
          <a:custGeom>
            <a:avLst/>
            <a:gdLst>
              <a:gd name="connsiteX0" fmla="*/ 0 w 2568575"/>
              <a:gd name="connsiteY0" fmla="*/ 0 h 2176462"/>
              <a:gd name="connsiteX1" fmla="*/ 2568575 w 2568575"/>
              <a:gd name="connsiteY1" fmla="*/ 0 h 2176462"/>
              <a:gd name="connsiteX2" fmla="*/ 2568575 w 2568575"/>
              <a:gd name="connsiteY2" fmla="*/ 2176462 h 2176462"/>
              <a:gd name="connsiteX3" fmla="*/ 0 w 2568575"/>
              <a:gd name="connsiteY3" fmla="*/ 2176462 h 217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6462">
                <a:moveTo>
                  <a:pt x="0" y="0"/>
                </a:moveTo>
                <a:lnTo>
                  <a:pt x="2568575" y="0"/>
                </a:lnTo>
                <a:lnTo>
                  <a:pt x="2568575" y="2176462"/>
                </a:lnTo>
                <a:lnTo>
                  <a:pt x="0" y="2176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DBC8157-AD2B-4C45-ACDE-A73065DAFF0D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DB02F082-141F-4A0A-9A4C-64E5586EBEF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FEFFF49E-2556-4C77-A9CE-446D77486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97C0EEE9-72D8-4283-85B5-17F930F7E5F7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B20E77A2-7172-49F8-91C8-10592F65436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9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475" y="542050"/>
            <a:ext cx="8378376" cy="967132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651" y="1691148"/>
            <a:ext cx="8406580" cy="4560181"/>
          </a:xfrm>
        </p:spPr>
        <p:txBody>
          <a:bodyPr/>
          <a:lstStyle>
            <a:lvl1pPr>
              <a:defRPr sz="3733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9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BD4A1ADA-44F0-4953-B25E-249DE9791F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5506" y="1747887"/>
            <a:ext cx="4675962" cy="4170484"/>
          </a:xfrm>
          <a:custGeom>
            <a:avLst/>
            <a:gdLst>
              <a:gd name="connsiteX0" fmla="*/ 0 w 4675962"/>
              <a:gd name="connsiteY0" fmla="*/ 0 h 4170484"/>
              <a:gd name="connsiteX1" fmla="*/ 4675962 w 4675962"/>
              <a:gd name="connsiteY1" fmla="*/ 0 h 4170484"/>
              <a:gd name="connsiteX2" fmla="*/ 4675962 w 4675962"/>
              <a:gd name="connsiteY2" fmla="*/ 4170484 h 4170484"/>
              <a:gd name="connsiteX3" fmla="*/ 0 w 4675962"/>
              <a:gd name="connsiteY3" fmla="*/ 4170484 h 417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962" h="4170484">
                <a:moveTo>
                  <a:pt x="0" y="0"/>
                </a:moveTo>
                <a:lnTo>
                  <a:pt x="4675962" y="0"/>
                </a:lnTo>
                <a:lnTo>
                  <a:pt x="4675962" y="4170484"/>
                </a:lnTo>
                <a:lnTo>
                  <a:pt x="0" y="41704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BBC4807-D855-476B-B04D-75030B1A5DE9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939EE4CC-606C-4760-AFE9-07F4CD62034E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3BCA5E88-4A9A-4D2B-8DF2-E1EDA800D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2C680565-9E27-477B-8C28-A50FD273062F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F48B56E6-938E-453C-8614-C9B70897A1F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85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8" name="Picture Placeholder 237">
            <a:extLst>
              <a:ext uri="{FF2B5EF4-FFF2-40B4-BE49-F238E27FC236}">
                <a16:creationId xmlns:a16="http://schemas.microsoft.com/office/drawing/2014/main" id="{89DDC427-E981-4D9B-AF97-A29EA85000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91238" y="1682615"/>
            <a:ext cx="4300762" cy="4243294"/>
          </a:xfrm>
          <a:custGeom>
            <a:avLst/>
            <a:gdLst>
              <a:gd name="connsiteX0" fmla="*/ 929394 w 4300762"/>
              <a:gd name="connsiteY0" fmla="*/ 802074 h 4243294"/>
              <a:gd name="connsiteX1" fmla="*/ 929394 w 4300762"/>
              <a:gd name="connsiteY1" fmla="*/ 4243294 h 4243294"/>
              <a:gd name="connsiteX2" fmla="*/ 0 w 4300762"/>
              <a:gd name="connsiteY2" fmla="*/ 4243294 h 4243294"/>
              <a:gd name="connsiteX3" fmla="*/ 0 w 4300762"/>
              <a:gd name="connsiteY3" fmla="*/ 1490318 h 4243294"/>
              <a:gd name="connsiteX4" fmla="*/ 1036862 w 4300762"/>
              <a:gd name="connsiteY4" fmla="*/ 0 h 4243294"/>
              <a:gd name="connsiteX5" fmla="*/ 4300762 w 4300762"/>
              <a:gd name="connsiteY5" fmla="*/ 0 h 4243294"/>
              <a:gd name="connsiteX6" fmla="*/ 4300762 w 4300762"/>
              <a:gd name="connsiteY6" fmla="*/ 4243293 h 4243294"/>
              <a:gd name="connsiteX7" fmla="*/ 1036862 w 4300762"/>
              <a:gd name="connsiteY7" fmla="*/ 4243293 h 424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0762" h="4243294">
                <a:moveTo>
                  <a:pt x="929394" y="802074"/>
                </a:moveTo>
                <a:lnTo>
                  <a:pt x="929394" y="4243294"/>
                </a:lnTo>
                <a:lnTo>
                  <a:pt x="0" y="4243294"/>
                </a:lnTo>
                <a:lnTo>
                  <a:pt x="0" y="1490318"/>
                </a:lnTo>
                <a:close/>
                <a:moveTo>
                  <a:pt x="1036862" y="0"/>
                </a:moveTo>
                <a:lnTo>
                  <a:pt x="4300762" y="0"/>
                </a:lnTo>
                <a:lnTo>
                  <a:pt x="4300762" y="4243293"/>
                </a:lnTo>
                <a:lnTo>
                  <a:pt x="1036862" y="42432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0D742FA0-66BB-4995-A4BC-58A5E76F38A4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43E1E856-1B5A-4D4B-BA69-A9FF3585E444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01B336FD-6CCF-4956-89E7-BFD2CA548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876DB2E4-49CC-4626-A7EC-9B5AF8789094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CE0EC340-DF1D-42EA-A0F2-317DFE59F9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53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6" name="Picture Placeholder 12">
            <a:extLst>
              <a:ext uri="{FF2B5EF4-FFF2-40B4-BE49-F238E27FC236}">
                <a16:creationId xmlns:a16="http://schemas.microsoft.com/office/drawing/2014/main" id="{5EF49252-8553-44D0-8F91-556EDCDDE8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13658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7" name="Picture Placeholder 13">
            <a:extLst>
              <a:ext uri="{FF2B5EF4-FFF2-40B4-BE49-F238E27FC236}">
                <a16:creationId xmlns:a16="http://schemas.microsoft.com/office/drawing/2014/main" id="{FD12CF86-D95A-4A76-B9E0-7B559F04DF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6581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9" name="Picture Placeholder 14">
            <a:extLst>
              <a:ext uri="{FF2B5EF4-FFF2-40B4-BE49-F238E27FC236}">
                <a16:creationId xmlns:a16="http://schemas.microsoft.com/office/drawing/2014/main" id="{2BF2CED4-82A4-4398-BCD0-2127F884D9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9560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0" name="Picture Placeholder 14">
            <a:extLst>
              <a:ext uri="{FF2B5EF4-FFF2-40B4-BE49-F238E27FC236}">
                <a16:creationId xmlns:a16="http://schemas.microsoft.com/office/drawing/2014/main" id="{4C81A1AC-C461-408B-9F0E-AC3042647C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72484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EB9205CE-FB0A-4661-BF06-787141D3376D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BFE4A045-D031-43FD-81DE-19CC28FF764A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E1085AD9-986E-48B8-9859-D109D29C5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4127F511-B3DC-4BD3-BD16-9F7F333DA140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29BA6BC0-FC64-40BE-A8D9-334BDFDEE6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34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2" name="Picture Placeholder 231">
            <a:extLst>
              <a:ext uri="{FF2B5EF4-FFF2-40B4-BE49-F238E27FC236}">
                <a16:creationId xmlns:a16="http://schemas.microsoft.com/office/drawing/2014/main" id="{E166382E-2F15-44A4-9A50-7CAE5734C8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" y="3429056"/>
            <a:ext cx="12192000" cy="2626321"/>
          </a:xfrm>
          <a:custGeom>
            <a:avLst/>
            <a:gdLst>
              <a:gd name="connsiteX0" fmla="*/ 0 w 12192000"/>
              <a:gd name="connsiteY0" fmla="*/ 0 h 2626321"/>
              <a:gd name="connsiteX1" fmla="*/ 12192000 w 12192000"/>
              <a:gd name="connsiteY1" fmla="*/ 0 h 2626321"/>
              <a:gd name="connsiteX2" fmla="*/ 12192000 w 12192000"/>
              <a:gd name="connsiteY2" fmla="*/ 2626321 h 2626321"/>
              <a:gd name="connsiteX3" fmla="*/ 0 w 12192000"/>
              <a:gd name="connsiteY3" fmla="*/ 2626321 h 262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26321">
                <a:moveTo>
                  <a:pt x="0" y="0"/>
                </a:moveTo>
                <a:lnTo>
                  <a:pt x="12192000" y="0"/>
                </a:lnTo>
                <a:lnTo>
                  <a:pt x="12192000" y="2626321"/>
                </a:lnTo>
                <a:lnTo>
                  <a:pt x="0" y="26263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15B0343D-950E-45D8-8FA7-CD22C7140AF3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1C6FA906-AF80-4358-BCB3-1FAF65258D47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64B9BBAF-580E-43AD-9440-858505C3D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92EAEC86-FCCC-4B66-B1A0-9720454892D1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D4662EE3-9C3F-41D7-97F4-7E2BF83770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77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1" name="Picture Placeholder 2">
            <a:extLst>
              <a:ext uri="{FF2B5EF4-FFF2-40B4-BE49-F238E27FC236}">
                <a16:creationId xmlns:a16="http://schemas.microsoft.com/office/drawing/2014/main" id="{1E87D04E-29C7-43DB-B26E-21EDCFF9E3C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61981" y="2185894"/>
            <a:ext cx="2068659" cy="36205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6845D700-C852-480A-8C81-3B5F63A4A8CF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7FCA6490-A423-419F-A633-D2B87F2C31F5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C6AD2282-C94B-43AB-92E3-2E973C0C2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86594117-6F01-4A9E-BB71-9E02BDA277B4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FE7E0201-C7D5-4BEA-A021-A12D7FF45FD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23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2" name="Picture Placeholder 4">
            <a:extLst>
              <a:ext uri="{FF2B5EF4-FFF2-40B4-BE49-F238E27FC236}">
                <a16:creationId xmlns:a16="http://schemas.microsoft.com/office/drawing/2014/main" id="{8D55EFD8-8B9E-4E8F-BD9E-18F9574134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888" y="1883626"/>
            <a:ext cx="4557800" cy="2588752"/>
          </a:xfrm>
          <a:custGeom>
            <a:avLst/>
            <a:gdLst>
              <a:gd name="connsiteX0" fmla="*/ 0 w 3509775"/>
              <a:gd name="connsiteY0" fmla="*/ 0 h 1983075"/>
              <a:gd name="connsiteX1" fmla="*/ 3509775 w 3509775"/>
              <a:gd name="connsiteY1" fmla="*/ 0 h 1983075"/>
              <a:gd name="connsiteX2" fmla="*/ 3509775 w 3509775"/>
              <a:gd name="connsiteY2" fmla="*/ 1983075 h 1983075"/>
              <a:gd name="connsiteX3" fmla="*/ 0 w 3509775"/>
              <a:gd name="connsiteY3" fmla="*/ 1983075 h 198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775" h="1983075">
                <a:moveTo>
                  <a:pt x="0" y="0"/>
                </a:moveTo>
                <a:lnTo>
                  <a:pt x="3509775" y="0"/>
                </a:lnTo>
                <a:lnTo>
                  <a:pt x="3509775" y="1983075"/>
                </a:lnTo>
                <a:lnTo>
                  <a:pt x="0" y="19830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CE8555F2-3813-40E3-83D8-8ED2801EB5AA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D3AE8610-7D1C-4BD1-8E76-25216D8D443C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D971728D-8E04-4C56-AAA8-C4CA4C937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DA4483A6-B462-43D4-A685-515E99138732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10A1DF6C-5EFA-4024-90FA-D8ECF30B837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79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1" name="Picture Placeholder 2">
            <a:extLst>
              <a:ext uri="{FF2B5EF4-FFF2-40B4-BE49-F238E27FC236}">
                <a16:creationId xmlns:a16="http://schemas.microsoft.com/office/drawing/2014/main" id="{C7353AC5-A8F9-47F9-BA93-27C20C6B67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1162" y="2358787"/>
            <a:ext cx="4784394" cy="29943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3CE97083-65E7-494A-BFAF-06A9DEDFDC96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6CBD28A9-D0BE-40CF-BEA3-BDD7D2707D9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50C2F9C9-DFC7-4470-AE4D-89392E5D9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28C6F8E5-CBB5-4DF0-B5B4-2CE2F65DE175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153BEA81-3BA0-4227-9B26-FC6E79A1D2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18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9" y="213048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72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3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45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512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82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2011-D481-45FB-9785-75D7E31F88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48701"/>
      </p:ext>
    </p:extLst>
  </p:cSld>
  <p:clrMapOvr>
    <a:masterClrMapping/>
  </p:clrMapOvr>
  <p:transition spd="slow">
    <p:push dir="u"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2011-D481-45FB-9785-75D7E31F88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69060"/>
      </p:ext>
    </p:extLst>
  </p:cSld>
  <p:clrMapOvr>
    <a:masterClrMapping/>
  </p:clrMapOvr>
  <p:transition spd="slow">
    <p:push dir="u"/>
  </p:transition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45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94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64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2011-D481-45FB-9785-75D7E31F88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0794"/>
      </p:ext>
    </p:extLst>
  </p:cSld>
  <p:clrMapOvr>
    <a:masterClrMapping/>
  </p:clrMapOvr>
  <p:transition spd="slow">
    <p:push dir="u"/>
  </p:transition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716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2011-D481-45FB-9785-75D7E31F88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6476909"/>
      </p:ext>
    </p:extLst>
  </p:cSld>
  <p:clrMapOvr>
    <a:masterClrMapping/>
  </p:clrMapOvr>
  <p:transition spd="slow">
    <p:push dir="u"/>
  </p:transition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716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716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2011-D481-45FB-9785-75D7E31F88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5905"/>
      </p:ext>
    </p:extLst>
  </p:cSld>
  <p:clrMapOvr>
    <a:masterClrMapping/>
  </p:clrMapOvr>
  <p:transition spd="slow">
    <p:push dir="u"/>
  </p:transition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2011-D481-45FB-9785-75D7E31F88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42564"/>
      </p:ext>
    </p:extLst>
  </p:cSld>
  <p:clrMapOvr>
    <a:masterClrMapping/>
  </p:clrMapOvr>
  <p:transition spd="slow">
    <p:push dir="u"/>
  </p:transition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F14B-2803-492F-8958-8EDD28B417D2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6822-2815-4A98-B8E1-2BBE0B69F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7647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60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65" y="2618969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33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732011-D481-45FB-9785-75D7E31F883E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90467"/>
      </p:ext>
    </p:extLst>
  </p:cSld>
  <p:clrMapOvr>
    <a:masterClrMapping/>
  </p:clrMapOvr>
  <p:transition spd="slow">
    <p:push dir="u"/>
  </p:transition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29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57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67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F14B-2803-492F-8958-8EDD28B417D2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6822-2815-4A98-B8E1-2BBE0B69F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62385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2011-D481-45FB-9785-75D7E31F88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14699"/>
      </p:ext>
    </p:extLst>
  </p:cSld>
  <p:clrMapOvr>
    <a:masterClrMapping/>
  </p:clrMapOvr>
  <p:transition spd="slow">
    <p:push dir="u"/>
  </p:transition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2011-D481-45FB-9785-75D7E31F88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75154"/>
      </p:ext>
    </p:extLst>
  </p:cSld>
  <p:clrMapOvr>
    <a:masterClrMapping/>
  </p:clrMapOvr>
  <p:transition spd="slow">
    <p:push dir="u"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18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8DD14-B881-4390-8F43-A3123952B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02965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D278290-1526-495A-A47C-55982D9E952C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3B447EF9-76AA-49EC-9663-714870B4DCA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Simple Slide Deck</a:t>
            </a:r>
            <a:endParaRPr lang="en-US" sz="1700" b="1" spc="-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40" name="Slide Number Placeholder 13">
            <a:extLst>
              <a:ext uri="{FF2B5EF4-FFF2-40B4-BE49-F238E27FC236}">
                <a16:creationId xmlns:a16="http://schemas.microsoft.com/office/drawing/2014/main" id="{350868CC-DE05-4AA8-A12F-ABF936911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F96A1B"/>
                </a:solidFill>
              </a:rPr>
              <a:pPr/>
              <a:t>‹#›</a:t>
            </a:fld>
            <a:endParaRPr lang="en-US" dirty="0">
              <a:solidFill>
                <a:srgbClr val="F96A1B"/>
              </a:solidFill>
            </a:endParaRP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44306DFD-3BF9-4B95-9804-BF0A9FDFD156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Freeform 6">
            <a:extLst>
              <a:ext uri="{FF2B5EF4-FFF2-40B4-BE49-F238E27FC236}">
                <a16:creationId xmlns:a16="http://schemas.microsoft.com/office/drawing/2014/main" id="{A2D72D9D-D1E7-4543-B935-4BA16BA06D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3353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icture Placeholder 233">
            <a:extLst>
              <a:ext uri="{FF2B5EF4-FFF2-40B4-BE49-F238E27FC236}">
                <a16:creationId xmlns:a16="http://schemas.microsoft.com/office/drawing/2014/main" id="{8B5443F3-54CE-4F0F-A17E-EA90C79752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48979" y="2577811"/>
            <a:ext cx="2312894" cy="2312894"/>
          </a:xfrm>
          <a:custGeom>
            <a:avLst/>
            <a:gdLst>
              <a:gd name="connsiteX0" fmla="*/ 1156447 w 2312894"/>
              <a:gd name="connsiteY0" fmla="*/ 0 h 2312894"/>
              <a:gd name="connsiteX1" fmla="*/ 2312894 w 2312894"/>
              <a:gd name="connsiteY1" fmla="*/ 1156447 h 2312894"/>
              <a:gd name="connsiteX2" fmla="*/ 1156447 w 2312894"/>
              <a:gd name="connsiteY2" fmla="*/ 2312894 h 2312894"/>
              <a:gd name="connsiteX3" fmla="*/ 0 w 2312894"/>
              <a:gd name="connsiteY3" fmla="*/ 1156447 h 2312894"/>
              <a:gd name="connsiteX4" fmla="*/ 1156447 w 2312894"/>
              <a:gd name="connsiteY4" fmla="*/ 0 h 231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894" h="2312894">
                <a:moveTo>
                  <a:pt x="1156447" y="0"/>
                </a:moveTo>
                <a:cubicBezTo>
                  <a:pt x="1795135" y="0"/>
                  <a:pt x="2312894" y="517759"/>
                  <a:pt x="2312894" y="1156447"/>
                </a:cubicBezTo>
                <a:cubicBezTo>
                  <a:pt x="2312894" y="1795135"/>
                  <a:pt x="1795135" y="2312894"/>
                  <a:pt x="1156447" y="2312894"/>
                </a:cubicBezTo>
                <a:cubicBezTo>
                  <a:pt x="517759" y="2312894"/>
                  <a:pt x="0" y="1795135"/>
                  <a:pt x="0" y="1156447"/>
                </a:cubicBezTo>
                <a:cubicBezTo>
                  <a:pt x="0" y="517759"/>
                  <a:pt x="517759" y="0"/>
                  <a:pt x="11564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39F5CF2F-9C1E-4B26-99D5-8B7A8D279127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772CC535-C6E4-4244-A7D6-B492F84318CA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Simple Slide Deck</a:t>
            </a:r>
            <a:endParaRPr lang="en-US" sz="1700" b="1" spc="-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DBABBDD2-34DA-4593-9BBB-268F4CEA0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F96A1B"/>
                </a:solidFill>
              </a:rPr>
              <a:pPr/>
              <a:t>‹#›</a:t>
            </a:fld>
            <a:endParaRPr lang="en-US" dirty="0">
              <a:solidFill>
                <a:srgbClr val="F96A1B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BCC6970F-CFBF-451D-8E58-547F2476AA45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48CC1F22-2DCF-412C-B050-53C47FEB05B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2873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4" name="Picture Placeholder 233">
            <a:extLst>
              <a:ext uri="{FF2B5EF4-FFF2-40B4-BE49-F238E27FC236}">
                <a16:creationId xmlns:a16="http://schemas.microsoft.com/office/drawing/2014/main" id="{F1F79C17-F31E-4192-81B0-D127C268BA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30" y="1814286"/>
            <a:ext cx="2986987" cy="5043714"/>
          </a:xfrm>
          <a:custGeom>
            <a:avLst/>
            <a:gdLst>
              <a:gd name="connsiteX0" fmla="*/ 0 w 2986987"/>
              <a:gd name="connsiteY0" fmla="*/ 0 h 5043714"/>
              <a:gd name="connsiteX1" fmla="*/ 2986987 w 2986987"/>
              <a:gd name="connsiteY1" fmla="*/ 0 h 5043714"/>
              <a:gd name="connsiteX2" fmla="*/ 2986987 w 2986987"/>
              <a:gd name="connsiteY2" fmla="*/ 5043714 h 5043714"/>
              <a:gd name="connsiteX3" fmla="*/ 0 w 2986987"/>
              <a:gd name="connsiteY3" fmla="*/ 5043714 h 504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987" h="5043714">
                <a:moveTo>
                  <a:pt x="0" y="0"/>
                </a:moveTo>
                <a:lnTo>
                  <a:pt x="2986987" y="0"/>
                </a:lnTo>
                <a:lnTo>
                  <a:pt x="2986987" y="5043714"/>
                </a:lnTo>
                <a:lnTo>
                  <a:pt x="0" y="50437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5" name="Picture Placeholder 234">
            <a:extLst>
              <a:ext uri="{FF2B5EF4-FFF2-40B4-BE49-F238E27FC236}">
                <a16:creationId xmlns:a16="http://schemas.microsoft.com/office/drawing/2014/main" id="{1193C8B4-CFD5-4F9B-BAE2-1A324F9108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05043" y="1814286"/>
            <a:ext cx="2986987" cy="5043714"/>
          </a:xfrm>
          <a:custGeom>
            <a:avLst/>
            <a:gdLst>
              <a:gd name="connsiteX0" fmla="*/ 0 w 2986987"/>
              <a:gd name="connsiteY0" fmla="*/ 0 h 5043714"/>
              <a:gd name="connsiteX1" fmla="*/ 2986987 w 2986987"/>
              <a:gd name="connsiteY1" fmla="*/ 0 h 5043714"/>
              <a:gd name="connsiteX2" fmla="*/ 2986987 w 2986987"/>
              <a:gd name="connsiteY2" fmla="*/ 5043714 h 5043714"/>
              <a:gd name="connsiteX3" fmla="*/ 0 w 2986987"/>
              <a:gd name="connsiteY3" fmla="*/ 5043714 h 504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987" h="5043714">
                <a:moveTo>
                  <a:pt x="0" y="0"/>
                </a:moveTo>
                <a:lnTo>
                  <a:pt x="2986987" y="0"/>
                </a:lnTo>
                <a:lnTo>
                  <a:pt x="2986987" y="5043714"/>
                </a:lnTo>
                <a:lnTo>
                  <a:pt x="0" y="50437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D278290-1526-495A-A47C-55982D9E952C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3B447EF9-76AA-49EC-9663-714870B4DCA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Simple Slide Deck</a:t>
            </a:r>
            <a:endParaRPr lang="en-US" sz="1700" b="1" spc="-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40" name="Slide Number Placeholder 13">
            <a:extLst>
              <a:ext uri="{FF2B5EF4-FFF2-40B4-BE49-F238E27FC236}">
                <a16:creationId xmlns:a16="http://schemas.microsoft.com/office/drawing/2014/main" id="{350868CC-DE05-4AA8-A12F-ABF936911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F96A1B"/>
                </a:solidFill>
              </a:rPr>
              <a:pPr/>
              <a:t>‹#›</a:t>
            </a:fld>
            <a:endParaRPr lang="en-US" dirty="0">
              <a:solidFill>
                <a:srgbClr val="F96A1B"/>
              </a:solidFill>
            </a:endParaRP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44306DFD-3BF9-4B95-9804-BF0A9FDFD156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Freeform 6">
            <a:extLst>
              <a:ext uri="{FF2B5EF4-FFF2-40B4-BE49-F238E27FC236}">
                <a16:creationId xmlns:a16="http://schemas.microsoft.com/office/drawing/2014/main" id="{A2D72D9D-D1E7-4543-B935-4BA16BA06D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30887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395EB168-88F0-4DD8-A943-4BE07C86B19F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9972737A-5B75-4C13-93C0-4141FBDA3075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Simple Slide Deck</a:t>
            </a:r>
            <a:endParaRPr lang="en-US" sz="1700" b="1" spc="-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7D8A105B-9A76-4521-A689-F87955D3C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F96A1B"/>
                </a:solidFill>
              </a:rPr>
              <a:pPr/>
              <a:t>‹#›</a:t>
            </a:fld>
            <a:endParaRPr lang="en-US" dirty="0">
              <a:solidFill>
                <a:srgbClr val="F96A1B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78F9D5D2-8BC7-4272-AD69-D9E961D18D8F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4056E020-8023-4A33-BD61-19BC0BA6DC2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25214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47" name="Picture Placeholder 246">
            <a:extLst>
              <a:ext uri="{FF2B5EF4-FFF2-40B4-BE49-F238E27FC236}">
                <a16:creationId xmlns:a16="http://schemas.microsoft.com/office/drawing/2014/main" id="{8464B6FE-3B10-48A2-9EF5-3797561D24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879" y="3829107"/>
            <a:ext cx="2568575" cy="2174875"/>
          </a:xfrm>
          <a:custGeom>
            <a:avLst/>
            <a:gdLst>
              <a:gd name="connsiteX0" fmla="*/ 0 w 2568575"/>
              <a:gd name="connsiteY0" fmla="*/ 0 h 2174875"/>
              <a:gd name="connsiteX1" fmla="*/ 2568575 w 2568575"/>
              <a:gd name="connsiteY1" fmla="*/ 0 h 2174875"/>
              <a:gd name="connsiteX2" fmla="*/ 2568575 w 2568575"/>
              <a:gd name="connsiteY2" fmla="*/ 2174875 h 2174875"/>
              <a:gd name="connsiteX3" fmla="*/ 0 w 2568575"/>
              <a:gd name="connsiteY3" fmla="*/ 217487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4875">
                <a:moveTo>
                  <a:pt x="0" y="0"/>
                </a:moveTo>
                <a:lnTo>
                  <a:pt x="2568575" y="0"/>
                </a:lnTo>
                <a:lnTo>
                  <a:pt x="2568575" y="2174875"/>
                </a:lnTo>
                <a:lnTo>
                  <a:pt x="0" y="21748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6" name="Picture Placeholder 245">
            <a:extLst>
              <a:ext uri="{FF2B5EF4-FFF2-40B4-BE49-F238E27FC236}">
                <a16:creationId xmlns:a16="http://schemas.microsoft.com/office/drawing/2014/main" id="{5978DD69-D5EB-4DF5-862E-9F1514AE23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7454" y="1652588"/>
            <a:ext cx="2568575" cy="2176462"/>
          </a:xfrm>
          <a:custGeom>
            <a:avLst/>
            <a:gdLst>
              <a:gd name="connsiteX0" fmla="*/ 0 w 2568575"/>
              <a:gd name="connsiteY0" fmla="*/ 0 h 2176462"/>
              <a:gd name="connsiteX1" fmla="*/ 2568575 w 2568575"/>
              <a:gd name="connsiteY1" fmla="*/ 0 h 2176462"/>
              <a:gd name="connsiteX2" fmla="*/ 2568575 w 2568575"/>
              <a:gd name="connsiteY2" fmla="*/ 2176462 h 2176462"/>
              <a:gd name="connsiteX3" fmla="*/ 0 w 2568575"/>
              <a:gd name="connsiteY3" fmla="*/ 2176462 h 217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6462">
                <a:moveTo>
                  <a:pt x="0" y="0"/>
                </a:moveTo>
                <a:lnTo>
                  <a:pt x="2568575" y="0"/>
                </a:lnTo>
                <a:lnTo>
                  <a:pt x="2568575" y="2176462"/>
                </a:lnTo>
                <a:lnTo>
                  <a:pt x="0" y="2176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5" name="Picture Placeholder 244">
            <a:extLst>
              <a:ext uri="{FF2B5EF4-FFF2-40B4-BE49-F238E27FC236}">
                <a16:creationId xmlns:a16="http://schemas.microsoft.com/office/drawing/2014/main" id="{582D5488-F8FA-4D54-B7CC-3BA196D1D0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1" y="3829107"/>
            <a:ext cx="2568575" cy="2174875"/>
          </a:xfrm>
          <a:custGeom>
            <a:avLst/>
            <a:gdLst>
              <a:gd name="connsiteX0" fmla="*/ 0 w 2568575"/>
              <a:gd name="connsiteY0" fmla="*/ 0 h 2174875"/>
              <a:gd name="connsiteX1" fmla="*/ 2568575 w 2568575"/>
              <a:gd name="connsiteY1" fmla="*/ 0 h 2174875"/>
              <a:gd name="connsiteX2" fmla="*/ 2568575 w 2568575"/>
              <a:gd name="connsiteY2" fmla="*/ 2174875 h 2174875"/>
              <a:gd name="connsiteX3" fmla="*/ 0 w 2568575"/>
              <a:gd name="connsiteY3" fmla="*/ 217487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4875">
                <a:moveTo>
                  <a:pt x="0" y="0"/>
                </a:moveTo>
                <a:lnTo>
                  <a:pt x="2568575" y="0"/>
                </a:lnTo>
                <a:lnTo>
                  <a:pt x="2568575" y="2174875"/>
                </a:lnTo>
                <a:lnTo>
                  <a:pt x="0" y="21748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4" name="Picture Placeholder 243">
            <a:extLst>
              <a:ext uri="{FF2B5EF4-FFF2-40B4-BE49-F238E27FC236}">
                <a16:creationId xmlns:a16="http://schemas.microsoft.com/office/drawing/2014/main" id="{902CB1B9-B29C-4E51-9770-B5A6385BA1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4576" y="1652588"/>
            <a:ext cx="2568575" cy="2176462"/>
          </a:xfrm>
          <a:custGeom>
            <a:avLst/>
            <a:gdLst>
              <a:gd name="connsiteX0" fmla="*/ 0 w 2568575"/>
              <a:gd name="connsiteY0" fmla="*/ 0 h 2176462"/>
              <a:gd name="connsiteX1" fmla="*/ 2568575 w 2568575"/>
              <a:gd name="connsiteY1" fmla="*/ 0 h 2176462"/>
              <a:gd name="connsiteX2" fmla="*/ 2568575 w 2568575"/>
              <a:gd name="connsiteY2" fmla="*/ 2176462 h 2176462"/>
              <a:gd name="connsiteX3" fmla="*/ 0 w 2568575"/>
              <a:gd name="connsiteY3" fmla="*/ 2176462 h 217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6462">
                <a:moveTo>
                  <a:pt x="0" y="0"/>
                </a:moveTo>
                <a:lnTo>
                  <a:pt x="2568575" y="0"/>
                </a:lnTo>
                <a:lnTo>
                  <a:pt x="2568575" y="2176462"/>
                </a:lnTo>
                <a:lnTo>
                  <a:pt x="0" y="2176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DBC8157-AD2B-4C45-ACDE-A73065DAFF0D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DB02F082-141F-4A0A-9A4C-64E5586EBEF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Simple Slide Deck</a:t>
            </a:r>
            <a:endParaRPr lang="en-US" sz="1700" b="1" spc="-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FEFFF49E-2556-4C77-A9CE-446D77486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F96A1B"/>
                </a:solidFill>
              </a:rPr>
              <a:pPr/>
              <a:t>‹#›</a:t>
            </a:fld>
            <a:endParaRPr lang="en-US" dirty="0">
              <a:solidFill>
                <a:srgbClr val="F96A1B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97C0EEE9-72D8-4283-85B5-17F930F7E5F7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B20E77A2-7172-49F8-91C8-10592F65436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44874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BD4A1ADA-44F0-4953-B25E-249DE9791F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5506" y="1747887"/>
            <a:ext cx="4675962" cy="4170484"/>
          </a:xfrm>
          <a:custGeom>
            <a:avLst/>
            <a:gdLst>
              <a:gd name="connsiteX0" fmla="*/ 0 w 4675962"/>
              <a:gd name="connsiteY0" fmla="*/ 0 h 4170484"/>
              <a:gd name="connsiteX1" fmla="*/ 4675962 w 4675962"/>
              <a:gd name="connsiteY1" fmla="*/ 0 h 4170484"/>
              <a:gd name="connsiteX2" fmla="*/ 4675962 w 4675962"/>
              <a:gd name="connsiteY2" fmla="*/ 4170484 h 4170484"/>
              <a:gd name="connsiteX3" fmla="*/ 0 w 4675962"/>
              <a:gd name="connsiteY3" fmla="*/ 4170484 h 417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962" h="4170484">
                <a:moveTo>
                  <a:pt x="0" y="0"/>
                </a:moveTo>
                <a:lnTo>
                  <a:pt x="4675962" y="0"/>
                </a:lnTo>
                <a:lnTo>
                  <a:pt x="4675962" y="4170484"/>
                </a:lnTo>
                <a:lnTo>
                  <a:pt x="0" y="41704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BBC4807-D855-476B-B04D-75030B1A5DE9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939EE4CC-606C-4760-AFE9-07F4CD62034E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Simple Slide Deck</a:t>
            </a:r>
            <a:endParaRPr lang="en-US" sz="1700" b="1" spc="-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3BCA5E88-4A9A-4D2B-8DF2-E1EDA800D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F96A1B"/>
                </a:solidFill>
              </a:rPr>
              <a:pPr/>
              <a:t>‹#›</a:t>
            </a:fld>
            <a:endParaRPr lang="en-US" dirty="0">
              <a:solidFill>
                <a:srgbClr val="F96A1B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2C680565-9E27-477B-8C28-A50FD273062F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F48B56E6-938E-453C-8614-C9B70897A1F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05487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8" name="Picture Placeholder 237">
            <a:extLst>
              <a:ext uri="{FF2B5EF4-FFF2-40B4-BE49-F238E27FC236}">
                <a16:creationId xmlns:a16="http://schemas.microsoft.com/office/drawing/2014/main" id="{89DDC427-E981-4D9B-AF97-A29EA85000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91238" y="1682615"/>
            <a:ext cx="4300762" cy="4243294"/>
          </a:xfrm>
          <a:custGeom>
            <a:avLst/>
            <a:gdLst>
              <a:gd name="connsiteX0" fmla="*/ 929394 w 4300762"/>
              <a:gd name="connsiteY0" fmla="*/ 802074 h 4243294"/>
              <a:gd name="connsiteX1" fmla="*/ 929394 w 4300762"/>
              <a:gd name="connsiteY1" fmla="*/ 4243294 h 4243294"/>
              <a:gd name="connsiteX2" fmla="*/ 0 w 4300762"/>
              <a:gd name="connsiteY2" fmla="*/ 4243294 h 4243294"/>
              <a:gd name="connsiteX3" fmla="*/ 0 w 4300762"/>
              <a:gd name="connsiteY3" fmla="*/ 1490318 h 4243294"/>
              <a:gd name="connsiteX4" fmla="*/ 1036862 w 4300762"/>
              <a:gd name="connsiteY4" fmla="*/ 0 h 4243294"/>
              <a:gd name="connsiteX5" fmla="*/ 4300762 w 4300762"/>
              <a:gd name="connsiteY5" fmla="*/ 0 h 4243294"/>
              <a:gd name="connsiteX6" fmla="*/ 4300762 w 4300762"/>
              <a:gd name="connsiteY6" fmla="*/ 4243293 h 4243294"/>
              <a:gd name="connsiteX7" fmla="*/ 1036862 w 4300762"/>
              <a:gd name="connsiteY7" fmla="*/ 4243293 h 424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0762" h="4243294">
                <a:moveTo>
                  <a:pt x="929394" y="802074"/>
                </a:moveTo>
                <a:lnTo>
                  <a:pt x="929394" y="4243294"/>
                </a:lnTo>
                <a:lnTo>
                  <a:pt x="0" y="4243294"/>
                </a:lnTo>
                <a:lnTo>
                  <a:pt x="0" y="1490318"/>
                </a:lnTo>
                <a:close/>
                <a:moveTo>
                  <a:pt x="1036862" y="0"/>
                </a:moveTo>
                <a:lnTo>
                  <a:pt x="4300762" y="0"/>
                </a:lnTo>
                <a:lnTo>
                  <a:pt x="4300762" y="4243293"/>
                </a:lnTo>
                <a:lnTo>
                  <a:pt x="1036862" y="42432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0D742FA0-66BB-4995-A4BC-58A5E76F38A4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43E1E856-1B5A-4D4B-BA69-A9FF3585E444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Simple Slide Deck</a:t>
            </a:r>
            <a:endParaRPr lang="en-US" sz="1700" b="1" spc="-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01B336FD-6CCF-4956-89E7-BFD2CA548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F96A1B"/>
                </a:solidFill>
              </a:rPr>
              <a:pPr/>
              <a:t>‹#›</a:t>
            </a:fld>
            <a:endParaRPr lang="en-US" dirty="0">
              <a:solidFill>
                <a:srgbClr val="F96A1B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876DB2E4-49CC-4626-A7EC-9B5AF8789094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CE0EC340-DF1D-42EA-A0F2-317DFE59F9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43152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6" name="Picture Placeholder 12">
            <a:extLst>
              <a:ext uri="{FF2B5EF4-FFF2-40B4-BE49-F238E27FC236}">
                <a16:creationId xmlns:a16="http://schemas.microsoft.com/office/drawing/2014/main" id="{5EF49252-8553-44D0-8F91-556EDCDDE8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13658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7" name="Picture Placeholder 13">
            <a:extLst>
              <a:ext uri="{FF2B5EF4-FFF2-40B4-BE49-F238E27FC236}">
                <a16:creationId xmlns:a16="http://schemas.microsoft.com/office/drawing/2014/main" id="{FD12CF86-D95A-4A76-B9E0-7B559F04DF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6581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9" name="Picture Placeholder 14">
            <a:extLst>
              <a:ext uri="{FF2B5EF4-FFF2-40B4-BE49-F238E27FC236}">
                <a16:creationId xmlns:a16="http://schemas.microsoft.com/office/drawing/2014/main" id="{2BF2CED4-82A4-4398-BCD0-2127F884D9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9560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0" name="Picture Placeholder 14">
            <a:extLst>
              <a:ext uri="{FF2B5EF4-FFF2-40B4-BE49-F238E27FC236}">
                <a16:creationId xmlns:a16="http://schemas.microsoft.com/office/drawing/2014/main" id="{4C81A1AC-C461-408B-9F0E-AC3042647C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72484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EB9205CE-FB0A-4661-BF06-787141D3376D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BFE4A045-D031-43FD-81DE-19CC28FF764A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Simple Slide Deck</a:t>
            </a:r>
            <a:endParaRPr lang="en-US" sz="1700" b="1" spc="-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E1085AD9-986E-48B8-9859-D109D29C5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F96A1B"/>
                </a:solidFill>
              </a:rPr>
              <a:pPr/>
              <a:t>‹#›</a:t>
            </a:fld>
            <a:endParaRPr lang="en-US" dirty="0">
              <a:solidFill>
                <a:srgbClr val="F96A1B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4127F511-B3DC-4BD3-BD16-9F7F333DA140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29BA6BC0-FC64-40BE-A8D9-334BDFDEE6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7953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2" name="Picture Placeholder 231">
            <a:extLst>
              <a:ext uri="{FF2B5EF4-FFF2-40B4-BE49-F238E27FC236}">
                <a16:creationId xmlns:a16="http://schemas.microsoft.com/office/drawing/2014/main" id="{E166382E-2F15-44A4-9A50-7CAE5734C8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" y="3429056"/>
            <a:ext cx="12192000" cy="2626321"/>
          </a:xfrm>
          <a:custGeom>
            <a:avLst/>
            <a:gdLst>
              <a:gd name="connsiteX0" fmla="*/ 0 w 12192000"/>
              <a:gd name="connsiteY0" fmla="*/ 0 h 2626321"/>
              <a:gd name="connsiteX1" fmla="*/ 12192000 w 12192000"/>
              <a:gd name="connsiteY1" fmla="*/ 0 h 2626321"/>
              <a:gd name="connsiteX2" fmla="*/ 12192000 w 12192000"/>
              <a:gd name="connsiteY2" fmla="*/ 2626321 h 2626321"/>
              <a:gd name="connsiteX3" fmla="*/ 0 w 12192000"/>
              <a:gd name="connsiteY3" fmla="*/ 2626321 h 262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26321">
                <a:moveTo>
                  <a:pt x="0" y="0"/>
                </a:moveTo>
                <a:lnTo>
                  <a:pt x="12192000" y="0"/>
                </a:lnTo>
                <a:lnTo>
                  <a:pt x="12192000" y="2626321"/>
                </a:lnTo>
                <a:lnTo>
                  <a:pt x="0" y="26263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15B0343D-950E-45D8-8FA7-CD22C7140AF3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1C6FA906-AF80-4358-BCB3-1FAF65258D47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Simple Slide Deck</a:t>
            </a:r>
            <a:endParaRPr lang="en-US" sz="1700" b="1" spc="-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64B9BBAF-580E-43AD-9440-858505C3D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F96A1B"/>
                </a:solidFill>
              </a:rPr>
              <a:pPr/>
              <a:t>‹#›</a:t>
            </a:fld>
            <a:endParaRPr lang="en-US" dirty="0">
              <a:solidFill>
                <a:srgbClr val="F96A1B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92EAEC86-FCCC-4B66-B1A0-9720454892D1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D4662EE3-9C3F-41D7-97F4-7E2BF83770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7382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57" y="362198"/>
            <a:ext cx="10791153" cy="1018033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75" y="2207356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175" y="2837219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6337" y="2207356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76337" y="2837219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738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1" name="Picture Placeholder 2">
            <a:extLst>
              <a:ext uri="{FF2B5EF4-FFF2-40B4-BE49-F238E27FC236}">
                <a16:creationId xmlns:a16="http://schemas.microsoft.com/office/drawing/2014/main" id="{1E87D04E-29C7-43DB-B26E-21EDCFF9E3C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61981" y="2185894"/>
            <a:ext cx="2068659" cy="36205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6845D700-C852-480A-8C81-3B5F63A4A8CF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7FCA6490-A423-419F-A633-D2B87F2C31F5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Simple Slide Deck</a:t>
            </a:r>
            <a:endParaRPr lang="en-US" sz="1700" b="1" spc="-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C6AD2282-C94B-43AB-92E3-2E973C0C2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F96A1B"/>
                </a:solidFill>
              </a:rPr>
              <a:pPr/>
              <a:t>‹#›</a:t>
            </a:fld>
            <a:endParaRPr lang="en-US" dirty="0">
              <a:solidFill>
                <a:srgbClr val="F96A1B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86594117-6F01-4A9E-BB71-9E02BDA277B4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FE7E0201-C7D5-4BEA-A021-A12D7FF45FD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70466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2" name="Picture Placeholder 4">
            <a:extLst>
              <a:ext uri="{FF2B5EF4-FFF2-40B4-BE49-F238E27FC236}">
                <a16:creationId xmlns:a16="http://schemas.microsoft.com/office/drawing/2014/main" id="{8D55EFD8-8B9E-4E8F-BD9E-18F9574134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888" y="1883626"/>
            <a:ext cx="4557800" cy="2588752"/>
          </a:xfrm>
          <a:custGeom>
            <a:avLst/>
            <a:gdLst>
              <a:gd name="connsiteX0" fmla="*/ 0 w 3509775"/>
              <a:gd name="connsiteY0" fmla="*/ 0 h 1983075"/>
              <a:gd name="connsiteX1" fmla="*/ 3509775 w 3509775"/>
              <a:gd name="connsiteY1" fmla="*/ 0 h 1983075"/>
              <a:gd name="connsiteX2" fmla="*/ 3509775 w 3509775"/>
              <a:gd name="connsiteY2" fmla="*/ 1983075 h 1983075"/>
              <a:gd name="connsiteX3" fmla="*/ 0 w 3509775"/>
              <a:gd name="connsiteY3" fmla="*/ 1983075 h 198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775" h="1983075">
                <a:moveTo>
                  <a:pt x="0" y="0"/>
                </a:moveTo>
                <a:lnTo>
                  <a:pt x="3509775" y="0"/>
                </a:lnTo>
                <a:lnTo>
                  <a:pt x="3509775" y="1983075"/>
                </a:lnTo>
                <a:lnTo>
                  <a:pt x="0" y="19830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CE8555F2-3813-40E3-83D8-8ED2801EB5AA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D3AE8610-7D1C-4BD1-8E76-25216D8D443C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Simple Slide Deck</a:t>
            </a:r>
            <a:endParaRPr lang="en-US" sz="1700" b="1" spc="-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D971728D-8E04-4C56-AAA8-C4CA4C937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F96A1B"/>
                </a:solidFill>
              </a:rPr>
              <a:pPr/>
              <a:t>‹#›</a:t>
            </a:fld>
            <a:endParaRPr lang="en-US" dirty="0">
              <a:solidFill>
                <a:srgbClr val="F96A1B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DA4483A6-B462-43D4-A685-515E99138732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10A1DF6C-5EFA-4024-90FA-D8ECF30B837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6992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1" name="Picture Placeholder 2">
            <a:extLst>
              <a:ext uri="{FF2B5EF4-FFF2-40B4-BE49-F238E27FC236}">
                <a16:creationId xmlns:a16="http://schemas.microsoft.com/office/drawing/2014/main" id="{C7353AC5-A8F9-47F9-BA93-27C20C6B67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1162" y="2358787"/>
            <a:ext cx="4784394" cy="29943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3CE97083-65E7-494A-BFAF-06A9DEDFDC96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6CBD28A9-D0BE-40CF-BEA3-BDD7D2707D9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Simple Slide Deck</a:t>
            </a:r>
            <a:endParaRPr lang="en-US" sz="1700" b="1" spc="-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50C2F9C9-DFC7-4470-AE4D-89392E5D9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F96A1B"/>
                </a:solidFill>
              </a:rPr>
              <a:pPr/>
              <a:t>‹#›</a:t>
            </a:fld>
            <a:endParaRPr lang="en-US" dirty="0">
              <a:solidFill>
                <a:srgbClr val="F96A1B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28C6F8E5-CBB5-4DF0-B5B4-2CE2F65DE175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153BEA81-3BA0-4227-9B26-FC6E79A1D2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4630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87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9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123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9" y="213048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581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13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8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262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245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28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28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35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8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56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245323"/>
            <a:ext cx="12192000" cy="611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399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440654" y="6420416"/>
            <a:ext cx="1723549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US" sz="1100" b="1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This is a Presentation Title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54869" y="6440638"/>
            <a:ext cx="224082" cy="221098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id-ID" sz="2399">
                <a:solidFill>
                  <a:prstClr val="black"/>
                </a:solidFill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id-ID" sz="2399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11646174" y="6440638"/>
            <a:ext cx="224082" cy="221098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id-ID" sz="2399">
                <a:solidFill>
                  <a:prstClr val="black"/>
                </a:solidFill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id-ID" sz="2399">
                <a:solidFill>
                  <a:prstClr val="black"/>
                </a:solidFill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202758" y="6323774"/>
            <a:ext cx="491305" cy="420448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11650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106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386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46" y="4800657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46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46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414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922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901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8DD14-B881-4390-8F43-A3123952B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63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D278290-1526-495A-A47C-55982D9E952C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3B447EF9-76AA-49EC-9663-714870B4DCA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0" name="Slide Number Placeholder 13">
            <a:extLst>
              <a:ext uri="{FF2B5EF4-FFF2-40B4-BE49-F238E27FC236}">
                <a16:creationId xmlns:a16="http://schemas.microsoft.com/office/drawing/2014/main" id="{350868CC-DE05-4AA8-A12F-ABF936911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44306DFD-3BF9-4B95-9804-BF0A9FDFD156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Freeform 6">
            <a:extLst>
              <a:ext uri="{FF2B5EF4-FFF2-40B4-BE49-F238E27FC236}">
                <a16:creationId xmlns:a16="http://schemas.microsoft.com/office/drawing/2014/main" id="{A2D72D9D-D1E7-4543-B935-4BA16BA06D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80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icture Placeholder 233">
            <a:extLst>
              <a:ext uri="{FF2B5EF4-FFF2-40B4-BE49-F238E27FC236}">
                <a16:creationId xmlns:a16="http://schemas.microsoft.com/office/drawing/2014/main" id="{8B5443F3-54CE-4F0F-A17E-EA90C79752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48979" y="2577811"/>
            <a:ext cx="2312894" cy="2312894"/>
          </a:xfrm>
          <a:custGeom>
            <a:avLst/>
            <a:gdLst>
              <a:gd name="connsiteX0" fmla="*/ 1156447 w 2312894"/>
              <a:gd name="connsiteY0" fmla="*/ 0 h 2312894"/>
              <a:gd name="connsiteX1" fmla="*/ 2312894 w 2312894"/>
              <a:gd name="connsiteY1" fmla="*/ 1156447 h 2312894"/>
              <a:gd name="connsiteX2" fmla="*/ 1156447 w 2312894"/>
              <a:gd name="connsiteY2" fmla="*/ 2312894 h 2312894"/>
              <a:gd name="connsiteX3" fmla="*/ 0 w 2312894"/>
              <a:gd name="connsiteY3" fmla="*/ 1156447 h 2312894"/>
              <a:gd name="connsiteX4" fmla="*/ 1156447 w 2312894"/>
              <a:gd name="connsiteY4" fmla="*/ 0 h 231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894" h="2312894">
                <a:moveTo>
                  <a:pt x="1156447" y="0"/>
                </a:moveTo>
                <a:cubicBezTo>
                  <a:pt x="1795135" y="0"/>
                  <a:pt x="2312894" y="517759"/>
                  <a:pt x="2312894" y="1156447"/>
                </a:cubicBezTo>
                <a:cubicBezTo>
                  <a:pt x="2312894" y="1795135"/>
                  <a:pt x="1795135" y="2312894"/>
                  <a:pt x="1156447" y="2312894"/>
                </a:cubicBezTo>
                <a:cubicBezTo>
                  <a:pt x="517759" y="2312894"/>
                  <a:pt x="0" y="1795135"/>
                  <a:pt x="0" y="1156447"/>
                </a:cubicBezTo>
                <a:cubicBezTo>
                  <a:pt x="0" y="517759"/>
                  <a:pt x="517759" y="0"/>
                  <a:pt x="11564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39F5CF2F-9C1E-4B26-99D5-8B7A8D279127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772CC535-C6E4-4244-A7D6-B492F84318CA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DBABBDD2-34DA-4593-9BBB-268F4CEA0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BCC6970F-CFBF-451D-8E58-547F2476AA45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48CC1F22-2DCF-412C-B050-53C47FEB05B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66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4" name="Picture Placeholder 233">
            <a:extLst>
              <a:ext uri="{FF2B5EF4-FFF2-40B4-BE49-F238E27FC236}">
                <a16:creationId xmlns:a16="http://schemas.microsoft.com/office/drawing/2014/main" id="{F1F79C17-F31E-4192-81B0-D127C268BA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30" y="1814286"/>
            <a:ext cx="2986987" cy="5043714"/>
          </a:xfrm>
          <a:custGeom>
            <a:avLst/>
            <a:gdLst>
              <a:gd name="connsiteX0" fmla="*/ 0 w 2986987"/>
              <a:gd name="connsiteY0" fmla="*/ 0 h 5043714"/>
              <a:gd name="connsiteX1" fmla="*/ 2986987 w 2986987"/>
              <a:gd name="connsiteY1" fmla="*/ 0 h 5043714"/>
              <a:gd name="connsiteX2" fmla="*/ 2986987 w 2986987"/>
              <a:gd name="connsiteY2" fmla="*/ 5043714 h 5043714"/>
              <a:gd name="connsiteX3" fmla="*/ 0 w 2986987"/>
              <a:gd name="connsiteY3" fmla="*/ 5043714 h 504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987" h="5043714">
                <a:moveTo>
                  <a:pt x="0" y="0"/>
                </a:moveTo>
                <a:lnTo>
                  <a:pt x="2986987" y="0"/>
                </a:lnTo>
                <a:lnTo>
                  <a:pt x="2986987" y="5043714"/>
                </a:lnTo>
                <a:lnTo>
                  <a:pt x="0" y="50437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5" name="Picture Placeholder 234">
            <a:extLst>
              <a:ext uri="{FF2B5EF4-FFF2-40B4-BE49-F238E27FC236}">
                <a16:creationId xmlns:a16="http://schemas.microsoft.com/office/drawing/2014/main" id="{1193C8B4-CFD5-4F9B-BAE2-1A324F9108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05043" y="1814286"/>
            <a:ext cx="2986987" cy="5043714"/>
          </a:xfrm>
          <a:custGeom>
            <a:avLst/>
            <a:gdLst>
              <a:gd name="connsiteX0" fmla="*/ 0 w 2986987"/>
              <a:gd name="connsiteY0" fmla="*/ 0 h 5043714"/>
              <a:gd name="connsiteX1" fmla="*/ 2986987 w 2986987"/>
              <a:gd name="connsiteY1" fmla="*/ 0 h 5043714"/>
              <a:gd name="connsiteX2" fmla="*/ 2986987 w 2986987"/>
              <a:gd name="connsiteY2" fmla="*/ 5043714 h 5043714"/>
              <a:gd name="connsiteX3" fmla="*/ 0 w 2986987"/>
              <a:gd name="connsiteY3" fmla="*/ 5043714 h 504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987" h="5043714">
                <a:moveTo>
                  <a:pt x="0" y="0"/>
                </a:moveTo>
                <a:lnTo>
                  <a:pt x="2986987" y="0"/>
                </a:lnTo>
                <a:lnTo>
                  <a:pt x="2986987" y="5043714"/>
                </a:lnTo>
                <a:lnTo>
                  <a:pt x="0" y="50437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D278290-1526-495A-A47C-55982D9E952C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3B447EF9-76AA-49EC-9663-714870B4DCA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0" name="Slide Number Placeholder 13">
            <a:extLst>
              <a:ext uri="{FF2B5EF4-FFF2-40B4-BE49-F238E27FC236}">
                <a16:creationId xmlns:a16="http://schemas.microsoft.com/office/drawing/2014/main" id="{350868CC-DE05-4AA8-A12F-ABF936911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44306DFD-3BF9-4B95-9804-BF0A9FDFD156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Freeform 6">
            <a:extLst>
              <a:ext uri="{FF2B5EF4-FFF2-40B4-BE49-F238E27FC236}">
                <a16:creationId xmlns:a16="http://schemas.microsoft.com/office/drawing/2014/main" id="{A2D72D9D-D1E7-4543-B935-4BA16BA06D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950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395EB168-88F0-4DD8-A943-4BE07C86B19F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9972737A-5B75-4C13-93C0-4141FBDA3075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7D8A105B-9A76-4521-A689-F87955D3C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78F9D5D2-8BC7-4272-AD69-D9E961D18D8F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4056E020-8023-4A33-BD61-19BC0BA6DC2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2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441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7" name="Picture Placeholder 246">
            <a:extLst>
              <a:ext uri="{FF2B5EF4-FFF2-40B4-BE49-F238E27FC236}">
                <a16:creationId xmlns:a16="http://schemas.microsoft.com/office/drawing/2014/main" id="{8464B6FE-3B10-48A2-9EF5-3797561D24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879" y="3829107"/>
            <a:ext cx="2568575" cy="2174875"/>
          </a:xfrm>
          <a:custGeom>
            <a:avLst/>
            <a:gdLst>
              <a:gd name="connsiteX0" fmla="*/ 0 w 2568575"/>
              <a:gd name="connsiteY0" fmla="*/ 0 h 2174875"/>
              <a:gd name="connsiteX1" fmla="*/ 2568575 w 2568575"/>
              <a:gd name="connsiteY1" fmla="*/ 0 h 2174875"/>
              <a:gd name="connsiteX2" fmla="*/ 2568575 w 2568575"/>
              <a:gd name="connsiteY2" fmla="*/ 2174875 h 2174875"/>
              <a:gd name="connsiteX3" fmla="*/ 0 w 2568575"/>
              <a:gd name="connsiteY3" fmla="*/ 217487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4875">
                <a:moveTo>
                  <a:pt x="0" y="0"/>
                </a:moveTo>
                <a:lnTo>
                  <a:pt x="2568575" y="0"/>
                </a:lnTo>
                <a:lnTo>
                  <a:pt x="2568575" y="2174875"/>
                </a:lnTo>
                <a:lnTo>
                  <a:pt x="0" y="21748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6" name="Picture Placeholder 245">
            <a:extLst>
              <a:ext uri="{FF2B5EF4-FFF2-40B4-BE49-F238E27FC236}">
                <a16:creationId xmlns:a16="http://schemas.microsoft.com/office/drawing/2014/main" id="{5978DD69-D5EB-4DF5-862E-9F1514AE23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7454" y="1652588"/>
            <a:ext cx="2568575" cy="2176462"/>
          </a:xfrm>
          <a:custGeom>
            <a:avLst/>
            <a:gdLst>
              <a:gd name="connsiteX0" fmla="*/ 0 w 2568575"/>
              <a:gd name="connsiteY0" fmla="*/ 0 h 2176462"/>
              <a:gd name="connsiteX1" fmla="*/ 2568575 w 2568575"/>
              <a:gd name="connsiteY1" fmla="*/ 0 h 2176462"/>
              <a:gd name="connsiteX2" fmla="*/ 2568575 w 2568575"/>
              <a:gd name="connsiteY2" fmla="*/ 2176462 h 2176462"/>
              <a:gd name="connsiteX3" fmla="*/ 0 w 2568575"/>
              <a:gd name="connsiteY3" fmla="*/ 2176462 h 217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6462">
                <a:moveTo>
                  <a:pt x="0" y="0"/>
                </a:moveTo>
                <a:lnTo>
                  <a:pt x="2568575" y="0"/>
                </a:lnTo>
                <a:lnTo>
                  <a:pt x="2568575" y="2176462"/>
                </a:lnTo>
                <a:lnTo>
                  <a:pt x="0" y="2176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5" name="Picture Placeholder 244">
            <a:extLst>
              <a:ext uri="{FF2B5EF4-FFF2-40B4-BE49-F238E27FC236}">
                <a16:creationId xmlns:a16="http://schemas.microsoft.com/office/drawing/2014/main" id="{582D5488-F8FA-4D54-B7CC-3BA196D1D0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1" y="3829107"/>
            <a:ext cx="2568575" cy="2174875"/>
          </a:xfrm>
          <a:custGeom>
            <a:avLst/>
            <a:gdLst>
              <a:gd name="connsiteX0" fmla="*/ 0 w 2568575"/>
              <a:gd name="connsiteY0" fmla="*/ 0 h 2174875"/>
              <a:gd name="connsiteX1" fmla="*/ 2568575 w 2568575"/>
              <a:gd name="connsiteY1" fmla="*/ 0 h 2174875"/>
              <a:gd name="connsiteX2" fmla="*/ 2568575 w 2568575"/>
              <a:gd name="connsiteY2" fmla="*/ 2174875 h 2174875"/>
              <a:gd name="connsiteX3" fmla="*/ 0 w 2568575"/>
              <a:gd name="connsiteY3" fmla="*/ 217487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4875">
                <a:moveTo>
                  <a:pt x="0" y="0"/>
                </a:moveTo>
                <a:lnTo>
                  <a:pt x="2568575" y="0"/>
                </a:lnTo>
                <a:lnTo>
                  <a:pt x="2568575" y="2174875"/>
                </a:lnTo>
                <a:lnTo>
                  <a:pt x="0" y="21748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4" name="Picture Placeholder 243">
            <a:extLst>
              <a:ext uri="{FF2B5EF4-FFF2-40B4-BE49-F238E27FC236}">
                <a16:creationId xmlns:a16="http://schemas.microsoft.com/office/drawing/2014/main" id="{902CB1B9-B29C-4E51-9770-B5A6385BA1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4576" y="1652588"/>
            <a:ext cx="2568575" cy="2176462"/>
          </a:xfrm>
          <a:custGeom>
            <a:avLst/>
            <a:gdLst>
              <a:gd name="connsiteX0" fmla="*/ 0 w 2568575"/>
              <a:gd name="connsiteY0" fmla="*/ 0 h 2176462"/>
              <a:gd name="connsiteX1" fmla="*/ 2568575 w 2568575"/>
              <a:gd name="connsiteY1" fmla="*/ 0 h 2176462"/>
              <a:gd name="connsiteX2" fmla="*/ 2568575 w 2568575"/>
              <a:gd name="connsiteY2" fmla="*/ 2176462 h 2176462"/>
              <a:gd name="connsiteX3" fmla="*/ 0 w 2568575"/>
              <a:gd name="connsiteY3" fmla="*/ 2176462 h 217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176462">
                <a:moveTo>
                  <a:pt x="0" y="0"/>
                </a:moveTo>
                <a:lnTo>
                  <a:pt x="2568575" y="0"/>
                </a:lnTo>
                <a:lnTo>
                  <a:pt x="2568575" y="2176462"/>
                </a:lnTo>
                <a:lnTo>
                  <a:pt x="0" y="2176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DBC8157-AD2B-4C45-ACDE-A73065DAFF0D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DB02F082-141F-4A0A-9A4C-64E5586EBEF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FEFFF49E-2556-4C77-A9CE-446D77486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97C0EEE9-72D8-4283-85B5-17F930F7E5F7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B20E77A2-7172-49F8-91C8-10592F65436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054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BD4A1ADA-44F0-4953-B25E-249DE9791F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5506" y="1747887"/>
            <a:ext cx="4675962" cy="4170484"/>
          </a:xfrm>
          <a:custGeom>
            <a:avLst/>
            <a:gdLst>
              <a:gd name="connsiteX0" fmla="*/ 0 w 4675962"/>
              <a:gd name="connsiteY0" fmla="*/ 0 h 4170484"/>
              <a:gd name="connsiteX1" fmla="*/ 4675962 w 4675962"/>
              <a:gd name="connsiteY1" fmla="*/ 0 h 4170484"/>
              <a:gd name="connsiteX2" fmla="*/ 4675962 w 4675962"/>
              <a:gd name="connsiteY2" fmla="*/ 4170484 h 4170484"/>
              <a:gd name="connsiteX3" fmla="*/ 0 w 4675962"/>
              <a:gd name="connsiteY3" fmla="*/ 4170484 h 417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962" h="4170484">
                <a:moveTo>
                  <a:pt x="0" y="0"/>
                </a:moveTo>
                <a:lnTo>
                  <a:pt x="4675962" y="0"/>
                </a:lnTo>
                <a:lnTo>
                  <a:pt x="4675962" y="4170484"/>
                </a:lnTo>
                <a:lnTo>
                  <a:pt x="0" y="41704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BBC4807-D855-476B-B04D-75030B1A5DE9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939EE4CC-606C-4760-AFE9-07F4CD62034E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3BCA5E88-4A9A-4D2B-8DF2-E1EDA800D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2C680565-9E27-477B-8C28-A50FD273062F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F48B56E6-938E-453C-8614-C9B70897A1F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813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8" name="Picture Placeholder 237">
            <a:extLst>
              <a:ext uri="{FF2B5EF4-FFF2-40B4-BE49-F238E27FC236}">
                <a16:creationId xmlns:a16="http://schemas.microsoft.com/office/drawing/2014/main" id="{89DDC427-E981-4D9B-AF97-A29EA85000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91238" y="1682615"/>
            <a:ext cx="4300762" cy="4243294"/>
          </a:xfrm>
          <a:custGeom>
            <a:avLst/>
            <a:gdLst>
              <a:gd name="connsiteX0" fmla="*/ 929394 w 4300762"/>
              <a:gd name="connsiteY0" fmla="*/ 802074 h 4243294"/>
              <a:gd name="connsiteX1" fmla="*/ 929394 w 4300762"/>
              <a:gd name="connsiteY1" fmla="*/ 4243294 h 4243294"/>
              <a:gd name="connsiteX2" fmla="*/ 0 w 4300762"/>
              <a:gd name="connsiteY2" fmla="*/ 4243294 h 4243294"/>
              <a:gd name="connsiteX3" fmla="*/ 0 w 4300762"/>
              <a:gd name="connsiteY3" fmla="*/ 1490318 h 4243294"/>
              <a:gd name="connsiteX4" fmla="*/ 1036862 w 4300762"/>
              <a:gd name="connsiteY4" fmla="*/ 0 h 4243294"/>
              <a:gd name="connsiteX5" fmla="*/ 4300762 w 4300762"/>
              <a:gd name="connsiteY5" fmla="*/ 0 h 4243294"/>
              <a:gd name="connsiteX6" fmla="*/ 4300762 w 4300762"/>
              <a:gd name="connsiteY6" fmla="*/ 4243293 h 4243294"/>
              <a:gd name="connsiteX7" fmla="*/ 1036862 w 4300762"/>
              <a:gd name="connsiteY7" fmla="*/ 4243293 h 424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0762" h="4243294">
                <a:moveTo>
                  <a:pt x="929394" y="802074"/>
                </a:moveTo>
                <a:lnTo>
                  <a:pt x="929394" y="4243294"/>
                </a:lnTo>
                <a:lnTo>
                  <a:pt x="0" y="4243294"/>
                </a:lnTo>
                <a:lnTo>
                  <a:pt x="0" y="1490318"/>
                </a:lnTo>
                <a:close/>
                <a:moveTo>
                  <a:pt x="1036862" y="0"/>
                </a:moveTo>
                <a:lnTo>
                  <a:pt x="4300762" y="0"/>
                </a:lnTo>
                <a:lnTo>
                  <a:pt x="4300762" y="4243293"/>
                </a:lnTo>
                <a:lnTo>
                  <a:pt x="1036862" y="42432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0D742FA0-66BB-4995-A4BC-58A5E76F38A4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43E1E856-1B5A-4D4B-BA69-A9FF3585E444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01B336FD-6CCF-4956-89E7-BFD2CA548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876DB2E4-49CC-4626-A7EC-9B5AF8789094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CE0EC340-DF1D-42EA-A0F2-317DFE59F9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111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6" name="Picture Placeholder 12">
            <a:extLst>
              <a:ext uri="{FF2B5EF4-FFF2-40B4-BE49-F238E27FC236}">
                <a16:creationId xmlns:a16="http://schemas.microsoft.com/office/drawing/2014/main" id="{5EF49252-8553-44D0-8F91-556EDCDDE8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13658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7" name="Picture Placeholder 13">
            <a:extLst>
              <a:ext uri="{FF2B5EF4-FFF2-40B4-BE49-F238E27FC236}">
                <a16:creationId xmlns:a16="http://schemas.microsoft.com/office/drawing/2014/main" id="{FD12CF86-D95A-4A76-B9E0-7B559F04DF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6581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9" name="Picture Placeholder 14">
            <a:extLst>
              <a:ext uri="{FF2B5EF4-FFF2-40B4-BE49-F238E27FC236}">
                <a16:creationId xmlns:a16="http://schemas.microsoft.com/office/drawing/2014/main" id="{2BF2CED4-82A4-4398-BCD0-2127F884D9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9560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0" name="Picture Placeholder 14">
            <a:extLst>
              <a:ext uri="{FF2B5EF4-FFF2-40B4-BE49-F238E27FC236}">
                <a16:creationId xmlns:a16="http://schemas.microsoft.com/office/drawing/2014/main" id="{4C81A1AC-C461-408B-9F0E-AC3042647C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72484" y="1729156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EB9205CE-FB0A-4661-BF06-787141D3376D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BFE4A045-D031-43FD-81DE-19CC28FF764A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3" name="Slide Number Placeholder 13">
            <a:extLst>
              <a:ext uri="{FF2B5EF4-FFF2-40B4-BE49-F238E27FC236}">
                <a16:creationId xmlns:a16="http://schemas.microsoft.com/office/drawing/2014/main" id="{E1085AD9-986E-48B8-9859-D109D29C5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4127F511-B3DC-4BD3-BD16-9F7F333DA140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reeform 6">
            <a:extLst>
              <a:ext uri="{FF2B5EF4-FFF2-40B4-BE49-F238E27FC236}">
                <a16:creationId xmlns:a16="http://schemas.microsoft.com/office/drawing/2014/main" id="{29BA6BC0-FC64-40BE-A8D9-334BDFDEE6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341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2" name="Picture Placeholder 231">
            <a:extLst>
              <a:ext uri="{FF2B5EF4-FFF2-40B4-BE49-F238E27FC236}">
                <a16:creationId xmlns:a16="http://schemas.microsoft.com/office/drawing/2014/main" id="{E166382E-2F15-44A4-9A50-7CAE5734C8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" y="3429056"/>
            <a:ext cx="12192000" cy="2626321"/>
          </a:xfrm>
          <a:custGeom>
            <a:avLst/>
            <a:gdLst>
              <a:gd name="connsiteX0" fmla="*/ 0 w 12192000"/>
              <a:gd name="connsiteY0" fmla="*/ 0 h 2626321"/>
              <a:gd name="connsiteX1" fmla="*/ 12192000 w 12192000"/>
              <a:gd name="connsiteY1" fmla="*/ 0 h 2626321"/>
              <a:gd name="connsiteX2" fmla="*/ 12192000 w 12192000"/>
              <a:gd name="connsiteY2" fmla="*/ 2626321 h 2626321"/>
              <a:gd name="connsiteX3" fmla="*/ 0 w 12192000"/>
              <a:gd name="connsiteY3" fmla="*/ 2626321 h 262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26321">
                <a:moveTo>
                  <a:pt x="0" y="0"/>
                </a:moveTo>
                <a:lnTo>
                  <a:pt x="12192000" y="0"/>
                </a:lnTo>
                <a:lnTo>
                  <a:pt x="12192000" y="2626321"/>
                </a:lnTo>
                <a:lnTo>
                  <a:pt x="0" y="26263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15B0343D-950E-45D8-8FA7-CD22C7140AF3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1C6FA906-AF80-4358-BCB3-1FAF65258D47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64B9BBAF-580E-43AD-9440-858505C3D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92EAEC86-FCCC-4B66-B1A0-9720454892D1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D4662EE3-9C3F-41D7-97F4-7E2BF83770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815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1" name="Picture Placeholder 2">
            <a:extLst>
              <a:ext uri="{FF2B5EF4-FFF2-40B4-BE49-F238E27FC236}">
                <a16:creationId xmlns:a16="http://schemas.microsoft.com/office/drawing/2014/main" id="{1E87D04E-29C7-43DB-B26E-21EDCFF9E3C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61981" y="2185894"/>
            <a:ext cx="2068659" cy="36205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6845D700-C852-480A-8C81-3B5F63A4A8CF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7FCA6490-A423-419F-A633-D2B87F2C31F5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C6AD2282-C94B-43AB-92E3-2E973C0C2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86594117-6F01-4A9E-BB71-9E02BDA277B4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FE7E0201-C7D5-4BEA-A021-A12D7FF45FD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879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2" name="Picture Placeholder 4">
            <a:extLst>
              <a:ext uri="{FF2B5EF4-FFF2-40B4-BE49-F238E27FC236}">
                <a16:creationId xmlns:a16="http://schemas.microsoft.com/office/drawing/2014/main" id="{8D55EFD8-8B9E-4E8F-BD9E-18F9574134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888" y="1883626"/>
            <a:ext cx="4557800" cy="2588752"/>
          </a:xfrm>
          <a:custGeom>
            <a:avLst/>
            <a:gdLst>
              <a:gd name="connsiteX0" fmla="*/ 0 w 3509775"/>
              <a:gd name="connsiteY0" fmla="*/ 0 h 1983075"/>
              <a:gd name="connsiteX1" fmla="*/ 3509775 w 3509775"/>
              <a:gd name="connsiteY1" fmla="*/ 0 h 1983075"/>
              <a:gd name="connsiteX2" fmla="*/ 3509775 w 3509775"/>
              <a:gd name="connsiteY2" fmla="*/ 1983075 h 1983075"/>
              <a:gd name="connsiteX3" fmla="*/ 0 w 3509775"/>
              <a:gd name="connsiteY3" fmla="*/ 1983075 h 198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775" h="1983075">
                <a:moveTo>
                  <a:pt x="0" y="0"/>
                </a:moveTo>
                <a:lnTo>
                  <a:pt x="3509775" y="0"/>
                </a:lnTo>
                <a:lnTo>
                  <a:pt x="3509775" y="1983075"/>
                </a:lnTo>
                <a:lnTo>
                  <a:pt x="0" y="19830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CE8555F2-3813-40E3-83D8-8ED2801EB5AA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D3AE8610-7D1C-4BD1-8E76-25216D8D443C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D971728D-8E04-4C56-AAA8-C4CA4C937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DA4483A6-B462-43D4-A685-515E99138732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10A1DF6C-5EFA-4024-90FA-D8ECF30B837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992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CBE465-9FFB-4DD9-8AE0-0963EF552B05}"/>
              </a:ext>
            </a:extLst>
          </p:cNvPr>
          <p:cNvGrpSpPr/>
          <p:nvPr userDrawn="1"/>
        </p:nvGrpSpPr>
        <p:grpSpPr>
          <a:xfrm>
            <a:off x="28" y="95946"/>
            <a:ext cx="3396461" cy="3205901"/>
            <a:chOff x="-5553075" y="2611438"/>
            <a:chExt cx="4329112" cy="4086225"/>
          </a:xfr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13500000" scaled="1"/>
            <a:tileRect/>
          </a:gra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EF46D98-F65C-4552-B3CC-05B3D8DC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D5BE57A0-50BE-4C84-A54E-34AC8A4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7F7224-1BD7-47AA-BA51-1D6BB509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80807EB3-35CC-4944-9F47-C1E018A8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F71A521-74FD-44E9-96D4-60699FCE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59F113C-9DA6-42F4-8D68-D04165E1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B63A49E-E1F0-45ED-A45F-4D18221B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B4D1FE94-D0F6-4FFF-A70E-A9B2EA090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1910B20-0D33-472D-8495-4B46A0D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0E517287-2312-483E-B2D9-4A6210B6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77C163D-DFBF-47A1-8129-E2CE4FA2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C68F817-5B08-4E62-B54A-A623E830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A90DB93E-276D-4E89-8DC8-72F35CCA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38E4739-CF9C-45BC-B681-24A81854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48">
            <a:extLst>
              <a:ext uri="{FF2B5EF4-FFF2-40B4-BE49-F238E27FC236}">
                <a16:creationId xmlns:a16="http://schemas.microsoft.com/office/drawing/2014/main" id="{38BE1B81-5CE9-455C-9A78-C5F4ECBF5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2209" y="3970"/>
            <a:ext cx="823989" cy="3464297"/>
            <a:chOff x="1736" y="0"/>
            <a:chExt cx="651" cy="2737"/>
          </a:xfrm>
          <a:solidFill>
            <a:schemeClr val="bg1">
              <a:lumMod val="85000"/>
            </a:schemeClr>
          </a:solidFill>
        </p:grpSpPr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11BCC5EF-F75A-4E73-B6BF-6EEEB5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0D0005D2-0691-4352-B048-1A1AAEE5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EA80FC52-846D-4D71-8543-F7371807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62A5699C-0541-4B3D-B82F-4BB03B7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11B21AF4-8C03-4ECC-9BB4-EDC544AD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CFE97DAC-42B0-4718-8F69-5AE8DA81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FD886D86-EA90-492E-B634-0CB911C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1EC35D69-AC2A-4674-906F-299FDD15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A4E65DBC-BA0C-4700-B679-65BC529C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42A48768-0483-4B52-9633-B66CBE3E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DC606034-ACC3-46B1-9532-6ADF72EEC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59">
              <a:extLst>
                <a:ext uri="{FF2B5EF4-FFF2-40B4-BE49-F238E27FC236}">
                  <a16:creationId xmlns:a16="http://schemas.microsoft.com/office/drawing/2014/main" id="{3142082C-DB9E-469C-B552-9C2084E4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2027DCE-9E5C-446A-9DF6-FB2C4326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61">
              <a:extLst>
                <a:ext uri="{FF2B5EF4-FFF2-40B4-BE49-F238E27FC236}">
                  <a16:creationId xmlns:a16="http://schemas.microsoft.com/office/drawing/2014/main" id="{AC0BA4BD-0F9D-433C-91E1-B0ED0E11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09257667-7052-41E1-B89A-3F112E1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63">
              <a:extLst>
                <a:ext uri="{FF2B5EF4-FFF2-40B4-BE49-F238E27FC236}">
                  <a16:creationId xmlns:a16="http://schemas.microsoft.com/office/drawing/2014/main" id="{5FAD726C-25E0-4689-AABD-DC76C870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028A6FF0-1900-464A-9EA1-2A2CAE78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BFD76359-8F9F-4256-8B81-C629E27C0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66">
              <a:extLst>
                <a:ext uri="{FF2B5EF4-FFF2-40B4-BE49-F238E27FC236}">
                  <a16:creationId xmlns:a16="http://schemas.microsoft.com/office/drawing/2014/main" id="{9D55DCF3-3B3F-432E-BD9E-522EC50C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6681602D-8C55-4827-9125-F5063323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CE117AF0-F377-4AC8-93DE-BE60BA7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69">
              <a:extLst>
                <a:ext uri="{FF2B5EF4-FFF2-40B4-BE49-F238E27FC236}">
                  <a16:creationId xmlns:a16="http://schemas.microsoft.com/office/drawing/2014/main" id="{06EBFDED-2BB7-49B3-9EB7-5BEF7025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70">
              <a:extLst>
                <a:ext uri="{FF2B5EF4-FFF2-40B4-BE49-F238E27FC236}">
                  <a16:creationId xmlns:a16="http://schemas.microsoft.com/office/drawing/2014/main" id="{4C4C9F7D-6D2D-4007-AE8D-8E355DFB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E06DAB90-6265-4718-87EB-03BB8FA8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72">
              <a:extLst>
                <a:ext uri="{FF2B5EF4-FFF2-40B4-BE49-F238E27FC236}">
                  <a16:creationId xmlns:a16="http://schemas.microsoft.com/office/drawing/2014/main" id="{680E9FB2-4088-4EF9-8AB2-2F7DB851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73">
              <a:extLst>
                <a:ext uri="{FF2B5EF4-FFF2-40B4-BE49-F238E27FC236}">
                  <a16:creationId xmlns:a16="http://schemas.microsoft.com/office/drawing/2014/main" id="{2573FFBA-5D7A-4967-86A4-332ED1AB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74">
              <a:extLst>
                <a:ext uri="{FF2B5EF4-FFF2-40B4-BE49-F238E27FC236}">
                  <a16:creationId xmlns:a16="http://schemas.microsoft.com/office/drawing/2014/main" id="{B208C24B-EF6D-47D4-9B36-E27FEC5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6A25162A-AC06-4D99-9981-49A7D5D7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BA313E4E-AB8B-4790-B28B-F62507AD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4838E41A-21FB-4672-BF92-61045E5B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78">
              <a:extLst>
                <a:ext uri="{FF2B5EF4-FFF2-40B4-BE49-F238E27FC236}">
                  <a16:creationId xmlns:a16="http://schemas.microsoft.com/office/drawing/2014/main" id="{604694D3-C187-4813-B4E6-6C5260D7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79">
              <a:extLst>
                <a:ext uri="{FF2B5EF4-FFF2-40B4-BE49-F238E27FC236}">
                  <a16:creationId xmlns:a16="http://schemas.microsoft.com/office/drawing/2014/main" id="{240D3759-8077-4874-9443-1085548E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0">
              <a:extLst>
                <a:ext uri="{FF2B5EF4-FFF2-40B4-BE49-F238E27FC236}">
                  <a16:creationId xmlns:a16="http://schemas.microsoft.com/office/drawing/2014/main" id="{8351476A-FCAC-4D54-AAA7-F9B183B2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1">
              <a:extLst>
                <a:ext uri="{FF2B5EF4-FFF2-40B4-BE49-F238E27FC236}">
                  <a16:creationId xmlns:a16="http://schemas.microsoft.com/office/drawing/2014/main" id="{AC698A8D-CFCF-4E01-A5F6-9D88DB66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2">
              <a:extLst>
                <a:ext uri="{FF2B5EF4-FFF2-40B4-BE49-F238E27FC236}">
                  <a16:creationId xmlns:a16="http://schemas.microsoft.com/office/drawing/2014/main" id="{CADE149D-D810-4AF0-A9CB-EAA34C46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3">
              <a:extLst>
                <a:ext uri="{FF2B5EF4-FFF2-40B4-BE49-F238E27FC236}">
                  <a16:creationId xmlns:a16="http://schemas.microsoft.com/office/drawing/2014/main" id="{E61E1F6D-D239-4AC8-83D6-06AD1067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4">
              <a:extLst>
                <a:ext uri="{FF2B5EF4-FFF2-40B4-BE49-F238E27FC236}">
                  <a16:creationId xmlns:a16="http://schemas.microsoft.com/office/drawing/2014/main" id="{BC1CDA6B-3679-4FBD-8D6E-045626C0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">
              <a:extLst>
                <a:ext uri="{FF2B5EF4-FFF2-40B4-BE49-F238E27FC236}">
                  <a16:creationId xmlns:a16="http://schemas.microsoft.com/office/drawing/2014/main" id="{842C8036-F9AB-4F0C-9B65-9E055450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">
              <a:extLst>
                <a:ext uri="{FF2B5EF4-FFF2-40B4-BE49-F238E27FC236}">
                  <a16:creationId xmlns:a16="http://schemas.microsoft.com/office/drawing/2014/main" id="{1D5D561C-6929-4582-ACBB-3D84CA7E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7">
              <a:extLst>
                <a:ext uri="{FF2B5EF4-FFF2-40B4-BE49-F238E27FC236}">
                  <a16:creationId xmlns:a16="http://schemas.microsoft.com/office/drawing/2014/main" id="{0C6FDA67-2664-4D07-9B88-FB00D1E4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8">
              <a:extLst>
                <a:ext uri="{FF2B5EF4-FFF2-40B4-BE49-F238E27FC236}">
                  <a16:creationId xmlns:a16="http://schemas.microsoft.com/office/drawing/2014/main" id="{6C78DD0F-6236-4F99-800C-C2B54537E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DE0D06E-33BA-4670-819A-E7CB16B3E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C78C30CD-ECD5-4474-B34F-20E753D7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91">
              <a:extLst>
                <a:ext uri="{FF2B5EF4-FFF2-40B4-BE49-F238E27FC236}">
                  <a16:creationId xmlns:a16="http://schemas.microsoft.com/office/drawing/2014/main" id="{F12A6656-1749-43B6-B881-46C34EBD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92">
              <a:extLst>
                <a:ext uri="{FF2B5EF4-FFF2-40B4-BE49-F238E27FC236}">
                  <a16:creationId xmlns:a16="http://schemas.microsoft.com/office/drawing/2014/main" id="{6276C6F1-B0A7-41DB-A6C9-BD4337B5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93">
              <a:extLst>
                <a:ext uri="{FF2B5EF4-FFF2-40B4-BE49-F238E27FC236}">
                  <a16:creationId xmlns:a16="http://schemas.microsoft.com/office/drawing/2014/main" id="{9C3D1F98-72B3-4030-B587-B0808573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94">
              <a:extLst>
                <a:ext uri="{FF2B5EF4-FFF2-40B4-BE49-F238E27FC236}">
                  <a16:creationId xmlns:a16="http://schemas.microsoft.com/office/drawing/2014/main" id="{5E4D1515-58E5-4C41-8460-4A5FF674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95">
              <a:extLst>
                <a:ext uri="{FF2B5EF4-FFF2-40B4-BE49-F238E27FC236}">
                  <a16:creationId xmlns:a16="http://schemas.microsoft.com/office/drawing/2014/main" id="{E64FBB7F-74E9-4D11-9420-CF07343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96">
              <a:extLst>
                <a:ext uri="{FF2B5EF4-FFF2-40B4-BE49-F238E27FC236}">
                  <a16:creationId xmlns:a16="http://schemas.microsoft.com/office/drawing/2014/main" id="{8E084690-E94D-43ED-96B8-7FE9FACE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97">
              <a:extLst>
                <a:ext uri="{FF2B5EF4-FFF2-40B4-BE49-F238E27FC236}">
                  <a16:creationId xmlns:a16="http://schemas.microsoft.com/office/drawing/2014/main" id="{8FB415A9-6544-4014-B9F2-02C4BE4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CE9DBF2E-AC7B-4BBE-AFB0-9135CDC9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99">
              <a:extLst>
                <a:ext uri="{FF2B5EF4-FFF2-40B4-BE49-F238E27FC236}">
                  <a16:creationId xmlns:a16="http://schemas.microsoft.com/office/drawing/2014/main" id="{C1A671C2-ABFF-409E-B4E0-17BD00C78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00">
              <a:extLst>
                <a:ext uri="{FF2B5EF4-FFF2-40B4-BE49-F238E27FC236}">
                  <a16:creationId xmlns:a16="http://schemas.microsoft.com/office/drawing/2014/main" id="{892A8FA6-526B-4A87-878A-D45A24E6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01">
              <a:extLst>
                <a:ext uri="{FF2B5EF4-FFF2-40B4-BE49-F238E27FC236}">
                  <a16:creationId xmlns:a16="http://schemas.microsoft.com/office/drawing/2014/main" id="{7E883842-D76C-4495-B0BB-3AF0D439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02">
              <a:extLst>
                <a:ext uri="{FF2B5EF4-FFF2-40B4-BE49-F238E27FC236}">
                  <a16:creationId xmlns:a16="http://schemas.microsoft.com/office/drawing/2014/main" id="{B0404DA9-4DC7-4E4A-8705-CA1038E1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03">
              <a:extLst>
                <a:ext uri="{FF2B5EF4-FFF2-40B4-BE49-F238E27FC236}">
                  <a16:creationId xmlns:a16="http://schemas.microsoft.com/office/drawing/2014/main" id="{A2998A7D-19FC-4844-9C0A-04F05667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104">
              <a:extLst>
                <a:ext uri="{FF2B5EF4-FFF2-40B4-BE49-F238E27FC236}">
                  <a16:creationId xmlns:a16="http://schemas.microsoft.com/office/drawing/2014/main" id="{8C8744C4-6E43-4FAF-A02A-0DAA6A6A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105">
              <a:extLst>
                <a:ext uri="{FF2B5EF4-FFF2-40B4-BE49-F238E27FC236}">
                  <a16:creationId xmlns:a16="http://schemas.microsoft.com/office/drawing/2014/main" id="{3522C2A9-25AD-450A-B509-6660954E2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106">
              <a:extLst>
                <a:ext uri="{FF2B5EF4-FFF2-40B4-BE49-F238E27FC236}">
                  <a16:creationId xmlns:a16="http://schemas.microsoft.com/office/drawing/2014/main" id="{16AE47C8-F7B6-48EC-B340-3890C3F6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107">
              <a:extLst>
                <a:ext uri="{FF2B5EF4-FFF2-40B4-BE49-F238E27FC236}">
                  <a16:creationId xmlns:a16="http://schemas.microsoft.com/office/drawing/2014/main" id="{25EC5E91-2D7E-4AA0-A567-4090BB31B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108">
              <a:extLst>
                <a:ext uri="{FF2B5EF4-FFF2-40B4-BE49-F238E27FC236}">
                  <a16:creationId xmlns:a16="http://schemas.microsoft.com/office/drawing/2014/main" id="{9E6496B1-2D0D-4965-A15F-D29996C7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109">
              <a:extLst>
                <a:ext uri="{FF2B5EF4-FFF2-40B4-BE49-F238E27FC236}">
                  <a16:creationId xmlns:a16="http://schemas.microsoft.com/office/drawing/2014/main" id="{2858D505-BC0F-4542-9CAF-73B9BC7A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0">
              <a:extLst>
                <a:ext uri="{FF2B5EF4-FFF2-40B4-BE49-F238E27FC236}">
                  <a16:creationId xmlns:a16="http://schemas.microsoft.com/office/drawing/2014/main" id="{CCA5852C-EA75-494A-906D-4444EBC8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111">
              <a:extLst>
                <a:ext uri="{FF2B5EF4-FFF2-40B4-BE49-F238E27FC236}">
                  <a16:creationId xmlns:a16="http://schemas.microsoft.com/office/drawing/2014/main" id="{6B65DECE-0D4D-4C78-AF18-01C3AE5C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2">
              <a:extLst>
                <a:ext uri="{FF2B5EF4-FFF2-40B4-BE49-F238E27FC236}">
                  <a16:creationId xmlns:a16="http://schemas.microsoft.com/office/drawing/2014/main" id="{366BDFF4-C556-448D-AACD-C7F23E53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35820F35-FEA1-44C8-B245-887CAB4B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4">
              <a:extLst>
                <a:ext uri="{FF2B5EF4-FFF2-40B4-BE49-F238E27FC236}">
                  <a16:creationId xmlns:a16="http://schemas.microsoft.com/office/drawing/2014/main" id="{9DA58DB9-67FB-4DCD-8342-B2D24A1B5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15">
              <a:extLst>
                <a:ext uri="{FF2B5EF4-FFF2-40B4-BE49-F238E27FC236}">
                  <a16:creationId xmlns:a16="http://schemas.microsoft.com/office/drawing/2014/main" id="{A4F5AFCA-C3CB-465E-B1B4-D1720F3A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6">
              <a:extLst>
                <a:ext uri="{FF2B5EF4-FFF2-40B4-BE49-F238E27FC236}">
                  <a16:creationId xmlns:a16="http://schemas.microsoft.com/office/drawing/2014/main" id="{A4376584-97E0-4A67-BAA0-5099E064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17">
              <a:extLst>
                <a:ext uri="{FF2B5EF4-FFF2-40B4-BE49-F238E27FC236}">
                  <a16:creationId xmlns:a16="http://schemas.microsoft.com/office/drawing/2014/main" id="{0291C11F-3ABD-4338-9316-408237F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18">
              <a:extLst>
                <a:ext uri="{FF2B5EF4-FFF2-40B4-BE49-F238E27FC236}">
                  <a16:creationId xmlns:a16="http://schemas.microsoft.com/office/drawing/2014/main" id="{058E2D17-7F96-498B-8F64-B603A1F4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119">
              <a:extLst>
                <a:ext uri="{FF2B5EF4-FFF2-40B4-BE49-F238E27FC236}">
                  <a16:creationId xmlns:a16="http://schemas.microsoft.com/office/drawing/2014/main" id="{35285BA7-8014-4BF8-85D3-EAC4298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0">
              <a:extLst>
                <a:ext uri="{FF2B5EF4-FFF2-40B4-BE49-F238E27FC236}">
                  <a16:creationId xmlns:a16="http://schemas.microsoft.com/office/drawing/2014/main" id="{D7843A59-AE6A-498B-95AE-E4AF5CD1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21">
              <a:extLst>
                <a:ext uri="{FF2B5EF4-FFF2-40B4-BE49-F238E27FC236}">
                  <a16:creationId xmlns:a16="http://schemas.microsoft.com/office/drawing/2014/main" id="{0B08F582-3552-4552-9DBF-36DC68A0C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22">
              <a:extLst>
                <a:ext uri="{FF2B5EF4-FFF2-40B4-BE49-F238E27FC236}">
                  <a16:creationId xmlns:a16="http://schemas.microsoft.com/office/drawing/2014/main" id="{9AA9D0A9-1949-45AE-B306-44D50E7F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23">
              <a:extLst>
                <a:ext uri="{FF2B5EF4-FFF2-40B4-BE49-F238E27FC236}">
                  <a16:creationId xmlns:a16="http://schemas.microsoft.com/office/drawing/2014/main" id="{FBC4E707-E9C6-48AD-9E86-996E0CEF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4">
              <a:extLst>
                <a:ext uri="{FF2B5EF4-FFF2-40B4-BE49-F238E27FC236}">
                  <a16:creationId xmlns:a16="http://schemas.microsoft.com/office/drawing/2014/main" id="{6E00EBD3-F5F9-4B92-AB1C-5E0A9663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25">
              <a:extLst>
                <a:ext uri="{FF2B5EF4-FFF2-40B4-BE49-F238E27FC236}">
                  <a16:creationId xmlns:a16="http://schemas.microsoft.com/office/drawing/2014/main" id="{70539A5C-6D74-48B8-9DD3-512E8F58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26">
              <a:extLst>
                <a:ext uri="{FF2B5EF4-FFF2-40B4-BE49-F238E27FC236}">
                  <a16:creationId xmlns:a16="http://schemas.microsoft.com/office/drawing/2014/main" id="{9B9280E8-AE9B-4224-A4A4-8ACB83FD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127">
              <a:extLst>
                <a:ext uri="{FF2B5EF4-FFF2-40B4-BE49-F238E27FC236}">
                  <a16:creationId xmlns:a16="http://schemas.microsoft.com/office/drawing/2014/main" id="{4CFDAA79-9E3C-4CF9-AE93-D1020B10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28">
              <a:extLst>
                <a:ext uri="{FF2B5EF4-FFF2-40B4-BE49-F238E27FC236}">
                  <a16:creationId xmlns:a16="http://schemas.microsoft.com/office/drawing/2014/main" id="{7FE8BAF5-62F6-4145-9FCF-1DE50979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129">
              <a:extLst>
                <a:ext uri="{FF2B5EF4-FFF2-40B4-BE49-F238E27FC236}">
                  <a16:creationId xmlns:a16="http://schemas.microsoft.com/office/drawing/2014/main" id="{89B69392-8BCC-41A5-B410-02A415DB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30">
              <a:extLst>
                <a:ext uri="{FF2B5EF4-FFF2-40B4-BE49-F238E27FC236}">
                  <a16:creationId xmlns:a16="http://schemas.microsoft.com/office/drawing/2014/main" id="{F942ADB3-322B-42FF-BDD6-183CCFF6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31">
              <a:extLst>
                <a:ext uri="{FF2B5EF4-FFF2-40B4-BE49-F238E27FC236}">
                  <a16:creationId xmlns:a16="http://schemas.microsoft.com/office/drawing/2014/main" id="{D0546B3A-BED7-45B9-A55C-141B986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32">
              <a:extLst>
                <a:ext uri="{FF2B5EF4-FFF2-40B4-BE49-F238E27FC236}">
                  <a16:creationId xmlns:a16="http://schemas.microsoft.com/office/drawing/2014/main" id="{4C3B7F19-99CF-4AAA-BE4B-4683781A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133">
              <a:extLst>
                <a:ext uri="{FF2B5EF4-FFF2-40B4-BE49-F238E27FC236}">
                  <a16:creationId xmlns:a16="http://schemas.microsoft.com/office/drawing/2014/main" id="{FB213186-3E30-4C90-8830-423015C1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34">
              <a:extLst>
                <a:ext uri="{FF2B5EF4-FFF2-40B4-BE49-F238E27FC236}">
                  <a16:creationId xmlns:a16="http://schemas.microsoft.com/office/drawing/2014/main" id="{A5AA279C-A9A8-4241-9D39-9E66B711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135">
              <a:extLst>
                <a:ext uri="{FF2B5EF4-FFF2-40B4-BE49-F238E27FC236}">
                  <a16:creationId xmlns:a16="http://schemas.microsoft.com/office/drawing/2014/main" id="{93035D9D-5800-44CC-AF6E-B94BACEB9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36">
              <a:extLst>
                <a:ext uri="{FF2B5EF4-FFF2-40B4-BE49-F238E27FC236}">
                  <a16:creationId xmlns:a16="http://schemas.microsoft.com/office/drawing/2014/main" id="{4AB0DE80-92E6-44BC-9089-4E0EBB9E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37">
              <a:extLst>
                <a:ext uri="{FF2B5EF4-FFF2-40B4-BE49-F238E27FC236}">
                  <a16:creationId xmlns:a16="http://schemas.microsoft.com/office/drawing/2014/main" id="{909BB2F0-C92D-48C7-9C7D-0A8B526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38">
              <a:extLst>
                <a:ext uri="{FF2B5EF4-FFF2-40B4-BE49-F238E27FC236}">
                  <a16:creationId xmlns:a16="http://schemas.microsoft.com/office/drawing/2014/main" id="{08C21A69-40F3-4EE0-B00C-0F3A21BC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39">
              <a:extLst>
                <a:ext uri="{FF2B5EF4-FFF2-40B4-BE49-F238E27FC236}">
                  <a16:creationId xmlns:a16="http://schemas.microsoft.com/office/drawing/2014/main" id="{5395E440-7945-40BE-A98B-01C9B207D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40">
              <a:extLst>
                <a:ext uri="{FF2B5EF4-FFF2-40B4-BE49-F238E27FC236}">
                  <a16:creationId xmlns:a16="http://schemas.microsoft.com/office/drawing/2014/main" id="{A8450EA9-D285-44CE-9B2B-CB271827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141">
              <a:extLst>
                <a:ext uri="{FF2B5EF4-FFF2-40B4-BE49-F238E27FC236}">
                  <a16:creationId xmlns:a16="http://schemas.microsoft.com/office/drawing/2014/main" id="{C105267F-AF4F-4D2A-983B-60EA1CAC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42">
              <a:extLst>
                <a:ext uri="{FF2B5EF4-FFF2-40B4-BE49-F238E27FC236}">
                  <a16:creationId xmlns:a16="http://schemas.microsoft.com/office/drawing/2014/main" id="{2676BE37-B439-40D3-9628-DED1A5D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43">
              <a:extLst>
                <a:ext uri="{FF2B5EF4-FFF2-40B4-BE49-F238E27FC236}">
                  <a16:creationId xmlns:a16="http://schemas.microsoft.com/office/drawing/2014/main" id="{929B66D5-381D-43BA-87F9-DFE25AFA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44">
              <a:extLst>
                <a:ext uri="{FF2B5EF4-FFF2-40B4-BE49-F238E27FC236}">
                  <a16:creationId xmlns:a16="http://schemas.microsoft.com/office/drawing/2014/main" id="{CB411E4D-4D39-4B8C-B468-644A8E4D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5">
              <a:extLst>
                <a:ext uri="{FF2B5EF4-FFF2-40B4-BE49-F238E27FC236}">
                  <a16:creationId xmlns:a16="http://schemas.microsoft.com/office/drawing/2014/main" id="{A29D9A9B-74F8-4FBF-ADA3-59CD448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46">
              <a:extLst>
                <a:ext uri="{FF2B5EF4-FFF2-40B4-BE49-F238E27FC236}">
                  <a16:creationId xmlns:a16="http://schemas.microsoft.com/office/drawing/2014/main" id="{C9185F6F-49F4-4E30-93D4-44F73A6E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47">
              <a:extLst>
                <a:ext uri="{FF2B5EF4-FFF2-40B4-BE49-F238E27FC236}">
                  <a16:creationId xmlns:a16="http://schemas.microsoft.com/office/drawing/2014/main" id="{4C724F3C-D06E-4726-B20A-AA733B89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48">
              <a:extLst>
                <a:ext uri="{FF2B5EF4-FFF2-40B4-BE49-F238E27FC236}">
                  <a16:creationId xmlns:a16="http://schemas.microsoft.com/office/drawing/2014/main" id="{C7D63F57-BCAE-48F9-ABEB-BF2FE8C9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49">
              <a:extLst>
                <a:ext uri="{FF2B5EF4-FFF2-40B4-BE49-F238E27FC236}">
                  <a16:creationId xmlns:a16="http://schemas.microsoft.com/office/drawing/2014/main" id="{8B300587-DD8F-41CB-80C4-31759F35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50">
              <a:extLst>
                <a:ext uri="{FF2B5EF4-FFF2-40B4-BE49-F238E27FC236}">
                  <a16:creationId xmlns:a16="http://schemas.microsoft.com/office/drawing/2014/main" id="{A60AFD26-B158-4009-849E-AFF6DFF3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151">
              <a:extLst>
                <a:ext uri="{FF2B5EF4-FFF2-40B4-BE49-F238E27FC236}">
                  <a16:creationId xmlns:a16="http://schemas.microsoft.com/office/drawing/2014/main" id="{BC323070-E615-4A7E-9D15-D849917C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52">
              <a:extLst>
                <a:ext uri="{FF2B5EF4-FFF2-40B4-BE49-F238E27FC236}">
                  <a16:creationId xmlns:a16="http://schemas.microsoft.com/office/drawing/2014/main" id="{D03AE207-BAC7-4EC8-8096-A669EB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153">
              <a:extLst>
                <a:ext uri="{FF2B5EF4-FFF2-40B4-BE49-F238E27FC236}">
                  <a16:creationId xmlns:a16="http://schemas.microsoft.com/office/drawing/2014/main" id="{78D75E58-0CE8-4622-988F-DDF48558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54">
              <a:extLst>
                <a:ext uri="{FF2B5EF4-FFF2-40B4-BE49-F238E27FC236}">
                  <a16:creationId xmlns:a16="http://schemas.microsoft.com/office/drawing/2014/main" id="{BC4719BA-951E-4A20-9286-3730DD9B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5">
              <a:extLst>
                <a:ext uri="{FF2B5EF4-FFF2-40B4-BE49-F238E27FC236}">
                  <a16:creationId xmlns:a16="http://schemas.microsoft.com/office/drawing/2014/main" id="{6DF501C1-5E0E-4C42-8A0F-55781C9B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56">
              <a:extLst>
                <a:ext uri="{FF2B5EF4-FFF2-40B4-BE49-F238E27FC236}">
                  <a16:creationId xmlns:a16="http://schemas.microsoft.com/office/drawing/2014/main" id="{3C80AC40-8D74-4EE6-8426-CAB4431B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157">
              <a:extLst>
                <a:ext uri="{FF2B5EF4-FFF2-40B4-BE49-F238E27FC236}">
                  <a16:creationId xmlns:a16="http://schemas.microsoft.com/office/drawing/2014/main" id="{6D5E3007-8137-4D68-9876-7551AF7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58">
              <a:extLst>
                <a:ext uri="{FF2B5EF4-FFF2-40B4-BE49-F238E27FC236}">
                  <a16:creationId xmlns:a16="http://schemas.microsoft.com/office/drawing/2014/main" id="{EA60899C-25A8-4611-AE0D-E452F47C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9">
              <a:extLst>
                <a:ext uri="{FF2B5EF4-FFF2-40B4-BE49-F238E27FC236}">
                  <a16:creationId xmlns:a16="http://schemas.microsoft.com/office/drawing/2014/main" id="{3DAF8A12-6C86-4E06-8284-88AE978A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60">
              <a:extLst>
                <a:ext uri="{FF2B5EF4-FFF2-40B4-BE49-F238E27FC236}">
                  <a16:creationId xmlns:a16="http://schemas.microsoft.com/office/drawing/2014/main" id="{5E1FBF09-7153-4F1C-8E68-E1C6FEDC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61">
              <a:extLst>
                <a:ext uri="{FF2B5EF4-FFF2-40B4-BE49-F238E27FC236}">
                  <a16:creationId xmlns:a16="http://schemas.microsoft.com/office/drawing/2014/main" id="{89C45662-A804-46FF-9D56-B70AAD3CA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2">
              <a:extLst>
                <a:ext uri="{FF2B5EF4-FFF2-40B4-BE49-F238E27FC236}">
                  <a16:creationId xmlns:a16="http://schemas.microsoft.com/office/drawing/2014/main" id="{51EC8995-2522-4BFD-847C-21EAE7D9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63">
              <a:extLst>
                <a:ext uri="{FF2B5EF4-FFF2-40B4-BE49-F238E27FC236}">
                  <a16:creationId xmlns:a16="http://schemas.microsoft.com/office/drawing/2014/main" id="{4B0124E6-56F6-4740-B889-0FFBC3E0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64">
              <a:extLst>
                <a:ext uri="{FF2B5EF4-FFF2-40B4-BE49-F238E27FC236}">
                  <a16:creationId xmlns:a16="http://schemas.microsoft.com/office/drawing/2014/main" id="{610DD7F1-6CF1-4BBF-9AEB-A1C4691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65">
              <a:extLst>
                <a:ext uri="{FF2B5EF4-FFF2-40B4-BE49-F238E27FC236}">
                  <a16:creationId xmlns:a16="http://schemas.microsoft.com/office/drawing/2014/main" id="{9C088846-C072-42AA-85B4-3FAA45D7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66">
              <a:extLst>
                <a:ext uri="{FF2B5EF4-FFF2-40B4-BE49-F238E27FC236}">
                  <a16:creationId xmlns:a16="http://schemas.microsoft.com/office/drawing/2014/main" id="{121C5525-52B3-430D-A0CB-9A64CAF4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67">
              <a:extLst>
                <a:ext uri="{FF2B5EF4-FFF2-40B4-BE49-F238E27FC236}">
                  <a16:creationId xmlns:a16="http://schemas.microsoft.com/office/drawing/2014/main" id="{1327A370-6CE1-40BF-B447-B8CDD1FB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68">
              <a:extLst>
                <a:ext uri="{FF2B5EF4-FFF2-40B4-BE49-F238E27FC236}">
                  <a16:creationId xmlns:a16="http://schemas.microsoft.com/office/drawing/2014/main" id="{916E06C2-9EDC-4A95-A29F-8F67FF8F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169">
              <a:extLst>
                <a:ext uri="{FF2B5EF4-FFF2-40B4-BE49-F238E27FC236}">
                  <a16:creationId xmlns:a16="http://schemas.microsoft.com/office/drawing/2014/main" id="{19014BBA-9472-4F2A-BB51-04F3FD4F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70">
              <a:extLst>
                <a:ext uri="{FF2B5EF4-FFF2-40B4-BE49-F238E27FC236}">
                  <a16:creationId xmlns:a16="http://schemas.microsoft.com/office/drawing/2014/main" id="{15A7F51E-73F7-41AC-A7D6-5B135F99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71">
              <a:extLst>
                <a:ext uri="{FF2B5EF4-FFF2-40B4-BE49-F238E27FC236}">
                  <a16:creationId xmlns:a16="http://schemas.microsoft.com/office/drawing/2014/main" id="{0B2E6940-10DC-4465-B91B-BBFBCA50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72">
              <a:extLst>
                <a:ext uri="{FF2B5EF4-FFF2-40B4-BE49-F238E27FC236}">
                  <a16:creationId xmlns:a16="http://schemas.microsoft.com/office/drawing/2014/main" id="{57CF51B3-86D8-4476-9F1E-0D6D2846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173">
              <a:extLst>
                <a:ext uri="{FF2B5EF4-FFF2-40B4-BE49-F238E27FC236}">
                  <a16:creationId xmlns:a16="http://schemas.microsoft.com/office/drawing/2014/main" id="{BFCE5C9D-245C-460E-938A-577CDEA3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74">
              <a:extLst>
                <a:ext uri="{FF2B5EF4-FFF2-40B4-BE49-F238E27FC236}">
                  <a16:creationId xmlns:a16="http://schemas.microsoft.com/office/drawing/2014/main" id="{16FD6DD3-C72C-42CF-8A4F-C39F45A2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175">
              <a:extLst>
                <a:ext uri="{FF2B5EF4-FFF2-40B4-BE49-F238E27FC236}">
                  <a16:creationId xmlns:a16="http://schemas.microsoft.com/office/drawing/2014/main" id="{F4BDAC68-F6B2-47D1-9F84-D40CEC99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76">
              <a:extLst>
                <a:ext uri="{FF2B5EF4-FFF2-40B4-BE49-F238E27FC236}">
                  <a16:creationId xmlns:a16="http://schemas.microsoft.com/office/drawing/2014/main" id="{D5F09ABF-BE75-412C-8A14-736E37B46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Oval 177">
              <a:extLst>
                <a:ext uri="{FF2B5EF4-FFF2-40B4-BE49-F238E27FC236}">
                  <a16:creationId xmlns:a16="http://schemas.microsoft.com/office/drawing/2014/main" id="{A4B58EE2-18A9-4553-B8F2-43AB72A6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78">
              <a:extLst>
                <a:ext uri="{FF2B5EF4-FFF2-40B4-BE49-F238E27FC236}">
                  <a16:creationId xmlns:a16="http://schemas.microsoft.com/office/drawing/2014/main" id="{9CE3BB0B-6D1D-477A-AD49-48BD0DFF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Oval 179">
              <a:extLst>
                <a:ext uri="{FF2B5EF4-FFF2-40B4-BE49-F238E27FC236}">
                  <a16:creationId xmlns:a16="http://schemas.microsoft.com/office/drawing/2014/main" id="{FA7155F9-B839-4F87-95B7-5FBE852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80">
              <a:extLst>
                <a:ext uri="{FF2B5EF4-FFF2-40B4-BE49-F238E27FC236}">
                  <a16:creationId xmlns:a16="http://schemas.microsoft.com/office/drawing/2014/main" id="{38DF727B-9256-431C-9D38-349DDE2D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Oval 181">
              <a:extLst>
                <a:ext uri="{FF2B5EF4-FFF2-40B4-BE49-F238E27FC236}">
                  <a16:creationId xmlns:a16="http://schemas.microsoft.com/office/drawing/2014/main" id="{932C0915-A00F-4BEE-AFC3-DCCEF244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82">
              <a:extLst>
                <a:ext uri="{FF2B5EF4-FFF2-40B4-BE49-F238E27FC236}">
                  <a16:creationId xmlns:a16="http://schemas.microsoft.com/office/drawing/2014/main" id="{3830AA86-63A1-4497-A733-1387B42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EE64EDF5-C62D-482A-93F7-335C66C4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2058109E-1D4C-4EB8-B792-B7C96F1C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40BBFDCB-00F0-4D5B-88EB-D6CE09D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711299C7-A346-4FC5-93D9-0C6A4D2D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D8366FE8-7DFA-4C4D-8A6F-29E4CABA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0EEEA118-CE63-4BBB-90CF-A26333DC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637F60AE-73D1-4CDA-A937-6409C8A6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84392C82-5710-493B-8334-D746C30C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C1A7B6A1-2BD7-43AA-9882-733FA96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71D0A428-F5B0-456E-919D-78178373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29AD57E0-7AAC-4979-8744-5B8E132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62F9D05D-6D07-42D9-9FDC-FB701DC78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38E86128-6A47-4D9D-A46D-3A80FA7D5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1804149E-EBE0-47C8-AF29-AA8F81D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80840F35-74AF-4820-894D-991B87A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F1A719D6-1133-4F9D-B56C-F7834615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2E02266C-B725-4A62-8994-2C7C8195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E31B604B-364A-45F5-B39B-2741C9C8B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BD93346F-13FE-4879-96A4-E6D4C5FD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CA8B1574-B7C3-4E5B-8EA7-EA4FF3E1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DCC9E986-6074-40AE-9068-2F75314C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468001D6-EDA5-423B-B20A-7FA0F1CA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949EEEF7-68C8-46B0-B9D6-3DCEA14D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CDD26331-23FC-4DD7-87E5-8F2FC473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BA6A4865-1A3F-4B55-973D-B327A4E9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9C2D34CF-0D5E-42CB-BB3C-0D4BBF5C9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4FA0045C-399F-4799-AB9A-6E3FC865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5645F95E-353A-42F7-B039-7A6C10E9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573CA85A-C69B-4B1E-90DD-9DF1FC42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0D0EF2F6-67A6-43B9-9BB9-5026074C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13">
              <a:extLst>
                <a:ext uri="{FF2B5EF4-FFF2-40B4-BE49-F238E27FC236}">
                  <a16:creationId xmlns:a16="http://schemas.microsoft.com/office/drawing/2014/main" id="{F0A77C09-B62B-4650-9407-DD2807F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214">
              <a:extLst>
                <a:ext uri="{FF2B5EF4-FFF2-40B4-BE49-F238E27FC236}">
                  <a16:creationId xmlns:a16="http://schemas.microsoft.com/office/drawing/2014/main" id="{1B78E498-BD00-4AD2-BDC3-8D79297E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15">
              <a:extLst>
                <a:ext uri="{FF2B5EF4-FFF2-40B4-BE49-F238E27FC236}">
                  <a16:creationId xmlns:a16="http://schemas.microsoft.com/office/drawing/2014/main" id="{694F895A-2A7E-4AF4-9FAA-E4D1486B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16">
              <a:extLst>
                <a:ext uri="{FF2B5EF4-FFF2-40B4-BE49-F238E27FC236}">
                  <a16:creationId xmlns:a16="http://schemas.microsoft.com/office/drawing/2014/main" id="{D6C794DB-B1F5-4780-A7A2-F670B74C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217">
              <a:extLst>
                <a:ext uri="{FF2B5EF4-FFF2-40B4-BE49-F238E27FC236}">
                  <a16:creationId xmlns:a16="http://schemas.microsoft.com/office/drawing/2014/main" id="{1BFEE2C0-758D-4FC6-BDB8-EE9C1C0E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18">
              <a:extLst>
                <a:ext uri="{FF2B5EF4-FFF2-40B4-BE49-F238E27FC236}">
                  <a16:creationId xmlns:a16="http://schemas.microsoft.com/office/drawing/2014/main" id="{D5EFF833-86A3-422B-98A8-B913DC70B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219">
              <a:extLst>
                <a:ext uri="{FF2B5EF4-FFF2-40B4-BE49-F238E27FC236}">
                  <a16:creationId xmlns:a16="http://schemas.microsoft.com/office/drawing/2014/main" id="{9B9C7706-2A3A-4F4C-8F6D-4A12C8B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220">
              <a:extLst>
                <a:ext uri="{FF2B5EF4-FFF2-40B4-BE49-F238E27FC236}">
                  <a16:creationId xmlns:a16="http://schemas.microsoft.com/office/drawing/2014/main" id="{B3A23B4B-95E0-432D-8239-4D8D099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1">
              <a:extLst>
                <a:ext uri="{FF2B5EF4-FFF2-40B4-BE49-F238E27FC236}">
                  <a16:creationId xmlns:a16="http://schemas.microsoft.com/office/drawing/2014/main" id="{EDFE4DBF-96FB-4219-AA6A-D668D34F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22">
              <a:extLst>
                <a:ext uri="{FF2B5EF4-FFF2-40B4-BE49-F238E27FC236}">
                  <a16:creationId xmlns:a16="http://schemas.microsoft.com/office/drawing/2014/main" id="{27521637-E7EE-474B-B89D-C3603CD8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223">
              <a:extLst>
                <a:ext uri="{FF2B5EF4-FFF2-40B4-BE49-F238E27FC236}">
                  <a16:creationId xmlns:a16="http://schemas.microsoft.com/office/drawing/2014/main" id="{629D20D5-7600-4F8C-9AA9-6FE64AF7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24">
              <a:extLst>
                <a:ext uri="{FF2B5EF4-FFF2-40B4-BE49-F238E27FC236}">
                  <a16:creationId xmlns:a16="http://schemas.microsoft.com/office/drawing/2014/main" id="{D4BF12D0-D0DE-40B8-B90A-15DCE976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225">
              <a:extLst>
                <a:ext uri="{FF2B5EF4-FFF2-40B4-BE49-F238E27FC236}">
                  <a16:creationId xmlns:a16="http://schemas.microsoft.com/office/drawing/2014/main" id="{93B98AC0-0BB4-47B2-A925-3433FBB4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226">
              <a:extLst>
                <a:ext uri="{FF2B5EF4-FFF2-40B4-BE49-F238E27FC236}">
                  <a16:creationId xmlns:a16="http://schemas.microsoft.com/office/drawing/2014/main" id="{5B7DA41B-6886-480F-A9ED-95CF9C39A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227">
              <a:extLst>
                <a:ext uri="{FF2B5EF4-FFF2-40B4-BE49-F238E27FC236}">
                  <a16:creationId xmlns:a16="http://schemas.microsoft.com/office/drawing/2014/main" id="{03C384EA-47FC-47A8-BEBC-5D17C3AB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228">
              <a:extLst>
                <a:ext uri="{FF2B5EF4-FFF2-40B4-BE49-F238E27FC236}">
                  <a16:creationId xmlns:a16="http://schemas.microsoft.com/office/drawing/2014/main" id="{1B6A23A6-8D81-4CC9-9924-67401EAC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229">
              <a:extLst>
                <a:ext uri="{FF2B5EF4-FFF2-40B4-BE49-F238E27FC236}">
                  <a16:creationId xmlns:a16="http://schemas.microsoft.com/office/drawing/2014/main" id="{0AD833A3-96F9-4E45-95E7-B6A8508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230">
              <a:extLst>
                <a:ext uri="{FF2B5EF4-FFF2-40B4-BE49-F238E27FC236}">
                  <a16:creationId xmlns:a16="http://schemas.microsoft.com/office/drawing/2014/main" id="{563A321F-230B-442F-86A2-6BAF37C9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231">
              <a:extLst>
                <a:ext uri="{FF2B5EF4-FFF2-40B4-BE49-F238E27FC236}">
                  <a16:creationId xmlns:a16="http://schemas.microsoft.com/office/drawing/2014/main" id="{B6EBBB10-383E-4E11-9A77-4A32F342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232">
              <a:extLst>
                <a:ext uri="{FF2B5EF4-FFF2-40B4-BE49-F238E27FC236}">
                  <a16:creationId xmlns:a16="http://schemas.microsoft.com/office/drawing/2014/main" id="{7AEB620D-ABA1-4E1A-8987-59B3165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233">
              <a:extLst>
                <a:ext uri="{FF2B5EF4-FFF2-40B4-BE49-F238E27FC236}">
                  <a16:creationId xmlns:a16="http://schemas.microsoft.com/office/drawing/2014/main" id="{26B03ED1-0F5A-481F-9130-B9D9442A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234">
              <a:extLst>
                <a:ext uri="{FF2B5EF4-FFF2-40B4-BE49-F238E27FC236}">
                  <a16:creationId xmlns:a16="http://schemas.microsoft.com/office/drawing/2014/main" id="{AAB04603-E942-4B79-9B3F-146C1D79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35">
              <a:extLst>
                <a:ext uri="{FF2B5EF4-FFF2-40B4-BE49-F238E27FC236}">
                  <a16:creationId xmlns:a16="http://schemas.microsoft.com/office/drawing/2014/main" id="{D85C40DD-58AE-4735-A084-A857721D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236">
              <a:extLst>
                <a:ext uri="{FF2B5EF4-FFF2-40B4-BE49-F238E27FC236}">
                  <a16:creationId xmlns:a16="http://schemas.microsoft.com/office/drawing/2014/main" id="{60D0609C-17EF-44EF-B161-94FAF00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237">
              <a:extLst>
                <a:ext uri="{FF2B5EF4-FFF2-40B4-BE49-F238E27FC236}">
                  <a16:creationId xmlns:a16="http://schemas.microsoft.com/office/drawing/2014/main" id="{FFE30D96-5A39-4218-A5DA-DBE78D4E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238">
              <a:extLst>
                <a:ext uri="{FF2B5EF4-FFF2-40B4-BE49-F238E27FC236}">
                  <a16:creationId xmlns:a16="http://schemas.microsoft.com/office/drawing/2014/main" id="{45F1453A-B69F-404F-AFC4-951F819C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239">
              <a:extLst>
                <a:ext uri="{FF2B5EF4-FFF2-40B4-BE49-F238E27FC236}">
                  <a16:creationId xmlns:a16="http://schemas.microsoft.com/office/drawing/2014/main" id="{C43BFE23-6F14-4906-A4D4-D05C4ECB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240">
              <a:extLst>
                <a:ext uri="{FF2B5EF4-FFF2-40B4-BE49-F238E27FC236}">
                  <a16:creationId xmlns:a16="http://schemas.microsoft.com/office/drawing/2014/main" id="{CC3362DC-C882-4AFF-8516-64B05058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241">
              <a:extLst>
                <a:ext uri="{FF2B5EF4-FFF2-40B4-BE49-F238E27FC236}">
                  <a16:creationId xmlns:a16="http://schemas.microsoft.com/office/drawing/2014/main" id="{84937CA7-8190-4519-976D-4AD8EEB0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242">
              <a:extLst>
                <a:ext uri="{FF2B5EF4-FFF2-40B4-BE49-F238E27FC236}">
                  <a16:creationId xmlns:a16="http://schemas.microsoft.com/office/drawing/2014/main" id="{E5EA6F60-A701-465F-9348-B92DF6B5C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243">
              <a:extLst>
                <a:ext uri="{FF2B5EF4-FFF2-40B4-BE49-F238E27FC236}">
                  <a16:creationId xmlns:a16="http://schemas.microsoft.com/office/drawing/2014/main" id="{4F72D299-33F5-4AFB-9751-D9604E7B3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244">
              <a:extLst>
                <a:ext uri="{FF2B5EF4-FFF2-40B4-BE49-F238E27FC236}">
                  <a16:creationId xmlns:a16="http://schemas.microsoft.com/office/drawing/2014/main" id="{1D8E2E17-A02D-412E-8670-C43FFE1D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245">
              <a:extLst>
                <a:ext uri="{FF2B5EF4-FFF2-40B4-BE49-F238E27FC236}">
                  <a16:creationId xmlns:a16="http://schemas.microsoft.com/office/drawing/2014/main" id="{F4663CB8-7F34-4E95-BE8E-1E47CC27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246">
              <a:extLst>
                <a:ext uri="{FF2B5EF4-FFF2-40B4-BE49-F238E27FC236}">
                  <a16:creationId xmlns:a16="http://schemas.microsoft.com/office/drawing/2014/main" id="{10EBAFD7-7E73-4CDF-9281-BAD125B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247">
              <a:extLst>
                <a:ext uri="{FF2B5EF4-FFF2-40B4-BE49-F238E27FC236}">
                  <a16:creationId xmlns:a16="http://schemas.microsoft.com/office/drawing/2014/main" id="{5326F04A-FF4D-4EFA-BE62-98458B00F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1" name="Picture Placeholder 2">
            <a:extLst>
              <a:ext uri="{FF2B5EF4-FFF2-40B4-BE49-F238E27FC236}">
                <a16:creationId xmlns:a16="http://schemas.microsoft.com/office/drawing/2014/main" id="{C7353AC5-A8F9-47F9-BA93-27C20C6B67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1162" y="2358787"/>
            <a:ext cx="4784394" cy="29943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3CE97083-65E7-494A-BFAF-06A9DEDFDC96}"/>
              </a:ext>
            </a:extLst>
          </p:cNvPr>
          <p:cNvCxnSpPr/>
          <p:nvPr userDrawn="1"/>
        </p:nvCxnSpPr>
        <p:spPr>
          <a:xfrm>
            <a:off x="3553563" y="6404762"/>
            <a:ext cx="0" cy="1666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6CBD28A9-D0BE-40CF-BEA3-BDD7D2707D96}"/>
              </a:ext>
            </a:extLst>
          </p:cNvPr>
          <p:cNvSpPr txBox="1"/>
          <p:nvPr userDrawn="1"/>
        </p:nvSpPr>
        <p:spPr>
          <a:xfrm>
            <a:off x="1201943" y="6304718"/>
            <a:ext cx="2465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spc="-50">
                <a:solidFill>
                  <a:prstClr val="black">
                    <a:lumMod val="75000"/>
                    <a:lumOff val="25000"/>
                  </a:prstClr>
                </a:solidFill>
              </a:rPr>
              <a:t>Simple Slide Deck</a:t>
            </a:r>
            <a:endParaRPr lang="en-US" sz="1700" b="1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4" name="Slide Number Placeholder 13">
            <a:extLst>
              <a:ext uri="{FF2B5EF4-FFF2-40B4-BE49-F238E27FC236}">
                <a16:creationId xmlns:a16="http://schemas.microsoft.com/office/drawing/2014/main" id="{50C2F9C9-DFC7-4470-AE4D-89392E5D9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6389" y="6365670"/>
            <a:ext cx="474823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fld id="{1F70EEBF-E97C-49FF-B05B-3B4D348638D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28C6F8E5-CBB5-4DF0-B5B4-2CE2F65DE175}"/>
              </a:ext>
            </a:extLst>
          </p:cNvPr>
          <p:cNvCxnSpPr/>
          <p:nvPr userDrawn="1"/>
        </p:nvCxnSpPr>
        <p:spPr>
          <a:xfrm>
            <a:off x="3750058" y="6594829"/>
            <a:ext cx="292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6">
            <a:extLst>
              <a:ext uri="{FF2B5EF4-FFF2-40B4-BE49-F238E27FC236}">
                <a16:creationId xmlns:a16="http://schemas.microsoft.com/office/drawing/2014/main" id="{153BEA81-3BA0-4227-9B26-FC6E79A1D2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1787" y="6362349"/>
            <a:ext cx="280473" cy="254119"/>
          </a:xfrm>
          <a:custGeom>
            <a:avLst/>
            <a:gdLst>
              <a:gd name="T0" fmla="*/ 657 w 893"/>
              <a:gd name="T1" fmla="*/ 654 h 890"/>
              <a:gd name="T2" fmla="*/ 401 w 893"/>
              <a:gd name="T3" fmla="*/ 654 h 890"/>
              <a:gd name="T4" fmla="*/ 401 w 893"/>
              <a:gd name="T5" fmla="*/ 532 h 890"/>
              <a:gd name="T6" fmla="*/ 533 w 893"/>
              <a:gd name="T7" fmla="*/ 532 h 890"/>
              <a:gd name="T8" fmla="*/ 533 w 893"/>
              <a:gd name="T9" fmla="*/ 399 h 890"/>
              <a:gd name="T10" fmla="*/ 657 w 893"/>
              <a:gd name="T11" fmla="*/ 399 h 890"/>
              <a:gd name="T12" fmla="*/ 657 w 893"/>
              <a:gd name="T13" fmla="*/ 654 h 890"/>
              <a:gd name="T14" fmla="*/ 198 w 893"/>
              <a:gd name="T15" fmla="*/ 532 h 890"/>
              <a:gd name="T16" fmla="*/ 124 w 893"/>
              <a:gd name="T17" fmla="*/ 532 h 890"/>
              <a:gd name="T18" fmla="*/ 124 w 893"/>
              <a:gd name="T19" fmla="*/ 124 h 890"/>
              <a:gd name="T20" fmla="*/ 533 w 893"/>
              <a:gd name="T21" fmla="*/ 124 h 890"/>
              <a:gd name="T22" fmla="*/ 533 w 893"/>
              <a:gd name="T23" fmla="*/ 198 h 890"/>
              <a:gd name="T24" fmla="*/ 657 w 893"/>
              <a:gd name="T25" fmla="*/ 198 h 890"/>
              <a:gd name="T26" fmla="*/ 657 w 893"/>
              <a:gd name="T27" fmla="*/ 0 h 890"/>
              <a:gd name="T28" fmla="*/ 0 w 893"/>
              <a:gd name="T29" fmla="*/ 0 h 890"/>
              <a:gd name="T30" fmla="*/ 0 w 893"/>
              <a:gd name="T31" fmla="*/ 654 h 890"/>
              <a:gd name="T32" fmla="*/ 198 w 893"/>
              <a:gd name="T33" fmla="*/ 654 h 890"/>
              <a:gd name="T34" fmla="*/ 198 w 893"/>
              <a:gd name="T35" fmla="*/ 532 h 890"/>
              <a:gd name="T36" fmla="*/ 239 w 893"/>
              <a:gd name="T37" fmla="*/ 236 h 890"/>
              <a:gd name="T38" fmla="*/ 893 w 893"/>
              <a:gd name="T39" fmla="*/ 236 h 890"/>
              <a:gd name="T40" fmla="*/ 893 w 893"/>
              <a:gd name="T41" fmla="*/ 890 h 890"/>
              <a:gd name="T42" fmla="*/ 239 w 893"/>
              <a:gd name="T43" fmla="*/ 890 h 890"/>
              <a:gd name="T44" fmla="*/ 239 w 893"/>
              <a:gd name="T45" fmla="*/ 236 h 890"/>
              <a:gd name="T46" fmla="*/ 361 w 893"/>
              <a:gd name="T47" fmla="*/ 769 h 890"/>
              <a:gd name="T48" fmla="*/ 769 w 893"/>
              <a:gd name="T49" fmla="*/ 769 h 890"/>
              <a:gd name="T50" fmla="*/ 769 w 893"/>
              <a:gd name="T51" fmla="*/ 360 h 890"/>
              <a:gd name="T52" fmla="*/ 361 w 893"/>
              <a:gd name="T53" fmla="*/ 360 h 890"/>
              <a:gd name="T54" fmla="*/ 361 w 893"/>
              <a:gd name="T55" fmla="*/ 769 h 890"/>
              <a:gd name="T56" fmla="*/ 361 w 893"/>
              <a:gd name="T57" fmla="*/ 769 h 890"/>
              <a:gd name="T58" fmla="*/ 361 w 893"/>
              <a:gd name="T59" fmla="*/ 769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3" h="890">
                <a:moveTo>
                  <a:pt x="657" y="654"/>
                </a:moveTo>
                <a:lnTo>
                  <a:pt x="401" y="654"/>
                </a:lnTo>
                <a:lnTo>
                  <a:pt x="401" y="532"/>
                </a:lnTo>
                <a:lnTo>
                  <a:pt x="533" y="532"/>
                </a:lnTo>
                <a:lnTo>
                  <a:pt x="533" y="399"/>
                </a:lnTo>
                <a:lnTo>
                  <a:pt x="657" y="399"/>
                </a:lnTo>
                <a:lnTo>
                  <a:pt x="657" y="654"/>
                </a:lnTo>
                <a:moveTo>
                  <a:pt x="198" y="532"/>
                </a:moveTo>
                <a:lnTo>
                  <a:pt x="124" y="532"/>
                </a:lnTo>
                <a:lnTo>
                  <a:pt x="124" y="124"/>
                </a:lnTo>
                <a:lnTo>
                  <a:pt x="533" y="124"/>
                </a:lnTo>
                <a:lnTo>
                  <a:pt x="533" y="198"/>
                </a:lnTo>
                <a:lnTo>
                  <a:pt x="657" y="198"/>
                </a:lnTo>
                <a:lnTo>
                  <a:pt x="657" y="0"/>
                </a:lnTo>
                <a:lnTo>
                  <a:pt x="0" y="0"/>
                </a:lnTo>
                <a:lnTo>
                  <a:pt x="0" y="654"/>
                </a:lnTo>
                <a:lnTo>
                  <a:pt x="198" y="654"/>
                </a:lnTo>
                <a:lnTo>
                  <a:pt x="198" y="532"/>
                </a:lnTo>
                <a:moveTo>
                  <a:pt x="239" y="236"/>
                </a:moveTo>
                <a:lnTo>
                  <a:pt x="893" y="236"/>
                </a:lnTo>
                <a:lnTo>
                  <a:pt x="893" y="890"/>
                </a:lnTo>
                <a:lnTo>
                  <a:pt x="239" y="890"/>
                </a:lnTo>
                <a:lnTo>
                  <a:pt x="239" y="236"/>
                </a:lnTo>
                <a:moveTo>
                  <a:pt x="361" y="769"/>
                </a:moveTo>
                <a:lnTo>
                  <a:pt x="769" y="769"/>
                </a:lnTo>
                <a:lnTo>
                  <a:pt x="769" y="360"/>
                </a:lnTo>
                <a:lnTo>
                  <a:pt x="361" y="360"/>
                </a:lnTo>
                <a:lnTo>
                  <a:pt x="361" y="769"/>
                </a:lnTo>
                <a:moveTo>
                  <a:pt x="361" y="769"/>
                </a:moveTo>
                <a:lnTo>
                  <a:pt x="361" y="76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627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9" y="213048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08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7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216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568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383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87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451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828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37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891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7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418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4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86368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9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0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6EDB-1252-40A7-BB82-12AE23A8D0A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9EEE2-F212-41ED-8EF6-321EA64C6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52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521280-44BC-4FB5-8C5F-8A6195855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7128" y="6356406"/>
            <a:ext cx="2146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2B828-8C16-4F20-B586-A9D09493C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32011-D481-45FB-9785-75D7E31F8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630509-4152-457F-85A4-1C58B4ECA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6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47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45" y="5051349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85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C732011-D481-45FB-9785-75D7E31F88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8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</p:sldLayoutIdLst>
  <p:transition spd="slow">
    <p:push dir="u"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28" y="274696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28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8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29" y="6356408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29" y="6356408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5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521280-44BC-4FB5-8C5F-8A6195855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7128" y="6356406"/>
            <a:ext cx="2146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2B828-8C16-4F20-B586-A9D09493C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32011-D481-45FB-9785-75D7E31F8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630509-4152-457F-85A4-1C58B4ECA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9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3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C42E-AD4F-4F14-8CC6-2562D0A456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0225-7458-4E5F-AFE5-E142CAAEB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521280-44BC-4FB5-8C5F-8A6195855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7128" y="6356406"/>
            <a:ext cx="2146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2B828-8C16-4F20-B586-A9D09493C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32011-D481-45FB-9785-75D7E31F88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630509-4152-457F-85A4-1C58B4ECA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9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59_B1251CEC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FAF182A3-225C-4065-AFA3-EA8ADCCF4B70}"/>
              </a:ext>
            </a:extLst>
          </p:cNvPr>
          <p:cNvGrpSpPr/>
          <p:nvPr/>
        </p:nvGrpSpPr>
        <p:grpSpPr>
          <a:xfrm>
            <a:off x="0" y="1407172"/>
            <a:ext cx="4831606" cy="4560527"/>
            <a:chOff x="-5553075" y="2611438"/>
            <a:chExt cx="4329112" cy="4086225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8100000" scaled="1"/>
            <a:tileRect/>
          </a:gradFill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EDDF27BD-35C9-4407-B57E-C76B74241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ABF7B5BA-E06B-4FCF-8438-AFF0BFB7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4BE720A-2B62-4C00-9C42-1B29F5A60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192F044-193C-48AE-90D0-18F9A8C4A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05F37842-89C8-4155-9870-BF606359E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3F319E8-C632-440C-A818-19594316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2AC79F26-BBCC-41E8-AEAF-110E2672F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98D7198E-8942-4FE6-83B2-EDA8512B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3562350"/>
              <a:ext cx="1071562" cy="1238250"/>
            </a:xfrm>
            <a:custGeom>
              <a:avLst/>
              <a:gdLst>
                <a:gd name="T0" fmla="*/ 338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8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8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8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8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5593F71F-4342-44DA-A7FD-75D309C94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206DFD2E-EE4F-4A52-9AAB-98162D109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84D1899F-B2D3-4B0E-9DD6-5BC9C49A3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4E2F18A3-8220-41A9-8533-5C4847F68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C6B9EFF8-64DD-4522-A6E6-80F3752E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07F34A9D-565A-4956-8CE0-EE5B44776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4ECF6CDF-5FE3-4892-8259-4C7B175EF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35C1F08D-B4D2-4ECA-B259-850D75C47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DE406D0-5F79-4296-BA57-13879956B676}"/>
              </a:ext>
            </a:extLst>
          </p:cNvPr>
          <p:cNvSpPr>
            <a:spLocks/>
          </p:cNvSpPr>
          <p:nvPr/>
        </p:nvSpPr>
        <p:spPr bwMode="auto">
          <a:xfrm>
            <a:off x="7036927" y="1509486"/>
            <a:ext cx="5155101" cy="5348514"/>
          </a:xfrm>
          <a:custGeom>
            <a:avLst/>
            <a:gdLst>
              <a:gd name="T0" fmla="*/ 3998 w 3998"/>
              <a:gd name="T1" fmla="*/ 0 h 4148"/>
              <a:gd name="T2" fmla="*/ 0 w 3998"/>
              <a:gd name="T3" fmla="*/ 4148 h 4148"/>
              <a:gd name="T4" fmla="*/ 2348 w 3998"/>
              <a:gd name="T5" fmla="*/ 4148 h 4148"/>
              <a:gd name="T6" fmla="*/ 3998 w 3998"/>
              <a:gd name="T7" fmla="*/ 2436 h 4148"/>
              <a:gd name="T8" fmla="*/ 3998 w 3998"/>
              <a:gd name="T9" fmla="*/ 0 h 4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8" h="4148">
                <a:moveTo>
                  <a:pt x="3998" y="0"/>
                </a:moveTo>
                <a:lnTo>
                  <a:pt x="0" y="4148"/>
                </a:lnTo>
                <a:lnTo>
                  <a:pt x="2348" y="4148"/>
                </a:lnTo>
                <a:lnTo>
                  <a:pt x="3998" y="2436"/>
                </a:lnTo>
                <a:lnTo>
                  <a:pt x="399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AE4F6A-6DFE-4A44-94DA-269F77B5D543}"/>
              </a:ext>
            </a:extLst>
          </p:cNvPr>
          <p:cNvGrpSpPr/>
          <p:nvPr/>
        </p:nvGrpSpPr>
        <p:grpSpPr>
          <a:xfrm>
            <a:off x="1873358" y="2255888"/>
            <a:ext cx="9341854" cy="2856616"/>
            <a:chOff x="1426735" y="2659028"/>
            <a:chExt cx="9129486" cy="2519780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27078945-F092-44A8-82A8-1446F5E4F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547" y="4365564"/>
              <a:ext cx="6975138" cy="808623"/>
            </a:xfrm>
            <a:custGeom>
              <a:avLst/>
              <a:gdLst>
                <a:gd name="T0" fmla="*/ 1846 w 1846"/>
                <a:gd name="T1" fmla="*/ 78 h 156"/>
                <a:gd name="T2" fmla="*/ 1768 w 1846"/>
                <a:gd name="T3" fmla="*/ 156 h 156"/>
                <a:gd name="T4" fmla="*/ 78 w 1846"/>
                <a:gd name="T5" fmla="*/ 156 h 156"/>
                <a:gd name="T6" fmla="*/ 0 w 1846"/>
                <a:gd name="T7" fmla="*/ 78 h 156"/>
                <a:gd name="T8" fmla="*/ 0 w 1846"/>
                <a:gd name="T9" fmla="*/ 78 h 156"/>
                <a:gd name="T10" fmla="*/ 78 w 1846"/>
                <a:gd name="T11" fmla="*/ 0 h 156"/>
                <a:gd name="T12" fmla="*/ 1768 w 1846"/>
                <a:gd name="T13" fmla="*/ 0 h 156"/>
                <a:gd name="T14" fmla="*/ 1846 w 1846"/>
                <a:gd name="T15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6" h="156">
                  <a:moveTo>
                    <a:pt x="1846" y="78"/>
                  </a:moveTo>
                  <a:cubicBezTo>
                    <a:pt x="1846" y="121"/>
                    <a:pt x="1811" y="156"/>
                    <a:pt x="1768" y="156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35" y="156"/>
                    <a:pt x="0" y="121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768" y="0"/>
                    <a:pt x="1768" y="0"/>
                    <a:pt x="1768" y="0"/>
                  </a:cubicBezTo>
                  <a:cubicBezTo>
                    <a:pt x="1811" y="0"/>
                    <a:pt x="1846" y="35"/>
                    <a:pt x="1846" y="78"/>
                  </a:cubicBezTo>
                  <a:close/>
                </a:path>
              </a:pathLst>
            </a:custGeom>
            <a:solidFill>
              <a:srgbClr val="464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07F0B-C874-44D3-9B8E-5050A5DC18CA}"/>
                </a:ext>
              </a:extLst>
            </p:cNvPr>
            <p:cNvSpPr txBox="1"/>
            <p:nvPr/>
          </p:nvSpPr>
          <p:spPr>
            <a:xfrm>
              <a:off x="2156766" y="4445798"/>
              <a:ext cx="6744919" cy="733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nstantia" pitchFamily="18" charset="0"/>
                </a:rPr>
                <a:t>Expert Group meeting of the 6</a:t>
              </a:r>
              <a:r>
                <a:rPr lang="en-US" sz="2400" b="1" baseline="30000" dirty="0">
                  <a:solidFill>
                    <a:schemeClr val="bg1"/>
                  </a:solidFill>
                  <a:latin typeface="Constantia" pitchFamily="18" charset="0"/>
                </a:rPr>
                <a:t>th</a:t>
              </a:r>
              <a:r>
                <a:rPr lang="en-US" sz="2400" b="1" dirty="0">
                  <a:solidFill>
                    <a:schemeClr val="bg1"/>
                  </a:solidFill>
                  <a:latin typeface="Constantia" pitchFamily="18" charset="0"/>
                </a:rPr>
                <a:t> Conferences of Africans Ministers Responsible for CRVS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0CF670-8350-43A5-9612-BF4A87165371}"/>
                </a:ext>
              </a:extLst>
            </p:cNvPr>
            <p:cNvSpPr txBox="1"/>
            <p:nvPr/>
          </p:nvSpPr>
          <p:spPr>
            <a:xfrm>
              <a:off x="1426735" y="2659028"/>
              <a:ext cx="9129486" cy="1275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4400" dirty="0">
                  <a:solidFill>
                    <a:srgbClr val="002060"/>
                  </a:solidFill>
                  <a:latin typeface="Baskerville Old Face" pitchFamily="18" charset="0"/>
                  <a:cs typeface="Times New Roman" panose="02020603050405020304" pitchFamily="18" charset="0"/>
                </a:rPr>
                <a:t>Experiences in Building an Integrated CRVS system In </a:t>
              </a:r>
              <a:r>
                <a:rPr lang="en-US" sz="4400" b="1" dirty="0">
                  <a:solidFill>
                    <a:srgbClr val="002060"/>
                  </a:solidFill>
                  <a:latin typeface="Baskerville Old Face" pitchFamily="18" charset="0"/>
                  <a:cs typeface="Times New Roman" panose="02020603050405020304" pitchFamily="18" charset="0"/>
                </a:rPr>
                <a:t>Ethiopia</a:t>
              </a:r>
              <a:endParaRPr lang="en-US" sz="4400" b="1" dirty="0">
                <a:solidFill>
                  <a:srgbClr val="002060"/>
                </a:solidFill>
                <a:latin typeface="Baskerville Old Face" pitchFamily="18" charset="0"/>
              </a:endParaRPr>
            </a:p>
          </p:txBody>
        </p:sp>
      </p:grpSp>
      <p:grpSp>
        <p:nvGrpSpPr>
          <p:cNvPr id="1358" name="Group 1357">
            <a:extLst>
              <a:ext uri="{FF2B5EF4-FFF2-40B4-BE49-F238E27FC236}">
                <a16:creationId xmlns:a16="http://schemas.microsoft.com/office/drawing/2014/main" id="{17EB349E-EEB5-454E-AB6B-F98AD99D1841}"/>
              </a:ext>
            </a:extLst>
          </p:cNvPr>
          <p:cNvGrpSpPr/>
          <p:nvPr/>
        </p:nvGrpSpPr>
        <p:grpSpPr>
          <a:xfrm>
            <a:off x="10792846" y="692154"/>
            <a:ext cx="1033463" cy="6162675"/>
            <a:chOff x="-3740262" y="692150"/>
            <a:chExt cx="1033463" cy="6162675"/>
          </a:xfrm>
          <a:solidFill>
            <a:schemeClr val="accent6">
              <a:lumMod val="75000"/>
            </a:schemeClr>
          </a:solidFill>
        </p:grpSpPr>
        <p:grpSp>
          <p:nvGrpSpPr>
            <p:cNvPr id="58" name="Group 650">
              <a:extLst>
                <a:ext uri="{FF2B5EF4-FFF2-40B4-BE49-F238E27FC236}">
                  <a16:creationId xmlns:a16="http://schemas.microsoft.com/office/drawing/2014/main" id="{368A8BF3-F195-48D1-B44A-DD5185F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740262" y="692150"/>
              <a:ext cx="1020763" cy="6008688"/>
              <a:chOff x="2537" y="436"/>
              <a:chExt cx="643" cy="3785"/>
            </a:xfrm>
            <a:grpFill/>
          </p:grpSpPr>
          <p:sp>
            <p:nvSpPr>
              <p:cNvPr id="355" name="Oval 450">
                <a:extLst>
                  <a:ext uri="{FF2B5EF4-FFF2-40B4-BE49-F238E27FC236}">
                    <a16:creationId xmlns:a16="http://schemas.microsoft.com/office/drawing/2014/main" id="{1EDF0B9D-7632-4E0B-A0E7-336B6626A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0" y="1268"/>
                <a:ext cx="15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Oval 451">
                <a:extLst>
                  <a:ext uri="{FF2B5EF4-FFF2-40B4-BE49-F238E27FC236}">
                    <a16:creationId xmlns:a16="http://schemas.microsoft.com/office/drawing/2014/main" id="{3CBB634D-5E7E-4327-9893-9BD15564F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0" y="1371"/>
                <a:ext cx="15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Oval 452">
                <a:extLst>
                  <a:ext uri="{FF2B5EF4-FFF2-40B4-BE49-F238E27FC236}">
                    <a16:creationId xmlns:a16="http://schemas.microsoft.com/office/drawing/2014/main" id="{899152F7-8F9B-4657-B0DC-614BB7DF7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1475"/>
                <a:ext cx="19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Oval 453">
                <a:extLst>
                  <a:ext uri="{FF2B5EF4-FFF2-40B4-BE49-F238E27FC236}">
                    <a16:creationId xmlns:a16="http://schemas.microsoft.com/office/drawing/2014/main" id="{B317094E-119F-459A-A5B3-F051632B8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1580"/>
                <a:ext cx="19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Oval 454">
                <a:extLst>
                  <a:ext uri="{FF2B5EF4-FFF2-40B4-BE49-F238E27FC236}">
                    <a16:creationId xmlns:a16="http://schemas.microsoft.com/office/drawing/2014/main" id="{1A50634D-58AD-464E-B556-1FFA6E85B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6" y="1683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Oval 455">
                <a:extLst>
                  <a:ext uri="{FF2B5EF4-FFF2-40B4-BE49-F238E27FC236}">
                    <a16:creationId xmlns:a16="http://schemas.microsoft.com/office/drawing/2014/main" id="{448036F0-13AC-4A82-8BE9-9899DA650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6" y="1787"/>
                <a:ext cx="23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Oval 456">
                <a:extLst>
                  <a:ext uri="{FF2B5EF4-FFF2-40B4-BE49-F238E27FC236}">
                    <a16:creationId xmlns:a16="http://schemas.microsoft.com/office/drawing/2014/main" id="{6CC6A48A-FC8D-4307-A53B-C03EB93C4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6" y="1890"/>
                <a:ext cx="23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Oval 457">
                <a:extLst>
                  <a:ext uri="{FF2B5EF4-FFF2-40B4-BE49-F238E27FC236}">
                    <a16:creationId xmlns:a16="http://schemas.microsoft.com/office/drawing/2014/main" id="{4CDC194C-AC33-49FB-BA86-9C7CE45A0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1994"/>
                <a:ext cx="27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Oval 458">
                <a:extLst>
                  <a:ext uri="{FF2B5EF4-FFF2-40B4-BE49-F238E27FC236}">
                    <a16:creationId xmlns:a16="http://schemas.microsoft.com/office/drawing/2014/main" id="{9F2BE62B-F5F9-4094-8FA3-96F77F4CA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2099"/>
                <a:ext cx="27" cy="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Oval 459">
                <a:extLst>
                  <a:ext uri="{FF2B5EF4-FFF2-40B4-BE49-F238E27FC236}">
                    <a16:creationId xmlns:a16="http://schemas.microsoft.com/office/drawing/2014/main" id="{763755C4-B92E-4885-96AE-6AEB29BCA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203"/>
                <a:ext cx="29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Oval 460">
                <a:extLst>
                  <a:ext uri="{FF2B5EF4-FFF2-40B4-BE49-F238E27FC236}">
                    <a16:creationId xmlns:a16="http://schemas.microsoft.com/office/drawing/2014/main" id="{F9374D48-96D2-47FA-8138-3C67CB33F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436"/>
                <a:ext cx="1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Oval 461">
                <a:extLst>
                  <a:ext uri="{FF2B5EF4-FFF2-40B4-BE49-F238E27FC236}">
                    <a16:creationId xmlns:a16="http://schemas.microsoft.com/office/drawing/2014/main" id="{41C7B05B-2067-4BBB-BE20-E6F34DEF4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1" y="542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Oval 462">
                <a:extLst>
                  <a:ext uri="{FF2B5EF4-FFF2-40B4-BE49-F238E27FC236}">
                    <a16:creationId xmlns:a16="http://schemas.microsoft.com/office/drawing/2014/main" id="{CDAD4179-19CA-4AE5-905B-9010CDB12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1" y="645"/>
                <a:ext cx="4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Oval 463">
                <a:extLst>
                  <a:ext uri="{FF2B5EF4-FFF2-40B4-BE49-F238E27FC236}">
                    <a16:creationId xmlns:a16="http://schemas.microsoft.com/office/drawing/2014/main" id="{02F84273-8038-4B57-8F03-32A1258CE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749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Oval 464">
                <a:extLst>
                  <a:ext uri="{FF2B5EF4-FFF2-40B4-BE49-F238E27FC236}">
                    <a16:creationId xmlns:a16="http://schemas.microsoft.com/office/drawing/2014/main" id="{641F85A7-2767-47DB-88C5-4E45EC363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852"/>
                <a:ext cx="8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Oval 465">
                <a:extLst>
                  <a:ext uri="{FF2B5EF4-FFF2-40B4-BE49-F238E27FC236}">
                    <a16:creationId xmlns:a16="http://schemas.microsoft.com/office/drawing/2014/main" id="{B5CE3D32-A996-470F-A538-B48AD671C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955"/>
                <a:ext cx="8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Oval 466">
                <a:extLst>
                  <a:ext uri="{FF2B5EF4-FFF2-40B4-BE49-F238E27FC236}">
                    <a16:creationId xmlns:a16="http://schemas.microsoft.com/office/drawing/2014/main" id="{8C30C93E-96AA-4152-A8BE-A50D8451C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1061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Oval 467">
                <a:extLst>
                  <a:ext uri="{FF2B5EF4-FFF2-40B4-BE49-F238E27FC236}">
                    <a16:creationId xmlns:a16="http://schemas.microsoft.com/office/drawing/2014/main" id="{13BAD95F-EA42-4919-BA83-DD95731B7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1164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Oval 468">
                <a:extLst>
                  <a:ext uri="{FF2B5EF4-FFF2-40B4-BE49-F238E27FC236}">
                    <a16:creationId xmlns:a16="http://schemas.microsoft.com/office/drawing/2014/main" id="{2B0FF2C5-DD43-4974-BDA3-DBDA4AA16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" y="1268"/>
                <a:ext cx="14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Oval 469">
                <a:extLst>
                  <a:ext uri="{FF2B5EF4-FFF2-40B4-BE49-F238E27FC236}">
                    <a16:creationId xmlns:a16="http://schemas.microsoft.com/office/drawing/2014/main" id="{4BA6AEED-A7C7-407E-9BBB-55D2A07BC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" y="1371"/>
                <a:ext cx="14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Oval 470">
                <a:extLst>
                  <a:ext uri="{FF2B5EF4-FFF2-40B4-BE49-F238E27FC236}">
                    <a16:creationId xmlns:a16="http://schemas.microsoft.com/office/drawing/2014/main" id="{EC597A99-C4BD-46CC-A2DB-2DCF39144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" y="1475"/>
                <a:ext cx="16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Oval 471">
                <a:extLst>
                  <a:ext uri="{FF2B5EF4-FFF2-40B4-BE49-F238E27FC236}">
                    <a16:creationId xmlns:a16="http://schemas.microsoft.com/office/drawing/2014/main" id="{05708134-54B8-4E48-A36F-0CC701491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" y="1580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Oval 472">
                <a:extLst>
                  <a:ext uri="{FF2B5EF4-FFF2-40B4-BE49-F238E27FC236}">
                    <a16:creationId xmlns:a16="http://schemas.microsoft.com/office/drawing/2014/main" id="{3F71F636-C4C3-4B8F-8CF9-12573F787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" y="1683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Oval 473">
                <a:extLst>
                  <a:ext uri="{FF2B5EF4-FFF2-40B4-BE49-F238E27FC236}">
                    <a16:creationId xmlns:a16="http://schemas.microsoft.com/office/drawing/2014/main" id="{27A67F99-C65D-470A-A1BB-E7670B2E3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178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Oval 474">
                <a:extLst>
                  <a:ext uri="{FF2B5EF4-FFF2-40B4-BE49-F238E27FC236}">
                    <a16:creationId xmlns:a16="http://schemas.microsoft.com/office/drawing/2014/main" id="{EF664F71-39C8-4EE6-BE04-16824490F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1890"/>
                <a:ext cx="24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Oval 475">
                <a:extLst>
                  <a:ext uri="{FF2B5EF4-FFF2-40B4-BE49-F238E27FC236}">
                    <a16:creationId xmlns:a16="http://schemas.microsoft.com/office/drawing/2014/main" id="{ACEC2673-2D62-46DC-B969-441B065EA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1994"/>
                <a:ext cx="26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Oval 476">
                <a:extLst>
                  <a:ext uri="{FF2B5EF4-FFF2-40B4-BE49-F238E27FC236}">
                    <a16:creationId xmlns:a16="http://schemas.microsoft.com/office/drawing/2014/main" id="{66BFBF57-37AB-4551-9712-F89E8231B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2099"/>
                <a:ext cx="26" cy="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477">
                <a:extLst>
                  <a:ext uri="{FF2B5EF4-FFF2-40B4-BE49-F238E27FC236}">
                    <a16:creationId xmlns:a16="http://schemas.microsoft.com/office/drawing/2014/main" id="{6CA581E2-C526-444D-B76C-B1EDF9945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220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Oval 478">
                <a:extLst>
                  <a:ext uri="{FF2B5EF4-FFF2-40B4-BE49-F238E27FC236}">
                    <a16:creationId xmlns:a16="http://schemas.microsoft.com/office/drawing/2014/main" id="{605452C9-F2CA-429A-B57A-92AFB718A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436"/>
                <a:ext cx="1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Oval 479">
                <a:extLst>
                  <a:ext uri="{FF2B5EF4-FFF2-40B4-BE49-F238E27FC236}">
                    <a16:creationId xmlns:a16="http://schemas.microsoft.com/office/drawing/2014/main" id="{CA772692-E80A-406C-90AE-EBE3F5CED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542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Oval 480">
                <a:extLst>
                  <a:ext uri="{FF2B5EF4-FFF2-40B4-BE49-F238E27FC236}">
                    <a16:creationId xmlns:a16="http://schemas.microsoft.com/office/drawing/2014/main" id="{2EE91824-9D43-45A0-92F1-41982873C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645"/>
                <a:ext cx="4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Oval 481">
                <a:extLst>
                  <a:ext uri="{FF2B5EF4-FFF2-40B4-BE49-F238E27FC236}">
                    <a16:creationId xmlns:a16="http://schemas.microsoft.com/office/drawing/2014/main" id="{13BAC3C8-DBBF-4F8B-B805-854054AB8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749"/>
                <a:ext cx="4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Oval 482">
                <a:extLst>
                  <a:ext uri="{FF2B5EF4-FFF2-40B4-BE49-F238E27FC236}">
                    <a16:creationId xmlns:a16="http://schemas.microsoft.com/office/drawing/2014/main" id="{4E4B2E50-3726-4CE3-8025-DDA2449AC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852"/>
                <a:ext cx="8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Oval 483">
                <a:extLst>
                  <a:ext uri="{FF2B5EF4-FFF2-40B4-BE49-F238E27FC236}">
                    <a16:creationId xmlns:a16="http://schemas.microsoft.com/office/drawing/2014/main" id="{74729EBF-15DA-4DCD-8DDB-B37DFD729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955"/>
                <a:ext cx="8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Oval 484">
                <a:extLst>
                  <a:ext uri="{FF2B5EF4-FFF2-40B4-BE49-F238E27FC236}">
                    <a16:creationId xmlns:a16="http://schemas.microsoft.com/office/drawing/2014/main" id="{299EFBF7-8FB4-4566-A3A5-325D38798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1061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Oval 485">
                <a:extLst>
                  <a:ext uri="{FF2B5EF4-FFF2-40B4-BE49-F238E27FC236}">
                    <a16:creationId xmlns:a16="http://schemas.microsoft.com/office/drawing/2014/main" id="{10360B57-4BBC-45E1-BFAD-675A3CF90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1" y="1164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Oval 486">
                <a:extLst>
                  <a:ext uri="{FF2B5EF4-FFF2-40B4-BE49-F238E27FC236}">
                    <a16:creationId xmlns:a16="http://schemas.microsoft.com/office/drawing/2014/main" id="{FA3483B7-26C4-4DB9-B7E3-CA82CE5FE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1" y="1268"/>
                <a:ext cx="12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Oval 487">
                <a:extLst>
                  <a:ext uri="{FF2B5EF4-FFF2-40B4-BE49-F238E27FC236}">
                    <a16:creationId xmlns:a16="http://schemas.microsoft.com/office/drawing/2014/main" id="{E60E8101-53A1-46AD-984C-C627DD38D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1371"/>
                <a:ext cx="16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Oval 488">
                <a:extLst>
                  <a:ext uri="{FF2B5EF4-FFF2-40B4-BE49-F238E27FC236}">
                    <a16:creationId xmlns:a16="http://schemas.microsoft.com/office/drawing/2014/main" id="{90F039B7-D062-48CE-AAF4-706217974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1475"/>
                <a:ext cx="16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Oval 489">
                <a:extLst>
                  <a:ext uri="{FF2B5EF4-FFF2-40B4-BE49-F238E27FC236}">
                    <a16:creationId xmlns:a16="http://schemas.microsoft.com/office/drawing/2014/main" id="{1EC52001-EB8A-491A-9F7D-A6604039F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1580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Oval 490">
                <a:extLst>
                  <a:ext uri="{FF2B5EF4-FFF2-40B4-BE49-F238E27FC236}">
                    <a16:creationId xmlns:a16="http://schemas.microsoft.com/office/drawing/2014/main" id="{09B7F9C0-C137-4C25-988D-16D8311B3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1683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Oval 491">
                <a:extLst>
                  <a:ext uri="{FF2B5EF4-FFF2-40B4-BE49-F238E27FC236}">
                    <a16:creationId xmlns:a16="http://schemas.microsoft.com/office/drawing/2014/main" id="{CBA335C3-CEC4-49E7-A8A1-23510472C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178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Oval 492">
                <a:extLst>
                  <a:ext uri="{FF2B5EF4-FFF2-40B4-BE49-F238E27FC236}">
                    <a16:creationId xmlns:a16="http://schemas.microsoft.com/office/drawing/2014/main" id="{34D0C28D-8DE1-43CC-AB93-57E9C985B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1890"/>
                <a:ext cx="24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Oval 493">
                <a:extLst>
                  <a:ext uri="{FF2B5EF4-FFF2-40B4-BE49-F238E27FC236}">
                    <a16:creationId xmlns:a16="http://schemas.microsoft.com/office/drawing/2014/main" id="{20397DC0-EE42-4699-BB9E-3BB0AE2FB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1994"/>
                <a:ext cx="24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Oval 494">
                <a:extLst>
                  <a:ext uri="{FF2B5EF4-FFF2-40B4-BE49-F238E27FC236}">
                    <a16:creationId xmlns:a16="http://schemas.microsoft.com/office/drawing/2014/main" id="{07A7B3E2-D62A-47BA-93B9-2B9D40DDB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2099"/>
                <a:ext cx="26" cy="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Oval 495">
                <a:extLst>
                  <a:ext uri="{FF2B5EF4-FFF2-40B4-BE49-F238E27FC236}">
                    <a16:creationId xmlns:a16="http://schemas.microsoft.com/office/drawing/2014/main" id="{217A0CB3-7B19-41C9-939D-8801F93E4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20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Oval 496">
                <a:extLst>
                  <a:ext uri="{FF2B5EF4-FFF2-40B4-BE49-F238E27FC236}">
                    <a16:creationId xmlns:a16="http://schemas.microsoft.com/office/drawing/2014/main" id="{F2EB1EA9-5434-4C31-9156-041BB5128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" y="436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Oval 497">
                <a:extLst>
                  <a:ext uri="{FF2B5EF4-FFF2-40B4-BE49-F238E27FC236}">
                    <a16:creationId xmlns:a16="http://schemas.microsoft.com/office/drawing/2014/main" id="{A0592845-0D2B-4E76-99E8-90D8C9DDE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" y="542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Oval 498">
                <a:extLst>
                  <a:ext uri="{FF2B5EF4-FFF2-40B4-BE49-F238E27FC236}">
                    <a16:creationId xmlns:a16="http://schemas.microsoft.com/office/drawing/2014/main" id="{3D3E5A34-CE2C-4947-8174-E4E0506C0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" y="645"/>
                <a:ext cx="2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Oval 499">
                <a:extLst>
                  <a:ext uri="{FF2B5EF4-FFF2-40B4-BE49-F238E27FC236}">
                    <a16:creationId xmlns:a16="http://schemas.microsoft.com/office/drawing/2014/main" id="{4E267955-6881-4610-A6B3-F1B821BA5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9" y="749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Oval 500">
                <a:extLst>
                  <a:ext uri="{FF2B5EF4-FFF2-40B4-BE49-F238E27FC236}">
                    <a16:creationId xmlns:a16="http://schemas.microsoft.com/office/drawing/2014/main" id="{F1EE20E9-58E4-4276-B684-8A2371F75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9" y="852"/>
                <a:ext cx="6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Oval 501">
                <a:extLst>
                  <a:ext uri="{FF2B5EF4-FFF2-40B4-BE49-F238E27FC236}">
                    <a16:creationId xmlns:a16="http://schemas.microsoft.com/office/drawing/2014/main" id="{BE9F5497-597D-4C2C-9961-F795DD5AE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7" y="955"/>
                <a:ext cx="10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Oval 502">
                <a:extLst>
                  <a:ext uri="{FF2B5EF4-FFF2-40B4-BE49-F238E27FC236}">
                    <a16:creationId xmlns:a16="http://schemas.microsoft.com/office/drawing/2014/main" id="{39080B7E-659B-4492-984B-1A6A82292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7" y="1061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Oval 503">
                <a:extLst>
                  <a:ext uri="{FF2B5EF4-FFF2-40B4-BE49-F238E27FC236}">
                    <a16:creationId xmlns:a16="http://schemas.microsoft.com/office/drawing/2014/main" id="{F8249A61-6B4A-4C30-BB1B-F0ADA89C3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7" y="1164"/>
                <a:ext cx="10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Oval 504">
                <a:extLst>
                  <a:ext uri="{FF2B5EF4-FFF2-40B4-BE49-F238E27FC236}">
                    <a16:creationId xmlns:a16="http://schemas.microsoft.com/office/drawing/2014/main" id="{042CCFAD-D58B-42B4-A4E9-34D3DA922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1268"/>
                <a:ext cx="14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Oval 505">
                <a:extLst>
                  <a:ext uri="{FF2B5EF4-FFF2-40B4-BE49-F238E27FC236}">
                    <a16:creationId xmlns:a16="http://schemas.microsoft.com/office/drawing/2014/main" id="{FFC6C971-DFD8-4F8F-A809-F0114BF9C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1371"/>
                <a:ext cx="14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Oval 506">
                <a:extLst>
                  <a:ext uri="{FF2B5EF4-FFF2-40B4-BE49-F238E27FC236}">
                    <a16:creationId xmlns:a16="http://schemas.microsoft.com/office/drawing/2014/main" id="{D2F93088-ECA3-4A9F-921F-479C1B50C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475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Oval 507">
                <a:extLst>
                  <a:ext uri="{FF2B5EF4-FFF2-40B4-BE49-F238E27FC236}">
                    <a16:creationId xmlns:a16="http://schemas.microsoft.com/office/drawing/2014/main" id="{1194F74B-9746-4508-9678-FC6730031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580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Oval 508">
                <a:extLst>
                  <a:ext uri="{FF2B5EF4-FFF2-40B4-BE49-F238E27FC236}">
                    <a16:creationId xmlns:a16="http://schemas.microsoft.com/office/drawing/2014/main" id="{EFE7A746-9696-4838-919E-9B39ED4C8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683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Oval 509">
                <a:extLst>
                  <a:ext uri="{FF2B5EF4-FFF2-40B4-BE49-F238E27FC236}">
                    <a16:creationId xmlns:a16="http://schemas.microsoft.com/office/drawing/2014/main" id="{BE995F76-18BE-46CF-9CA8-D3E4115B4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178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Oval 510">
                <a:extLst>
                  <a:ext uri="{FF2B5EF4-FFF2-40B4-BE49-F238E27FC236}">
                    <a16:creationId xmlns:a16="http://schemas.microsoft.com/office/drawing/2014/main" id="{A5FF23E7-F568-49FA-BC10-9B4D8972E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1890"/>
                <a:ext cx="22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Oval 511">
                <a:extLst>
                  <a:ext uri="{FF2B5EF4-FFF2-40B4-BE49-F238E27FC236}">
                    <a16:creationId xmlns:a16="http://schemas.microsoft.com/office/drawing/2014/main" id="{149802C4-0F99-4AA1-94ED-CAAA1C521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1994"/>
                <a:ext cx="26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Oval 512">
                <a:extLst>
                  <a:ext uri="{FF2B5EF4-FFF2-40B4-BE49-F238E27FC236}">
                    <a16:creationId xmlns:a16="http://schemas.microsoft.com/office/drawing/2014/main" id="{4CCE4DDF-569E-48F3-B230-0622AB9D4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2099"/>
                <a:ext cx="26" cy="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Oval 513">
                <a:extLst>
                  <a:ext uri="{FF2B5EF4-FFF2-40B4-BE49-F238E27FC236}">
                    <a16:creationId xmlns:a16="http://schemas.microsoft.com/office/drawing/2014/main" id="{ABBDB4E8-49C7-4DE7-9B91-6B4DDAC65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2203"/>
                <a:ext cx="29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Oval 514">
                <a:extLst>
                  <a:ext uri="{FF2B5EF4-FFF2-40B4-BE49-F238E27FC236}">
                    <a16:creationId xmlns:a16="http://schemas.microsoft.com/office/drawing/2014/main" id="{B52419FE-5FE4-4584-A91B-78F145D69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8" y="54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Oval 515">
                <a:extLst>
                  <a:ext uri="{FF2B5EF4-FFF2-40B4-BE49-F238E27FC236}">
                    <a16:creationId xmlns:a16="http://schemas.microsoft.com/office/drawing/2014/main" id="{A00D22F7-9AFD-4265-A862-0E0CE929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645"/>
                <a:ext cx="5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Oval 516">
                <a:extLst>
                  <a:ext uri="{FF2B5EF4-FFF2-40B4-BE49-F238E27FC236}">
                    <a16:creationId xmlns:a16="http://schemas.microsoft.com/office/drawing/2014/main" id="{F1992F26-8149-48A1-906E-B25730734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749"/>
                <a:ext cx="5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Oval 517">
                <a:extLst>
                  <a:ext uri="{FF2B5EF4-FFF2-40B4-BE49-F238E27FC236}">
                    <a16:creationId xmlns:a16="http://schemas.microsoft.com/office/drawing/2014/main" id="{E85AEA7C-A93F-4B5E-9EE1-D8E4F9055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854"/>
                <a:ext cx="5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Oval 518">
                <a:extLst>
                  <a:ext uri="{FF2B5EF4-FFF2-40B4-BE49-F238E27FC236}">
                    <a16:creationId xmlns:a16="http://schemas.microsoft.com/office/drawing/2014/main" id="{B39A0E3D-C065-418E-8BC9-122E574D4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957"/>
                <a:ext cx="5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Oval 519">
                <a:extLst>
                  <a:ext uri="{FF2B5EF4-FFF2-40B4-BE49-F238E27FC236}">
                    <a16:creationId xmlns:a16="http://schemas.microsoft.com/office/drawing/2014/main" id="{D0734224-4C25-4CE9-B8B1-D6B89429B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063"/>
                <a:ext cx="9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Oval 520">
                <a:extLst>
                  <a:ext uri="{FF2B5EF4-FFF2-40B4-BE49-F238E27FC236}">
                    <a16:creationId xmlns:a16="http://schemas.microsoft.com/office/drawing/2014/main" id="{00DEFC1E-1C45-438B-A73A-613518003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166"/>
                <a:ext cx="9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Oval 521">
                <a:extLst>
                  <a:ext uri="{FF2B5EF4-FFF2-40B4-BE49-F238E27FC236}">
                    <a16:creationId xmlns:a16="http://schemas.microsoft.com/office/drawing/2014/main" id="{7E3FAD2A-AE43-4375-A9DF-EE3AFCB97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270"/>
                <a:ext cx="9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Oval 522">
                <a:extLst>
                  <a:ext uri="{FF2B5EF4-FFF2-40B4-BE49-F238E27FC236}">
                    <a16:creationId xmlns:a16="http://schemas.microsoft.com/office/drawing/2014/main" id="{F921299A-1411-4A46-8066-5E3F62151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375"/>
                <a:ext cx="9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Oval 523">
                <a:extLst>
                  <a:ext uri="{FF2B5EF4-FFF2-40B4-BE49-F238E27FC236}">
                    <a16:creationId xmlns:a16="http://schemas.microsoft.com/office/drawing/2014/main" id="{527AC082-BEF1-4298-A7F4-5D9217DEA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1479"/>
                <a:ext cx="13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Oval 524">
                <a:extLst>
                  <a:ext uri="{FF2B5EF4-FFF2-40B4-BE49-F238E27FC236}">
                    <a16:creationId xmlns:a16="http://schemas.microsoft.com/office/drawing/2014/main" id="{305CF648-FA29-4332-BE2E-5B8291ECD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1582"/>
                <a:ext cx="13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Oval 525">
                <a:extLst>
                  <a:ext uri="{FF2B5EF4-FFF2-40B4-BE49-F238E27FC236}">
                    <a16:creationId xmlns:a16="http://schemas.microsoft.com/office/drawing/2014/main" id="{0DF4A591-E4FA-4DAB-9902-C30979502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1688"/>
                <a:ext cx="13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Oval 526">
                <a:extLst>
                  <a:ext uri="{FF2B5EF4-FFF2-40B4-BE49-F238E27FC236}">
                    <a16:creationId xmlns:a16="http://schemas.microsoft.com/office/drawing/2014/main" id="{DE6556B4-AEA5-4950-BA33-A233E486A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1791"/>
                <a:ext cx="17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Oval 527">
                <a:extLst>
                  <a:ext uri="{FF2B5EF4-FFF2-40B4-BE49-F238E27FC236}">
                    <a16:creationId xmlns:a16="http://schemas.microsoft.com/office/drawing/2014/main" id="{2DAE5A79-9BB6-4378-8AB3-6DDBC841B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1894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Oval 528">
                <a:extLst>
                  <a:ext uri="{FF2B5EF4-FFF2-40B4-BE49-F238E27FC236}">
                    <a16:creationId xmlns:a16="http://schemas.microsoft.com/office/drawing/2014/main" id="{1DA8D0E8-B5C3-41E1-BD72-CBCA0E3CA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1998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Oval 529">
                <a:extLst>
                  <a:ext uri="{FF2B5EF4-FFF2-40B4-BE49-F238E27FC236}">
                    <a16:creationId xmlns:a16="http://schemas.microsoft.com/office/drawing/2014/main" id="{CDCDDCDE-556D-4D80-8D07-E049F689C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2103"/>
                <a:ext cx="17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Oval 530">
                <a:extLst>
                  <a:ext uri="{FF2B5EF4-FFF2-40B4-BE49-F238E27FC236}">
                    <a16:creationId xmlns:a16="http://schemas.microsoft.com/office/drawing/2014/main" id="{822D2111-B4F7-427E-A26D-B0653EBD4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207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Oval 531">
                <a:extLst>
                  <a:ext uri="{FF2B5EF4-FFF2-40B4-BE49-F238E27FC236}">
                    <a16:creationId xmlns:a16="http://schemas.microsoft.com/office/drawing/2014/main" id="{72EE6F6B-ABDE-4F2C-BC0A-2EF223872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4196"/>
                <a:ext cx="21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Oval 532">
                <a:extLst>
                  <a:ext uri="{FF2B5EF4-FFF2-40B4-BE49-F238E27FC236}">
                    <a16:creationId xmlns:a16="http://schemas.microsoft.com/office/drawing/2014/main" id="{60F94753-3264-46F5-B56F-C6DA4B928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409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Oval 533">
                <a:extLst>
                  <a:ext uri="{FF2B5EF4-FFF2-40B4-BE49-F238E27FC236}">
                    <a16:creationId xmlns:a16="http://schemas.microsoft.com/office/drawing/2014/main" id="{5E4B402C-0635-4440-B441-4802C0A33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987"/>
                <a:ext cx="21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Oval 534">
                <a:extLst>
                  <a:ext uri="{FF2B5EF4-FFF2-40B4-BE49-F238E27FC236}">
                    <a16:creationId xmlns:a16="http://schemas.microsoft.com/office/drawing/2014/main" id="{11D5C040-01FA-457E-ABC1-A02846DA5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882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Oval 535">
                <a:extLst>
                  <a:ext uri="{FF2B5EF4-FFF2-40B4-BE49-F238E27FC236}">
                    <a16:creationId xmlns:a16="http://schemas.microsoft.com/office/drawing/2014/main" id="{94EF7018-DDEE-4997-947C-BE2784DB0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777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Oval 536">
                <a:extLst>
                  <a:ext uri="{FF2B5EF4-FFF2-40B4-BE49-F238E27FC236}">
                    <a16:creationId xmlns:a16="http://schemas.microsoft.com/office/drawing/2014/main" id="{AC4EB371-CD1C-4003-912F-ACA4ABB06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673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Oval 537">
                <a:extLst>
                  <a:ext uri="{FF2B5EF4-FFF2-40B4-BE49-F238E27FC236}">
                    <a16:creationId xmlns:a16="http://schemas.microsoft.com/office/drawing/2014/main" id="{F50B3ADD-DC6E-47FA-932D-2BEA5BF80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568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Oval 538">
                <a:extLst>
                  <a:ext uri="{FF2B5EF4-FFF2-40B4-BE49-F238E27FC236}">
                    <a16:creationId xmlns:a16="http://schemas.microsoft.com/office/drawing/2014/main" id="{2744331E-EFC7-46E9-B953-0A509DA0E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462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Oval 539">
                <a:extLst>
                  <a:ext uri="{FF2B5EF4-FFF2-40B4-BE49-F238E27FC236}">
                    <a16:creationId xmlns:a16="http://schemas.microsoft.com/office/drawing/2014/main" id="{D04DF5A3-7082-43B8-B90D-260DE43A7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359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Oval 540">
                <a:extLst>
                  <a:ext uri="{FF2B5EF4-FFF2-40B4-BE49-F238E27FC236}">
                    <a16:creationId xmlns:a16="http://schemas.microsoft.com/office/drawing/2014/main" id="{DA2E3593-757F-4751-814A-218234467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253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Oval 541">
                <a:extLst>
                  <a:ext uri="{FF2B5EF4-FFF2-40B4-BE49-F238E27FC236}">
                    <a16:creationId xmlns:a16="http://schemas.microsoft.com/office/drawing/2014/main" id="{27807C01-72E5-459E-A4F4-D1B9479A2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150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Oval 542">
                <a:extLst>
                  <a:ext uri="{FF2B5EF4-FFF2-40B4-BE49-F238E27FC236}">
                    <a16:creationId xmlns:a16="http://schemas.microsoft.com/office/drawing/2014/main" id="{28B662E5-58C9-415E-B70A-767F616FD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04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Oval 543">
                <a:extLst>
                  <a:ext uri="{FF2B5EF4-FFF2-40B4-BE49-F238E27FC236}">
                    <a16:creationId xmlns:a16="http://schemas.microsoft.com/office/drawing/2014/main" id="{ED4AB810-78DD-452E-8BCE-C339D5E60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939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Oval 544">
                <a:extLst>
                  <a:ext uri="{FF2B5EF4-FFF2-40B4-BE49-F238E27FC236}">
                    <a16:creationId xmlns:a16="http://schemas.microsoft.com/office/drawing/2014/main" id="{49D091EA-1050-4915-B5EB-79B3CA2C9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835"/>
                <a:ext cx="21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Oval 545">
                <a:extLst>
                  <a:ext uri="{FF2B5EF4-FFF2-40B4-BE49-F238E27FC236}">
                    <a16:creationId xmlns:a16="http://schemas.microsoft.com/office/drawing/2014/main" id="{A866831F-A8FC-45B2-9276-1B3CD68FC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730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Oval 546">
                <a:extLst>
                  <a:ext uri="{FF2B5EF4-FFF2-40B4-BE49-F238E27FC236}">
                    <a16:creationId xmlns:a16="http://schemas.microsoft.com/office/drawing/2014/main" id="{CA8A7F6F-80C2-4F3A-9861-DE86722D4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627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Oval 547">
                <a:extLst>
                  <a:ext uri="{FF2B5EF4-FFF2-40B4-BE49-F238E27FC236}">
                    <a16:creationId xmlns:a16="http://schemas.microsoft.com/office/drawing/2014/main" id="{71260799-B161-4764-9637-BB3194DC3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52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Oval 548">
                <a:extLst>
                  <a:ext uri="{FF2B5EF4-FFF2-40B4-BE49-F238E27FC236}">
                    <a16:creationId xmlns:a16="http://schemas.microsoft.com/office/drawing/2014/main" id="{20516432-94CF-4754-ABD2-B84360C83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416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Oval 549">
                <a:extLst>
                  <a:ext uri="{FF2B5EF4-FFF2-40B4-BE49-F238E27FC236}">
                    <a16:creationId xmlns:a16="http://schemas.microsoft.com/office/drawing/2014/main" id="{722FD35E-7B12-48E5-A46E-4CEEE0452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312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Oval 550">
                <a:extLst>
                  <a:ext uri="{FF2B5EF4-FFF2-40B4-BE49-F238E27FC236}">
                    <a16:creationId xmlns:a16="http://schemas.microsoft.com/office/drawing/2014/main" id="{C00A4193-8E3B-4D50-BCF2-753813AFC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419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Oval 551">
                <a:extLst>
                  <a:ext uri="{FF2B5EF4-FFF2-40B4-BE49-F238E27FC236}">
                    <a16:creationId xmlns:a16="http://schemas.microsoft.com/office/drawing/2014/main" id="{D81D7F0E-59AB-42A6-823B-407778DCA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4087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Oval 552">
                <a:extLst>
                  <a:ext uri="{FF2B5EF4-FFF2-40B4-BE49-F238E27FC236}">
                    <a16:creationId xmlns:a16="http://schemas.microsoft.com/office/drawing/2014/main" id="{A58F0F83-4C86-4619-8F48-5FB5912D1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98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Oval 553">
                <a:extLst>
                  <a:ext uri="{FF2B5EF4-FFF2-40B4-BE49-F238E27FC236}">
                    <a16:creationId xmlns:a16="http://schemas.microsoft.com/office/drawing/2014/main" id="{95BC75E2-BA97-495C-827F-44DD352E9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87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Oval 554">
                <a:extLst>
                  <a:ext uri="{FF2B5EF4-FFF2-40B4-BE49-F238E27FC236}">
                    <a16:creationId xmlns:a16="http://schemas.microsoft.com/office/drawing/2014/main" id="{AC274AD9-CAF6-404C-A902-833EF1BC0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772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Oval 555">
                <a:extLst>
                  <a:ext uri="{FF2B5EF4-FFF2-40B4-BE49-F238E27FC236}">
                    <a16:creationId xmlns:a16="http://schemas.microsoft.com/office/drawing/2014/main" id="{0CB6435B-6C90-4F6D-AB7E-767A6765B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667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Oval 556">
                <a:extLst>
                  <a:ext uri="{FF2B5EF4-FFF2-40B4-BE49-F238E27FC236}">
                    <a16:creationId xmlns:a16="http://schemas.microsoft.com/office/drawing/2014/main" id="{F0FE9BCD-495E-448E-B70E-B47CA4570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564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Oval 557">
                <a:extLst>
                  <a:ext uri="{FF2B5EF4-FFF2-40B4-BE49-F238E27FC236}">
                    <a16:creationId xmlns:a16="http://schemas.microsoft.com/office/drawing/2014/main" id="{C1F0989C-9E98-4625-9CF1-731EED83B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45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Oval 558">
                <a:extLst>
                  <a:ext uri="{FF2B5EF4-FFF2-40B4-BE49-F238E27FC236}">
                    <a16:creationId xmlns:a16="http://schemas.microsoft.com/office/drawing/2014/main" id="{F471FAF9-5DA8-46F8-A116-56E97B8B3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355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Oval 559">
                <a:extLst>
                  <a:ext uri="{FF2B5EF4-FFF2-40B4-BE49-F238E27FC236}">
                    <a16:creationId xmlns:a16="http://schemas.microsoft.com/office/drawing/2014/main" id="{51AF76D3-20D6-4456-B50A-F08EA54B0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24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Oval 560">
                <a:extLst>
                  <a:ext uri="{FF2B5EF4-FFF2-40B4-BE49-F238E27FC236}">
                    <a16:creationId xmlns:a16="http://schemas.microsoft.com/office/drawing/2014/main" id="{CB472372-7B39-4FD3-8E78-3C85B2727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144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Oval 561">
                <a:extLst>
                  <a:ext uri="{FF2B5EF4-FFF2-40B4-BE49-F238E27FC236}">
                    <a16:creationId xmlns:a16="http://schemas.microsoft.com/office/drawing/2014/main" id="{0F3AA0CC-7964-42CF-85E6-9FD56422E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03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Oval 562">
                <a:extLst>
                  <a:ext uri="{FF2B5EF4-FFF2-40B4-BE49-F238E27FC236}">
                    <a16:creationId xmlns:a16="http://schemas.microsoft.com/office/drawing/2014/main" id="{18781E86-933E-44D5-BCB2-2BD91F602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93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Oval 563">
                <a:extLst>
                  <a:ext uri="{FF2B5EF4-FFF2-40B4-BE49-F238E27FC236}">
                    <a16:creationId xmlns:a16="http://schemas.microsoft.com/office/drawing/2014/main" id="{34008E46-7934-4230-AD07-7983EF6A9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829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Oval 564">
                <a:extLst>
                  <a:ext uri="{FF2B5EF4-FFF2-40B4-BE49-F238E27FC236}">
                    <a16:creationId xmlns:a16="http://schemas.microsoft.com/office/drawing/2014/main" id="{5B5EDC8A-07E9-465F-908E-4A52101CD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726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Oval 565">
                <a:extLst>
                  <a:ext uri="{FF2B5EF4-FFF2-40B4-BE49-F238E27FC236}">
                    <a16:creationId xmlns:a16="http://schemas.microsoft.com/office/drawing/2014/main" id="{9B229F59-4A2B-4587-998D-9591EC070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6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Oval 566">
                <a:extLst>
                  <a:ext uri="{FF2B5EF4-FFF2-40B4-BE49-F238E27FC236}">
                    <a16:creationId xmlns:a16="http://schemas.microsoft.com/office/drawing/2014/main" id="{83749131-59F9-4B4C-9351-CF3853085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51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Oval 567">
                <a:extLst>
                  <a:ext uri="{FF2B5EF4-FFF2-40B4-BE49-F238E27FC236}">
                    <a16:creationId xmlns:a16="http://schemas.microsoft.com/office/drawing/2014/main" id="{DE4BA023-2912-44B0-8DC7-417AF73FE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412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Oval 568">
                <a:extLst>
                  <a:ext uri="{FF2B5EF4-FFF2-40B4-BE49-F238E27FC236}">
                    <a16:creationId xmlns:a16="http://schemas.microsoft.com/office/drawing/2014/main" id="{FE611295-41C8-4593-9E5E-D66606F66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30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Oval 569">
                <a:extLst>
                  <a:ext uri="{FF2B5EF4-FFF2-40B4-BE49-F238E27FC236}">
                    <a16:creationId xmlns:a16="http://schemas.microsoft.com/office/drawing/2014/main" id="{3D99954B-086E-4808-AA8C-AD89F3C3A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419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Oval 570">
                <a:extLst>
                  <a:ext uri="{FF2B5EF4-FFF2-40B4-BE49-F238E27FC236}">
                    <a16:creationId xmlns:a16="http://schemas.microsoft.com/office/drawing/2014/main" id="{5856770D-743B-4CDF-9C28-1C6C8FD5D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4087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Oval 571">
                <a:extLst>
                  <a:ext uri="{FF2B5EF4-FFF2-40B4-BE49-F238E27FC236}">
                    <a16:creationId xmlns:a16="http://schemas.microsoft.com/office/drawing/2014/main" id="{A0089A1D-C5C2-4A8D-B7E0-423FD8100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981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Oval 572">
                <a:extLst>
                  <a:ext uri="{FF2B5EF4-FFF2-40B4-BE49-F238E27FC236}">
                    <a16:creationId xmlns:a16="http://schemas.microsoft.com/office/drawing/2014/main" id="{B8CEF3BD-7E37-4997-93C6-94AE2E7CE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87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Oval 573">
                <a:extLst>
                  <a:ext uri="{FF2B5EF4-FFF2-40B4-BE49-F238E27FC236}">
                    <a16:creationId xmlns:a16="http://schemas.microsoft.com/office/drawing/2014/main" id="{BDF31A02-415A-4875-B9D0-77BD0007F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772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Oval 574">
                <a:extLst>
                  <a:ext uri="{FF2B5EF4-FFF2-40B4-BE49-F238E27FC236}">
                    <a16:creationId xmlns:a16="http://schemas.microsoft.com/office/drawing/2014/main" id="{33CE0D67-B6D7-4798-8215-8636A05A8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667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Oval 575">
                <a:extLst>
                  <a:ext uri="{FF2B5EF4-FFF2-40B4-BE49-F238E27FC236}">
                    <a16:creationId xmlns:a16="http://schemas.microsoft.com/office/drawing/2014/main" id="{EED132A4-27A5-45FF-B158-D7E4DA5CF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564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Oval 576">
                <a:extLst>
                  <a:ext uri="{FF2B5EF4-FFF2-40B4-BE49-F238E27FC236}">
                    <a16:creationId xmlns:a16="http://schemas.microsoft.com/office/drawing/2014/main" id="{04F4035D-09DF-4C9E-BEE0-DBF728A73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45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Oval 577">
                <a:extLst>
                  <a:ext uri="{FF2B5EF4-FFF2-40B4-BE49-F238E27FC236}">
                    <a16:creationId xmlns:a16="http://schemas.microsoft.com/office/drawing/2014/main" id="{0027EFE0-45D9-4B58-9154-213BD53A3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355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Oval 578">
                <a:extLst>
                  <a:ext uri="{FF2B5EF4-FFF2-40B4-BE49-F238E27FC236}">
                    <a16:creationId xmlns:a16="http://schemas.microsoft.com/office/drawing/2014/main" id="{726258B4-DC12-4903-B954-3E210D1A3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249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Oval 579">
                <a:extLst>
                  <a:ext uri="{FF2B5EF4-FFF2-40B4-BE49-F238E27FC236}">
                    <a16:creationId xmlns:a16="http://schemas.microsoft.com/office/drawing/2014/main" id="{DB0FF6B4-F623-4B60-8497-418C60B7F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144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Oval 580">
                <a:extLst>
                  <a:ext uri="{FF2B5EF4-FFF2-40B4-BE49-F238E27FC236}">
                    <a16:creationId xmlns:a16="http://schemas.microsoft.com/office/drawing/2014/main" id="{1D32FA0B-84D7-4D6D-9DB9-7DCD0C974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038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Oval 581">
                <a:extLst>
                  <a:ext uri="{FF2B5EF4-FFF2-40B4-BE49-F238E27FC236}">
                    <a16:creationId xmlns:a16="http://schemas.microsoft.com/office/drawing/2014/main" id="{BBCA7B7C-CCFE-4A63-84E1-D49585902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935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Oval 582">
                <a:extLst>
                  <a:ext uri="{FF2B5EF4-FFF2-40B4-BE49-F238E27FC236}">
                    <a16:creationId xmlns:a16="http://schemas.microsoft.com/office/drawing/2014/main" id="{33020969-4854-40FF-B235-A83B28CEF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82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Oval 583">
                <a:extLst>
                  <a:ext uri="{FF2B5EF4-FFF2-40B4-BE49-F238E27FC236}">
                    <a16:creationId xmlns:a16="http://schemas.microsoft.com/office/drawing/2014/main" id="{3419E0A3-8483-4D60-8F39-87EAF8465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72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Oval 584">
                <a:extLst>
                  <a:ext uri="{FF2B5EF4-FFF2-40B4-BE49-F238E27FC236}">
                    <a16:creationId xmlns:a16="http://schemas.microsoft.com/office/drawing/2014/main" id="{2413FE8D-52AB-434B-9A38-4F59F294B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62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Oval 585">
                <a:extLst>
                  <a:ext uri="{FF2B5EF4-FFF2-40B4-BE49-F238E27FC236}">
                    <a16:creationId xmlns:a16="http://schemas.microsoft.com/office/drawing/2014/main" id="{ECD3A265-A6F8-45D0-ADE5-7388173EE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515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Oval 586">
                <a:extLst>
                  <a:ext uri="{FF2B5EF4-FFF2-40B4-BE49-F238E27FC236}">
                    <a16:creationId xmlns:a16="http://schemas.microsoft.com/office/drawing/2014/main" id="{E84BE7BB-EA31-42AE-8279-9AFE75A33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412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Oval 587">
                <a:extLst>
                  <a:ext uri="{FF2B5EF4-FFF2-40B4-BE49-F238E27FC236}">
                    <a16:creationId xmlns:a16="http://schemas.microsoft.com/office/drawing/2014/main" id="{B0DD05AB-A32E-4A17-80EB-74AE1FA6D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306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Oval 588">
                <a:extLst>
                  <a:ext uri="{FF2B5EF4-FFF2-40B4-BE49-F238E27FC236}">
                    <a16:creationId xmlns:a16="http://schemas.microsoft.com/office/drawing/2014/main" id="{69874C17-A34B-45D7-949D-89390BE4A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419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Oval 589">
                <a:extLst>
                  <a:ext uri="{FF2B5EF4-FFF2-40B4-BE49-F238E27FC236}">
                    <a16:creationId xmlns:a16="http://schemas.microsoft.com/office/drawing/2014/main" id="{D83AFFC1-1E24-41CB-B731-DA64937FA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4087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Oval 590">
                <a:extLst>
                  <a:ext uri="{FF2B5EF4-FFF2-40B4-BE49-F238E27FC236}">
                    <a16:creationId xmlns:a16="http://schemas.microsoft.com/office/drawing/2014/main" id="{D4B411CD-D740-4515-8484-C8AB762F1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981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Oval 591">
                <a:extLst>
                  <a:ext uri="{FF2B5EF4-FFF2-40B4-BE49-F238E27FC236}">
                    <a16:creationId xmlns:a16="http://schemas.microsoft.com/office/drawing/2014/main" id="{2D093AC5-4807-47A1-A6FF-1B323149B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87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Oval 592">
                <a:extLst>
                  <a:ext uri="{FF2B5EF4-FFF2-40B4-BE49-F238E27FC236}">
                    <a16:creationId xmlns:a16="http://schemas.microsoft.com/office/drawing/2014/main" id="{2FE6A6D4-9EE9-41DE-9145-55280FDD0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772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Oval 593">
                <a:extLst>
                  <a:ext uri="{FF2B5EF4-FFF2-40B4-BE49-F238E27FC236}">
                    <a16:creationId xmlns:a16="http://schemas.microsoft.com/office/drawing/2014/main" id="{ACCEF1DD-483F-43C2-A036-2669C98F9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667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Oval 594">
                <a:extLst>
                  <a:ext uri="{FF2B5EF4-FFF2-40B4-BE49-F238E27FC236}">
                    <a16:creationId xmlns:a16="http://schemas.microsoft.com/office/drawing/2014/main" id="{5508D4C6-6A95-4F57-8FBB-533B6D8FA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564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Oval 595">
                <a:extLst>
                  <a:ext uri="{FF2B5EF4-FFF2-40B4-BE49-F238E27FC236}">
                    <a16:creationId xmlns:a16="http://schemas.microsoft.com/office/drawing/2014/main" id="{0BA8336E-598B-48C8-A635-D9FEEF615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45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Oval 596">
                <a:extLst>
                  <a:ext uri="{FF2B5EF4-FFF2-40B4-BE49-F238E27FC236}">
                    <a16:creationId xmlns:a16="http://schemas.microsoft.com/office/drawing/2014/main" id="{7F9FC1BB-EECD-4D7A-BB19-57704A703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355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Oval 597">
                <a:extLst>
                  <a:ext uri="{FF2B5EF4-FFF2-40B4-BE49-F238E27FC236}">
                    <a16:creationId xmlns:a16="http://schemas.microsoft.com/office/drawing/2014/main" id="{EBA0BD3E-1862-4187-9FBC-D82BB353B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249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Oval 598">
                <a:extLst>
                  <a:ext uri="{FF2B5EF4-FFF2-40B4-BE49-F238E27FC236}">
                    <a16:creationId xmlns:a16="http://schemas.microsoft.com/office/drawing/2014/main" id="{60ACF372-0267-4A98-9AB6-F361E3283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3144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Oval 599">
                <a:extLst>
                  <a:ext uri="{FF2B5EF4-FFF2-40B4-BE49-F238E27FC236}">
                    <a16:creationId xmlns:a16="http://schemas.microsoft.com/office/drawing/2014/main" id="{10497F92-2899-4688-9D7E-E9EBCC267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303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Oval 600">
                <a:extLst>
                  <a:ext uri="{FF2B5EF4-FFF2-40B4-BE49-F238E27FC236}">
                    <a16:creationId xmlns:a16="http://schemas.microsoft.com/office/drawing/2014/main" id="{63A84AE4-F020-4F66-BCAB-3CECA41B4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93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Oval 601">
                <a:extLst>
                  <a:ext uri="{FF2B5EF4-FFF2-40B4-BE49-F238E27FC236}">
                    <a16:creationId xmlns:a16="http://schemas.microsoft.com/office/drawing/2014/main" id="{BB69BFD9-2E57-4C84-B74F-7501CA9D4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829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Oval 602">
                <a:extLst>
                  <a:ext uri="{FF2B5EF4-FFF2-40B4-BE49-F238E27FC236}">
                    <a16:creationId xmlns:a16="http://schemas.microsoft.com/office/drawing/2014/main" id="{38C8B2BF-1783-4BFC-AB5C-746056F4B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726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Oval 603">
                <a:extLst>
                  <a:ext uri="{FF2B5EF4-FFF2-40B4-BE49-F238E27FC236}">
                    <a16:creationId xmlns:a16="http://schemas.microsoft.com/office/drawing/2014/main" id="{2D3A1C9E-3341-4B64-8E72-661FB1D65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6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Oval 604">
                <a:extLst>
                  <a:ext uri="{FF2B5EF4-FFF2-40B4-BE49-F238E27FC236}">
                    <a16:creationId xmlns:a16="http://schemas.microsoft.com/office/drawing/2014/main" id="{8CE7CE4C-53FC-46E1-BFB5-BABF29C6C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51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Oval 605">
                <a:extLst>
                  <a:ext uri="{FF2B5EF4-FFF2-40B4-BE49-F238E27FC236}">
                    <a16:creationId xmlns:a16="http://schemas.microsoft.com/office/drawing/2014/main" id="{A77FC0B9-E4A7-4ADA-B841-ED8DB75A6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412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Oval 606">
                <a:extLst>
                  <a:ext uri="{FF2B5EF4-FFF2-40B4-BE49-F238E27FC236}">
                    <a16:creationId xmlns:a16="http://schemas.microsoft.com/office/drawing/2014/main" id="{DB842ACD-D925-41C4-BDF7-82B81707B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Oval 607">
                <a:extLst>
                  <a:ext uri="{FF2B5EF4-FFF2-40B4-BE49-F238E27FC236}">
                    <a16:creationId xmlns:a16="http://schemas.microsoft.com/office/drawing/2014/main" id="{CC15982B-6CF1-434B-A2DE-67C49A69D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419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Oval 608">
                <a:extLst>
                  <a:ext uri="{FF2B5EF4-FFF2-40B4-BE49-F238E27FC236}">
                    <a16:creationId xmlns:a16="http://schemas.microsoft.com/office/drawing/2014/main" id="{50430716-6707-43D0-91D2-15502AFB1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4087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Oval 609">
                <a:extLst>
                  <a:ext uri="{FF2B5EF4-FFF2-40B4-BE49-F238E27FC236}">
                    <a16:creationId xmlns:a16="http://schemas.microsoft.com/office/drawing/2014/main" id="{C25D1C9B-BB48-4945-BB1D-F41F5FE9E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98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Oval 610">
                <a:extLst>
                  <a:ext uri="{FF2B5EF4-FFF2-40B4-BE49-F238E27FC236}">
                    <a16:creationId xmlns:a16="http://schemas.microsoft.com/office/drawing/2014/main" id="{D1ADF5D5-E94A-44E9-BFF6-05EFFF070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87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Oval 611">
                <a:extLst>
                  <a:ext uri="{FF2B5EF4-FFF2-40B4-BE49-F238E27FC236}">
                    <a16:creationId xmlns:a16="http://schemas.microsoft.com/office/drawing/2014/main" id="{A2EB60BE-4974-4AA4-A526-3F4CD87B2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772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Oval 612">
                <a:extLst>
                  <a:ext uri="{FF2B5EF4-FFF2-40B4-BE49-F238E27FC236}">
                    <a16:creationId xmlns:a16="http://schemas.microsoft.com/office/drawing/2014/main" id="{C8B13F83-645B-40E8-800C-CD6E85753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667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Oval 613">
                <a:extLst>
                  <a:ext uri="{FF2B5EF4-FFF2-40B4-BE49-F238E27FC236}">
                    <a16:creationId xmlns:a16="http://schemas.microsoft.com/office/drawing/2014/main" id="{E38FF47C-69CE-41AD-B968-3FE3C30DC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564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Oval 614">
                <a:extLst>
                  <a:ext uri="{FF2B5EF4-FFF2-40B4-BE49-F238E27FC236}">
                    <a16:creationId xmlns:a16="http://schemas.microsoft.com/office/drawing/2014/main" id="{88F5547F-8895-464F-B86F-844182FBD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45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Oval 615">
                <a:extLst>
                  <a:ext uri="{FF2B5EF4-FFF2-40B4-BE49-F238E27FC236}">
                    <a16:creationId xmlns:a16="http://schemas.microsoft.com/office/drawing/2014/main" id="{3B2A842E-4AE7-435D-A600-671B804BC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355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Oval 616">
                <a:extLst>
                  <a:ext uri="{FF2B5EF4-FFF2-40B4-BE49-F238E27FC236}">
                    <a16:creationId xmlns:a16="http://schemas.microsoft.com/office/drawing/2014/main" id="{D6A41AB8-9CB9-45E6-95EE-7FACBBF9E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24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Oval 617">
                <a:extLst>
                  <a:ext uri="{FF2B5EF4-FFF2-40B4-BE49-F238E27FC236}">
                    <a16:creationId xmlns:a16="http://schemas.microsoft.com/office/drawing/2014/main" id="{A55D1639-3A60-4556-B549-3BBF73B3F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144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Oval 618">
                <a:extLst>
                  <a:ext uri="{FF2B5EF4-FFF2-40B4-BE49-F238E27FC236}">
                    <a16:creationId xmlns:a16="http://schemas.microsoft.com/office/drawing/2014/main" id="{E731DC8B-8087-424D-8A37-A576A7F06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03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Oval 619">
                <a:extLst>
                  <a:ext uri="{FF2B5EF4-FFF2-40B4-BE49-F238E27FC236}">
                    <a16:creationId xmlns:a16="http://schemas.microsoft.com/office/drawing/2014/main" id="{783BE581-FA04-467E-ACCC-13A686496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93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Oval 620">
                <a:extLst>
                  <a:ext uri="{FF2B5EF4-FFF2-40B4-BE49-F238E27FC236}">
                    <a16:creationId xmlns:a16="http://schemas.microsoft.com/office/drawing/2014/main" id="{31D241EE-5C56-4EA6-AE24-62046145F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829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Oval 621">
                <a:extLst>
                  <a:ext uri="{FF2B5EF4-FFF2-40B4-BE49-F238E27FC236}">
                    <a16:creationId xmlns:a16="http://schemas.microsoft.com/office/drawing/2014/main" id="{E9B810AB-DFFF-4B31-BB28-FBCC6363E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726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Oval 622">
                <a:extLst>
                  <a:ext uri="{FF2B5EF4-FFF2-40B4-BE49-F238E27FC236}">
                    <a16:creationId xmlns:a16="http://schemas.microsoft.com/office/drawing/2014/main" id="{B5DA4D50-45F7-4C3C-BE8B-49C5C36F1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6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Oval 623">
                <a:extLst>
                  <a:ext uri="{FF2B5EF4-FFF2-40B4-BE49-F238E27FC236}">
                    <a16:creationId xmlns:a16="http://schemas.microsoft.com/office/drawing/2014/main" id="{B8F0F28B-D017-4067-BF35-66B31C6AC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51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Oval 624">
                <a:extLst>
                  <a:ext uri="{FF2B5EF4-FFF2-40B4-BE49-F238E27FC236}">
                    <a16:creationId xmlns:a16="http://schemas.microsoft.com/office/drawing/2014/main" id="{327DADBF-E707-4254-A889-68BDC74DB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412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Oval 625">
                <a:extLst>
                  <a:ext uri="{FF2B5EF4-FFF2-40B4-BE49-F238E27FC236}">
                    <a16:creationId xmlns:a16="http://schemas.microsoft.com/office/drawing/2014/main" id="{40CD3230-B546-4768-9DFA-E4C1D0776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30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Oval 626">
                <a:extLst>
                  <a:ext uri="{FF2B5EF4-FFF2-40B4-BE49-F238E27FC236}">
                    <a16:creationId xmlns:a16="http://schemas.microsoft.com/office/drawing/2014/main" id="{CB9A9185-1AA5-427A-84E1-E515859DD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419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Oval 627">
                <a:extLst>
                  <a:ext uri="{FF2B5EF4-FFF2-40B4-BE49-F238E27FC236}">
                    <a16:creationId xmlns:a16="http://schemas.microsoft.com/office/drawing/2014/main" id="{D9F285A6-37AB-4627-A720-510C2C6D2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4087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Oval 628">
                <a:extLst>
                  <a:ext uri="{FF2B5EF4-FFF2-40B4-BE49-F238E27FC236}">
                    <a16:creationId xmlns:a16="http://schemas.microsoft.com/office/drawing/2014/main" id="{77080BF5-0ED0-40A2-9F12-20402E7B8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981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Oval 629">
                <a:extLst>
                  <a:ext uri="{FF2B5EF4-FFF2-40B4-BE49-F238E27FC236}">
                    <a16:creationId xmlns:a16="http://schemas.microsoft.com/office/drawing/2014/main" id="{EF681867-C8EE-45D7-B4BB-B525FEAE5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87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Oval 630">
                <a:extLst>
                  <a:ext uri="{FF2B5EF4-FFF2-40B4-BE49-F238E27FC236}">
                    <a16:creationId xmlns:a16="http://schemas.microsoft.com/office/drawing/2014/main" id="{E294D490-2B20-4D6C-994B-EC7DE7A3E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772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Oval 631">
                <a:extLst>
                  <a:ext uri="{FF2B5EF4-FFF2-40B4-BE49-F238E27FC236}">
                    <a16:creationId xmlns:a16="http://schemas.microsoft.com/office/drawing/2014/main" id="{409247E5-2FA1-4266-A8BA-157DF8C31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667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Oval 632">
                <a:extLst>
                  <a:ext uri="{FF2B5EF4-FFF2-40B4-BE49-F238E27FC236}">
                    <a16:creationId xmlns:a16="http://schemas.microsoft.com/office/drawing/2014/main" id="{BD6681F9-2149-456F-A41B-32010383B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564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Oval 633">
                <a:extLst>
                  <a:ext uri="{FF2B5EF4-FFF2-40B4-BE49-F238E27FC236}">
                    <a16:creationId xmlns:a16="http://schemas.microsoft.com/office/drawing/2014/main" id="{5A54B570-5090-4351-8163-586865198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45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Oval 634">
                <a:extLst>
                  <a:ext uri="{FF2B5EF4-FFF2-40B4-BE49-F238E27FC236}">
                    <a16:creationId xmlns:a16="http://schemas.microsoft.com/office/drawing/2014/main" id="{C66EBCDB-E6D5-42AA-AC9F-3BDD9156E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355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Oval 635">
                <a:extLst>
                  <a:ext uri="{FF2B5EF4-FFF2-40B4-BE49-F238E27FC236}">
                    <a16:creationId xmlns:a16="http://schemas.microsoft.com/office/drawing/2014/main" id="{30B3230E-58A6-4898-B696-1BD4BE125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249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Oval 636">
                <a:extLst>
                  <a:ext uri="{FF2B5EF4-FFF2-40B4-BE49-F238E27FC236}">
                    <a16:creationId xmlns:a16="http://schemas.microsoft.com/office/drawing/2014/main" id="{99F1A148-E529-443F-8688-7A37845FC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144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Oval 637">
                <a:extLst>
                  <a:ext uri="{FF2B5EF4-FFF2-40B4-BE49-F238E27FC236}">
                    <a16:creationId xmlns:a16="http://schemas.microsoft.com/office/drawing/2014/main" id="{9B3F2B22-08E7-4262-90CE-9AE4F49F7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038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Oval 638">
                <a:extLst>
                  <a:ext uri="{FF2B5EF4-FFF2-40B4-BE49-F238E27FC236}">
                    <a16:creationId xmlns:a16="http://schemas.microsoft.com/office/drawing/2014/main" id="{8AE4DC61-C489-4529-9334-40658528A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935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Oval 639">
                <a:extLst>
                  <a:ext uri="{FF2B5EF4-FFF2-40B4-BE49-F238E27FC236}">
                    <a16:creationId xmlns:a16="http://schemas.microsoft.com/office/drawing/2014/main" id="{07EDE593-F58F-4E52-B2D4-459364492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82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Oval 640">
                <a:extLst>
                  <a:ext uri="{FF2B5EF4-FFF2-40B4-BE49-F238E27FC236}">
                    <a16:creationId xmlns:a16="http://schemas.microsoft.com/office/drawing/2014/main" id="{D723CF51-BDF4-44F9-A836-C4491B7DF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72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Oval 641">
                <a:extLst>
                  <a:ext uri="{FF2B5EF4-FFF2-40B4-BE49-F238E27FC236}">
                    <a16:creationId xmlns:a16="http://schemas.microsoft.com/office/drawing/2014/main" id="{CF4E33F0-010C-470D-A0BB-786827D7A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62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Oval 642">
                <a:extLst>
                  <a:ext uri="{FF2B5EF4-FFF2-40B4-BE49-F238E27FC236}">
                    <a16:creationId xmlns:a16="http://schemas.microsoft.com/office/drawing/2014/main" id="{E4656E42-F262-4F70-80DE-35BA25588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515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Oval 643">
                <a:extLst>
                  <a:ext uri="{FF2B5EF4-FFF2-40B4-BE49-F238E27FC236}">
                    <a16:creationId xmlns:a16="http://schemas.microsoft.com/office/drawing/2014/main" id="{1BA33F75-0432-4114-AC66-52000B5DE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412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Oval 644">
                <a:extLst>
                  <a:ext uri="{FF2B5EF4-FFF2-40B4-BE49-F238E27FC236}">
                    <a16:creationId xmlns:a16="http://schemas.microsoft.com/office/drawing/2014/main" id="{06FA1432-85C3-4DF8-9023-9127224DF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306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Oval 645">
                <a:extLst>
                  <a:ext uri="{FF2B5EF4-FFF2-40B4-BE49-F238E27FC236}">
                    <a16:creationId xmlns:a16="http://schemas.microsoft.com/office/drawing/2014/main" id="{0D15BEBD-E299-48E4-B603-C5641776E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6" y="542"/>
                <a:ext cx="2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Oval 646">
                <a:extLst>
                  <a:ext uri="{FF2B5EF4-FFF2-40B4-BE49-F238E27FC236}">
                    <a16:creationId xmlns:a16="http://schemas.microsoft.com/office/drawing/2014/main" id="{92979E86-AFE7-4D0D-9339-295A62246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6" y="645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Oval 647">
                <a:extLst>
                  <a:ext uri="{FF2B5EF4-FFF2-40B4-BE49-F238E27FC236}">
                    <a16:creationId xmlns:a16="http://schemas.microsoft.com/office/drawing/2014/main" id="{E826F5E8-0462-4DCA-AB4B-F788423FF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6" y="749"/>
                <a:ext cx="2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Oval 648">
                <a:extLst>
                  <a:ext uri="{FF2B5EF4-FFF2-40B4-BE49-F238E27FC236}">
                    <a16:creationId xmlns:a16="http://schemas.microsoft.com/office/drawing/2014/main" id="{A327E2B9-F586-44A0-90CB-1707CDB8E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854"/>
                <a:ext cx="6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Oval 649">
                <a:extLst>
                  <a:ext uri="{FF2B5EF4-FFF2-40B4-BE49-F238E27FC236}">
                    <a16:creationId xmlns:a16="http://schemas.microsoft.com/office/drawing/2014/main" id="{0B19919B-088A-46E2-A009-6033E04D6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957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9" name="Group 851">
              <a:extLst>
                <a:ext uri="{FF2B5EF4-FFF2-40B4-BE49-F238E27FC236}">
                  <a16:creationId xmlns:a16="http://schemas.microsoft.com/office/drawing/2014/main" id="{D1866D0C-A9B8-4106-832B-7EFDEE9ADC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740262" y="692150"/>
              <a:ext cx="1033463" cy="6162675"/>
              <a:chOff x="2537" y="436"/>
              <a:chExt cx="651" cy="3882"/>
            </a:xfrm>
            <a:grpFill/>
          </p:grpSpPr>
          <p:sp>
            <p:nvSpPr>
              <p:cNvPr id="155" name="Oval 651">
                <a:extLst>
                  <a:ext uri="{FF2B5EF4-FFF2-40B4-BE49-F238E27FC236}">
                    <a16:creationId xmlns:a16="http://schemas.microsoft.com/office/drawing/2014/main" id="{C2951126-CB3E-44AB-93EB-A90B03366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1061"/>
                <a:ext cx="6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Oval 652">
                <a:extLst>
                  <a:ext uri="{FF2B5EF4-FFF2-40B4-BE49-F238E27FC236}">
                    <a16:creationId xmlns:a16="http://schemas.microsoft.com/office/drawing/2014/main" id="{EBBC2BA7-3D8A-4C26-A862-C645537B9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1166"/>
                <a:ext cx="8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Oval 653">
                <a:extLst>
                  <a:ext uri="{FF2B5EF4-FFF2-40B4-BE49-F238E27FC236}">
                    <a16:creationId xmlns:a16="http://schemas.microsoft.com/office/drawing/2014/main" id="{741349D7-E72D-4B26-A0FE-30896AE20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2" y="1270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Oval 654">
                <a:extLst>
                  <a:ext uri="{FF2B5EF4-FFF2-40B4-BE49-F238E27FC236}">
                    <a16:creationId xmlns:a16="http://schemas.microsoft.com/office/drawing/2014/main" id="{DEAE9380-8809-427C-BF6E-C0C908D95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2" y="1373"/>
                <a:ext cx="10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Oval 655">
                <a:extLst>
                  <a:ext uri="{FF2B5EF4-FFF2-40B4-BE49-F238E27FC236}">
                    <a16:creationId xmlns:a16="http://schemas.microsoft.com/office/drawing/2014/main" id="{463E0DB5-23F8-4860-BCD4-25559E2EA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2" y="1479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Oval 656">
                <a:extLst>
                  <a:ext uri="{FF2B5EF4-FFF2-40B4-BE49-F238E27FC236}">
                    <a16:creationId xmlns:a16="http://schemas.microsoft.com/office/drawing/2014/main" id="{ACB7B07D-B00C-4803-8A71-47FC2C065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582"/>
                <a:ext cx="14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Oval 657">
                <a:extLst>
                  <a:ext uri="{FF2B5EF4-FFF2-40B4-BE49-F238E27FC236}">
                    <a16:creationId xmlns:a16="http://schemas.microsoft.com/office/drawing/2014/main" id="{9F205165-B33E-44A7-8CD3-0B2A030E7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686"/>
                <a:ext cx="14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Oval 658">
                <a:extLst>
                  <a:ext uri="{FF2B5EF4-FFF2-40B4-BE49-F238E27FC236}">
                    <a16:creationId xmlns:a16="http://schemas.microsoft.com/office/drawing/2014/main" id="{5BD1F430-94F5-44B4-A742-8F7F2F0FC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791"/>
                <a:ext cx="14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Oval 659">
                <a:extLst>
                  <a:ext uri="{FF2B5EF4-FFF2-40B4-BE49-F238E27FC236}">
                    <a16:creationId xmlns:a16="http://schemas.microsoft.com/office/drawing/2014/main" id="{9322E572-64C0-4CB8-9736-791684165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894"/>
                <a:ext cx="16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Oval 660">
                <a:extLst>
                  <a:ext uri="{FF2B5EF4-FFF2-40B4-BE49-F238E27FC236}">
                    <a16:creationId xmlns:a16="http://schemas.microsoft.com/office/drawing/2014/main" id="{45072E0E-D83A-4D9A-8484-64C112719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998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Oval 661">
                <a:extLst>
                  <a:ext uri="{FF2B5EF4-FFF2-40B4-BE49-F238E27FC236}">
                    <a16:creationId xmlns:a16="http://schemas.microsoft.com/office/drawing/2014/main" id="{495A7B3C-196C-440E-B240-CCAD17ECA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103"/>
                <a:ext cx="18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662">
                <a:extLst>
                  <a:ext uri="{FF2B5EF4-FFF2-40B4-BE49-F238E27FC236}">
                    <a16:creationId xmlns:a16="http://schemas.microsoft.com/office/drawing/2014/main" id="{E4C1F251-35D8-400E-91A0-79D0D1F45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07"/>
                <a:ext cx="18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Oval 663">
                <a:extLst>
                  <a:ext uri="{FF2B5EF4-FFF2-40B4-BE49-F238E27FC236}">
                    <a16:creationId xmlns:a16="http://schemas.microsoft.com/office/drawing/2014/main" id="{008223B2-ECB9-4F0A-9DF6-B22009DA7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310"/>
                <a:ext cx="20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Oval 664">
                <a:extLst>
                  <a:ext uri="{FF2B5EF4-FFF2-40B4-BE49-F238E27FC236}">
                    <a16:creationId xmlns:a16="http://schemas.microsoft.com/office/drawing/2014/main" id="{1B84534D-71D1-4479-A529-F1C60B459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416"/>
                <a:ext cx="20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Oval 665">
                <a:extLst>
                  <a:ext uri="{FF2B5EF4-FFF2-40B4-BE49-F238E27FC236}">
                    <a16:creationId xmlns:a16="http://schemas.microsoft.com/office/drawing/2014/main" id="{7D3036C7-4208-4BF5-B671-E9C1769AD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521"/>
                <a:ext cx="20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Oval 666">
                <a:extLst>
                  <a:ext uri="{FF2B5EF4-FFF2-40B4-BE49-F238E27FC236}">
                    <a16:creationId xmlns:a16="http://schemas.microsoft.com/office/drawing/2014/main" id="{DF5EF0F4-13DF-416F-A5EB-93CDCCF0E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2625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Oval 667">
                <a:extLst>
                  <a:ext uri="{FF2B5EF4-FFF2-40B4-BE49-F238E27FC236}">
                    <a16:creationId xmlns:a16="http://schemas.microsoft.com/office/drawing/2014/main" id="{7870B421-D5D4-4BFD-A87D-B6433D2C0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2730"/>
                <a:ext cx="22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Oval 668">
                <a:extLst>
                  <a:ext uri="{FF2B5EF4-FFF2-40B4-BE49-F238E27FC236}">
                    <a16:creationId xmlns:a16="http://schemas.microsoft.com/office/drawing/2014/main" id="{139BD9A8-4D4F-4D24-B48E-A4BA86A3C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2833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Oval 669">
                <a:extLst>
                  <a:ext uri="{FF2B5EF4-FFF2-40B4-BE49-F238E27FC236}">
                    <a16:creationId xmlns:a16="http://schemas.microsoft.com/office/drawing/2014/main" id="{1F95B1F8-BF57-4F43-AD0F-529984BBE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2939"/>
                <a:ext cx="22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Oval 670">
                <a:extLst>
                  <a:ext uri="{FF2B5EF4-FFF2-40B4-BE49-F238E27FC236}">
                    <a16:creationId xmlns:a16="http://schemas.microsoft.com/office/drawing/2014/main" id="{F29B3B19-D7D7-4E03-8298-CE7EF3894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044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Oval 671">
                <a:extLst>
                  <a:ext uri="{FF2B5EF4-FFF2-40B4-BE49-F238E27FC236}">
                    <a16:creationId xmlns:a16="http://schemas.microsoft.com/office/drawing/2014/main" id="{1AC54956-D9DA-4979-ACA7-83C7513CD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148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Oval 672">
                <a:extLst>
                  <a:ext uri="{FF2B5EF4-FFF2-40B4-BE49-F238E27FC236}">
                    <a16:creationId xmlns:a16="http://schemas.microsoft.com/office/drawing/2014/main" id="{874AE966-FAA2-489E-BE4E-BF183ABB4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253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Oval 673">
                <a:extLst>
                  <a:ext uri="{FF2B5EF4-FFF2-40B4-BE49-F238E27FC236}">
                    <a16:creationId xmlns:a16="http://schemas.microsoft.com/office/drawing/2014/main" id="{AD047DB1-F32A-45B2-A020-D66B5BEB3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35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Oval 674">
                <a:extLst>
                  <a:ext uri="{FF2B5EF4-FFF2-40B4-BE49-F238E27FC236}">
                    <a16:creationId xmlns:a16="http://schemas.microsoft.com/office/drawing/2014/main" id="{029F22F8-5A50-482C-B43B-1A04A2906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462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Oval 675">
                <a:extLst>
                  <a:ext uri="{FF2B5EF4-FFF2-40B4-BE49-F238E27FC236}">
                    <a16:creationId xmlns:a16="http://schemas.microsoft.com/office/drawing/2014/main" id="{2D869B3A-969E-441C-9BD9-CC6742239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568"/>
                <a:ext cx="22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Oval 676">
                <a:extLst>
                  <a:ext uri="{FF2B5EF4-FFF2-40B4-BE49-F238E27FC236}">
                    <a16:creationId xmlns:a16="http://schemas.microsoft.com/office/drawing/2014/main" id="{3C520606-266C-4287-AE7A-ED52759FE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671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Oval 677">
                <a:extLst>
                  <a:ext uri="{FF2B5EF4-FFF2-40B4-BE49-F238E27FC236}">
                    <a16:creationId xmlns:a16="http://schemas.microsoft.com/office/drawing/2014/main" id="{8A21C1A5-1BAB-4A24-B6B5-065A1EF60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77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Oval 678">
                <a:extLst>
                  <a:ext uri="{FF2B5EF4-FFF2-40B4-BE49-F238E27FC236}">
                    <a16:creationId xmlns:a16="http://schemas.microsoft.com/office/drawing/2014/main" id="{33264A0D-B752-4C8A-BF8D-53DAA2FBF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880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Oval 679">
                <a:extLst>
                  <a:ext uri="{FF2B5EF4-FFF2-40B4-BE49-F238E27FC236}">
                    <a16:creationId xmlns:a16="http://schemas.microsoft.com/office/drawing/2014/main" id="{035D8CC7-935C-48F2-81B2-AFF68146E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985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Oval 680">
                <a:extLst>
                  <a:ext uri="{FF2B5EF4-FFF2-40B4-BE49-F238E27FC236}">
                    <a16:creationId xmlns:a16="http://schemas.microsoft.com/office/drawing/2014/main" id="{186F27B9-DFA5-4558-947C-31213B21C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4194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Oval 681">
                <a:extLst>
                  <a:ext uri="{FF2B5EF4-FFF2-40B4-BE49-F238E27FC236}">
                    <a16:creationId xmlns:a16="http://schemas.microsoft.com/office/drawing/2014/main" id="{C8E4BE36-CA68-4B33-9C68-30AA5D5DD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4089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682">
                <a:extLst>
                  <a:ext uri="{FF2B5EF4-FFF2-40B4-BE49-F238E27FC236}">
                    <a16:creationId xmlns:a16="http://schemas.microsoft.com/office/drawing/2014/main" id="{E40F3F2D-AE7E-4CF3-8C3C-989AC2DA5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" y="4300"/>
                <a:ext cx="21" cy="18"/>
              </a:xfrm>
              <a:custGeom>
                <a:avLst/>
                <a:gdLst>
                  <a:gd name="T0" fmla="*/ 10 w 10"/>
                  <a:gd name="T1" fmla="*/ 5 h 9"/>
                  <a:gd name="T2" fmla="*/ 5 w 10"/>
                  <a:gd name="T3" fmla="*/ 0 h 9"/>
                  <a:gd name="T4" fmla="*/ 0 w 10"/>
                  <a:gd name="T5" fmla="*/ 5 h 9"/>
                  <a:gd name="T6" fmla="*/ 3 w 10"/>
                  <a:gd name="T7" fmla="*/ 9 h 9"/>
                  <a:gd name="T8" fmla="*/ 7 w 10"/>
                  <a:gd name="T9" fmla="*/ 9 h 9"/>
                  <a:gd name="T10" fmla="*/ 10 w 10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7"/>
                      <a:pt x="1" y="8"/>
                      <a:pt x="3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8"/>
                      <a:pt x="10" y="7"/>
                      <a:pt x="1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Oval 683">
                <a:extLst>
                  <a:ext uri="{FF2B5EF4-FFF2-40B4-BE49-F238E27FC236}">
                    <a16:creationId xmlns:a16="http://schemas.microsoft.com/office/drawing/2014/main" id="{7DF8320F-209A-46C9-A69F-4F2F91E9C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4196"/>
                <a:ext cx="21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Oval 684">
                <a:extLst>
                  <a:ext uri="{FF2B5EF4-FFF2-40B4-BE49-F238E27FC236}">
                    <a16:creationId xmlns:a16="http://schemas.microsoft.com/office/drawing/2014/main" id="{3AEF5CC9-9FFB-411B-81B6-B81A5420B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409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Oval 685">
                <a:extLst>
                  <a:ext uri="{FF2B5EF4-FFF2-40B4-BE49-F238E27FC236}">
                    <a16:creationId xmlns:a16="http://schemas.microsoft.com/office/drawing/2014/main" id="{B55F84E5-29DC-4E25-8EFD-829A7E214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987"/>
                <a:ext cx="21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Oval 686">
                <a:extLst>
                  <a:ext uri="{FF2B5EF4-FFF2-40B4-BE49-F238E27FC236}">
                    <a16:creationId xmlns:a16="http://schemas.microsoft.com/office/drawing/2014/main" id="{B4953AA8-0E11-49C4-AC33-BC30D839B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882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Oval 687">
                <a:extLst>
                  <a:ext uri="{FF2B5EF4-FFF2-40B4-BE49-F238E27FC236}">
                    <a16:creationId xmlns:a16="http://schemas.microsoft.com/office/drawing/2014/main" id="{B1003E0C-A6B5-4BEB-9DC1-11323E453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777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Oval 688">
                <a:extLst>
                  <a:ext uri="{FF2B5EF4-FFF2-40B4-BE49-F238E27FC236}">
                    <a16:creationId xmlns:a16="http://schemas.microsoft.com/office/drawing/2014/main" id="{428CE584-4480-4A9F-8797-0C4909B25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673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Oval 689">
                <a:extLst>
                  <a:ext uri="{FF2B5EF4-FFF2-40B4-BE49-F238E27FC236}">
                    <a16:creationId xmlns:a16="http://schemas.microsoft.com/office/drawing/2014/main" id="{0879ED09-CA3C-4827-89E5-C72233941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568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Oval 690">
                <a:extLst>
                  <a:ext uri="{FF2B5EF4-FFF2-40B4-BE49-F238E27FC236}">
                    <a16:creationId xmlns:a16="http://schemas.microsoft.com/office/drawing/2014/main" id="{8B66DE00-83DB-4826-B109-AFF81F5CA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462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Oval 691">
                <a:extLst>
                  <a:ext uri="{FF2B5EF4-FFF2-40B4-BE49-F238E27FC236}">
                    <a16:creationId xmlns:a16="http://schemas.microsoft.com/office/drawing/2014/main" id="{5D6DDC7C-7002-452A-B328-C5DB00866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359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Oval 692">
                <a:extLst>
                  <a:ext uri="{FF2B5EF4-FFF2-40B4-BE49-F238E27FC236}">
                    <a16:creationId xmlns:a16="http://schemas.microsoft.com/office/drawing/2014/main" id="{404E5806-D4CD-4648-BA89-7D751D9F5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253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Oval 693">
                <a:extLst>
                  <a:ext uri="{FF2B5EF4-FFF2-40B4-BE49-F238E27FC236}">
                    <a16:creationId xmlns:a16="http://schemas.microsoft.com/office/drawing/2014/main" id="{8B4CED82-BEAC-46B4-80C6-31FC97E3A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150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Oval 694">
                <a:extLst>
                  <a:ext uri="{FF2B5EF4-FFF2-40B4-BE49-F238E27FC236}">
                    <a16:creationId xmlns:a16="http://schemas.microsoft.com/office/drawing/2014/main" id="{9125C8AA-6772-448B-90C0-03147AD15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04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Oval 695">
                <a:extLst>
                  <a:ext uri="{FF2B5EF4-FFF2-40B4-BE49-F238E27FC236}">
                    <a16:creationId xmlns:a16="http://schemas.microsoft.com/office/drawing/2014/main" id="{76BA8B07-B317-438B-9342-F2EB8D425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939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Oval 696">
                <a:extLst>
                  <a:ext uri="{FF2B5EF4-FFF2-40B4-BE49-F238E27FC236}">
                    <a16:creationId xmlns:a16="http://schemas.microsoft.com/office/drawing/2014/main" id="{807B672D-6A30-41F4-BFAC-E6F01D8DA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835"/>
                <a:ext cx="21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Oval 697">
                <a:extLst>
                  <a:ext uri="{FF2B5EF4-FFF2-40B4-BE49-F238E27FC236}">
                    <a16:creationId xmlns:a16="http://schemas.microsoft.com/office/drawing/2014/main" id="{954E48FC-EF73-4163-BC80-1F2DC5761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730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Oval 698">
                <a:extLst>
                  <a:ext uri="{FF2B5EF4-FFF2-40B4-BE49-F238E27FC236}">
                    <a16:creationId xmlns:a16="http://schemas.microsoft.com/office/drawing/2014/main" id="{025C7129-2F9B-4E33-AED9-383946CD1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627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Oval 699">
                <a:extLst>
                  <a:ext uri="{FF2B5EF4-FFF2-40B4-BE49-F238E27FC236}">
                    <a16:creationId xmlns:a16="http://schemas.microsoft.com/office/drawing/2014/main" id="{774CE78B-745B-4FBB-8326-3E7DAA5B6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52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Oval 700">
                <a:extLst>
                  <a:ext uri="{FF2B5EF4-FFF2-40B4-BE49-F238E27FC236}">
                    <a16:creationId xmlns:a16="http://schemas.microsoft.com/office/drawing/2014/main" id="{BF5AEB25-665E-4150-98DB-898880623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416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Oval 701">
                <a:extLst>
                  <a:ext uri="{FF2B5EF4-FFF2-40B4-BE49-F238E27FC236}">
                    <a16:creationId xmlns:a16="http://schemas.microsoft.com/office/drawing/2014/main" id="{0EE7D75E-00DB-4BCC-87F6-48D0ABFD0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312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Oval 702">
                <a:extLst>
                  <a:ext uri="{FF2B5EF4-FFF2-40B4-BE49-F238E27FC236}">
                    <a16:creationId xmlns:a16="http://schemas.microsoft.com/office/drawing/2014/main" id="{A9D5265A-F690-40D4-96FF-D47393455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207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Oval 703">
                <a:extLst>
                  <a:ext uri="{FF2B5EF4-FFF2-40B4-BE49-F238E27FC236}">
                    <a16:creationId xmlns:a16="http://schemas.microsoft.com/office/drawing/2014/main" id="{557C13A6-0065-4C6B-9149-9DAED15FF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2103"/>
                <a:ext cx="17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Oval 704">
                <a:extLst>
                  <a:ext uri="{FF2B5EF4-FFF2-40B4-BE49-F238E27FC236}">
                    <a16:creationId xmlns:a16="http://schemas.microsoft.com/office/drawing/2014/main" id="{A81CB93B-1F88-4201-B1A8-9A1649DFA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1998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Oval 705">
                <a:extLst>
                  <a:ext uri="{FF2B5EF4-FFF2-40B4-BE49-F238E27FC236}">
                    <a16:creationId xmlns:a16="http://schemas.microsoft.com/office/drawing/2014/main" id="{A1CD1AEA-3A85-428D-8640-EF2395FEE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1894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Oval 706">
                <a:extLst>
                  <a:ext uri="{FF2B5EF4-FFF2-40B4-BE49-F238E27FC236}">
                    <a16:creationId xmlns:a16="http://schemas.microsoft.com/office/drawing/2014/main" id="{A36EEA5A-C332-4B15-B490-A157B3462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1791"/>
                <a:ext cx="17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Oval 707">
                <a:extLst>
                  <a:ext uri="{FF2B5EF4-FFF2-40B4-BE49-F238E27FC236}">
                    <a16:creationId xmlns:a16="http://schemas.microsoft.com/office/drawing/2014/main" id="{BB1011FC-84C9-445F-AB71-469C539B5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1688"/>
                <a:ext cx="13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Oval 708">
                <a:extLst>
                  <a:ext uri="{FF2B5EF4-FFF2-40B4-BE49-F238E27FC236}">
                    <a16:creationId xmlns:a16="http://schemas.microsoft.com/office/drawing/2014/main" id="{A402E23E-9A9C-43F8-BEAF-43E913A23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1582"/>
                <a:ext cx="13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Oval 709">
                <a:extLst>
                  <a:ext uri="{FF2B5EF4-FFF2-40B4-BE49-F238E27FC236}">
                    <a16:creationId xmlns:a16="http://schemas.microsoft.com/office/drawing/2014/main" id="{13ACDB6C-DB9D-41F3-97EB-20E2BFFD1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1479"/>
                <a:ext cx="13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Oval 710">
                <a:extLst>
                  <a:ext uri="{FF2B5EF4-FFF2-40B4-BE49-F238E27FC236}">
                    <a16:creationId xmlns:a16="http://schemas.microsoft.com/office/drawing/2014/main" id="{4AB0EF98-E166-4470-8C39-61D26125C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375"/>
                <a:ext cx="9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Oval 711">
                <a:extLst>
                  <a:ext uri="{FF2B5EF4-FFF2-40B4-BE49-F238E27FC236}">
                    <a16:creationId xmlns:a16="http://schemas.microsoft.com/office/drawing/2014/main" id="{2ABC194A-9B2F-4B7D-8B94-06ED4023F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270"/>
                <a:ext cx="9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Oval 712">
                <a:extLst>
                  <a:ext uri="{FF2B5EF4-FFF2-40B4-BE49-F238E27FC236}">
                    <a16:creationId xmlns:a16="http://schemas.microsoft.com/office/drawing/2014/main" id="{4014D8BB-B233-4611-8796-6C00536C3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166"/>
                <a:ext cx="9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Oval 713">
                <a:extLst>
                  <a:ext uri="{FF2B5EF4-FFF2-40B4-BE49-F238E27FC236}">
                    <a16:creationId xmlns:a16="http://schemas.microsoft.com/office/drawing/2014/main" id="{F69B886F-E56F-4374-8EE1-359432676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063"/>
                <a:ext cx="9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Oval 714">
                <a:extLst>
                  <a:ext uri="{FF2B5EF4-FFF2-40B4-BE49-F238E27FC236}">
                    <a16:creationId xmlns:a16="http://schemas.microsoft.com/office/drawing/2014/main" id="{B3E152ED-D96A-49DE-98DF-7EB4D3A47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957"/>
                <a:ext cx="5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Oval 715">
                <a:extLst>
                  <a:ext uri="{FF2B5EF4-FFF2-40B4-BE49-F238E27FC236}">
                    <a16:creationId xmlns:a16="http://schemas.microsoft.com/office/drawing/2014/main" id="{F3505E33-C8A6-41E5-A709-69295F6E8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854"/>
                <a:ext cx="5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Oval 716">
                <a:extLst>
                  <a:ext uri="{FF2B5EF4-FFF2-40B4-BE49-F238E27FC236}">
                    <a16:creationId xmlns:a16="http://schemas.microsoft.com/office/drawing/2014/main" id="{9377E526-BDF1-428C-8DAD-72F77022D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749"/>
                <a:ext cx="5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Oval 717">
                <a:extLst>
                  <a:ext uri="{FF2B5EF4-FFF2-40B4-BE49-F238E27FC236}">
                    <a16:creationId xmlns:a16="http://schemas.microsoft.com/office/drawing/2014/main" id="{6AA529D1-BB33-46C5-B217-22D16705A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645"/>
                <a:ext cx="5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Oval 718">
                <a:extLst>
                  <a:ext uri="{FF2B5EF4-FFF2-40B4-BE49-F238E27FC236}">
                    <a16:creationId xmlns:a16="http://schemas.microsoft.com/office/drawing/2014/main" id="{3EC0EAEE-0378-4A44-AC99-AE4BFB644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8" y="54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719">
                <a:extLst>
                  <a:ext uri="{FF2B5EF4-FFF2-40B4-BE49-F238E27FC236}">
                    <a16:creationId xmlns:a16="http://schemas.microsoft.com/office/drawing/2014/main" id="{761919DD-F19B-4289-B3B1-1683D544B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4296"/>
                <a:ext cx="31" cy="22"/>
              </a:xfrm>
              <a:custGeom>
                <a:avLst/>
                <a:gdLst>
                  <a:gd name="T0" fmla="*/ 8 w 15"/>
                  <a:gd name="T1" fmla="*/ 0 h 11"/>
                  <a:gd name="T2" fmla="*/ 0 w 15"/>
                  <a:gd name="T3" fmla="*/ 7 h 11"/>
                  <a:gd name="T4" fmla="*/ 2 w 15"/>
                  <a:gd name="T5" fmla="*/ 11 h 11"/>
                  <a:gd name="T6" fmla="*/ 13 w 15"/>
                  <a:gd name="T7" fmla="*/ 11 h 11"/>
                  <a:gd name="T8" fmla="*/ 15 w 15"/>
                  <a:gd name="T9" fmla="*/ 7 h 11"/>
                  <a:gd name="T10" fmla="*/ 8 w 1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2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0"/>
                      <a:pt x="15" y="9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Oval 720">
                <a:extLst>
                  <a:ext uri="{FF2B5EF4-FFF2-40B4-BE49-F238E27FC236}">
                    <a16:creationId xmlns:a16="http://schemas.microsoft.com/office/drawing/2014/main" id="{46C932FF-4A98-40C3-BD30-31A2499A5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419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Oval 721">
                <a:extLst>
                  <a:ext uri="{FF2B5EF4-FFF2-40B4-BE49-F238E27FC236}">
                    <a16:creationId xmlns:a16="http://schemas.microsoft.com/office/drawing/2014/main" id="{D0639E44-9B86-47F7-87C0-F1C4AD62B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4087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Oval 722">
                <a:extLst>
                  <a:ext uri="{FF2B5EF4-FFF2-40B4-BE49-F238E27FC236}">
                    <a16:creationId xmlns:a16="http://schemas.microsoft.com/office/drawing/2014/main" id="{65CDC0B9-565E-4ECB-8237-BFC7CFBB7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98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Oval 723">
                <a:extLst>
                  <a:ext uri="{FF2B5EF4-FFF2-40B4-BE49-F238E27FC236}">
                    <a16:creationId xmlns:a16="http://schemas.microsoft.com/office/drawing/2014/main" id="{C1D3B8E4-52DB-413D-8C8B-944F832F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87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Oval 724">
                <a:extLst>
                  <a:ext uri="{FF2B5EF4-FFF2-40B4-BE49-F238E27FC236}">
                    <a16:creationId xmlns:a16="http://schemas.microsoft.com/office/drawing/2014/main" id="{8CE5D4B3-C3DC-45A4-80B7-0647769AB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772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Oval 725">
                <a:extLst>
                  <a:ext uri="{FF2B5EF4-FFF2-40B4-BE49-F238E27FC236}">
                    <a16:creationId xmlns:a16="http://schemas.microsoft.com/office/drawing/2014/main" id="{213DD3C0-4792-475A-8B9A-DF323918E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667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Oval 726">
                <a:extLst>
                  <a:ext uri="{FF2B5EF4-FFF2-40B4-BE49-F238E27FC236}">
                    <a16:creationId xmlns:a16="http://schemas.microsoft.com/office/drawing/2014/main" id="{38479B2F-0C3B-4D82-A569-92F3E9555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564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Oval 727">
                <a:extLst>
                  <a:ext uri="{FF2B5EF4-FFF2-40B4-BE49-F238E27FC236}">
                    <a16:creationId xmlns:a16="http://schemas.microsoft.com/office/drawing/2014/main" id="{EF595152-7C5B-4453-A9C0-AC8F938A3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45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Oval 728">
                <a:extLst>
                  <a:ext uri="{FF2B5EF4-FFF2-40B4-BE49-F238E27FC236}">
                    <a16:creationId xmlns:a16="http://schemas.microsoft.com/office/drawing/2014/main" id="{D1ACBFB2-9938-481F-A881-B2FDC2E0A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355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Oval 729">
                <a:extLst>
                  <a:ext uri="{FF2B5EF4-FFF2-40B4-BE49-F238E27FC236}">
                    <a16:creationId xmlns:a16="http://schemas.microsoft.com/office/drawing/2014/main" id="{ECB53EE4-0D86-4758-8BC2-6128D33FB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24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Oval 730">
                <a:extLst>
                  <a:ext uri="{FF2B5EF4-FFF2-40B4-BE49-F238E27FC236}">
                    <a16:creationId xmlns:a16="http://schemas.microsoft.com/office/drawing/2014/main" id="{F242635C-83F4-488A-B713-AAEE4EBD1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144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Oval 731">
                <a:extLst>
                  <a:ext uri="{FF2B5EF4-FFF2-40B4-BE49-F238E27FC236}">
                    <a16:creationId xmlns:a16="http://schemas.microsoft.com/office/drawing/2014/main" id="{826BD472-F2F6-4C30-B255-75D0E6F84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03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Oval 732">
                <a:extLst>
                  <a:ext uri="{FF2B5EF4-FFF2-40B4-BE49-F238E27FC236}">
                    <a16:creationId xmlns:a16="http://schemas.microsoft.com/office/drawing/2014/main" id="{EAA5EB65-A3C1-4876-B375-6EA7D942D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93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Oval 733">
                <a:extLst>
                  <a:ext uri="{FF2B5EF4-FFF2-40B4-BE49-F238E27FC236}">
                    <a16:creationId xmlns:a16="http://schemas.microsoft.com/office/drawing/2014/main" id="{87CB1349-62DA-4030-8578-6EFD39385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829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Oval 734">
                <a:extLst>
                  <a:ext uri="{FF2B5EF4-FFF2-40B4-BE49-F238E27FC236}">
                    <a16:creationId xmlns:a16="http://schemas.microsoft.com/office/drawing/2014/main" id="{367C9D53-1521-4834-9219-2D5454882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726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Oval 735">
                <a:extLst>
                  <a:ext uri="{FF2B5EF4-FFF2-40B4-BE49-F238E27FC236}">
                    <a16:creationId xmlns:a16="http://schemas.microsoft.com/office/drawing/2014/main" id="{670B2D84-6D7F-4EC2-B64B-5CC7622AA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6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Oval 736">
                <a:extLst>
                  <a:ext uri="{FF2B5EF4-FFF2-40B4-BE49-F238E27FC236}">
                    <a16:creationId xmlns:a16="http://schemas.microsoft.com/office/drawing/2014/main" id="{CBB6F34D-43CF-4076-9178-8DB02D5DA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51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Oval 737">
                <a:extLst>
                  <a:ext uri="{FF2B5EF4-FFF2-40B4-BE49-F238E27FC236}">
                    <a16:creationId xmlns:a16="http://schemas.microsoft.com/office/drawing/2014/main" id="{173BE154-5EA4-475F-B5A4-331C21544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412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Oval 738">
                <a:extLst>
                  <a:ext uri="{FF2B5EF4-FFF2-40B4-BE49-F238E27FC236}">
                    <a16:creationId xmlns:a16="http://schemas.microsoft.com/office/drawing/2014/main" id="{440971E6-AB39-4CE3-A77C-7F5C421D7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30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Oval 739">
                <a:extLst>
                  <a:ext uri="{FF2B5EF4-FFF2-40B4-BE49-F238E27FC236}">
                    <a16:creationId xmlns:a16="http://schemas.microsoft.com/office/drawing/2014/main" id="{1CC1B586-B16A-40DF-9A0E-54EDA7788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2203"/>
                <a:ext cx="29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Oval 740">
                <a:extLst>
                  <a:ext uri="{FF2B5EF4-FFF2-40B4-BE49-F238E27FC236}">
                    <a16:creationId xmlns:a16="http://schemas.microsoft.com/office/drawing/2014/main" id="{30B9E27F-FB5A-4EE9-AA46-582C4224D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2099"/>
                <a:ext cx="26" cy="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Oval 741">
                <a:extLst>
                  <a:ext uri="{FF2B5EF4-FFF2-40B4-BE49-F238E27FC236}">
                    <a16:creationId xmlns:a16="http://schemas.microsoft.com/office/drawing/2014/main" id="{2B3FB179-B07C-462E-8149-7B2039EE3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1994"/>
                <a:ext cx="26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Oval 742">
                <a:extLst>
                  <a:ext uri="{FF2B5EF4-FFF2-40B4-BE49-F238E27FC236}">
                    <a16:creationId xmlns:a16="http://schemas.microsoft.com/office/drawing/2014/main" id="{B6CC35FC-2A5C-4BA4-9E03-458F6D6C3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1890"/>
                <a:ext cx="22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Oval 743">
                <a:extLst>
                  <a:ext uri="{FF2B5EF4-FFF2-40B4-BE49-F238E27FC236}">
                    <a16:creationId xmlns:a16="http://schemas.microsoft.com/office/drawing/2014/main" id="{A826C2D9-2C1B-4FEE-870C-1B9764295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178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Oval 744">
                <a:extLst>
                  <a:ext uri="{FF2B5EF4-FFF2-40B4-BE49-F238E27FC236}">
                    <a16:creationId xmlns:a16="http://schemas.microsoft.com/office/drawing/2014/main" id="{1A3AF407-63CA-4316-963E-0256F9097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683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Oval 745">
                <a:extLst>
                  <a:ext uri="{FF2B5EF4-FFF2-40B4-BE49-F238E27FC236}">
                    <a16:creationId xmlns:a16="http://schemas.microsoft.com/office/drawing/2014/main" id="{48DB0974-E9C1-4C3A-A811-65AEC1423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580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Oval 746">
                <a:extLst>
                  <a:ext uri="{FF2B5EF4-FFF2-40B4-BE49-F238E27FC236}">
                    <a16:creationId xmlns:a16="http://schemas.microsoft.com/office/drawing/2014/main" id="{20C4708D-275E-4300-9B5F-B3083BABF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475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Oval 747">
                <a:extLst>
                  <a:ext uri="{FF2B5EF4-FFF2-40B4-BE49-F238E27FC236}">
                    <a16:creationId xmlns:a16="http://schemas.microsoft.com/office/drawing/2014/main" id="{88240EE5-C198-413E-9EC6-8B0FC53D4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1371"/>
                <a:ext cx="14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Oval 748">
                <a:extLst>
                  <a:ext uri="{FF2B5EF4-FFF2-40B4-BE49-F238E27FC236}">
                    <a16:creationId xmlns:a16="http://schemas.microsoft.com/office/drawing/2014/main" id="{726BFD63-532D-40BD-BE5D-17A9DD1A7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1268"/>
                <a:ext cx="14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Oval 749">
                <a:extLst>
                  <a:ext uri="{FF2B5EF4-FFF2-40B4-BE49-F238E27FC236}">
                    <a16:creationId xmlns:a16="http://schemas.microsoft.com/office/drawing/2014/main" id="{712EBF7F-93D8-44BC-9D29-85595562D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7" y="1164"/>
                <a:ext cx="10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Oval 750">
                <a:extLst>
                  <a:ext uri="{FF2B5EF4-FFF2-40B4-BE49-F238E27FC236}">
                    <a16:creationId xmlns:a16="http://schemas.microsoft.com/office/drawing/2014/main" id="{F6D0E5E3-46C5-4134-9EE4-6987B1C52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7" y="1061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Oval 751">
                <a:extLst>
                  <a:ext uri="{FF2B5EF4-FFF2-40B4-BE49-F238E27FC236}">
                    <a16:creationId xmlns:a16="http://schemas.microsoft.com/office/drawing/2014/main" id="{136501D4-9760-4789-9486-1E871BB3E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7" y="955"/>
                <a:ext cx="10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Oval 752">
                <a:extLst>
                  <a:ext uri="{FF2B5EF4-FFF2-40B4-BE49-F238E27FC236}">
                    <a16:creationId xmlns:a16="http://schemas.microsoft.com/office/drawing/2014/main" id="{CB57965F-8260-4B77-BD31-8E6154E54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9" y="852"/>
                <a:ext cx="6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Oval 753">
                <a:extLst>
                  <a:ext uri="{FF2B5EF4-FFF2-40B4-BE49-F238E27FC236}">
                    <a16:creationId xmlns:a16="http://schemas.microsoft.com/office/drawing/2014/main" id="{59A274D4-17ED-4E1B-8853-8FF0F3395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9" y="749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Oval 754">
                <a:extLst>
                  <a:ext uri="{FF2B5EF4-FFF2-40B4-BE49-F238E27FC236}">
                    <a16:creationId xmlns:a16="http://schemas.microsoft.com/office/drawing/2014/main" id="{4CB04710-4C77-4E95-A199-EDB75C1A2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" y="645"/>
                <a:ext cx="2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Oval 755">
                <a:extLst>
                  <a:ext uri="{FF2B5EF4-FFF2-40B4-BE49-F238E27FC236}">
                    <a16:creationId xmlns:a16="http://schemas.microsoft.com/office/drawing/2014/main" id="{6442B763-C675-49E0-B03D-25C696BFE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" y="542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Oval 756">
                <a:extLst>
                  <a:ext uri="{FF2B5EF4-FFF2-40B4-BE49-F238E27FC236}">
                    <a16:creationId xmlns:a16="http://schemas.microsoft.com/office/drawing/2014/main" id="{26D57657-3F99-4E6A-A5AE-3B71464D3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" y="436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757">
                <a:extLst>
                  <a:ext uri="{FF2B5EF4-FFF2-40B4-BE49-F238E27FC236}">
                    <a16:creationId xmlns:a16="http://schemas.microsoft.com/office/drawing/2014/main" id="{8D76B63B-B8CA-4C4F-837D-5C2611BA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4296"/>
                <a:ext cx="28" cy="22"/>
              </a:xfrm>
              <a:custGeom>
                <a:avLst/>
                <a:gdLst>
                  <a:gd name="T0" fmla="*/ 7 w 14"/>
                  <a:gd name="T1" fmla="*/ 0 h 11"/>
                  <a:gd name="T2" fmla="*/ 0 w 14"/>
                  <a:gd name="T3" fmla="*/ 7 h 11"/>
                  <a:gd name="T4" fmla="*/ 1 w 14"/>
                  <a:gd name="T5" fmla="*/ 11 h 11"/>
                  <a:gd name="T6" fmla="*/ 13 w 14"/>
                  <a:gd name="T7" fmla="*/ 11 h 11"/>
                  <a:gd name="T8" fmla="*/ 14 w 14"/>
                  <a:gd name="T9" fmla="*/ 7 h 11"/>
                  <a:gd name="T10" fmla="*/ 7 w 1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0"/>
                      <a:pt x="14" y="9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Oval 758">
                <a:extLst>
                  <a:ext uri="{FF2B5EF4-FFF2-40B4-BE49-F238E27FC236}">
                    <a16:creationId xmlns:a16="http://schemas.microsoft.com/office/drawing/2014/main" id="{3E638854-C067-489C-86B4-92B9BEC20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419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Oval 759">
                <a:extLst>
                  <a:ext uri="{FF2B5EF4-FFF2-40B4-BE49-F238E27FC236}">
                    <a16:creationId xmlns:a16="http://schemas.microsoft.com/office/drawing/2014/main" id="{134761F1-B4DA-4343-919A-14392339E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4087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Oval 760">
                <a:extLst>
                  <a:ext uri="{FF2B5EF4-FFF2-40B4-BE49-F238E27FC236}">
                    <a16:creationId xmlns:a16="http://schemas.microsoft.com/office/drawing/2014/main" id="{46581B66-9944-4D1B-9F30-79E62162F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981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Oval 761">
                <a:extLst>
                  <a:ext uri="{FF2B5EF4-FFF2-40B4-BE49-F238E27FC236}">
                    <a16:creationId xmlns:a16="http://schemas.microsoft.com/office/drawing/2014/main" id="{1F7C560C-37A8-4394-8166-CF229B56A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87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Oval 762">
                <a:extLst>
                  <a:ext uri="{FF2B5EF4-FFF2-40B4-BE49-F238E27FC236}">
                    <a16:creationId xmlns:a16="http://schemas.microsoft.com/office/drawing/2014/main" id="{797D5318-D915-44C3-9C09-396FEC255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772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Oval 763">
                <a:extLst>
                  <a:ext uri="{FF2B5EF4-FFF2-40B4-BE49-F238E27FC236}">
                    <a16:creationId xmlns:a16="http://schemas.microsoft.com/office/drawing/2014/main" id="{F2AA7B77-7032-4E8A-9B43-62D6C631F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667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Oval 764">
                <a:extLst>
                  <a:ext uri="{FF2B5EF4-FFF2-40B4-BE49-F238E27FC236}">
                    <a16:creationId xmlns:a16="http://schemas.microsoft.com/office/drawing/2014/main" id="{ED9C79E4-CEE1-423F-8D9D-B1B7B111E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564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Oval 765">
                <a:extLst>
                  <a:ext uri="{FF2B5EF4-FFF2-40B4-BE49-F238E27FC236}">
                    <a16:creationId xmlns:a16="http://schemas.microsoft.com/office/drawing/2014/main" id="{22CF735D-2170-4A5D-8CD3-89D72D917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45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Oval 766">
                <a:extLst>
                  <a:ext uri="{FF2B5EF4-FFF2-40B4-BE49-F238E27FC236}">
                    <a16:creationId xmlns:a16="http://schemas.microsoft.com/office/drawing/2014/main" id="{C4668F5F-0806-48B5-A0FD-975E455CC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355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Oval 767">
                <a:extLst>
                  <a:ext uri="{FF2B5EF4-FFF2-40B4-BE49-F238E27FC236}">
                    <a16:creationId xmlns:a16="http://schemas.microsoft.com/office/drawing/2014/main" id="{E9D658ED-D54E-497E-A008-84C11742F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249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Oval 768">
                <a:extLst>
                  <a:ext uri="{FF2B5EF4-FFF2-40B4-BE49-F238E27FC236}">
                    <a16:creationId xmlns:a16="http://schemas.microsoft.com/office/drawing/2014/main" id="{5E31AD0C-F1DD-46C1-A3B4-432C3A763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144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Oval 769">
                <a:extLst>
                  <a:ext uri="{FF2B5EF4-FFF2-40B4-BE49-F238E27FC236}">
                    <a16:creationId xmlns:a16="http://schemas.microsoft.com/office/drawing/2014/main" id="{6F40C31E-67A5-4999-8F33-6E827E746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038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Oval 770">
                <a:extLst>
                  <a:ext uri="{FF2B5EF4-FFF2-40B4-BE49-F238E27FC236}">
                    <a16:creationId xmlns:a16="http://schemas.microsoft.com/office/drawing/2014/main" id="{BCBD835D-1560-4AFC-B3BF-49557EB17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935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Oval 771">
                <a:extLst>
                  <a:ext uri="{FF2B5EF4-FFF2-40B4-BE49-F238E27FC236}">
                    <a16:creationId xmlns:a16="http://schemas.microsoft.com/office/drawing/2014/main" id="{97A2CE08-D4EA-41E3-9784-7B9CEB3A4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82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Oval 772">
                <a:extLst>
                  <a:ext uri="{FF2B5EF4-FFF2-40B4-BE49-F238E27FC236}">
                    <a16:creationId xmlns:a16="http://schemas.microsoft.com/office/drawing/2014/main" id="{5D275CA8-13BB-408A-828E-8146448AB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72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Oval 773">
                <a:extLst>
                  <a:ext uri="{FF2B5EF4-FFF2-40B4-BE49-F238E27FC236}">
                    <a16:creationId xmlns:a16="http://schemas.microsoft.com/office/drawing/2014/main" id="{3FCB8F79-6909-48A4-937C-EC81482C9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62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Oval 774">
                <a:extLst>
                  <a:ext uri="{FF2B5EF4-FFF2-40B4-BE49-F238E27FC236}">
                    <a16:creationId xmlns:a16="http://schemas.microsoft.com/office/drawing/2014/main" id="{B1BE6DA6-BB5C-41D3-AB37-402CD91B9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515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Oval 775">
                <a:extLst>
                  <a:ext uri="{FF2B5EF4-FFF2-40B4-BE49-F238E27FC236}">
                    <a16:creationId xmlns:a16="http://schemas.microsoft.com/office/drawing/2014/main" id="{F2BC86C6-EFF1-478A-ABCE-C0E030AC1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412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Oval 776">
                <a:extLst>
                  <a:ext uri="{FF2B5EF4-FFF2-40B4-BE49-F238E27FC236}">
                    <a16:creationId xmlns:a16="http://schemas.microsoft.com/office/drawing/2014/main" id="{C5DA5D35-A787-4BF2-B4C4-BBD2E35B0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306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Oval 777">
                <a:extLst>
                  <a:ext uri="{FF2B5EF4-FFF2-40B4-BE49-F238E27FC236}">
                    <a16:creationId xmlns:a16="http://schemas.microsoft.com/office/drawing/2014/main" id="{10475F33-EAF4-47AF-9479-43ACCE0C1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20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Oval 778">
                <a:extLst>
                  <a:ext uri="{FF2B5EF4-FFF2-40B4-BE49-F238E27FC236}">
                    <a16:creationId xmlns:a16="http://schemas.microsoft.com/office/drawing/2014/main" id="{89EC23B3-FF1A-4422-B59F-C5BEDDA73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2099"/>
                <a:ext cx="26" cy="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Oval 779">
                <a:extLst>
                  <a:ext uri="{FF2B5EF4-FFF2-40B4-BE49-F238E27FC236}">
                    <a16:creationId xmlns:a16="http://schemas.microsoft.com/office/drawing/2014/main" id="{26E934E2-EB9F-4529-AC5F-CBFD89E78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1994"/>
                <a:ext cx="24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Oval 780">
                <a:extLst>
                  <a:ext uri="{FF2B5EF4-FFF2-40B4-BE49-F238E27FC236}">
                    <a16:creationId xmlns:a16="http://schemas.microsoft.com/office/drawing/2014/main" id="{EAB72B88-3B7B-46EC-A967-2A53756E0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1890"/>
                <a:ext cx="24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Oval 781">
                <a:extLst>
                  <a:ext uri="{FF2B5EF4-FFF2-40B4-BE49-F238E27FC236}">
                    <a16:creationId xmlns:a16="http://schemas.microsoft.com/office/drawing/2014/main" id="{4F3742E2-DDAC-4F6E-812D-9BEFBBC9E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178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Oval 782">
                <a:extLst>
                  <a:ext uri="{FF2B5EF4-FFF2-40B4-BE49-F238E27FC236}">
                    <a16:creationId xmlns:a16="http://schemas.microsoft.com/office/drawing/2014/main" id="{5D645596-0D0D-434E-B764-0B7FF2CE5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1683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Oval 783">
                <a:extLst>
                  <a:ext uri="{FF2B5EF4-FFF2-40B4-BE49-F238E27FC236}">
                    <a16:creationId xmlns:a16="http://schemas.microsoft.com/office/drawing/2014/main" id="{90A2B141-04BF-4551-A7BD-96B394D03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1580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Oval 784">
                <a:extLst>
                  <a:ext uri="{FF2B5EF4-FFF2-40B4-BE49-F238E27FC236}">
                    <a16:creationId xmlns:a16="http://schemas.microsoft.com/office/drawing/2014/main" id="{6AEBD1F7-3309-49B3-A241-A42851D30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1475"/>
                <a:ext cx="16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Oval 785">
                <a:extLst>
                  <a:ext uri="{FF2B5EF4-FFF2-40B4-BE49-F238E27FC236}">
                    <a16:creationId xmlns:a16="http://schemas.microsoft.com/office/drawing/2014/main" id="{C78BD071-D879-4C66-984B-4B8416E1F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1371"/>
                <a:ext cx="16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Oval 786">
                <a:extLst>
                  <a:ext uri="{FF2B5EF4-FFF2-40B4-BE49-F238E27FC236}">
                    <a16:creationId xmlns:a16="http://schemas.microsoft.com/office/drawing/2014/main" id="{8893DE2E-EEAB-43C5-9E6D-C4BC05263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1" y="1268"/>
                <a:ext cx="12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Oval 787">
                <a:extLst>
                  <a:ext uri="{FF2B5EF4-FFF2-40B4-BE49-F238E27FC236}">
                    <a16:creationId xmlns:a16="http://schemas.microsoft.com/office/drawing/2014/main" id="{82E5CD30-0CFD-400E-A3DF-5BB80F883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1" y="1164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Oval 788">
                <a:extLst>
                  <a:ext uri="{FF2B5EF4-FFF2-40B4-BE49-F238E27FC236}">
                    <a16:creationId xmlns:a16="http://schemas.microsoft.com/office/drawing/2014/main" id="{2C5D43F1-A2FE-408F-8A77-98EA54A16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1061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Oval 789">
                <a:extLst>
                  <a:ext uri="{FF2B5EF4-FFF2-40B4-BE49-F238E27FC236}">
                    <a16:creationId xmlns:a16="http://schemas.microsoft.com/office/drawing/2014/main" id="{65043D32-C0A4-49EE-BAC0-ECD31C55D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955"/>
                <a:ext cx="8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Oval 790">
                <a:extLst>
                  <a:ext uri="{FF2B5EF4-FFF2-40B4-BE49-F238E27FC236}">
                    <a16:creationId xmlns:a16="http://schemas.microsoft.com/office/drawing/2014/main" id="{D229CFF3-88ED-456D-B08A-B167B38A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852"/>
                <a:ext cx="8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Oval 791">
                <a:extLst>
                  <a:ext uri="{FF2B5EF4-FFF2-40B4-BE49-F238E27FC236}">
                    <a16:creationId xmlns:a16="http://schemas.microsoft.com/office/drawing/2014/main" id="{DCCC79A5-1A81-4DBC-9146-CDB8CBAD8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749"/>
                <a:ext cx="4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Oval 792">
                <a:extLst>
                  <a:ext uri="{FF2B5EF4-FFF2-40B4-BE49-F238E27FC236}">
                    <a16:creationId xmlns:a16="http://schemas.microsoft.com/office/drawing/2014/main" id="{12E6BDEF-DE32-4272-9DA6-5D877858B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645"/>
                <a:ext cx="4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Oval 793">
                <a:extLst>
                  <a:ext uri="{FF2B5EF4-FFF2-40B4-BE49-F238E27FC236}">
                    <a16:creationId xmlns:a16="http://schemas.microsoft.com/office/drawing/2014/main" id="{E13C4C20-FBEB-4C5A-A131-9DDE4F646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542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Oval 794">
                <a:extLst>
                  <a:ext uri="{FF2B5EF4-FFF2-40B4-BE49-F238E27FC236}">
                    <a16:creationId xmlns:a16="http://schemas.microsoft.com/office/drawing/2014/main" id="{B1D05724-6D04-4925-9F48-A459FFC21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436"/>
                <a:ext cx="1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795">
                <a:extLst>
                  <a:ext uri="{FF2B5EF4-FFF2-40B4-BE49-F238E27FC236}">
                    <a16:creationId xmlns:a16="http://schemas.microsoft.com/office/drawing/2014/main" id="{11FC2866-679C-4867-9C05-3B6F39478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4296"/>
                <a:ext cx="28" cy="22"/>
              </a:xfrm>
              <a:custGeom>
                <a:avLst/>
                <a:gdLst>
                  <a:gd name="T0" fmla="*/ 7 w 14"/>
                  <a:gd name="T1" fmla="*/ 0 h 11"/>
                  <a:gd name="T2" fmla="*/ 0 w 14"/>
                  <a:gd name="T3" fmla="*/ 7 h 11"/>
                  <a:gd name="T4" fmla="*/ 1 w 14"/>
                  <a:gd name="T5" fmla="*/ 11 h 11"/>
                  <a:gd name="T6" fmla="*/ 13 w 14"/>
                  <a:gd name="T7" fmla="*/ 11 h 11"/>
                  <a:gd name="T8" fmla="*/ 14 w 14"/>
                  <a:gd name="T9" fmla="*/ 7 h 11"/>
                  <a:gd name="T10" fmla="*/ 7 w 1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0"/>
                      <a:pt x="14" y="9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Oval 796">
                <a:extLst>
                  <a:ext uri="{FF2B5EF4-FFF2-40B4-BE49-F238E27FC236}">
                    <a16:creationId xmlns:a16="http://schemas.microsoft.com/office/drawing/2014/main" id="{3C53DFD6-524F-4D3D-82F1-59758B658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419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Oval 797">
                <a:extLst>
                  <a:ext uri="{FF2B5EF4-FFF2-40B4-BE49-F238E27FC236}">
                    <a16:creationId xmlns:a16="http://schemas.microsoft.com/office/drawing/2014/main" id="{A6D41971-49F8-403E-907D-E611CD637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4087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Oval 798">
                <a:extLst>
                  <a:ext uri="{FF2B5EF4-FFF2-40B4-BE49-F238E27FC236}">
                    <a16:creationId xmlns:a16="http://schemas.microsoft.com/office/drawing/2014/main" id="{B3B88BCB-2968-4935-A5FE-A8A251D39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981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Oval 799">
                <a:extLst>
                  <a:ext uri="{FF2B5EF4-FFF2-40B4-BE49-F238E27FC236}">
                    <a16:creationId xmlns:a16="http://schemas.microsoft.com/office/drawing/2014/main" id="{B9447DA5-98F0-4C31-8B84-D43C2E09D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87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Oval 800">
                <a:extLst>
                  <a:ext uri="{FF2B5EF4-FFF2-40B4-BE49-F238E27FC236}">
                    <a16:creationId xmlns:a16="http://schemas.microsoft.com/office/drawing/2014/main" id="{E1AA6452-FAD4-4A5D-B197-FF1C782E6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772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Oval 801">
                <a:extLst>
                  <a:ext uri="{FF2B5EF4-FFF2-40B4-BE49-F238E27FC236}">
                    <a16:creationId xmlns:a16="http://schemas.microsoft.com/office/drawing/2014/main" id="{AB58F2BD-6245-43FD-8100-1B9EC0032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667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Oval 802">
                <a:extLst>
                  <a:ext uri="{FF2B5EF4-FFF2-40B4-BE49-F238E27FC236}">
                    <a16:creationId xmlns:a16="http://schemas.microsoft.com/office/drawing/2014/main" id="{42D86EB0-3932-4A81-80AD-833936C41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564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Oval 803">
                <a:extLst>
                  <a:ext uri="{FF2B5EF4-FFF2-40B4-BE49-F238E27FC236}">
                    <a16:creationId xmlns:a16="http://schemas.microsoft.com/office/drawing/2014/main" id="{C26D70F6-635B-4993-8A0B-DB4F2D47E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45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Oval 804">
                <a:extLst>
                  <a:ext uri="{FF2B5EF4-FFF2-40B4-BE49-F238E27FC236}">
                    <a16:creationId xmlns:a16="http://schemas.microsoft.com/office/drawing/2014/main" id="{6D0C884E-AC9E-4729-965D-35847D6BC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355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Oval 805">
                <a:extLst>
                  <a:ext uri="{FF2B5EF4-FFF2-40B4-BE49-F238E27FC236}">
                    <a16:creationId xmlns:a16="http://schemas.microsoft.com/office/drawing/2014/main" id="{65269C41-0CF2-4EEC-8683-A34133C67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249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Oval 806">
                <a:extLst>
                  <a:ext uri="{FF2B5EF4-FFF2-40B4-BE49-F238E27FC236}">
                    <a16:creationId xmlns:a16="http://schemas.microsoft.com/office/drawing/2014/main" id="{533ECFEE-8DFF-4FB0-BDC6-CEAB3E7F5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3144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Oval 807">
                <a:extLst>
                  <a:ext uri="{FF2B5EF4-FFF2-40B4-BE49-F238E27FC236}">
                    <a16:creationId xmlns:a16="http://schemas.microsoft.com/office/drawing/2014/main" id="{0A53A046-40F7-4FBA-9FE9-BA8EDCA83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303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Oval 808">
                <a:extLst>
                  <a:ext uri="{FF2B5EF4-FFF2-40B4-BE49-F238E27FC236}">
                    <a16:creationId xmlns:a16="http://schemas.microsoft.com/office/drawing/2014/main" id="{FA6DD354-A4EA-476F-AB16-FD482E2A0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93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Oval 809">
                <a:extLst>
                  <a:ext uri="{FF2B5EF4-FFF2-40B4-BE49-F238E27FC236}">
                    <a16:creationId xmlns:a16="http://schemas.microsoft.com/office/drawing/2014/main" id="{8D159F9A-EAC0-41F7-B524-5D7060893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829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Oval 810">
                <a:extLst>
                  <a:ext uri="{FF2B5EF4-FFF2-40B4-BE49-F238E27FC236}">
                    <a16:creationId xmlns:a16="http://schemas.microsoft.com/office/drawing/2014/main" id="{D000FB3B-A6C0-4857-8E91-88696DAC9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726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Oval 811">
                <a:extLst>
                  <a:ext uri="{FF2B5EF4-FFF2-40B4-BE49-F238E27FC236}">
                    <a16:creationId xmlns:a16="http://schemas.microsoft.com/office/drawing/2014/main" id="{94542843-38E3-4142-B9C6-BF3093C7C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6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Oval 812">
                <a:extLst>
                  <a:ext uri="{FF2B5EF4-FFF2-40B4-BE49-F238E27FC236}">
                    <a16:creationId xmlns:a16="http://schemas.microsoft.com/office/drawing/2014/main" id="{8F04EBFA-580B-4CE9-B228-8FF1C103C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51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Oval 813">
                <a:extLst>
                  <a:ext uri="{FF2B5EF4-FFF2-40B4-BE49-F238E27FC236}">
                    <a16:creationId xmlns:a16="http://schemas.microsoft.com/office/drawing/2014/main" id="{B2829F9D-DE81-4CE5-9D94-3BA1E780A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412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Oval 814">
                <a:extLst>
                  <a:ext uri="{FF2B5EF4-FFF2-40B4-BE49-F238E27FC236}">
                    <a16:creationId xmlns:a16="http://schemas.microsoft.com/office/drawing/2014/main" id="{C56D5A68-9A85-41DE-8D3C-5635747A7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Oval 815">
                <a:extLst>
                  <a:ext uri="{FF2B5EF4-FFF2-40B4-BE49-F238E27FC236}">
                    <a16:creationId xmlns:a16="http://schemas.microsoft.com/office/drawing/2014/main" id="{C7AD76D4-ACCD-4690-AB0E-8B2C813B0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220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Oval 816">
                <a:extLst>
                  <a:ext uri="{FF2B5EF4-FFF2-40B4-BE49-F238E27FC236}">
                    <a16:creationId xmlns:a16="http://schemas.microsoft.com/office/drawing/2014/main" id="{A29806CC-0B5C-4CFA-AD27-2A4E94169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2099"/>
                <a:ext cx="26" cy="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Oval 817">
                <a:extLst>
                  <a:ext uri="{FF2B5EF4-FFF2-40B4-BE49-F238E27FC236}">
                    <a16:creationId xmlns:a16="http://schemas.microsoft.com/office/drawing/2014/main" id="{7F406A0C-E8D4-4BEA-8248-BBB4A0A0A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1994"/>
                <a:ext cx="26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Oval 818">
                <a:extLst>
                  <a:ext uri="{FF2B5EF4-FFF2-40B4-BE49-F238E27FC236}">
                    <a16:creationId xmlns:a16="http://schemas.microsoft.com/office/drawing/2014/main" id="{5196C66B-5CB8-4459-AF99-ABD9EE806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1890"/>
                <a:ext cx="24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Oval 819">
                <a:extLst>
                  <a:ext uri="{FF2B5EF4-FFF2-40B4-BE49-F238E27FC236}">
                    <a16:creationId xmlns:a16="http://schemas.microsoft.com/office/drawing/2014/main" id="{B55A5CDC-BA8D-4C84-8FAF-31CDF8034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178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Oval 820">
                <a:extLst>
                  <a:ext uri="{FF2B5EF4-FFF2-40B4-BE49-F238E27FC236}">
                    <a16:creationId xmlns:a16="http://schemas.microsoft.com/office/drawing/2014/main" id="{8BCA1D40-B217-4103-9CB1-CE7FB4625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" y="1683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Oval 821">
                <a:extLst>
                  <a:ext uri="{FF2B5EF4-FFF2-40B4-BE49-F238E27FC236}">
                    <a16:creationId xmlns:a16="http://schemas.microsoft.com/office/drawing/2014/main" id="{13497BD8-C344-427B-BFF8-519E6AE3B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" y="1580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Oval 822">
                <a:extLst>
                  <a:ext uri="{FF2B5EF4-FFF2-40B4-BE49-F238E27FC236}">
                    <a16:creationId xmlns:a16="http://schemas.microsoft.com/office/drawing/2014/main" id="{6919127D-6E04-462C-BA2F-D8C361F6D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" y="1475"/>
                <a:ext cx="16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Oval 823">
                <a:extLst>
                  <a:ext uri="{FF2B5EF4-FFF2-40B4-BE49-F238E27FC236}">
                    <a16:creationId xmlns:a16="http://schemas.microsoft.com/office/drawing/2014/main" id="{B26E8E52-D9D0-414F-A927-0A0FED253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" y="1371"/>
                <a:ext cx="14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Oval 824">
                <a:extLst>
                  <a:ext uri="{FF2B5EF4-FFF2-40B4-BE49-F238E27FC236}">
                    <a16:creationId xmlns:a16="http://schemas.microsoft.com/office/drawing/2014/main" id="{D0653E7C-EF7D-4A47-A9ED-41F664955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" y="1268"/>
                <a:ext cx="14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Oval 825">
                <a:extLst>
                  <a:ext uri="{FF2B5EF4-FFF2-40B4-BE49-F238E27FC236}">
                    <a16:creationId xmlns:a16="http://schemas.microsoft.com/office/drawing/2014/main" id="{ED25EB61-4C18-4E2A-A2BF-C0747B382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1164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Oval 826">
                <a:extLst>
                  <a:ext uri="{FF2B5EF4-FFF2-40B4-BE49-F238E27FC236}">
                    <a16:creationId xmlns:a16="http://schemas.microsoft.com/office/drawing/2014/main" id="{F62AEFD5-A105-41FE-9D6C-BE1A789E3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1061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Oval 827">
                <a:extLst>
                  <a:ext uri="{FF2B5EF4-FFF2-40B4-BE49-F238E27FC236}">
                    <a16:creationId xmlns:a16="http://schemas.microsoft.com/office/drawing/2014/main" id="{EAD9FBF3-E056-4247-B528-D61AF90B0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955"/>
                <a:ext cx="8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Oval 828">
                <a:extLst>
                  <a:ext uri="{FF2B5EF4-FFF2-40B4-BE49-F238E27FC236}">
                    <a16:creationId xmlns:a16="http://schemas.microsoft.com/office/drawing/2014/main" id="{83B1916D-56DC-4860-B648-D5AECD4D6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852"/>
                <a:ext cx="8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Oval 829">
                <a:extLst>
                  <a:ext uri="{FF2B5EF4-FFF2-40B4-BE49-F238E27FC236}">
                    <a16:creationId xmlns:a16="http://schemas.microsoft.com/office/drawing/2014/main" id="{528D7FCE-1A59-4EDB-A6F8-721A03CBC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749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Oval 830">
                <a:extLst>
                  <a:ext uri="{FF2B5EF4-FFF2-40B4-BE49-F238E27FC236}">
                    <a16:creationId xmlns:a16="http://schemas.microsoft.com/office/drawing/2014/main" id="{76A86D95-C768-4AB1-B9E6-2333AF54B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1" y="645"/>
                <a:ext cx="4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Oval 831">
                <a:extLst>
                  <a:ext uri="{FF2B5EF4-FFF2-40B4-BE49-F238E27FC236}">
                    <a16:creationId xmlns:a16="http://schemas.microsoft.com/office/drawing/2014/main" id="{21B66586-58B8-4F2C-A6E6-944E6F50D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1" y="542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Oval 832">
                <a:extLst>
                  <a:ext uri="{FF2B5EF4-FFF2-40B4-BE49-F238E27FC236}">
                    <a16:creationId xmlns:a16="http://schemas.microsoft.com/office/drawing/2014/main" id="{332B5441-9257-498D-9E8B-82D8D8872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436"/>
                <a:ext cx="1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833">
                <a:extLst>
                  <a:ext uri="{FF2B5EF4-FFF2-40B4-BE49-F238E27FC236}">
                    <a16:creationId xmlns:a16="http://schemas.microsoft.com/office/drawing/2014/main" id="{11472DD7-8557-40FE-8CB8-C6D686FA8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4296"/>
                <a:ext cx="31" cy="22"/>
              </a:xfrm>
              <a:custGeom>
                <a:avLst/>
                <a:gdLst>
                  <a:gd name="T0" fmla="*/ 7 w 15"/>
                  <a:gd name="T1" fmla="*/ 0 h 11"/>
                  <a:gd name="T2" fmla="*/ 0 w 15"/>
                  <a:gd name="T3" fmla="*/ 7 h 11"/>
                  <a:gd name="T4" fmla="*/ 2 w 15"/>
                  <a:gd name="T5" fmla="*/ 11 h 11"/>
                  <a:gd name="T6" fmla="*/ 13 w 15"/>
                  <a:gd name="T7" fmla="*/ 11 h 11"/>
                  <a:gd name="T8" fmla="*/ 15 w 15"/>
                  <a:gd name="T9" fmla="*/ 7 h 11"/>
                  <a:gd name="T10" fmla="*/ 7 w 1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2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0"/>
                      <a:pt x="15" y="9"/>
                      <a:pt x="15" y="7"/>
                    </a:cubicBezTo>
                    <a:cubicBezTo>
                      <a:pt x="15" y="3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Oval 834">
                <a:extLst>
                  <a:ext uri="{FF2B5EF4-FFF2-40B4-BE49-F238E27FC236}">
                    <a16:creationId xmlns:a16="http://schemas.microsoft.com/office/drawing/2014/main" id="{8BE0FC3B-40D3-4092-8B88-6985C1615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419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Oval 835">
                <a:extLst>
                  <a:ext uri="{FF2B5EF4-FFF2-40B4-BE49-F238E27FC236}">
                    <a16:creationId xmlns:a16="http://schemas.microsoft.com/office/drawing/2014/main" id="{0C96E5E8-1AD3-495E-8132-665970C47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4087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Oval 836">
                <a:extLst>
                  <a:ext uri="{FF2B5EF4-FFF2-40B4-BE49-F238E27FC236}">
                    <a16:creationId xmlns:a16="http://schemas.microsoft.com/office/drawing/2014/main" id="{8A56FA83-43F0-4B36-8285-645C7F264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98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Oval 837">
                <a:extLst>
                  <a:ext uri="{FF2B5EF4-FFF2-40B4-BE49-F238E27FC236}">
                    <a16:creationId xmlns:a16="http://schemas.microsoft.com/office/drawing/2014/main" id="{F7996F83-0073-4263-A11F-905C565B3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87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Oval 838">
                <a:extLst>
                  <a:ext uri="{FF2B5EF4-FFF2-40B4-BE49-F238E27FC236}">
                    <a16:creationId xmlns:a16="http://schemas.microsoft.com/office/drawing/2014/main" id="{0955FA92-9217-4121-9BBB-FAA0F2BEF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772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Oval 839">
                <a:extLst>
                  <a:ext uri="{FF2B5EF4-FFF2-40B4-BE49-F238E27FC236}">
                    <a16:creationId xmlns:a16="http://schemas.microsoft.com/office/drawing/2014/main" id="{FE949733-B168-43DF-BE65-5BF60784C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667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Oval 840">
                <a:extLst>
                  <a:ext uri="{FF2B5EF4-FFF2-40B4-BE49-F238E27FC236}">
                    <a16:creationId xmlns:a16="http://schemas.microsoft.com/office/drawing/2014/main" id="{C951E98D-6458-4037-A738-6C3526CAF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564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Oval 841">
                <a:extLst>
                  <a:ext uri="{FF2B5EF4-FFF2-40B4-BE49-F238E27FC236}">
                    <a16:creationId xmlns:a16="http://schemas.microsoft.com/office/drawing/2014/main" id="{A4EB6CDF-A058-468D-9F60-BDD2148F7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45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Oval 842">
                <a:extLst>
                  <a:ext uri="{FF2B5EF4-FFF2-40B4-BE49-F238E27FC236}">
                    <a16:creationId xmlns:a16="http://schemas.microsoft.com/office/drawing/2014/main" id="{7AA73858-73C1-42E8-B272-3464C4F40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355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Oval 843">
                <a:extLst>
                  <a:ext uri="{FF2B5EF4-FFF2-40B4-BE49-F238E27FC236}">
                    <a16:creationId xmlns:a16="http://schemas.microsoft.com/office/drawing/2014/main" id="{641E9E20-91F5-4C2E-AC21-C24EA5839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24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Oval 844">
                <a:extLst>
                  <a:ext uri="{FF2B5EF4-FFF2-40B4-BE49-F238E27FC236}">
                    <a16:creationId xmlns:a16="http://schemas.microsoft.com/office/drawing/2014/main" id="{ACF114D2-5619-4E0D-8DAE-FD4630904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144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Oval 845">
                <a:extLst>
                  <a:ext uri="{FF2B5EF4-FFF2-40B4-BE49-F238E27FC236}">
                    <a16:creationId xmlns:a16="http://schemas.microsoft.com/office/drawing/2014/main" id="{F273C106-D99B-467D-9AD8-D9B295294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03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Oval 846">
                <a:extLst>
                  <a:ext uri="{FF2B5EF4-FFF2-40B4-BE49-F238E27FC236}">
                    <a16:creationId xmlns:a16="http://schemas.microsoft.com/office/drawing/2014/main" id="{27485C94-523C-41FF-99CA-EC4CA50C0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93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Oval 847">
                <a:extLst>
                  <a:ext uri="{FF2B5EF4-FFF2-40B4-BE49-F238E27FC236}">
                    <a16:creationId xmlns:a16="http://schemas.microsoft.com/office/drawing/2014/main" id="{EC9BBA80-581B-452E-ADE7-150528C13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829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Oval 848">
                <a:extLst>
                  <a:ext uri="{FF2B5EF4-FFF2-40B4-BE49-F238E27FC236}">
                    <a16:creationId xmlns:a16="http://schemas.microsoft.com/office/drawing/2014/main" id="{F81E08B7-8AF9-4955-ABC2-19500DF2F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726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Oval 849">
                <a:extLst>
                  <a:ext uri="{FF2B5EF4-FFF2-40B4-BE49-F238E27FC236}">
                    <a16:creationId xmlns:a16="http://schemas.microsoft.com/office/drawing/2014/main" id="{2ADD3787-0298-4C00-BE24-5272931A7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6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Oval 850">
                <a:extLst>
                  <a:ext uri="{FF2B5EF4-FFF2-40B4-BE49-F238E27FC236}">
                    <a16:creationId xmlns:a16="http://schemas.microsoft.com/office/drawing/2014/main" id="{46E2ABFF-BCF6-479C-82FB-26C52C5A4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51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0" name="Oval 852">
              <a:extLst>
                <a:ext uri="{FF2B5EF4-FFF2-40B4-BE49-F238E27FC236}">
                  <a16:creationId xmlns:a16="http://schemas.microsoft.com/office/drawing/2014/main" id="{1DD5B167-23F8-48BD-A193-DA0D2866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81450" y="3829050"/>
              <a:ext cx="49213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853">
              <a:extLst>
                <a:ext uri="{FF2B5EF4-FFF2-40B4-BE49-F238E27FC236}">
                  <a16:creationId xmlns:a16="http://schemas.microsoft.com/office/drawing/2014/main" id="{6A2F2FC5-BC8D-43EA-B1A9-14CE2523D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81450" y="3660775"/>
              <a:ext cx="49213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54">
              <a:extLst>
                <a:ext uri="{FF2B5EF4-FFF2-40B4-BE49-F238E27FC236}">
                  <a16:creationId xmlns:a16="http://schemas.microsoft.com/office/drawing/2014/main" id="{1D3A1AC8-86BA-481D-90AE-9BD7CBE61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81450" y="3497263"/>
              <a:ext cx="46038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55">
              <a:extLst>
                <a:ext uri="{FF2B5EF4-FFF2-40B4-BE49-F238E27FC236}">
                  <a16:creationId xmlns:a16="http://schemas.microsoft.com/office/drawing/2014/main" id="{74DDFFD4-E513-4221-B195-E4AB561F4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78275" y="3332163"/>
              <a:ext cx="42863" cy="428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56">
              <a:extLst>
                <a:ext uri="{FF2B5EF4-FFF2-40B4-BE49-F238E27FC236}">
                  <a16:creationId xmlns:a16="http://schemas.microsoft.com/office/drawing/2014/main" id="{52FC521D-F940-46AE-8C0E-BB7510A8E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78275" y="3165475"/>
              <a:ext cx="42863" cy="412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57">
              <a:extLst>
                <a:ext uri="{FF2B5EF4-FFF2-40B4-BE49-F238E27FC236}">
                  <a16:creationId xmlns:a16="http://schemas.microsoft.com/office/drawing/2014/main" id="{A24EC1C7-E583-4BC6-BC46-123652B44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75100" y="3000375"/>
              <a:ext cx="36513" cy="396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58">
              <a:extLst>
                <a:ext uri="{FF2B5EF4-FFF2-40B4-BE49-F238E27FC236}">
                  <a16:creationId xmlns:a16="http://schemas.microsoft.com/office/drawing/2014/main" id="{D6F4FCF5-B143-41E9-B70A-4A65EE9C0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75100" y="2836863"/>
              <a:ext cx="36513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9">
              <a:extLst>
                <a:ext uri="{FF2B5EF4-FFF2-40B4-BE49-F238E27FC236}">
                  <a16:creationId xmlns:a16="http://schemas.microsoft.com/office/drawing/2014/main" id="{000D67B7-CD96-4C39-92CB-A4BB9F4FC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75100" y="2671763"/>
              <a:ext cx="33338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0">
              <a:extLst>
                <a:ext uri="{FF2B5EF4-FFF2-40B4-BE49-F238E27FC236}">
                  <a16:creationId xmlns:a16="http://schemas.microsoft.com/office/drawing/2014/main" id="{9DA8A8FD-61C9-4326-982E-0274807B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71925" y="2508250"/>
              <a:ext cx="30163" cy="285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61">
              <a:extLst>
                <a:ext uri="{FF2B5EF4-FFF2-40B4-BE49-F238E27FC236}">
                  <a16:creationId xmlns:a16="http://schemas.microsoft.com/office/drawing/2014/main" id="{7C107B37-1738-406C-9E7F-73F41B800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71925" y="2341563"/>
              <a:ext cx="30163" cy="285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62">
              <a:extLst>
                <a:ext uri="{FF2B5EF4-FFF2-40B4-BE49-F238E27FC236}">
                  <a16:creationId xmlns:a16="http://schemas.microsoft.com/office/drawing/2014/main" id="{36E8AA44-34E9-4DE3-97DA-5394E31BF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68750" y="2176463"/>
              <a:ext cx="23813" cy="254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63">
              <a:extLst>
                <a:ext uri="{FF2B5EF4-FFF2-40B4-BE49-F238E27FC236}">
                  <a16:creationId xmlns:a16="http://schemas.microsoft.com/office/drawing/2014/main" id="{F6E077FE-8A18-4A0C-B29E-8F0740B42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68750" y="2012950"/>
              <a:ext cx="23813" cy="222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864">
              <a:extLst>
                <a:ext uri="{FF2B5EF4-FFF2-40B4-BE49-F238E27FC236}">
                  <a16:creationId xmlns:a16="http://schemas.microsoft.com/office/drawing/2014/main" id="{89E1B01D-EEEE-4200-87FC-428F61112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65575" y="1847850"/>
              <a:ext cx="17463" cy="190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865">
              <a:extLst>
                <a:ext uri="{FF2B5EF4-FFF2-40B4-BE49-F238E27FC236}">
                  <a16:creationId xmlns:a16="http://schemas.microsoft.com/office/drawing/2014/main" id="{BBF0E808-0462-4B71-BCDA-F1B33FCF2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65575" y="1684338"/>
              <a:ext cx="17463" cy="158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866">
              <a:extLst>
                <a:ext uri="{FF2B5EF4-FFF2-40B4-BE49-F238E27FC236}">
                  <a16:creationId xmlns:a16="http://schemas.microsoft.com/office/drawing/2014/main" id="{BE911EE7-E734-4787-AAFF-975AB7365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65575" y="1516063"/>
              <a:ext cx="17463" cy="174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867">
              <a:extLst>
                <a:ext uri="{FF2B5EF4-FFF2-40B4-BE49-F238E27FC236}">
                  <a16:creationId xmlns:a16="http://schemas.microsoft.com/office/drawing/2014/main" id="{EEEE9BFA-7134-4BB3-B274-14FA2935A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62400" y="1352550"/>
              <a:ext cx="11113" cy="127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868">
              <a:extLst>
                <a:ext uri="{FF2B5EF4-FFF2-40B4-BE49-F238E27FC236}">
                  <a16:creationId xmlns:a16="http://schemas.microsoft.com/office/drawing/2014/main" id="{FC733015-DC72-4BCA-AFC2-9FAFE4857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62400" y="1189038"/>
              <a:ext cx="11113" cy="95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869">
              <a:extLst>
                <a:ext uri="{FF2B5EF4-FFF2-40B4-BE49-F238E27FC236}">
                  <a16:creationId xmlns:a16="http://schemas.microsoft.com/office/drawing/2014/main" id="{4A592D60-436D-44BA-9F43-F2D7A89BF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59225" y="1023938"/>
              <a:ext cx="4763" cy="63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870">
              <a:extLst>
                <a:ext uri="{FF2B5EF4-FFF2-40B4-BE49-F238E27FC236}">
                  <a16:creationId xmlns:a16="http://schemas.microsoft.com/office/drawing/2014/main" id="{DC64A06B-157C-443D-8B6A-8A6EE9986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59225" y="860425"/>
              <a:ext cx="4763" cy="31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871">
              <a:extLst>
                <a:ext uri="{FF2B5EF4-FFF2-40B4-BE49-F238E27FC236}">
                  <a16:creationId xmlns:a16="http://schemas.microsoft.com/office/drawing/2014/main" id="{1B232285-4295-4308-A298-9A07D697E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59225" y="692150"/>
              <a:ext cx="4763" cy="31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872">
              <a:extLst>
                <a:ext uri="{FF2B5EF4-FFF2-40B4-BE49-F238E27FC236}">
                  <a16:creationId xmlns:a16="http://schemas.microsoft.com/office/drawing/2014/main" id="{BD214CCA-222A-4533-AD1F-400ACE45D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13175" y="6819900"/>
              <a:ext cx="44450" cy="34925"/>
            </a:xfrm>
            <a:custGeom>
              <a:avLst/>
              <a:gdLst>
                <a:gd name="T0" fmla="*/ 7 w 14"/>
                <a:gd name="T1" fmla="*/ 0 h 11"/>
                <a:gd name="T2" fmla="*/ 0 w 14"/>
                <a:gd name="T3" fmla="*/ 7 h 11"/>
                <a:gd name="T4" fmla="*/ 1 w 14"/>
                <a:gd name="T5" fmla="*/ 11 h 11"/>
                <a:gd name="T6" fmla="*/ 13 w 14"/>
                <a:gd name="T7" fmla="*/ 11 h 11"/>
                <a:gd name="T8" fmla="*/ 14 w 14"/>
                <a:gd name="T9" fmla="*/ 7 h 11"/>
                <a:gd name="T10" fmla="*/ 7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873">
              <a:extLst>
                <a:ext uri="{FF2B5EF4-FFF2-40B4-BE49-F238E27FC236}">
                  <a16:creationId xmlns:a16="http://schemas.microsoft.com/office/drawing/2014/main" id="{90F1D11F-F8D4-42CE-B4F2-2A5B73925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6651625"/>
              <a:ext cx="44450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874">
              <a:extLst>
                <a:ext uri="{FF2B5EF4-FFF2-40B4-BE49-F238E27FC236}">
                  <a16:creationId xmlns:a16="http://schemas.microsoft.com/office/drawing/2014/main" id="{9B766330-E013-4A93-9D6B-A2E894D46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6488113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875">
              <a:extLst>
                <a:ext uri="{FF2B5EF4-FFF2-40B4-BE49-F238E27FC236}">
                  <a16:creationId xmlns:a16="http://schemas.microsoft.com/office/drawing/2014/main" id="{7F36E341-8DBA-4C3F-9DE3-8D3054897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6319838"/>
              <a:ext cx="44450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876">
              <a:extLst>
                <a:ext uri="{FF2B5EF4-FFF2-40B4-BE49-F238E27FC236}">
                  <a16:creationId xmlns:a16="http://schemas.microsoft.com/office/drawing/2014/main" id="{04F7BBE6-8E74-4D18-9242-A92741179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6156325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877">
              <a:extLst>
                <a:ext uri="{FF2B5EF4-FFF2-40B4-BE49-F238E27FC236}">
                  <a16:creationId xmlns:a16="http://schemas.microsoft.com/office/drawing/2014/main" id="{364DA30D-FB03-4E32-BB0A-4F966E05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5988050"/>
              <a:ext cx="44450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878">
              <a:extLst>
                <a:ext uri="{FF2B5EF4-FFF2-40B4-BE49-F238E27FC236}">
                  <a16:creationId xmlns:a16="http://schemas.microsoft.com/office/drawing/2014/main" id="{5896B9E9-1938-4712-92D5-CEC0EFB8C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5821363"/>
              <a:ext cx="44450" cy="47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879">
              <a:extLst>
                <a:ext uri="{FF2B5EF4-FFF2-40B4-BE49-F238E27FC236}">
                  <a16:creationId xmlns:a16="http://schemas.microsoft.com/office/drawing/2014/main" id="{B9C98CEE-3C8F-4825-8F3E-76FA4056E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5657850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880">
              <a:extLst>
                <a:ext uri="{FF2B5EF4-FFF2-40B4-BE49-F238E27FC236}">
                  <a16:creationId xmlns:a16="http://schemas.microsoft.com/office/drawing/2014/main" id="{E2A32CF3-C905-4C8F-A847-B3CFF1B44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5489575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881">
              <a:extLst>
                <a:ext uri="{FF2B5EF4-FFF2-40B4-BE49-F238E27FC236}">
                  <a16:creationId xmlns:a16="http://schemas.microsoft.com/office/drawing/2014/main" id="{3B132A8F-7061-44DE-91A6-7BD7EE313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5326063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Oval 882">
              <a:extLst>
                <a:ext uri="{FF2B5EF4-FFF2-40B4-BE49-F238E27FC236}">
                  <a16:creationId xmlns:a16="http://schemas.microsoft.com/office/drawing/2014/main" id="{E2845771-F0F3-4E43-8B7C-7DDC5CEF9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5157788"/>
              <a:ext cx="44450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883">
              <a:extLst>
                <a:ext uri="{FF2B5EF4-FFF2-40B4-BE49-F238E27FC236}">
                  <a16:creationId xmlns:a16="http://schemas.microsoft.com/office/drawing/2014/main" id="{EF58C296-5CB4-439B-B612-FD8A1FB3E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4991100"/>
              <a:ext cx="44450" cy="47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884">
              <a:extLst>
                <a:ext uri="{FF2B5EF4-FFF2-40B4-BE49-F238E27FC236}">
                  <a16:creationId xmlns:a16="http://schemas.microsoft.com/office/drawing/2014/main" id="{D89BF054-FC7D-4AA5-9367-115EA08B2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4822825"/>
              <a:ext cx="44450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885">
              <a:extLst>
                <a:ext uri="{FF2B5EF4-FFF2-40B4-BE49-F238E27FC236}">
                  <a16:creationId xmlns:a16="http://schemas.microsoft.com/office/drawing/2014/main" id="{FBFBF343-EFDD-47AF-A2D5-03815909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4659313"/>
              <a:ext cx="44450" cy="47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886">
              <a:extLst>
                <a:ext uri="{FF2B5EF4-FFF2-40B4-BE49-F238E27FC236}">
                  <a16:creationId xmlns:a16="http://schemas.microsoft.com/office/drawing/2014/main" id="{D128B983-A6A6-408B-A37D-1AAE3BBE8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4491038"/>
              <a:ext cx="44450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887">
              <a:extLst>
                <a:ext uri="{FF2B5EF4-FFF2-40B4-BE49-F238E27FC236}">
                  <a16:creationId xmlns:a16="http://schemas.microsoft.com/office/drawing/2014/main" id="{C3B678D6-E6B4-451A-93B1-A17BE26FC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4327525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888">
              <a:extLst>
                <a:ext uri="{FF2B5EF4-FFF2-40B4-BE49-F238E27FC236}">
                  <a16:creationId xmlns:a16="http://schemas.microsoft.com/office/drawing/2014/main" id="{80DBE63A-2DEA-4461-9337-C2B08BA92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4159250"/>
              <a:ext cx="44450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889">
              <a:extLst>
                <a:ext uri="{FF2B5EF4-FFF2-40B4-BE49-F238E27FC236}">
                  <a16:creationId xmlns:a16="http://schemas.microsoft.com/office/drawing/2014/main" id="{A76CE9AE-2D3F-4AD1-B5F4-600D94A4E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3992563"/>
              <a:ext cx="44450" cy="47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890">
              <a:extLst>
                <a:ext uri="{FF2B5EF4-FFF2-40B4-BE49-F238E27FC236}">
                  <a16:creationId xmlns:a16="http://schemas.microsoft.com/office/drawing/2014/main" id="{53262415-D174-4B6E-80A4-D0D078CB4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3829050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891">
              <a:extLst>
                <a:ext uri="{FF2B5EF4-FFF2-40B4-BE49-F238E27FC236}">
                  <a16:creationId xmlns:a16="http://schemas.microsoft.com/office/drawing/2014/main" id="{C6C441A4-AC9D-4345-9704-52F1BA1C3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3660775"/>
              <a:ext cx="44450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892">
              <a:extLst>
                <a:ext uri="{FF2B5EF4-FFF2-40B4-BE49-F238E27FC236}">
                  <a16:creationId xmlns:a16="http://schemas.microsoft.com/office/drawing/2014/main" id="{E724B956-91DC-4A70-9393-3279D4319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3497263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893">
              <a:extLst>
                <a:ext uri="{FF2B5EF4-FFF2-40B4-BE49-F238E27FC236}">
                  <a16:creationId xmlns:a16="http://schemas.microsoft.com/office/drawing/2014/main" id="{F9A087C4-0021-4258-8A09-375BC4257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3332163"/>
              <a:ext cx="44450" cy="428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894">
              <a:extLst>
                <a:ext uri="{FF2B5EF4-FFF2-40B4-BE49-F238E27FC236}">
                  <a16:creationId xmlns:a16="http://schemas.microsoft.com/office/drawing/2014/main" id="{F9F3089D-079B-4AC7-941B-6C61630FA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0000" y="3165475"/>
              <a:ext cx="38100" cy="412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895">
              <a:extLst>
                <a:ext uri="{FF2B5EF4-FFF2-40B4-BE49-F238E27FC236}">
                  <a16:creationId xmlns:a16="http://schemas.microsoft.com/office/drawing/2014/main" id="{E2DA3573-B124-49C2-A003-E6A848199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0000" y="3000375"/>
              <a:ext cx="38100" cy="396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896">
              <a:extLst>
                <a:ext uri="{FF2B5EF4-FFF2-40B4-BE49-F238E27FC236}">
                  <a16:creationId xmlns:a16="http://schemas.microsoft.com/office/drawing/2014/main" id="{821D155A-56DA-4C46-B4C9-BFF81E7AE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6825" y="2836863"/>
              <a:ext cx="31750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897">
              <a:extLst>
                <a:ext uri="{FF2B5EF4-FFF2-40B4-BE49-F238E27FC236}">
                  <a16:creationId xmlns:a16="http://schemas.microsoft.com/office/drawing/2014/main" id="{ABC1D2F1-9686-4360-8E8D-45B31ACD1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6825" y="2671763"/>
              <a:ext cx="31750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898">
              <a:extLst>
                <a:ext uri="{FF2B5EF4-FFF2-40B4-BE49-F238E27FC236}">
                  <a16:creationId xmlns:a16="http://schemas.microsoft.com/office/drawing/2014/main" id="{8F5C2D48-97DE-488E-A6ED-EA0ABC143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6825" y="2508250"/>
              <a:ext cx="31750" cy="285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899">
              <a:extLst>
                <a:ext uri="{FF2B5EF4-FFF2-40B4-BE49-F238E27FC236}">
                  <a16:creationId xmlns:a16="http://schemas.microsoft.com/office/drawing/2014/main" id="{CA5068D0-DCE3-4000-AE88-AFB26F175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3650" y="2341563"/>
              <a:ext cx="25400" cy="285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900">
              <a:extLst>
                <a:ext uri="{FF2B5EF4-FFF2-40B4-BE49-F238E27FC236}">
                  <a16:creationId xmlns:a16="http://schemas.microsoft.com/office/drawing/2014/main" id="{47E46127-8387-4045-A811-B34DD0515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3650" y="2176463"/>
              <a:ext cx="25400" cy="254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901">
              <a:extLst>
                <a:ext uri="{FF2B5EF4-FFF2-40B4-BE49-F238E27FC236}">
                  <a16:creationId xmlns:a16="http://schemas.microsoft.com/office/drawing/2014/main" id="{067332A4-0C09-46E6-B093-D54825675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0475" y="2012950"/>
              <a:ext cx="19050" cy="222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902">
              <a:extLst>
                <a:ext uri="{FF2B5EF4-FFF2-40B4-BE49-F238E27FC236}">
                  <a16:creationId xmlns:a16="http://schemas.microsoft.com/office/drawing/2014/main" id="{A2F7C77C-462A-47F1-9840-E4E55D8D5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0475" y="1847850"/>
              <a:ext cx="19050" cy="190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903">
              <a:extLst>
                <a:ext uri="{FF2B5EF4-FFF2-40B4-BE49-F238E27FC236}">
                  <a16:creationId xmlns:a16="http://schemas.microsoft.com/office/drawing/2014/main" id="{DE756B9C-4511-45FD-8D8D-FEB1461DF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0475" y="1684338"/>
              <a:ext cx="19050" cy="158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904">
              <a:extLst>
                <a:ext uri="{FF2B5EF4-FFF2-40B4-BE49-F238E27FC236}">
                  <a16:creationId xmlns:a16="http://schemas.microsoft.com/office/drawing/2014/main" id="{A1254828-8408-44EB-B249-89978947E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97300" y="1516063"/>
              <a:ext cx="12700" cy="174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905">
              <a:extLst>
                <a:ext uri="{FF2B5EF4-FFF2-40B4-BE49-F238E27FC236}">
                  <a16:creationId xmlns:a16="http://schemas.microsoft.com/office/drawing/2014/main" id="{8B96DC5E-8F7B-4FAA-95F6-96420F774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97300" y="1352550"/>
              <a:ext cx="12700" cy="127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906">
              <a:extLst>
                <a:ext uri="{FF2B5EF4-FFF2-40B4-BE49-F238E27FC236}">
                  <a16:creationId xmlns:a16="http://schemas.microsoft.com/office/drawing/2014/main" id="{6A1A4A35-32A2-4160-9F3B-07BDC2942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94125" y="1189038"/>
              <a:ext cx="6350" cy="95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907">
              <a:extLst>
                <a:ext uri="{FF2B5EF4-FFF2-40B4-BE49-F238E27FC236}">
                  <a16:creationId xmlns:a16="http://schemas.microsoft.com/office/drawing/2014/main" id="{1A44556F-B2B8-4A1A-8DD2-A6860933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94125" y="1023938"/>
              <a:ext cx="6350" cy="63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908">
              <a:extLst>
                <a:ext uri="{FF2B5EF4-FFF2-40B4-BE49-F238E27FC236}">
                  <a16:creationId xmlns:a16="http://schemas.microsoft.com/office/drawing/2014/main" id="{4202FA87-7149-49BF-A484-490B7AA95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94125" y="860425"/>
              <a:ext cx="6350" cy="31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909">
              <a:extLst>
                <a:ext uri="{FF2B5EF4-FFF2-40B4-BE49-F238E27FC236}">
                  <a16:creationId xmlns:a16="http://schemas.microsoft.com/office/drawing/2014/main" id="{E4CECD01-AAFA-4109-B762-8FA7D21C2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90950" y="692150"/>
              <a:ext cx="1588" cy="31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910">
              <a:extLst>
                <a:ext uri="{FF2B5EF4-FFF2-40B4-BE49-F238E27FC236}">
                  <a16:creationId xmlns:a16="http://schemas.microsoft.com/office/drawing/2014/main" id="{98D71368-AC3A-4877-BE4C-B34797B5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1725" y="6826250"/>
              <a:ext cx="34925" cy="28575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0 h 9"/>
                <a:gd name="T4" fmla="*/ 0 w 11"/>
                <a:gd name="T5" fmla="*/ 5 h 9"/>
                <a:gd name="T6" fmla="*/ 2 w 11"/>
                <a:gd name="T7" fmla="*/ 9 h 9"/>
                <a:gd name="T8" fmla="*/ 9 w 11"/>
                <a:gd name="T9" fmla="*/ 9 h 9"/>
                <a:gd name="T10" fmla="*/ 11 w 11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8"/>
                    <a:pt x="11" y="7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911">
              <a:extLst>
                <a:ext uri="{FF2B5EF4-FFF2-40B4-BE49-F238E27FC236}">
                  <a16:creationId xmlns:a16="http://schemas.microsoft.com/office/drawing/2014/main" id="{54CB93F4-C9DF-436B-A594-18C90CD56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6657975"/>
              <a:ext cx="34925" cy="365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912">
              <a:extLst>
                <a:ext uri="{FF2B5EF4-FFF2-40B4-BE49-F238E27FC236}">
                  <a16:creationId xmlns:a16="http://schemas.microsoft.com/office/drawing/2014/main" id="{F9107F76-27DE-413B-A0F4-4AE38BC4F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6491288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913">
              <a:extLst>
                <a:ext uri="{FF2B5EF4-FFF2-40B4-BE49-F238E27FC236}">
                  <a16:creationId xmlns:a16="http://schemas.microsoft.com/office/drawing/2014/main" id="{21E8CC8E-0D81-4E36-B9EF-D8FA26141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6326188"/>
              <a:ext cx="34925" cy="365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914">
              <a:extLst>
                <a:ext uri="{FF2B5EF4-FFF2-40B4-BE49-F238E27FC236}">
                  <a16:creationId xmlns:a16="http://schemas.microsoft.com/office/drawing/2014/main" id="{303B5E62-23C6-4DAE-8D87-2E41294DB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6159500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915">
              <a:extLst>
                <a:ext uri="{FF2B5EF4-FFF2-40B4-BE49-F238E27FC236}">
                  <a16:creationId xmlns:a16="http://schemas.microsoft.com/office/drawing/2014/main" id="{D3E5C5F9-65ED-4362-967A-F95723574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5995988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916">
              <a:extLst>
                <a:ext uri="{FF2B5EF4-FFF2-40B4-BE49-F238E27FC236}">
                  <a16:creationId xmlns:a16="http://schemas.microsoft.com/office/drawing/2014/main" id="{1F82D9B3-4691-4515-81FC-0630729D6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5827713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917">
              <a:extLst>
                <a:ext uri="{FF2B5EF4-FFF2-40B4-BE49-F238E27FC236}">
                  <a16:creationId xmlns:a16="http://schemas.microsoft.com/office/drawing/2014/main" id="{25D3EBBA-A21C-4157-9C60-3FEDE3C35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5664200"/>
              <a:ext cx="34925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918">
              <a:extLst>
                <a:ext uri="{FF2B5EF4-FFF2-40B4-BE49-F238E27FC236}">
                  <a16:creationId xmlns:a16="http://schemas.microsoft.com/office/drawing/2014/main" id="{B12080CE-5B69-419A-9ECF-8E0361C87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5495925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919">
              <a:extLst>
                <a:ext uri="{FF2B5EF4-FFF2-40B4-BE49-F238E27FC236}">
                  <a16:creationId xmlns:a16="http://schemas.microsoft.com/office/drawing/2014/main" id="{183D8525-1725-4B01-87E1-788DDC3B6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5329238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920">
              <a:extLst>
                <a:ext uri="{FF2B5EF4-FFF2-40B4-BE49-F238E27FC236}">
                  <a16:creationId xmlns:a16="http://schemas.microsoft.com/office/drawing/2014/main" id="{7F136B72-BA15-48B9-BF75-AA3C8C6A8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5164138"/>
              <a:ext cx="34925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921">
              <a:extLst>
                <a:ext uri="{FF2B5EF4-FFF2-40B4-BE49-F238E27FC236}">
                  <a16:creationId xmlns:a16="http://schemas.microsoft.com/office/drawing/2014/main" id="{7D1E4400-3189-4620-91B1-30015BEF6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4997450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922">
              <a:extLst>
                <a:ext uri="{FF2B5EF4-FFF2-40B4-BE49-F238E27FC236}">
                  <a16:creationId xmlns:a16="http://schemas.microsoft.com/office/drawing/2014/main" id="{A3E76619-0F56-4050-8F7D-5B61896BC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4832350"/>
              <a:ext cx="34925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923">
              <a:extLst>
                <a:ext uri="{FF2B5EF4-FFF2-40B4-BE49-F238E27FC236}">
                  <a16:creationId xmlns:a16="http://schemas.microsoft.com/office/drawing/2014/main" id="{B3F08606-2EAD-4B74-B51E-E99C032A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4665663"/>
              <a:ext cx="34925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924">
              <a:extLst>
                <a:ext uri="{FF2B5EF4-FFF2-40B4-BE49-F238E27FC236}">
                  <a16:creationId xmlns:a16="http://schemas.microsoft.com/office/drawing/2014/main" id="{121E4CAF-CD19-46FC-B563-F1A429FF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4497388"/>
              <a:ext cx="34925" cy="365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925">
              <a:extLst>
                <a:ext uri="{FF2B5EF4-FFF2-40B4-BE49-F238E27FC236}">
                  <a16:creationId xmlns:a16="http://schemas.microsoft.com/office/drawing/2014/main" id="{2D27411F-85AA-4CE8-B076-E3046BA48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4333875"/>
              <a:ext cx="34925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926">
              <a:extLst>
                <a:ext uri="{FF2B5EF4-FFF2-40B4-BE49-F238E27FC236}">
                  <a16:creationId xmlns:a16="http://schemas.microsoft.com/office/drawing/2014/main" id="{1517F322-2FD3-4B1C-A3E6-D7043F9B6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4167188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927">
              <a:extLst>
                <a:ext uri="{FF2B5EF4-FFF2-40B4-BE49-F238E27FC236}">
                  <a16:creationId xmlns:a16="http://schemas.microsoft.com/office/drawing/2014/main" id="{81ED6E1B-8B0E-4B15-8F8E-5C029E55B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8550" y="4002088"/>
              <a:ext cx="31750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928">
              <a:extLst>
                <a:ext uri="{FF2B5EF4-FFF2-40B4-BE49-F238E27FC236}">
                  <a16:creationId xmlns:a16="http://schemas.microsoft.com/office/drawing/2014/main" id="{476DF99A-5FC4-46C1-B8A9-62EBEEC57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8550" y="3835400"/>
              <a:ext cx="31750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929">
              <a:extLst>
                <a:ext uri="{FF2B5EF4-FFF2-40B4-BE49-F238E27FC236}">
                  <a16:creationId xmlns:a16="http://schemas.microsoft.com/office/drawing/2014/main" id="{70FD5E9C-90C2-4551-9693-BB02E442B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8550" y="3667125"/>
              <a:ext cx="31750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930">
              <a:extLst>
                <a:ext uri="{FF2B5EF4-FFF2-40B4-BE49-F238E27FC236}">
                  <a16:creationId xmlns:a16="http://schemas.microsoft.com/office/drawing/2014/main" id="{61206673-0C48-4C76-98E9-BBF6877E4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8550" y="3503613"/>
              <a:ext cx="28575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931">
              <a:extLst>
                <a:ext uri="{FF2B5EF4-FFF2-40B4-BE49-F238E27FC236}">
                  <a16:creationId xmlns:a16="http://schemas.microsoft.com/office/drawing/2014/main" id="{73373214-E788-48C7-A7DE-83E139EED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8550" y="3338513"/>
              <a:ext cx="28575" cy="301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932">
              <a:extLst>
                <a:ext uri="{FF2B5EF4-FFF2-40B4-BE49-F238E27FC236}">
                  <a16:creationId xmlns:a16="http://schemas.microsoft.com/office/drawing/2014/main" id="{6B5328C1-2CDF-44C3-8306-710D582B4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8550" y="3171825"/>
              <a:ext cx="28575" cy="285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933">
              <a:extLst>
                <a:ext uri="{FF2B5EF4-FFF2-40B4-BE49-F238E27FC236}">
                  <a16:creationId xmlns:a16="http://schemas.microsoft.com/office/drawing/2014/main" id="{A83885A5-EC39-4924-91B6-861F986D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5375" y="3006725"/>
              <a:ext cx="25400" cy="269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934">
              <a:extLst>
                <a:ext uri="{FF2B5EF4-FFF2-40B4-BE49-F238E27FC236}">
                  <a16:creationId xmlns:a16="http://schemas.microsoft.com/office/drawing/2014/main" id="{24EDA9ED-B6EB-4CF5-B2A1-0B6B020F7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5375" y="2843213"/>
              <a:ext cx="22225" cy="222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935">
              <a:extLst>
                <a:ext uri="{FF2B5EF4-FFF2-40B4-BE49-F238E27FC236}">
                  <a16:creationId xmlns:a16="http://schemas.microsoft.com/office/drawing/2014/main" id="{16DBEC67-FCB6-45A2-9E5C-96B477F29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5375" y="2676525"/>
              <a:ext cx="22225" cy="222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936">
              <a:extLst>
                <a:ext uri="{FF2B5EF4-FFF2-40B4-BE49-F238E27FC236}">
                  <a16:creationId xmlns:a16="http://schemas.microsoft.com/office/drawing/2014/main" id="{25A237B9-00C4-4AA9-BD21-00353E558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5375" y="2511425"/>
              <a:ext cx="22225" cy="190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937">
              <a:extLst>
                <a:ext uri="{FF2B5EF4-FFF2-40B4-BE49-F238E27FC236}">
                  <a16:creationId xmlns:a16="http://schemas.microsoft.com/office/drawing/2014/main" id="{92DF8FFF-305E-40C9-AB88-9570ADDBE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2200" y="2347913"/>
              <a:ext cx="15875" cy="158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938">
              <a:extLst>
                <a:ext uri="{FF2B5EF4-FFF2-40B4-BE49-F238E27FC236}">
                  <a16:creationId xmlns:a16="http://schemas.microsoft.com/office/drawing/2014/main" id="{DA93FEA6-3A19-48D4-BA88-8FD6B35CB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2200" y="2179638"/>
              <a:ext cx="15875" cy="190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939">
              <a:extLst>
                <a:ext uri="{FF2B5EF4-FFF2-40B4-BE49-F238E27FC236}">
                  <a16:creationId xmlns:a16="http://schemas.microsoft.com/office/drawing/2014/main" id="{A0DCFF01-790A-4FAD-A7A4-BA4167481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2200" y="2016125"/>
              <a:ext cx="15875" cy="158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940">
              <a:extLst>
                <a:ext uri="{FF2B5EF4-FFF2-40B4-BE49-F238E27FC236}">
                  <a16:creationId xmlns:a16="http://schemas.microsoft.com/office/drawing/2014/main" id="{4804DA95-A6C1-44E8-9367-345B6E015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29025" y="1851025"/>
              <a:ext cx="12700" cy="127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941">
              <a:extLst>
                <a:ext uri="{FF2B5EF4-FFF2-40B4-BE49-F238E27FC236}">
                  <a16:creationId xmlns:a16="http://schemas.microsoft.com/office/drawing/2014/main" id="{53F28D88-B731-457F-868F-DA442A9F5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29025" y="1684338"/>
              <a:ext cx="9525" cy="127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942">
              <a:extLst>
                <a:ext uri="{FF2B5EF4-FFF2-40B4-BE49-F238E27FC236}">
                  <a16:creationId xmlns:a16="http://schemas.microsoft.com/office/drawing/2014/main" id="{6605AC66-E8E4-424C-95DA-FD027EF8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29025" y="1519238"/>
              <a:ext cx="9525" cy="95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943">
              <a:extLst>
                <a:ext uri="{FF2B5EF4-FFF2-40B4-BE49-F238E27FC236}">
                  <a16:creationId xmlns:a16="http://schemas.microsoft.com/office/drawing/2014/main" id="{02185716-734A-4E68-8437-9B541EB47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29025" y="1355725"/>
              <a:ext cx="9525" cy="63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944">
              <a:extLst>
                <a:ext uri="{FF2B5EF4-FFF2-40B4-BE49-F238E27FC236}">
                  <a16:creationId xmlns:a16="http://schemas.microsoft.com/office/drawing/2014/main" id="{5F7782DE-BB9E-4393-8359-C60169F4B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25850" y="1189038"/>
              <a:ext cx="3175" cy="63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945">
              <a:extLst>
                <a:ext uri="{FF2B5EF4-FFF2-40B4-BE49-F238E27FC236}">
                  <a16:creationId xmlns:a16="http://schemas.microsoft.com/office/drawing/2014/main" id="{FA1C57BF-90D9-4825-A564-77774E85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25850" y="1023938"/>
              <a:ext cx="3175" cy="31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946">
              <a:extLst>
                <a:ext uri="{FF2B5EF4-FFF2-40B4-BE49-F238E27FC236}">
                  <a16:creationId xmlns:a16="http://schemas.microsoft.com/office/drawing/2014/main" id="{C325F45B-DBE3-4211-922C-D3E645FBD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25850" y="860425"/>
              <a:ext cx="3175" cy="1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C:\Users\WBO\Downloads\logo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5821367"/>
            <a:ext cx="1822887" cy="12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5" name="Rectangle 734"/>
          <p:cNvSpPr/>
          <p:nvPr/>
        </p:nvSpPr>
        <p:spPr>
          <a:xfrm>
            <a:off x="7439224" y="5904395"/>
            <a:ext cx="4165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90C4">
                    <a:lumMod val="50000"/>
                  </a:srgbClr>
                </a:solidFill>
                <a:latin typeface="Constantia" pitchFamily="18" charset="0"/>
              </a:rPr>
              <a:t>Addis Ababa, Ethiopia</a:t>
            </a:r>
            <a:endParaRPr lang="am-ET" sz="2000" b="1" dirty="0">
              <a:solidFill>
                <a:srgbClr val="0090C4">
                  <a:lumMod val="50000"/>
                </a:srgbClr>
              </a:solidFill>
              <a:latin typeface="Ethiopia Jiret" pitchFamily="50" charset="0"/>
            </a:endParaRPr>
          </a:p>
        </p:txBody>
      </p:sp>
      <p:pic>
        <p:nvPicPr>
          <p:cNvPr id="727" name="Picture 6" descr="See the source image">
            <a:extLst>
              <a:ext uri="{FF2B5EF4-FFF2-40B4-BE49-F238E27FC236}">
                <a16:creationId xmlns:a16="http://schemas.microsoft.com/office/drawing/2014/main" id="{35DEFA6B-44B0-6EE8-19C1-80F478F31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40" y="5993508"/>
            <a:ext cx="934969" cy="8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8" name="Picture 727">
            <a:extLst>
              <a:ext uri="{FF2B5EF4-FFF2-40B4-BE49-F238E27FC236}">
                <a16:creationId xmlns:a16="http://schemas.microsoft.com/office/drawing/2014/main" id="{28B337A2-3B0F-B57F-B0D9-DE71C4537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93" y="6135597"/>
            <a:ext cx="943735" cy="555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roup 248">
            <a:extLst>
              <a:ext uri="{FF2B5EF4-FFF2-40B4-BE49-F238E27FC236}">
                <a16:creationId xmlns:a16="http://schemas.microsoft.com/office/drawing/2014/main" id="{090D1C2E-5E40-460A-8D6C-49A172EA2951}"/>
              </a:ext>
            </a:extLst>
          </p:cNvPr>
          <p:cNvGrpSpPr>
            <a:grpSpLocks/>
          </p:cNvGrpSpPr>
          <p:nvPr/>
        </p:nvGrpSpPr>
        <p:grpSpPr bwMode="auto">
          <a:xfrm>
            <a:off x="1080652" y="3969"/>
            <a:ext cx="1033463" cy="4344988"/>
            <a:chOff x="1736" y="0"/>
            <a:chExt cx="651" cy="2737"/>
          </a:xfrm>
          <a:solidFill>
            <a:schemeClr val="accent6">
              <a:lumMod val="75000"/>
            </a:schemeClr>
          </a:solidFill>
        </p:grpSpPr>
        <p:sp>
          <p:nvSpPr>
            <p:cNvPr id="755" name="Oval 48">
              <a:extLst>
                <a:ext uri="{FF2B5EF4-FFF2-40B4-BE49-F238E27FC236}">
                  <a16:creationId xmlns:a16="http://schemas.microsoft.com/office/drawing/2014/main" id="{1949DC07-9877-4822-B441-58DDD7E74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Oval 49">
              <a:extLst>
                <a:ext uri="{FF2B5EF4-FFF2-40B4-BE49-F238E27FC236}">
                  <a16:creationId xmlns:a16="http://schemas.microsoft.com/office/drawing/2014/main" id="{AC54CE30-9B6A-418C-A961-597E9C4DE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Oval 50">
              <a:extLst>
                <a:ext uri="{FF2B5EF4-FFF2-40B4-BE49-F238E27FC236}">
                  <a16:creationId xmlns:a16="http://schemas.microsoft.com/office/drawing/2014/main" id="{3CDBCD04-BA49-478D-B85E-02F88C46C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Oval 51">
              <a:extLst>
                <a:ext uri="{FF2B5EF4-FFF2-40B4-BE49-F238E27FC236}">
                  <a16:creationId xmlns:a16="http://schemas.microsoft.com/office/drawing/2014/main" id="{BE198202-D401-4C77-BB46-DEA9ABB74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Oval 52">
              <a:extLst>
                <a:ext uri="{FF2B5EF4-FFF2-40B4-BE49-F238E27FC236}">
                  <a16:creationId xmlns:a16="http://schemas.microsoft.com/office/drawing/2014/main" id="{8DCCCB7C-468F-4B48-B822-257AA956A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Oval 53">
              <a:extLst>
                <a:ext uri="{FF2B5EF4-FFF2-40B4-BE49-F238E27FC236}">
                  <a16:creationId xmlns:a16="http://schemas.microsoft.com/office/drawing/2014/main" id="{6762C538-A3D9-4673-AFAD-B9C329E0E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Oval 54">
              <a:extLst>
                <a:ext uri="{FF2B5EF4-FFF2-40B4-BE49-F238E27FC236}">
                  <a16:creationId xmlns:a16="http://schemas.microsoft.com/office/drawing/2014/main" id="{AF2A4D85-003B-46A5-BE72-BEA803A94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Oval 55">
              <a:extLst>
                <a:ext uri="{FF2B5EF4-FFF2-40B4-BE49-F238E27FC236}">
                  <a16:creationId xmlns:a16="http://schemas.microsoft.com/office/drawing/2014/main" id="{272A604D-91BE-463B-989D-D580C83D1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Oval 56">
              <a:extLst>
                <a:ext uri="{FF2B5EF4-FFF2-40B4-BE49-F238E27FC236}">
                  <a16:creationId xmlns:a16="http://schemas.microsoft.com/office/drawing/2014/main" id="{377EE01A-37BF-4BAE-93B8-FCD033070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Oval 57">
              <a:extLst>
                <a:ext uri="{FF2B5EF4-FFF2-40B4-BE49-F238E27FC236}">
                  <a16:creationId xmlns:a16="http://schemas.microsoft.com/office/drawing/2014/main" id="{C82D715E-986A-4224-AE6F-51BF26F3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Oval 58">
              <a:extLst>
                <a:ext uri="{FF2B5EF4-FFF2-40B4-BE49-F238E27FC236}">
                  <a16:creationId xmlns:a16="http://schemas.microsoft.com/office/drawing/2014/main" id="{8B8EECB6-6D7B-4B00-A492-DC83BB129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Oval 59">
              <a:extLst>
                <a:ext uri="{FF2B5EF4-FFF2-40B4-BE49-F238E27FC236}">
                  <a16:creationId xmlns:a16="http://schemas.microsoft.com/office/drawing/2014/main" id="{FF0D2359-761F-4360-B4C0-3F8E12B22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Oval 60">
              <a:extLst>
                <a:ext uri="{FF2B5EF4-FFF2-40B4-BE49-F238E27FC236}">
                  <a16:creationId xmlns:a16="http://schemas.microsoft.com/office/drawing/2014/main" id="{DFA82FE7-09E0-48E0-A1B9-5188C7A64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Oval 61">
              <a:extLst>
                <a:ext uri="{FF2B5EF4-FFF2-40B4-BE49-F238E27FC236}">
                  <a16:creationId xmlns:a16="http://schemas.microsoft.com/office/drawing/2014/main" id="{E483D270-A092-42A8-9F89-E524E751D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Oval 62">
              <a:extLst>
                <a:ext uri="{FF2B5EF4-FFF2-40B4-BE49-F238E27FC236}">
                  <a16:creationId xmlns:a16="http://schemas.microsoft.com/office/drawing/2014/main" id="{150A23C6-64AA-4892-9BE3-44D3FF5E2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Oval 63">
              <a:extLst>
                <a:ext uri="{FF2B5EF4-FFF2-40B4-BE49-F238E27FC236}">
                  <a16:creationId xmlns:a16="http://schemas.microsoft.com/office/drawing/2014/main" id="{D75728C9-D9BF-4B40-98A2-2503A2F5A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Oval 64">
              <a:extLst>
                <a:ext uri="{FF2B5EF4-FFF2-40B4-BE49-F238E27FC236}">
                  <a16:creationId xmlns:a16="http://schemas.microsoft.com/office/drawing/2014/main" id="{0E86D57B-4F60-4B08-BADE-E357F97D3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Oval 65">
              <a:extLst>
                <a:ext uri="{FF2B5EF4-FFF2-40B4-BE49-F238E27FC236}">
                  <a16:creationId xmlns:a16="http://schemas.microsoft.com/office/drawing/2014/main" id="{2F8E986D-546A-4056-80FA-83712EADE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Oval 66">
              <a:extLst>
                <a:ext uri="{FF2B5EF4-FFF2-40B4-BE49-F238E27FC236}">
                  <a16:creationId xmlns:a16="http://schemas.microsoft.com/office/drawing/2014/main" id="{35EA53B4-73CA-4A65-BAAB-9BC04F0F5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Oval 67">
              <a:extLst>
                <a:ext uri="{FF2B5EF4-FFF2-40B4-BE49-F238E27FC236}">
                  <a16:creationId xmlns:a16="http://schemas.microsoft.com/office/drawing/2014/main" id="{1C948E9E-CC24-48E4-B1B0-D4202431C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Oval 68">
              <a:extLst>
                <a:ext uri="{FF2B5EF4-FFF2-40B4-BE49-F238E27FC236}">
                  <a16:creationId xmlns:a16="http://schemas.microsoft.com/office/drawing/2014/main" id="{E7B2729B-705C-44B2-B1AB-D43D9BE30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Oval 69">
              <a:extLst>
                <a:ext uri="{FF2B5EF4-FFF2-40B4-BE49-F238E27FC236}">
                  <a16:creationId xmlns:a16="http://schemas.microsoft.com/office/drawing/2014/main" id="{A8D4C295-9C2F-4E69-BF9E-5E81D27D9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Oval 70">
              <a:extLst>
                <a:ext uri="{FF2B5EF4-FFF2-40B4-BE49-F238E27FC236}">
                  <a16:creationId xmlns:a16="http://schemas.microsoft.com/office/drawing/2014/main" id="{6FE085E2-06EA-48F0-A999-FD9EB45D2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Oval 71">
              <a:extLst>
                <a:ext uri="{FF2B5EF4-FFF2-40B4-BE49-F238E27FC236}">
                  <a16:creationId xmlns:a16="http://schemas.microsoft.com/office/drawing/2014/main" id="{C316610F-5B71-42B6-B2B6-BB6193945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Oval 72">
              <a:extLst>
                <a:ext uri="{FF2B5EF4-FFF2-40B4-BE49-F238E27FC236}">
                  <a16:creationId xmlns:a16="http://schemas.microsoft.com/office/drawing/2014/main" id="{48D97BD6-4935-4B04-9B86-7AF3CCC09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Oval 73">
              <a:extLst>
                <a:ext uri="{FF2B5EF4-FFF2-40B4-BE49-F238E27FC236}">
                  <a16:creationId xmlns:a16="http://schemas.microsoft.com/office/drawing/2014/main" id="{4C206BA9-1376-4593-A779-0665CACAF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Oval 74">
              <a:extLst>
                <a:ext uri="{FF2B5EF4-FFF2-40B4-BE49-F238E27FC236}">
                  <a16:creationId xmlns:a16="http://schemas.microsoft.com/office/drawing/2014/main" id="{C6CA2CE3-EC38-431D-801C-4701D853A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Oval 75">
              <a:extLst>
                <a:ext uri="{FF2B5EF4-FFF2-40B4-BE49-F238E27FC236}">
                  <a16:creationId xmlns:a16="http://schemas.microsoft.com/office/drawing/2014/main" id="{689C1705-3AED-4AD6-B34D-CBB0D5EA3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Oval 76">
              <a:extLst>
                <a:ext uri="{FF2B5EF4-FFF2-40B4-BE49-F238E27FC236}">
                  <a16:creationId xmlns:a16="http://schemas.microsoft.com/office/drawing/2014/main" id="{57D4675F-7F57-4B71-A173-69000DEE7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Oval 77">
              <a:extLst>
                <a:ext uri="{FF2B5EF4-FFF2-40B4-BE49-F238E27FC236}">
                  <a16:creationId xmlns:a16="http://schemas.microsoft.com/office/drawing/2014/main" id="{62C757A9-FDDD-4198-A925-9FFA14A6D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Oval 78">
              <a:extLst>
                <a:ext uri="{FF2B5EF4-FFF2-40B4-BE49-F238E27FC236}">
                  <a16:creationId xmlns:a16="http://schemas.microsoft.com/office/drawing/2014/main" id="{7B0A7022-795D-4E18-AFFD-02A45EF23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Oval 79">
              <a:extLst>
                <a:ext uri="{FF2B5EF4-FFF2-40B4-BE49-F238E27FC236}">
                  <a16:creationId xmlns:a16="http://schemas.microsoft.com/office/drawing/2014/main" id="{1A2846F0-2112-4990-8A23-9C52E5910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Oval 80">
              <a:extLst>
                <a:ext uri="{FF2B5EF4-FFF2-40B4-BE49-F238E27FC236}">
                  <a16:creationId xmlns:a16="http://schemas.microsoft.com/office/drawing/2014/main" id="{0812AC34-974D-427C-A961-8274B91CC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Oval 81">
              <a:extLst>
                <a:ext uri="{FF2B5EF4-FFF2-40B4-BE49-F238E27FC236}">
                  <a16:creationId xmlns:a16="http://schemas.microsoft.com/office/drawing/2014/main" id="{96225CA4-2C93-4FE0-9796-F00B798F9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Oval 82">
              <a:extLst>
                <a:ext uri="{FF2B5EF4-FFF2-40B4-BE49-F238E27FC236}">
                  <a16:creationId xmlns:a16="http://schemas.microsoft.com/office/drawing/2014/main" id="{A0FD958E-EEF5-46F7-B14B-8FC67CB69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Oval 83">
              <a:extLst>
                <a:ext uri="{FF2B5EF4-FFF2-40B4-BE49-F238E27FC236}">
                  <a16:creationId xmlns:a16="http://schemas.microsoft.com/office/drawing/2014/main" id="{51C61B90-5FE3-41D4-936B-F365B0599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Oval 84">
              <a:extLst>
                <a:ext uri="{FF2B5EF4-FFF2-40B4-BE49-F238E27FC236}">
                  <a16:creationId xmlns:a16="http://schemas.microsoft.com/office/drawing/2014/main" id="{D7496B2B-09C3-413D-BFBA-F8A073A24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Oval 85">
              <a:extLst>
                <a:ext uri="{FF2B5EF4-FFF2-40B4-BE49-F238E27FC236}">
                  <a16:creationId xmlns:a16="http://schemas.microsoft.com/office/drawing/2014/main" id="{36785697-4E8F-4241-AE9C-F8F4D93D5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Oval 86">
              <a:extLst>
                <a:ext uri="{FF2B5EF4-FFF2-40B4-BE49-F238E27FC236}">
                  <a16:creationId xmlns:a16="http://schemas.microsoft.com/office/drawing/2014/main" id="{15E3F034-EB95-463E-AB2D-2C7882A8D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Oval 87">
              <a:extLst>
                <a:ext uri="{FF2B5EF4-FFF2-40B4-BE49-F238E27FC236}">
                  <a16:creationId xmlns:a16="http://schemas.microsoft.com/office/drawing/2014/main" id="{4640E88D-6FF3-4233-A9A1-977E96BDC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Oval 88">
              <a:extLst>
                <a:ext uri="{FF2B5EF4-FFF2-40B4-BE49-F238E27FC236}">
                  <a16:creationId xmlns:a16="http://schemas.microsoft.com/office/drawing/2014/main" id="{99C02E49-FE31-411A-967E-31E353C59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Oval 89">
              <a:extLst>
                <a:ext uri="{FF2B5EF4-FFF2-40B4-BE49-F238E27FC236}">
                  <a16:creationId xmlns:a16="http://schemas.microsoft.com/office/drawing/2014/main" id="{E244F55D-51FD-45CE-A3B1-03F23506D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Oval 90">
              <a:extLst>
                <a:ext uri="{FF2B5EF4-FFF2-40B4-BE49-F238E27FC236}">
                  <a16:creationId xmlns:a16="http://schemas.microsoft.com/office/drawing/2014/main" id="{0FDF636E-92EC-41A9-9F8A-CFDFC7CF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Oval 91">
              <a:extLst>
                <a:ext uri="{FF2B5EF4-FFF2-40B4-BE49-F238E27FC236}">
                  <a16:creationId xmlns:a16="http://schemas.microsoft.com/office/drawing/2014/main" id="{E2D483F0-5061-4691-9BC7-E574AB4AC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Oval 92">
              <a:extLst>
                <a:ext uri="{FF2B5EF4-FFF2-40B4-BE49-F238E27FC236}">
                  <a16:creationId xmlns:a16="http://schemas.microsoft.com/office/drawing/2014/main" id="{08BD50EF-6CEC-4BEF-824F-ADD93A1B8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Oval 93">
              <a:extLst>
                <a:ext uri="{FF2B5EF4-FFF2-40B4-BE49-F238E27FC236}">
                  <a16:creationId xmlns:a16="http://schemas.microsoft.com/office/drawing/2014/main" id="{E710A45F-28F1-42CD-8D69-275EC9ADB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Oval 94">
              <a:extLst>
                <a:ext uri="{FF2B5EF4-FFF2-40B4-BE49-F238E27FC236}">
                  <a16:creationId xmlns:a16="http://schemas.microsoft.com/office/drawing/2014/main" id="{FFF9481E-A0F9-41DC-9C35-25F5D2803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Oval 95">
              <a:extLst>
                <a:ext uri="{FF2B5EF4-FFF2-40B4-BE49-F238E27FC236}">
                  <a16:creationId xmlns:a16="http://schemas.microsoft.com/office/drawing/2014/main" id="{5449F13D-6EBA-4298-B901-8AD66237D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Oval 96">
              <a:extLst>
                <a:ext uri="{FF2B5EF4-FFF2-40B4-BE49-F238E27FC236}">
                  <a16:creationId xmlns:a16="http://schemas.microsoft.com/office/drawing/2014/main" id="{31A66584-14CD-4CBD-B9AC-D8F8C8719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Oval 97">
              <a:extLst>
                <a:ext uri="{FF2B5EF4-FFF2-40B4-BE49-F238E27FC236}">
                  <a16:creationId xmlns:a16="http://schemas.microsoft.com/office/drawing/2014/main" id="{6836CFCE-A03F-439C-841B-61E830959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Oval 98">
              <a:extLst>
                <a:ext uri="{FF2B5EF4-FFF2-40B4-BE49-F238E27FC236}">
                  <a16:creationId xmlns:a16="http://schemas.microsoft.com/office/drawing/2014/main" id="{C35C37D6-CBBC-4698-893B-9B7A1315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Oval 99">
              <a:extLst>
                <a:ext uri="{FF2B5EF4-FFF2-40B4-BE49-F238E27FC236}">
                  <a16:creationId xmlns:a16="http://schemas.microsoft.com/office/drawing/2014/main" id="{188B552A-86B8-4491-B04A-E58C4E5E2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Oval 100">
              <a:extLst>
                <a:ext uri="{FF2B5EF4-FFF2-40B4-BE49-F238E27FC236}">
                  <a16:creationId xmlns:a16="http://schemas.microsoft.com/office/drawing/2014/main" id="{7E616E49-D654-47F9-8D04-D73E7DD94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Oval 101">
              <a:extLst>
                <a:ext uri="{FF2B5EF4-FFF2-40B4-BE49-F238E27FC236}">
                  <a16:creationId xmlns:a16="http://schemas.microsoft.com/office/drawing/2014/main" id="{AECEF763-3417-4EA0-B95B-3AF911D42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Oval 102">
              <a:extLst>
                <a:ext uri="{FF2B5EF4-FFF2-40B4-BE49-F238E27FC236}">
                  <a16:creationId xmlns:a16="http://schemas.microsoft.com/office/drawing/2014/main" id="{2343022C-980B-4A5C-AEE6-74828F048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Oval 103">
              <a:extLst>
                <a:ext uri="{FF2B5EF4-FFF2-40B4-BE49-F238E27FC236}">
                  <a16:creationId xmlns:a16="http://schemas.microsoft.com/office/drawing/2014/main" id="{88564F78-34B1-4D62-A571-3BE3C75B7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Oval 104">
              <a:extLst>
                <a:ext uri="{FF2B5EF4-FFF2-40B4-BE49-F238E27FC236}">
                  <a16:creationId xmlns:a16="http://schemas.microsoft.com/office/drawing/2014/main" id="{12F04558-D198-4596-B220-0BDEB164D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Oval 105">
              <a:extLst>
                <a:ext uri="{FF2B5EF4-FFF2-40B4-BE49-F238E27FC236}">
                  <a16:creationId xmlns:a16="http://schemas.microsoft.com/office/drawing/2014/main" id="{312312DC-5E9A-49B8-85BE-637019FD9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Oval 106">
              <a:extLst>
                <a:ext uri="{FF2B5EF4-FFF2-40B4-BE49-F238E27FC236}">
                  <a16:creationId xmlns:a16="http://schemas.microsoft.com/office/drawing/2014/main" id="{514E69EF-3883-4F51-B55D-CEFCE4FDB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Oval 107">
              <a:extLst>
                <a:ext uri="{FF2B5EF4-FFF2-40B4-BE49-F238E27FC236}">
                  <a16:creationId xmlns:a16="http://schemas.microsoft.com/office/drawing/2014/main" id="{0CDD89F4-FC3A-4671-AAAA-3AED1CFE3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Oval 108">
              <a:extLst>
                <a:ext uri="{FF2B5EF4-FFF2-40B4-BE49-F238E27FC236}">
                  <a16:creationId xmlns:a16="http://schemas.microsoft.com/office/drawing/2014/main" id="{E4D494A1-2A38-470A-A132-76EED0725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Oval 109">
              <a:extLst>
                <a:ext uri="{FF2B5EF4-FFF2-40B4-BE49-F238E27FC236}">
                  <a16:creationId xmlns:a16="http://schemas.microsoft.com/office/drawing/2014/main" id="{E952B3D7-A7BC-4E57-9CC7-C51F188E7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Oval 110">
              <a:extLst>
                <a:ext uri="{FF2B5EF4-FFF2-40B4-BE49-F238E27FC236}">
                  <a16:creationId xmlns:a16="http://schemas.microsoft.com/office/drawing/2014/main" id="{B6FED8D1-CF0E-4370-8FE8-29B3B9D0A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Oval 111">
              <a:extLst>
                <a:ext uri="{FF2B5EF4-FFF2-40B4-BE49-F238E27FC236}">
                  <a16:creationId xmlns:a16="http://schemas.microsoft.com/office/drawing/2014/main" id="{CD3B89D7-1324-43FE-BA75-8136D8B0C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Oval 112">
              <a:extLst>
                <a:ext uri="{FF2B5EF4-FFF2-40B4-BE49-F238E27FC236}">
                  <a16:creationId xmlns:a16="http://schemas.microsoft.com/office/drawing/2014/main" id="{53ED8333-1487-4E9D-BC65-5E05A05DA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Oval 113">
              <a:extLst>
                <a:ext uri="{FF2B5EF4-FFF2-40B4-BE49-F238E27FC236}">
                  <a16:creationId xmlns:a16="http://schemas.microsoft.com/office/drawing/2014/main" id="{4140547F-7154-49A8-8BDC-3A229BC6A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Oval 114">
              <a:extLst>
                <a:ext uri="{FF2B5EF4-FFF2-40B4-BE49-F238E27FC236}">
                  <a16:creationId xmlns:a16="http://schemas.microsoft.com/office/drawing/2014/main" id="{E23CF126-A596-4EF0-8481-C6A4B2C79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Oval 115">
              <a:extLst>
                <a:ext uri="{FF2B5EF4-FFF2-40B4-BE49-F238E27FC236}">
                  <a16:creationId xmlns:a16="http://schemas.microsoft.com/office/drawing/2014/main" id="{F0F3079C-4BD6-4EDA-A80A-2293DA4D6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Oval 116">
              <a:extLst>
                <a:ext uri="{FF2B5EF4-FFF2-40B4-BE49-F238E27FC236}">
                  <a16:creationId xmlns:a16="http://schemas.microsoft.com/office/drawing/2014/main" id="{201EB119-1F5B-4479-B6CA-0F57676EC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Oval 117">
              <a:extLst>
                <a:ext uri="{FF2B5EF4-FFF2-40B4-BE49-F238E27FC236}">
                  <a16:creationId xmlns:a16="http://schemas.microsoft.com/office/drawing/2014/main" id="{B4AABD18-F7AD-47A7-B1A7-1FCD65E6B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Oval 118">
              <a:extLst>
                <a:ext uri="{FF2B5EF4-FFF2-40B4-BE49-F238E27FC236}">
                  <a16:creationId xmlns:a16="http://schemas.microsoft.com/office/drawing/2014/main" id="{616FF724-399D-4CD0-8D40-2F1F22FF4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Oval 119">
              <a:extLst>
                <a:ext uri="{FF2B5EF4-FFF2-40B4-BE49-F238E27FC236}">
                  <a16:creationId xmlns:a16="http://schemas.microsoft.com/office/drawing/2014/main" id="{8F388AF7-F18E-47C5-A725-875FFE3FA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Oval 120">
              <a:extLst>
                <a:ext uri="{FF2B5EF4-FFF2-40B4-BE49-F238E27FC236}">
                  <a16:creationId xmlns:a16="http://schemas.microsoft.com/office/drawing/2014/main" id="{18984043-5645-49BD-9B6B-B560B35D0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Oval 121">
              <a:extLst>
                <a:ext uri="{FF2B5EF4-FFF2-40B4-BE49-F238E27FC236}">
                  <a16:creationId xmlns:a16="http://schemas.microsoft.com/office/drawing/2014/main" id="{23DC317E-025E-4DA8-A551-601F3964B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Oval 122">
              <a:extLst>
                <a:ext uri="{FF2B5EF4-FFF2-40B4-BE49-F238E27FC236}">
                  <a16:creationId xmlns:a16="http://schemas.microsoft.com/office/drawing/2014/main" id="{058B8695-E3D4-44EE-9CF1-32E44FE88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Oval 123">
              <a:extLst>
                <a:ext uri="{FF2B5EF4-FFF2-40B4-BE49-F238E27FC236}">
                  <a16:creationId xmlns:a16="http://schemas.microsoft.com/office/drawing/2014/main" id="{D1F272C9-574E-4E0D-A3C6-C22B03E8E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Oval 124">
              <a:extLst>
                <a:ext uri="{FF2B5EF4-FFF2-40B4-BE49-F238E27FC236}">
                  <a16:creationId xmlns:a16="http://schemas.microsoft.com/office/drawing/2014/main" id="{4547D3D3-54F3-4956-9E47-F582CD28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Oval 125">
              <a:extLst>
                <a:ext uri="{FF2B5EF4-FFF2-40B4-BE49-F238E27FC236}">
                  <a16:creationId xmlns:a16="http://schemas.microsoft.com/office/drawing/2014/main" id="{A3740D45-2155-43B1-B839-CA7F1DE7D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Oval 126">
              <a:extLst>
                <a:ext uri="{FF2B5EF4-FFF2-40B4-BE49-F238E27FC236}">
                  <a16:creationId xmlns:a16="http://schemas.microsoft.com/office/drawing/2014/main" id="{CD589A55-DD20-429C-A306-B08338A1D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Oval 127">
              <a:extLst>
                <a:ext uri="{FF2B5EF4-FFF2-40B4-BE49-F238E27FC236}">
                  <a16:creationId xmlns:a16="http://schemas.microsoft.com/office/drawing/2014/main" id="{890567A3-A1E1-4CD0-8DFD-70F9590DB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Oval 128">
              <a:extLst>
                <a:ext uri="{FF2B5EF4-FFF2-40B4-BE49-F238E27FC236}">
                  <a16:creationId xmlns:a16="http://schemas.microsoft.com/office/drawing/2014/main" id="{0AC38D77-0F57-4D01-92A3-D3E4D0AD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Oval 129">
              <a:extLst>
                <a:ext uri="{FF2B5EF4-FFF2-40B4-BE49-F238E27FC236}">
                  <a16:creationId xmlns:a16="http://schemas.microsoft.com/office/drawing/2014/main" id="{25234C29-662D-4AEE-98A6-C7362E5E4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Oval 130">
              <a:extLst>
                <a:ext uri="{FF2B5EF4-FFF2-40B4-BE49-F238E27FC236}">
                  <a16:creationId xmlns:a16="http://schemas.microsoft.com/office/drawing/2014/main" id="{068D415C-3ED2-400E-BD68-5BE65799F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Oval 131">
              <a:extLst>
                <a:ext uri="{FF2B5EF4-FFF2-40B4-BE49-F238E27FC236}">
                  <a16:creationId xmlns:a16="http://schemas.microsoft.com/office/drawing/2014/main" id="{2284A6AD-A016-412F-BB14-A015071E3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Oval 132">
              <a:extLst>
                <a:ext uri="{FF2B5EF4-FFF2-40B4-BE49-F238E27FC236}">
                  <a16:creationId xmlns:a16="http://schemas.microsoft.com/office/drawing/2014/main" id="{7CDB906E-AAE2-4397-B410-B77BC358F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Oval 133">
              <a:extLst>
                <a:ext uri="{FF2B5EF4-FFF2-40B4-BE49-F238E27FC236}">
                  <a16:creationId xmlns:a16="http://schemas.microsoft.com/office/drawing/2014/main" id="{F73844A4-E67E-4733-B448-097EB95B0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Oval 134">
              <a:extLst>
                <a:ext uri="{FF2B5EF4-FFF2-40B4-BE49-F238E27FC236}">
                  <a16:creationId xmlns:a16="http://schemas.microsoft.com/office/drawing/2014/main" id="{B3BCD731-E3B2-405C-ACFF-86B1D801D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Oval 135">
              <a:extLst>
                <a:ext uri="{FF2B5EF4-FFF2-40B4-BE49-F238E27FC236}">
                  <a16:creationId xmlns:a16="http://schemas.microsoft.com/office/drawing/2014/main" id="{63BC2FEE-E815-4BB5-B7D3-2D95F1B7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Oval 136">
              <a:extLst>
                <a:ext uri="{FF2B5EF4-FFF2-40B4-BE49-F238E27FC236}">
                  <a16:creationId xmlns:a16="http://schemas.microsoft.com/office/drawing/2014/main" id="{443BC02D-019F-4D11-A70C-3C26E3545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Oval 137">
              <a:extLst>
                <a:ext uri="{FF2B5EF4-FFF2-40B4-BE49-F238E27FC236}">
                  <a16:creationId xmlns:a16="http://schemas.microsoft.com/office/drawing/2014/main" id="{EED53809-8E62-40F6-BFE7-80FFA65B5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Oval 138">
              <a:extLst>
                <a:ext uri="{FF2B5EF4-FFF2-40B4-BE49-F238E27FC236}">
                  <a16:creationId xmlns:a16="http://schemas.microsoft.com/office/drawing/2014/main" id="{0AA38E96-2885-4598-A80F-DF68C3006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Oval 139">
              <a:extLst>
                <a:ext uri="{FF2B5EF4-FFF2-40B4-BE49-F238E27FC236}">
                  <a16:creationId xmlns:a16="http://schemas.microsoft.com/office/drawing/2014/main" id="{241920DF-6633-4348-984E-2EB4C2CAE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Oval 140">
              <a:extLst>
                <a:ext uri="{FF2B5EF4-FFF2-40B4-BE49-F238E27FC236}">
                  <a16:creationId xmlns:a16="http://schemas.microsoft.com/office/drawing/2014/main" id="{BBB0832F-58B9-47B8-8176-D879A50AA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Oval 141">
              <a:extLst>
                <a:ext uri="{FF2B5EF4-FFF2-40B4-BE49-F238E27FC236}">
                  <a16:creationId xmlns:a16="http://schemas.microsoft.com/office/drawing/2014/main" id="{A6B8B0BB-C6D5-47D0-B5B4-694CB74BC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Oval 142">
              <a:extLst>
                <a:ext uri="{FF2B5EF4-FFF2-40B4-BE49-F238E27FC236}">
                  <a16:creationId xmlns:a16="http://schemas.microsoft.com/office/drawing/2014/main" id="{54EC53D2-9812-400A-BC1B-47CFCA810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Oval 143">
              <a:extLst>
                <a:ext uri="{FF2B5EF4-FFF2-40B4-BE49-F238E27FC236}">
                  <a16:creationId xmlns:a16="http://schemas.microsoft.com/office/drawing/2014/main" id="{DE2BDA63-36E2-4502-81A5-1ED01E56B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Oval 144">
              <a:extLst>
                <a:ext uri="{FF2B5EF4-FFF2-40B4-BE49-F238E27FC236}">
                  <a16:creationId xmlns:a16="http://schemas.microsoft.com/office/drawing/2014/main" id="{367570A2-1B0B-480B-8EAD-5E5178A39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Oval 145">
              <a:extLst>
                <a:ext uri="{FF2B5EF4-FFF2-40B4-BE49-F238E27FC236}">
                  <a16:creationId xmlns:a16="http://schemas.microsoft.com/office/drawing/2014/main" id="{9958B8F0-58E9-4C1D-8EA1-172D75799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Oval 146">
              <a:extLst>
                <a:ext uri="{FF2B5EF4-FFF2-40B4-BE49-F238E27FC236}">
                  <a16:creationId xmlns:a16="http://schemas.microsoft.com/office/drawing/2014/main" id="{BF5C0719-ABE1-4DDF-867C-F68E7C822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Oval 147">
              <a:extLst>
                <a:ext uri="{FF2B5EF4-FFF2-40B4-BE49-F238E27FC236}">
                  <a16:creationId xmlns:a16="http://schemas.microsoft.com/office/drawing/2014/main" id="{5E0E8163-42F5-4FA5-91BE-9E61E0FA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Oval 148">
              <a:extLst>
                <a:ext uri="{FF2B5EF4-FFF2-40B4-BE49-F238E27FC236}">
                  <a16:creationId xmlns:a16="http://schemas.microsoft.com/office/drawing/2014/main" id="{4B99FA1C-9C44-4201-A8E2-E5EA4F7DE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Oval 149">
              <a:extLst>
                <a:ext uri="{FF2B5EF4-FFF2-40B4-BE49-F238E27FC236}">
                  <a16:creationId xmlns:a16="http://schemas.microsoft.com/office/drawing/2014/main" id="{B25CE6CB-4985-4736-B96F-3EB3787B4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Oval 150">
              <a:extLst>
                <a:ext uri="{FF2B5EF4-FFF2-40B4-BE49-F238E27FC236}">
                  <a16:creationId xmlns:a16="http://schemas.microsoft.com/office/drawing/2014/main" id="{A619DE21-2418-4738-826E-FCAF609FB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Oval 151">
              <a:extLst>
                <a:ext uri="{FF2B5EF4-FFF2-40B4-BE49-F238E27FC236}">
                  <a16:creationId xmlns:a16="http://schemas.microsoft.com/office/drawing/2014/main" id="{D4ACB6DB-A6F5-46F2-8BDF-29C324EF0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Oval 152">
              <a:extLst>
                <a:ext uri="{FF2B5EF4-FFF2-40B4-BE49-F238E27FC236}">
                  <a16:creationId xmlns:a16="http://schemas.microsoft.com/office/drawing/2014/main" id="{707F79F4-ADBE-4A94-9E16-D8C20808A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Oval 153">
              <a:extLst>
                <a:ext uri="{FF2B5EF4-FFF2-40B4-BE49-F238E27FC236}">
                  <a16:creationId xmlns:a16="http://schemas.microsoft.com/office/drawing/2014/main" id="{9E8212B9-79C7-491E-8A52-F7B1EE664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Oval 154">
              <a:extLst>
                <a:ext uri="{FF2B5EF4-FFF2-40B4-BE49-F238E27FC236}">
                  <a16:creationId xmlns:a16="http://schemas.microsoft.com/office/drawing/2014/main" id="{90DF08BF-3AE0-43BE-ABB9-E17A5F4A8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Oval 155">
              <a:extLst>
                <a:ext uri="{FF2B5EF4-FFF2-40B4-BE49-F238E27FC236}">
                  <a16:creationId xmlns:a16="http://schemas.microsoft.com/office/drawing/2014/main" id="{1E653703-F7AC-4021-8605-A098A9D88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Oval 156">
              <a:extLst>
                <a:ext uri="{FF2B5EF4-FFF2-40B4-BE49-F238E27FC236}">
                  <a16:creationId xmlns:a16="http://schemas.microsoft.com/office/drawing/2014/main" id="{419A0BD0-F4CA-4B17-9FC6-04B8359F7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Oval 157">
              <a:extLst>
                <a:ext uri="{FF2B5EF4-FFF2-40B4-BE49-F238E27FC236}">
                  <a16:creationId xmlns:a16="http://schemas.microsoft.com/office/drawing/2014/main" id="{D0825793-EC2F-42CA-9889-5D4061264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Oval 158">
              <a:extLst>
                <a:ext uri="{FF2B5EF4-FFF2-40B4-BE49-F238E27FC236}">
                  <a16:creationId xmlns:a16="http://schemas.microsoft.com/office/drawing/2014/main" id="{2A29F497-F44A-4EAF-87DC-BEB53D073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Oval 159">
              <a:extLst>
                <a:ext uri="{FF2B5EF4-FFF2-40B4-BE49-F238E27FC236}">
                  <a16:creationId xmlns:a16="http://schemas.microsoft.com/office/drawing/2014/main" id="{7F2827C0-8805-4C3E-AEC8-E793FA46A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Oval 160">
              <a:extLst>
                <a:ext uri="{FF2B5EF4-FFF2-40B4-BE49-F238E27FC236}">
                  <a16:creationId xmlns:a16="http://schemas.microsoft.com/office/drawing/2014/main" id="{32A2F908-22D1-4505-B306-CD681E7AE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Oval 161">
              <a:extLst>
                <a:ext uri="{FF2B5EF4-FFF2-40B4-BE49-F238E27FC236}">
                  <a16:creationId xmlns:a16="http://schemas.microsoft.com/office/drawing/2014/main" id="{3265C95F-F916-47B8-9160-A3AA2011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Oval 162">
              <a:extLst>
                <a:ext uri="{FF2B5EF4-FFF2-40B4-BE49-F238E27FC236}">
                  <a16:creationId xmlns:a16="http://schemas.microsoft.com/office/drawing/2014/main" id="{7BE91CC1-97F7-4CA5-A7BA-18BF0A353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Oval 163">
              <a:extLst>
                <a:ext uri="{FF2B5EF4-FFF2-40B4-BE49-F238E27FC236}">
                  <a16:creationId xmlns:a16="http://schemas.microsoft.com/office/drawing/2014/main" id="{88AD789B-BF3B-4C9E-A480-056B04503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Oval 164">
              <a:extLst>
                <a:ext uri="{FF2B5EF4-FFF2-40B4-BE49-F238E27FC236}">
                  <a16:creationId xmlns:a16="http://schemas.microsoft.com/office/drawing/2014/main" id="{1F269833-34D5-40EE-A658-67F2DD38F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Oval 165">
              <a:extLst>
                <a:ext uri="{FF2B5EF4-FFF2-40B4-BE49-F238E27FC236}">
                  <a16:creationId xmlns:a16="http://schemas.microsoft.com/office/drawing/2014/main" id="{F9069843-6183-413F-9941-C0A477581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Oval 166">
              <a:extLst>
                <a:ext uri="{FF2B5EF4-FFF2-40B4-BE49-F238E27FC236}">
                  <a16:creationId xmlns:a16="http://schemas.microsoft.com/office/drawing/2014/main" id="{4AFD03AE-D12D-42FF-AAFE-9BD0DE1B5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Oval 167">
              <a:extLst>
                <a:ext uri="{FF2B5EF4-FFF2-40B4-BE49-F238E27FC236}">
                  <a16:creationId xmlns:a16="http://schemas.microsoft.com/office/drawing/2014/main" id="{14B52C93-2F73-4C7B-AFEA-823840CB9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Oval 168">
              <a:extLst>
                <a:ext uri="{FF2B5EF4-FFF2-40B4-BE49-F238E27FC236}">
                  <a16:creationId xmlns:a16="http://schemas.microsoft.com/office/drawing/2014/main" id="{6D2F008C-C7A2-458E-82A4-772554831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Oval 169">
              <a:extLst>
                <a:ext uri="{FF2B5EF4-FFF2-40B4-BE49-F238E27FC236}">
                  <a16:creationId xmlns:a16="http://schemas.microsoft.com/office/drawing/2014/main" id="{E0C7B37F-3F69-4553-9532-4D05F2D3B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Oval 170">
              <a:extLst>
                <a:ext uri="{FF2B5EF4-FFF2-40B4-BE49-F238E27FC236}">
                  <a16:creationId xmlns:a16="http://schemas.microsoft.com/office/drawing/2014/main" id="{9C07940E-7AD6-4FA4-BA21-897AEF277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Oval 171">
              <a:extLst>
                <a:ext uri="{FF2B5EF4-FFF2-40B4-BE49-F238E27FC236}">
                  <a16:creationId xmlns:a16="http://schemas.microsoft.com/office/drawing/2014/main" id="{B515F487-DBA4-4C7E-A06D-6E2F63FB0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Oval 172">
              <a:extLst>
                <a:ext uri="{FF2B5EF4-FFF2-40B4-BE49-F238E27FC236}">
                  <a16:creationId xmlns:a16="http://schemas.microsoft.com/office/drawing/2014/main" id="{99EE8447-56F3-43BA-8DC7-A90AC3ACE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Oval 173">
              <a:extLst>
                <a:ext uri="{FF2B5EF4-FFF2-40B4-BE49-F238E27FC236}">
                  <a16:creationId xmlns:a16="http://schemas.microsoft.com/office/drawing/2014/main" id="{795D7DFC-48C5-4830-BBC9-74B1CA49D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Oval 174">
              <a:extLst>
                <a:ext uri="{FF2B5EF4-FFF2-40B4-BE49-F238E27FC236}">
                  <a16:creationId xmlns:a16="http://schemas.microsoft.com/office/drawing/2014/main" id="{4DE0BF3A-9F2B-4C40-9D68-4BBAAC300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Oval 175">
              <a:extLst>
                <a:ext uri="{FF2B5EF4-FFF2-40B4-BE49-F238E27FC236}">
                  <a16:creationId xmlns:a16="http://schemas.microsoft.com/office/drawing/2014/main" id="{0A5F7AEC-01D1-4817-B169-C5A482AB2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Oval 176">
              <a:extLst>
                <a:ext uri="{FF2B5EF4-FFF2-40B4-BE49-F238E27FC236}">
                  <a16:creationId xmlns:a16="http://schemas.microsoft.com/office/drawing/2014/main" id="{FC52D803-510F-4618-BED2-FB3FF6C3A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Oval 177">
              <a:extLst>
                <a:ext uri="{FF2B5EF4-FFF2-40B4-BE49-F238E27FC236}">
                  <a16:creationId xmlns:a16="http://schemas.microsoft.com/office/drawing/2014/main" id="{DEC25E23-BFD6-4A57-9365-B3E27D404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Oval 178">
              <a:extLst>
                <a:ext uri="{FF2B5EF4-FFF2-40B4-BE49-F238E27FC236}">
                  <a16:creationId xmlns:a16="http://schemas.microsoft.com/office/drawing/2014/main" id="{FC43323A-FA67-45E1-B8BC-4E378F957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Oval 179">
              <a:extLst>
                <a:ext uri="{FF2B5EF4-FFF2-40B4-BE49-F238E27FC236}">
                  <a16:creationId xmlns:a16="http://schemas.microsoft.com/office/drawing/2014/main" id="{8E647F7C-A62F-45EB-9788-6A59F1DF6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Oval 180">
              <a:extLst>
                <a:ext uri="{FF2B5EF4-FFF2-40B4-BE49-F238E27FC236}">
                  <a16:creationId xmlns:a16="http://schemas.microsoft.com/office/drawing/2014/main" id="{D0B0339F-E2CE-4BB5-822F-FC9118E53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Oval 181">
              <a:extLst>
                <a:ext uri="{FF2B5EF4-FFF2-40B4-BE49-F238E27FC236}">
                  <a16:creationId xmlns:a16="http://schemas.microsoft.com/office/drawing/2014/main" id="{9FB367D5-AFC1-4A70-84D9-07116C562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Oval 182">
              <a:extLst>
                <a:ext uri="{FF2B5EF4-FFF2-40B4-BE49-F238E27FC236}">
                  <a16:creationId xmlns:a16="http://schemas.microsoft.com/office/drawing/2014/main" id="{F2C95DEB-1AFD-462B-8A9F-04C08BA51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Oval 183">
              <a:extLst>
                <a:ext uri="{FF2B5EF4-FFF2-40B4-BE49-F238E27FC236}">
                  <a16:creationId xmlns:a16="http://schemas.microsoft.com/office/drawing/2014/main" id="{8A8D7513-178D-4997-9E4C-DF88DCF21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Oval 184">
              <a:extLst>
                <a:ext uri="{FF2B5EF4-FFF2-40B4-BE49-F238E27FC236}">
                  <a16:creationId xmlns:a16="http://schemas.microsoft.com/office/drawing/2014/main" id="{9E9BD16C-512E-47E0-ACFE-BDFE4E7A1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Oval 185">
              <a:extLst>
                <a:ext uri="{FF2B5EF4-FFF2-40B4-BE49-F238E27FC236}">
                  <a16:creationId xmlns:a16="http://schemas.microsoft.com/office/drawing/2014/main" id="{E0CE6961-8794-4E75-A3F7-1A9AEF8B0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Oval 186">
              <a:extLst>
                <a:ext uri="{FF2B5EF4-FFF2-40B4-BE49-F238E27FC236}">
                  <a16:creationId xmlns:a16="http://schemas.microsoft.com/office/drawing/2014/main" id="{1BAD9AD9-CB4B-436D-BC38-57E903693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Oval 187">
              <a:extLst>
                <a:ext uri="{FF2B5EF4-FFF2-40B4-BE49-F238E27FC236}">
                  <a16:creationId xmlns:a16="http://schemas.microsoft.com/office/drawing/2014/main" id="{95B5844C-0F46-43A3-AE06-649A3DCD5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Oval 188">
              <a:extLst>
                <a:ext uri="{FF2B5EF4-FFF2-40B4-BE49-F238E27FC236}">
                  <a16:creationId xmlns:a16="http://schemas.microsoft.com/office/drawing/2014/main" id="{0D4C6E5A-C698-45F4-9D77-5FF7D083F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Oval 189">
              <a:extLst>
                <a:ext uri="{FF2B5EF4-FFF2-40B4-BE49-F238E27FC236}">
                  <a16:creationId xmlns:a16="http://schemas.microsoft.com/office/drawing/2014/main" id="{5067FED3-9914-4C44-87B1-0D6F3B20F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Oval 190">
              <a:extLst>
                <a:ext uri="{FF2B5EF4-FFF2-40B4-BE49-F238E27FC236}">
                  <a16:creationId xmlns:a16="http://schemas.microsoft.com/office/drawing/2014/main" id="{179B96E5-557E-4061-92D0-46E7893FF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Oval 191">
              <a:extLst>
                <a:ext uri="{FF2B5EF4-FFF2-40B4-BE49-F238E27FC236}">
                  <a16:creationId xmlns:a16="http://schemas.microsoft.com/office/drawing/2014/main" id="{277931A6-65D9-4D15-948B-3BB2BCD76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Oval 192">
              <a:extLst>
                <a:ext uri="{FF2B5EF4-FFF2-40B4-BE49-F238E27FC236}">
                  <a16:creationId xmlns:a16="http://schemas.microsoft.com/office/drawing/2014/main" id="{2B57E7EC-C392-4032-830B-6B135A688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Oval 193">
              <a:extLst>
                <a:ext uri="{FF2B5EF4-FFF2-40B4-BE49-F238E27FC236}">
                  <a16:creationId xmlns:a16="http://schemas.microsoft.com/office/drawing/2014/main" id="{C0BF5A24-28E6-4395-ACA5-E1881A59A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Oval 194">
              <a:extLst>
                <a:ext uri="{FF2B5EF4-FFF2-40B4-BE49-F238E27FC236}">
                  <a16:creationId xmlns:a16="http://schemas.microsoft.com/office/drawing/2014/main" id="{271F4B09-554E-4EC8-B072-EAA13C778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Oval 195">
              <a:extLst>
                <a:ext uri="{FF2B5EF4-FFF2-40B4-BE49-F238E27FC236}">
                  <a16:creationId xmlns:a16="http://schemas.microsoft.com/office/drawing/2014/main" id="{5BD7BB39-B3E0-44F2-B622-00ED0A3D1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Oval 196">
              <a:extLst>
                <a:ext uri="{FF2B5EF4-FFF2-40B4-BE49-F238E27FC236}">
                  <a16:creationId xmlns:a16="http://schemas.microsoft.com/office/drawing/2014/main" id="{90760331-0458-4DEB-BDF1-4B03AAEB3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Oval 197">
              <a:extLst>
                <a:ext uri="{FF2B5EF4-FFF2-40B4-BE49-F238E27FC236}">
                  <a16:creationId xmlns:a16="http://schemas.microsoft.com/office/drawing/2014/main" id="{ADFE2B20-E76D-4397-819C-D136E015B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Oval 198">
              <a:extLst>
                <a:ext uri="{FF2B5EF4-FFF2-40B4-BE49-F238E27FC236}">
                  <a16:creationId xmlns:a16="http://schemas.microsoft.com/office/drawing/2014/main" id="{24180EC1-BF02-49EA-AC44-07844A256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Oval 199">
              <a:extLst>
                <a:ext uri="{FF2B5EF4-FFF2-40B4-BE49-F238E27FC236}">
                  <a16:creationId xmlns:a16="http://schemas.microsoft.com/office/drawing/2014/main" id="{E35EB115-D67E-4E27-AAF4-EC363672E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Oval 200">
              <a:extLst>
                <a:ext uri="{FF2B5EF4-FFF2-40B4-BE49-F238E27FC236}">
                  <a16:creationId xmlns:a16="http://schemas.microsoft.com/office/drawing/2014/main" id="{35BA83B7-366D-458A-89CA-6CBB1ACF0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Oval 201">
              <a:extLst>
                <a:ext uri="{FF2B5EF4-FFF2-40B4-BE49-F238E27FC236}">
                  <a16:creationId xmlns:a16="http://schemas.microsoft.com/office/drawing/2014/main" id="{2F01A9F8-8DDF-47AF-A771-5E3751BCB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Oval 202">
              <a:extLst>
                <a:ext uri="{FF2B5EF4-FFF2-40B4-BE49-F238E27FC236}">
                  <a16:creationId xmlns:a16="http://schemas.microsoft.com/office/drawing/2014/main" id="{BBF79668-7971-43A3-B5F6-8B86606B7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Oval 203">
              <a:extLst>
                <a:ext uri="{FF2B5EF4-FFF2-40B4-BE49-F238E27FC236}">
                  <a16:creationId xmlns:a16="http://schemas.microsoft.com/office/drawing/2014/main" id="{7B1A3BDE-DC75-4D66-8CAA-83D472EEE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Oval 204">
              <a:extLst>
                <a:ext uri="{FF2B5EF4-FFF2-40B4-BE49-F238E27FC236}">
                  <a16:creationId xmlns:a16="http://schemas.microsoft.com/office/drawing/2014/main" id="{AEFE42C9-4F39-4227-9FE7-71DE8286B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Oval 205">
              <a:extLst>
                <a:ext uri="{FF2B5EF4-FFF2-40B4-BE49-F238E27FC236}">
                  <a16:creationId xmlns:a16="http://schemas.microsoft.com/office/drawing/2014/main" id="{DF44B00D-CE07-4D9B-B732-CEFEC5605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Oval 206">
              <a:extLst>
                <a:ext uri="{FF2B5EF4-FFF2-40B4-BE49-F238E27FC236}">
                  <a16:creationId xmlns:a16="http://schemas.microsoft.com/office/drawing/2014/main" id="{50FD6BAB-DDF2-417F-83E6-D08133401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Oval 207">
              <a:extLst>
                <a:ext uri="{FF2B5EF4-FFF2-40B4-BE49-F238E27FC236}">
                  <a16:creationId xmlns:a16="http://schemas.microsoft.com/office/drawing/2014/main" id="{CCC041B2-F5CF-431A-B10B-E9C564AAB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Oval 208">
              <a:extLst>
                <a:ext uri="{FF2B5EF4-FFF2-40B4-BE49-F238E27FC236}">
                  <a16:creationId xmlns:a16="http://schemas.microsoft.com/office/drawing/2014/main" id="{B6B1E4B9-5E27-4E18-82A8-7FA2DDC1F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Oval 209">
              <a:extLst>
                <a:ext uri="{FF2B5EF4-FFF2-40B4-BE49-F238E27FC236}">
                  <a16:creationId xmlns:a16="http://schemas.microsoft.com/office/drawing/2014/main" id="{6C71D2FB-4EE9-48CE-A6DF-F9367C00B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Oval 210">
              <a:extLst>
                <a:ext uri="{FF2B5EF4-FFF2-40B4-BE49-F238E27FC236}">
                  <a16:creationId xmlns:a16="http://schemas.microsoft.com/office/drawing/2014/main" id="{2263293E-A5C6-4752-BFB9-BE3B69E95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Oval 211">
              <a:extLst>
                <a:ext uri="{FF2B5EF4-FFF2-40B4-BE49-F238E27FC236}">
                  <a16:creationId xmlns:a16="http://schemas.microsoft.com/office/drawing/2014/main" id="{D51238F3-DF33-430B-8CC6-956C3EA5C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Oval 212">
              <a:extLst>
                <a:ext uri="{FF2B5EF4-FFF2-40B4-BE49-F238E27FC236}">
                  <a16:creationId xmlns:a16="http://schemas.microsoft.com/office/drawing/2014/main" id="{888D61B4-D972-4B92-B359-6E61C902B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Oval 213">
              <a:extLst>
                <a:ext uri="{FF2B5EF4-FFF2-40B4-BE49-F238E27FC236}">
                  <a16:creationId xmlns:a16="http://schemas.microsoft.com/office/drawing/2014/main" id="{45F1ABD1-EBA2-41AB-8D1E-7F75FBC24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Oval 214">
              <a:extLst>
                <a:ext uri="{FF2B5EF4-FFF2-40B4-BE49-F238E27FC236}">
                  <a16:creationId xmlns:a16="http://schemas.microsoft.com/office/drawing/2014/main" id="{7F3342AA-A956-4F34-AD86-922977251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Oval 215">
              <a:extLst>
                <a:ext uri="{FF2B5EF4-FFF2-40B4-BE49-F238E27FC236}">
                  <a16:creationId xmlns:a16="http://schemas.microsoft.com/office/drawing/2014/main" id="{92B3E3A4-0F03-4A71-8300-F57E664D5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Oval 216">
              <a:extLst>
                <a:ext uri="{FF2B5EF4-FFF2-40B4-BE49-F238E27FC236}">
                  <a16:creationId xmlns:a16="http://schemas.microsoft.com/office/drawing/2014/main" id="{F5B35AC7-E6C5-45E3-A66F-3D3643CD8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Oval 217">
              <a:extLst>
                <a:ext uri="{FF2B5EF4-FFF2-40B4-BE49-F238E27FC236}">
                  <a16:creationId xmlns:a16="http://schemas.microsoft.com/office/drawing/2014/main" id="{51B240D4-BB92-4545-8341-CC98E448E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Oval 218">
              <a:extLst>
                <a:ext uri="{FF2B5EF4-FFF2-40B4-BE49-F238E27FC236}">
                  <a16:creationId xmlns:a16="http://schemas.microsoft.com/office/drawing/2014/main" id="{1E1CB855-1678-498C-B8F2-5F3CB0FDD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Oval 219">
              <a:extLst>
                <a:ext uri="{FF2B5EF4-FFF2-40B4-BE49-F238E27FC236}">
                  <a16:creationId xmlns:a16="http://schemas.microsoft.com/office/drawing/2014/main" id="{6631CF8A-BED3-4187-9128-E4B856FDB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Oval 220">
              <a:extLst>
                <a:ext uri="{FF2B5EF4-FFF2-40B4-BE49-F238E27FC236}">
                  <a16:creationId xmlns:a16="http://schemas.microsoft.com/office/drawing/2014/main" id="{05B32E48-2B2E-46FD-ADC9-73AEEC295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Oval 221">
              <a:extLst>
                <a:ext uri="{FF2B5EF4-FFF2-40B4-BE49-F238E27FC236}">
                  <a16:creationId xmlns:a16="http://schemas.microsoft.com/office/drawing/2014/main" id="{26DC4D47-E258-44C7-B6A3-21931109D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Oval 222">
              <a:extLst>
                <a:ext uri="{FF2B5EF4-FFF2-40B4-BE49-F238E27FC236}">
                  <a16:creationId xmlns:a16="http://schemas.microsoft.com/office/drawing/2014/main" id="{DAC9A269-4CCC-4A55-8C3D-09B40C732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Oval 223">
              <a:extLst>
                <a:ext uri="{FF2B5EF4-FFF2-40B4-BE49-F238E27FC236}">
                  <a16:creationId xmlns:a16="http://schemas.microsoft.com/office/drawing/2014/main" id="{AC4D30A6-5404-4F7D-AEDD-C9C309A34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Oval 224">
              <a:extLst>
                <a:ext uri="{FF2B5EF4-FFF2-40B4-BE49-F238E27FC236}">
                  <a16:creationId xmlns:a16="http://schemas.microsoft.com/office/drawing/2014/main" id="{075EF750-A7D0-480F-ACDC-59DC64B62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Oval 225">
              <a:extLst>
                <a:ext uri="{FF2B5EF4-FFF2-40B4-BE49-F238E27FC236}">
                  <a16:creationId xmlns:a16="http://schemas.microsoft.com/office/drawing/2014/main" id="{0EFED505-3764-45B8-B3F9-0D170E144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Oval 226">
              <a:extLst>
                <a:ext uri="{FF2B5EF4-FFF2-40B4-BE49-F238E27FC236}">
                  <a16:creationId xmlns:a16="http://schemas.microsoft.com/office/drawing/2014/main" id="{F1EFF181-F946-43E1-A58B-80DBEF34E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Oval 227">
              <a:extLst>
                <a:ext uri="{FF2B5EF4-FFF2-40B4-BE49-F238E27FC236}">
                  <a16:creationId xmlns:a16="http://schemas.microsoft.com/office/drawing/2014/main" id="{7CF090C4-C8CE-4552-8BF1-C967D32ED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Oval 228">
              <a:extLst>
                <a:ext uri="{FF2B5EF4-FFF2-40B4-BE49-F238E27FC236}">
                  <a16:creationId xmlns:a16="http://schemas.microsoft.com/office/drawing/2014/main" id="{A248A63E-02FD-4527-8AE3-EFCF43F9E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Oval 229">
              <a:extLst>
                <a:ext uri="{FF2B5EF4-FFF2-40B4-BE49-F238E27FC236}">
                  <a16:creationId xmlns:a16="http://schemas.microsoft.com/office/drawing/2014/main" id="{1E2E0678-B4D9-436D-84D8-78E5DF9BE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Oval 230">
              <a:extLst>
                <a:ext uri="{FF2B5EF4-FFF2-40B4-BE49-F238E27FC236}">
                  <a16:creationId xmlns:a16="http://schemas.microsoft.com/office/drawing/2014/main" id="{EB34DFB6-3A37-47E8-A387-B57FF0C55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Oval 231">
              <a:extLst>
                <a:ext uri="{FF2B5EF4-FFF2-40B4-BE49-F238E27FC236}">
                  <a16:creationId xmlns:a16="http://schemas.microsoft.com/office/drawing/2014/main" id="{841425B0-2A5B-4D1A-8350-ACB1F3819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Oval 232">
              <a:extLst>
                <a:ext uri="{FF2B5EF4-FFF2-40B4-BE49-F238E27FC236}">
                  <a16:creationId xmlns:a16="http://schemas.microsoft.com/office/drawing/2014/main" id="{9C0ADCBD-E717-4B98-AF48-8A31F963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Oval 233">
              <a:extLst>
                <a:ext uri="{FF2B5EF4-FFF2-40B4-BE49-F238E27FC236}">
                  <a16:creationId xmlns:a16="http://schemas.microsoft.com/office/drawing/2014/main" id="{4DAB0063-6D9F-498F-97EE-AC6955FFB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Oval 234">
              <a:extLst>
                <a:ext uri="{FF2B5EF4-FFF2-40B4-BE49-F238E27FC236}">
                  <a16:creationId xmlns:a16="http://schemas.microsoft.com/office/drawing/2014/main" id="{B21FE4D9-B697-473E-8274-7BDF58336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Oval 235">
              <a:extLst>
                <a:ext uri="{FF2B5EF4-FFF2-40B4-BE49-F238E27FC236}">
                  <a16:creationId xmlns:a16="http://schemas.microsoft.com/office/drawing/2014/main" id="{C1BA24C2-A568-43E3-8DBA-A435072CE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Oval 236">
              <a:extLst>
                <a:ext uri="{FF2B5EF4-FFF2-40B4-BE49-F238E27FC236}">
                  <a16:creationId xmlns:a16="http://schemas.microsoft.com/office/drawing/2014/main" id="{8FE15038-9FCE-4E4B-9D1C-6B1ADE312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Oval 237">
              <a:extLst>
                <a:ext uri="{FF2B5EF4-FFF2-40B4-BE49-F238E27FC236}">
                  <a16:creationId xmlns:a16="http://schemas.microsoft.com/office/drawing/2014/main" id="{7B47C8B5-5FEF-4B52-9185-61456CFC4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Oval 238">
              <a:extLst>
                <a:ext uri="{FF2B5EF4-FFF2-40B4-BE49-F238E27FC236}">
                  <a16:creationId xmlns:a16="http://schemas.microsoft.com/office/drawing/2014/main" id="{3AC8B2E6-5167-4C1C-836A-3395BEF33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Oval 239">
              <a:extLst>
                <a:ext uri="{FF2B5EF4-FFF2-40B4-BE49-F238E27FC236}">
                  <a16:creationId xmlns:a16="http://schemas.microsoft.com/office/drawing/2014/main" id="{B6AF4CD4-C020-4ECA-8EC5-9234ABFDB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Oval 240">
              <a:extLst>
                <a:ext uri="{FF2B5EF4-FFF2-40B4-BE49-F238E27FC236}">
                  <a16:creationId xmlns:a16="http://schemas.microsoft.com/office/drawing/2014/main" id="{C624FC37-89F6-4D67-B964-E71015E2E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Oval 241">
              <a:extLst>
                <a:ext uri="{FF2B5EF4-FFF2-40B4-BE49-F238E27FC236}">
                  <a16:creationId xmlns:a16="http://schemas.microsoft.com/office/drawing/2014/main" id="{AE1A7006-229E-45AF-AA6B-CADC48A45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Oval 242">
              <a:extLst>
                <a:ext uri="{FF2B5EF4-FFF2-40B4-BE49-F238E27FC236}">
                  <a16:creationId xmlns:a16="http://schemas.microsoft.com/office/drawing/2014/main" id="{498EC682-294B-445F-9F79-A0D85685C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Oval 243">
              <a:extLst>
                <a:ext uri="{FF2B5EF4-FFF2-40B4-BE49-F238E27FC236}">
                  <a16:creationId xmlns:a16="http://schemas.microsoft.com/office/drawing/2014/main" id="{C6A3CFBF-7E74-468F-BA7E-0772E2171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Oval 244">
              <a:extLst>
                <a:ext uri="{FF2B5EF4-FFF2-40B4-BE49-F238E27FC236}">
                  <a16:creationId xmlns:a16="http://schemas.microsoft.com/office/drawing/2014/main" id="{62D28561-5299-4700-8075-37F0D7878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Oval 245">
              <a:extLst>
                <a:ext uri="{FF2B5EF4-FFF2-40B4-BE49-F238E27FC236}">
                  <a16:creationId xmlns:a16="http://schemas.microsoft.com/office/drawing/2014/main" id="{F99D16D2-0371-4907-834D-330011FB9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Oval 246">
              <a:extLst>
                <a:ext uri="{FF2B5EF4-FFF2-40B4-BE49-F238E27FC236}">
                  <a16:creationId xmlns:a16="http://schemas.microsoft.com/office/drawing/2014/main" id="{F2B17E79-6849-4BC6-B0CD-A2EE2EFBE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Oval 247">
              <a:extLst>
                <a:ext uri="{FF2B5EF4-FFF2-40B4-BE49-F238E27FC236}">
                  <a16:creationId xmlns:a16="http://schemas.microsoft.com/office/drawing/2014/main" id="{00FBBCC0-C7B8-48E5-AB92-6C6FF9F47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77" y="382700"/>
            <a:ext cx="1928795" cy="1821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47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6196" y="639708"/>
            <a:ext cx="8378376" cy="69540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</a:rPr>
              <a:t>Communication for Development (C4D) Strategy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5463" y="2483893"/>
            <a:ext cx="8316768" cy="409212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goal of this strategy is to help increase registration of births, deaths, divorces and marriages, over a five-year time period.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goals to increase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Civil Registrations 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as follows 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50% of children under 5-years of age by 2025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30% of all deaths by 2025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40% of all marriages by 2025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25% of all divorces by 2025</a:t>
            </a:r>
          </a:p>
        </p:txBody>
      </p:sp>
    </p:spTree>
    <p:extLst>
      <p:ext uri="{BB962C8B-B14F-4D97-AF65-F5344CB8AC3E}">
        <p14:creationId xmlns:p14="http://schemas.microsoft.com/office/powerpoint/2010/main" val="264943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82804" y="701819"/>
            <a:ext cx="897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cs typeface="Calibri Light" panose="020F0302020204030204" pitchFamily="34" charset="0"/>
              </a:rPr>
              <a:t>Completeness of Registration;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00" y="1143000"/>
            <a:ext cx="5943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amet, consectetur adipiscing elit. Sed vulputate laoreet erat, in auctor neque .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803420" y="2291660"/>
            <a:ext cx="3656702" cy="3656702"/>
            <a:chOff x="943300" y="3105150"/>
            <a:chExt cx="5694494" cy="5694494"/>
          </a:xfrm>
        </p:grpSpPr>
        <p:sp>
          <p:nvSpPr>
            <p:cNvPr id="28" name="Oval 27"/>
            <p:cNvSpPr/>
            <p:nvPr/>
          </p:nvSpPr>
          <p:spPr>
            <a:xfrm>
              <a:off x="943300" y="3105150"/>
              <a:ext cx="5694494" cy="56944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045411" y="3207259"/>
              <a:ext cx="5490276" cy="549027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952951" y="4114800"/>
              <a:ext cx="3675194" cy="36751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86000" y="4447849"/>
              <a:ext cx="3009096" cy="3009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200400" y="5349363"/>
              <a:ext cx="1180296" cy="1180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581400" y="5737485"/>
              <a:ext cx="404052" cy="40405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 rot="597551">
            <a:off x="7191900" y="3213013"/>
            <a:ext cx="2015295" cy="733571"/>
            <a:chOff x="7338886" y="2358026"/>
            <a:chExt cx="2708994" cy="916230"/>
          </a:xfrm>
          <a:solidFill>
            <a:schemeClr val="accent2">
              <a:lumMod val="75000"/>
            </a:schemeClr>
          </a:solidFill>
        </p:grpSpPr>
        <p:sp>
          <p:nvSpPr>
            <p:cNvPr id="102" name="Freeform 101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7" name="Isosceles Triangle 106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097267" y="4614428"/>
            <a:ext cx="2708994" cy="916230"/>
            <a:chOff x="7338886" y="2358026"/>
            <a:chExt cx="2708994" cy="916230"/>
          </a:xfrm>
        </p:grpSpPr>
        <p:sp>
          <p:nvSpPr>
            <p:cNvPr id="117" name="Freeform 116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2" name="Isosceles Triangle 121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459876" y="2587976"/>
            <a:ext cx="2708994" cy="916230"/>
            <a:chOff x="7338886" y="2358026"/>
            <a:chExt cx="2708994" cy="916230"/>
          </a:xfrm>
        </p:grpSpPr>
        <p:sp>
          <p:nvSpPr>
            <p:cNvPr id="124" name="Freeform 123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9" name="Isosceles Triangle 128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097115" y="3766955"/>
            <a:ext cx="817563" cy="827088"/>
            <a:chOff x="2711451" y="4003676"/>
            <a:chExt cx="817563" cy="827088"/>
          </a:xfrm>
        </p:grpSpPr>
        <p:sp>
          <p:nvSpPr>
            <p:cNvPr id="133" name="Freeform 5"/>
            <p:cNvSpPr>
              <a:spLocks/>
            </p:cNvSpPr>
            <p:nvPr/>
          </p:nvSpPr>
          <p:spPr bwMode="auto">
            <a:xfrm>
              <a:off x="2711451" y="4003676"/>
              <a:ext cx="817563" cy="827088"/>
            </a:xfrm>
            <a:custGeom>
              <a:avLst/>
              <a:gdLst>
                <a:gd name="T0" fmla="*/ 256 w 256"/>
                <a:gd name="T1" fmla="*/ 216 h 256"/>
                <a:gd name="T2" fmla="*/ 216 w 256"/>
                <a:gd name="T3" fmla="*/ 256 h 256"/>
                <a:gd name="T4" fmla="*/ 40 w 256"/>
                <a:gd name="T5" fmla="*/ 256 h 256"/>
                <a:gd name="T6" fmla="*/ 0 w 256"/>
                <a:gd name="T7" fmla="*/ 216 h 256"/>
                <a:gd name="T8" fmla="*/ 0 w 256"/>
                <a:gd name="T9" fmla="*/ 40 h 256"/>
                <a:gd name="T10" fmla="*/ 40 w 256"/>
                <a:gd name="T11" fmla="*/ 0 h 256"/>
                <a:gd name="T12" fmla="*/ 216 w 256"/>
                <a:gd name="T13" fmla="*/ 0 h 256"/>
                <a:gd name="T14" fmla="*/ 256 w 256"/>
                <a:gd name="T15" fmla="*/ 40 h 256"/>
                <a:gd name="T16" fmla="*/ 256 w 256"/>
                <a:gd name="T17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6">
                  <a:moveTo>
                    <a:pt x="256" y="216"/>
                  </a:moveTo>
                  <a:cubicBezTo>
                    <a:pt x="256" y="238"/>
                    <a:pt x="238" y="256"/>
                    <a:pt x="216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18" y="256"/>
                    <a:pt x="0" y="238"/>
                    <a:pt x="0" y="2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38" y="0"/>
                    <a:pt x="256" y="18"/>
                    <a:pt x="256" y="40"/>
                  </a:cubicBezTo>
                  <a:lnTo>
                    <a:pt x="256" y="2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7" name="Freeform 9"/>
            <p:cNvSpPr>
              <a:spLocks/>
            </p:cNvSpPr>
            <p:nvPr/>
          </p:nvSpPr>
          <p:spPr bwMode="auto">
            <a:xfrm>
              <a:off x="2901951" y="4356101"/>
              <a:ext cx="106363" cy="44450"/>
            </a:xfrm>
            <a:custGeom>
              <a:avLst/>
              <a:gdLst>
                <a:gd name="T0" fmla="*/ 33 w 33"/>
                <a:gd name="T1" fmla="*/ 10 h 14"/>
                <a:gd name="T2" fmla="*/ 29 w 33"/>
                <a:gd name="T3" fmla="*/ 14 h 14"/>
                <a:gd name="T4" fmla="*/ 4 w 33"/>
                <a:gd name="T5" fmla="*/ 14 h 14"/>
                <a:gd name="T6" fmla="*/ 0 w 33"/>
                <a:gd name="T7" fmla="*/ 10 h 14"/>
                <a:gd name="T8" fmla="*/ 0 w 33"/>
                <a:gd name="T9" fmla="*/ 4 h 14"/>
                <a:gd name="T10" fmla="*/ 4 w 33"/>
                <a:gd name="T11" fmla="*/ 0 h 14"/>
                <a:gd name="T12" fmla="*/ 29 w 33"/>
                <a:gd name="T13" fmla="*/ 0 h 14"/>
                <a:gd name="T14" fmla="*/ 33 w 33"/>
                <a:gd name="T15" fmla="*/ 4 h 14"/>
                <a:gd name="T16" fmla="*/ 33 w 33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4">
                  <a:moveTo>
                    <a:pt x="33" y="10"/>
                  </a:moveTo>
                  <a:cubicBezTo>
                    <a:pt x="33" y="12"/>
                    <a:pt x="31" y="14"/>
                    <a:pt x="29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3" y="2"/>
                    <a:pt x="33" y="4"/>
                  </a:cubicBezTo>
                  <a:lnTo>
                    <a:pt x="3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097115" y="2695022"/>
            <a:ext cx="817563" cy="827088"/>
            <a:chOff x="2084388" y="2192338"/>
            <a:chExt cx="817563" cy="827088"/>
          </a:xfrm>
        </p:grpSpPr>
        <p:sp>
          <p:nvSpPr>
            <p:cNvPr id="138" name="Freeform 10"/>
            <p:cNvSpPr>
              <a:spLocks/>
            </p:cNvSpPr>
            <p:nvPr/>
          </p:nvSpPr>
          <p:spPr bwMode="auto">
            <a:xfrm>
              <a:off x="2084388" y="2192338"/>
              <a:ext cx="817563" cy="827088"/>
            </a:xfrm>
            <a:custGeom>
              <a:avLst/>
              <a:gdLst>
                <a:gd name="T0" fmla="*/ 256 w 256"/>
                <a:gd name="T1" fmla="*/ 216 h 256"/>
                <a:gd name="T2" fmla="*/ 216 w 256"/>
                <a:gd name="T3" fmla="*/ 256 h 256"/>
                <a:gd name="T4" fmla="*/ 40 w 256"/>
                <a:gd name="T5" fmla="*/ 256 h 256"/>
                <a:gd name="T6" fmla="*/ 0 w 256"/>
                <a:gd name="T7" fmla="*/ 216 h 256"/>
                <a:gd name="T8" fmla="*/ 0 w 256"/>
                <a:gd name="T9" fmla="*/ 40 h 256"/>
                <a:gd name="T10" fmla="*/ 40 w 256"/>
                <a:gd name="T11" fmla="*/ 0 h 256"/>
                <a:gd name="T12" fmla="*/ 216 w 256"/>
                <a:gd name="T13" fmla="*/ 0 h 256"/>
                <a:gd name="T14" fmla="*/ 256 w 256"/>
                <a:gd name="T15" fmla="*/ 40 h 256"/>
                <a:gd name="T16" fmla="*/ 256 w 256"/>
                <a:gd name="T17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6">
                  <a:moveTo>
                    <a:pt x="256" y="216"/>
                  </a:moveTo>
                  <a:cubicBezTo>
                    <a:pt x="256" y="238"/>
                    <a:pt x="238" y="256"/>
                    <a:pt x="216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18" y="256"/>
                    <a:pt x="0" y="238"/>
                    <a:pt x="0" y="2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38" y="0"/>
                    <a:pt x="256" y="18"/>
                    <a:pt x="256" y="40"/>
                  </a:cubicBezTo>
                  <a:lnTo>
                    <a:pt x="256" y="2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182813" y="2298701"/>
              <a:ext cx="617538" cy="611188"/>
              <a:chOff x="2182813" y="2298701"/>
              <a:chExt cx="617538" cy="611188"/>
            </a:xfrm>
          </p:grpSpPr>
          <p:sp>
            <p:nvSpPr>
              <p:cNvPr id="139" name="Freeform 11"/>
              <p:cNvSpPr>
                <a:spLocks noEditPoints="1"/>
              </p:cNvSpPr>
              <p:nvPr/>
            </p:nvSpPr>
            <p:spPr bwMode="auto">
              <a:xfrm>
                <a:off x="2182813" y="2298701"/>
                <a:ext cx="617538" cy="611188"/>
              </a:xfrm>
              <a:custGeom>
                <a:avLst/>
                <a:gdLst>
                  <a:gd name="T0" fmla="*/ 66 w 193"/>
                  <a:gd name="T1" fmla="*/ 165 h 189"/>
                  <a:gd name="T2" fmla="*/ 160 w 193"/>
                  <a:gd name="T3" fmla="*/ 71 h 189"/>
                  <a:gd name="T4" fmla="*/ 163 w 193"/>
                  <a:gd name="T5" fmla="*/ 68 h 189"/>
                  <a:gd name="T6" fmla="*/ 165 w 193"/>
                  <a:gd name="T7" fmla="*/ 65 h 189"/>
                  <a:gd name="T8" fmla="*/ 192 w 193"/>
                  <a:gd name="T9" fmla="*/ 39 h 189"/>
                  <a:gd name="T10" fmla="*/ 192 w 193"/>
                  <a:gd name="T11" fmla="*/ 33 h 189"/>
                  <a:gd name="T12" fmla="*/ 160 w 193"/>
                  <a:gd name="T13" fmla="*/ 1 h 189"/>
                  <a:gd name="T14" fmla="*/ 154 w 193"/>
                  <a:gd name="T15" fmla="*/ 1 h 189"/>
                  <a:gd name="T16" fmla="*/ 128 w 193"/>
                  <a:gd name="T17" fmla="*/ 28 h 189"/>
                  <a:gd name="T18" fmla="*/ 125 w 193"/>
                  <a:gd name="T19" fmla="*/ 30 h 189"/>
                  <a:gd name="T20" fmla="*/ 122 w 193"/>
                  <a:gd name="T21" fmla="*/ 33 h 189"/>
                  <a:gd name="T22" fmla="*/ 29 w 193"/>
                  <a:gd name="T23" fmla="*/ 127 h 189"/>
                  <a:gd name="T24" fmla="*/ 25 w 193"/>
                  <a:gd name="T25" fmla="*/ 133 h 189"/>
                  <a:gd name="T26" fmla="*/ 1 w 193"/>
                  <a:gd name="T27" fmla="*/ 187 h 189"/>
                  <a:gd name="T28" fmla="*/ 3 w 193"/>
                  <a:gd name="T29" fmla="*/ 189 h 189"/>
                  <a:gd name="T30" fmla="*/ 59 w 193"/>
                  <a:gd name="T31" fmla="*/ 169 h 189"/>
                  <a:gd name="T32" fmla="*/ 66 w 193"/>
                  <a:gd name="T33" fmla="*/ 165 h 189"/>
                  <a:gd name="T34" fmla="*/ 148 w 193"/>
                  <a:gd name="T35" fmla="*/ 22 h 189"/>
                  <a:gd name="T36" fmla="*/ 154 w 193"/>
                  <a:gd name="T37" fmla="*/ 15 h 189"/>
                  <a:gd name="T38" fmla="*/ 160 w 193"/>
                  <a:gd name="T39" fmla="*/ 15 h 189"/>
                  <a:gd name="T40" fmla="*/ 178 w 193"/>
                  <a:gd name="T41" fmla="*/ 33 h 189"/>
                  <a:gd name="T42" fmla="*/ 178 w 193"/>
                  <a:gd name="T43" fmla="*/ 39 h 189"/>
                  <a:gd name="T44" fmla="*/ 171 w 193"/>
                  <a:gd name="T45" fmla="*/ 45 h 189"/>
                  <a:gd name="T46" fmla="*/ 166 w 193"/>
                  <a:gd name="T47" fmla="*/ 45 h 189"/>
                  <a:gd name="T48" fmla="*/ 148 w 193"/>
                  <a:gd name="T49" fmla="*/ 27 h 189"/>
                  <a:gd name="T50" fmla="*/ 148 w 193"/>
                  <a:gd name="T51" fmla="*/ 22 h 189"/>
                  <a:gd name="T52" fmla="*/ 28 w 193"/>
                  <a:gd name="T53" fmla="*/ 175 h 189"/>
                  <a:gd name="T54" fmla="*/ 22 w 193"/>
                  <a:gd name="T55" fmla="*/ 173 h 189"/>
                  <a:gd name="T56" fmla="*/ 18 w 193"/>
                  <a:gd name="T57" fmla="*/ 169 h 189"/>
                  <a:gd name="T58" fmla="*/ 17 w 193"/>
                  <a:gd name="T59" fmla="*/ 163 h 189"/>
                  <a:gd name="T60" fmla="*/ 29 w 193"/>
                  <a:gd name="T61" fmla="*/ 136 h 189"/>
                  <a:gd name="T62" fmla="*/ 32 w 193"/>
                  <a:gd name="T63" fmla="*/ 130 h 189"/>
                  <a:gd name="T64" fmla="*/ 34 w 193"/>
                  <a:gd name="T65" fmla="*/ 132 h 189"/>
                  <a:gd name="T66" fmla="*/ 34 w 193"/>
                  <a:gd name="T67" fmla="*/ 144 h 189"/>
                  <a:gd name="T68" fmla="*/ 37 w 193"/>
                  <a:gd name="T69" fmla="*/ 147 h 189"/>
                  <a:gd name="T70" fmla="*/ 44 w 193"/>
                  <a:gd name="T71" fmla="*/ 146 h 189"/>
                  <a:gd name="T72" fmla="*/ 47 w 193"/>
                  <a:gd name="T73" fmla="*/ 148 h 189"/>
                  <a:gd name="T74" fmla="*/ 45 w 193"/>
                  <a:gd name="T75" fmla="*/ 156 h 189"/>
                  <a:gd name="T76" fmla="*/ 49 w 193"/>
                  <a:gd name="T77" fmla="*/ 159 h 189"/>
                  <a:gd name="T78" fmla="*/ 60 w 193"/>
                  <a:gd name="T79" fmla="*/ 160 h 189"/>
                  <a:gd name="T80" fmla="*/ 62 w 193"/>
                  <a:gd name="T81" fmla="*/ 161 h 189"/>
                  <a:gd name="T82" fmla="*/ 57 w 193"/>
                  <a:gd name="T83" fmla="*/ 164 h 189"/>
                  <a:gd name="T84" fmla="*/ 28 w 193"/>
                  <a:gd name="T85" fmla="*/ 1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3" h="189">
                    <a:moveTo>
                      <a:pt x="66" y="165"/>
                    </a:moveTo>
                    <a:cubicBezTo>
                      <a:pt x="160" y="71"/>
                      <a:pt x="160" y="71"/>
                      <a:pt x="160" y="71"/>
                    </a:cubicBezTo>
                    <a:cubicBezTo>
                      <a:pt x="161" y="69"/>
                      <a:pt x="163" y="68"/>
                      <a:pt x="163" y="68"/>
                    </a:cubicBezTo>
                    <a:cubicBezTo>
                      <a:pt x="163" y="68"/>
                      <a:pt x="164" y="67"/>
                      <a:pt x="165" y="65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3" y="37"/>
                      <a:pt x="193" y="35"/>
                      <a:pt x="192" y="33"/>
                    </a:cubicBezTo>
                    <a:cubicBezTo>
                      <a:pt x="160" y="1"/>
                      <a:pt x="160" y="1"/>
                      <a:pt x="160" y="1"/>
                    </a:cubicBezTo>
                    <a:cubicBezTo>
                      <a:pt x="158" y="0"/>
                      <a:pt x="156" y="0"/>
                      <a:pt x="154" y="1"/>
                    </a:cubicBezTo>
                    <a:cubicBezTo>
                      <a:pt x="128" y="28"/>
                      <a:pt x="128" y="28"/>
                      <a:pt x="128" y="28"/>
                    </a:cubicBezTo>
                    <a:cubicBezTo>
                      <a:pt x="126" y="29"/>
                      <a:pt x="125" y="30"/>
                      <a:pt x="125" y="30"/>
                    </a:cubicBezTo>
                    <a:cubicBezTo>
                      <a:pt x="125" y="31"/>
                      <a:pt x="124" y="32"/>
                      <a:pt x="122" y="33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8" y="128"/>
                      <a:pt x="26" y="131"/>
                      <a:pt x="25" y="133"/>
                    </a:cubicBezTo>
                    <a:cubicBezTo>
                      <a:pt x="1" y="187"/>
                      <a:pt x="1" y="187"/>
                      <a:pt x="1" y="187"/>
                    </a:cubicBezTo>
                    <a:cubicBezTo>
                      <a:pt x="0" y="188"/>
                      <a:pt x="1" y="189"/>
                      <a:pt x="3" y="189"/>
                    </a:cubicBezTo>
                    <a:cubicBezTo>
                      <a:pt x="59" y="169"/>
                      <a:pt x="59" y="169"/>
                      <a:pt x="59" y="169"/>
                    </a:cubicBezTo>
                    <a:cubicBezTo>
                      <a:pt x="61" y="168"/>
                      <a:pt x="64" y="166"/>
                      <a:pt x="66" y="165"/>
                    </a:cubicBezTo>
                    <a:close/>
                    <a:moveTo>
                      <a:pt x="148" y="22"/>
                    </a:moveTo>
                    <a:cubicBezTo>
                      <a:pt x="154" y="15"/>
                      <a:pt x="154" y="15"/>
                      <a:pt x="154" y="15"/>
                    </a:cubicBezTo>
                    <a:cubicBezTo>
                      <a:pt x="156" y="14"/>
                      <a:pt x="158" y="14"/>
                      <a:pt x="160" y="15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9" y="35"/>
                      <a:pt x="179" y="37"/>
                      <a:pt x="178" y="39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0" y="47"/>
                      <a:pt x="167" y="47"/>
                      <a:pt x="166" y="45"/>
                    </a:cubicBezTo>
                    <a:cubicBezTo>
                      <a:pt x="148" y="27"/>
                      <a:pt x="148" y="27"/>
                      <a:pt x="148" y="27"/>
                    </a:cubicBezTo>
                    <a:cubicBezTo>
                      <a:pt x="146" y="26"/>
                      <a:pt x="146" y="23"/>
                      <a:pt x="148" y="22"/>
                    </a:cubicBezTo>
                    <a:close/>
                    <a:moveTo>
                      <a:pt x="28" y="175"/>
                    </a:moveTo>
                    <a:cubicBezTo>
                      <a:pt x="26" y="175"/>
                      <a:pt x="23" y="175"/>
                      <a:pt x="22" y="173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6" y="168"/>
                      <a:pt x="16" y="165"/>
                      <a:pt x="17" y="163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9" y="134"/>
                      <a:pt x="31" y="131"/>
                      <a:pt x="32" y="130"/>
                    </a:cubicBezTo>
                    <a:cubicBezTo>
                      <a:pt x="34" y="129"/>
                      <a:pt x="35" y="130"/>
                      <a:pt x="34" y="132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34" y="146"/>
                      <a:pt x="35" y="148"/>
                      <a:pt x="37" y="147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6" y="145"/>
                      <a:pt x="47" y="146"/>
                      <a:pt x="47" y="148"/>
                    </a:cubicBezTo>
                    <a:cubicBezTo>
                      <a:pt x="45" y="156"/>
                      <a:pt x="45" y="156"/>
                      <a:pt x="45" y="156"/>
                    </a:cubicBezTo>
                    <a:cubicBezTo>
                      <a:pt x="45" y="158"/>
                      <a:pt x="47" y="159"/>
                      <a:pt x="49" y="159"/>
                    </a:cubicBezTo>
                    <a:cubicBezTo>
                      <a:pt x="60" y="160"/>
                      <a:pt x="60" y="160"/>
                      <a:pt x="60" y="160"/>
                    </a:cubicBezTo>
                    <a:cubicBezTo>
                      <a:pt x="62" y="160"/>
                      <a:pt x="63" y="160"/>
                      <a:pt x="62" y="161"/>
                    </a:cubicBezTo>
                    <a:cubicBezTo>
                      <a:pt x="61" y="162"/>
                      <a:pt x="59" y="163"/>
                      <a:pt x="57" y="164"/>
                    </a:cubicBezTo>
                    <a:lnTo>
                      <a:pt x="28" y="1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40" name="Freeform 12"/>
              <p:cNvSpPr>
                <a:spLocks/>
              </p:cNvSpPr>
              <p:nvPr/>
            </p:nvSpPr>
            <p:spPr bwMode="auto">
              <a:xfrm>
                <a:off x="2247901" y="2871788"/>
                <a:ext cx="552450" cy="38100"/>
              </a:xfrm>
              <a:custGeom>
                <a:avLst/>
                <a:gdLst>
                  <a:gd name="T0" fmla="*/ 171 w 173"/>
                  <a:gd name="T1" fmla="*/ 0 h 12"/>
                  <a:gd name="T2" fmla="*/ 32 w 173"/>
                  <a:gd name="T3" fmla="*/ 0 h 12"/>
                  <a:gd name="T4" fmla="*/ 0 w 173"/>
                  <a:gd name="T5" fmla="*/ 12 h 12"/>
                  <a:gd name="T6" fmla="*/ 171 w 173"/>
                  <a:gd name="T7" fmla="*/ 12 h 12"/>
                  <a:gd name="T8" fmla="*/ 173 w 173"/>
                  <a:gd name="T9" fmla="*/ 10 h 12"/>
                  <a:gd name="T10" fmla="*/ 173 w 173"/>
                  <a:gd name="T11" fmla="*/ 2 h 12"/>
                  <a:gd name="T12" fmla="*/ 171 w 17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12">
                    <a:moveTo>
                      <a:pt x="171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2"/>
                      <a:pt x="173" y="11"/>
                      <a:pt x="173" y="10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3" y="1"/>
                      <a:pt x="172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141" name="Freeform 13"/>
          <p:cNvSpPr>
            <a:spLocks/>
          </p:cNvSpPr>
          <p:nvPr/>
        </p:nvSpPr>
        <p:spPr bwMode="auto">
          <a:xfrm>
            <a:off x="1086796" y="4838888"/>
            <a:ext cx="817563" cy="827088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010461" y="2723846"/>
            <a:ext cx="3111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death 17%, </a:t>
            </a: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010461" y="3753907"/>
            <a:ext cx="3111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Marriage 9%</a:t>
            </a: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010461" y="4829798"/>
            <a:ext cx="3111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divorce is 4%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5715000" y="2723846"/>
            <a:ext cx="0" cy="2953303"/>
          </a:xfrm>
          <a:prstGeom prst="line">
            <a:avLst/>
          </a:prstGeom>
          <a:ln>
            <a:solidFill>
              <a:schemeClr val="bg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/>
          <p:nvPr/>
        </p:nvGrpSpPr>
        <p:grpSpPr>
          <a:xfrm>
            <a:off x="-1" y="6714000"/>
            <a:ext cx="12191999" cy="144000"/>
            <a:chOff x="4115999" y="1098000"/>
            <a:chExt cx="3960001" cy="54000"/>
          </a:xfrm>
        </p:grpSpPr>
        <p:sp>
          <p:nvSpPr>
            <p:cNvPr id="158" name="Rectangle 157"/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52355" y="3626829"/>
            <a:ext cx="2708994" cy="916230"/>
            <a:chOff x="7338886" y="2358026"/>
            <a:chExt cx="2708994" cy="916230"/>
          </a:xfrm>
        </p:grpSpPr>
        <p:sp>
          <p:nvSpPr>
            <p:cNvPr id="53" name="Freeform 52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Isosceles Triangle 56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97908" y="1808741"/>
            <a:ext cx="817563" cy="827088"/>
            <a:chOff x="4587876" y="3692526"/>
            <a:chExt cx="817563" cy="827088"/>
          </a:xfrm>
          <a:solidFill>
            <a:schemeClr val="accent2">
              <a:lumMod val="75000"/>
            </a:schemeClr>
          </a:solidFill>
        </p:grpSpPr>
        <p:sp>
          <p:nvSpPr>
            <p:cNvPr id="60" name="Freeform 14"/>
            <p:cNvSpPr>
              <a:spLocks noEditPoints="1"/>
            </p:cNvSpPr>
            <p:nvPr/>
          </p:nvSpPr>
          <p:spPr bwMode="auto">
            <a:xfrm>
              <a:off x="4673601" y="3808413"/>
              <a:ext cx="668338" cy="628650"/>
            </a:xfrm>
            <a:custGeom>
              <a:avLst/>
              <a:gdLst>
                <a:gd name="T0" fmla="*/ 171 w 209"/>
                <a:gd name="T1" fmla="*/ 21 h 194"/>
                <a:gd name="T2" fmla="*/ 118 w 209"/>
                <a:gd name="T3" fmla="*/ 20 h 194"/>
                <a:gd name="T4" fmla="*/ 119 w 209"/>
                <a:gd name="T5" fmla="*/ 40 h 194"/>
                <a:gd name="T6" fmla="*/ 119 w 209"/>
                <a:gd name="T7" fmla="*/ 45 h 194"/>
                <a:gd name="T8" fmla="*/ 83 w 209"/>
                <a:gd name="T9" fmla="*/ 67 h 194"/>
                <a:gd name="T10" fmla="*/ 21 w 209"/>
                <a:gd name="T11" fmla="*/ 47 h 194"/>
                <a:gd name="T12" fmla="*/ 11 w 209"/>
                <a:gd name="T13" fmla="*/ 94 h 194"/>
                <a:gd name="T14" fmla="*/ 44 w 209"/>
                <a:gd name="T15" fmla="*/ 144 h 194"/>
                <a:gd name="T16" fmla="*/ 170 w 209"/>
                <a:gd name="T17" fmla="*/ 144 h 194"/>
                <a:gd name="T18" fmla="*/ 171 w 209"/>
                <a:gd name="T19" fmla="*/ 21 h 194"/>
                <a:gd name="T20" fmla="*/ 28 w 209"/>
                <a:gd name="T21" fmla="*/ 89 h 194"/>
                <a:gd name="T22" fmla="*/ 28 w 209"/>
                <a:gd name="T23" fmla="*/ 67 h 194"/>
                <a:gd name="T24" fmla="*/ 50 w 209"/>
                <a:gd name="T25" fmla="*/ 67 h 194"/>
                <a:gd name="T26" fmla="*/ 50 w 209"/>
                <a:gd name="T27" fmla="*/ 89 h 194"/>
                <a:gd name="T28" fmla="*/ 28 w 209"/>
                <a:gd name="T29" fmla="*/ 89 h 194"/>
                <a:gd name="T30" fmla="*/ 172 w 209"/>
                <a:gd name="T31" fmla="*/ 99 h 194"/>
                <a:gd name="T32" fmla="*/ 172 w 209"/>
                <a:gd name="T33" fmla="*/ 115 h 194"/>
                <a:gd name="T34" fmla="*/ 157 w 209"/>
                <a:gd name="T35" fmla="*/ 115 h 194"/>
                <a:gd name="T36" fmla="*/ 157 w 209"/>
                <a:gd name="T37" fmla="*/ 99 h 194"/>
                <a:gd name="T38" fmla="*/ 172 w 209"/>
                <a:gd name="T39" fmla="*/ 99 h 194"/>
                <a:gd name="T40" fmla="*/ 153 w 209"/>
                <a:gd name="T41" fmla="*/ 52 h 194"/>
                <a:gd name="T42" fmla="*/ 153 w 209"/>
                <a:gd name="T43" fmla="*/ 37 h 194"/>
                <a:gd name="T44" fmla="*/ 168 w 209"/>
                <a:gd name="T45" fmla="*/ 37 h 194"/>
                <a:gd name="T46" fmla="*/ 168 w 209"/>
                <a:gd name="T47" fmla="*/ 52 h 194"/>
                <a:gd name="T48" fmla="*/ 153 w 209"/>
                <a:gd name="T49" fmla="*/ 52 h 194"/>
                <a:gd name="T50" fmla="*/ 162 w 209"/>
                <a:gd name="T51" fmla="*/ 65 h 194"/>
                <a:gd name="T52" fmla="*/ 177 w 209"/>
                <a:gd name="T53" fmla="*/ 65 h 194"/>
                <a:gd name="T54" fmla="*/ 177 w 209"/>
                <a:gd name="T55" fmla="*/ 80 h 194"/>
                <a:gd name="T56" fmla="*/ 162 w 209"/>
                <a:gd name="T57" fmla="*/ 80 h 194"/>
                <a:gd name="T58" fmla="*/ 162 w 209"/>
                <a:gd name="T59" fmla="*/ 65 h 194"/>
                <a:gd name="T60" fmla="*/ 105 w 209"/>
                <a:gd name="T61" fmla="*/ 157 h 194"/>
                <a:gd name="T62" fmla="*/ 105 w 209"/>
                <a:gd name="T63" fmla="*/ 141 h 194"/>
                <a:gd name="T64" fmla="*/ 121 w 209"/>
                <a:gd name="T65" fmla="*/ 141 h 194"/>
                <a:gd name="T66" fmla="*/ 121 w 209"/>
                <a:gd name="T67" fmla="*/ 157 h 194"/>
                <a:gd name="T68" fmla="*/ 105 w 209"/>
                <a:gd name="T69" fmla="*/ 157 h 194"/>
                <a:gd name="T70" fmla="*/ 138 w 209"/>
                <a:gd name="T71" fmla="*/ 143 h 194"/>
                <a:gd name="T72" fmla="*/ 138 w 209"/>
                <a:gd name="T73" fmla="*/ 127 h 194"/>
                <a:gd name="T74" fmla="*/ 153 w 209"/>
                <a:gd name="T75" fmla="*/ 127 h 194"/>
                <a:gd name="T76" fmla="*/ 153 w 209"/>
                <a:gd name="T77" fmla="*/ 143 h 194"/>
                <a:gd name="T78" fmla="*/ 138 w 209"/>
                <a:gd name="T79" fmla="*/ 14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194">
                  <a:moveTo>
                    <a:pt x="171" y="21"/>
                  </a:moveTo>
                  <a:cubicBezTo>
                    <a:pt x="158" y="11"/>
                    <a:pt x="129" y="0"/>
                    <a:pt x="118" y="20"/>
                  </a:cubicBezTo>
                  <a:cubicBezTo>
                    <a:pt x="115" y="27"/>
                    <a:pt x="118" y="33"/>
                    <a:pt x="119" y="40"/>
                  </a:cubicBezTo>
                  <a:cubicBezTo>
                    <a:pt x="119" y="42"/>
                    <a:pt x="119" y="43"/>
                    <a:pt x="119" y="45"/>
                  </a:cubicBezTo>
                  <a:cubicBezTo>
                    <a:pt x="120" y="65"/>
                    <a:pt x="102" y="72"/>
                    <a:pt x="83" y="67"/>
                  </a:cubicBezTo>
                  <a:cubicBezTo>
                    <a:pt x="64" y="61"/>
                    <a:pt x="43" y="38"/>
                    <a:pt x="21" y="47"/>
                  </a:cubicBezTo>
                  <a:cubicBezTo>
                    <a:pt x="0" y="55"/>
                    <a:pt x="2" y="77"/>
                    <a:pt x="11" y="94"/>
                  </a:cubicBezTo>
                  <a:cubicBezTo>
                    <a:pt x="20" y="112"/>
                    <a:pt x="30" y="129"/>
                    <a:pt x="44" y="144"/>
                  </a:cubicBezTo>
                  <a:cubicBezTo>
                    <a:pt x="93" y="194"/>
                    <a:pt x="135" y="178"/>
                    <a:pt x="170" y="144"/>
                  </a:cubicBezTo>
                  <a:cubicBezTo>
                    <a:pt x="202" y="112"/>
                    <a:pt x="209" y="52"/>
                    <a:pt x="171" y="21"/>
                  </a:cubicBezTo>
                  <a:close/>
                  <a:moveTo>
                    <a:pt x="28" y="89"/>
                  </a:moveTo>
                  <a:cubicBezTo>
                    <a:pt x="22" y="83"/>
                    <a:pt x="22" y="73"/>
                    <a:pt x="28" y="67"/>
                  </a:cubicBezTo>
                  <a:cubicBezTo>
                    <a:pt x="34" y="61"/>
                    <a:pt x="44" y="61"/>
                    <a:pt x="50" y="67"/>
                  </a:cubicBezTo>
                  <a:cubicBezTo>
                    <a:pt x="57" y="73"/>
                    <a:pt x="57" y="83"/>
                    <a:pt x="50" y="89"/>
                  </a:cubicBezTo>
                  <a:cubicBezTo>
                    <a:pt x="44" y="96"/>
                    <a:pt x="34" y="96"/>
                    <a:pt x="28" y="89"/>
                  </a:cubicBezTo>
                  <a:close/>
                  <a:moveTo>
                    <a:pt x="172" y="99"/>
                  </a:moveTo>
                  <a:cubicBezTo>
                    <a:pt x="176" y="104"/>
                    <a:pt x="176" y="110"/>
                    <a:pt x="172" y="115"/>
                  </a:cubicBezTo>
                  <a:cubicBezTo>
                    <a:pt x="168" y="119"/>
                    <a:pt x="161" y="119"/>
                    <a:pt x="157" y="115"/>
                  </a:cubicBezTo>
                  <a:cubicBezTo>
                    <a:pt x="152" y="110"/>
                    <a:pt x="152" y="104"/>
                    <a:pt x="157" y="99"/>
                  </a:cubicBezTo>
                  <a:cubicBezTo>
                    <a:pt x="161" y="95"/>
                    <a:pt x="168" y="95"/>
                    <a:pt x="172" y="99"/>
                  </a:cubicBezTo>
                  <a:close/>
                  <a:moveTo>
                    <a:pt x="153" y="52"/>
                  </a:moveTo>
                  <a:cubicBezTo>
                    <a:pt x="149" y="48"/>
                    <a:pt x="149" y="41"/>
                    <a:pt x="153" y="37"/>
                  </a:cubicBezTo>
                  <a:cubicBezTo>
                    <a:pt x="157" y="33"/>
                    <a:pt x="164" y="33"/>
                    <a:pt x="168" y="37"/>
                  </a:cubicBezTo>
                  <a:cubicBezTo>
                    <a:pt x="172" y="41"/>
                    <a:pt x="172" y="48"/>
                    <a:pt x="168" y="52"/>
                  </a:cubicBezTo>
                  <a:cubicBezTo>
                    <a:pt x="164" y="56"/>
                    <a:pt x="157" y="56"/>
                    <a:pt x="153" y="52"/>
                  </a:cubicBezTo>
                  <a:close/>
                  <a:moveTo>
                    <a:pt x="162" y="65"/>
                  </a:moveTo>
                  <a:cubicBezTo>
                    <a:pt x="166" y="61"/>
                    <a:pt x="173" y="61"/>
                    <a:pt x="177" y="65"/>
                  </a:cubicBezTo>
                  <a:cubicBezTo>
                    <a:pt x="181" y="69"/>
                    <a:pt x="181" y="76"/>
                    <a:pt x="177" y="80"/>
                  </a:cubicBezTo>
                  <a:cubicBezTo>
                    <a:pt x="173" y="85"/>
                    <a:pt x="166" y="85"/>
                    <a:pt x="162" y="80"/>
                  </a:cubicBezTo>
                  <a:cubicBezTo>
                    <a:pt x="158" y="76"/>
                    <a:pt x="158" y="69"/>
                    <a:pt x="162" y="65"/>
                  </a:cubicBezTo>
                  <a:close/>
                  <a:moveTo>
                    <a:pt x="105" y="157"/>
                  </a:moveTo>
                  <a:cubicBezTo>
                    <a:pt x="101" y="153"/>
                    <a:pt x="101" y="146"/>
                    <a:pt x="105" y="141"/>
                  </a:cubicBezTo>
                  <a:cubicBezTo>
                    <a:pt x="110" y="137"/>
                    <a:pt x="117" y="137"/>
                    <a:pt x="121" y="141"/>
                  </a:cubicBezTo>
                  <a:cubicBezTo>
                    <a:pt x="125" y="146"/>
                    <a:pt x="125" y="153"/>
                    <a:pt x="121" y="157"/>
                  </a:cubicBezTo>
                  <a:cubicBezTo>
                    <a:pt x="117" y="161"/>
                    <a:pt x="110" y="161"/>
                    <a:pt x="105" y="157"/>
                  </a:cubicBezTo>
                  <a:close/>
                  <a:moveTo>
                    <a:pt x="138" y="143"/>
                  </a:moveTo>
                  <a:cubicBezTo>
                    <a:pt x="134" y="138"/>
                    <a:pt x="134" y="132"/>
                    <a:pt x="138" y="127"/>
                  </a:cubicBezTo>
                  <a:cubicBezTo>
                    <a:pt x="142" y="123"/>
                    <a:pt x="149" y="123"/>
                    <a:pt x="153" y="127"/>
                  </a:cubicBezTo>
                  <a:cubicBezTo>
                    <a:pt x="157" y="132"/>
                    <a:pt x="157" y="138"/>
                    <a:pt x="153" y="143"/>
                  </a:cubicBezTo>
                  <a:cubicBezTo>
                    <a:pt x="149" y="147"/>
                    <a:pt x="142" y="147"/>
                    <a:pt x="138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4587876" y="3692526"/>
              <a:ext cx="817563" cy="827088"/>
            </a:xfrm>
            <a:custGeom>
              <a:avLst/>
              <a:gdLst>
                <a:gd name="T0" fmla="*/ 256 w 256"/>
                <a:gd name="T1" fmla="*/ 216 h 256"/>
                <a:gd name="T2" fmla="*/ 216 w 256"/>
                <a:gd name="T3" fmla="*/ 256 h 256"/>
                <a:gd name="T4" fmla="*/ 40 w 256"/>
                <a:gd name="T5" fmla="*/ 256 h 256"/>
                <a:gd name="T6" fmla="*/ 0 w 256"/>
                <a:gd name="T7" fmla="*/ 216 h 256"/>
                <a:gd name="T8" fmla="*/ 0 w 256"/>
                <a:gd name="T9" fmla="*/ 40 h 256"/>
                <a:gd name="T10" fmla="*/ 40 w 256"/>
                <a:gd name="T11" fmla="*/ 0 h 256"/>
                <a:gd name="T12" fmla="*/ 216 w 256"/>
                <a:gd name="T13" fmla="*/ 0 h 256"/>
                <a:gd name="T14" fmla="*/ 256 w 256"/>
                <a:gd name="T15" fmla="*/ 40 h 256"/>
                <a:gd name="T16" fmla="*/ 256 w 256"/>
                <a:gd name="T17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6">
                  <a:moveTo>
                    <a:pt x="256" y="216"/>
                  </a:moveTo>
                  <a:cubicBezTo>
                    <a:pt x="256" y="238"/>
                    <a:pt x="238" y="256"/>
                    <a:pt x="216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18" y="256"/>
                    <a:pt x="0" y="238"/>
                    <a:pt x="0" y="2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38" y="0"/>
                    <a:pt x="256" y="18"/>
                    <a:pt x="256" y="40"/>
                  </a:cubicBezTo>
                  <a:lnTo>
                    <a:pt x="256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162861" y="1889984"/>
            <a:ext cx="3111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Birth is 28%,</a:t>
            </a: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Freeform 11"/>
          <p:cNvSpPr>
            <a:spLocks noEditPoints="1"/>
          </p:cNvSpPr>
          <p:nvPr/>
        </p:nvSpPr>
        <p:spPr bwMode="auto">
          <a:xfrm>
            <a:off x="1224706" y="1889346"/>
            <a:ext cx="617538" cy="611188"/>
          </a:xfrm>
          <a:custGeom>
            <a:avLst/>
            <a:gdLst>
              <a:gd name="T0" fmla="*/ 66 w 193"/>
              <a:gd name="T1" fmla="*/ 165 h 189"/>
              <a:gd name="T2" fmla="*/ 160 w 193"/>
              <a:gd name="T3" fmla="*/ 71 h 189"/>
              <a:gd name="T4" fmla="*/ 163 w 193"/>
              <a:gd name="T5" fmla="*/ 68 h 189"/>
              <a:gd name="T6" fmla="*/ 165 w 193"/>
              <a:gd name="T7" fmla="*/ 65 h 189"/>
              <a:gd name="T8" fmla="*/ 192 w 193"/>
              <a:gd name="T9" fmla="*/ 39 h 189"/>
              <a:gd name="T10" fmla="*/ 192 w 193"/>
              <a:gd name="T11" fmla="*/ 33 h 189"/>
              <a:gd name="T12" fmla="*/ 160 w 193"/>
              <a:gd name="T13" fmla="*/ 1 h 189"/>
              <a:gd name="T14" fmla="*/ 154 w 193"/>
              <a:gd name="T15" fmla="*/ 1 h 189"/>
              <a:gd name="T16" fmla="*/ 128 w 193"/>
              <a:gd name="T17" fmla="*/ 28 h 189"/>
              <a:gd name="T18" fmla="*/ 125 w 193"/>
              <a:gd name="T19" fmla="*/ 30 h 189"/>
              <a:gd name="T20" fmla="*/ 122 w 193"/>
              <a:gd name="T21" fmla="*/ 33 h 189"/>
              <a:gd name="T22" fmla="*/ 29 w 193"/>
              <a:gd name="T23" fmla="*/ 127 h 189"/>
              <a:gd name="T24" fmla="*/ 25 w 193"/>
              <a:gd name="T25" fmla="*/ 133 h 189"/>
              <a:gd name="T26" fmla="*/ 1 w 193"/>
              <a:gd name="T27" fmla="*/ 187 h 189"/>
              <a:gd name="T28" fmla="*/ 3 w 193"/>
              <a:gd name="T29" fmla="*/ 189 h 189"/>
              <a:gd name="T30" fmla="*/ 59 w 193"/>
              <a:gd name="T31" fmla="*/ 169 h 189"/>
              <a:gd name="T32" fmla="*/ 66 w 193"/>
              <a:gd name="T33" fmla="*/ 165 h 189"/>
              <a:gd name="T34" fmla="*/ 148 w 193"/>
              <a:gd name="T35" fmla="*/ 22 h 189"/>
              <a:gd name="T36" fmla="*/ 154 w 193"/>
              <a:gd name="T37" fmla="*/ 15 h 189"/>
              <a:gd name="T38" fmla="*/ 160 w 193"/>
              <a:gd name="T39" fmla="*/ 15 h 189"/>
              <a:gd name="T40" fmla="*/ 178 w 193"/>
              <a:gd name="T41" fmla="*/ 33 h 189"/>
              <a:gd name="T42" fmla="*/ 178 w 193"/>
              <a:gd name="T43" fmla="*/ 39 h 189"/>
              <a:gd name="T44" fmla="*/ 171 w 193"/>
              <a:gd name="T45" fmla="*/ 45 h 189"/>
              <a:gd name="T46" fmla="*/ 166 w 193"/>
              <a:gd name="T47" fmla="*/ 45 h 189"/>
              <a:gd name="T48" fmla="*/ 148 w 193"/>
              <a:gd name="T49" fmla="*/ 27 h 189"/>
              <a:gd name="T50" fmla="*/ 148 w 193"/>
              <a:gd name="T51" fmla="*/ 22 h 189"/>
              <a:gd name="T52" fmla="*/ 28 w 193"/>
              <a:gd name="T53" fmla="*/ 175 h 189"/>
              <a:gd name="T54" fmla="*/ 22 w 193"/>
              <a:gd name="T55" fmla="*/ 173 h 189"/>
              <a:gd name="T56" fmla="*/ 18 w 193"/>
              <a:gd name="T57" fmla="*/ 169 h 189"/>
              <a:gd name="T58" fmla="*/ 17 w 193"/>
              <a:gd name="T59" fmla="*/ 163 h 189"/>
              <a:gd name="T60" fmla="*/ 29 w 193"/>
              <a:gd name="T61" fmla="*/ 136 h 189"/>
              <a:gd name="T62" fmla="*/ 32 w 193"/>
              <a:gd name="T63" fmla="*/ 130 h 189"/>
              <a:gd name="T64" fmla="*/ 34 w 193"/>
              <a:gd name="T65" fmla="*/ 132 h 189"/>
              <a:gd name="T66" fmla="*/ 34 w 193"/>
              <a:gd name="T67" fmla="*/ 144 h 189"/>
              <a:gd name="T68" fmla="*/ 37 w 193"/>
              <a:gd name="T69" fmla="*/ 147 h 189"/>
              <a:gd name="T70" fmla="*/ 44 w 193"/>
              <a:gd name="T71" fmla="*/ 146 h 189"/>
              <a:gd name="T72" fmla="*/ 47 w 193"/>
              <a:gd name="T73" fmla="*/ 148 h 189"/>
              <a:gd name="T74" fmla="*/ 45 w 193"/>
              <a:gd name="T75" fmla="*/ 156 h 189"/>
              <a:gd name="T76" fmla="*/ 49 w 193"/>
              <a:gd name="T77" fmla="*/ 159 h 189"/>
              <a:gd name="T78" fmla="*/ 60 w 193"/>
              <a:gd name="T79" fmla="*/ 160 h 189"/>
              <a:gd name="T80" fmla="*/ 62 w 193"/>
              <a:gd name="T81" fmla="*/ 161 h 189"/>
              <a:gd name="T82" fmla="*/ 57 w 193"/>
              <a:gd name="T83" fmla="*/ 164 h 189"/>
              <a:gd name="T84" fmla="*/ 28 w 193"/>
              <a:gd name="T85" fmla="*/ 17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3" h="189">
                <a:moveTo>
                  <a:pt x="66" y="165"/>
                </a:moveTo>
                <a:cubicBezTo>
                  <a:pt x="160" y="71"/>
                  <a:pt x="160" y="71"/>
                  <a:pt x="160" y="71"/>
                </a:cubicBezTo>
                <a:cubicBezTo>
                  <a:pt x="161" y="69"/>
                  <a:pt x="163" y="68"/>
                  <a:pt x="163" y="68"/>
                </a:cubicBezTo>
                <a:cubicBezTo>
                  <a:pt x="163" y="68"/>
                  <a:pt x="164" y="67"/>
                  <a:pt x="165" y="65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93" y="37"/>
                  <a:pt x="193" y="35"/>
                  <a:pt x="192" y="33"/>
                </a:cubicBezTo>
                <a:cubicBezTo>
                  <a:pt x="160" y="1"/>
                  <a:pt x="160" y="1"/>
                  <a:pt x="160" y="1"/>
                </a:cubicBezTo>
                <a:cubicBezTo>
                  <a:pt x="158" y="0"/>
                  <a:pt x="156" y="0"/>
                  <a:pt x="154" y="1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6" y="29"/>
                  <a:pt x="125" y="30"/>
                  <a:pt x="125" y="30"/>
                </a:cubicBezTo>
                <a:cubicBezTo>
                  <a:pt x="125" y="31"/>
                  <a:pt x="124" y="32"/>
                  <a:pt x="122" y="33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8"/>
                  <a:pt x="26" y="131"/>
                  <a:pt x="25" y="133"/>
                </a:cubicBezTo>
                <a:cubicBezTo>
                  <a:pt x="1" y="187"/>
                  <a:pt x="1" y="187"/>
                  <a:pt x="1" y="187"/>
                </a:cubicBezTo>
                <a:cubicBezTo>
                  <a:pt x="0" y="188"/>
                  <a:pt x="1" y="189"/>
                  <a:pt x="3" y="189"/>
                </a:cubicBezTo>
                <a:cubicBezTo>
                  <a:pt x="59" y="169"/>
                  <a:pt x="59" y="169"/>
                  <a:pt x="59" y="169"/>
                </a:cubicBezTo>
                <a:cubicBezTo>
                  <a:pt x="61" y="168"/>
                  <a:pt x="64" y="166"/>
                  <a:pt x="66" y="165"/>
                </a:cubicBezTo>
                <a:close/>
                <a:moveTo>
                  <a:pt x="148" y="22"/>
                </a:moveTo>
                <a:cubicBezTo>
                  <a:pt x="154" y="15"/>
                  <a:pt x="154" y="15"/>
                  <a:pt x="154" y="15"/>
                </a:cubicBezTo>
                <a:cubicBezTo>
                  <a:pt x="156" y="14"/>
                  <a:pt x="158" y="14"/>
                  <a:pt x="160" y="15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179" y="35"/>
                  <a:pt x="179" y="37"/>
                  <a:pt x="178" y="39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70" y="47"/>
                  <a:pt x="167" y="47"/>
                  <a:pt x="166" y="45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46" y="26"/>
                  <a:pt x="146" y="23"/>
                  <a:pt x="148" y="22"/>
                </a:cubicBezTo>
                <a:close/>
                <a:moveTo>
                  <a:pt x="28" y="175"/>
                </a:moveTo>
                <a:cubicBezTo>
                  <a:pt x="26" y="175"/>
                  <a:pt x="23" y="175"/>
                  <a:pt x="22" y="173"/>
                </a:cubicBezTo>
                <a:cubicBezTo>
                  <a:pt x="18" y="169"/>
                  <a:pt x="18" y="169"/>
                  <a:pt x="18" y="169"/>
                </a:cubicBezTo>
                <a:cubicBezTo>
                  <a:pt x="16" y="168"/>
                  <a:pt x="16" y="165"/>
                  <a:pt x="17" y="163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4"/>
                  <a:pt x="31" y="131"/>
                  <a:pt x="32" y="130"/>
                </a:cubicBezTo>
                <a:cubicBezTo>
                  <a:pt x="34" y="129"/>
                  <a:pt x="35" y="130"/>
                  <a:pt x="34" y="132"/>
                </a:cubicBezTo>
                <a:cubicBezTo>
                  <a:pt x="34" y="144"/>
                  <a:pt x="34" y="144"/>
                  <a:pt x="34" y="144"/>
                </a:cubicBezTo>
                <a:cubicBezTo>
                  <a:pt x="34" y="146"/>
                  <a:pt x="35" y="148"/>
                  <a:pt x="37" y="147"/>
                </a:cubicBezTo>
                <a:cubicBezTo>
                  <a:pt x="44" y="146"/>
                  <a:pt x="44" y="146"/>
                  <a:pt x="44" y="146"/>
                </a:cubicBezTo>
                <a:cubicBezTo>
                  <a:pt x="46" y="145"/>
                  <a:pt x="47" y="146"/>
                  <a:pt x="47" y="148"/>
                </a:cubicBezTo>
                <a:cubicBezTo>
                  <a:pt x="45" y="156"/>
                  <a:pt x="45" y="156"/>
                  <a:pt x="45" y="156"/>
                </a:cubicBezTo>
                <a:cubicBezTo>
                  <a:pt x="45" y="158"/>
                  <a:pt x="47" y="159"/>
                  <a:pt x="49" y="159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62" y="160"/>
                  <a:pt x="63" y="160"/>
                  <a:pt x="62" y="161"/>
                </a:cubicBezTo>
                <a:cubicBezTo>
                  <a:pt x="61" y="162"/>
                  <a:pt x="59" y="163"/>
                  <a:pt x="57" y="164"/>
                </a:cubicBezTo>
                <a:lnTo>
                  <a:pt x="28" y="1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3" name="Freeform 11"/>
          <p:cNvSpPr>
            <a:spLocks noEditPoints="1"/>
          </p:cNvSpPr>
          <p:nvPr/>
        </p:nvSpPr>
        <p:spPr bwMode="auto">
          <a:xfrm>
            <a:off x="1209033" y="3831681"/>
            <a:ext cx="617538" cy="611188"/>
          </a:xfrm>
          <a:custGeom>
            <a:avLst/>
            <a:gdLst>
              <a:gd name="T0" fmla="*/ 66 w 193"/>
              <a:gd name="T1" fmla="*/ 165 h 189"/>
              <a:gd name="T2" fmla="*/ 160 w 193"/>
              <a:gd name="T3" fmla="*/ 71 h 189"/>
              <a:gd name="T4" fmla="*/ 163 w 193"/>
              <a:gd name="T5" fmla="*/ 68 h 189"/>
              <a:gd name="T6" fmla="*/ 165 w 193"/>
              <a:gd name="T7" fmla="*/ 65 h 189"/>
              <a:gd name="T8" fmla="*/ 192 w 193"/>
              <a:gd name="T9" fmla="*/ 39 h 189"/>
              <a:gd name="T10" fmla="*/ 192 w 193"/>
              <a:gd name="T11" fmla="*/ 33 h 189"/>
              <a:gd name="T12" fmla="*/ 160 w 193"/>
              <a:gd name="T13" fmla="*/ 1 h 189"/>
              <a:gd name="T14" fmla="*/ 154 w 193"/>
              <a:gd name="T15" fmla="*/ 1 h 189"/>
              <a:gd name="T16" fmla="*/ 128 w 193"/>
              <a:gd name="T17" fmla="*/ 28 h 189"/>
              <a:gd name="T18" fmla="*/ 125 w 193"/>
              <a:gd name="T19" fmla="*/ 30 h 189"/>
              <a:gd name="T20" fmla="*/ 122 w 193"/>
              <a:gd name="T21" fmla="*/ 33 h 189"/>
              <a:gd name="T22" fmla="*/ 29 w 193"/>
              <a:gd name="T23" fmla="*/ 127 h 189"/>
              <a:gd name="T24" fmla="*/ 25 w 193"/>
              <a:gd name="T25" fmla="*/ 133 h 189"/>
              <a:gd name="T26" fmla="*/ 1 w 193"/>
              <a:gd name="T27" fmla="*/ 187 h 189"/>
              <a:gd name="T28" fmla="*/ 3 w 193"/>
              <a:gd name="T29" fmla="*/ 189 h 189"/>
              <a:gd name="T30" fmla="*/ 59 w 193"/>
              <a:gd name="T31" fmla="*/ 169 h 189"/>
              <a:gd name="T32" fmla="*/ 66 w 193"/>
              <a:gd name="T33" fmla="*/ 165 h 189"/>
              <a:gd name="T34" fmla="*/ 148 w 193"/>
              <a:gd name="T35" fmla="*/ 22 h 189"/>
              <a:gd name="T36" fmla="*/ 154 w 193"/>
              <a:gd name="T37" fmla="*/ 15 h 189"/>
              <a:gd name="T38" fmla="*/ 160 w 193"/>
              <a:gd name="T39" fmla="*/ 15 h 189"/>
              <a:gd name="T40" fmla="*/ 178 w 193"/>
              <a:gd name="T41" fmla="*/ 33 h 189"/>
              <a:gd name="T42" fmla="*/ 178 w 193"/>
              <a:gd name="T43" fmla="*/ 39 h 189"/>
              <a:gd name="T44" fmla="*/ 171 w 193"/>
              <a:gd name="T45" fmla="*/ 45 h 189"/>
              <a:gd name="T46" fmla="*/ 166 w 193"/>
              <a:gd name="T47" fmla="*/ 45 h 189"/>
              <a:gd name="T48" fmla="*/ 148 w 193"/>
              <a:gd name="T49" fmla="*/ 27 h 189"/>
              <a:gd name="T50" fmla="*/ 148 w 193"/>
              <a:gd name="T51" fmla="*/ 22 h 189"/>
              <a:gd name="T52" fmla="*/ 28 w 193"/>
              <a:gd name="T53" fmla="*/ 175 h 189"/>
              <a:gd name="T54" fmla="*/ 22 w 193"/>
              <a:gd name="T55" fmla="*/ 173 h 189"/>
              <a:gd name="T56" fmla="*/ 18 w 193"/>
              <a:gd name="T57" fmla="*/ 169 h 189"/>
              <a:gd name="T58" fmla="*/ 17 w 193"/>
              <a:gd name="T59" fmla="*/ 163 h 189"/>
              <a:gd name="T60" fmla="*/ 29 w 193"/>
              <a:gd name="T61" fmla="*/ 136 h 189"/>
              <a:gd name="T62" fmla="*/ 32 w 193"/>
              <a:gd name="T63" fmla="*/ 130 h 189"/>
              <a:gd name="T64" fmla="*/ 34 w 193"/>
              <a:gd name="T65" fmla="*/ 132 h 189"/>
              <a:gd name="T66" fmla="*/ 34 w 193"/>
              <a:gd name="T67" fmla="*/ 144 h 189"/>
              <a:gd name="T68" fmla="*/ 37 w 193"/>
              <a:gd name="T69" fmla="*/ 147 h 189"/>
              <a:gd name="T70" fmla="*/ 44 w 193"/>
              <a:gd name="T71" fmla="*/ 146 h 189"/>
              <a:gd name="T72" fmla="*/ 47 w 193"/>
              <a:gd name="T73" fmla="*/ 148 h 189"/>
              <a:gd name="T74" fmla="*/ 45 w 193"/>
              <a:gd name="T75" fmla="*/ 156 h 189"/>
              <a:gd name="T76" fmla="*/ 49 w 193"/>
              <a:gd name="T77" fmla="*/ 159 h 189"/>
              <a:gd name="T78" fmla="*/ 60 w 193"/>
              <a:gd name="T79" fmla="*/ 160 h 189"/>
              <a:gd name="T80" fmla="*/ 62 w 193"/>
              <a:gd name="T81" fmla="*/ 161 h 189"/>
              <a:gd name="T82" fmla="*/ 57 w 193"/>
              <a:gd name="T83" fmla="*/ 164 h 189"/>
              <a:gd name="T84" fmla="*/ 28 w 193"/>
              <a:gd name="T85" fmla="*/ 17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3" h="189">
                <a:moveTo>
                  <a:pt x="66" y="165"/>
                </a:moveTo>
                <a:cubicBezTo>
                  <a:pt x="160" y="71"/>
                  <a:pt x="160" y="71"/>
                  <a:pt x="160" y="71"/>
                </a:cubicBezTo>
                <a:cubicBezTo>
                  <a:pt x="161" y="69"/>
                  <a:pt x="163" y="68"/>
                  <a:pt x="163" y="68"/>
                </a:cubicBezTo>
                <a:cubicBezTo>
                  <a:pt x="163" y="68"/>
                  <a:pt x="164" y="67"/>
                  <a:pt x="165" y="65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93" y="37"/>
                  <a:pt x="193" y="35"/>
                  <a:pt x="192" y="33"/>
                </a:cubicBezTo>
                <a:cubicBezTo>
                  <a:pt x="160" y="1"/>
                  <a:pt x="160" y="1"/>
                  <a:pt x="160" y="1"/>
                </a:cubicBezTo>
                <a:cubicBezTo>
                  <a:pt x="158" y="0"/>
                  <a:pt x="156" y="0"/>
                  <a:pt x="154" y="1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6" y="29"/>
                  <a:pt x="125" y="30"/>
                  <a:pt x="125" y="30"/>
                </a:cubicBezTo>
                <a:cubicBezTo>
                  <a:pt x="125" y="31"/>
                  <a:pt x="124" y="32"/>
                  <a:pt x="122" y="33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8"/>
                  <a:pt x="26" y="131"/>
                  <a:pt x="25" y="133"/>
                </a:cubicBezTo>
                <a:cubicBezTo>
                  <a:pt x="1" y="187"/>
                  <a:pt x="1" y="187"/>
                  <a:pt x="1" y="187"/>
                </a:cubicBezTo>
                <a:cubicBezTo>
                  <a:pt x="0" y="188"/>
                  <a:pt x="1" y="189"/>
                  <a:pt x="3" y="189"/>
                </a:cubicBezTo>
                <a:cubicBezTo>
                  <a:pt x="59" y="169"/>
                  <a:pt x="59" y="169"/>
                  <a:pt x="59" y="169"/>
                </a:cubicBezTo>
                <a:cubicBezTo>
                  <a:pt x="61" y="168"/>
                  <a:pt x="64" y="166"/>
                  <a:pt x="66" y="165"/>
                </a:cubicBezTo>
                <a:close/>
                <a:moveTo>
                  <a:pt x="148" y="22"/>
                </a:moveTo>
                <a:cubicBezTo>
                  <a:pt x="154" y="15"/>
                  <a:pt x="154" y="15"/>
                  <a:pt x="154" y="15"/>
                </a:cubicBezTo>
                <a:cubicBezTo>
                  <a:pt x="156" y="14"/>
                  <a:pt x="158" y="14"/>
                  <a:pt x="160" y="15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179" y="35"/>
                  <a:pt x="179" y="37"/>
                  <a:pt x="178" y="39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70" y="47"/>
                  <a:pt x="167" y="47"/>
                  <a:pt x="166" y="45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46" y="26"/>
                  <a:pt x="146" y="23"/>
                  <a:pt x="148" y="22"/>
                </a:cubicBezTo>
                <a:close/>
                <a:moveTo>
                  <a:pt x="28" y="175"/>
                </a:moveTo>
                <a:cubicBezTo>
                  <a:pt x="26" y="175"/>
                  <a:pt x="23" y="175"/>
                  <a:pt x="22" y="173"/>
                </a:cubicBezTo>
                <a:cubicBezTo>
                  <a:pt x="18" y="169"/>
                  <a:pt x="18" y="169"/>
                  <a:pt x="18" y="169"/>
                </a:cubicBezTo>
                <a:cubicBezTo>
                  <a:pt x="16" y="168"/>
                  <a:pt x="16" y="165"/>
                  <a:pt x="17" y="163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4"/>
                  <a:pt x="31" y="131"/>
                  <a:pt x="32" y="130"/>
                </a:cubicBezTo>
                <a:cubicBezTo>
                  <a:pt x="34" y="129"/>
                  <a:pt x="35" y="130"/>
                  <a:pt x="34" y="132"/>
                </a:cubicBezTo>
                <a:cubicBezTo>
                  <a:pt x="34" y="144"/>
                  <a:pt x="34" y="144"/>
                  <a:pt x="34" y="144"/>
                </a:cubicBezTo>
                <a:cubicBezTo>
                  <a:pt x="34" y="146"/>
                  <a:pt x="35" y="148"/>
                  <a:pt x="37" y="147"/>
                </a:cubicBezTo>
                <a:cubicBezTo>
                  <a:pt x="44" y="146"/>
                  <a:pt x="44" y="146"/>
                  <a:pt x="44" y="146"/>
                </a:cubicBezTo>
                <a:cubicBezTo>
                  <a:pt x="46" y="145"/>
                  <a:pt x="47" y="146"/>
                  <a:pt x="47" y="148"/>
                </a:cubicBezTo>
                <a:cubicBezTo>
                  <a:pt x="45" y="156"/>
                  <a:pt x="45" y="156"/>
                  <a:pt x="45" y="156"/>
                </a:cubicBezTo>
                <a:cubicBezTo>
                  <a:pt x="45" y="158"/>
                  <a:pt x="47" y="159"/>
                  <a:pt x="49" y="159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62" y="160"/>
                  <a:pt x="63" y="160"/>
                  <a:pt x="62" y="161"/>
                </a:cubicBezTo>
                <a:cubicBezTo>
                  <a:pt x="61" y="162"/>
                  <a:pt x="59" y="163"/>
                  <a:pt x="57" y="164"/>
                </a:cubicBezTo>
                <a:lnTo>
                  <a:pt x="28" y="1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Freeform 11"/>
          <p:cNvSpPr>
            <a:spLocks noEditPoints="1"/>
          </p:cNvSpPr>
          <p:nvPr/>
        </p:nvSpPr>
        <p:spPr bwMode="auto">
          <a:xfrm>
            <a:off x="1224706" y="4881756"/>
            <a:ext cx="617538" cy="611188"/>
          </a:xfrm>
          <a:custGeom>
            <a:avLst/>
            <a:gdLst>
              <a:gd name="T0" fmla="*/ 66 w 193"/>
              <a:gd name="T1" fmla="*/ 165 h 189"/>
              <a:gd name="T2" fmla="*/ 160 w 193"/>
              <a:gd name="T3" fmla="*/ 71 h 189"/>
              <a:gd name="T4" fmla="*/ 163 w 193"/>
              <a:gd name="T5" fmla="*/ 68 h 189"/>
              <a:gd name="T6" fmla="*/ 165 w 193"/>
              <a:gd name="T7" fmla="*/ 65 h 189"/>
              <a:gd name="T8" fmla="*/ 192 w 193"/>
              <a:gd name="T9" fmla="*/ 39 h 189"/>
              <a:gd name="T10" fmla="*/ 192 w 193"/>
              <a:gd name="T11" fmla="*/ 33 h 189"/>
              <a:gd name="T12" fmla="*/ 160 w 193"/>
              <a:gd name="T13" fmla="*/ 1 h 189"/>
              <a:gd name="T14" fmla="*/ 154 w 193"/>
              <a:gd name="T15" fmla="*/ 1 h 189"/>
              <a:gd name="T16" fmla="*/ 128 w 193"/>
              <a:gd name="T17" fmla="*/ 28 h 189"/>
              <a:gd name="T18" fmla="*/ 125 w 193"/>
              <a:gd name="T19" fmla="*/ 30 h 189"/>
              <a:gd name="T20" fmla="*/ 122 w 193"/>
              <a:gd name="T21" fmla="*/ 33 h 189"/>
              <a:gd name="T22" fmla="*/ 29 w 193"/>
              <a:gd name="T23" fmla="*/ 127 h 189"/>
              <a:gd name="T24" fmla="*/ 25 w 193"/>
              <a:gd name="T25" fmla="*/ 133 h 189"/>
              <a:gd name="T26" fmla="*/ 1 w 193"/>
              <a:gd name="T27" fmla="*/ 187 h 189"/>
              <a:gd name="T28" fmla="*/ 3 w 193"/>
              <a:gd name="T29" fmla="*/ 189 h 189"/>
              <a:gd name="T30" fmla="*/ 59 w 193"/>
              <a:gd name="T31" fmla="*/ 169 h 189"/>
              <a:gd name="T32" fmla="*/ 66 w 193"/>
              <a:gd name="T33" fmla="*/ 165 h 189"/>
              <a:gd name="T34" fmla="*/ 148 w 193"/>
              <a:gd name="T35" fmla="*/ 22 h 189"/>
              <a:gd name="T36" fmla="*/ 154 w 193"/>
              <a:gd name="T37" fmla="*/ 15 h 189"/>
              <a:gd name="T38" fmla="*/ 160 w 193"/>
              <a:gd name="T39" fmla="*/ 15 h 189"/>
              <a:gd name="T40" fmla="*/ 178 w 193"/>
              <a:gd name="T41" fmla="*/ 33 h 189"/>
              <a:gd name="T42" fmla="*/ 178 w 193"/>
              <a:gd name="T43" fmla="*/ 39 h 189"/>
              <a:gd name="T44" fmla="*/ 171 w 193"/>
              <a:gd name="T45" fmla="*/ 45 h 189"/>
              <a:gd name="T46" fmla="*/ 166 w 193"/>
              <a:gd name="T47" fmla="*/ 45 h 189"/>
              <a:gd name="T48" fmla="*/ 148 w 193"/>
              <a:gd name="T49" fmla="*/ 27 h 189"/>
              <a:gd name="T50" fmla="*/ 148 w 193"/>
              <a:gd name="T51" fmla="*/ 22 h 189"/>
              <a:gd name="T52" fmla="*/ 28 w 193"/>
              <a:gd name="T53" fmla="*/ 175 h 189"/>
              <a:gd name="T54" fmla="*/ 22 w 193"/>
              <a:gd name="T55" fmla="*/ 173 h 189"/>
              <a:gd name="T56" fmla="*/ 18 w 193"/>
              <a:gd name="T57" fmla="*/ 169 h 189"/>
              <a:gd name="T58" fmla="*/ 17 w 193"/>
              <a:gd name="T59" fmla="*/ 163 h 189"/>
              <a:gd name="T60" fmla="*/ 29 w 193"/>
              <a:gd name="T61" fmla="*/ 136 h 189"/>
              <a:gd name="T62" fmla="*/ 32 w 193"/>
              <a:gd name="T63" fmla="*/ 130 h 189"/>
              <a:gd name="T64" fmla="*/ 34 w 193"/>
              <a:gd name="T65" fmla="*/ 132 h 189"/>
              <a:gd name="T66" fmla="*/ 34 w 193"/>
              <a:gd name="T67" fmla="*/ 144 h 189"/>
              <a:gd name="T68" fmla="*/ 37 w 193"/>
              <a:gd name="T69" fmla="*/ 147 h 189"/>
              <a:gd name="T70" fmla="*/ 44 w 193"/>
              <a:gd name="T71" fmla="*/ 146 h 189"/>
              <a:gd name="T72" fmla="*/ 47 w 193"/>
              <a:gd name="T73" fmla="*/ 148 h 189"/>
              <a:gd name="T74" fmla="*/ 45 w 193"/>
              <a:gd name="T75" fmla="*/ 156 h 189"/>
              <a:gd name="T76" fmla="*/ 49 w 193"/>
              <a:gd name="T77" fmla="*/ 159 h 189"/>
              <a:gd name="T78" fmla="*/ 60 w 193"/>
              <a:gd name="T79" fmla="*/ 160 h 189"/>
              <a:gd name="T80" fmla="*/ 62 w 193"/>
              <a:gd name="T81" fmla="*/ 161 h 189"/>
              <a:gd name="T82" fmla="*/ 57 w 193"/>
              <a:gd name="T83" fmla="*/ 164 h 189"/>
              <a:gd name="T84" fmla="*/ 28 w 193"/>
              <a:gd name="T85" fmla="*/ 17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3" h="189">
                <a:moveTo>
                  <a:pt x="66" y="165"/>
                </a:moveTo>
                <a:cubicBezTo>
                  <a:pt x="160" y="71"/>
                  <a:pt x="160" y="71"/>
                  <a:pt x="160" y="71"/>
                </a:cubicBezTo>
                <a:cubicBezTo>
                  <a:pt x="161" y="69"/>
                  <a:pt x="163" y="68"/>
                  <a:pt x="163" y="68"/>
                </a:cubicBezTo>
                <a:cubicBezTo>
                  <a:pt x="163" y="68"/>
                  <a:pt x="164" y="67"/>
                  <a:pt x="165" y="65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93" y="37"/>
                  <a:pt x="193" y="35"/>
                  <a:pt x="192" y="33"/>
                </a:cubicBezTo>
                <a:cubicBezTo>
                  <a:pt x="160" y="1"/>
                  <a:pt x="160" y="1"/>
                  <a:pt x="160" y="1"/>
                </a:cubicBezTo>
                <a:cubicBezTo>
                  <a:pt x="158" y="0"/>
                  <a:pt x="156" y="0"/>
                  <a:pt x="154" y="1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6" y="29"/>
                  <a:pt x="125" y="30"/>
                  <a:pt x="125" y="30"/>
                </a:cubicBezTo>
                <a:cubicBezTo>
                  <a:pt x="125" y="31"/>
                  <a:pt x="124" y="32"/>
                  <a:pt x="122" y="33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8"/>
                  <a:pt x="26" y="131"/>
                  <a:pt x="25" y="133"/>
                </a:cubicBezTo>
                <a:cubicBezTo>
                  <a:pt x="1" y="187"/>
                  <a:pt x="1" y="187"/>
                  <a:pt x="1" y="187"/>
                </a:cubicBezTo>
                <a:cubicBezTo>
                  <a:pt x="0" y="188"/>
                  <a:pt x="1" y="189"/>
                  <a:pt x="3" y="189"/>
                </a:cubicBezTo>
                <a:cubicBezTo>
                  <a:pt x="59" y="169"/>
                  <a:pt x="59" y="169"/>
                  <a:pt x="59" y="169"/>
                </a:cubicBezTo>
                <a:cubicBezTo>
                  <a:pt x="61" y="168"/>
                  <a:pt x="64" y="166"/>
                  <a:pt x="66" y="165"/>
                </a:cubicBezTo>
                <a:close/>
                <a:moveTo>
                  <a:pt x="148" y="22"/>
                </a:moveTo>
                <a:cubicBezTo>
                  <a:pt x="154" y="15"/>
                  <a:pt x="154" y="15"/>
                  <a:pt x="154" y="15"/>
                </a:cubicBezTo>
                <a:cubicBezTo>
                  <a:pt x="156" y="14"/>
                  <a:pt x="158" y="14"/>
                  <a:pt x="160" y="15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179" y="35"/>
                  <a:pt x="179" y="37"/>
                  <a:pt x="178" y="39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70" y="47"/>
                  <a:pt x="167" y="47"/>
                  <a:pt x="166" y="45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46" y="26"/>
                  <a:pt x="146" y="23"/>
                  <a:pt x="148" y="22"/>
                </a:cubicBezTo>
                <a:close/>
                <a:moveTo>
                  <a:pt x="28" y="175"/>
                </a:moveTo>
                <a:cubicBezTo>
                  <a:pt x="26" y="175"/>
                  <a:pt x="23" y="175"/>
                  <a:pt x="22" y="173"/>
                </a:cubicBezTo>
                <a:cubicBezTo>
                  <a:pt x="18" y="169"/>
                  <a:pt x="18" y="169"/>
                  <a:pt x="18" y="169"/>
                </a:cubicBezTo>
                <a:cubicBezTo>
                  <a:pt x="16" y="168"/>
                  <a:pt x="16" y="165"/>
                  <a:pt x="17" y="163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4"/>
                  <a:pt x="31" y="131"/>
                  <a:pt x="32" y="130"/>
                </a:cubicBezTo>
                <a:cubicBezTo>
                  <a:pt x="34" y="129"/>
                  <a:pt x="35" y="130"/>
                  <a:pt x="34" y="132"/>
                </a:cubicBezTo>
                <a:cubicBezTo>
                  <a:pt x="34" y="144"/>
                  <a:pt x="34" y="144"/>
                  <a:pt x="34" y="144"/>
                </a:cubicBezTo>
                <a:cubicBezTo>
                  <a:pt x="34" y="146"/>
                  <a:pt x="35" y="148"/>
                  <a:pt x="37" y="147"/>
                </a:cubicBezTo>
                <a:cubicBezTo>
                  <a:pt x="44" y="146"/>
                  <a:pt x="44" y="146"/>
                  <a:pt x="44" y="146"/>
                </a:cubicBezTo>
                <a:cubicBezTo>
                  <a:pt x="46" y="145"/>
                  <a:pt x="47" y="146"/>
                  <a:pt x="47" y="148"/>
                </a:cubicBezTo>
                <a:cubicBezTo>
                  <a:pt x="45" y="156"/>
                  <a:pt x="45" y="156"/>
                  <a:pt x="45" y="156"/>
                </a:cubicBezTo>
                <a:cubicBezTo>
                  <a:pt x="45" y="158"/>
                  <a:pt x="47" y="159"/>
                  <a:pt x="49" y="159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62" y="160"/>
                  <a:pt x="63" y="160"/>
                  <a:pt x="62" y="161"/>
                </a:cubicBezTo>
                <a:cubicBezTo>
                  <a:pt x="61" y="162"/>
                  <a:pt x="59" y="163"/>
                  <a:pt x="57" y="164"/>
                </a:cubicBezTo>
                <a:lnTo>
                  <a:pt x="28" y="1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2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8" grpId="0"/>
      <p:bldP spid="149" grpId="0"/>
      <p:bldP spid="15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40622"/>
            <a:ext cx="12192000" cy="21232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7641" y="3440622"/>
            <a:ext cx="4096719" cy="2417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39700" dist="38100" dir="5400000" sx="102000" sy="102000" algn="t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3497" y="1079939"/>
            <a:ext cx="6065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300" dirty="0">
                <a:solidFill>
                  <a:srgbClr val="A5A5A5"/>
                </a:solidFill>
              </a:rPr>
              <a:t>Challenges;</a:t>
            </a:r>
            <a:endParaRPr lang="en-US" sz="4800" b="1" spc="-300" dirty="0">
              <a:solidFill>
                <a:srgbClr val="A5A5A5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5136" y="3872369"/>
            <a:ext cx="2717369" cy="1608118"/>
            <a:chOff x="665136" y="3872369"/>
            <a:chExt cx="2717369" cy="1608118"/>
          </a:xfrm>
        </p:grpSpPr>
        <p:sp>
          <p:nvSpPr>
            <p:cNvPr id="6" name="Rectangle 5"/>
            <p:cNvSpPr/>
            <p:nvPr/>
          </p:nvSpPr>
          <p:spPr>
            <a:xfrm>
              <a:off x="665136" y="4649490"/>
              <a:ext cx="27173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Lack of awareness on CRVS</a:t>
              </a: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759556" y="3872369"/>
              <a:ext cx="528530" cy="629886"/>
            </a:xfrm>
            <a:custGeom>
              <a:avLst/>
              <a:gdLst>
                <a:gd name="T0" fmla="*/ 78 w 2721"/>
                <a:gd name="T1" fmla="*/ 0 h 3243"/>
                <a:gd name="T2" fmla="*/ 1578 w 2721"/>
                <a:gd name="T3" fmla="*/ 0 h 3243"/>
                <a:gd name="T4" fmla="*/ 1599 w 2721"/>
                <a:gd name="T5" fmla="*/ 2 h 3243"/>
                <a:gd name="T6" fmla="*/ 1617 w 2721"/>
                <a:gd name="T7" fmla="*/ 9 h 3243"/>
                <a:gd name="T8" fmla="*/ 1632 w 2721"/>
                <a:gd name="T9" fmla="*/ 21 h 3243"/>
                <a:gd name="T10" fmla="*/ 1645 w 2721"/>
                <a:gd name="T11" fmla="*/ 37 h 3243"/>
                <a:gd name="T12" fmla="*/ 1652 w 2721"/>
                <a:gd name="T13" fmla="*/ 56 h 3243"/>
                <a:gd name="T14" fmla="*/ 1655 w 2721"/>
                <a:gd name="T15" fmla="*/ 76 h 3243"/>
                <a:gd name="T16" fmla="*/ 1652 w 2721"/>
                <a:gd name="T17" fmla="*/ 97 h 3243"/>
                <a:gd name="T18" fmla="*/ 1645 w 2721"/>
                <a:gd name="T19" fmla="*/ 115 h 3243"/>
                <a:gd name="T20" fmla="*/ 1632 w 2721"/>
                <a:gd name="T21" fmla="*/ 130 h 3243"/>
                <a:gd name="T22" fmla="*/ 1617 w 2721"/>
                <a:gd name="T23" fmla="*/ 142 h 3243"/>
                <a:gd name="T24" fmla="*/ 1599 w 2721"/>
                <a:gd name="T25" fmla="*/ 150 h 3243"/>
                <a:gd name="T26" fmla="*/ 1578 w 2721"/>
                <a:gd name="T27" fmla="*/ 153 h 3243"/>
                <a:gd name="T28" fmla="*/ 154 w 2721"/>
                <a:gd name="T29" fmla="*/ 153 h 3243"/>
                <a:gd name="T30" fmla="*/ 154 w 2721"/>
                <a:gd name="T31" fmla="*/ 3089 h 3243"/>
                <a:gd name="T32" fmla="*/ 2568 w 2721"/>
                <a:gd name="T33" fmla="*/ 3089 h 3243"/>
                <a:gd name="T34" fmla="*/ 2568 w 2721"/>
                <a:gd name="T35" fmla="*/ 621 h 3243"/>
                <a:gd name="T36" fmla="*/ 2570 w 2721"/>
                <a:gd name="T37" fmla="*/ 601 h 3243"/>
                <a:gd name="T38" fmla="*/ 2577 w 2721"/>
                <a:gd name="T39" fmla="*/ 583 h 3243"/>
                <a:gd name="T40" fmla="*/ 2590 w 2721"/>
                <a:gd name="T41" fmla="*/ 567 h 3243"/>
                <a:gd name="T42" fmla="*/ 2605 w 2721"/>
                <a:gd name="T43" fmla="*/ 555 h 3243"/>
                <a:gd name="T44" fmla="*/ 2624 w 2721"/>
                <a:gd name="T45" fmla="*/ 548 h 3243"/>
                <a:gd name="T46" fmla="*/ 2644 w 2721"/>
                <a:gd name="T47" fmla="*/ 544 h 3243"/>
                <a:gd name="T48" fmla="*/ 2665 w 2721"/>
                <a:gd name="T49" fmla="*/ 548 h 3243"/>
                <a:gd name="T50" fmla="*/ 2683 w 2721"/>
                <a:gd name="T51" fmla="*/ 555 h 3243"/>
                <a:gd name="T52" fmla="*/ 2698 w 2721"/>
                <a:gd name="T53" fmla="*/ 567 h 3243"/>
                <a:gd name="T54" fmla="*/ 2711 w 2721"/>
                <a:gd name="T55" fmla="*/ 583 h 3243"/>
                <a:gd name="T56" fmla="*/ 2719 w 2721"/>
                <a:gd name="T57" fmla="*/ 601 h 3243"/>
                <a:gd name="T58" fmla="*/ 2721 w 2721"/>
                <a:gd name="T59" fmla="*/ 621 h 3243"/>
                <a:gd name="T60" fmla="*/ 2721 w 2721"/>
                <a:gd name="T61" fmla="*/ 3166 h 3243"/>
                <a:gd name="T62" fmla="*/ 2719 w 2721"/>
                <a:gd name="T63" fmla="*/ 3187 h 3243"/>
                <a:gd name="T64" fmla="*/ 2711 w 2721"/>
                <a:gd name="T65" fmla="*/ 3205 h 3243"/>
                <a:gd name="T66" fmla="*/ 2698 w 2721"/>
                <a:gd name="T67" fmla="*/ 3220 h 3243"/>
                <a:gd name="T68" fmla="*/ 2683 w 2721"/>
                <a:gd name="T69" fmla="*/ 3232 h 3243"/>
                <a:gd name="T70" fmla="*/ 2665 w 2721"/>
                <a:gd name="T71" fmla="*/ 3241 h 3243"/>
                <a:gd name="T72" fmla="*/ 2644 w 2721"/>
                <a:gd name="T73" fmla="*/ 3243 h 3243"/>
                <a:gd name="T74" fmla="*/ 78 w 2721"/>
                <a:gd name="T75" fmla="*/ 3243 h 3243"/>
                <a:gd name="T76" fmla="*/ 57 w 2721"/>
                <a:gd name="T77" fmla="*/ 3241 h 3243"/>
                <a:gd name="T78" fmla="*/ 39 w 2721"/>
                <a:gd name="T79" fmla="*/ 3232 h 3243"/>
                <a:gd name="T80" fmla="*/ 23 w 2721"/>
                <a:gd name="T81" fmla="*/ 3220 h 3243"/>
                <a:gd name="T82" fmla="*/ 11 w 2721"/>
                <a:gd name="T83" fmla="*/ 3205 h 3243"/>
                <a:gd name="T84" fmla="*/ 3 w 2721"/>
                <a:gd name="T85" fmla="*/ 3187 h 3243"/>
                <a:gd name="T86" fmla="*/ 0 w 2721"/>
                <a:gd name="T87" fmla="*/ 3166 h 3243"/>
                <a:gd name="T88" fmla="*/ 0 w 2721"/>
                <a:gd name="T89" fmla="*/ 76 h 3243"/>
                <a:gd name="T90" fmla="*/ 3 w 2721"/>
                <a:gd name="T91" fmla="*/ 56 h 3243"/>
                <a:gd name="T92" fmla="*/ 11 w 2721"/>
                <a:gd name="T93" fmla="*/ 37 h 3243"/>
                <a:gd name="T94" fmla="*/ 23 w 2721"/>
                <a:gd name="T95" fmla="*/ 21 h 3243"/>
                <a:gd name="T96" fmla="*/ 39 w 2721"/>
                <a:gd name="T97" fmla="*/ 9 h 3243"/>
                <a:gd name="T98" fmla="*/ 57 w 2721"/>
                <a:gd name="T99" fmla="*/ 2 h 3243"/>
                <a:gd name="T100" fmla="*/ 78 w 2721"/>
                <a:gd name="T101" fmla="*/ 0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21" h="3243">
                  <a:moveTo>
                    <a:pt x="78" y="0"/>
                  </a:moveTo>
                  <a:lnTo>
                    <a:pt x="1578" y="0"/>
                  </a:lnTo>
                  <a:lnTo>
                    <a:pt x="1599" y="2"/>
                  </a:lnTo>
                  <a:lnTo>
                    <a:pt x="1617" y="9"/>
                  </a:lnTo>
                  <a:lnTo>
                    <a:pt x="1632" y="21"/>
                  </a:lnTo>
                  <a:lnTo>
                    <a:pt x="1645" y="37"/>
                  </a:lnTo>
                  <a:lnTo>
                    <a:pt x="1652" y="56"/>
                  </a:lnTo>
                  <a:lnTo>
                    <a:pt x="1655" y="76"/>
                  </a:lnTo>
                  <a:lnTo>
                    <a:pt x="1652" y="97"/>
                  </a:lnTo>
                  <a:lnTo>
                    <a:pt x="1645" y="115"/>
                  </a:lnTo>
                  <a:lnTo>
                    <a:pt x="1632" y="130"/>
                  </a:lnTo>
                  <a:lnTo>
                    <a:pt x="1617" y="142"/>
                  </a:lnTo>
                  <a:lnTo>
                    <a:pt x="1599" y="150"/>
                  </a:lnTo>
                  <a:lnTo>
                    <a:pt x="1578" y="153"/>
                  </a:lnTo>
                  <a:lnTo>
                    <a:pt x="154" y="153"/>
                  </a:lnTo>
                  <a:lnTo>
                    <a:pt x="154" y="3089"/>
                  </a:lnTo>
                  <a:lnTo>
                    <a:pt x="2568" y="3089"/>
                  </a:lnTo>
                  <a:lnTo>
                    <a:pt x="2568" y="621"/>
                  </a:lnTo>
                  <a:lnTo>
                    <a:pt x="2570" y="601"/>
                  </a:lnTo>
                  <a:lnTo>
                    <a:pt x="2577" y="583"/>
                  </a:lnTo>
                  <a:lnTo>
                    <a:pt x="2590" y="567"/>
                  </a:lnTo>
                  <a:lnTo>
                    <a:pt x="2605" y="555"/>
                  </a:lnTo>
                  <a:lnTo>
                    <a:pt x="2624" y="548"/>
                  </a:lnTo>
                  <a:lnTo>
                    <a:pt x="2644" y="544"/>
                  </a:lnTo>
                  <a:lnTo>
                    <a:pt x="2665" y="548"/>
                  </a:lnTo>
                  <a:lnTo>
                    <a:pt x="2683" y="555"/>
                  </a:lnTo>
                  <a:lnTo>
                    <a:pt x="2698" y="567"/>
                  </a:lnTo>
                  <a:lnTo>
                    <a:pt x="2711" y="583"/>
                  </a:lnTo>
                  <a:lnTo>
                    <a:pt x="2719" y="601"/>
                  </a:lnTo>
                  <a:lnTo>
                    <a:pt x="2721" y="621"/>
                  </a:lnTo>
                  <a:lnTo>
                    <a:pt x="2721" y="3166"/>
                  </a:lnTo>
                  <a:lnTo>
                    <a:pt x="2719" y="3187"/>
                  </a:lnTo>
                  <a:lnTo>
                    <a:pt x="2711" y="3205"/>
                  </a:lnTo>
                  <a:lnTo>
                    <a:pt x="2698" y="3220"/>
                  </a:lnTo>
                  <a:lnTo>
                    <a:pt x="2683" y="3232"/>
                  </a:lnTo>
                  <a:lnTo>
                    <a:pt x="2665" y="3241"/>
                  </a:lnTo>
                  <a:lnTo>
                    <a:pt x="2644" y="3243"/>
                  </a:lnTo>
                  <a:lnTo>
                    <a:pt x="78" y="3243"/>
                  </a:lnTo>
                  <a:lnTo>
                    <a:pt x="57" y="3241"/>
                  </a:lnTo>
                  <a:lnTo>
                    <a:pt x="39" y="3232"/>
                  </a:lnTo>
                  <a:lnTo>
                    <a:pt x="23" y="3220"/>
                  </a:lnTo>
                  <a:lnTo>
                    <a:pt x="11" y="3205"/>
                  </a:lnTo>
                  <a:lnTo>
                    <a:pt x="3" y="3187"/>
                  </a:lnTo>
                  <a:lnTo>
                    <a:pt x="0" y="316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3" y="21"/>
                  </a:lnTo>
                  <a:lnTo>
                    <a:pt x="39" y="9"/>
                  </a:lnTo>
                  <a:lnTo>
                    <a:pt x="57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809495" y="3891892"/>
            <a:ext cx="2717369" cy="1311401"/>
            <a:chOff x="8809495" y="3891892"/>
            <a:chExt cx="2717369" cy="1311401"/>
          </a:xfrm>
        </p:grpSpPr>
        <p:sp>
          <p:nvSpPr>
            <p:cNvPr id="7" name="Rectangle 6"/>
            <p:cNvSpPr/>
            <p:nvPr/>
          </p:nvSpPr>
          <p:spPr>
            <a:xfrm>
              <a:off x="8809495" y="4741628"/>
              <a:ext cx="27173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solidFill>
                    <a:prstClr val="white"/>
                  </a:solidFill>
                </a:rPr>
                <a:t>Budget deficit)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Group 10"/>
            <p:cNvGrpSpPr>
              <a:grpSpLocks noChangeAspect="1"/>
            </p:cNvGrpSpPr>
            <p:nvPr/>
          </p:nvGrpSpPr>
          <p:grpSpPr bwMode="auto">
            <a:xfrm>
              <a:off x="9789144" y="3891892"/>
              <a:ext cx="758072" cy="757598"/>
              <a:chOff x="118" y="1047"/>
              <a:chExt cx="1598" cy="1597"/>
            </a:xfrm>
            <a:solidFill>
              <a:schemeClr val="accent5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118" y="1281"/>
                <a:ext cx="1363" cy="1363"/>
              </a:xfrm>
              <a:custGeom>
                <a:avLst/>
                <a:gdLst>
                  <a:gd name="T0" fmla="*/ 115 w 4091"/>
                  <a:gd name="T1" fmla="*/ 0 h 4087"/>
                  <a:gd name="T2" fmla="*/ 3053 w 4091"/>
                  <a:gd name="T3" fmla="*/ 0 h 4087"/>
                  <a:gd name="T4" fmla="*/ 3084 w 4091"/>
                  <a:gd name="T5" fmla="*/ 4 h 4087"/>
                  <a:gd name="T6" fmla="*/ 3112 w 4091"/>
                  <a:gd name="T7" fmla="*/ 16 h 4087"/>
                  <a:gd name="T8" fmla="*/ 3135 w 4091"/>
                  <a:gd name="T9" fmla="*/ 34 h 4087"/>
                  <a:gd name="T10" fmla="*/ 3153 w 4091"/>
                  <a:gd name="T11" fmla="*/ 57 h 4087"/>
                  <a:gd name="T12" fmla="*/ 3164 w 4091"/>
                  <a:gd name="T13" fmla="*/ 85 h 4087"/>
                  <a:gd name="T14" fmla="*/ 3169 w 4091"/>
                  <a:gd name="T15" fmla="*/ 116 h 4087"/>
                  <a:gd name="T16" fmla="*/ 3164 w 4091"/>
                  <a:gd name="T17" fmla="*/ 146 h 4087"/>
                  <a:gd name="T18" fmla="*/ 3153 w 4091"/>
                  <a:gd name="T19" fmla="*/ 173 h 4087"/>
                  <a:gd name="T20" fmla="*/ 3135 w 4091"/>
                  <a:gd name="T21" fmla="*/ 196 h 4087"/>
                  <a:gd name="T22" fmla="*/ 3112 w 4091"/>
                  <a:gd name="T23" fmla="*/ 215 h 4087"/>
                  <a:gd name="T24" fmla="*/ 3084 w 4091"/>
                  <a:gd name="T25" fmla="*/ 227 h 4087"/>
                  <a:gd name="T26" fmla="*/ 3053 w 4091"/>
                  <a:gd name="T27" fmla="*/ 230 h 4087"/>
                  <a:gd name="T28" fmla="*/ 231 w 4091"/>
                  <a:gd name="T29" fmla="*/ 230 h 4087"/>
                  <a:gd name="T30" fmla="*/ 231 w 4091"/>
                  <a:gd name="T31" fmla="*/ 3856 h 4087"/>
                  <a:gd name="T32" fmla="*/ 3860 w 4091"/>
                  <a:gd name="T33" fmla="*/ 3856 h 4087"/>
                  <a:gd name="T34" fmla="*/ 3860 w 4091"/>
                  <a:gd name="T35" fmla="*/ 977 h 4087"/>
                  <a:gd name="T36" fmla="*/ 3864 w 4091"/>
                  <a:gd name="T37" fmla="*/ 946 h 4087"/>
                  <a:gd name="T38" fmla="*/ 3876 w 4091"/>
                  <a:gd name="T39" fmla="*/ 918 h 4087"/>
                  <a:gd name="T40" fmla="*/ 3895 w 4091"/>
                  <a:gd name="T41" fmla="*/ 895 h 4087"/>
                  <a:gd name="T42" fmla="*/ 3917 w 4091"/>
                  <a:gd name="T43" fmla="*/ 877 h 4087"/>
                  <a:gd name="T44" fmla="*/ 3945 w 4091"/>
                  <a:gd name="T45" fmla="*/ 866 h 4087"/>
                  <a:gd name="T46" fmla="*/ 3976 w 4091"/>
                  <a:gd name="T47" fmla="*/ 861 h 4087"/>
                  <a:gd name="T48" fmla="*/ 4006 w 4091"/>
                  <a:gd name="T49" fmla="*/ 866 h 4087"/>
                  <a:gd name="T50" fmla="*/ 4034 w 4091"/>
                  <a:gd name="T51" fmla="*/ 877 h 4087"/>
                  <a:gd name="T52" fmla="*/ 4057 w 4091"/>
                  <a:gd name="T53" fmla="*/ 895 h 4087"/>
                  <a:gd name="T54" fmla="*/ 4075 w 4091"/>
                  <a:gd name="T55" fmla="*/ 918 h 4087"/>
                  <a:gd name="T56" fmla="*/ 4087 w 4091"/>
                  <a:gd name="T57" fmla="*/ 946 h 4087"/>
                  <a:gd name="T58" fmla="*/ 4091 w 4091"/>
                  <a:gd name="T59" fmla="*/ 977 h 4087"/>
                  <a:gd name="T60" fmla="*/ 4091 w 4091"/>
                  <a:gd name="T61" fmla="*/ 3972 h 4087"/>
                  <a:gd name="T62" fmla="*/ 4087 w 4091"/>
                  <a:gd name="T63" fmla="*/ 4002 h 4087"/>
                  <a:gd name="T64" fmla="*/ 4075 w 4091"/>
                  <a:gd name="T65" fmla="*/ 4030 h 4087"/>
                  <a:gd name="T66" fmla="*/ 4057 w 4091"/>
                  <a:gd name="T67" fmla="*/ 4052 h 4087"/>
                  <a:gd name="T68" fmla="*/ 4034 w 4091"/>
                  <a:gd name="T69" fmla="*/ 4071 h 4087"/>
                  <a:gd name="T70" fmla="*/ 4006 w 4091"/>
                  <a:gd name="T71" fmla="*/ 4083 h 4087"/>
                  <a:gd name="T72" fmla="*/ 3976 w 4091"/>
                  <a:gd name="T73" fmla="*/ 4087 h 4087"/>
                  <a:gd name="T74" fmla="*/ 115 w 4091"/>
                  <a:gd name="T75" fmla="*/ 4087 h 4087"/>
                  <a:gd name="T76" fmla="*/ 84 w 4091"/>
                  <a:gd name="T77" fmla="*/ 4083 h 4087"/>
                  <a:gd name="T78" fmla="*/ 57 w 4091"/>
                  <a:gd name="T79" fmla="*/ 4071 h 4087"/>
                  <a:gd name="T80" fmla="*/ 33 w 4091"/>
                  <a:gd name="T81" fmla="*/ 4052 h 4087"/>
                  <a:gd name="T82" fmla="*/ 16 w 4091"/>
                  <a:gd name="T83" fmla="*/ 4030 h 4087"/>
                  <a:gd name="T84" fmla="*/ 4 w 4091"/>
                  <a:gd name="T85" fmla="*/ 4002 h 4087"/>
                  <a:gd name="T86" fmla="*/ 0 w 4091"/>
                  <a:gd name="T87" fmla="*/ 3972 h 4087"/>
                  <a:gd name="T88" fmla="*/ 0 w 4091"/>
                  <a:gd name="T89" fmla="*/ 116 h 4087"/>
                  <a:gd name="T90" fmla="*/ 4 w 4091"/>
                  <a:gd name="T91" fmla="*/ 85 h 4087"/>
                  <a:gd name="T92" fmla="*/ 16 w 4091"/>
                  <a:gd name="T93" fmla="*/ 57 h 4087"/>
                  <a:gd name="T94" fmla="*/ 33 w 4091"/>
                  <a:gd name="T95" fmla="*/ 34 h 4087"/>
                  <a:gd name="T96" fmla="*/ 57 w 4091"/>
                  <a:gd name="T97" fmla="*/ 16 h 4087"/>
                  <a:gd name="T98" fmla="*/ 84 w 4091"/>
                  <a:gd name="T99" fmla="*/ 4 h 4087"/>
                  <a:gd name="T100" fmla="*/ 115 w 4091"/>
                  <a:gd name="T101" fmla="*/ 0 h 4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91" h="4087">
                    <a:moveTo>
                      <a:pt x="115" y="0"/>
                    </a:moveTo>
                    <a:lnTo>
                      <a:pt x="3053" y="0"/>
                    </a:lnTo>
                    <a:lnTo>
                      <a:pt x="3084" y="4"/>
                    </a:lnTo>
                    <a:lnTo>
                      <a:pt x="3112" y="16"/>
                    </a:lnTo>
                    <a:lnTo>
                      <a:pt x="3135" y="34"/>
                    </a:lnTo>
                    <a:lnTo>
                      <a:pt x="3153" y="57"/>
                    </a:lnTo>
                    <a:lnTo>
                      <a:pt x="3164" y="85"/>
                    </a:lnTo>
                    <a:lnTo>
                      <a:pt x="3169" y="116"/>
                    </a:lnTo>
                    <a:lnTo>
                      <a:pt x="3164" y="146"/>
                    </a:lnTo>
                    <a:lnTo>
                      <a:pt x="3153" y="173"/>
                    </a:lnTo>
                    <a:lnTo>
                      <a:pt x="3135" y="196"/>
                    </a:lnTo>
                    <a:lnTo>
                      <a:pt x="3112" y="215"/>
                    </a:lnTo>
                    <a:lnTo>
                      <a:pt x="3084" y="227"/>
                    </a:lnTo>
                    <a:lnTo>
                      <a:pt x="3053" y="230"/>
                    </a:lnTo>
                    <a:lnTo>
                      <a:pt x="231" y="230"/>
                    </a:lnTo>
                    <a:lnTo>
                      <a:pt x="231" y="3856"/>
                    </a:lnTo>
                    <a:lnTo>
                      <a:pt x="3860" y="3856"/>
                    </a:lnTo>
                    <a:lnTo>
                      <a:pt x="3860" y="977"/>
                    </a:lnTo>
                    <a:lnTo>
                      <a:pt x="3864" y="946"/>
                    </a:lnTo>
                    <a:lnTo>
                      <a:pt x="3876" y="918"/>
                    </a:lnTo>
                    <a:lnTo>
                      <a:pt x="3895" y="895"/>
                    </a:lnTo>
                    <a:lnTo>
                      <a:pt x="3917" y="877"/>
                    </a:lnTo>
                    <a:lnTo>
                      <a:pt x="3945" y="866"/>
                    </a:lnTo>
                    <a:lnTo>
                      <a:pt x="3976" y="861"/>
                    </a:lnTo>
                    <a:lnTo>
                      <a:pt x="4006" y="866"/>
                    </a:lnTo>
                    <a:lnTo>
                      <a:pt x="4034" y="877"/>
                    </a:lnTo>
                    <a:lnTo>
                      <a:pt x="4057" y="895"/>
                    </a:lnTo>
                    <a:lnTo>
                      <a:pt x="4075" y="918"/>
                    </a:lnTo>
                    <a:lnTo>
                      <a:pt x="4087" y="946"/>
                    </a:lnTo>
                    <a:lnTo>
                      <a:pt x="4091" y="977"/>
                    </a:lnTo>
                    <a:lnTo>
                      <a:pt x="4091" y="3972"/>
                    </a:lnTo>
                    <a:lnTo>
                      <a:pt x="4087" y="4002"/>
                    </a:lnTo>
                    <a:lnTo>
                      <a:pt x="4075" y="4030"/>
                    </a:lnTo>
                    <a:lnTo>
                      <a:pt x="4057" y="4052"/>
                    </a:lnTo>
                    <a:lnTo>
                      <a:pt x="4034" y="4071"/>
                    </a:lnTo>
                    <a:lnTo>
                      <a:pt x="4006" y="4083"/>
                    </a:lnTo>
                    <a:lnTo>
                      <a:pt x="3976" y="4087"/>
                    </a:lnTo>
                    <a:lnTo>
                      <a:pt x="115" y="4087"/>
                    </a:lnTo>
                    <a:lnTo>
                      <a:pt x="84" y="4083"/>
                    </a:lnTo>
                    <a:lnTo>
                      <a:pt x="57" y="4071"/>
                    </a:lnTo>
                    <a:lnTo>
                      <a:pt x="33" y="4052"/>
                    </a:lnTo>
                    <a:lnTo>
                      <a:pt x="16" y="4030"/>
                    </a:lnTo>
                    <a:lnTo>
                      <a:pt x="4" y="4002"/>
                    </a:lnTo>
                    <a:lnTo>
                      <a:pt x="0" y="3972"/>
                    </a:lnTo>
                    <a:lnTo>
                      <a:pt x="0" y="116"/>
                    </a:lnTo>
                    <a:lnTo>
                      <a:pt x="4" y="85"/>
                    </a:lnTo>
                    <a:lnTo>
                      <a:pt x="16" y="57"/>
                    </a:lnTo>
                    <a:lnTo>
                      <a:pt x="33" y="34"/>
                    </a:lnTo>
                    <a:lnTo>
                      <a:pt x="57" y="16"/>
                    </a:lnTo>
                    <a:lnTo>
                      <a:pt x="84" y="4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315" y="1047"/>
                <a:ext cx="1401" cy="1120"/>
              </a:xfrm>
              <a:custGeom>
                <a:avLst/>
                <a:gdLst>
                  <a:gd name="T0" fmla="*/ 4101 w 4203"/>
                  <a:gd name="T1" fmla="*/ 0 h 3360"/>
                  <a:gd name="T2" fmla="*/ 4126 w 4203"/>
                  <a:gd name="T3" fmla="*/ 6 h 3360"/>
                  <a:gd name="T4" fmla="*/ 4149 w 4203"/>
                  <a:gd name="T5" fmla="*/ 16 h 3360"/>
                  <a:gd name="T6" fmla="*/ 4170 w 4203"/>
                  <a:gd name="T7" fmla="*/ 33 h 3360"/>
                  <a:gd name="T8" fmla="*/ 4186 w 4203"/>
                  <a:gd name="T9" fmla="*/ 54 h 3360"/>
                  <a:gd name="T10" fmla="*/ 4197 w 4203"/>
                  <a:gd name="T11" fmla="*/ 77 h 3360"/>
                  <a:gd name="T12" fmla="*/ 4203 w 4203"/>
                  <a:gd name="T13" fmla="*/ 102 h 3360"/>
                  <a:gd name="T14" fmla="*/ 4203 w 4203"/>
                  <a:gd name="T15" fmla="*/ 127 h 3360"/>
                  <a:gd name="T16" fmla="*/ 4197 w 4203"/>
                  <a:gd name="T17" fmla="*/ 152 h 3360"/>
                  <a:gd name="T18" fmla="*/ 4186 w 4203"/>
                  <a:gd name="T19" fmla="*/ 175 h 3360"/>
                  <a:gd name="T20" fmla="*/ 4170 w 4203"/>
                  <a:gd name="T21" fmla="*/ 196 h 3360"/>
                  <a:gd name="T22" fmla="*/ 1035 w 4203"/>
                  <a:gd name="T23" fmla="*/ 3326 h 3360"/>
                  <a:gd name="T24" fmla="*/ 1018 w 4203"/>
                  <a:gd name="T25" fmla="*/ 3341 h 3360"/>
                  <a:gd name="T26" fmla="*/ 997 w 4203"/>
                  <a:gd name="T27" fmla="*/ 3351 h 3360"/>
                  <a:gd name="T28" fmla="*/ 975 w 4203"/>
                  <a:gd name="T29" fmla="*/ 3359 h 3360"/>
                  <a:gd name="T30" fmla="*/ 953 w 4203"/>
                  <a:gd name="T31" fmla="*/ 3360 h 3360"/>
                  <a:gd name="T32" fmla="*/ 931 w 4203"/>
                  <a:gd name="T33" fmla="*/ 3359 h 3360"/>
                  <a:gd name="T34" fmla="*/ 911 w 4203"/>
                  <a:gd name="T35" fmla="*/ 3351 h 3360"/>
                  <a:gd name="T36" fmla="*/ 890 w 4203"/>
                  <a:gd name="T37" fmla="*/ 3341 h 3360"/>
                  <a:gd name="T38" fmla="*/ 873 w 4203"/>
                  <a:gd name="T39" fmla="*/ 3326 h 3360"/>
                  <a:gd name="T40" fmla="*/ 34 w 4203"/>
                  <a:gd name="T41" fmla="*/ 2488 h 3360"/>
                  <a:gd name="T42" fmla="*/ 17 w 4203"/>
                  <a:gd name="T43" fmla="*/ 2468 h 3360"/>
                  <a:gd name="T44" fmla="*/ 6 w 4203"/>
                  <a:gd name="T45" fmla="*/ 2445 h 3360"/>
                  <a:gd name="T46" fmla="*/ 0 w 4203"/>
                  <a:gd name="T47" fmla="*/ 2420 h 3360"/>
                  <a:gd name="T48" fmla="*/ 0 w 4203"/>
                  <a:gd name="T49" fmla="*/ 2395 h 3360"/>
                  <a:gd name="T50" fmla="*/ 6 w 4203"/>
                  <a:gd name="T51" fmla="*/ 2370 h 3360"/>
                  <a:gd name="T52" fmla="*/ 17 w 4203"/>
                  <a:gd name="T53" fmla="*/ 2347 h 3360"/>
                  <a:gd name="T54" fmla="*/ 34 w 4203"/>
                  <a:gd name="T55" fmla="*/ 2325 h 3360"/>
                  <a:gd name="T56" fmla="*/ 55 w 4203"/>
                  <a:gd name="T57" fmla="*/ 2309 h 3360"/>
                  <a:gd name="T58" fmla="*/ 78 w 4203"/>
                  <a:gd name="T59" fmla="*/ 2298 h 3360"/>
                  <a:gd name="T60" fmla="*/ 103 w 4203"/>
                  <a:gd name="T61" fmla="*/ 2293 h 3360"/>
                  <a:gd name="T62" fmla="*/ 128 w 4203"/>
                  <a:gd name="T63" fmla="*/ 2293 h 3360"/>
                  <a:gd name="T64" fmla="*/ 153 w 4203"/>
                  <a:gd name="T65" fmla="*/ 2298 h 3360"/>
                  <a:gd name="T66" fmla="*/ 176 w 4203"/>
                  <a:gd name="T67" fmla="*/ 2309 h 3360"/>
                  <a:gd name="T68" fmla="*/ 197 w 4203"/>
                  <a:gd name="T69" fmla="*/ 2325 h 3360"/>
                  <a:gd name="T70" fmla="*/ 953 w 4203"/>
                  <a:gd name="T71" fmla="*/ 3082 h 3360"/>
                  <a:gd name="T72" fmla="*/ 4007 w 4203"/>
                  <a:gd name="T73" fmla="*/ 33 h 3360"/>
                  <a:gd name="T74" fmla="*/ 4028 w 4203"/>
                  <a:gd name="T75" fmla="*/ 16 h 3360"/>
                  <a:gd name="T76" fmla="*/ 4051 w 4203"/>
                  <a:gd name="T77" fmla="*/ 6 h 3360"/>
                  <a:gd name="T78" fmla="*/ 4076 w 4203"/>
                  <a:gd name="T79" fmla="*/ 0 h 3360"/>
                  <a:gd name="T80" fmla="*/ 4101 w 4203"/>
                  <a:gd name="T81" fmla="*/ 0 h 3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3" h="3360">
                    <a:moveTo>
                      <a:pt x="4101" y="0"/>
                    </a:moveTo>
                    <a:lnTo>
                      <a:pt x="4126" y="6"/>
                    </a:lnTo>
                    <a:lnTo>
                      <a:pt x="4149" y="16"/>
                    </a:lnTo>
                    <a:lnTo>
                      <a:pt x="4170" y="33"/>
                    </a:lnTo>
                    <a:lnTo>
                      <a:pt x="4186" y="54"/>
                    </a:lnTo>
                    <a:lnTo>
                      <a:pt x="4197" y="77"/>
                    </a:lnTo>
                    <a:lnTo>
                      <a:pt x="4203" y="102"/>
                    </a:lnTo>
                    <a:lnTo>
                      <a:pt x="4203" y="127"/>
                    </a:lnTo>
                    <a:lnTo>
                      <a:pt x="4197" y="152"/>
                    </a:lnTo>
                    <a:lnTo>
                      <a:pt x="4186" y="175"/>
                    </a:lnTo>
                    <a:lnTo>
                      <a:pt x="4170" y="196"/>
                    </a:lnTo>
                    <a:lnTo>
                      <a:pt x="1035" y="3326"/>
                    </a:lnTo>
                    <a:lnTo>
                      <a:pt x="1018" y="3341"/>
                    </a:lnTo>
                    <a:lnTo>
                      <a:pt x="997" y="3351"/>
                    </a:lnTo>
                    <a:lnTo>
                      <a:pt x="975" y="3359"/>
                    </a:lnTo>
                    <a:lnTo>
                      <a:pt x="953" y="3360"/>
                    </a:lnTo>
                    <a:lnTo>
                      <a:pt x="931" y="3359"/>
                    </a:lnTo>
                    <a:lnTo>
                      <a:pt x="911" y="3351"/>
                    </a:lnTo>
                    <a:lnTo>
                      <a:pt x="890" y="3341"/>
                    </a:lnTo>
                    <a:lnTo>
                      <a:pt x="873" y="3326"/>
                    </a:lnTo>
                    <a:lnTo>
                      <a:pt x="34" y="2488"/>
                    </a:lnTo>
                    <a:lnTo>
                      <a:pt x="17" y="2468"/>
                    </a:lnTo>
                    <a:lnTo>
                      <a:pt x="6" y="2445"/>
                    </a:lnTo>
                    <a:lnTo>
                      <a:pt x="0" y="2420"/>
                    </a:lnTo>
                    <a:lnTo>
                      <a:pt x="0" y="2395"/>
                    </a:lnTo>
                    <a:lnTo>
                      <a:pt x="6" y="2370"/>
                    </a:lnTo>
                    <a:lnTo>
                      <a:pt x="17" y="2347"/>
                    </a:lnTo>
                    <a:lnTo>
                      <a:pt x="34" y="2325"/>
                    </a:lnTo>
                    <a:lnTo>
                      <a:pt x="55" y="2309"/>
                    </a:lnTo>
                    <a:lnTo>
                      <a:pt x="78" y="2298"/>
                    </a:lnTo>
                    <a:lnTo>
                      <a:pt x="103" y="2293"/>
                    </a:lnTo>
                    <a:lnTo>
                      <a:pt x="128" y="2293"/>
                    </a:lnTo>
                    <a:lnTo>
                      <a:pt x="153" y="2298"/>
                    </a:lnTo>
                    <a:lnTo>
                      <a:pt x="176" y="2309"/>
                    </a:lnTo>
                    <a:lnTo>
                      <a:pt x="197" y="2325"/>
                    </a:lnTo>
                    <a:lnTo>
                      <a:pt x="953" y="3082"/>
                    </a:lnTo>
                    <a:lnTo>
                      <a:pt x="4007" y="33"/>
                    </a:lnTo>
                    <a:lnTo>
                      <a:pt x="4028" y="16"/>
                    </a:lnTo>
                    <a:lnTo>
                      <a:pt x="4051" y="6"/>
                    </a:lnTo>
                    <a:lnTo>
                      <a:pt x="4076" y="0"/>
                    </a:lnTo>
                    <a:lnTo>
                      <a:pt x="41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737316" y="3816837"/>
            <a:ext cx="2717369" cy="2041521"/>
            <a:chOff x="4737316" y="3816837"/>
            <a:chExt cx="2717369" cy="2041521"/>
          </a:xfrm>
        </p:grpSpPr>
        <p:sp>
          <p:nvSpPr>
            <p:cNvPr id="8" name="Rectangle 7"/>
            <p:cNvSpPr/>
            <p:nvPr/>
          </p:nvSpPr>
          <p:spPr>
            <a:xfrm>
              <a:off x="4737316" y="4658029"/>
              <a:ext cx="27173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Organizational structure/COVID/</a:t>
              </a:r>
            </a:p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Disaster</a:t>
              </a:r>
            </a:p>
          </p:txBody>
        </p:sp>
        <p:grpSp>
          <p:nvGrpSpPr>
            <p:cNvPr id="22" name="Group 16"/>
            <p:cNvGrpSpPr>
              <a:grpSpLocks noChangeAspect="1"/>
            </p:cNvGrpSpPr>
            <p:nvPr/>
          </p:nvGrpSpPr>
          <p:grpSpPr bwMode="auto">
            <a:xfrm>
              <a:off x="5580667" y="3816837"/>
              <a:ext cx="1030665" cy="795553"/>
              <a:chOff x="-1235" y="753"/>
              <a:chExt cx="1885" cy="1455"/>
            </a:xfrm>
            <a:solidFill>
              <a:schemeClr val="tx2">
                <a:lumMod val="50000"/>
              </a:schemeClr>
            </a:solidFill>
          </p:grpSpPr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-1235" y="753"/>
                <a:ext cx="1885" cy="1455"/>
              </a:xfrm>
              <a:custGeom>
                <a:avLst/>
                <a:gdLst>
                  <a:gd name="T0" fmla="*/ 2132 w 3770"/>
                  <a:gd name="T1" fmla="*/ 30 h 2911"/>
                  <a:gd name="T2" fmla="*/ 2428 w 3770"/>
                  <a:gd name="T3" fmla="*/ 157 h 2911"/>
                  <a:gd name="T4" fmla="*/ 2669 w 3770"/>
                  <a:gd name="T5" fmla="*/ 365 h 2911"/>
                  <a:gd name="T6" fmla="*/ 2835 w 3770"/>
                  <a:gd name="T7" fmla="*/ 639 h 2911"/>
                  <a:gd name="T8" fmla="*/ 2908 w 3770"/>
                  <a:gd name="T9" fmla="*/ 958 h 2911"/>
                  <a:gd name="T10" fmla="*/ 3214 w 3770"/>
                  <a:gd name="T11" fmla="*/ 1047 h 2911"/>
                  <a:gd name="T12" fmla="*/ 3468 w 3770"/>
                  <a:gd name="T13" fmla="*/ 1225 h 2911"/>
                  <a:gd name="T14" fmla="*/ 3654 w 3770"/>
                  <a:gd name="T15" fmla="*/ 1471 h 2911"/>
                  <a:gd name="T16" fmla="*/ 3756 w 3770"/>
                  <a:gd name="T17" fmla="*/ 1769 h 2911"/>
                  <a:gd name="T18" fmla="*/ 3758 w 3770"/>
                  <a:gd name="T19" fmla="*/ 2077 h 2911"/>
                  <a:gd name="T20" fmla="*/ 3675 w 3770"/>
                  <a:gd name="T21" fmla="*/ 2352 h 2911"/>
                  <a:gd name="T22" fmla="*/ 3513 w 3770"/>
                  <a:gd name="T23" fmla="*/ 2592 h 2911"/>
                  <a:gd name="T24" fmla="*/ 3370 w 3770"/>
                  <a:gd name="T25" fmla="*/ 2708 h 2911"/>
                  <a:gd name="T26" fmla="*/ 3299 w 3770"/>
                  <a:gd name="T27" fmla="*/ 2681 h 2911"/>
                  <a:gd name="T28" fmla="*/ 3286 w 3770"/>
                  <a:gd name="T29" fmla="*/ 2605 h 2911"/>
                  <a:gd name="T30" fmla="*/ 3408 w 3770"/>
                  <a:gd name="T31" fmla="*/ 2479 h 2911"/>
                  <a:gd name="T32" fmla="*/ 3549 w 3770"/>
                  <a:gd name="T33" fmla="*/ 2256 h 2911"/>
                  <a:gd name="T34" fmla="*/ 3613 w 3770"/>
                  <a:gd name="T35" fmla="*/ 1999 h 2911"/>
                  <a:gd name="T36" fmla="*/ 3584 w 3770"/>
                  <a:gd name="T37" fmla="*/ 1707 h 2911"/>
                  <a:gd name="T38" fmla="*/ 3457 w 3770"/>
                  <a:gd name="T39" fmla="*/ 1445 h 2911"/>
                  <a:gd name="T40" fmla="*/ 3250 w 3770"/>
                  <a:gd name="T41" fmla="*/ 1246 h 2911"/>
                  <a:gd name="T42" fmla="*/ 2982 w 3770"/>
                  <a:gd name="T43" fmla="*/ 1128 h 2911"/>
                  <a:gd name="T44" fmla="*/ 2793 w 3770"/>
                  <a:gd name="T45" fmla="*/ 1094 h 2911"/>
                  <a:gd name="T46" fmla="*/ 2757 w 3770"/>
                  <a:gd name="T47" fmla="*/ 1029 h 2911"/>
                  <a:gd name="T48" fmla="*/ 2742 w 3770"/>
                  <a:gd name="T49" fmla="*/ 869 h 2911"/>
                  <a:gd name="T50" fmla="*/ 2637 w 3770"/>
                  <a:gd name="T51" fmla="*/ 585 h 2911"/>
                  <a:gd name="T52" fmla="*/ 2446 w 3770"/>
                  <a:gd name="T53" fmla="*/ 358 h 2911"/>
                  <a:gd name="T54" fmla="*/ 2188 w 3770"/>
                  <a:gd name="T55" fmla="*/ 208 h 2911"/>
                  <a:gd name="T56" fmla="*/ 1883 w 3770"/>
                  <a:gd name="T57" fmla="*/ 154 h 2911"/>
                  <a:gd name="T58" fmla="*/ 1578 w 3770"/>
                  <a:gd name="T59" fmla="*/ 208 h 2911"/>
                  <a:gd name="T60" fmla="*/ 1321 w 3770"/>
                  <a:gd name="T61" fmla="*/ 358 h 2911"/>
                  <a:gd name="T62" fmla="*/ 1129 w 3770"/>
                  <a:gd name="T63" fmla="*/ 585 h 2911"/>
                  <a:gd name="T64" fmla="*/ 1024 w 3770"/>
                  <a:gd name="T65" fmla="*/ 868 h 2911"/>
                  <a:gd name="T66" fmla="*/ 1007 w 3770"/>
                  <a:gd name="T67" fmla="*/ 1049 h 2911"/>
                  <a:gd name="T68" fmla="*/ 956 w 3770"/>
                  <a:gd name="T69" fmla="*/ 1102 h 2911"/>
                  <a:gd name="T70" fmla="*/ 715 w 3770"/>
                  <a:gd name="T71" fmla="*/ 1148 h 2911"/>
                  <a:gd name="T72" fmla="*/ 460 w 3770"/>
                  <a:gd name="T73" fmla="*/ 1289 h 2911"/>
                  <a:gd name="T74" fmla="*/ 271 w 3770"/>
                  <a:gd name="T75" fmla="*/ 1506 h 2911"/>
                  <a:gd name="T76" fmla="*/ 167 w 3770"/>
                  <a:gd name="T77" fmla="*/ 1779 h 2911"/>
                  <a:gd name="T78" fmla="*/ 167 w 3770"/>
                  <a:gd name="T79" fmla="*/ 2079 h 2911"/>
                  <a:gd name="T80" fmla="*/ 267 w 3770"/>
                  <a:gd name="T81" fmla="*/ 2348 h 2911"/>
                  <a:gd name="T82" fmla="*/ 449 w 3770"/>
                  <a:gd name="T83" fmla="*/ 2563 h 2911"/>
                  <a:gd name="T84" fmla="*/ 693 w 3770"/>
                  <a:gd name="T85" fmla="*/ 2706 h 2911"/>
                  <a:gd name="T86" fmla="*/ 982 w 3770"/>
                  <a:gd name="T87" fmla="*/ 2758 h 2911"/>
                  <a:gd name="T88" fmla="*/ 2528 w 3770"/>
                  <a:gd name="T89" fmla="*/ 2780 h 2911"/>
                  <a:gd name="T90" fmla="*/ 2549 w 3770"/>
                  <a:gd name="T91" fmla="*/ 2855 h 2911"/>
                  <a:gd name="T92" fmla="*/ 2495 w 3770"/>
                  <a:gd name="T93" fmla="*/ 2909 h 2911"/>
                  <a:gd name="T94" fmla="*/ 814 w 3770"/>
                  <a:gd name="T95" fmla="*/ 2897 h 2911"/>
                  <a:gd name="T96" fmla="*/ 510 w 3770"/>
                  <a:gd name="T97" fmla="*/ 2791 h 2911"/>
                  <a:gd name="T98" fmla="*/ 260 w 3770"/>
                  <a:gd name="T99" fmla="*/ 2595 h 2911"/>
                  <a:gd name="T100" fmla="*/ 85 w 3770"/>
                  <a:gd name="T101" fmla="*/ 2331 h 2911"/>
                  <a:gd name="T102" fmla="*/ 3 w 3770"/>
                  <a:gd name="T103" fmla="*/ 2015 h 2911"/>
                  <a:gd name="T104" fmla="*/ 30 w 3770"/>
                  <a:gd name="T105" fmla="*/ 1691 h 2911"/>
                  <a:gd name="T106" fmla="*/ 153 w 3770"/>
                  <a:gd name="T107" fmla="*/ 1405 h 2911"/>
                  <a:gd name="T108" fmla="*/ 357 w 3770"/>
                  <a:gd name="T109" fmla="*/ 1175 h 2911"/>
                  <a:gd name="T110" fmla="*/ 625 w 3770"/>
                  <a:gd name="T111" fmla="*/ 1018 h 2911"/>
                  <a:gd name="T112" fmla="*/ 866 w 3770"/>
                  <a:gd name="T113" fmla="*/ 876 h 2911"/>
                  <a:gd name="T114" fmla="*/ 966 w 3770"/>
                  <a:gd name="T115" fmla="*/ 566 h 2911"/>
                  <a:gd name="T116" fmla="*/ 1151 w 3770"/>
                  <a:gd name="T117" fmla="*/ 307 h 2911"/>
                  <a:gd name="T118" fmla="*/ 1407 w 3770"/>
                  <a:gd name="T119" fmla="*/ 117 h 2911"/>
                  <a:gd name="T120" fmla="*/ 1715 w 3770"/>
                  <a:gd name="T121" fmla="*/ 14 h 2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70" h="2911">
                    <a:moveTo>
                      <a:pt x="1883" y="0"/>
                    </a:moveTo>
                    <a:lnTo>
                      <a:pt x="1968" y="4"/>
                    </a:lnTo>
                    <a:lnTo>
                      <a:pt x="2052" y="14"/>
                    </a:lnTo>
                    <a:lnTo>
                      <a:pt x="2132" y="30"/>
                    </a:lnTo>
                    <a:lnTo>
                      <a:pt x="2211" y="53"/>
                    </a:lnTo>
                    <a:lnTo>
                      <a:pt x="2286" y="83"/>
                    </a:lnTo>
                    <a:lnTo>
                      <a:pt x="2360" y="117"/>
                    </a:lnTo>
                    <a:lnTo>
                      <a:pt x="2428" y="157"/>
                    </a:lnTo>
                    <a:lnTo>
                      <a:pt x="2495" y="202"/>
                    </a:lnTo>
                    <a:lnTo>
                      <a:pt x="2557" y="252"/>
                    </a:lnTo>
                    <a:lnTo>
                      <a:pt x="2615" y="307"/>
                    </a:lnTo>
                    <a:lnTo>
                      <a:pt x="2669" y="365"/>
                    </a:lnTo>
                    <a:lnTo>
                      <a:pt x="2718" y="428"/>
                    </a:lnTo>
                    <a:lnTo>
                      <a:pt x="2762" y="495"/>
                    </a:lnTo>
                    <a:lnTo>
                      <a:pt x="2801" y="566"/>
                    </a:lnTo>
                    <a:lnTo>
                      <a:pt x="2835" y="639"/>
                    </a:lnTo>
                    <a:lnTo>
                      <a:pt x="2862" y="714"/>
                    </a:lnTo>
                    <a:lnTo>
                      <a:pt x="2884" y="793"/>
                    </a:lnTo>
                    <a:lnTo>
                      <a:pt x="2900" y="875"/>
                    </a:lnTo>
                    <a:lnTo>
                      <a:pt x="2908" y="958"/>
                    </a:lnTo>
                    <a:lnTo>
                      <a:pt x="2988" y="972"/>
                    </a:lnTo>
                    <a:lnTo>
                      <a:pt x="3066" y="991"/>
                    </a:lnTo>
                    <a:lnTo>
                      <a:pt x="3142" y="1017"/>
                    </a:lnTo>
                    <a:lnTo>
                      <a:pt x="3214" y="1047"/>
                    </a:lnTo>
                    <a:lnTo>
                      <a:pt x="3283" y="1084"/>
                    </a:lnTo>
                    <a:lnTo>
                      <a:pt x="3348" y="1126"/>
                    </a:lnTo>
                    <a:lnTo>
                      <a:pt x="3410" y="1173"/>
                    </a:lnTo>
                    <a:lnTo>
                      <a:pt x="3468" y="1225"/>
                    </a:lnTo>
                    <a:lnTo>
                      <a:pt x="3522" y="1280"/>
                    </a:lnTo>
                    <a:lnTo>
                      <a:pt x="3572" y="1339"/>
                    </a:lnTo>
                    <a:lnTo>
                      <a:pt x="3615" y="1403"/>
                    </a:lnTo>
                    <a:lnTo>
                      <a:pt x="3654" y="1471"/>
                    </a:lnTo>
                    <a:lnTo>
                      <a:pt x="3688" y="1541"/>
                    </a:lnTo>
                    <a:lnTo>
                      <a:pt x="3717" y="1614"/>
                    </a:lnTo>
                    <a:lnTo>
                      <a:pt x="3739" y="1690"/>
                    </a:lnTo>
                    <a:lnTo>
                      <a:pt x="3756" y="1769"/>
                    </a:lnTo>
                    <a:lnTo>
                      <a:pt x="3766" y="1849"/>
                    </a:lnTo>
                    <a:lnTo>
                      <a:pt x="3770" y="1931"/>
                    </a:lnTo>
                    <a:lnTo>
                      <a:pt x="3766" y="2004"/>
                    </a:lnTo>
                    <a:lnTo>
                      <a:pt x="3758" y="2077"/>
                    </a:lnTo>
                    <a:lnTo>
                      <a:pt x="3744" y="2149"/>
                    </a:lnTo>
                    <a:lnTo>
                      <a:pt x="3726" y="2218"/>
                    </a:lnTo>
                    <a:lnTo>
                      <a:pt x="3703" y="2286"/>
                    </a:lnTo>
                    <a:lnTo>
                      <a:pt x="3675" y="2352"/>
                    </a:lnTo>
                    <a:lnTo>
                      <a:pt x="3641" y="2416"/>
                    </a:lnTo>
                    <a:lnTo>
                      <a:pt x="3604" y="2477"/>
                    </a:lnTo>
                    <a:lnTo>
                      <a:pt x="3560" y="2536"/>
                    </a:lnTo>
                    <a:lnTo>
                      <a:pt x="3513" y="2592"/>
                    </a:lnTo>
                    <a:lnTo>
                      <a:pt x="3463" y="2643"/>
                    </a:lnTo>
                    <a:lnTo>
                      <a:pt x="3407" y="2692"/>
                    </a:lnTo>
                    <a:lnTo>
                      <a:pt x="3389" y="2703"/>
                    </a:lnTo>
                    <a:lnTo>
                      <a:pt x="3370" y="2708"/>
                    </a:lnTo>
                    <a:lnTo>
                      <a:pt x="3350" y="2708"/>
                    </a:lnTo>
                    <a:lnTo>
                      <a:pt x="3331" y="2704"/>
                    </a:lnTo>
                    <a:lnTo>
                      <a:pt x="3314" y="2695"/>
                    </a:lnTo>
                    <a:lnTo>
                      <a:pt x="3299" y="2681"/>
                    </a:lnTo>
                    <a:lnTo>
                      <a:pt x="3287" y="2664"/>
                    </a:lnTo>
                    <a:lnTo>
                      <a:pt x="3282" y="2644"/>
                    </a:lnTo>
                    <a:lnTo>
                      <a:pt x="3282" y="2625"/>
                    </a:lnTo>
                    <a:lnTo>
                      <a:pt x="3286" y="2605"/>
                    </a:lnTo>
                    <a:lnTo>
                      <a:pt x="3295" y="2588"/>
                    </a:lnTo>
                    <a:lnTo>
                      <a:pt x="3309" y="2572"/>
                    </a:lnTo>
                    <a:lnTo>
                      <a:pt x="3361" y="2528"/>
                    </a:lnTo>
                    <a:lnTo>
                      <a:pt x="3408" y="2479"/>
                    </a:lnTo>
                    <a:lnTo>
                      <a:pt x="3450" y="2428"/>
                    </a:lnTo>
                    <a:lnTo>
                      <a:pt x="3488" y="2373"/>
                    </a:lnTo>
                    <a:lnTo>
                      <a:pt x="3521" y="2316"/>
                    </a:lnTo>
                    <a:lnTo>
                      <a:pt x="3549" y="2256"/>
                    </a:lnTo>
                    <a:lnTo>
                      <a:pt x="3573" y="2194"/>
                    </a:lnTo>
                    <a:lnTo>
                      <a:pt x="3591" y="2130"/>
                    </a:lnTo>
                    <a:lnTo>
                      <a:pt x="3605" y="2065"/>
                    </a:lnTo>
                    <a:lnTo>
                      <a:pt x="3613" y="1999"/>
                    </a:lnTo>
                    <a:lnTo>
                      <a:pt x="3615" y="1931"/>
                    </a:lnTo>
                    <a:lnTo>
                      <a:pt x="3612" y="1854"/>
                    </a:lnTo>
                    <a:lnTo>
                      <a:pt x="3601" y="1779"/>
                    </a:lnTo>
                    <a:lnTo>
                      <a:pt x="3584" y="1707"/>
                    </a:lnTo>
                    <a:lnTo>
                      <a:pt x="3561" y="1636"/>
                    </a:lnTo>
                    <a:lnTo>
                      <a:pt x="3533" y="1569"/>
                    </a:lnTo>
                    <a:lnTo>
                      <a:pt x="3497" y="1505"/>
                    </a:lnTo>
                    <a:lnTo>
                      <a:pt x="3457" y="1445"/>
                    </a:lnTo>
                    <a:lnTo>
                      <a:pt x="3412" y="1389"/>
                    </a:lnTo>
                    <a:lnTo>
                      <a:pt x="3362" y="1336"/>
                    </a:lnTo>
                    <a:lnTo>
                      <a:pt x="3308" y="1288"/>
                    </a:lnTo>
                    <a:lnTo>
                      <a:pt x="3250" y="1246"/>
                    </a:lnTo>
                    <a:lnTo>
                      <a:pt x="3188" y="1207"/>
                    </a:lnTo>
                    <a:lnTo>
                      <a:pt x="3121" y="1175"/>
                    </a:lnTo>
                    <a:lnTo>
                      <a:pt x="3053" y="1148"/>
                    </a:lnTo>
                    <a:lnTo>
                      <a:pt x="2982" y="1128"/>
                    </a:lnTo>
                    <a:lnTo>
                      <a:pt x="2907" y="1113"/>
                    </a:lnTo>
                    <a:lnTo>
                      <a:pt x="2830" y="1106"/>
                    </a:lnTo>
                    <a:lnTo>
                      <a:pt x="2811" y="1102"/>
                    </a:lnTo>
                    <a:lnTo>
                      <a:pt x="2793" y="1094"/>
                    </a:lnTo>
                    <a:lnTo>
                      <a:pt x="2778" y="1082"/>
                    </a:lnTo>
                    <a:lnTo>
                      <a:pt x="2767" y="1067"/>
                    </a:lnTo>
                    <a:lnTo>
                      <a:pt x="2759" y="1049"/>
                    </a:lnTo>
                    <a:lnTo>
                      <a:pt x="2757" y="1029"/>
                    </a:lnTo>
                    <a:lnTo>
                      <a:pt x="2757" y="1027"/>
                    </a:lnTo>
                    <a:lnTo>
                      <a:pt x="2757" y="1025"/>
                    </a:lnTo>
                    <a:lnTo>
                      <a:pt x="2754" y="946"/>
                    </a:lnTo>
                    <a:lnTo>
                      <a:pt x="2742" y="869"/>
                    </a:lnTo>
                    <a:lnTo>
                      <a:pt x="2725" y="793"/>
                    </a:lnTo>
                    <a:lnTo>
                      <a:pt x="2702" y="721"/>
                    </a:lnTo>
                    <a:lnTo>
                      <a:pt x="2672" y="651"/>
                    </a:lnTo>
                    <a:lnTo>
                      <a:pt x="2637" y="585"/>
                    </a:lnTo>
                    <a:lnTo>
                      <a:pt x="2597" y="522"/>
                    </a:lnTo>
                    <a:lnTo>
                      <a:pt x="2551" y="464"/>
                    </a:lnTo>
                    <a:lnTo>
                      <a:pt x="2501" y="409"/>
                    </a:lnTo>
                    <a:lnTo>
                      <a:pt x="2446" y="358"/>
                    </a:lnTo>
                    <a:lnTo>
                      <a:pt x="2386" y="313"/>
                    </a:lnTo>
                    <a:lnTo>
                      <a:pt x="2323" y="273"/>
                    </a:lnTo>
                    <a:lnTo>
                      <a:pt x="2257" y="237"/>
                    </a:lnTo>
                    <a:lnTo>
                      <a:pt x="2188" y="208"/>
                    </a:lnTo>
                    <a:lnTo>
                      <a:pt x="2115" y="184"/>
                    </a:lnTo>
                    <a:lnTo>
                      <a:pt x="2040" y="167"/>
                    </a:lnTo>
                    <a:lnTo>
                      <a:pt x="1962" y="157"/>
                    </a:lnTo>
                    <a:lnTo>
                      <a:pt x="1883" y="154"/>
                    </a:lnTo>
                    <a:lnTo>
                      <a:pt x="1804" y="157"/>
                    </a:lnTo>
                    <a:lnTo>
                      <a:pt x="1726" y="167"/>
                    </a:lnTo>
                    <a:lnTo>
                      <a:pt x="1652" y="184"/>
                    </a:lnTo>
                    <a:lnTo>
                      <a:pt x="1578" y="208"/>
                    </a:lnTo>
                    <a:lnTo>
                      <a:pt x="1510" y="237"/>
                    </a:lnTo>
                    <a:lnTo>
                      <a:pt x="1443" y="273"/>
                    </a:lnTo>
                    <a:lnTo>
                      <a:pt x="1380" y="313"/>
                    </a:lnTo>
                    <a:lnTo>
                      <a:pt x="1321" y="358"/>
                    </a:lnTo>
                    <a:lnTo>
                      <a:pt x="1266" y="409"/>
                    </a:lnTo>
                    <a:lnTo>
                      <a:pt x="1215" y="464"/>
                    </a:lnTo>
                    <a:lnTo>
                      <a:pt x="1170" y="522"/>
                    </a:lnTo>
                    <a:lnTo>
                      <a:pt x="1129" y="585"/>
                    </a:lnTo>
                    <a:lnTo>
                      <a:pt x="1094" y="651"/>
                    </a:lnTo>
                    <a:lnTo>
                      <a:pt x="1064" y="721"/>
                    </a:lnTo>
                    <a:lnTo>
                      <a:pt x="1041" y="793"/>
                    </a:lnTo>
                    <a:lnTo>
                      <a:pt x="1024" y="868"/>
                    </a:lnTo>
                    <a:lnTo>
                      <a:pt x="1013" y="946"/>
                    </a:lnTo>
                    <a:lnTo>
                      <a:pt x="1009" y="1025"/>
                    </a:lnTo>
                    <a:lnTo>
                      <a:pt x="1009" y="1029"/>
                    </a:lnTo>
                    <a:lnTo>
                      <a:pt x="1007" y="1049"/>
                    </a:lnTo>
                    <a:lnTo>
                      <a:pt x="1000" y="1067"/>
                    </a:lnTo>
                    <a:lnTo>
                      <a:pt x="989" y="1082"/>
                    </a:lnTo>
                    <a:lnTo>
                      <a:pt x="974" y="1094"/>
                    </a:lnTo>
                    <a:lnTo>
                      <a:pt x="956" y="1102"/>
                    </a:lnTo>
                    <a:lnTo>
                      <a:pt x="937" y="1106"/>
                    </a:lnTo>
                    <a:lnTo>
                      <a:pt x="860" y="1114"/>
                    </a:lnTo>
                    <a:lnTo>
                      <a:pt x="786" y="1128"/>
                    </a:lnTo>
                    <a:lnTo>
                      <a:pt x="715" y="1148"/>
                    </a:lnTo>
                    <a:lnTo>
                      <a:pt x="646" y="1176"/>
                    </a:lnTo>
                    <a:lnTo>
                      <a:pt x="581" y="1208"/>
                    </a:lnTo>
                    <a:lnTo>
                      <a:pt x="518" y="1246"/>
                    </a:lnTo>
                    <a:lnTo>
                      <a:pt x="460" y="1289"/>
                    </a:lnTo>
                    <a:lnTo>
                      <a:pt x="405" y="1337"/>
                    </a:lnTo>
                    <a:lnTo>
                      <a:pt x="356" y="1390"/>
                    </a:lnTo>
                    <a:lnTo>
                      <a:pt x="312" y="1446"/>
                    </a:lnTo>
                    <a:lnTo>
                      <a:pt x="271" y="1506"/>
                    </a:lnTo>
                    <a:lnTo>
                      <a:pt x="237" y="1571"/>
                    </a:lnTo>
                    <a:lnTo>
                      <a:pt x="207" y="1637"/>
                    </a:lnTo>
                    <a:lnTo>
                      <a:pt x="184" y="1707"/>
                    </a:lnTo>
                    <a:lnTo>
                      <a:pt x="167" y="1779"/>
                    </a:lnTo>
                    <a:lnTo>
                      <a:pt x="157" y="1854"/>
                    </a:lnTo>
                    <a:lnTo>
                      <a:pt x="153" y="1931"/>
                    </a:lnTo>
                    <a:lnTo>
                      <a:pt x="157" y="2006"/>
                    </a:lnTo>
                    <a:lnTo>
                      <a:pt x="167" y="2079"/>
                    </a:lnTo>
                    <a:lnTo>
                      <a:pt x="183" y="2151"/>
                    </a:lnTo>
                    <a:lnTo>
                      <a:pt x="206" y="2220"/>
                    </a:lnTo>
                    <a:lnTo>
                      <a:pt x="234" y="2285"/>
                    </a:lnTo>
                    <a:lnTo>
                      <a:pt x="267" y="2348"/>
                    </a:lnTo>
                    <a:lnTo>
                      <a:pt x="306" y="2407"/>
                    </a:lnTo>
                    <a:lnTo>
                      <a:pt x="348" y="2463"/>
                    </a:lnTo>
                    <a:lnTo>
                      <a:pt x="396" y="2515"/>
                    </a:lnTo>
                    <a:lnTo>
                      <a:pt x="449" y="2563"/>
                    </a:lnTo>
                    <a:lnTo>
                      <a:pt x="504" y="2606"/>
                    </a:lnTo>
                    <a:lnTo>
                      <a:pt x="564" y="2644"/>
                    </a:lnTo>
                    <a:lnTo>
                      <a:pt x="627" y="2679"/>
                    </a:lnTo>
                    <a:lnTo>
                      <a:pt x="693" y="2706"/>
                    </a:lnTo>
                    <a:lnTo>
                      <a:pt x="762" y="2728"/>
                    </a:lnTo>
                    <a:lnTo>
                      <a:pt x="833" y="2745"/>
                    </a:lnTo>
                    <a:lnTo>
                      <a:pt x="906" y="2754"/>
                    </a:lnTo>
                    <a:lnTo>
                      <a:pt x="982" y="2758"/>
                    </a:lnTo>
                    <a:lnTo>
                      <a:pt x="2474" y="2758"/>
                    </a:lnTo>
                    <a:lnTo>
                      <a:pt x="2495" y="2761"/>
                    </a:lnTo>
                    <a:lnTo>
                      <a:pt x="2513" y="2768"/>
                    </a:lnTo>
                    <a:lnTo>
                      <a:pt x="2528" y="2780"/>
                    </a:lnTo>
                    <a:lnTo>
                      <a:pt x="2541" y="2795"/>
                    </a:lnTo>
                    <a:lnTo>
                      <a:pt x="2549" y="2814"/>
                    </a:lnTo>
                    <a:lnTo>
                      <a:pt x="2551" y="2834"/>
                    </a:lnTo>
                    <a:lnTo>
                      <a:pt x="2549" y="2855"/>
                    </a:lnTo>
                    <a:lnTo>
                      <a:pt x="2541" y="2873"/>
                    </a:lnTo>
                    <a:lnTo>
                      <a:pt x="2528" y="2889"/>
                    </a:lnTo>
                    <a:lnTo>
                      <a:pt x="2513" y="2901"/>
                    </a:lnTo>
                    <a:lnTo>
                      <a:pt x="2495" y="2909"/>
                    </a:lnTo>
                    <a:lnTo>
                      <a:pt x="2474" y="2911"/>
                    </a:lnTo>
                    <a:lnTo>
                      <a:pt x="982" y="2911"/>
                    </a:lnTo>
                    <a:lnTo>
                      <a:pt x="897" y="2908"/>
                    </a:lnTo>
                    <a:lnTo>
                      <a:pt x="814" y="2897"/>
                    </a:lnTo>
                    <a:lnTo>
                      <a:pt x="734" y="2880"/>
                    </a:lnTo>
                    <a:lnTo>
                      <a:pt x="656" y="2856"/>
                    </a:lnTo>
                    <a:lnTo>
                      <a:pt x="582" y="2826"/>
                    </a:lnTo>
                    <a:lnTo>
                      <a:pt x="510" y="2791"/>
                    </a:lnTo>
                    <a:lnTo>
                      <a:pt x="441" y="2750"/>
                    </a:lnTo>
                    <a:lnTo>
                      <a:pt x="377" y="2703"/>
                    </a:lnTo>
                    <a:lnTo>
                      <a:pt x="316" y="2651"/>
                    </a:lnTo>
                    <a:lnTo>
                      <a:pt x="260" y="2595"/>
                    </a:lnTo>
                    <a:lnTo>
                      <a:pt x="208" y="2534"/>
                    </a:lnTo>
                    <a:lnTo>
                      <a:pt x="163" y="2470"/>
                    </a:lnTo>
                    <a:lnTo>
                      <a:pt x="121" y="2403"/>
                    </a:lnTo>
                    <a:lnTo>
                      <a:pt x="85" y="2331"/>
                    </a:lnTo>
                    <a:lnTo>
                      <a:pt x="55" y="2256"/>
                    </a:lnTo>
                    <a:lnTo>
                      <a:pt x="32" y="2178"/>
                    </a:lnTo>
                    <a:lnTo>
                      <a:pt x="14" y="2098"/>
                    </a:lnTo>
                    <a:lnTo>
                      <a:pt x="3" y="2015"/>
                    </a:lnTo>
                    <a:lnTo>
                      <a:pt x="0" y="1931"/>
                    </a:lnTo>
                    <a:lnTo>
                      <a:pt x="3" y="1849"/>
                    </a:lnTo>
                    <a:lnTo>
                      <a:pt x="14" y="1769"/>
                    </a:lnTo>
                    <a:lnTo>
                      <a:pt x="30" y="1691"/>
                    </a:lnTo>
                    <a:lnTo>
                      <a:pt x="53" y="1615"/>
                    </a:lnTo>
                    <a:lnTo>
                      <a:pt x="80" y="1542"/>
                    </a:lnTo>
                    <a:lnTo>
                      <a:pt x="115" y="1472"/>
                    </a:lnTo>
                    <a:lnTo>
                      <a:pt x="153" y="1405"/>
                    </a:lnTo>
                    <a:lnTo>
                      <a:pt x="197" y="1342"/>
                    </a:lnTo>
                    <a:lnTo>
                      <a:pt x="246" y="1281"/>
                    </a:lnTo>
                    <a:lnTo>
                      <a:pt x="300" y="1226"/>
                    </a:lnTo>
                    <a:lnTo>
                      <a:pt x="357" y="1175"/>
                    </a:lnTo>
                    <a:lnTo>
                      <a:pt x="419" y="1128"/>
                    </a:lnTo>
                    <a:lnTo>
                      <a:pt x="485" y="1085"/>
                    </a:lnTo>
                    <a:lnTo>
                      <a:pt x="553" y="1049"/>
                    </a:lnTo>
                    <a:lnTo>
                      <a:pt x="625" y="1018"/>
                    </a:lnTo>
                    <a:lnTo>
                      <a:pt x="700" y="993"/>
                    </a:lnTo>
                    <a:lnTo>
                      <a:pt x="778" y="972"/>
                    </a:lnTo>
                    <a:lnTo>
                      <a:pt x="858" y="959"/>
                    </a:lnTo>
                    <a:lnTo>
                      <a:pt x="866" y="876"/>
                    </a:lnTo>
                    <a:lnTo>
                      <a:pt x="882" y="795"/>
                    </a:lnTo>
                    <a:lnTo>
                      <a:pt x="904" y="716"/>
                    </a:lnTo>
                    <a:lnTo>
                      <a:pt x="931" y="639"/>
                    </a:lnTo>
                    <a:lnTo>
                      <a:pt x="966" y="566"/>
                    </a:lnTo>
                    <a:lnTo>
                      <a:pt x="1005" y="495"/>
                    </a:lnTo>
                    <a:lnTo>
                      <a:pt x="1048" y="428"/>
                    </a:lnTo>
                    <a:lnTo>
                      <a:pt x="1097" y="365"/>
                    </a:lnTo>
                    <a:lnTo>
                      <a:pt x="1151" y="307"/>
                    </a:lnTo>
                    <a:lnTo>
                      <a:pt x="1210" y="252"/>
                    </a:lnTo>
                    <a:lnTo>
                      <a:pt x="1271" y="202"/>
                    </a:lnTo>
                    <a:lnTo>
                      <a:pt x="1338" y="157"/>
                    </a:lnTo>
                    <a:lnTo>
                      <a:pt x="1407" y="117"/>
                    </a:lnTo>
                    <a:lnTo>
                      <a:pt x="1480" y="83"/>
                    </a:lnTo>
                    <a:lnTo>
                      <a:pt x="1556" y="53"/>
                    </a:lnTo>
                    <a:lnTo>
                      <a:pt x="1635" y="30"/>
                    </a:lnTo>
                    <a:lnTo>
                      <a:pt x="1715" y="14"/>
                    </a:lnTo>
                    <a:lnTo>
                      <a:pt x="1798" y="4"/>
                    </a:lnTo>
                    <a:lnTo>
                      <a:pt x="18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-332" y="1403"/>
                <a:ext cx="77" cy="567"/>
              </a:xfrm>
              <a:custGeom>
                <a:avLst/>
                <a:gdLst>
                  <a:gd name="T0" fmla="*/ 77 w 154"/>
                  <a:gd name="T1" fmla="*/ 0 h 1133"/>
                  <a:gd name="T2" fmla="*/ 98 w 154"/>
                  <a:gd name="T3" fmla="*/ 3 h 1133"/>
                  <a:gd name="T4" fmla="*/ 116 w 154"/>
                  <a:gd name="T5" fmla="*/ 10 h 1133"/>
                  <a:gd name="T6" fmla="*/ 131 w 154"/>
                  <a:gd name="T7" fmla="*/ 22 h 1133"/>
                  <a:gd name="T8" fmla="*/ 144 w 154"/>
                  <a:gd name="T9" fmla="*/ 39 h 1133"/>
                  <a:gd name="T10" fmla="*/ 152 w 154"/>
                  <a:gd name="T11" fmla="*/ 57 h 1133"/>
                  <a:gd name="T12" fmla="*/ 154 w 154"/>
                  <a:gd name="T13" fmla="*/ 76 h 1133"/>
                  <a:gd name="T14" fmla="*/ 154 w 154"/>
                  <a:gd name="T15" fmla="*/ 1056 h 1133"/>
                  <a:gd name="T16" fmla="*/ 152 w 154"/>
                  <a:gd name="T17" fmla="*/ 1077 h 1133"/>
                  <a:gd name="T18" fmla="*/ 144 w 154"/>
                  <a:gd name="T19" fmla="*/ 1095 h 1133"/>
                  <a:gd name="T20" fmla="*/ 131 w 154"/>
                  <a:gd name="T21" fmla="*/ 1111 h 1133"/>
                  <a:gd name="T22" fmla="*/ 116 w 154"/>
                  <a:gd name="T23" fmla="*/ 1123 h 1133"/>
                  <a:gd name="T24" fmla="*/ 98 w 154"/>
                  <a:gd name="T25" fmla="*/ 1131 h 1133"/>
                  <a:gd name="T26" fmla="*/ 77 w 154"/>
                  <a:gd name="T27" fmla="*/ 1133 h 1133"/>
                  <a:gd name="T28" fmla="*/ 57 w 154"/>
                  <a:gd name="T29" fmla="*/ 1131 h 1133"/>
                  <a:gd name="T30" fmla="*/ 38 w 154"/>
                  <a:gd name="T31" fmla="*/ 1123 h 1133"/>
                  <a:gd name="T32" fmla="*/ 23 w 154"/>
                  <a:gd name="T33" fmla="*/ 1111 h 1133"/>
                  <a:gd name="T34" fmla="*/ 11 w 154"/>
                  <a:gd name="T35" fmla="*/ 1095 h 1133"/>
                  <a:gd name="T36" fmla="*/ 3 w 154"/>
                  <a:gd name="T37" fmla="*/ 1077 h 1133"/>
                  <a:gd name="T38" fmla="*/ 0 w 154"/>
                  <a:gd name="T39" fmla="*/ 1056 h 1133"/>
                  <a:gd name="T40" fmla="*/ 0 w 154"/>
                  <a:gd name="T41" fmla="*/ 76 h 1133"/>
                  <a:gd name="T42" fmla="*/ 3 w 154"/>
                  <a:gd name="T43" fmla="*/ 57 h 1133"/>
                  <a:gd name="T44" fmla="*/ 11 w 154"/>
                  <a:gd name="T45" fmla="*/ 39 h 1133"/>
                  <a:gd name="T46" fmla="*/ 23 w 154"/>
                  <a:gd name="T47" fmla="*/ 22 h 1133"/>
                  <a:gd name="T48" fmla="*/ 38 w 154"/>
                  <a:gd name="T49" fmla="*/ 10 h 1133"/>
                  <a:gd name="T50" fmla="*/ 57 w 154"/>
                  <a:gd name="T51" fmla="*/ 3 h 1133"/>
                  <a:gd name="T52" fmla="*/ 77 w 154"/>
                  <a:gd name="T53" fmla="*/ 0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1133">
                    <a:moveTo>
                      <a:pt x="77" y="0"/>
                    </a:moveTo>
                    <a:lnTo>
                      <a:pt x="98" y="3"/>
                    </a:lnTo>
                    <a:lnTo>
                      <a:pt x="116" y="10"/>
                    </a:lnTo>
                    <a:lnTo>
                      <a:pt x="131" y="22"/>
                    </a:lnTo>
                    <a:lnTo>
                      <a:pt x="144" y="39"/>
                    </a:lnTo>
                    <a:lnTo>
                      <a:pt x="152" y="57"/>
                    </a:lnTo>
                    <a:lnTo>
                      <a:pt x="154" y="76"/>
                    </a:lnTo>
                    <a:lnTo>
                      <a:pt x="154" y="1056"/>
                    </a:lnTo>
                    <a:lnTo>
                      <a:pt x="152" y="1077"/>
                    </a:lnTo>
                    <a:lnTo>
                      <a:pt x="144" y="1095"/>
                    </a:lnTo>
                    <a:lnTo>
                      <a:pt x="131" y="1111"/>
                    </a:lnTo>
                    <a:lnTo>
                      <a:pt x="116" y="1123"/>
                    </a:lnTo>
                    <a:lnTo>
                      <a:pt x="98" y="1131"/>
                    </a:lnTo>
                    <a:lnTo>
                      <a:pt x="77" y="1133"/>
                    </a:lnTo>
                    <a:lnTo>
                      <a:pt x="57" y="1131"/>
                    </a:lnTo>
                    <a:lnTo>
                      <a:pt x="38" y="1123"/>
                    </a:lnTo>
                    <a:lnTo>
                      <a:pt x="23" y="1111"/>
                    </a:lnTo>
                    <a:lnTo>
                      <a:pt x="11" y="1095"/>
                    </a:lnTo>
                    <a:lnTo>
                      <a:pt x="3" y="1077"/>
                    </a:lnTo>
                    <a:lnTo>
                      <a:pt x="0" y="1056"/>
                    </a:lnTo>
                    <a:lnTo>
                      <a:pt x="0" y="76"/>
                    </a:lnTo>
                    <a:lnTo>
                      <a:pt x="3" y="57"/>
                    </a:lnTo>
                    <a:lnTo>
                      <a:pt x="11" y="39"/>
                    </a:lnTo>
                    <a:lnTo>
                      <a:pt x="23" y="22"/>
                    </a:lnTo>
                    <a:lnTo>
                      <a:pt x="38" y="10"/>
                    </a:lnTo>
                    <a:lnTo>
                      <a:pt x="57" y="3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365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096000" y="0"/>
            <a:ext cx="0" cy="574987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5273040" y="4525505"/>
            <a:ext cx="1645920" cy="16459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38100" dir="5400000" sx="102000" sy="102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38800" y="115979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38100" dir="5400000" sx="102000" sy="102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38800" y="2842647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38100" dir="5400000" sx="102000" sy="102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5614987" y="4974608"/>
            <a:ext cx="962025" cy="747713"/>
            <a:chOff x="1607" y="2001"/>
            <a:chExt cx="606" cy="471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607" y="2001"/>
              <a:ext cx="419" cy="419"/>
            </a:xfrm>
            <a:custGeom>
              <a:avLst/>
              <a:gdLst>
                <a:gd name="T0" fmla="*/ 1126 w 2512"/>
                <a:gd name="T1" fmla="*/ 185 h 2511"/>
                <a:gd name="T2" fmla="*/ 1013 w 2512"/>
                <a:gd name="T3" fmla="*/ 404 h 2511"/>
                <a:gd name="T4" fmla="*/ 722 w 2512"/>
                <a:gd name="T5" fmla="*/ 525 h 2511"/>
                <a:gd name="T6" fmla="*/ 525 w 2512"/>
                <a:gd name="T7" fmla="*/ 389 h 2511"/>
                <a:gd name="T8" fmla="*/ 390 w 2512"/>
                <a:gd name="T9" fmla="*/ 560 h 2511"/>
                <a:gd name="T10" fmla="*/ 524 w 2512"/>
                <a:gd name="T11" fmla="*/ 753 h 2511"/>
                <a:gd name="T12" fmla="*/ 383 w 2512"/>
                <a:gd name="T13" fmla="*/ 1094 h 2511"/>
                <a:gd name="T14" fmla="*/ 151 w 2512"/>
                <a:gd name="T15" fmla="*/ 1135 h 2511"/>
                <a:gd name="T16" fmla="*/ 127 w 2512"/>
                <a:gd name="T17" fmla="*/ 1353 h 2511"/>
                <a:gd name="T18" fmla="*/ 361 w 2512"/>
                <a:gd name="T19" fmla="*/ 1395 h 2511"/>
                <a:gd name="T20" fmla="*/ 481 w 2512"/>
                <a:gd name="T21" fmla="*/ 1686 h 2511"/>
                <a:gd name="T22" fmla="*/ 407 w 2512"/>
                <a:gd name="T23" fmla="*/ 1921 h 2511"/>
                <a:gd name="T24" fmla="*/ 496 w 2512"/>
                <a:gd name="T25" fmla="*/ 2105 h 2511"/>
                <a:gd name="T26" fmla="*/ 693 w 2512"/>
                <a:gd name="T27" fmla="*/ 2003 h 2511"/>
                <a:gd name="T28" fmla="*/ 886 w 2512"/>
                <a:gd name="T29" fmla="*/ 2061 h 2511"/>
                <a:gd name="T30" fmla="*/ 1124 w 2512"/>
                <a:gd name="T31" fmla="*/ 2166 h 2511"/>
                <a:gd name="T32" fmla="*/ 1175 w 2512"/>
                <a:gd name="T33" fmla="*/ 2391 h 2511"/>
                <a:gd name="T34" fmla="*/ 1384 w 2512"/>
                <a:gd name="T35" fmla="*/ 2345 h 2511"/>
                <a:gd name="T36" fmla="*/ 1434 w 2512"/>
                <a:gd name="T37" fmla="*/ 2124 h 2511"/>
                <a:gd name="T38" fmla="*/ 1775 w 2512"/>
                <a:gd name="T39" fmla="*/ 1985 h 2511"/>
                <a:gd name="T40" fmla="*/ 1969 w 2512"/>
                <a:gd name="T41" fmla="*/ 2125 h 2511"/>
                <a:gd name="T42" fmla="*/ 2125 w 2512"/>
                <a:gd name="T43" fmla="*/ 1968 h 2511"/>
                <a:gd name="T44" fmla="*/ 1985 w 2512"/>
                <a:gd name="T45" fmla="*/ 1774 h 2511"/>
                <a:gd name="T46" fmla="*/ 2125 w 2512"/>
                <a:gd name="T47" fmla="*/ 1433 h 2511"/>
                <a:gd name="T48" fmla="*/ 2345 w 2512"/>
                <a:gd name="T49" fmla="*/ 1384 h 2511"/>
                <a:gd name="T50" fmla="*/ 2392 w 2512"/>
                <a:gd name="T51" fmla="*/ 1175 h 2511"/>
                <a:gd name="T52" fmla="*/ 2165 w 2512"/>
                <a:gd name="T53" fmla="*/ 1124 h 2511"/>
                <a:gd name="T54" fmla="*/ 2062 w 2512"/>
                <a:gd name="T55" fmla="*/ 887 h 2511"/>
                <a:gd name="T56" fmla="*/ 2002 w 2512"/>
                <a:gd name="T57" fmla="*/ 694 h 2511"/>
                <a:gd name="T58" fmla="*/ 2105 w 2512"/>
                <a:gd name="T59" fmla="*/ 496 h 2511"/>
                <a:gd name="T60" fmla="*/ 1921 w 2512"/>
                <a:gd name="T61" fmla="*/ 407 h 2511"/>
                <a:gd name="T62" fmla="*/ 1686 w 2512"/>
                <a:gd name="T63" fmla="*/ 482 h 2511"/>
                <a:gd name="T64" fmla="*/ 1395 w 2512"/>
                <a:gd name="T65" fmla="*/ 361 h 2511"/>
                <a:gd name="T66" fmla="*/ 1353 w 2512"/>
                <a:gd name="T67" fmla="*/ 128 h 2511"/>
                <a:gd name="T68" fmla="*/ 1384 w 2512"/>
                <a:gd name="T69" fmla="*/ 12 h 2511"/>
                <a:gd name="T70" fmla="*/ 1504 w 2512"/>
                <a:gd name="T71" fmla="*/ 185 h 2511"/>
                <a:gd name="T72" fmla="*/ 1860 w 2512"/>
                <a:gd name="T73" fmla="*/ 304 h 2511"/>
                <a:gd name="T74" fmla="*/ 2053 w 2512"/>
                <a:gd name="T75" fmla="*/ 289 h 2511"/>
                <a:gd name="T76" fmla="*/ 2243 w 2512"/>
                <a:gd name="T77" fmla="*/ 527 h 2511"/>
                <a:gd name="T78" fmla="*/ 2154 w 2512"/>
                <a:gd name="T79" fmla="*/ 806 h 2511"/>
                <a:gd name="T80" fmla="*/ 2420 w 2512"/>
                <a:gd name="T81" fmla="*/ 1034 h 2511"/>
                <a:gd name="T82" fmla="*/ 2512 w 2512"/>
                <a:gd name="T83" fmla="*/ 1318 h 2511"/>
                <a:gd name="T84" fmla="*/ 2392 w 2512"/>
                <a:gd name="T85" fmla="*/ 1493 h 2511"/>
                <a:gd name="T86" fmla="*/ 2119 w 2512"/>
                <a:gd name="T87" fmla="*/ 1769 h 2511"/>
                <a:gd name="T88" fmla="*/ 2237 w 2512"/>
                <a:gd name="T89" fmla="*/ 2016 h 2511"/>
                <a:gd name="T90" fmla="*/ 2015 w 2512"/>
                <a:gd name="T91" fmla="*/ 2237 h 2511"/>
                <a:gd name="T92" fmla="*/ 1768 w 2512"/>
                <a:gd name="T93" fmla="*/ 2120 h 2511"/>
                <a:gd name="T94" fmla="*/ 1492 w 2512"/>
                <a:gd name="T95" fmla="*/ 2391 h 2511"/>
                <a:gd name="T96" fmla="*/ 1319 w 2512"/>
                <a:gd name="T97" fmla="*/ 2511 h 2511"/>
                <a:gd name="T98" fmla="*/ 1033 w 2512"/>
                <a:gd name="T99" fmla="*/ 2420 h 2511"/>
                <a:gd name="T100" fmla="*/ 807 w 2512"/>
                <a:gd name="T101" fmla="*/ 2154 h 2511"/>
                <a:gd name="T102" fmla="*/ 528 w 2512"/>
                <a:gd name="T103" fmla="*/ 2242 h 2511"/>
                <a:gd name="T104" fmla="*/ 286 w 2512"/>
                <a:gd name="T105" fmla="*/ 2046 h 2511"/>
                <a:gd name="T106" fmla="*/ 323 w 2512"/>
                <a:gd name="T107" fmla="*/ 1838 h 2511"/>
                <a:gd name="T108" fmla="*/ 152 w 2512"/>
                <a:gd name="T109" fmla="*/ 1501 h 2511"/>
                <a:gd name="T110" fmla="*/ 3 w 2512"/>
                <a:gd name="T111" fmla="*/ 1353 h 2511"/>
                <a:gd name="T112" fmla="*/ 66 w 2512"/>
                <a:gd name="T113" fmla="*/ 1051 h 2511"/>
                <a:gd name="T114" fmla="*/ 328 w 2512"/>
                <a:gd name="T115" fmla="*/ 873 h 2511"/>
                <a:gd name="T116" fmla="*/ 270 w 2512"/>
                <a:gd name="T117" fmla="*/ 559 h 2511"/>
                <a:gd name="T118" fmla="*/ 435 w 2512"/>
                <a:gd name="T119" fmla="*/ 304 h 2511"/>
                <a:gd name="T120" fmla="*/ 627 w 2512"/>
                <a:gd name="T121" fmla="*/ 289 h 2511"/>
                <a:gd name="T122" fmla="*/ 1008 w 2512"/>
                <a:gd name="T123" fmla="*/ 283 h 2511"/>
                <a:gd name="T124" fmla="*/ 1099 w 2512"/>
                <a:gd name="T125" fmla="*/ 25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2" h="2511">
                  <a:moveTo>
                    <a:pt x="1193" y="118"/>
                  </a:moveTo>
                  <a:lnTo>
                    <a:pt x="1175" y="121"/>
                  </a:lnTo>
                  <a:lnTo>
                    <a:pt x="1159" y="128"/>
                  </a:lnTo>
                  <a:lnTo>
                    <a:pt x="1146" y="138"/>
                  </a:lnTo>
                  <a:lnTo>
                    <a:pt x="1136" y="151"/>
                  </a:lnTo>
                  <a:lnTo>
                    <a:pt x="1128" y="167"/>
                  </a:lnTo>
                  <a:lnTo>
                    <a:pt x="1126" y="185"/>
                  </a:lnTo>
                  <a:lnTo>
                    <a:pt x="1126" y="330"/>
                  </a:lnTo>
                  <a:lnTo>
                    <a:pt x="1124" y="346"/>
                  </a:lnTo>
                  <a:lnTo>
                    <a:pt x="1117" y="361"/>
                  </a:lnTo>
                  <a:lnTo>
                    <a:pt x="1107" y="373"/>
                  </a:lnTo>
                  <a:lnTo>
                    <a:pt x="1094" y="383"/>
                  </a:lnTo>
                  <a:lnTo>
                    <a:pt x="1078" y="388"/>
                  </a:lnTo>
                  <a:lnTo>
                    <a:pt x="1013" y="404"/>
                  </a:lnTo>
                  <a:lnTo>
                    <a:pt x="949" y="425"/>
                  </a:lnTo>
                  <a:lnTo>
                    <a:pt x="886" y="451"/>
                  </a:lnTo>
                  <a:lnTo>
                    <a:pt x="827" y="482"/>
                  </a:lnTo>
                  <a:lnTo>
                    <a:pt x="768" y="517"/>
                  </a:lnTo>
                  <a:lnTo>
                    <a:pt x="753" y="524"/>
                  </a:lnTo>
                  <a:lnTo>
                    <a:pt x="737" y="527"/>
                  </a:lnTo>
                  <a:lnTo>
                    <a:pt x="722" y="525"/>
                  </a:lnTo>
                  <a:lnTo>
                    <a:pt x="706" y="519"/>
                  </a:lnTo>
                  <a:lnTo>
                    <a:pt x="693" y="509"/>
                  </a:lnTo>
                  <a:lnTo>
                    <a:pt x="590" y="407"/>
                  </a:lnTo>
                  <a:lnTo>
                    <a:pt x="577" y="396"/>
                  </a:lnTo>
                  <a:lnTo>
                    <a:pt x="561" y="389"/>
                  </a:lnTo>
                  <a:lnTo>
                    <a:pt x="543" y="387"/>
                  </a:lnTo>
                  <a:lnTo>
                    <a:pt x="525" y="389"/>
                  </a:lnTo>
                  <a:lnTo>
                    <a:pt x="510" y="396"/>
                  </a:lnTo>
                  <a:lnTo>
                    <a:pt x="496" y="407"/>
                  </a:lnTo>
                  <a:lnTo>
                    <a:pt x="407" y="496"/>
                  </a:lnTo>
                  <a:lnTo>
                    <a:pt x="396" y="511"/>
                  </a:lnTo>
                  <a:lnTo>
                    <a:pt x="390" y="526"/>
                  </a:lnTo>
                  <a:lnTo>
                    <a:pt x="387" y="544"/>
                  </a:lnTo>
                  <a:lnTo>
                    <a:pt x="390" y="560"/>
                  </a:lnTo>
                  <a:lnTo>
                    <a:pt x="396" y="577"/>
                  </a:lnTo>
                  <a:lnTo>
                    <a:pt x="407" y="590"/>
                  </a:lnTo>
                  <a:lnTo>
                    <a:pt x="510" y="694"/>
                  </a:lnTo>
                  <a:lnTo>
                    <a:pt x="520" y="706"/>
                  </a:lnTo>
                  <a:lnTo>
                    <a:pt x="525" y="721"/>
                  </a:lnTo>
                  <a:lnTo>
                    <a:pt x="526" y="737"/>
                  </a:lnTo>
                  <a:lnTo>
                    <a:pt x="524" y="753"/>
                  </a:lnTo>
                  <a:lnTo>
                    <a:pt x="518" y="768"/>
                  </a:lnTo>
                  <a:lnTo>
                    <a:pt x="481" y="826"/>
                  </a:lnTo>
                  <a:lnTo>
                    <a:pt x="450" y="887"/>
                  </a:lnTo>
                  <a:lnTo>
                    <a:pt x="425" y="949"/>
                  </a:lnTo>
                  <a:lnTo>
                    <a:pt x="404" y="1013"/>
                  </a:lnTo>
                  <a:lnTo>
                    <a:pt x="387" y="1079"/>
                  </a:lnTo>
                  <a:lnTo>
                    <a:pt x="383" y="1094"/>
                  </a:lnTo>
                  <a:lnTo>
                    <a:pt x="373" y="1108"/>
                  </a:lnTo>
                  <a:lnTo>
                    <a:pt x="361" y="1118"/>
                  </a:lnTo>
                  <a:lnTo>
                    <a:pt x="347" y="1124"/>
                  </a:lnTo>
                  <a:lnTo>
                    <a:pt x="330" y="1126"/>
                  </a:lnTo>
                  <a:lnTo>
                    <a:pt x="185" y="1126"/>
                  </a:lnTo>
                  <a:lnTo>
                    <a:pt x="168" y="1129"/>
                  </a:lnTo>
                  <a:lnTo>
                    <a:pt x="151" y="1135"/>
                  </a:lnTo>
                  <a:lnTo>
                    <a:pt x="138" y="1145"/>
                  </a:lnTo>
                  <a:lnTo>
                    <a:pt x="127" y="1160"/>
                  </a:lnTo>
                  <a:lnTo>
                    <a:pt x="120" y="1175"/>
                  </a:lnTo>
                  <a:lnTo>
                    <a:pt x="118" y="1193"/>
                  </a:lnTo>
                  <a:lnTo>
                    <a:pt x="118" y="1318"/>
                  </a:lnTo>
                  <a:lnTo>
                    <a:pt x="120" y="1337"/>
                  </a:lnTo>
                  <a:lnTo>
                    <a:pt x="127" y="1353"/>
                  </a:lnTo>
                  <a:lnTo>
                    <a:pt x="138" y="1366"/>
                  </a:lnTo>
                  <a:lnTo>
                    <a:pt x="151" y="1377"/>
                  </a:lnTo>
                  <a:lnTo>
                    <a:pt x="168" y="1384"/>
                  </a:lnTo>
                  <a:lnTo>
                    <a:pt x="185" y="1386"/>
                  </a:lnTo>
                  <a:lnTo>
                    <a:pt x="330" y="1386"/>
                  </a:lnTo>
                  <a:lnTo>
                    <a:pt x="347" y="1388"/>
                  </a:lnTo>
                  <a:lnTo>
                    <a:pt x="361" y="1395"/>
                  </a:lnTo>
                  <a:lnTo>
                    <a:pt x="373" y="1405"/>
                  </a:lnTo>
                  <a:lnTo>
                    <a:pt x="383" y="1418"/>
                  </a:lnTo>
                  <a:lnTo>
                    <a:pt x="387" y="1433"/>
                  </a:lnTo>
                  <a:lnTo>
                    <a:pt x="404" y="1499"/>
                  </a:lnTo>
                  <a:lnTo>
                    <a:pt x="425" y="1563"/>
                  </a:lnTo>
                  <a:lnTo>
                    <a:pt x="450" y="1625"/>
                  </a:lnTo>
                  <a:lnTo>
                    <a:pt x="481" y="1686"/>
                  </a:lnTo>
                  <a:lnTo>
                    <a:pt x="518" y="1744"/>
                  </a:lnTo>
                  <a:lnTo>
                    <a:pt x="524" y="1759"/>
                  </a:lnTo>
                  <a:lnTo>
                    <a:pt x="526" y="1774"/>
                  </a:lnTo>
                  <a:lnTo>
                    <a:pt x="525" y="1791"/>
                  </a:lnTo>
                  <a:lnTo>
                    <a:pt x="520" y="1805"/>
                  </a:lnTo>
                  <a:lnTo>
                    <a:pt x="510" y="1818"/>
                  </a:lnTo>
                  <a:lnTo>
                    <a:pt x="407" y="1921"/>
                  </a:lnTo>
                  <a:lnTo>
                    <a:pt x="396" y="1935"/>
                  </a:lnTo>
                  <a:lnTo>
                    <a:pt x="390" y="1952"/>
                  </a:lnTo>
                  <a:lnTo>
                    <a:pt x="387" y="1968"/>
                  </a:lnTo>
                  <a:lnTo>
                    <a:pt x="390" y="1986"/>
                  </a:lnTo>
                  <a:lnTo>
                    <a:pt x="396" y="2002"/>
                  </a:lnTo>
                  <a:lnTo>
                    <a:pt x="407" y="2016"/>
                  </a:lnTo>
                  <a:lnTo>
                    <a:pt x="496" y="2105"/>
                  </a:lnTo>
                  <a:lnTo>
                    <a:pt x="510" y="2116"/>
                  </a:lnTo>
                  <a:lnTo>
                    <a:pt x="526" y="2123"/>
                  </a:lnTo>
                  <a:lnTo>
                    <a:pt x="543" y="2125"/>
                  </a:lnTo>
                  <a:lnTo>
                    <a:pt x="561" y="2123"/>
                  </a:lnTo>
                  <a:lnTo>
                    <a:pt x="576" y="2116"/>
                  </a:lnTo>
                  <a:lnTo>
                    <a:pt x="590" y="2105"/>
                  </a:lnTo>
                  <a:lnTo>
                    <a:pt x="693" y="2003"/>
                  </a:lnTo>
                  <a:lnTo>
                    <a:pt x="706" y="1993"/>
                  </a:lnTo>
                  <a:lnTo>
                    <a:pt x="720" y="1987"/>
                  </a:lnTo>
                  <a:lnTo>
                    <a:pt x="735" y="1985"/>
                  </a:lnTo>
                  <a:lnTo>
                    <a:pt x="752" y="1987"/>
                  </a:lnTo>
                  <a:lnTo>
                    <a:pt x="768" y="1995"/>
                  </a:lnTo>
                  <a:lnTo>
                    <a:pt x="827" y="2030"/>
                  </a:lnTo>
                  <a:lnTo>
                    <a:pt x="886" y="2061"/>
                  </a:lnTo>
                  <a:lnTo>
                    <a:pt x="949" y="2087"/>
                  </a:lnTo>
                  <a:lnTo>
                    <a:pt x="1013" y="2108"/>
                  </a:lnTo>
                  <a:lnTo>
                    <a:pt x="1078" y="2124"/>
                  </a:lnTo>
                  <a:lnTo>
                    <a:pt x="1094" y="2130"/>
                  </a:lnTo>
                  <a:lnTo>
                    <a:pt x="1107" y="2138"/>
                  </a:lnTo>
                  <a:lnTo>
                    <a:pt x="1117" y="2151"/>
                  </a:lnTo>
                  <a:lnTo>
                    <a:pt x="1124" y="2166"/>
                  </a:lnTo>
                  <a:lnTo>
                    <a:pt x="1126" y="2181"/>
                  </a:lnTo>
                  <a:lnTo>
                    <a:pt x="1126" y="2327"/>
                  </a:lnTo>
                  <a:lnTo>
                    <a:pt x="1128" y="2345"/>
                  </a:lnTo>
                  <a:lnTo>
                    <a:pt x="1136" y="2360"/>
                  </a:lnTo>
                  <a:lnTo>
                    <a:pt x="1146" y="2375"/>
                  </a:lnTo>
                  <a:lnTo>
                    <a:pt x="1159" y="2385"/>
                  </a:lnTo>
                  <a:lnTo>
                    <a:pt x="1175" y="2391"/>
                  </a:lnTo>
                  <a:lnTo>
                    <a:pt x="1193" y="2393"/>
                  </a:lnTo>
                  <a:lnTo>
                    <a:pt x="1319" y="2393"/>
                  </a:lnTo>
                  <a:lnTo>
                    <a:pt x="1337" y="2391"/>
                  </a:lnTo>
                  <a:lnTo>
                    <a:pt x="1353" y="2385"/>
                  </a:lnTo>
                  <a:lnTo>
                    <a:pt x="1366" y="2375"/>
                  </a:lnTo>
                  <a:lnTo>
                    <a:pt x="1376" y="2360"/>
                  </a:lnTo>
                  <a:lnTo>
                    <a:pt x="1384" y="2345"/>
                  </a:lnTo>
                  <a:lnTo>
                    <a:pt x="1386" y="2327"/>
                  </a:lnTo>
                  <a:lnTo>
                    <a:pt x="1386" y="2181"/>
                  </a:lnTo>
                  <a:lnTo>
                    <a:pt x="1388" y="2166"/>
                  </a:lnTo>
                  <a:lnTo>
                    <a:pt x="1395" y="2151"/>
                  </a:lnTo>
                  <a:lnTo>
                    <a:pt x="1405" y="2138"/>
                  </a:lnTo>
                  <a:lnTo>
                    <a:pt x="1418" y="2130"/>
                  </a:lnTo>
                  <a:lnTo>
                    <a:pt x="1434" y="2124"/>
                  </a:lnTo>
                  <a:lnTo>
                    <a:pt x="1499" y="2108"/>
                  </a:lnTo>
                  <a:lnTo>
                    <a:pt x="1563" y="2087"/>
                  </a:lnTo>
                  <a:lnTo>
                    <a:pt x="1626" y="2061"/>
                  </a:lnTo>
                  <a:lnTo>
                    <a:pt x="1686" y="2030"/>
                  </a:lnTo>
                  <a:lnTo>
                    <a:pt x="1744" y="1995"/>
                  </a:lnTo>
                  <a:lnTo>
                    <a:pt x="1759" y="1987"/>
                  </a:lnTo>
                  <a:lnTo>
                    <a:pt x="1775" y="1985"/>
                  </a:lnTo>
                  <a:lnTo>
                    <a:pt x="1790" y="1986"/>
                  </a:lnTo>
                  <a:lnTo>
                    <a:pt x="1806" y="1993"/>
                  </a:lnTo>
                  <a:lnTo>
                    <a:pt x="1819" y="2003"/>
                  </a:lnTo>
                  <a:lnTo>
                    <a:pt x="1921" y="2105"/>
                  </a:lnTo>
                  <a:lnTo>
                    <a:pt x="1936" y="2116"/>
                  </a:lnTo>
                  <a:lnTo>
                    <a:pt x="1951" y="2123"/>
                  </a:lnTo>
                  <a:lnTo>
                    <a:pt x="1969" y="2125"/>
                  </a:lnTo>
                  <a:lnTo>
                    <a:pt x="1985" y="2123"/>
                  </a:lnTo>
                  <a:lnTo>
                    <a:pt x="2002" y="2116"/>
                  </a:lnTo>
                  <a:lnTo>
                    <a:pt x="2016" y="2105"/>
                  </a:lnTo>
                  <a:lnTo>
                    <a:pt x="2105" y="2016"/>
                  </a:lnTo>
                  <a:lnTo>
                    <a:pt x="2116" y="2002"/>
                  </a:lnTo>
                  <a:lnTo>
                    <a:pt x="2122" y="1986"/>
                  </a:lnTo>
                  <a:lnTo>
                    <a:pt x="2125" y="1968"/>
                  </a:lnTo>
                  <a:lnTo>
                    <a:pt x="2122" y="1952"/>
                  </a:lnTo>
                  <a:lnTo>
                    <a:pt x="2116" y="1935"/>
                  </a:lnTo>
                  <a:lnTo>
                    <a:pt x="2105" y="1921"/>
                  </a:lnTo>
                  <a:lnTo>
                    <a:pt x="2002" y="1818"/>
                  </a:lnTo>
                  <a:lnTo>
                    <a:pt x="1992" y="1805"/>
                  </a:lnTo>
                  <a:lnTo>
                    <a:pt x="1987" y="1791"/>
                  </a:lnTo>
                  <a:lnTo>
                    <a:pt x="1985" y="1774"/>
                  </a:lnTo>
                  <a:lnTo>
                    <a:pt x="1988" y="1759"/>
                  </a:lnTo>
                  <a:lnTo>
                    <a:pt x="1995" y="1744"/>
                  </a:lnTo>
                  <a:lnTo>
                    <a:pt x="2031" y="1686"/>
                  </a:lnTo>
                  <a:lnTo>
                    <a:pt x="2062" y="1625"/>
                  </a:lnTo>
                  <a:lnTo>
                    <a:pt x="2087" y="1563"/>
                  </a:lnTo>
                  <a:lnTo>
                    <a:pt x="2108" y="1499"/>
                  </a:lnTo>
                  <a:lnTo>
                    <a:pt x="2125" y="1433"/>
                  </a:lnTo>
                  <a:lnTo>
                    <a:pt x="2130" y="1418"/>
                  </a:lnTo>
                  <a:lnTo>
                    <a:pt x="2139" y="1405"/>
                  </a:lnTo>
                  <a:lnTo>
                    <a:pt x="2151" y="1395"/>
                  </a:lnTo>
                  <a:lnTo>
                    <a:pt x="2165" y="1388"/>
                  </a:lnTo>
                  <a:lnTo>
                    <a:pt x="2182" y="1386"/>
                  </a:lnTo>
                  <a:lnTo>
                    <a:pt x="2326" y="1386"/>
                  </a:lnTo>
                  <a:lnTo>
                    <a:pt x="2345" y="1384"/>
                  </a:lnTo>
                  <a:lnTo>
                    <a:pt x="2361" y="1377"/>
                  </a:lnTo>
                  <a:lnTo>
                    <a:pt x="2374" y="1366"/>
                  </a:lnTo>
                  <a:lnTo>
                    <a:pt x="2385" y="1353"/>
                  </a:lnTo>
                  <a:lnTo>
                    <a:pt x="2392" y="1337"/>
                  </a:lnTo>
                  <a:lnTo>
                    <a:pt x="2394" y="1318"/>
                  </a:lnTo>
                  <a:lnTo>
                    <a:pt x="2394" y="1193"/>
                  </a:lnTo>
                  <a:lnTo>
                    <a:pt x="2392" y="1175"/>
                  </a:lnTo>
                  <a:lnTo>
                    <a:pt x="2385" y="1160"/>
                  </a:lnTo>
                  <a:lnTo>
                    <a:pt x="2374" y="1145"/>
                  </a:lnTo>
                  <a:lnTo>
                    <a:pt x="2361" y="1135"/>
                  </a:lnTo>
                  <a:lnTo>
                    <a:pt x="2345" y="1129"/>
                  </a:lnTo>
                  <a:lnTo>
                    <a:pt x="2326" y="1126"/>
                  </a:lnTo>
                  <a:lnTo>
                    <a:pt x="2182" y="1126"/>
                  </a:lnTo>
                  <a:lnTo>
                    <a:pt x="2165" y="1124"/>
                  </a:lnTo>
                  <a:lnTo>
                    <a:pt x="2151" y="1118"/>
                  </a:lnTo>
                  <a:lnTo>
                    <a:pt x="2139" y="1108"/>
                  </a:lnTo>
                  <a:lnTo>
                    <a:pt x="2130" y="1094"/>
                  </a:lnTo>
                  <a:lnTo>
                    <a:pt x="2125" y="1079"/>
                  </a:lnTo>
                  <a:lnTo>
                    <a:pt x="2108" y="1013"/>
                  </a:lnTo>
                  <a:lnTo>
                    <a:pt x="2087" y="949"/>
                  </a:lnTo>
                  <a:lnTo>
                    <a:pt x="2062" y="887"/>
                  </a:lnTo>
                  <a:lnTo>
                    <a:pt x="2031" y="826"/>
                  </a:lnTo>
                  <a:lnTo>
                    <a:pt x="1995" y="768"/>
                  </a:lnTo>
                  <a:lnTo>
                    <a:pt x="1988" y="753"/>
                  </a:lnTo>
                  <a:lnTo>
                    <a:pt x="1985" y="737"/>
                  </a:lnTo>
                  <a:lnTo>
                    <a:pt x="1987" y="721"/>
                  </a:lnTo>
                  <a:lnTo>
                    <a:pt x="1992" y="706"/>
                  </a:lnTo>
                  <a:lnTo>
                    <a:pt x="2002" y="694"/>
                  </a:lnTo>
                  <a:lnTo>
                    <a:pt x="2105" y="590"/>
                  </a:lnTo>
                  <a:lnTo>
                    <a:pt x="2116" y="577"/>
                  </a:lnTo>
                  <a:lnTo>
                    <a:pt x="2122" y="560"/>
                  </a:lnTo>
                  <a:lnTo>
                    <a:pt x="2125" y="544"/>
                  </a:lnTo>
                  <a:lnTo>
                    <a:pt x="2122" y="526"/>
                  </a:lnTo>
                  <a:lnTo>
                    <a:pt x="2116" y="511"/>
                  </a:lnTo>
                  <a:lnTo>
                    <a:pt x="2105" y="496"/>
                  </a:lnTo>
                  <a:lnTo>
                    <a:pt x="2016" y="407"/>
                  </a:lnTo>
                  <a:lnTo>
                    <a:pt x="2002" y="396"/>
                  </a:lnTo>
                  <a:lnTo>
                    <a:pt x="1987" y="389"/>
                  </a:lnTo>
                  <a:lnTo>
                    <a:pt x="1969" y="387"/>
                  </a:lnTo>
                  <a:lnTo>
                    <a:pt x="1951" y="389"/>
                  </a:lnTo>
                  <a:lnTo>
                    <a:pt x="1936" y="396"/>
                  </a:lnTo>
                  <a:lnTo>
                    <a:pt x="1921" y="407"/>
                  </a:lnTo>
                  <a:lnTo>
                    <a:pt x="1819" y="509"/>
                  </a:lnTo>
                  <a:lnTo>
                    <a:pt x="1806" y="519"/>
                  </a:lnTo>
                  <a:lnTo>
                    <a:pt x="1790" y="525"/>
                  </a:lnTo>
                  <a:lnTo>
                    <a:pt x="1775" y="527"/>
                  </a:lnTo>
                  <a:lnTo>
                    <a:pt x="1759" y="524"/>
                  </a:lnTo>
                  <a:lnTo>
                    <a:pt x="1744" y="517"/>
                  </a:lnTo>
                  <a:lnTo>
                    <a:pt x="1686" y="482"/>
                  </a:lnTo>
                  <a:lnTo>
                    <a:pt x="1626" y="451"/>
                  </a:lnTo>
                  <a:lnTo>
                    <a:pt x="1563" y="425"/>
                  </a:lnTo>
                  <a:lnTo>
                    <a:pt x="1499" y="404"/>
                  </a:lnTo>
                  <a:lnTo>
                    <a:pt x="1434" y="388"/>
                  </a:lnTo>
                  <a:lnTo>
                    <a:pt x="1418" y="383"/>
                  </a:lnTo>
                  <a:lnTo>
                    <a:pt x="1405" y="373"/>
                  </a:lnTo>
                  <a:lnTo>
                    <a:pt x="1395" y="361"/>
                  </a:lnTo>
                  <a:lnTo>
                    <a:pt x="1388" y="346"/>
                  </a:lnTo>
                  <a:lnTo>
                    <a:pt x="1386" y="330"/>
                  </a:lnTo>
                  <a:lnTo>
                    <a:pt x="1386" y="185"/>
                  </a:lnTo>
                  <a:lnTo>
                    <a:pt x="1384" y="167"/>
                  </a:lnTo>
                  <a:lnTo>
                    <a:pt x="1376" y="151"/>
                  </a:lnTo>
                  <a:lnTo>
                    <a:pt x="1366" y="138"/>
                  </a:lnTo>
                  <a:lnTo>
                    <a:pt x="1353" y="128"/>
                  </a:lnTo>
                  <a:lnTo>
                    <a:pt x="1337" y="121"/>
                  </a:lnTo>
                  <a:lnTo>
                    <a:pt x="1319" y="118"/>
                  </a:lnTo>
                  <a:lnTo>
                    <a:pt x="1193" y="118"/>
                  </a:lnTo>
                  <a:close/>
                  <a:moveTo>
                    <a:pt x="1193" y="0"/>
                  </a:moveTo>
                  <a:lnTo>
                    <a:pt x="1319" y="0"/>
                  </a:lnTo>
                  <a:lnTo>
                    <a:pt x="1352" y="3"/>
                  </a:lnTo>
                  <a:lnTo>
                    <a:pt x="1384" y="12"/>
                  </a:lnTo>
                  <a:lnTo>
                    <a:pt x="1413" y="25"/>
                  </a:lnTo>
                  <a:lnTo>
                    <a:pt x="1438" y="44"/>
                  </a:lnTo>
                  <a:lnTo>
                    <a:pt x="1460" y="66"/>
                  </a:lnTo>
                  <a:lnTo>
                    <a:pt x="1479" y="91"/>
                  </a:lnTo>
                  <a:lnTo>
                    <a:pt x="1492" y="121"/>
                  </a:lnTo>
                  <a:lnTo>
                    <a:pt x="1501" y="152"/>
                  </a:lnTo>
                  <a:lnTo>
                    <a:pt x="1504" y="185"/>
                  </a:lnTo>
                  <a:lnTo>
                    <a:pt x="1504" y="283"/>
                  </a:lnTo>
                  <a:lnTo>
                    <a:pt x="1573" y="303"/>
                  </a:lnTo>
                  <a:lnTo>
                    <a:pt x="1640" y="328"/>
                  </a:lnTo>
                  <a:lnTo>
                    <a:pt x="1705" y="358"/>
                  </a:lnTo>
                  <a:lnTo>
                    <a:pt x="1768" y="393"/>
                  </a:lnTo>
                  <a:lnTo>
                    <a:pt x="1838" y="323"/>
                  </a:lnTo>
                  <a:lnTo>
                    <a:pt x="1860" y="304"/>
                  </a:lnTo>
                  <a:lnTo>
                    <a:pt x="1885" y="289"/>
                  </a:lnTo>
                  <a:lnTo>
                    <a:pt x="1911" y="278"/>
                  </a:lnTo>
                  <a:lnTo>
                    <a:pt x="1939" y="271"/>
                  </a:lnTo>
                  <a:lnTo>
                    <a:pt x="1969" y="269"/>
                  </a:lnTo>
                  <a:lnTo>
                    <a:pt x="1998" y="271"/>
                  </a:lnTo>
                  <a:lnTo>
                    <a:pt x="2026" y="278"/>
                  </a:lnTo>
                  <a:lnTo>
                    <a:pt x="2053" y="289"/>
                  </a:lnTo>
                  <a:lnTo>
                    <a:pt x="2077" y="304"/>
                  </a:lnTo>
                  <a:lnTo>
                    <a:pt x="2099" y="323"/>
                  </a:lnTo>
                  <a:lnTo>
                    <a:pt x="2189" y="412"/>
                  </a:lnTo>
                  <a:lnTo>
                    <a:pt x="2211" y="438"/>
                  </a:lnTo>
                  <a:lnTo>
                    <a:pt x="2226" y="466"/>
                  </a:lnTo>
                  <a:lnTo>
                    <a:pt x="2237" y="496"/>
                  </a:lnTo>
                  <a:lnTo>
                    <a:pt x="2243" y="527"/>
                  </a:lnTo>
                  <a:lnTo>
                    <a:pt x="2243" y="559"/>
                  </a:lnTo>
                  <a:lnTo>
                    <a:pt x="2237" y="590"/>
                  </a:lnTo>
                  <a:lnTo>
                    <a:pt x="2226" y="620"/>
                  </a:lnTo>
                  <a:lnTo>
                    <a:pt x="2211" y="649"/>
                  </a:lnTo>
                  <a:lnTo>
                    <a:pt x="2189" y="674"/>
                  </a:lnTo>
                  <a:lnTo>
                    <a:pt x="2119" y="743"/>
                  </a:lnTo>
                  <a:lnTo>
                    <a:pt x="2154" y="806"/>
                  </a:lnTo>
                  <a:lnTo>
                    <a:pt x="2184" y="873"/>
                  </a:lnTo>
                  <a:lnTo>
                    <a:pt x="2208" y="939"/>
                  </a:lnTo>
                  <a:lnTo>
                    <a:pt x="2229" y="1008"/>
                  </a:lnTo>
                  <a:lnTo>
                    <a:pt x="2326" y="1008"/>
                  </a:lnTo>
                  <a:lnTo>
                    <a:pt x="2361" y="1011"/>
                  </a:lnTo>
                  <a:lnTo>
                    <a:pt x="2392" y="1019"/>
                  </a:lnTo>
                  <a:lnTo>
                    <a:pt x="2420" y="1034"/>
                  </a:lnTo>
                  <a:lnTo>
                    <a:pt x="2446" y="1051"/>
                  </a:lnTo>
                  <a:lnTo>
                    <a:pt x="2469" y="1073"/>
                  </a:lnTo>
                  <a:lnTo>
                    <a:pt x="2486" y="1100"/>
                  </a:lnTo>
                  <a:lnTo>
                    <a:pt x="2501" y="1129"/>
                  </a:lnTo>
                  <a:lnTo>
                    <a:pt x="2509" y="1160"/>
                  </a:lnTo>
                  <a:lnTo>
                    <a:pt x="2512" y="1193"/>
                  </a:lnTo>
                  <a:lnTo>
                    <a:pt x="2512" y="1318"/>
                  </a:lnTo>
                  <a:lnTo>
                    <a:pt x="2509" y="1353"/>
                  </a:lnTo>
                  <a:lnTo>
                    <a:pt x="2501" y="1384"/>
                  </a:lnTo>
                  <a:lnTo>
                    <a:pt x="2486" y="1412"/>
                  </a:lnTo>
                  <a:lnTo>
                    <a:pt x="2469" y="1438"/>
                  </a:lnTo>
                  <a:lnTo>
                    <a:pt x="2446" y="1461"/>
                  </a:lnTo>
                  <a:lnTo>
                    <a:pt x="2420" y="1478"/>
                  </a:lnTo>
                  <a:lnTo>
                    <a:pt x="2392" y="1493"/>
                  </a:lnTo>
                  <a:lnTo>
                    <a:pt x="2361" y="1501"/>
                  </a:lnTo>
                  <a:lnTo>
                    <a:pt x="2326" y="1504"/>
                  </a:lnTo>
                  <a:lnTo>
                    <a:pt x="2229" y="1504"/>
                  </a:lnTo>
                  <a:lnTo>
                    <a:pt x="2208" y="1572"/>
                  </a:lnTo>
                  <a:lnTo>
                    <a:pt x="2184" y="1640"/>
                  </a:lnTo>
                  <a:lnTo>
                    <a:pt x="2154" y="1705"/>
                  </a:lnTo>
                  <a:lnTo>
                    <a:pt x="2119" y="1769"/>
                  </a:lnTo>
                  <a:lnTo>
                    <a:pt x="2189" y="1838"/>
                  </a:lnTo>
                  <a:lnTo>
                    <a:pt x="2211" y="1864"/>
                  </a:lnTo>
                  <a:lnTo>
                    <a:pt x="2226" y="1891"/>
                  </a:lnTo>
                  <a:lnTo>
                    <a:pt x="2237" y="1922"/>
                  </a:lnTo>
                  <a:lnTo>
                    <a:pt x="2243" y="1953"/>
                  </a:lnTo>
                  <a:lnTo>
                    <a:pt x="2243" y="1985"/>
                  </a:lnTo>
                  <a:lnTo>
                    <a:pt x="2237" y="2016"/>
                  </a:lnTo>
                  <a:lnTo>
                    <a:pt x="2226" y="2046"/>
                  </a:lnTo>
                  <a:lnTo>
                    <a:pt x="2211" y="2074"/>
                  </a:lnTo>
                  <a:lnTo>
                    <a:pt x="2189" y="2100"/>
                  </a:lnTo>
                  <a:lnTo>
                    <a:pt x="2099" y="2189"/>
                  </a:lnTo>
                  <a:lnTo>
                    <a:pt x="2074" y="2210"/>
                  </a:lnTo>
                  <a:lnTo>
                    <a:pt x="2046" y="2226"/>
                  </a:lnTo>
                  <a:lnTo>
                    <a:pt x="2015" y="2237"/>
                  </a:lnTo>
                  <a:lnTo>
                    <a:pt x="1984" y="2242"/>
                  </a:lnTo>
                  <a:lnTo>
                    <a:pt x="1953" y="2242"/>
                  </a:lnTo>
                  <a:lnTo>
                    <a:pt x="1921" y="2237"/>
                  </a:lnTo>
                  <a:lnTo>
                    <a:pt x="1892" y="2226"/>
                  </a:lnTo>
                  <a:lnTo>
                    <a:pt x="1863" y="2210"/>
                  </a:lnTo>
                  <a:lnTo>
                    <a:pt x="1838" y="2189"/>
                  </a:lnTo>
                  <a:lnTo>
                    <a:pt x="1768" y="2120"/>
                  </a:lnTo>
                  <a:lnTo>
                    <a:pt x="1705" y="2154"/>
                  </a:lnTo>
                  <a:lnTo>
                    <a:pt x="1640" y="2184"/>
                  </a:lnTo>
                  <a:lnTo>
                    <a:pt x="1573" y="2209"/>
                  </a:lnTo>
                  <a:lnTo>
                    <a:pt x="1504" y="2229"/>
                  </a:lnTo>
                  <a:lnTo>
                    <a:pt x="1504" y="2327"/>
                  </a:lnTo>
                  <a:lnTo>
                    <a:pt x="1501" y="2360"/>
                  </a:lnTo>
                  <a:lnTo>
                    <a:pt x="1492" y="2391"/>
                  </a:lnTo>
                  <a:lnTo>
                    <a:pt x="1479" y="2420"/>
                  </a:lnTo>
                  <a:lnTo>
                    <a:pt x="1460" y="2446"/>
                  </a:lnTo>
                  <a:lnTo>
                    <a:pt x="1438" y="2468"/>
                  </a:lnTo>
                  <a:lnTo>
                    <a:pt x="1413" y="2487"/>
                  </a:lnTo>
                  <a:lnTo>
                    <a:pt x="1384" y="2500"/>
                  </a:lnTo>
                  <a:lnTo>
                    <a:pt x="1352" y="2509"/>
                  </a:lnTo>
                  <a:lnTo>
                    <a:pt x="1319" y="2511"/>
                  </a:lnTo>
                  <a:lnTo>
                    <a:pt x="1193" y="2511"/>
                  </a:lnTo>
                  <a:lnTo>
                    <a:pt x="1160" y="2509"/>
                  </a:lnTo>
                  <a:lnTo>
                    <a:pt x="1129" y="2500"/>
                  </a:lnTo>
                  <a:lnTo>
                    <a:pt x="1099" y="2487"/>
                  </a:lnTo>
                  <a:lnTo>
                    <a:pt x="1074" y="2468"/>
                  </a:lnTo>
                  <a:lnTo>
                    <a:pt x="1052" y="2446"/>
                  </a:lnTo>
                  <a:lnTo>
                    <a:pt x="1033" y="2420"/>
                  </a:lnTo>
                  <a:lnTo>
                    <a:pt x="1020" y="2391"/>
                  </a:lnTo>
                  <a:lnTo>
                    <a:pt x="1011" y="2360"/>
                  </a:lnTo>
                  <a:lnTo>
                    <a:pt x="1008" y="2327"/>
                  </a:lnTo>
                  <a:lnTo>
                    <a:pt x="1008" y="2229"/>
                  </a:lnTo>
                  <a:lnTo>
                    <a:pt x="939" y="2209"/>
                  </a:lnTo>
                  <a:lnTo>
                    <a:pt x="872" y="2184"/>
                  </a:lnTo>
                  <a:lnTo>
                    <a:pt x="807" y="2154"/>
                  </a:lnTo>
                  <a:lnTo>
                    <a:pt x="744" y="2120"/>
                  </a:lnTo>
                  <a:lnTo>
                    <a:pt x="674" y="2188"/>
                  </a:lnTo>
                  <a:lnTo>
                    <a:pt x="649" y="2210"/>
                  </a:lnTo>
                  <a:lnTo>
                    <a:pt x="620" y="2226"/>
                  </a:lnTo>
                  <a:lnTo>
                    <a:pt x="590" y="2237"/>
                  </a:lnTo>
                  <a:lnTo>
                    <a:pt x="560" y="2242"/>
                  </a:lnTo>
                  <a:lnTo>
                    <a:pt x="528" y="2242"/>
                  </a:lnTo>
                  <a:lnTo>
                    <a:pt x="497" y="2237"/>
                  </a:lnTo>
                  <a:lnTo>
                    <a:pt x="466" y="2226"/>
                  </a:lnTo>
                  <a:lnTo>
                    <a:pt x="438" y="2210"/>
                  </a:lnTo>
                  <a:lnTo>
                    <a:pt x="413" y="2188"/>
                  </a:lnTo>
                  <a:lnTo>
                    <a:pt x="323" y="2100"/>
                  </a:lnTo>
                  <a:lnTo>
                    <a:pt x="302" y="2074"/>
                  </a:lnTo>
                  <a:lnTo>
                    <a:pt x="286" y="2046"/>
                  </a:lnTo>
                  <a:lnTo>
                    <a:pt x="275" y="2016"/>
                  </a:lnTo>
                  <a:lnTo>
                    <a:pt x="270" y="1984"/>
                  </a:lnTo>
                  <a:lnTo>
                    <a:pt x="270" y="1953"/>
                  </a:lnTo>
                  <a:lnTo>
                    <a:pt x="275" y="1922"/>
                  </a:lnTo>
                  <a:lnTo>
                    <a:pt x="286" y="1891"/>
                  </a:lnTo>
                  <a:lnTo>
                    <a:pt x="302" y="1864"/>
                  </a:lnTo>
                  <a:lnTo>
                    <a:pt x="323" y="1838"/>
                  </a:lnTo>
                  <a:lnTo>
                    <a:pt x="393" y="1769"/>
                  </a:lnTo>
                  <a:lnTo>
                    <a:pt x="358" y="1705"/>
                  </a:lnTo>
                  <a:lnTo>
                    <a:pt x="328" y="1640"/>
                  </a:lnTo>
                  <a:lnTo>
                    <a:pt x="304" y="1572"/>
                  </a:lnTo>
                  <a:lnTo>
                    <a:pt x="283" y="1504"/>
                  </a:lnTo>
                  <a:lnTo>
                    <a:pt x="185" y="1504"/>
                  </a:lnTo>
                  <a:lnTo>
                    <a:pt x="152" y="1501"/>
                  </a:lnTo>
                  <a:lnTo>
                    <a:pt x="120" y="1493"/>
                  </a:lnTo>
                  <a:lnTo>
                    <a:pt x="92" y="1478"/>
                  </a:lnTo>
                  <a:lnTo>
                    <a:pt x="66" y="1461"/>
                  </a:lnTo>
                  <a:lnTo>
                    <a:pt x="43" y="1438"/>
                  </a:lnTo>
                  <a:lnTo>
                    <a:pt x="25" y="1412"/>
                  </a:lnTo>
                  <a:lnTo>
                    <a:pt x="12" y="1384"/>
                  </a:lnTo>
                  <a:lnTo>
                    <a:pt x="3" y="1353"/>
                  </a:lnTo>
                  <a:lnTo>
                    <a:pt x="0" y="1318"/>
                  </a:lnTo>
                  <a:lnTo>
                    <a:pt x="0" y="1193"/>
                  </a:lnTo>
                  <a:lnTo>
                    <a:pt x="3" y="1160"/>
                  </a:lnTo>
                  <a:lnTo>
                    <a:pt x="12" y="1129"/>
                  </a:lnTo>
                  <a:lnTo>
                    <a:pt x="25" y="1100"/>
                  </a:lnTo>
                  <a:lnTo>
                    <a:pt x="43" y="1073"/>
                  </a:lnTo>
                  <a:lnTo>
                    <a:pt x="66" y="1051"/>
                  </a:lnTo>
                  <a:lnTo>
                    <a:pt x="92" y="1034"/>
                  </a:lnTo>
                  <a:lnTo>
                    <a:pt x="120" y="1019"/>
                  </a:lnTo>
                  <a:lnTo>
                    <a:pt x="152" y="1011"/>
                  </a:lnTo>
                  <a:lnTo>
                    <a:pt x="185" y="1008"/>
                  </a:lnTo>
                  <a:lnTo>
                    <a:pt x="283" y="1008"/>
                  </a:lnTo>
                  <a:lnTo>
                    <a:pt x="304" y="939"/>
                  </a:lnTo>
                  <a:lnTo>
                    <a:pt x="328" y="873"/>
                  </a:lnTo>
                  <a:lnTo>
                    <a:pt x="358" y="806"/>
                  </a:lnTo>
                  <a:lnTo>
                    <a:pt x="393" y="743"/>
                  </a:lnTo>
                  <a:lnTo>
                    <a:pt x="323" y="674"/>
                  </a:lnTo>
                  <a:lnTo>
                    <a:pt x="302" y="649"/>
                  </a:lnTo>
                  <a:lnTo>
                    <a:pt x="286" y="620"/>
                  </a:lnTo>
                  <a:lnTo>
                    <a:pt x="275" y="590"/>
                  </a:lnTo>
                  <a:lnTo>
                    <a:pt x="270" y="559"/>
                  </a:lnTo>
                  <a:lnTo>
                    <a:pt x="270" y="527"/>
                  </a:lnTo>
                  <a:lnTo>
                    <a:pt x="275" y="496"/>
                  </a:lnTo>
                  <a:lnTo>
                    <a:pt x="286" y="466"/>
                  </a:lnTo>
                  <a:lnTo>
                    <a:pt x="302" y="438"/>
                  </a:lnTo>
                  <a:lnTo>
                    <a:pt x="323" y="412"/>
                  </a:lnTo>
                  <a:lnTo>
                    <a:pt x="413" y="323"/>
                  </a:lnTo>
                  <a:lnTo>
                    <a:pt x="435" y="304"/>
                  </a:lnTo>
                  <a:lnTo>
                    <a:pt x="459" y="289"/>
                  </a:lnTo>
                  <a:lnTo>
                    <a:pt x="486" y="278"/>
                  </a:lnTo>
                  <a:lnTo>
                    <a:pt x="514" y="271"/>
                  </a:lnTo>
                  <a:lnTo>
                    <a:pt x="543" y="269"/>
                  </a:lnTo>
                  <a:lnTo>
                    <a:pt x="573" y="271"/>
                  </a:lnTo>
                  <a:lnTo>
                    <a:pt x="600" y="278"/>
                  </a:lnTo>
                  <a:lnTo>
                    <a:pt x="627" y="289"/>
                  </a:lnTo>
                  <a:lnTo>
                    <a:pt x="652" y="304"/>
                  </a:lnTo>
                  <a:lnTo>
                    <a:pt x="674" y="323"/>
                  </a:lnTo>
                  <a:lnTo>
                    <a:pt x="744" y="393"/>
                  </a:lnTo>
                  <a:lnTo>
                    <a:pt x="807" y="358"/>
                  </a:lnTo>
                  <a:lnTo>
                    <a:pt x="872" y="328"/>
                  </a:lnTo>
                  <a:lnTo>
                    <a:pt x="939" y="303"/>
                  </a:lnTo>
                  <a:lnTo>
                    <a:pt x="1008" y="283"/>
                  </a:lnTo>
                  <a:lnTo>
                    <a:pt x="1008" y="185"/>
                  </a:lnTo>
                  <a:lnTo>
                    <a:pt x="1011" y="152"/>
                  </a:lnTo>
                  <a:lnTo>
                    <a:pt x="1020" y="121"/>
                  </a:lnTo>
                  <a:lnTo>
                    <a:pt x="1033" y="91"/>
                  </a:lnTo>
                  <a:lnTo>
                    <a:pt x="1052" y="66"/>
                  </a:lnTo>
                  <a:lnTo>
                    <a:pt x="1074" y="44"/>
                  </a:lnTo>
                  <a:lnTo>
                    <a:pt x="1099" y="25"/>
                  </a:lnTo>
                  <a:lnTo>
                    <a:pt x="1129" y="12"/>
                  </a:lnTo>
                  <a:lnTo>
                    <a:pt x="1160" y="3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1838" y="2090"/>
              <a:ext cx="41" cy="28"/>
            </a:xfrm>
            <a:custGeom>
              <a:avLst/>
              <a:gdLst>
                <a:gd name="T0" fmla="*/ 60 w 245"/>
                <a:gd name="T1" fmla="*/ 0 h 168"/>
                <a:gd name="T2" fmla="*/ 76 w 245"/>
                <a:gd name="T3" fmla="*/ 3 h 168"/>
                <a:gd name="T4" fmla="*/ 123 w 245"/>
                <a:gd name="T5" fmla="*/ 17 h 168"/>
                <a:gd name="T6" fmla="*/ 169 w 245"/>
                <a:gd name="T7" fmla="*/ 35 h 168"/>
                <a:gd name="T8" fmla="*/ 213 w 245"/>
                <a:gd name="T9" fmla="*/ 56 h 168"/>
                <a:gd name="T10" fmla="*/ 226 w 245"/>
                <a:gd name="T11" fmla="*/ 66 h 168"/>
                <a:gd name="T12" fmla="*/ 236 w 245"/>
                <a:gd name="T13" fmla="*/ 77 h 168"/>
                <a:gd name="T14" fmla="*/ 242 w 245"/>
                <a:gd name="T15" fmla="*/ 91 h 168"/>
                <a:gd name="T16" fmla="*/ 245 w 245"/>
                <a:gd name="T17" fmla="*/ 105 h 168"/>
                <a:gd name="T18" fmla="*/ 244 w 245"/>
                <a:gd name="T19" fmla="*/ 121 h 168"/>
                <a:gd name="T20" fmla="*/ 238 w 245"/>
                <a:gd name="T21" fmla="*/ 135 h 168"/>
                <a:gd name="T22" fmla="*/ 229 w 245"/>
                <a:gd name="T23" fmla="*/ 149 h 168"/>
                <a:gd name="T24" fmla="*/ 216 w 245"/>
                <a:gd name="T25" fmla="*/ 159 h 168"/>
                <a:gd name="T26" fmla="*/ 202 w 245"/>
                <a:gd name="T27" fmla="*/ 166 h 168"/>
                <a:gd name="T28" fmla="*/ 185 w 245"/>
                <a:gd name="T29" fmla="*/ 168 h 168"/>
                <a:gd name="T30" fmla="*/ 172 w 245"/>
                <a:gd name="T31" fmla="*/ 166 h 168"/>
                <a:gd name="T32" fmla="*/ 159 w 245"/>
                <a:gd name="T33" fmla="*/ 162 h 168"/>
                <a:gd name="T34" fmla="*/ 103 w 245"/>
                <a:gd name="T35" fmla="*/ 136 h 168"/>
                <a:gd name="T36" fmla="*/ 43 w 245"/>
                <a:gd name="T37" fmla="*/ 116 h 168"/>
                <a:gd name="T38" fmla="*/ 29 w 245"/>
                <a:gd name="T39" fmla="*/ 110 h 168"/>
                <a:gd name="T40" fmla="*/ 17 w 245"/>
                <a:gd name="T41" fmla="*/ 100 h 168"/>
                <a:gd name="T42" fmla="*/ 8 w 245"/>
                <a:gd name="T43" fmla="*/ 88 h 168"/>
                <a:gd name="T44" fmla="*/ 2 w 245"/>
                <a:gd name="T45" fmla="*/ 73 h 168"/>
                <a:gd name="T46" fmla="*/ 0 w 245"/>
                <a:gd name="T47" fmla="*/ 59 h 168"/>
                <a:gd name="T48" fmla="*/ 3 w 245"/>
                <a:gd name="T49" fmla="*/ 43 h 168"/>
                <a:gd name="T50" fmla="*/ 9 w 245"/>
                <a:gd name="T51" fmla="*/ 28 h 168"/>
                <a:gd name="T52" fmla="*/ 19 w 245"/>
                <a:gd name="T53" fmla="*/ 17 h 168"/>
                <a:gd name="T54" fmla="*/ 31 w 245"/>
                <a:gd name="T55" fmla="*/ 7 h 168"/>
                <a:gd name="T56" fmla="*/ 45 w 245"/>
                <a:gd name="T57" fmla="*/ 2 h 168"/>
                <a:gd name="T58" fmla="*/ 60 w 245"/>
                <a:gd name="T5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5" h="168">
                  <a:moveTo>
                    <a:pt x="60" y="0"/>
                  </a:moveTo>
                  <a:lnTo>
                    <a:pt x="76" y="3"/>
                  </a:lnTo>
                  <a:lnTo>
                    <a:pt x="123" y="17"/>
                  </a:lnTo>
                  <a:lnTo>
                    <a:pt x="169" y="35"/>
                  </a:lnTo>
                  <a:lnTo>
                    <a:pt x="213" y="56"/>
                  </a:lnTo>
                  <a:lnTo>
                    <a:pt x="226" y="66"/>
                  </a:lnTo>
                  <a:lnTo>
                    <a:pt x="236" y="77"/>
                  </a:lnTo>
                  <a:lnTo>
                    <a:pt x="242" y="91"/>
                  </a:lnTo>
                  <a:lnTo>
                    <a:pt x="245" y="105"/>
                  </a:lnTo>
                  <a:lnTo>
                    <a:pt x="244" y="121"/>
                  </a:lnTo>
                  <a:lnTo>
                    <a:pt x="238" y="135"/>
                  </a:lnTo>
                  <a:lnTo>
                    <a:pt x="229" y="149"/>
                  </a:lnTo>
                  <a:lnTo>
                    <a:pt x="216" y="159"/>
                  </a:lnTo>
                  <a:lnTo>
                    <a:pt x="202" y="166"/>
                  </a:lnTo>
                  <a:lnTo>
                    <a:pt x="185" y="168"/>
                  </a:lnTo>
                  <a:lnTo>
                    <a:pt x="172" y="166"/>
                  </a:lnTo>
                  <a:lnTo>
                    <a:pt x="159" y="162"/>
                  </a:lnTo>
                  <a:lnTo>
                    <a:pt x="103" y="136"/>
                  </a:lnTo>
                  <a:lnTo>
                    <a:pt x="43" y="116"/>
                  </a:lnTo>
                  <a:lnTo>
                    <a:pt x="29" y="110"/>
                  </a:lnTo>
                  <a:lnTo>
                    <a:pt x="17" y="100"/>
                  </a:lnTo>
                  <a:lnTo>
                    <a:pt x="8" y="88"/>
                  </a:lnTo>
                  <a:lnTo>
                    <a:pt x="2" y="73"/>
                  </a:lnTo>
                  <a:lnTo>
                    <a:pt x="0" y="59"/>
                  </a:lnTo>
                  <a:lnTo>
                    <a:pt x="3" y="43"/>
                  </a:lnTo>
                  <a:lnTo>
                    <a:pt x="9" y="28"/>
                  </a:lnTo>
                  <a:lnTo>
                    <a:pt x="19" y="17"/>
                  </a:lnTo>
                  <a:lnTo>
                    <a:pt x="31" y="7"/>
                  </a:lnTo>
                  <a:lnTo>
                    <a:pt x="45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1693" y="2152"/>
              <a:ext cx="28" cy="47"/>
            </a:xfrm>
            <a:custGeom>
              <a:avLst/>
              <a:gdLst>
                <a:gd name="T0" fmla="*/ 105 w 169"/>
                <a:gd name="T1" fmla="*/ 0 h 281"/>
                <a:gd name="T2" fmla="*/ 121 w 169"/>
                <a:gd name="T3" fmla="*/ 1 h 281"/>
                <a:gd name="T4" fmla="*/ 136 w 169"/>
                <a:gd name="T5" fmla="*/ 5 h 281"/>
                <a:gd name="T6" fmla="*/ 149 w 169"/>
                <a:gd name="T7" fmla="*/ 14 h 281"/>
                <a:gd name="T8" fmla="*/ 159 w 169"/>
                <a:gd name="T9" fmla="*/ 25 h 281"/>
                <a:gd name="T10" fmla="*/ 166 w 169"/>
                <a:gd name="T11" fmla="*/ 39 h 281"/>
                <a:gd name="T12" fmla="*/ 169 w 169"/>
                <a:gd name="T13" fmla="*/ 53 h 281"/>
                <a:gd name="T14" fmla="*/ 169 w 169"/>
                <a:gd name="T15" fmla="*/ 68 h 281"/>
                <a:gd name="T16" fmla="*/ 165 w 169"/>
                <a:gd name="T17" fmla="*/ 84 h 281"/>
                <a:gd name="T18" fmla="*/ 145 w 169"/>
                <a:gd name="T19" fmla="*/ 132 h 281"/>
                <a:gd name="T20" fmla="*/ 130 w 169"/>
                <a:gd name="T21" fmla="*/ 182 h 281"/>
                <a:gd name="T22" fmla="*/ 117 w 169"/>
                <a:gd name="T23" fmla="*/ 233 h 281"/>
                <a:gd name="T24" fmla="*/ 112 w 169"/>
                <a:gd name="T25" fmla="*/ 248 h 281"/>
                <a:gd name="T26" fmla="*/ 103 w 169"/>
                <a:gd name="T27" fmla="*/ 263 h 281"/>
                <a:gd name="T28" fmla="*/ 91 w 169"/>
                <a:gd name="T29" fmla="*/ 272 h 281"/>
                <a:gd name="T30" fmla="*/ 75 w 169"/>
                <a:gd name="T31" fmla="*/ 279 h 281"/>
                <a:gd name="T32" fmla="*/ 60 w 169"/>
                <a:gd name="T33" fmla="*/ 281 h 281"/>
                <a:gd name="T34" fmla="*/ 54 w 169"/>
                <a:gd name="T35" fmla="*/ 281 h 281"/>
                <a:gd name="T36" fmla="*/ 49 w 169"/>
                <a:gd name="T37" fmla="*/ 280 h 281"/>
                <a:gd name="T38" fmla="*/ 31 w 169"/>
                <a:gd name="T39" fmla="*/ 274 h 281"/>
                <a:gd name="T40" fmla="*/ 17 w 169"/>
                <a:gd name="T41" fmla="*/ 263 h 281"/>
                <a:gd name="T42" fmla="*/ 6 w 169"/>
                <a:gd name="T43" fmla="*/ 248 h 281"/>
                <a:gd name="T44" fmla="*/ 0 w 169"/>
                <a:gd name="T45" fmla="*/ 231 h 281"/>
                <a:gd name="T46" fmla="*/ 2 w 169"/>
                <a:gd name="T47" fmla="*/ 212 h 281"/>
                <a:gd name="T48" fmla="*/ 15 w 169"/>
                <a:gd name="T49" fmla="*/ 151 h 281"/>
                <a:gd name="T50" fmla="*/ 34 w 169"/>
                <a:gd name="T51" fmla="*/ 91 h 281"/>
                <a:gd name="T52" fmla="*/ 58 w 169"/>
                <a:gd name="T53" fmla="*/ 34 h 281"/>
                <a:gd name="T54" fmla="*/ 66 w 169"/>
                <a:gd name="T55" fmla="*/ 21 h 281"/>
                <a:gd name="T56" fmla="*/ 78 w 169"/>
                <a:gd name="T57" fmla="*/ 11 h 281"/>
                <a:gd name="T58" fmla="*/ 91 w 169"/>
                <a:gd name="T59" fmla="*/ 3 h 281"/>
                <a:gd name="T60" fmla="*/ 105 w 169"/>
                <a:gd name="T6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9" h="281">
                  <a:moveTo>
                    <a:pt x="105" y="0"/>
                  </a:moveTo>
                  <a:lnTo>
                    <a:pt x="121" y="1"/>
                  </a:lnTo>
                  <a:lnTo>
                    <a:pt x="136" y="5"/>
                  </a:lnTo>
                  <a:lnTo>
                    <a:pt x="149" y="14"/>
                  </a:lnTo>
                  <a:lnTo>
                    <a:pt x="159" y="25"/>
                  </a:lnTo>
                  <a:lnTo>
                    <a:pt x="166" y="39"/>
                  </a:lnTo>
                  <a:lnTo>
                    <a:pt x="169" y="53"/>
                  </a:lnTo>
                  <a:lnTo>
                    <a:pt x="169" y="68"/>
                  </a:lnTo>
                  <a:lnTo>
                    <a:pt x="165" y="84"/>
                  </a:lnTo>
                  <a:lnTo>
                    <a:pt x="145" y="132"/>
                  </a:lnTo>
                  <a:lnTo>
                    <a:pt x="130" y="182"/>
                  </a:lnTo>
                  <a:lnTo>
                    <a:pt x="117" y="233"/>
                  </a:lnTo>
                  <a:lnTo>
                    <a:pt x="112" y="248"/>
                  </a:lnTo>
                  <a:lnTo>
                    <a:pt x="103" y="263"/>
                  </a:lnTo>
                  <a:lnTo>
                    <a:pt x="91" y="272"/>
                  </a:lnTo>
                  <a:lnTo>
                    <a:pt x="75" y="279"/>
                  </a:lnTo>
                  <a:lnTo>
                    <a:pt x="60" y="281"/>
                  </a:lnTo>
                  <a:lnTo>
                    <a:pt x="54" y="281"/>
                  </a:lnTo>
                  <a:lnTo>
                    <a:pt x="49" y="280"/>
                  </a:lnTo>
                  <a:lnTo>
                    <a:pt x="31" y="274"/>
                  </a:lnTo>
                  <a:lnTo>
                    <a:pt x="17" y="263"/>
                  </a:lnTo>
                  <a:lnTo>
                    <a:pt x="6" y="248"/>
                  </a:lnTo>
                  <a:lnTo>
                    <a:pt x="0" y="231"/>
                  </a:lnTo>
                  <a:lnTo>
                    <a:pt x="2" y="212"/>
                  </a:lnTo>
                  <a:lnTo>
                    <a:pt x="15" y="151"/>
                  </a:lnTo>
                  <a:lnTo>
                    <a:pt x="34" y="91"/>
                  </a:lnTo>
                  <a:lnTo>
                    <a:pt x="58" y="34"/>
                  </a:lnTo>
                  <a:lnTo>
                    <a:pt x="66" y="21"/>
                  </a:lnTo>
                  <a:lnTo>
                    <a:pt x="78" y="11"/>
                  </a:lnTo>
                  <a:lnTo>
                    <a:pt x="91" y="3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1693" y="2222"/>
              <a:ext cx="112" cy="112"/>
            </a:xfrm>
            <a:custGeom>
              <a:avLst/>
              <a:gdLst>
                <a:gd name="T0" fmla="*/ 66 w 672"/>
                <a:gd name="T1" fmla="*/ 0 h 672"/>
                <a:gd name="T2" fmla="*/ 83 w 672"/>
                <a:gd name="T3" fmla="*/ 4 h 672"/>
                <a:gd name="T4" fmla="*/ 98 w 672"/>
                <a:gd name="T5" fmla="*/ 15 h 672"/>
                <a:gd name="T6" fmla="*/ 109 w 672"/>
                <a:gd name="T7" fmla="*/ 30 h 672"/>
                <a:gd name="T8" fmla="*/ 115 w 672"/>
                <a:gd name="T9" fmla="*/ 47 h 672"/>
                <a:gd name="T10" fmla="*/ 131 w 672"/>
                <a:gd name="T11" fmla="*/ 110 h 672"/>
                <a:gd name="T12" fmla="*/ 152 w 672"/>
                <a:gd name="T13" fmla="*/ 171 h 672"/>
                <a:gd name="T14" fmla="*/ 178 w 672"/>
                <a:gd name="T15" fmla="*/ 228 h 672"/>
                <a:gd name="T16" fmla="*/ 211 w 672"/>
                <a:gd name="T17" fmla="*/ 282 h 672"/>
                <a:gd name="T18" fmla="*/ 249 w 672"/>
                <a:gd name="T19" fmla="*/ 333 h 672"/>
                <a:gd name="T20" fmla="*/ 291 w 672"/>
                <a:gd name="T21" fmla="*/ 380 h 672"/>
                <a:gd name="T22" fmla="*/ 337 w 672"/>
                <a:gd name="T23" fmla="*/ 423 h 672"/>
                <a:gd name="T24" fmla="*/ 388 w 672"/>
                <a:gd name="T25" fmla="*/ 460 h 672"/>
                <a:gd name="T26" fmla="*/ 442 w 672"/>
                <a:gd name="T27" fmla="*/ 492 h 672"/>
                <a:gd name="T28" fmla="*/ 501 w 672"/>
                <a:gd name="T29" fmla="*/ 520 h 672"/>
                <a:gd name="T30" fmla="*/ 560 w 672"/>
                <a:gd name="T31" fmla="*/ 541 h 672"/>
                <a:gd name="T32" fmla="*/ 624 w 672"/>
                <a:gd name="T33" fmla="*/ 555 h 672"/>
                <a:gd name="T34" fmla="*/ 642 w 672"/>
                <a:gd name="T35" fmla="*/ 562 h 672"/>
                <a:gd name="T36" fmla="*/ 656 w 672"/>
                <a:gd name="T37" fmla="*/ 573 h 672"/>
                <a:gd name="T38" fmla="*/ 666 w 672"/>
                <a:gd name="T39" fmla="*/ 588 h 672"/>
                <a:gd name="T40" fmla="*/ 672 w 672"/>
                <a:gd name="T41" fmla="*/ 605 h 672"/>
                <a:gd name="T42" fmla="*/ 672 w 672"/>
                <a:gd name="T43" fmla="*/ 625 h 672"/>
                <a:gd name="T44" fmla="*/ 666 w 672"/>
                <a:gd name="T45" fmla="*/ 640 h 672"/>
                <a:gd name="T46" fmla="*/ 656 w 672"/>
                <a:gd name="T47" fmla="*/ 653 h 672"/>
                <a:gd name="T48" fmla="*/ 644 w 672"/>
                <a:gd name="T49" fmla="*/ 663 h 672"/>
                <a:gd name="T50" fmla="*/ 630 w 672"/>
                <a:gd name="T51" fmla="*/ 670 h 672"/>
                <a:gd name="T52" fmla="*/ 613 w 672"/>
                <a:gd name="T53" fmla="*/ 672 h 672"/>
                <a:gd name="T54" fmla="*/ 602 w 672"/>
                <a:gd name="T55" fmla="*/ 672 h 672"/>
                <a:gd name="T56" fmla="*/ 538 w 672"/>
                <a:gd name="T57" fmla="*/ 657 h 672"/>
                <a:gd name="T58" fmla="*/ 476 w 672"/>
                <a:gd name="T59" fmla="*/ 637 h 672"/>
                <a:gd name="T60" fmla="*/ 417 w 672"/>
                <a:gd name="T61" fmla="*/ 611 h 672"/>
                <a:gd name="T62" fmla="*/ 359 w 672"/>
                <a:gd name="T63" fmla="*/ 580 h 672"/>
                <a:gd name="T64" fmla="*/ 305 w 672"/>
                <a:gd name="T65" fmla="*/ 546 h 672"/>
                <a:gd name="T66" fmla="*/ 254 w 672"/>
                <a:gd name="T67" fmla="*/ 507 h 672"/>
                <a:gd name="T68" fmla="*/ 208 w 672"/>
                <a:gd name="T69" fmla="*/ 463 h 672"/>
                <a:gd name="T70" fmla="*/ 164 w 672"/>
                <a:gd name="T71" fmla="*/ 416 h 672"/>
                <a:gd name="T72" fmla="*/ 125 w 672"/>
                <a:gd name="T73" fmla="*/ 365 h 672"/>
                <a:gd name="T74" fmla="*/ 90 w 672"/>
                <a:gd name="T75" fmla="*/ 311 h 672"/>
                <a:gd name="T76" fmla="*/ 60 w 672"/>
                <a:gd name="T77" fmla="*/ 255 h 672"/>
                <a:gd name="T78" fmla="*/ 35 w 672"/>
                <a:gd name="T79" fmla="*/ 195 h 672"/>
                <a:gd name="T80" fmla="*/ 14 w 672"/>
                <a:gd name="T81" fmla="*/ 132 h 672"/>
                <a:gd name="T82" fmla="*/ 0 w 672"/>
                <a:gd name="T83" fmla="*/ 68 h 672"/>
                <a:gd name="T84" fmla="*/ 0 w 672"/>
                <a:gd name="T85" fmla="*/ 50 h 672"/>
                <a:gd name="T86" fmla="*/ 4 w 672"/>
                <a:gd name="T87" fmla="*/ 32 h 672"/>
                <a:gd name="T88" fmla="*/ 15 w 672"/>
                <a:gd name="T89" fmla="*/ 18 h 672"/>
                <a:gd name="T90" fmla="*/ 29 w 672"/>
                <a:gd name="T91" fmla="*/ 7 h 672"/>
                <a:gd name="T92" fmla="*/ 47 w 672"/>
                <a:gd name="T93" fmla="*/ 0 h 672"/>
                <a:gd name="T94" fmla="*/ 66 w 672"/>
                <a:gd name="T95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2" h="672">
                  <a:moveTo>
                    <a:pt x="66" y="0"/>
                  </a:moveTo>
                  <a:lnTo>
                    <a:pt x="83" y="4"/>
                  </a:lnTo>
                  <a:lnTo>
                    <a:pt x="98" y="15"/>
                  </a:lnTo>
                  <a:lnTo>
                    <a:pt x="109" y="30"/>
                  </a:lnTo>
                  <a:lnTo>
                    <a:pt x="115" y="47"/>
                  </a:lnTo>
                  <a:lnTo>
                    <a:pt x="131" y="110"/>
                  </a:lnTo>
                  <a:lnTo>
                    <a:pt x="152" y="171"/>
                  </a:lnTo>
                  <a:lnTo>
                    <a:pt x="178" y="228"/>
                  </a:lnTo>
                  <a:lnTo>
                    <a:pt x="211" y="282"/>
                  </a:lnTo>
                  <a:lnTo>
                    <a:pt x="249" y="333"/>
                  </a:lnTo>
                  <a:lnTo>
                    <a:pt x="291" y="380"/>
                  </a:lnTo>
                  <a:lnTo>
                    <a:pt x="337" y="423"/>
                  </a:lnTo>
                  <a:lnTo>
                    <a:pt x="388" y="460"/>
                  </a:lnTo>
                  <a:lnTo>
                    <a:pt x="442" y="492"/>
                  </a:lnTo>
                  <a:lnTo>
                    <a:pt x="501" y="520"/>
                  </a:lnTo>
                  <a:lnTo>
                    <a:pt x="560" y="541"/>
                  </a:lnTo>
                  <a:lnTo>
                    <a:pt x="624" y="555"/>
                  </a:lnTo>
                  <a:lnTo>
                    <a:pt x="642" y="562"/>
                  </a:lnTo>
                  <a:lnTo>
                    <a:pt x="656" y="573"/>
                  </a:lnTo>
                  <a:lnTo>
                    <a:pt x="666" y="588"/>
                  </a:lnTo>
                  <a:lnTo>
                    <a:pt x="672" y="605"/>
                  </a:lnTo>
                  <a:lnTo>
                    <a:pt x="672" y="625"/>
                  </a:lnTo>
                  <a:lnTo>
                    <a:pt x="666" y="640"/>
                  </a:lnTo>
                  <a:lnTo>
                    <a:pt x="656" y="653"/>
                  </a:lnTo>
                  <a:lnTo>
                    <a:pt x="644" y="663"/>
                  </a:lnTo>
                  <a:lnTo>
                    <a:pt x="630" y="670"/>
                  </a:lnTo>
                  <a:lnTo>
                    <a:pt x="613" y="672"/>
                  </a:lnTo>
                  <a:lnTo>
                    <a:pt x="602" y="672"/>
                  </a:lnTo>
                  <a:lnTo>
                    <a:pt x="538" y="657"/>
                  </a:lnTo>
                  <a:lnTo>
                    <a:pt x="476" y="637"/>
                  </a:lnTo>
                  <a:lnTo>
                    <a:pt x="417" y="611"/>
                  </a:lnTo>
                  <a:lnTo>
                    <a:pt x="359" y="580"/>
                  </a:lnTo>
                  <a:lnTo>
                    <a:pt x="305" y="546"/>
                  </a:lnTo>
                  <a:lnTo>
                    <a:pt x="254" y="507"/>
                  </a:lnTo>
                  <a:lnTo>
                    <a:pt x="208" y="463"/>
                  </a:lnTo>
                  <a:lnTo>
                    <a:pt x="164" y="416"/>
                  </a:lnTo>
                  <a:lnTo>
                    <a:pt x="125" y="365"/>
                  </a:lnTo>
                  <a:lnTo>
                    <a:pt x="90" y="311"/>
                  </a:lnTo>
                  <a:lnTo>
                    <a:pt x="60" y="255"/>
                  </a:lnTo>
                  <a:lnTo>
                    <a:pt x="35" y="195"/>
                  </a:lnTo>
                  <a:lnTo>
                    <a:pt x="14" y="132"/>
                  </a:lnTo>
                  <a:lnTo>
                    <a:pt x="0" y="68"/>
                  </a:lnTo>
                  <a:lnTo>
                    <a:pt x="0" y="50"/>
                  </a:lnTo>
                  <a:lnTo>
                    <a:pt x="4" y="32"/>
                  </a:lnTo>
                  <a:lnTo>
                    <a:pt x="15" y="18"/>
                  </a:lnTo>
                  <a:lnTo>
                    <a:pt x="29" y="7"/>
                  </a:lnTo>
                  <a:lnTo>
                    <a:pt x="47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1890" y="2121"/>
              <a:ext cx="52" cy="131"/>
            </a:xfrm>
            <a:custGeom>
              <a:avLst/>
              <a:gdLst>
                <a:gd name="T0" fmla="*/ 60 w 307"/>
                <a:gd name="T1" fmla="*/ 0 h 783"/>
                <a:gd name="T2" fmla="*/ 76 w 307"/>
                <a:gd name="T3" fmla="*/ 3 h 783"/>
                <a:gd name="T4" fmla="*/ 89 w 307"/>
                <a:gd name="T5" fmla="*/ 9 h 783"/>
                <a:gd name="T6" fmla="*/ 101 w 307"/>
                <a:gd name="T7" fmla="*/ 19 h 783"/>
                <a:gd name="T8" fmla="*/ 143 w 307"/>
                <a:gd name="T9" fmla="*/ 67 h 783"/>
                <a:gd name="T10" fmla="*/ 181 w 307"/>
                <a:gd name="T11" fmla="*/ 118 h 783"/>
                <a:gd name="T12" fmla="*/ 214 w 307"/>
                <a:gd name="T13" fmla="*/ 171 h 783"/>
                <a:gd name="T14" fmla="*/ 241 w 307"/>
                <a:gd name="T15" fmla="*/ 228 h 783"/>
                <a:gd name="T16" fmla="*/ 265 w 307"/>
                <a:gd name="T17" fmla="*/ 286 h 783"/>
                <a:gd name="T18" fmla="*/ 283 w 307"/>
                <a:gd name="T19" fmla="*/ 347 h 783"/>
                <a:gd name="T20" fmla="*/ 297 w 307"/>
                <a:gd name="T21" fmla="*/ 409 h 783"/>
                <a:gd name="T22" fmla="*/ 304 w 307"/>
                <a:gd name="T23" fmla="*/ 472 h 783"/>
                <a:gd name="T24" fmla="*/ 307 w 307"/>
                <a:gd name="T25" fmla="*/ 535 h 783"/>
                <a:gd name="T26" fmla="*/ 304 w 307"/>
                <a:gd name="T27" fmla="*/ 604 h 783"/>
                <a:gd name="T28" fmla="*/ 294 w 307"/>
                <a:gd name="T29" fmla="*/ 672 h 783"/>
                <a:gd name="T30" fmla="*/ 279 w 307"/>
                <a:gd name="T31" fmla="*/ 740 h 783"/>
                <a:gd name="T32" fmla="*/ 272 w 307"/>
                <a:gd name="T33" fmla="*/ 754 h 783"/>
                <a:gd name="T34" fmla="*/ 263 w 307"/>
                <a:gd name="T35" fmla="*/ 766 h 783"/>
                <a:gd name="T36" fmla="*/ 251 w 307"/>
                <a:gd name="T37" fmla="*/ 775 h 783"/>
                <a:gd name="T38" fmla="*/ 237 w 307"/>
                <a:gd name="T39" fmla="*/ 781 h 783"/>
                <a:gd name="T40" fmla="*/ 222 w 307"/>
                <a:gd name="T41" fmla="*/ 783 h 783"/>
                <a:gd name="T42" fmla="*/ 214 w 307"/>
                <a:gd name="T43" fmla="*/ 783 h 783"/>
                <a:gd name="T44" fmla="*/ 206 w 307"/>
                <a:gd name="T45" fmla="*/ 781 h 783"/>
                <a:gd name="T46" fmla="*/ 192 w 307"/>
                <a:gd name="T47" fmla="*/ 774 h 783"/>
                <a:gd name="T48" fmla="*/ 180 w 307"/>
                <a:gd name="T49" fmla="*/ 765 h 783"/>
                <a:gd name="T50" fmla="*/ 171 w 307"/>
                <a:gd name="T51" fmla="*/ 753 h 783"/>
                <a:gd name="T52" fmla="*/ 165 w 307"/>
                <a:gd name="T53" fmla="*/ 739 h 783"/>
                <a:gd name="T54" fmla="*/ 163 w 307"/>
                <a:gd name="T55" fmla="*/ 723 h 783"/>
                <a:gd name="T56" fmla="*/ 165 w 307"/>
                <a:gd name="T57" fmla="*/ 708 h 783"/>
                <a:gd name="T58" fmla="*/ 178 w 307"/>
                <a:gd name="T59" fmla="*/ 652 h 783"/>
                <a:gd name="T60" fmla="*/ 186 w 307"/>
                <a:gd name="T61" fmla="*/ 593 h 783"/>
                <a:gd name="T62" fmla="*/ 188 w 307"/>
                <a:gd name="T63" fmla="*/ 535 h 783"/>
                <a:gd name="T64" fmla="*/ 186 w 307"/>
                <a:gd name="T65" fmla="*/ 475 h 783"/>
                <a:gd name="T66" fmla="*/ 177 w 307"/>
                <a:gd name="T67" fmla="*/ 415 h 783"/>
                <a:gd name="T68" fmla="*/ 163 w 307"/>
                <a:gd name="T69" fmla="*/ 357 h 783"/>
                <a:gd name="T70" fmla="*/ 144 w 307"/>
                <a:gd name="T71" fmla="*/ 301 h 783"/>
                <a:gd name="T72" fmla="*/ 119 w 307"/>
                <a:gd name="T73" fmla="*/ 246 h 783"/>
                <a:gd name="T74" fmla="*/ 90 w 307"/>
                <a:gd name="T75" fmla="*/ 195 h 783"/>
                <a:gd name="T76" fmla="*/ 55 w 307"/>
                <a:gd name="T77" fmla="*/ 146 h 783"/>
                <a:gd name="T78" fmla="*/ 16 w 307"/>
                <a:gd name="T79" fmla="*/ 100 h 783"/>
                <a:gd name="T80" fmla="*/ 6 w 307"/>
                <a:gd name="T81" fmla="*/ 86 h 783"/>
                <a:gd name="T82" fmla="*/ 1 w 307"/>
                <a:gd name="T83" fmla="*/ 72 h 783"/>
                <a:gd name="T84" fmla="*/ 0 w 307"/>
                <a:gd name="T85" fmla="*/ 58 h 783"/>
                <a:gd name="T86" fmla="*/ 2 w 307"/>
                <a:gd name="T87" fmla="*/ 42 h 783"/>
                <a:gd name="T88" fmla="*/ 9 w 307"/>
                <a:gd name="T89" fmla="*/ 29 h 783"/>
                <a:gd name="T90" fmla="*/ 18 w 307"/>
                <a:gd name="T91" fmla="*/ 16 h 783"/>
                <a:gd name="T92" fmla="*/ 31 w 307"/>
                <a:gd name="T93" fmla="*/ 7 h 783"/>
                <a:gd name="T94" fmla="*/ 45 w 307"/>
                <a:gd name="T95" fmla="*/ 1 h 783"/>
                <a:gd name="T96" fmla="*/ 60 w 307"/>
                <a:gd name="T9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" h="783">
                  <a:moveTo>
                    <a:pt x="60" y="0"/>
                  </a:moveTo>
                  <a:lnTo>
                    <a:pt x="76" y="3"/>
                  </a:lnTo>
                  <a:lnTo>
                    <a:pt x="89" y="9"/>
                  </a:lnTo>
                  <a:lnTo>
                    <a:pt x="101" y="19"/>
                  </a:lnTo>
                  <a:lnTo>
                    <a:pt x="143" y="67"/>
                  </a:lnTo>
                  <a:lnTo>
                    <a:pt x="181" y="118"/>
                  </a:lnTo>
                  <a:lnTo>
                    <a:pt x="214" y="171"/>
                  </a:lnTo>
                  <a:lnTo>
                    <a:pt x="241" y="228"/>
                  </a:lnTo>
                  <a:lnTo>
                    <a:pt x="265" y="286"/>
                  </a:lnTo>
                  <a:lnTo>
                    <a:pt x="283" y="347"/>
                  </a:lnTo>
                  <a:lnTo>
                    <a:pt x="297" y="409"/>
                  </a:lnTo>
                  <a:lnTo>
                    <a:pt x="304" y="472"/>
                  </a:lnTo>
                  <a:lnTo>
                    <a:pt x="307" y="535"/>
                  </a:lnTo>
                  <a:lnTo>
                    <a:pt x="304" y="604"/>
                  </a:lnTo>
                  <a:lnTo>
                    <a:pt x="294" y="672"/>
                  </a:lnTo>
                  <a:lnTo>
                    <a:pt x="279" y="740"/>
                  </a:lnTo>
                  <a:lnTo>
                    <a:pt x="272" y="754"/>
                  </a:lnTo>
                  <a:lnTo>
                    <a:pt x="263" y="766"/>
                  </a:lnTo>
                  <a:lnTo>
                    <a:pt x="251" y="775"/>
                  </a:lnTo>
                  <a:lnTo>
                    <a:pt x="237" y="781"/>
                  </a:lnTo>
                  <a:lnTo>
                    <a:pt x="222" y="783"/>
                  </a:lnTo>
                  <a:lnTo>
                    <a:pt x="214" y="783"/>
                  </a:lnTo>
                  <a:lnTo>
                    <a:pt x="206" y="781"/>
                  </a:lnTo>
                  <a:lnTo>
                    <a:pt x="192" y="774"/>
                  </a:lnTo>
                  <a:lnTo>
                    <a:pt x="180" y="765"/>
                  </a:lnTo>
                  <a:lnTo>
                    <a:pt x="171" y="753"/>
                  </a:lnTo>
                  <a:lnTo>
                    <a:pt x="165" y="739"/>
                  </a:lnTo>
                  <a:lnTo>
                    <a:pt x="163" y="723"/>
                  </a:lnTo>
                  <a:lnTo>
                    <a:pt x="165" y="708"/>
                  </a:lnTo>
                  <a:lnTo>
                    <a:pt x="178" y="652"/>
                  </a:lnTo>
                  <a:lnTo>
                    <a:pt x="186" y="593"/>
                  </a:lnTo>
                  <a:lnTo>
                    <a:pt x="188" y="535"/>
                  </a:lnTo>
                  <a:lnTo>
                    <a:pt x="186" y="475"/>
                  </a:lnTo>
                  <a:lnTo>
                    <a:pt x="177" y="415"/>
                  </a:lnTo>
                  <a:lnTo>
                    <a:pt x="163" y="357"/>
                  </a:lnTo>
                  <a:lnTo>
                    <a:pt x="144" y="301"/>
                  </a:lnTo>
                  <a:lnTo>
                    <a:pt x="119" y="246"/>
                  </a:lnTo>
                  <a:lnTo>
                    <a:pt x="90" y="195"/>
                  </a:lnTo>
                  <a:lnTo>
                    <a:pt x="55" y="146"/>
                  </a:lnTo>
                  <a:lnTo>
                    <a:pt x="16" y="100"/>
                  </a:lnTo>
                  <a:lnTo>
                    <a:pt x="6" y="86"/>
                  </a:lnTo>
                  <a:lnTo>
                    <a:pt x="1" y="72"/>
                  </a:lnTo>
                  <a:lnTo>
                    <a:pt x="0" y="58"/>
                  </a:lnTo>
                  <a:lnTo>
                    <a:pt x="2" y="42"/>
                  </a:lnTo>
                  <a:lnTo>
                    <a:pt x="9" y="29"/>
                  </a:lnTo>
                  <a:lnTo>
                    <a:pt x="18" y="16"/>
                  </a:lnTo>
                  <a:lnTo>
                    <a:pt x="31" y="7"/>
                  </a:lnTo>
                  <a:lnTo>
                    <a:pt x="45" y="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1987" y="2222"/>
              <a:ext cx="226" cy="250"/>
            </a:xfrm>
            <a:custGeom>
              <a:avLst/>
              <a:gdLst>
                <a:gd name="T0" fmla="*/ 612 w 1352"/>
                <a:gd name="T1" fmla="*/ 168 h 1504"/>
                <a:gd name="T2" fmla="*/ 580 w 1352"/>
                <a:gd name="T3" fmla="*/ 315 h 1504"/>
                <a:gd name="T4" fmla="*/ 359 w 1352"/>
                <a:gd name="T5" fmla="*/ 440 h 1504"/>
                <a:gd name="T6" fmla="*/ 219 w 1352"/>
                <a:gd name="T7" fmla="*/ 410 h 1504"/>
                <a:gd name="T8" fmla="*/ 127 w 1352"/>
                <a:gd name="T9" fmla="*/ 435 h 1504"/>
                <a:gd name="T10" fmla="*/ 151 w 1352"/>
                <a:gd name="T11" fmla="*/ 526 h 1504"/>
                <a:gd name="T12" fmla="*/ 247 w 1352"/>
                <a:gd name="T13" fmla="*/ 633 h 1504"/>
                <a:gd name="T14" fmla="*/ 247 w 1352"/>
                <a:gd name="T15" fmla="*/ 871 h 1504"/>
                <a:gd name="T16" fmla="*/ 151 w 1352"/>
                <a:gd name="T17" fmla="*/ 978 h 1504"/>
                <a:gd name="T18" fmla="*/ 127 w 1352"/>
                <a:gd name="T19" fmla="*/ 1069 h 1504"/>
                <a:gd name="T20" fmla="*/ 219 w 1352"/>
                <a:gd name="T21" fmla="*/ 1094 h 1504"/>
                <a:gd name="T22" fmla="*/ 359 w 1352"/>
                <a:gd name="T23" fmla="*/ 1064 h 1504"/>
                <a:gd name="T24" fmla="*/ 580 w 1352"/>
                <a:gd name="T25" fmla="*/ 1188 h 1504"/>
                <a:gd name="T26" fmla="*/ 612 w 1352"/>
                <a:gd name="T27" fmla="*/ 1336 h 1504"/>
                <a:gd name="T28" fmla="*/ 693 w 1352"/>
                <a:gd name="T29" fmla="*/ 1384 h 1504"/>
                <a:gd name="T30" fmla="*/ 743 w 1352"/>
                <a:gd name="T31" fmla="*/ 1239 h 1504"/>
                <a:gd name="T32" fmla="*/ 833 w 1352"/>
                <a:gd name="T33" fmla="*/ 1167 h 1504"/>
                <a:gd name="T34" fmla="*/ 1020 w 1352"/>
                <a:gd name="T35" fmla="*/ 1048 h 1504"/>
                <a:gd name="T36" fmla="*/ 1167 w 1352"/>
                <a:gd name="T37" fmla="*/ 1102 h 1504"/>
                <a:gd name="T38" fmla="*/ 1234 w 1352"/>
                <a:gd name="T39" fmla="*/ 1035 h 1504"/>
                <a:gd name="T40" fmla="*/ 1119 w 1352"/>
                <a:gd name="T41" fmla="*/ 928 h 1504"/>
                <a:gd name="T42" fmla="*/ 1119 w 1352"/>
                <a:gd name="T43" fmla="*/ 791 h 1504"/>
                <a:gd name="T44" fmla="*/ 1104 w 1352"/>
                <a:gd name="T45" fmla="*/ 602 h 1504"/>
                <a:gd name="T46" fmla="*/ 1225 w 1352"/>
                <a:gd name="T47" fmla="*/ 502 h 1504"/>
                <a:gd name="T48" fmla="*/ 1200 w 1352"/>
                <a:gd name="T49" fmla="*/ 410 h 1504"/>
                <a:gd name="T50" fmla="*/ 1050 w 1352"/>
                <a:gd name="T51" fmla="*/ 456 h 1504"/>
                <a:gd name="T52" fmla="*/ 918 w 1352"/>
                <a:gd name="T53" fmla="*/ 379 h 1504"/>
                <a:gd name="T54" fmla="*/ 751 w 1352"/>
                <a:gd name="T55" fmla="*/ 295 h 1504"/>
                <a:gd name="T56" fmla="*/ 723 w 1352"/>
                <a:gd name="T57" fmla="*/ 138 h 1504"/>
                <a:gd name="T58" fmla="*/ 741 w 1352"/>
                <a:gd name="T59" fmla="*/ 12 h 1504"/>
                <a:gd name="T60" fmla="*/ 858 w 1352"/>
                <a:gd name="T61" fmla="*/ 152 h 1504"/>
                <a:gd name="T62" fmla="*/ 1044 w 1352"/>
                <a:gd name="T63" fmla="*/ 325 h 1504"/>
                <a:gd name="T64" fmla="*/ 1215 w 1352"/>
                <a:gd name="T65" fmla="*/ 290 h 1504"/>
                <a:gd name="T66" fmla="*/ 1340 w 1352"/>
                <a:gd name="T67" fmla="*/ 403 h 1504"/>
                <a:gd name="T68" fmla="*/ 1322 w 1352"/>
                <a:gd name="T69" fmla="*/ 568 h 1504"/>
                <a:gd name="T70" fmla="*/ 1238 w 1352"/>
                <a:gd name="T71" fmla="*/ 751 h 1504"/>
                <a:gd name="T72" fmla="*/ 1322 w 1352"/>
                <a:gd name="T73" fmla="*/ 936 h 1504"/>
                <a:gd name="T74" fmla="*/ 1340 w 1352"/>
                <a:gd name="T75" fmla="*/ 1101 h 1504"/>
                <a:gd name="T76" fmla="*/ 1215 w 1352"/>
                <a:gd name="T77" fmla="*/ 1214 h 1504"/>
                <a:gd name="T78" fmla="*/ 1044 w 1352"/>
                <a:gd name="T79" fmla="*/ 1177 h 1504"/>
                <a:gd name="T80" fmla="*/ 858 w 1352"/>
                <a:gd name="T81" fmla="*/ 1352 h 1504"/>
                <a:gd name="T82" fmla="*/ 741 w 1352"/>
                <a:gd name="T83" fmla="*/ 1492 h 1504"/>
                <a:gd name="T84" fmla="*/ 556 w 1352"/>
                <a:gd name="T85" fmla="*/ 1460 h 1504"/>
                <a:gd name="T86" fmla="*/ 491 w 1352"/>
                <a:gd name="T87" fmla="*/ 1283 h 1504"/>
                <a:gd name="T88" fmla="*/ 251 w 1352"/>
                <a:gd name="T89" fmla="*/ 1208 h 1504"/>
                <a:gd name="T90" fmla="*/ 85 w 1352"/>
                <a:gd name="T91" fmla="*/ 1191 h 1504"/>
                <a:gd name="T92" fmla="*/ 0 w 1352"/>
                <a:gd name="T93" fmla="*/ 1044 h 1504"/>
                <a:gd name="T94" fmla="*/ 68 w 1352"/>
                <a:gd name="T95" fmla="*/ 893 h 1504"/>
                <a:gd name="T96" fmla="*/ 123 w 1352"/>
                <a:gd name="T97" fmla="*/ 647 h 1504"/>
                <a:gd name="T98" fmla="*/ 6 w 1352"/>
                <a:gd name="T99" fmla="*/ 516 h 1504"/>
                <a:gd name="T100" fmla="*/ 41 w 1352"/>
                <a:gd name="T101" fmla="*/ 352 h 1504"/>
                <a:gd name="T102" fmla="*/ 194 w 1352"/>
                <a:gd name="T103" fmla="*/ 283 h 1504"/>
                <a:gd name="T104" fmla="*/ 394 w 1352"/>
                <a:gd name="T105" fmla="*/ 265 h 1504"/>
                <a:gd name="T106" fmla="*/ 517 w 1352"/>
                <a:gd name="T107" fmla="*/ 91 h 1504"/>
                <a:gd name="T108" fmla="*/ 676 w 1352"/>
                <a:gd name="T109" fmla="*/ 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2" h="1504">
                  <a:moveTo>
                    <a:pt x="676" y="118"/>
                  </a:moveTo>
                  <a:lnTo>
                    <a:pt x="658" y="120"/>
                  </a:lnTo>
                  <a:lnTo>
                    <a:pt x="643" y="127"/>
                  </a:lnTo>
                  <a:lnTo>
                    <a:pt x="628" y="138"/>
                  </a:lnTo>
                  <a:lnTo>
                    <a:pt x="618" y="151"/>
                  </a:lnTo>
                  <a:lnTo>
                    <a:pt x="612" y="168"/>
                  </a:lnTo>
                  <a:lnTo>
                    <a:pt x="609" y="185"/>
                  </a:lnTo>
                  <a:lnTo>
                    <a:pt x="609" y="265"/>
                  </a:lnTo>
                  <a:lnTo>
                    <a:pt x="607" y="280"/>
                  </a:lnTo>
                  <a:lnTo>
                    <a:pt x="601" y="295"/>
                  </a:lnTo>
                  <a:lnTo>
                    <a:pt x="592" y="307"/>
                  </a:lnTo>
                  <a:lnTo>
                    <a:pt x="580" y="315"/>
                  </a:lnTo>
                  <a:lnTo>
                    <a:pt x="564" y="322"/>
                  </a:lnTo>
                  <a:lnTo>
                    <a:pt x="519" y="336"/>
                  </a:lnTo>
                  <a:lnTo>
                    <a:pt x="475" y="355"/>
                  </a:lnTo>
                  <a:lnTo>
                    <a:pt x="433" y="379"/>
                  </a:lnTo>
                  <a:lnTo>
                    <a:pt x="394" y="408"/>
                  </a:lnTo>
                  <a:lnTo>
                    <a:pt x="359" y="440"/>
                  </a:lnTo>
                  <a:lnTo>
                    <a:pt x="346" y="450"/>
                  </a:lnTo>
                  <a:lnTo>
                    <a:pt x="332" y="456"/>
                  </a:lnTo>
                  <a:lnTo>
                    <a:pt x="317" y="458"/>
                  </a:lnTo>
                  <a:lnTo>
                    <a:pt x="302" y="456"/>
                  </a:lnTo>
                  <a:lnTo>
                    <a:pt x="287" y="450"/>
                  </a:lnTo>
                  <a:lnTo>
                    <a:pt x="219" y="410"/>
                  </a:lnTo>
                  <a:lnTo>
                    <a:pt x="202" y="404"/>
                  </a:lnTo>
                  <a:lnTo>
                    <a:pt x="185" y="402"/>
                  </a:lnTo>
                  <a:lnTo>
                    <a:pt x="168" y="404"/>
                  </a:lnTo>
                  <a:lnTo>
                    <a:pt x="151" y="410"/>
                  </a:lnTo>
                  <a:lnTo>
                    <a:pt x="137" y="421"/>
                  </a:lnTo>
                  <a:lnTo>
                    <a:pt x="127" y="435"/>
                  </a:lnTo>
                  <a:lnTo>
                    <a:pt x="121" y="451"/>
                  </a:lnTo>
                  <a:lnTo>
                    <a:pt x="118" y="469"/>
                  </a:lnTo>
                  <a:lnTo>
                    <a:pt x="121" y="485"/>
                  </a:lnTo>
                  <a:lnTo>
                    <a:pt x="127" y="502"/>
                  </a:lnTo>
                  <a:lnTo>
                    <a:pt x="137" y="515"/>
                  </a:lnTo>
                  <a:lnTo>
                    <a:pt x="151" y="526"/>
                  </a:lnTo>
                  <a:lnTo>
                    <a:pt x="220" y="566"/>
                  </a:lnTo>
                  <a:lnTo>
                    <a:pt x="233" y="576"/>
                  </a:lnTo>
                  <a:lnTo>
                    <a:pt x="242" y="588"/>
                  </a:lnTo>
                  <a:lnTo>
                    <a:pt x="247" y="602"/>
                  </a:lnTo>
                  <a:lnTo>
                    <a:pt x="250" y="618"/>
                  </a:lnTo>
                  <a:lnTo>
                    <a:pt x="247" y="633"/>
                  </a:lnTo>
                  <a:lnTo>
                    <a:pt x="239" y="673"/>
                  </a:lnTo>
                  <a:lnTo>
                    <a:pt x="233" y="713"/>
                  </a:lnTo>
                  <a:lnTo>
                    <a:pt x="231" y="751"/>
                  </a:lnTo>
                  <a:lnTo>
                    <a:pt x="233" y="791"/>
                  </a:lnTo>
                  <a:lnTo>
                    <a:pt x="239" y="831"/>
                  </a:lnTo>
                  <a:lnTo>
                    <a:pt x="247" y="871"/>
                  </a:lnTo>
                  <a:lnTo>
                    <a:pt x="250" y="886"/>
                  </a:lnTo>
                  <a:lnTo>
                    <a:pt x="247" y="901"/>
                  </a:lnTo>
                  <a:lnTo>
                    <a:pt x="242" y="916"/>
                  </a:lnTo>
                  <a:lnTo>
                    <a:pt x="233" y="928"/>
                  </a:lnTo>
                  <a:lnTo>
                    <a:pt x="220" y="938"/>
                  </a:lnTo>
                  <a:lnTo>
                    <a:pt x="151" y="978"/>
                  </a:lnTo>
                  <a:lnTo>
                    <a:pt x="137" y="989"/>
                  </a:lnTo>
                  <a:lnTo>
                    <a:pt x="127" y="1002"/>
                  </a:lnTo>
                  <a:lnTo>
                    <a:pt x="121" y="1018"/>
                  </a:lnTo>
                  <a:lnTo>
                    <a:pt x="118" y="1035"/>
                  </a:lnTo>
                  <a:lnTo>
                    <a:pt x="121" y="1053"/>
                  </a:lnTo>
                  <a:lnTo>
                    <a:pt x="127" y="1069"/>
                  </a:lnTo>
                  <a:lnTo>
                    <a:pt x="138" y="1082"/>
                  </a:lnTo>
                  <a:lnTo>
                    <a:pt x="151" y="1094"/>
                  </a:lnTo>
                  <a:lnTo>
                    <a:pt x="168" y="1100"/>
                  </a:lnTo>
                  <a:lnTo>
                    <a:pt x="185" y="1102"/>
                  </a:lnTo>
                  <a:lnTo>
                    <a:pt x="202" y="1100"/>
                  </a:lnTo>
                  <a:lnTo>
                    <a:pt x="219" y="1094"/>
                  </a:lnTo>
                  <a:lnTo>
                    <a:pt x="287" y="1054"/>
                  </a:lnTo>
                  <a:lnTo>
                    <a:pt x="302" y="1048"/>
                  </a:lnTo>
                  <a:lnTo>
                    <a:pt x="317" y="1046"/>
                  </a:lnTo>
                  <a:lnTo>
                    <a:pt x="331" y="1048"/>
                  </a:lnTo>
                  <a:lnTo>
                    <a:pt x="346" y="1054"/>
                  </a:lnTo>
                  <a:lnTo>
                    <a:pt x="359" y="1064"/>
                  </a:lnTo>
                  <a:lnTo>
                    <a:pt x="394" y="1096"/>
                  </a:lnTo>
                  <a:lnTo>
                    <a:pt x="433" y="1124"/>
                  </a:lnTo>
                  <a:lnTo>
                    <a:pt x="475" y="1149"/>
                  </a:lnTo>
                  <a:lnTo>
                    <a:pt x="519" y="1167"/>
                  </a:lnTo>
                  <a:lnTo>
                    <a:pt x="564" y="1182"/>
                  </a:lnTo>
                  <a:lnTo>
                    <a:pt x="580" y="1188"/>
                  </a:lnTo>
                  <a:lnTo>
                    <a:pt x="592" y="1197"/>
                  </a:lnTo>
                  <a:lnTo>
                    <a:pt x="601" y="1209"/>
                  </a:lnTo>
                  <a:lnTo>
                    <a:pt x="607" y="1224"/>
                  </a:lnTo>
                  <a:lnTo>
                    <a:pt x="609" y="1239"/>
                  </a:lnTo>
                  <a:lnTo>
                    <a:pt x="609" y="1319"/>
                  </a:lnTo>
                  <a:lnTo>
                    <a:pt x="612" y="1336"/>
                  </a:lnTo>
                  <a:lnTo>
                    <a:pt x="618" y="1353"/>
                  </a:lnTo>
                  <a:lnTo>
                    <a:pt x="628" y="1366"/>
                  </a:lnTo>
                  <a:lnTo>
                    <a:pt x="643" y="1377"/>
                  </a:lnTo>
                  <a:lnTo>
                    <a:pt x="658" y="1384"/>
                  </a:lnTo>
                  <a:lnTo>
                    <a:pt x="676" y="1386"/>
                  </a:lnTo>
                  <a:lnTo>
                    <a:pt x="693" y="1384"/>
                  </a:lnTo>
                  <a:lnTo>
                    <a:pt x="710" y="1377"/>
                  </a:lnTo>
                  <a:lnTo>
                    <a:pt x="723" y="1366"/>
                  </a:lnTo>
                  <a:lnTo>
                    <a:pt x="734" y="1353"/>
                  </a:lnTo>
                  <a:lnTo>
                    <a:pt x="741" y="1336"/>
                  </a:lnTo>
                  <a:lnTo>
                    <a:pt x="743" y="1319"/>
                  </a:lnTo>
                  <a:lnTo>
                    <a:pt x="743" y="1239"/>
                  </a:lnTo>
                  <a:lnTo>
                    <a:pt x="745" y="1224"/>
                  </a:lnTo>
                  <a:lnTo>
                    <a:pt x="751" y="1209"/>
                  </a:lnTo>
                  <a:lnTo>
                    <a:pt x="761" y="1197"/>
                  </a:lnTo>
                  <a:lnTo>
                    <a:pt x="773" y="1188"/>
                  </a:lnTo>
                  <a:lnTo>
                    <a:pt x="787" y="1182"/>
                  </a:lnTo>
                  <a:lnTo>
                    <a:pt x="833" y="1167"/>
                  </a:lnTo>
                  <a:lnTo>
                    <a:pt x="878" y="1149"/>
                  </a:lnTo>
                  <a:lnTo>
                    <a:pt x="918" y="1124"/>
                  </a:lnTo>
                  <a:lnTo>
                    <a:pt x="958" y="1096"/>
                  </a:lnTo>
                  <a:lnTo>
                    <a:pt x="993" y="1064"/>
                  </a:lnTo>
                  <a:lnTo>
                    <a:pt x="1006" y="1054"/>
                  </a:lnTo>
                  <a:lnTo>
                    <a:pt x="1020" y="1048"/>
                  </a:lnTo>
                  <a:lnTo>
                    <a:pt x="1035" y="1046"/>
                  </a:lnTo>
                  <a:lnTo>
                    <a:pt x="1050" y="1048"/>
                  </a:lnTo>
                  <a:lnTo>
                    <a:pt x="1065" y="1054"/>
                  </a:lnTo>
                  <a:lnTo>
                    <a:pt x="1134" y="1094"/>
                  </a:lnTo>
                  <a:lnTo>
                    <a:pt x="1150" y="1100"/>
                  </a:lnTo>
                  <a:lnTo>
                    <a:pt x="1167" y="1102"/>
                  </a:lnTo>
                  <a:lnTo>
                    <a:pt x="1184" y="1100"/>
                  </a:lnTo>
                  <a:lnTo>
                    <a:pt x="1200" y="1094"/>
                  </a:lnTo>
                  <a:lnTo>
                    <a:pt x="1214" y="1082"/>
                  </a:lnTo>
                  <a:lnTo>
                    <a:pt x="1225" y="1069"/>
                  </a:lnTo>
                  <a:lnTo>
                    <a:pt x="1232" y="1053"/>
                  </a:lnTo>
                  <a:lnTo>
                    <a:pt x="1234" y="1035"/>
                  </a:lnTo>
                  <a:lnTo>
                    <a:pt x="1232" y="1018"/>
                  </a:lnTo>
                  <a:lnTo>
                    <a:pt x="1225" y="1002"/>
                  </a:lnTo>
                  <a:lnTo>
                    <a:pt x="1214" y="989"/>
                  </a:lnTo>
                  <a:lnTo>
                    <a:pt x="1200" y="978"/>
                  </a:lnTo>
                  <a:lnTo>
                    <a:pt x="1131" y="938"/>
                  </a:lnTo>
                  <a:lnTo>
                    <a:pt x="1119" y="928"/>
                  </a:lnTo>
                  <a:lnTo>
                    <a:pt x="1109" y="916"/>
                  </a:lnTo>
                  <a:lnTo>
                    <a:pt x="1104" y="901"/>
                  </a:lnTo>
                  <a:lnTo>
                    <a:pt x="1102" y="886"/>
                  </a:lnTo>
                  <a:lnTo>
                    <a:pt x="1104" y="871"/>
                  </a:lnTo>
                  <a:lnTo>
                    <a:pt x="1114" y="831"/>
                  </a:lnTo>
                  <a:lnTo>
                    <a:pt x="1119" y="791"/>
                  </a:lnTo>
                  <a:lnTo>
                    <a:pt x="1120" y="751"/>
                  </a:lnTo>
                  <a:lnTo>
                    <a:pt x="1119" y="713"/>
                  </a:lnTo>
                  <a:lnTo>
                    <a:pt x="1114" y="673"/>
                  </a:lnTo>
                  <a:lnTo>
                    <a:pt x="1104" y="633"/>
                  </a:lnTo>
                  <a:lnTo>
                    <a:pt x="1102" y="618"/>
                  </a:lnTo>
                  <a:lnTo>
                    <a:pt x="1104" y="602"/>
                  </a:lnTo>
                  <a:lnTo>
                    <a:pt x="1109" y="588"/>
                  </a:lnTo>
                  <a:lnTo>
                    <a:pt x="1119" y="576"/>
                  </a:lnTo>
                  <a:lnTo>
                    <a:pt x="1131" y="566"/>
                  </a:lnTo>
                  <a:lnTo>
                    <a:pt x="1200" y="526"/>
                  </a:lnTo>
                  <a:lnTo>
                    <a:pt x="1214" y="515"/>
                  </a:lnTo>
                  <a:lnTo>
                    <a:pt x="1225" y="502"/>
                  </a:lnTo>
                  <a:lnTo>
                    <a:pt x="1232" y="485"/>
                  </a:lnTo>
                  <a:lnTo>
                    <a:pt x="1234" y="469"/>
                  </a:lnTo>
                  <a:lnTo>
                    <a:pt x="1232" y="451"/>
                  </a:lnTo>
                  <a:lnTo>
                    <a:pt x="1225" y="435"/>
                  </a:lnTo>
                  <a:lnTo>
                    <a:pt x="1214" y="420"/>
                  </a:lnTo>
                  <a:lnTo>
                    <a:pt x="1200" y="410"/>
                  </a:lnTo>
                  <a:lnTo>
                    <a:pt x="1184" y="404"/>
                  </a:lnTo>
                  <a:lnTo>
                    <a:pt x="1167" y="402"/>
                  </a:lnTo>
                  <a:lnTo>
                    <a:pt x="1150" y="404"/>
                  </a:lnTo>
                  <a:lnTo>
                    <a:pt x="1134" y="410"/>
                  </a:lnTo>
                  <a:lnTo>
                    <a:pt x="1065" y="450"/>
                  </a:lnTo>
                  <a:lnTo>
                    <a:pt x="1050" y="456"/>
                  </a:lnTo>
                  <a:lnTo>
                    <a:pt x="1035" y="458"/>
                  </a:lnTo>
                  <a:lnTo>
                    <a:pt x="1020" y="456"/>
                  </a:lnTo>
                  <a:lnTo>
                    <a:pt x="1006" y="450"/>
                  </a:lnTo>
                  <a:lnTo>
                    <a:pt x="993" y="440"/>
                  </a:lnTo>
                  <a:lnTo>
                    <a:pt x="958" y="408"/>
                  </a:lnTo>
                  <a:lnTo>
                    <a:pt x="918" y="379"/>
                  </a:lnTo>
                  <a:lnTo>
                    <a:pt x="878" y="355"/>
                  </a:lnTo>
                  <a:lnTo>
                    <a:pt x="833" y="336"/>
                  </a:lnTo>
                  <a:lnTo>
                    <a:pt x="787" y="322"/>
                  </a:lnTo>
                  <a:lnTo>
                    <a:pt x="773" y="315"/>
                  </a:lnTo>
                  <a:lnTo>
                    <a:pt x="761" y="307"/>
                  </a:lnTo>
                  <a:lnTo>
                    <a:pt x="751" y="295"/>
                  </a:lnTo>
                  <a:lnTo>
                    <a:pt x="745" y="280"/>
                  </a:lnTo>
                  <a:lnTo>
                    <a:pt x="743" y="265"/>
                  </a:lnTo>
                  <a:lnTo>
                    <a:pt x="743" y="185"/>
                  </a:lnTo>
                  <a:lnTo>
                    <a:pt x="741" y="168"/>
                  </a:lnTo>
                  <a:lnTo>
                    <a:pt x="734" y="151"/>
                  </a:lnTo>
                  <a:lnTo>
                    <a:pt x="723" y="138"/>
                  </a:lnTo>
                  <a:lnTo>
                    <a:pt x="710" y="127"/>
                  </a:lnTo>
                  <a:lnTo>
                    <a:pt x="693" y="120"/>
                  </a:lnTo>
                  <a:lnTo>
                    <a:pt x="676" y="118"/>
                  </a:lnTo>
                  <a:close/>
                  <a:moveTo>
                    <a:pt x="676" y="0"/>
                  </a:moveTo>
                  <a:lnTo>
                    <a:pt x="709" y="3"/>
                  </a:lnTo>
                  <a:lnTo>
                    <a:pt x="741" y="12"/>
                  </a:lnTo>
                  <a:lnTo>
                    <a:pt x="769" y="25"/>
                  </a:lnTo>
                  <a:lnTo>
                    <a:pt x="795" y="44"/>
                  </a:lnTo>
                  <a:lnTo>
                    <a:pt x="817" y="66"/>
                  </a:lnTo>
                  <a:lnTo>
                    <a:pt x="836" y="91"/>
                  </a:lnTo>
                  <a:lnTo>
                    <a:pt x="849" y="120"/>
                  </a:lnTo>
                  <a:lnTo>
                    <a:pt x="858" y="152"/>
                  </a:lnTo>
                  <a:lnTo>
                    <a:pt x="861" y="185"/>
                  </a:lnTo>
                  <a:lnTo>
                    <a:pt x="861" y="221"/>
                  </a:lnTo>
                  <a:lnTo>
                    <a:pt x="911" y="240"/>
                  </a:lnTo>
                  <a:lnTo>
                    <a:pt x="957" y="265"/>
                  </a:lnTo>
                  <a:lnTo>
                    <a:pt x="1002" y="293"/>
                  </a:lnTo>
                  <a:lnTo>
                    <a:pt x="1044" y="325"/>
                  </a:lnTo>
                  <a:lnTo>
                    <a:pt x="1074" y="308"/>
                  </a:lnTo>
                  <a:lnTo>
                    <a:pt x="1102" y="296"/>
                  </a:lnTo>
                  <a:lnTo>
                    <a:pt x="1129" y="287"/>
                  </a:lnTo>
                  <a:lnTo>
                    <a:pt x="1158" y="283"/>
                  </a:lnTo>
                  <a:lnTo>
                    <a:pt x="1187" y="285"/>
                  </a:lnTo>
                  <a:lnTo>
                    <a:pt x="1215" y="290"/>
                  </a:lnTo>
                  <a:lnTo>
                    <a:pt x="1242" y="299"/>
                  </a:lnTo>
                  <a:lnTo>
                    <a:pt x="1267" y="312"/>
                  </a:lnTo>
                  <a:lnTo>
                    <a:pt x="1289" y="330"/>
                  </a:lnTo>
                  <a:lnTo>
                    <a:pt x="1310" y="351"/>
                  </a:lnTo>
                  <a:lnTo>
                    <a:pt x="1327" y="376"/>
                  </a:lnTo>
                  <a:lnTo>
                    <a:pt x="1340" y="403"/>
                  </a:lnTo>
                  <a:lnTo>
                    <a:pt x="1348" y="431"/>
                  </a:lnTo>
                  <a:lnTo>
                    <a:pt x="1352" y="460"/>
                  </a:lnTo>
                  <a:lnTo>
                    <a:pt x="1351" y="489"/>
                  </a:lnTo>
                  <a:lnTo>
                    <a:pt x="1346" y="516"/>
                  </a:lnTo>
                  <a:lnTo>
                    <a:pt x="1336" y="543"/>
                  </a:lnTo>
                  <a:lnTo>
                    <a:pt x="1322" y="568"/>
                  </a:lnTo>
                  <a:lnTo>
                    <a:pt x="1306" y="591"/>
                  </a:lnTo>
                  <a:lnTo>
                    <a:pt x="1284" y="611"/>
                  </a:lnTo>
                  <a:lnTo>
                    <a:pt x="1259" y="629"/>
                  </a:lnTo>
                  <a:lnTo>
                    <a:pt x="1229" y="647"/>
                  </a:lnTo>
                  <a:lnTo>
                    <a:pt x="1236" y="700"/>
                  </a:lnTo>
                  <a:lnTo>
                    <a:pt x="1238" y="751"/>
                  </a:lnTo>
                  <a:lnTo>
                    <a:pt x="1236" y="804"/>
                  </a:lnTo>
                  <a:lnTo>
                    <a:pt x="1229" y="857"/>
                  </a:lnTo>
                  <a:lnTo>
                    <a:pt x="1259" y="875"/>
                  </a:lnTo>
                  <a:lnTo>
                    <a:pt x="1284" y="893"/>
                  </a:lnTo>
                  <a:lnTo>
                    <a:pt x="1306" y="913"/>
                  </a:lnTo>
                  <a:lnTo>
                    <a:pt x="1322" y="936"/>
                  </a:lnTo>
                  <a:lnTo>
                    <a:pt x="1336" y="961"/>
                  </a:lnTo>
                  <a:lnTo>
                    <a:pt x="1346" y="988"/>
                  </a:lnTo>
                  <a:lnTo>
                    <a:pt x="1351" y="1015"/>
                  </a:lnTo>
                  <a:lnTo>
                    <a:pt x="1352" y="1044"/>
                  </a:lnTo>
                  <a:lnTo>
                    <a:pt x="1348" y="1073"/>
                  </a:lnTo>
                  <a:lnTo>
                    <a:pt x="1340" y="1101"/>
                  </a:lnTo>
                  <a:lnTo>
                    <a:pt x="1327" y="1128"/>
                  </a:lnTo>
                  <a:lnTo>
                    <a:pt x="1310" y="1153"/>
                  </a:lnTo>
                  <a:lnTo>
                    <a:pt x="1289" y="1174"/>
                  </a:lnTo>
                  <a:lnTo>
                    <a:pt x="1267" y="1191"/>
                  </a:lnTo>
                  <a:lnTo>
                    <a:pt x="1242" y="1205"/>
                  </a:lnTo>
                  <a:lnTo>
                    <a:pt x="1215" y="1214"/>
                  </a:lnTo>
                  <a:lnTo>
                    <a:pt x="1187" y="1219"/>
                  </a:lnTo>
                  <a:lnTo>
                    <a:pt x="1158" y="1220"/>
                  </a:lnTo>
                  <a:lnTo>
                    <a:pt x="1129" y="1217"/>
                  </a:lnTo>
                  <a:lnTo>
                    <a:pt x="1102" y="1208"/>
                  </a:lnTo>
                  <a:lnTo>
                    <a:pt x="1074" y="1196"/>
                  </a:lnTo>
                  <a:lnTo>
                    <a:pt x="1044" y="1177"/>
                  </a:lnTo>
                  <a:lnTo>
                    <a:pt x="1002" y="1211"/>
                  </a:lnTo>
                  <a:lnTo>
                    <a:pt x="957" y="1239"/>
                  </a:lnTo>
                  <a:lnTo>
                    <a:pt x="911" y="1263"/>
                  </a:lnTo>
                  <a:lnTo>
                    <a:pt x="861" y="1283"/>
                  </a:lnTo>
                  <a:lnTo>
                    <a:pt x="861" y="1319"/>
                  </a:lnTo>
                  <a:lnTo>
                    <a:pt x="858" y="1352"/>
                  </a:lnTo>
                  <a:lnTo>
                    <a:pt x="849" y="1384"/>
                  </a:lnTo>
                  <a:lnTo>
                    <a:pt x="836" y="1412"/>
                  </a:lnTo>
                  <a:lnTo>
                    <a:pt x="817" y="1438"/>
                  </a:lnTo>
                  <a:lnTo>
                    <a:pt x="795" y="1460"/>
                  </a:lnTo>
                  <a:lnTo>
                    <a:pt x="769" y="1479"/>
                  </a:lnTo>
                  <a:lnTo>
                    <a:pt x="741" y="1492"/>
                  </a:lnTo>
                  <a:lnTo>
                    <a:pt x="709" y="1501"/>
                  </a:lnTo>
                  <a:lnTo>
                    <a:pt x="676" y="1504"/>
                  </a:lnTo>
                  <a:lnTo>
                    <a:pt x="643" y="1501"/>
                  </a:lnTo>
                  <a:lnTo>
                    <a:pt x="612" y="1492"/>
                  </a:lnTo>
                  <a:lnTo>
                    <a:pt x="583" y="1479"/>
                  </a:lnTo>
                  <a:lnTo>
                    <a:pt x="556" y="1460"/>
                  </a:lnTo>
                  <a:lnTo>
                    <a:pt x="534" y="1438"/>
                  </a:lnTo>
                  <a:lnTo>
                    <a:pt x="517" y="1412"/>
                  </a:lnTo>
                  <a:lnTo>
                    <a:pt x="502" y="1384"/>
                  </a:lnTo>
                  <a:lnTo>
                    <a:pt x="494" y="1352"/>
                  </a:lnTo>
                  <a:lnTo>
                    <a:pt x="491" y="1319"/>
                  </a:lnTo>
                  <a:lnTo>
                    <a:pt x="491" y="1283"/>
                  </a:lnTo>
                  <a:lnTo>
                    <a:pt x="442" y="1263"/>
                  </a:lnTo>
                  <a:lnTo>
                    <a:pt x="394" y="1239"/>
                  </a:lnTo>
                  <a:lnTo>
                    <a:pt x="350" y="1211"/>
                  </a:lnTo>
                  <a:lnTo>
                    <a:pt x="308" y="1177"/>
                  </a:lnTo>
                  <a:lnTo>
                    <a:pt x="277" y="1196"/>
                  </a:lnTo>
                  <a:lnTo>
                    <a:pt x="251" y="1208"/>
                  </a:lnTo>
                  <a:lnTo>
                    <a:pt x="222" y="1217"/>
                  </a:lnTo>
                  <a:lnTo>
                    <a:pt x="193" y="1220"/>
                  </a:lnTo>
                  <a:lnTo>
                    <a:pt x="165" y="1219"/>
                  </a:lnTo>
                  <a:lnTo>
                    <a:pt x="137" y="1214"/>
                  </a:lnTo>
                  <a:lnTo>
                    <a:pt x="111" y="1205"/>
                  </a:lnTo>
                  <a:lnTo>
                    <a:pt x="85" y="1191"/>
                  </a:lnTo>
                  <a:lnTo>
                    <a:pt x="62" y="1174"/>
                  </a:lnTo>
                  <a:lnTo>
                    <a:pt x="42" y="1153"/>
                  </a:lnTo>
                  <a:lnTo>
                    <a:pt x="24" y="1128"/>
                  </a:lnTo>
                  <a:lnTo>
                    <a:pt x="11" y="1101"/>
                  </a:lnTo>
                  <a:lnTo>
                    <a:pt x="4" y="1073"/>
                  </a:lnTo>
                  <a:lnTo>
                    <a:pt x="0" y="1044"/>
                  </a:lnTo>
                  <a:lnTo>
                    <a:pt x="1" y="1015"/>
                  </a:lnTo>
                  <a:lnTo>
                    <a:pt x="6" y="988"/>
                  </a:lnTo>
                  <a:lnTo>
                    <a:pt x="16" y="961"/>
                  </a:lnTo>
                  <a:lnTo>
                    <a:pt x="29" y="936"/>
                  </a:lnTo>
                  <a:lnTo>
                    <a:pt x="47" y="913"/>
                  </a:lnTo>
                  <a:lnTo>
                    <a:pt x="68" y="893"/>
                  </a:lnTo>
                  <a:lnTo>
                    <a:pt x="93" y="875"/>
                  </a:lnTo>
                  <a:lnTo>
                    <a:pt x="123" y="857"/>
                  </a:lnTo>
                  <a:lnTo>
                    <a:pt x="115" y="804"/>
                  </a:lnTo>
                  <a:lnTo>
                    <a:pt x="113" y="751"/>
                  </a:lnTo>
                  <a:lnTo>
                    <a:pt x="115" y="700"/>
                  </a:lnTo>
                  <a:lnTo>
                    <a:pt x="123" y="647"/>
                  </a:lnTo>
                  <a:lnTo>
                    <a:pt x="93" y="629"/>
                  </a:lnTo>
                  <a:lnTo>
                    <a:pt x="68" y="611"/>
                  </a:lnTo>
                  <a:lnTo>
                    <a:pt x="47" y="591"/>
                  </a:lnTo>
                  <a:lnTo>
                    <a:pt x="29" y="568"/>
                  </a:lnTo>
                  <a:lnTo>
                    <a:pt x="16" y="543"/>
                  </a:lnTo>
                  <a:lnTo>
                    <a:pt x="6" y="516"/>
                  </a:lnTo>
                  <a:lnTo>
                    <a:pt x="1" y="489"/>
                  </a:lnTo>
                  <a:lnTo>
                    <a:pt x="0" y="460"/>
                  </a:lnTo>
                  <a:lnTo>
                    <a:pt x="4" y="431"/>
                  </a:lnTo>
                  <a:lnTo>
                    <a:pt x="11" y="403"/>
                  </a:lnTo>
                  <a:lnTo>
                    <a:pt x="24" y="376"/>
                  </a:lnTo>
                  <a:lnTo>
                    <a:pt x="41" y="352"/>
                  </a:lnTo>
                  <a:lnTo>
                    <a:pt x="61" y="331"/>
                  </a:lnTo>
                  <a:lnTo>
                    <a:pt x="84" y="313"/>
                  </a:lnTo>
                  <a:lnTo>
                    <a:pt x="109" y="299"/>
                  </a:lnTo>
                  <a:lnTo>
                    <a:pt x="137" y="290"/>
                  </a:lnTo>
                  <a:lnTo>
                    <a:pt x="166" y="285"/>
                  </a:lnTo>
                  <a:lnTo>
                    <a:pt x="194" y="283"/>
                  </a:lnTo>
                  <a:lnTo>
                    <a:pt x="223" y="287"/>
                  </a:lnTo>
                  <a:lnTo>
                    <a:pt x="251" y="296"/>
                  </a:lnTo>
                  <a:lnTo>
                    <a:pt x="277" y="308"/>
                  </a:lnTo>
                  <a:lnTo>
                    <a:pt x="308" y="325"/>
                  </a:lnTo>
                  <a:lnTo>
                    <a:pt x="350" y="293"/>
                  </a:lnTo>
                  <a:lnTo>
                    <a:pt x="394" y="265"/>
                  </a:lnTo>
                  <a:lnTo>
                    <a:pt x="442" y="240"/>
                  </a:lnTo>
                  <a:lnTo>
                    <a:pt x="491" y="221"/>
                  </a:lnTo>
                  <a:lnTo>
                    <a:pt x="491" y="185"/>
                  </a:lnTo>
                  <a:lnTo>
                    <a:pt x="494" y="152"/>
                  </a:lnTo>
                  <a:lnTo>
                    <a:pt x="502" y="120"/>
                  </a:lnTo>
                  <a:lnTo>
                    <a:pt x="517" y="91"/>
                  </a:lnTo>
                  <a:lnTo>
                    <a:pt x="534" y="66"/>
                  </a:lnTo>
                  <a:lnTo>
                    <a:pt x="556" y="44"/>
                  </a:lnTo>
                  <a:lnTo>
                    <a:pt x="583" y="25"/>
                  </a:lnTo>
                  <a:lnTo>
                    <a:pt x="612" y="12"/>
                  </a:lnTo>
                  <a:lnTo>
                    <a:pt x="643" y="3"/>
                  </a:lnTo>
                  <a:lnTo>
                    <a:pt x="6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058" y="2306"/>
              <a:ext cx="83" cy="82"/>
            </a:xfrm>
            <a:custGeom>
              <a:avLst/>
              <a:gdLst>
                <a:gd name="T0" fmla="*/ 219 w 497"/>
                <a:gd name="T1" fmla="*/ 122 h 496"/>
                <a:gd name="T2" fmla="*/ 168 w 497"/>
                <a:gd name="T3" fmla="*/ 147 h 496"/>
                <a:gd name="T4" fmla="*/ 132 w 497"/>
                <a:gd name="T5" fmla="*/ 191 h 496"/>
                <a:gd name="T6" fmla="*/ 120 w 497"/>
                <a:gd name="T7" fmla="*/ 247 h 496"/>
                <a:gd name="T8" fmla="*/ 132 w 497"/>
                <a:gd name="T9" fmla="*/ 305 h 496"/>
                <a:gd name="T10" fmla="*/ 168 w 497"/>
                <a:gd name="T11" fmla="*/ 349 h 496"/>
                <a:gd name="T12" fmla="*/ 219 w 497"/>
                <a:gd name="T13" fmla="*/ 374 h 496"/>
                <a:gd name="T14" fmla="*/ 278 w 497"/>
                <a:gd name="T15" fmla="*/ 374 h 496"/>
                <a:gd name="T16" fmla="*/ 330 w 497"/>
                <a:gd name="T17" fmla="*/ 349 h 496"/>
                <a:gd name="T18" fmla="*/ 366 w 497"/>
                <a:gd name="T19" fmla="*/ 305 h 496"/>
                <a:gd name="T20" fmla="*/ 379 w 497"/>
                <a:gd name="T21" fmla="*/ 247 h 496"/>
                <a:gd name="T22" fmla="*/ 366 w 497"/>
                <a:gd name="T23" fmla="*/ 191 h 496"/>
                <a:gd name="T24" fmla="*/ 330 w 497"/>
                <a:gd name="T25" fmla="*/ 147 h 496"/>
                <a:gd name="T26" fmla="*/ 278 w 497"/>
                <a:gd name="T27" fmla="*/ 122 h 496"/>
                <a:gd name="T28" fmla="*/ 249 w 497"/>
                <a:gd name="T29" fmla="*/ 0 h 496"/>
                <a:gd name="T30" fmla="*/ 327 w 497"/>
                <a:gd name="T31" fmla="*/ 12 h 496"/>
                <a:gd name="T32" fmla="*/ 395 w 497"/>
                <a:gd name="T33" fmla="*/ 48 h 496"/>
                <a:gd name="T34" fmla="*/ 450 w 497"/>
                <a:gd name="T35" fmla="*/ 102 h 496"/>
                <a:gd name="T36" fmla="*/ 485 w 497"/>
                <a:gd name="T37" fmla="*/ 169 h 496"/>
                <a:gd name="T38" fmla="*/ 497 w 497"/>
                <a:gd name="T39" fmla="*/ 247 h 496"/>
                <a:gd name="T40" fmla="*/ 485 w 497"/>
                <a:gd name="T41" fmla="*/ 326 h 496"/>
                <a:gd name="T42" fmla="*/ 450 w 497"/>
                <a:gd name="T43" fmla="*/ 394 h 496"/>
                <a:gd name="T44" fmla="*/ 395 w 497"/>
                <a:gd name="T45" fmla="*/ 448 h 496"/>
                <a:gd name="T46" fmla="*/ 327 w 497"/>
                <a:gd name="T47" fmla="*/ 484 h 496"/>
                <a:gd name="T48" fmla="*/ 249 w 497"/>
                <a:gd name="T49" fmla="*/ 496 h 496"/>
                <a:gd name="T50" fmla="*/ 170 w 497"/>
                <a:gd name="T51" fmla="*/ 484 h 496"/>
                <a:gd name="T52" fmla="*/ 103 w 497"/>
                <a:gd name="T53" fmla="*/ 448 h 496"/>
                <a:gd name="T54" fmla="*/ 49 w 497"/>
                <a:gd name="T55" fmla="*/ 394 h 496"/>
                <a:gd name="T56" fmla="*/ 14 w 497"/>
                <a:gd name="T57" fmla="*/ 326 h 496"/>
                <a:gd name="T58" fmla="*/ 0 w 497"/>
                <a:gd name="T59" fmla="*/ 247 h 496"/>
                <a:gd name="T60" fmla="*/ 14 w 497"/>
                <a:gd name="T61" fmla="*/ 169 h 496"/>
                <a:gd name="T62" fmla="*/ 49 w 497"/>
                <a:gd name="T63" fmla="*/ 102 h 496"/>
                <a:gd name="T64" fmla="*/ 103 w 497"/>
                <a:gd name="T65" fmla="*/ 48 h 496"/>
                <a:gd name="T66" fmla="*/ 170 w 497"/>
                <a:gd name="T67" fmla="*/ 12 h 496"/>
                <a:gd name="T68" fmla="*/ 249 w 497"/>
                <a:gd name="T6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7" h="496">
                  <a:moveTo>
                    <a:pt x="249" y="118"/>
                  </a:moveTo>
                  <a:lnTo>
                    <a:pt x="219" y="122"/>
                  </a:lnTo>
                  <a:lnTo>
                    <a:pt x="192" y="132"/>
                  </a:lnTo>
                  <a:lnTo>
                    <a:pt x="168" y="147"/>
                  </a:lnTo>
                  <a:lnTo>
                    <a:pt x="147" y="167"/>
                  </a:lnTo>
                  <a:lnTo>
                    <a:pt x="132" y="191"/>
                  </a:lnTo>
                  <a:lnTo>
                    <a:pt x="123" y="219"/>
                  </a:lnTo>
                  <a:lnTo>
                    <a:pt x="120" y="247"/>
                  </a:lnTo>
                  <a:lnTo>
                    <a:pt x="123" y="277"/>
                  </a:lnTo>
                  <a:lnTo>
                    <a:pt x="132" y="305"/>
                  </a:lnTo>
                  <a:lnTo>
                    <a:pt x="147" y="329"/>
                  </a:lnTo>
                  <a:lnTo>
                    <a:pt x="168" y="349"/>
                  </a:lnTo>
                  <a:lnTo>
                    <a:pt x="192" y="364"/>
                  </a:lnTo>
                  <a:lnTo>
                    <a:pt x="219" y="374"/>
                  </a:lnTo>
                  <a:lnTo>
                    <a:pt x="249" y="378"/>
                  </a:lnTo>
                  <a:lnTo>
                    <a:pt x="278" y="374"/>
                  </a:lnTo>
                  <a:lnTo>
                    <a:pt x="306" y="364"/>
                  </a:lnTo>
                  <a:lnTo>
                    <a:pt x="330" y="349"/>
                  </a:lnTo>
                  <a:lnTo>
                    <a:pt x="350" y="329"/>
                  </a:lnTo>
                  <a:lnTo>
                    <a:pt x="366" y="305"/>
                  </a:lnTo>
                  <a:lnTo>
                    <a:pt x="376" y="277"/>
                  </a:lnTo>
                  <a:lnTo>
                    <a:pt x="379" y="247"/>
                  </a:lnTo>
                  <a:lnTo>
                    <a:pt x="376" y="219"/>
                  </a:lnTo>
                  <a:lnTo>
                    <a:pt x="366" y="191"/>
                  </a:lnTo>
                  <a:lnTo>
                    <a:pt x="350" y="167"/>
                  </a:lnTo>
                  <a:lnTo>
                    <a:pt x="330" y="147"/>
                  </a:lnTo>
                  <a:lnTo>
                    <a:pt x="306" y="132"/>
                  </a:lnTo>
                  <a:lnTo>
                    <a:pt x="278" y="122"/>
                  </a:lnTo>
                  <a:lnTo>
                    <a:pt x="249" y="118"/>
                  </a:lnTo>
                  <a:close/>
                  <a:moveTo>
                    <a:pt x="249" y="0"/>
                  </a:moveTo>
                  <a:lnTo>
                    <a:pt x="289" y="4"/>
                  </a:lnTo>
                  <a:lnTo>
                    <a:pt x="327" y="12"/>
                  </a:lnTo>
                  <a:lnTo>
                    <a:pt x="362" y="28"/>
                  </a:lnTo>
                  <a:lnTo>
                    <a:pt x="395" y="48"/>
                  </a:lnTo>
                  <a:lnTo>
                    <a:pt x="424" y="73"/>
                  </a:lnTo>
                  <a:lnTo>
                    <a:pt x="450" y="102"/>
                  </a:lnTo>
                  <a:lnTo>
                    <a:pt x="469" y="134"/>
                  </a:lnTo>
                  <a:lnTo>
                    <a:pt x="485" y="169"/>
                  </a:lnTo>
                  <a:lnTo>
                    <a:pt x="494" y="208"/>
                  </a:lnTo>
                  <a:lnTo>
                    <a:pt x="497" y="247"/>
                  </a:lnTo>
                  <a:lnTo>
                    <a:pt x="494" y="288"/>
                  </a:lnTo>
                  <a:lnTo>
                    <a:pt x="485" y="326"/>
                  </a:lnTo>
                  <a:lnTo>
                    <a:pt x="469" y="362"/>
                  </a:lnTo>
                  <a:lnTo>
                    <a:pt x="450" y="394"/>
                  </a:lnTo>
                  <a:lnTo>
                    <a:pt x="424" y="423"/>
                  </a:lnTo>
                  <a:lnTo>
                    <a:pt x="395" y="448"/>
                  </a:lnTo>
                  <a:lnTo>
                    <a:pt x="362" y="468"/>
                  </a:lnTo>
                  <a:lnTo>
                    <a:pt x="327" y="484"/>
                  </a:lnTo>
                  <a:lnTo>
                    <a:pt x="289" y="492"/>
                  </a:lnTo>
                  <a:lnTo>
                    <a:pt x="249" y="496"/>
                  </a:lnTo>
                  <a:lnTo>
                    <a:pt x="209" y="492"/>
                  </a:lnTo>
                  <a:lnTo>
                    <a:pt x="170" y="484"/>
                  </a:lnTo>
                  <a:lnTo>
                    <a:pt x="135" y="468"/>
                  </a:lnTo>
                  <a:lnTo>
                    <a:pt x="103" y="448"/>
                  </a:lnTo>
                  <a:lnTo>
                    <a:pt x="73" y="423"/>
                  </a:lnTo>
                  <a:lnTo>
                    <a:pt x="49" y="394"/>
                  </a:lnTo>
                  <a:lnTo>
                    <a:pt x="29" y="362"/>
                  </a:lnTo>
                  <a:lnTo>
                    <a:pt x="14" y="326"/>
                  </a:lnTo>
                  <a:lnTo>
                    <a:pt x="4" y="288"/>
                  </a:lnTo>
                  <a:lnTo>
                    <a:pt x="0" y="247"/>
                  </a:lnTo>
                  <a:lnTo>
                    <a:pt x="4" y="208"/>
                  </a:lnTo>
                  <a:lnTo>
                    <a:pt x="14" y="169"/>
                  </a:lnTo>
                  <a:lnTo>
                    <a:pt x="29" y="134"/>
                  </a:lnTo>
                  <a:lnTo>
                    <a:pt x="49" y="102"/>
                  </a:lnTo>
                  <a:lnTo>
                    <a:pt x="73" y="73"/>
                  </a:lnTo>
                  <a:lnTo>
                    <a:pt x="103" y="48"/>
                  </a:lnTo>
                  <a:lnTo>
                    <a:pt x="135" y="28"/>
                  </a:lnTo>
                  <a:lnTo>
                    <a:pt x="170" y="12"/>
                  </a:lnTo>
                  <a:lnTo>
                    <a:pt x="209" y="4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733" y="2127"/>
              <a:ext cx="167" cy="167"/>
            </a:xfrm>
            <a:custGeom>
              <a:avLst/>
              <a:gdLst>
                <a:gd name="T0" fmla="*/ 448 w 1000"/>
                <a:gd name="T1" fmla="*/ 122 h 999"/>
                <a:gd name="T2" fmla="*/ 351 w 1000"/>
                <a:gd name="T3" fmla="*/ 149 h 999"/>
                <a:gd name="T4" fmla="*/ 267 w 1000"/>
                <a:gd name="T5" fmla="*/ 198 h 999"/>
                <a:gd name="T6" fmla="*/ 198 w 1000"/>
                <a:gd name="T7" fmla="*/ 267 h 999"/>
                <a:gd name="T8" fmla="*/ 148 w 1000"/>
                <a:gd name="T9" fmla="*/ 352 h 999"/>
                <a:gd name="T10" fmla="*/ 121 w 1000"/>
                <a:gd name="T11" fmla="*/ 449 h 999"/>
                <a:gd name="T12" fmla="*/ 121 w 1000"/>
                <a:gd name="T13" fmla="*/ 551 h 999"/>
                <a:gd name="T14" fmla="*/ 148 w 1000"/>
                <a:gd name="T15" fmla="*/ 649 h 999"/>
                <a:gd name="T16" fmla="*/ 198 w 1000"/>
                <a:gd name="T17" fmla="*/ 733 h 999"/>
                <a:gd name="T18" fmla="*/ 267 w 1000"/>
                <a:gd name="T19" fmla="*/ 802 h 999"/>
                <a:gd name="T20" fmla="*/ 351 w 1000"/>
                <a:gd name="T21" fmla="*/ 852 h 999"/>
                <a:gd name="T22" fmla="*/ 448 w 1000"/>
                <a:gd name="T23" fmla="*/ 878 h 999"/>
                <a:gd name="T24" fmla="*/ 552 w 1000"/>
                <a:gd name="T25" fmla="*/ 878 h 999"/>
                <a:gd name="T26" fmla="*/ 649 w 1000"/>
                <a:gd name="T27" fmla="*/ 852 h 999"/>
                <a:gd name="T28" fmla="*/ 733 w 1000"/>
                <a:gd name="T29" fmla="*/ 802 h 999"/>
                <a:gd name="T30" fmla="*/ 802 w 1000"/>
                <a:gd name="T31" fmla="*/ 733 h 999"/>
                <a:gd name="T32" fmla="*/ 852 w 1000"/>
                <a:gd name="T33" fmla="*/ 649 h 999"/>
                <a:gd name="T34" fmla="*/ 878 w 1000"/>
                <a:gd name="T35" fmla="*/ 551 h 999"/>
                <a:gd name="T36" fmla="*/ 878 w 1000"/>
                <a:gd name="T37" fmla="*/ 449 h 999"/>
                <a:gd name="T38" fmla="*/ 852 w 1000"/>
                <a:gd name="T39" fmla="*/ 352 h 999"/>
                <a:gd name="T40" fmla="*/ 802 w 1000"/>
                <a:gd name="T41" fmla="*/ 267 h 999"/>
                <a:gd name="T42" fmla="*/ 733 w 1000"/>
                <a:gd name="T43" fmla="*/ 198 h 999"/>
                <a:gd name="T44" fmla="*/ 649 w 1000"/>
                <a:gd name="T45" fmla="*/ 149 h 999"/>
                <a:gd name="T46" fmla="*/ 552 w 1000"/>
                <a:gd name="T47" fmla="*/ 122 h 999"/>
                <a:gd name="T48" fmla="*/ 500 w 1000"/>
                <a:gd name="T49" fmla="*/ 0 h 999"/>
                <a:gd name="T50" fmla="*/ 615 w 1000"/>
                <a:gd name="T51" fmla="*/ 13 h 999"/>
                <a:gd name="T52" fmla="*/ 720 w 1000"/>
                <a:gd name="T53" fmla="*/ 50 h 999"/>
                <a:gd name="T54" fmla="*/ 812 w 1000"/>
                <a:gd name="T55" fmla="*/ 110 h 999"/>
                <a:gd name="T56" fmla="*/ 890 w 1000"/>
                <a:gd name="T57" fmla="*/ 187 h 999"/>
                <a:gd name="T58" fmla="*/ 949 w 1000"/>
                <a:gd name="T59" fmla="*/ 280 h 999"/>
                <a:gd name="T60" fmla="*/ 987 w 1000"/>
                <a:gd name="T61" fmla="*/ 386 h 999"/>
                <a:gd name="T62" fmla="*/ 1000 w 1000"/>
                <a:gd name="T63" fmla="*/ 500 h 999"/>
                <a:gd name="T64" fmla="*/ 987 w 1000"/>
                <a:gd name="T65" fmla="*/ 614 h 999"/>
                <a:gd name="T66" fmla="*/ 949 w 1000"/>
                <a:gd name="T67" fmla="*/ 719 h 999"/>
                <a:gd name="T68" fmla="*/ 890 w 1000"/>
                <a:gd name="T69" fmla="*/ 813 h 999"/>
                <a:gd name="T70" fmla="*/ 812 w 1000"/>
                <a:gd name="T71" fmla="*/ 890 h 999"/>
                <a:gd name="T72" fmla="*/ 720 w 1000"/>
                <a:gd name="T73" fmla="*/ 949 h 999"/>
                <a:gd name="T74" fmla="*/ 615 w 1000"/>
                <a:gd name="T75" fmla="*/ 986 h 999"/>
                <a:gd name="T76" fmla="*/ 500 w 1000"/>
                <a:gd name="T77" fmla="*/ 999 h 999"/>
                <a:gd name="T78" fmla="*/ 385 w 1000"/>
                <a:gd name="T79" fmla="*/ 986 h 999"/>
                <a:gd name="T80" fmla="*/ 280 w 1000"/>
                <a:gd name="T81" fmla="*/ 949 h 999"/>
                <a:gd name="T82" fmla="*/ 188 w 1000"/>
                <a:gd name="T83" fmla="*/ 890 h 999"/>
                <a:gd name="T84" fmla="*/ 110 w 1000"/>
                <a:gd name="T85" fmla="*/ 813 h 999"/>
                <a:gd name="T86" fmla="*/ 51 w 1000"/>
                <a:gd name="T87" fmla="*/ 719 h 999"/>
                <a:gd name="T88" fmla="*/ 13 w 1000"/>
                <a:gd name="T89" fmla="*/ 614 h 999"/>
                <a:gd name="T90" fmla="*/ 0 w 1000"/>
                <a:gd name="T91" fmla="*/ 500 h 999"/>
                <a:gd name="T92" fmla="*/ 13 w 1000"/>
                <a:gd name="T93" fmla="*/ 386 h 999"/>
                <a:gd name="T94" fmla="*/ 51 w 1000"/>
                <a:gd name="T95" fmla="*/ 280 h 999"/>
                <a:gd name="T96" fmla="*/ 110 w 1000"/>
                <a:gd name="T97" fmla="*/ 187 h 999"/>
                <a:gd name="T98" fmla="*/ 188 w 1000"/>
                <a:gd name="T99" fmla="*/ 110 h 999"/>
                <a:gd name="T100" fmla="*/ 280 w 1000"/>
                <a:gd name="T101" fmla="*/ 50 h 999"/>
                <a:gd name="T102" fmla="*/ 385 w 1000"/>
                <a:gd name="T103" fmla="*/ 13 h 999"/>
                <a:gd name="T104" fmla="*/ 500 w 1000"/>
                <a:gd name="T105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0" h="999">
                  <a:moveTo>
                    <a:pt x="500" y="118"/>
                  </a:moveTo>
                  <a:lnTo>
                    <a:pt x="448" y="122"/>
                  </a:lnTo>
                  <a:lnTo>
                    <a:pt x="398" y="132"/>
                  </a:lnTo>
                  <a:lnTo>
                    <a:pt x="351" y="149"/>
                  </a:lnTo>
                  <a:lnTo>
                    <a:pt x="308" y="171"/>
                  </a:lnTo>
                  <a:lnTo>
                    <a:pt x="267" y="198"/>
                  </a:lnTo>
                  <a:lnTo>
                    <a:pt x="230" y="230"/>
                  </a:lnTo>
                  <a:lnTo>
                    <a:pt x="198" y="267"/>
                  </a:lnTo>
                  <a:lnTo>
                    <a:pt x="170" y="308"/>
                  </a:lnTo>
                  <a:lnTo>
                    <a:pt x="148" y="352"/>
                  </a:lnTo>
                  <a:lnTo>
                    <a:pt x="131" y="399"/>
                  </a:lnTo>
                  <a:lnTo>
                    <a:pt x="121" y="449"/>
                  </a:lnTo>
                  <a:lnTo>
                    <a:pt x="118" y="500"/>
                  </a:lnTo>
                  <a:lnTo>
                    <a:pt x="121" y="551"/>
                  </a:lnTo>
                  <a:lnTo>
                    <a:pt x="131" y="601"/>
                  </a:lnTo>
                  <a:lnTo>
                    <a:pt x="148" y="649"/>
                  </a:lnTo>
                  <a:lnTo>
                    <a:pt x="170" y="693"/>
                  </a:lnTo>
                  <a:lnTo>
                    <a:pt x="198" y="733"/>
                  </a:lnTo>
                  <a:lnTo>
                    <a:pt x="230" y="770"/>
                  </a:lnTo>
                  <a:lnTo>
                    <a:pt x="267" y="802"/>
                  </a:lnTo>
                  <a:lnTo>
                    <a:pt x="308" y="830"/>
                  </a:lnTo>
                  <a:lnTo>
                    <a:pt x="351" y="852"/>
                  </a:lnTo>
                  <a:lnTo>
                    <a:pt x="398" y="868"/>
                  </a:lnTo>
                  <a:lnTo>
                    <a:pt x="448" y="878"/>
                  </a:lnTo>
                  <a:lnTo>
                    <a:pt x="500" y="881"/>
                  </a:lnTo>
                  <a:lnTo>
                    <a:pt x="552" y="878"/>
                  </a:lnTo>
                  <a:lnTo>
                    <a:pt x="601" y="868"/>
                  </a:lnTo>
                  <a:lnTo>
                    <a:pt x="649" y="852"/>
                  </a:lnTo>
                  <a:lnTo>
                    <a:pt x="693" y="830"/>
                  </a:lnTo>
                  <a:lnTo>
                    <a:pt x="733" y="802"/>
                  </a:lnTo>
                  <a:lnTo>
                    <a:pt x="770" y="770"/>
                  </a:lnTo>
                  <a:lnTo>
                    <a:pt x="802" y="733"/>
                  </a:lnTo>
                  <a:lnTo>
                    <a:pt x="830" y="693"/>
                  </a:lnTo>
                  <a:lnTo>
                    <a:pt x="852" y="649"/>
                  </a:lnTo>
                  <a:lnTo>
                    <a:pt x="869" y="601"/>
                  </a:lnTo>
                  <a:lnTo>
                    <a:pt x="878" y="551"/>
                  </a:lnTo>
                  <a:lnTo>
                    <a:pt x="882" y="500"/>
                  </a:lnTo>
                  <a:lnTo>
                    <a:pt x="878" y="449"/>
                  </a:lnTo>
                  <a:lnTo>
                    <a:pt x="869" y="399"/>
                  </a:lnTo>
                  <a:lnTo>
                    <a:pt x="852" y="352"/>
                  </a:lnTo>
                  <a:lnTo>
                    <a:pt x="830" y="308"/>
                  </a:lnTo>
                  <a:lnTo>
                    <a:pt x="802" y="267"/>
                  </a:lnTo>
                  <a:lnTo>
                    <a:pt x="770" y="230"/>
                  </a:lnTo>
                  <a:lnTo>
                    <a:pt x="733" y="198"/>
                  </a:lnTo>
                  <a:lnTo>
                    <a:pt x="693" y="171"/>
                  </a:lnTo>
                  <a:lnTo>
                    <a:pt x="649" y="149"/>
                  </a:lnTo>
                  <a:lnTo>
                    <a:pt x="601" y="132"/>
                  </a:lnTo>
                  <a:lnTo>
                    <a:pt x="552" y="122"/>
                  </a:lnTo>
                  <a:lnTo>
                    <a:pt x="500" y="118"/>
                  </a:lnTo>
                  <a:close/>
                  <a:moveTo>
                    <a:pt x="500" y="0"/>
                  </a:moveTo>
                  <a:lnTo>
                    <a:pt x="558" y="3"/>
                  </a:lnTo>
                  <a:lnTo>
                    <a:pt x="615" y="13"/>
                  </a:lnTo>
                  <a:lnTo>
                    <a:pt x="669" y="29"/>
                  </a:lnTo>
                  <a:lnTo>
                    <a:pt x="720" y="50"/>
                  </a:lnTo>
                  <a:lnTo>
                    <a:pt x="768" y="78"/>
                  </a:lnTo>
                  <a:lnTo>
                    <a:pt x="812" y="110"/>
                  </a:lnTo>
                  <a:lnTo>
                    <a:pt x="853" y="146"/>
                  </a:lnTo>
                  <a:lnTo>
                    <a:pt x="890" y="187"/>
                  </a:lnTo>
                  <a:lnTo>
                    <a:pt x="922" y="232"/>
                  </a:lnTo>
                  <a:lnTo>
                    <a:pt x="949" y="280"/>
                  </a:lnTo>
                  <a:lnTo>
                    <a:pt x="971" y="332"/>
                  </a:lnTo>
                  <a:lnTo>
                    <a:pt x="987" y="386"/>
                  </a:lnTo>
                  <a:lnTo>
                    <a:pt x="997" y="442"/>
                  </a:lnTo>
                  <a:lnTo>
                    <a:pt x="1000" y="500"/>
                  </a:lnTo>
                  <a:lnTo>
                    <a:pt x="997" y="558"/>
                  </a:lnTo>
                  <a:lnTo>
                    <a:pt x="987" y="614"/>
                  </a:lnTo>
                  <a:lnTo>
                    <a:pt x="971" y="668"/>
                  </a:lnTo>
                  <a:lnTo>
                    <a:pt x="949" y="719"/>
                  </a:lnTo>
                  <a:lnTo>
                    <a:pt x="922" y="768"/>
                  </a:lnTo>
                  <a:lnTo>
                    <a:pt x="890" y="813"/>
                  </a:lnTo>
                  <a:lnTo>
                    <a:pt x="853" y="854"/>
                  </a:lnTo>
                  <a:lnTo>
                    <a:pt x="812" y="890"/>
                  </a:lnTo>
                  <a:lnTo>
                    <a:pt x="768" y="922"/>
                  </a:lnTo>
                  <a:lnTo>
                    <a:pt x="720" y="949"/>
                  </a:lnTo>
                  <a:lnTo>
                    <a:pt x="669" y="971"/>
                  </a:lnTo>
                  <a:lnTo>
                    <a:pt x="615" y="986"/>
                  </a:lnTo>
                  <a:lnTo>
                    <a:pt x="558" y="996"/>
                  </a:lnTo>
                  <a:lnTo>
                    <a:pt x="500" y="999"/>
                  </a:lnTo>
                  <a:lnTo>
                    <a:pt x="441" y="996"/>
                  </a:lnTo>
                  <a:lnTo>
                    <a:pt x="385" y="986"/>
                  </a:lnTo>
                  <a:lnTo>
                    <a:pt x="331" y="971"/>
                  </a:lnTo>
                  <a:lnTo>
                    <a:pt x="280" y="949"/>
                  </a:lnTo>
                  <a:lnTo>
                    <a:pt x="232" y="922"/>
                  </a:lnTo>
                  <a:lnTo>
                    <a:pt x="188" y="890"/>
                  </a:lnTo>
                  <a:lnTo>
                    <a:pt x="147" y="854"/>
                  </a:lnTo>
                  <a:lnTo>
                    <a:pt x="110" y="813"/>
                  </a:lnTo>
                  <a:lnTo>
                    <a:pt x="78" y="768"/>
                  </a:lnTo>
                  <a:lnTo>
                    <a:pt x="51" y="719"/>
                  </a:lnTo>
                  <a:lnTo>
                    <a:pt x="29" y="668"/>
                  </a:lnTo>
                  <a:lnTo>
                    <a:pt x="13" y="614"/>
                  </a:lnTo>
                  <a:lnTo>
                    <a:pt x="3" y="558"/>
                  </a:lnTo>
                  <a:lnTo>
                    <a:pt x="0" y="500"/>
                  </a:lnTo>
                  <a:lnTo>
                    <a:pt x="3" y="442"/>
                  </a:lnTo>
                  <a:lnTo>
                    <a:pt x="13" y="386"/>
                  </a:lnTo>
                  <a:lnTo>
                    <a:pt x="29" y="332"/>
                  </a:lnTo>
                  <a:lnTo>
                    <a:pt x="51" y="280"/>
                  </a:lnTo>
                  <a:lnTo>
                    <a:pt x="78" y="232"/>
                  </a:lnTo>
                  <a:lnTo>
                    <a:pt x="110" y="187"/>
                  </a:lnTo>
                  <a:lnTo>
                    <a:pt x="147" y="146"/>
                  </a:lnTo>
                  <a:lnTo>
                    <a:pt x="188" y="110"/>
                  </a:lnTo>
                  <a:lnTo>
                    <a:pt x="232" y="78"/>
                  </a:lnTo>
                  <a:lnTo>
                    <a:pt x="280" y="50"/>
                  </a:lnTo>
                  <a:lnTo>
                    <a:pt x="331" y="29"/>
                  </a:lnTo>
                  <a:lnTo>
                    <a:pt x="385" y="13"/>
                  </a:lnTo>
                  <a:lnTo>
                    <a:pt x="441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16"/>
          <p:cNvGrpSpPr>
            <a:grpSpLocks noChangeAspect="1"/>
          </p:cNvGrpSpPr>
          <p:nvPr/>
        </p:nvGrpSpPr>
        <p:grpSpPr bwMode="auto">
          <a:xfrm>
            <a:off x="5881230" y="3085294"/>
            <a:ext cx="429539" cy="429105"/>
            <a:chOff x="364" y="579"/>
            <a:chExt cx="2966" cy="2963"/>
          </a:xfrm>
          <a:solidFill>
            <a:schemeClr val="bg1"/>
          </a:solidFill>
        </p:grpSpPr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364" y="579"/>
              <a:ext cx="2966" cy="2963"/>
            </a:xfrm>
            <a:custGeom>
              <a:avLst/>
              <a:gdLst>
                <a:gd name="T0" fmla="*/ 208 w 5931"/>
                <a:gd name="T1" fmla="*/ 5324 h 5927"/>
                <a:gd name="T2" fmla="*/ 228 w 5931"/>
                <a:gd name="T3" fmla="*/ 5564 h 5927"/>
                <a:gd name="T4" fmla="*/ 410 w 5931"/>
                <a:gd name="T5" fmla="*/ 5719 h 5927"/>
                <a:gd name="T6" fmla="*/ 650 w 5931"/>
                <a:gd name="T7" fmla="*/ 5701 h 5927"/>
                <a:gd name="T8" fmla="*/ 1737 w 5931"/>
                <a:gd name="T9" fmla="*/ 3880 h 5927"/>
                <a:gd name="T10" fmla="*/ 1533 w 5931"/>
                <a:gd name="T11" fmla="*/ 3955 h 5927"/>
                <a:gd name="T12" fmla="*/ 2051 w 5931"/>
                <a:gd name="T13" fmla="*/ 4193 h 5927"/>
                <a:gd name="T14" fmla="*/ 1959 w 5931"/>
                <a:gd name="T15" fmla="*/ 3972 h 5927"/>
                <a:gd name="T16" fmla="*/ 1737 w 5931"/>
                <a:gd name="T17" fmla="*/ 3880 h 5927"/>
                <a:gd name="T18" fmla="*/ 2123 w 5931"/>
                <a:gd name="T19" fmla="*/ 3867 h 5927"/>
                <a:gd name="T20" fmla="*/ 3888 w 5931"/>
                <a:gd name="T21" fmla="*/ 193 h 5927"/>
                <a:gd name="T22" fmla="*/ 3200 w 5931"/>
                <a:gd name="T23" fmla="*/ 325 h 5927"/>
                <a:gd name="T24" fmla="*/ 2630 w 5931"/>
                <a:gd name="T25" fmla="*/ 687 h 5927"/>
                <a:gd name="T26" fmla="*/ 2226 w 5931"/>
                <a:gd name="T27" fmla="*/ 1230 h 5927"/>
                <a:gd name="T28" fmla="*/ 2043 w 5931"/>
                <a:gd name="T29" fmla="*/ 1897 h 5927"/>
                <a:gd name="T30" fmla="*/ 2123 w 5931"/>
                <a:gd name="T31" fmla="*/ 2599 h 5927"/>
                <a:gd name="T32" fmla="*/ 2444 w 5931"/>
                <a:gd name="T33" fmla="*/ 3198 h 5927"/>
                <a:gd name="T34" fmla="*/ 2955 w 5931"/>
                <a:gd name="T35" fmla="*/ 3640 h 5927"/>
                <a:gd name="T36" fmla="*/ 3603 w 5931"/>
                <a:gd name="T37" fmla="*/ 3871 h 5927"/>
                <a:gd name="T38" fmla="*/ 4312 w 5931"/>
                <a:gd name="T39" fmla="*/ 3844 h 5927"/>
                <a:gd name="T40" fmla="*/ 4937 w 5931"/>
                <a:gd name="T41" fmla="*/ 3566 h 5927"/>
                <a:gd name="T42" fmla="*/ 5413 w 5931"/>
                <a:gd name="T43" fmla="*/ 3090 h 5927"/>
                <a:gd name="T44" fmla="*/ 5691 w 5931"/>
                <a:gd name="T45" fmla="*/ 2466 h 5927"/>
                <a:gd name="T46" fmla="*/ 5718 w 5931"/>
                <a:gd name="T47" fmla="*/ 1757 h 5927"/>
                <a:gd name="T48" fmla="*/ 5487 w 5931"/>
                <a:gd name="T49" fmla="*/ 1109 h 5927"/>
                <a:gd name="T50" fmla="*/ 5045 w 5931"/>
                <a:gd name="T51" fmla="*/ 599 h 5927"/>
                <a:gd name="T52" fmla="*/ 4448 w 5931"/>
                <a:gd name="T53" fmla="*/ 278 h 5927"/>
                <a:gd name="T54" fmla="*/ 3888 w 5931"/>
                <a:gd name="T55" fmla="*/ 0 h 5927"/>
                <a:gd name="T56" fmla="*/ 4615 w 5931"/>
                <a:gd name="T57" fmla="*/ 133 h 5927"/>
                <a:gd name="T58" fmla="*/ 5229 w 5931"/>
                <a:gd name="T59" fmla="*/ 501 h 5927"/>
                <a:gd name="T60" fmla="*/ 5677 w 5931"/>
                <a:gd name="T61" fmla="*/ 1053 h 5927"/>
                <a:gd name="T62" fmla="*/ 5910 w 5931"/>
                <a:gd name="T63" fmla="*/ 1741 h 5927"/>
                <a:gd name="T64" fmla="*/ 5882 w 5931"/>
                <a:gd name="T65" fmla="*/ 2489 h 5927"/>
                <a:gd name="T66" fmla="*/ 5603 w 5931"/>
                <a:gd name="T67" fmla="*/ 3153 h 5927"/>
                <a:gd name="T68" fmla="*/ 5117 w 5931"/>
                <a:gd name="T69" fmla="*/ 3672 h 5927"/>
                <a:gd name="T70" fmla="*/ 4478 w 5931"/>
                <a:gd name="T71" fmla="*/ 3997 h 5927"/>
                <a:gd name="T72" fmla="*/ 3735 w 5931"/>
                <a:gd name="T73" fmla="*/ 4078 h 5927"/>
                <a:gd name="T74" fmla="*/ 3023 w 5931"/>
                <a:gd name="T75" fmla="*/ 3892 h 5927"/>
                <a:gd name="T76" fmla="*/ 2231 w 5931"/>
                <a:gd name="T77" fmla="*/ 4089 h 5927"/>
                <a:gd name="T78" fmla="*/ 2204 w 5931"/>
                <a:gd name="T79" fmla="*/ 4386 h 5927"/>
                <a:gd name="T80" fmla="*/ 814 w 5931"/>
                <a:gd name="T81" fmla="*/ 5822 h 5927"/>
                <a:gd name="T82" fmla="*/ 507 w 5931"/>
                <a:gd name="T83" fmla="*/ 5927 h 5927"/>
                <a:gd name="T84" fmla="*/ 199 w 5931"/>
                <a:gd name="T85" fmla="*/ 5822 h 5927"/>
                <a:gd name="T86" fmla="*/ 18 w 5931"/>
                <a:gd name="T87" fmla="*/ 5553 h 5927"/>
                <a:gd name="T88" fmla="*/ 40 w 5931"/>
                <a:gd name="T89" fmla="*/ 5227 h 5927"/>
                <a:gd name="T90" fmla="*/ 1430 w 5931"/>
                <a:gd name="T91" fmla="*/ 3791 h 5927"/>
                <a:gd name="T92" fmla="*/ 1737 w 5931"/>
                <a:gd name="T93" fmla="*/ 3687 h 5927"/>
                <a:gd name="T94" fmla="*/ 2179 w 5931"/>
                <a:gd name="T95" fmla="*/ 3158 h 5927"/>
                <a:gd name="T96" fmla="*/ 1895 w 5931"/>
                <a:gd name="T97" fmla="*/ 2491 h 5927"/>
                <a:gd name="T98" fmla="*/ 1868 w 5931"/>
                <a:gd name="T99" fmla="*/ 1741 h 5927"/>
                <a:gd name="T100" fmla="*/ 2101 w 5931"/>
                <a:gd name="T101" fmla="*/ 1053 h 5927"/>
                <a:gd name="T102" fmla="*/ 2549 w 5931"/>
                <a:gd name="T103" fmla="*/ 501 h 5927"/>
                <a:gd name="T104" fmla="*/ 3161 w 5931"/>
                <a:gd name="T105" fmla="*/ 133 h 5927"/>
                <a:gd name="T106" fmla="*/ 3888 w 5931"/>
                <a:gd name="T107" fmla="*/ 0 h 5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31" h="5927">
                  <a:moveTo>
                    <a:pt x="1395" y="4091"/>
                  </a:moveTo>
                  <a:lnTo>
                    <a:pt x="285" y="5200"/>
                  </a:lnTo>
                  <a:lnTo>
                    <a:pt x="253" y="5238"/>
                  </a:lnTo>
                  <a:lnTo>
                    <a:pt x="228" y="5279"/>
                  </a:lnTo>
                  <a:lnTo>
                    <a:pt x="208" y="5324"/>
                  </a:lnTo>
                  <a:lnTo>
                    <a:pt x="197" y="5371"/>
                  </a:lnTo>
                  <a:lnTo>
                    <a:pt x="193" y="5422"/>
                  </a:lnTo>
                  <a:lnTo>
                    <a:pt x="197" y="5470"/>
                  </a:lnTo>
                  <a:lnTo>
                    <a:pt x="208" y="5519"/>
                  </a:lnTo>
                  <a:lnTo>
                    <a:pt x="228" y="5564"/>
                  </a:lnTo>
                  <a:lnTo>
                    <a:pt x="253" y="5606"/>
                  </a:lnTo>
                  <a:lnTo>
                    <a:pt x="285" y="5644"/>
                  </a:lnTo>
                  <a:lnTo>
                    <a:pt x="323" y="5676"/>
                  </a:lnTo>
                  <a:lnTo>
                    <a:pt x="365" y="5701"/>
                  </a:lnTo>
                  <a:lnTo>
                    <a:pt x="410" y="5719"/>
                  </a:lnTo>
                  <a:lnTo>
                    <a:pt x="457" y="5732"/>
                  </a:lnTo>
                  <a:lnTo>
                    <a:pt x="507" y="5736"/>
                  </a:lnTo>
                  <a:lnTo>
                    <a:pt x="556" y="5732"/>
                  </a:lnTo>
                  <a:lnTo>
                    <a:pt x="605" y="5719"/>
                  </a:lnTo>
                  <a:lnTo>
                    <a:pt x="650" y="5701"/>
                  </a:lnTo>
                  <a:lnTo>
                    <a:pt x="691" y="5676"/>
                  </a:lnTo>
                  <a:lnTo>
                    <a:pt x="729" y="5644"/>
                  </a:lnTo>
                  <a:lnTo>
                    <a:pt x="1839" y="4533"/>
                  </a:lnTo>
                  <a:lnTo>
                    <a:pt x="1395" y="4091"/>
                  </a:lnTo>
                  <a:close/>
                  <a:moveTo>
                    <a:pt x="1737" y="3880"/>
                  </a:moveTo>
                  <a:lnTo>
                    <a:pt x="1693" y="3881"/>
                  </a:lnTo>
                  <a:lnTo>
                    <a:pt x="1650" y="3890"/>
                  </a:lnTo>
                  <a:lnTo>
                    <a:pt x="1608" y="3907"/>
                  </a:lnTo>
                  <a:lnTo>
                    <a:pt x="1569" y="3928"/>
                  </a:lnTo>
                  <a:lnTo>
                    <a:pt x="1533" y="3955"/>
                  </a:lnTo>
                  <a:lnTo>
                    <a:pt x="1975" y="4397"/>
                  </a:lnTo>
                  <a:lnTo>
                    <a:pt x="2007" y="4352"/>
                  </a:lnTo>
                  <a:lnTo>
                    <a:pt x="2031" y="4302"/>
                  </a:lnTo>
                  <a:lnTo>
                    <a:pt x="2045" y="4249"/>
                  </a:lnTo>
                  <a:lnTo>
                    <a:pt x="2051" y="4193"/>
                  </a:lnTo>
                  <a:lnTo>
                    <a:pt x="2047" y="4143"/>
                  </a:lnTo>
                  <a:lnTo>
                    <a:pt x="2034" y="4096"/>
                  </a:lnTo>
                  <a:lnTo>
                    <a:pt x="2016" y="4051"/>
                  </a:lnTo>
                  <a:lnTo>
                    <a:pt x="1991" y="4010"/>
                  </a:lnTo>
                  <a:lnTo>
                    <a:pt x="1959" y="3972"/>
                  </a:lnTo>
                  <a:lnTo>
                    <a:pt x="1919" y="3937"/>
                  </a:lnTo>
                  <a:lnTo>
                    <a:pt x="1877" y="3912"/>
                  </a:lnTo>
                  <a:lnTo>
                    <a:pt x="1832" y="3894"/>
                  </a:lnTo>
                  <a:lnTo>
                    <a:pt x="1785" y="3883"/>
                  </a:lnTo>
                  <a:lnTo>
                    <a:pt x="1737" y="3880"/>
                  </a:lnTo>
                  <a:close/>
                  <a:moveTo>
                    <a:pt x="2386" y="3423"/>
                  </a:moveTo>
                  <a:lnTo>
                    <a:pt x="2029" y="3780"/>
                  </a:lnTo>
                  <a:lnTo>
                    <a:pt x="2063" y="3806"/>
                  </a:lnTo>
                  <a:lnTo>
                    <a:pt x="2094" y="3835"/>
                  </a:lnTo>
                  <a:lnTo>
                    <a:pt x="2123" y="3867"/>
                  </a:lnTo>
                  <a:lnTo>
                    <a:pt x="2150" y="3899"/>
                  </a:lnTo>
                  <a:lnTo>
                    <a:pt x="2505" y="3544"/>
                  </a:lnTo>
                  <a:lnTo>
                    <a:pt x="2444" y="3485"/>
                  </a:lnTo>
                  <a:lnTo>
                    <a:pt x="2386" y="3423"/>
                  </a:lnTo>
                  <a:close/>
                  <a:moveTo>
                    <a:pt x="3888" y="193"/>
                  </a:moveTo>
                  <a:lnTo>
                    <a:pt x="3744" y="198"/>
                  </a:lnTo>
                  <a:lnTo>
                    <a:pt x="3603" y="215"/>
                  </a:lnTo>
                  <a:lnTo>
                    <a:pt x="3464" y="242"/>
                  </a:lnTo>
                  <a:lnTo>
                    <a:pt x="3330" y="278"/>
                  </a:lnTo>
                  <a:lnTo>
                    <a:pt x="3200" y="325"/>
                  </a:lnTo>
                  <a:lnTo>
                    <a:pt x="3076" y="381"/>
                  </a:lnTo>
                  <a:lnTo>
                    <a:pt x="2955" y="446"/>
                  </a:lnTo>
                  <a:lnTo>
                    <a:pt x="2841" y="518"/>
                  </a:lnTo>
                  <a:lnTo>
                    <a:pt x="2731" y="599"/>
                  </a:lnTo>
                  <a:lnTo>
                    <a:pt x="2630" y="687"/>
                  </a:lnTo>
                  <a:lnTo>
                    <a:pt x="2533" y="783"/>
                  </a:lnTo>
                  <a:lnTo>
                    <a:pt x="2444" y="886"/>
                  </a:lnTo>
                  <a:lnTo>
                    <a:pt x="2365" y="996"/>
                  </a:lnTo>
                  <a:lnTo>
                    <a:pt x="2291" y="1109"/>
                  </a:lnTo>
                  <a:lnTo>
                    <a:pt x="2226" y="1230"/>
                  </a:lnTo>
                  <a:lnTo>
                    <a:pt x="2170" y="1355"/>
                  </a:lnTo>
                  <a:lnTo>
                    <a:pt x="2123" y="1484"/>
                  </a:lnTo>
                  <a:lnTo>
                    <a:pt x="2087" y="1618"/>
                  </a:lnTo>
                  <a:lnTo>
                    <a:pt x="2060" y="1757"/>
                  </a:lnTo>
                  <a:lnTo>
                    <a:pt x="2043" y="1897"/>
                  </a:lnTo>
                  <a:lnTo>
                    <a:pt x="2038" y="2042"/>
                  </a:lnTo>
                  <a:lnTo>
                    <a:pt x="2043" y="2186"/>
                  </a:lnTo>
                  <a:lnTo>
                    <a:pt x="2060" y="2329"/>
                  </a:lnTo>
                  <a:lnTo>
                    <a:pt x="2087" y="2466"/>
                  </a:lnTo>
                  <a:lnTo>
                    <a:pt x="2123" y="2599"/>
                  </a:lnTo>
                  <a:lnTo>
                    <a:pt x="2170" y="2729"/>
                  </a:lnTo>
                  <a:lnTo>
                    <a:pt x="2226" y="2855"/>
                  </a:lnTo>
                  <a:lnTo>
                    <a:pt x="2291" y="2974"/>
                  </a:lnTo>
                  <a:lnTo>
                    <a:pt x="2365" y="3090"/>
                  </a:lnTo>
                  <a:lnTo>
                    <a:pt x="2444" y="3198"/>
                  </a:lnTo>
                  <a:lnTo>
                    <a:pt x="2533" y="3301"/>
                  </a:lnTo>
                  <a:lnTo>
                    <a:pt x="2630" y="3396"/>
                  </a:lnTo>
                  <a:lnTo>
                    <a:pt x="2731" y="3485"/>
                  </a:lnTo>
                  <a:lnTo>
                    <a:pt x="2841" y="3566"/>
                  </a:lnTo>
                  <a:lnTo>
                    <a:pt x="2955" y="3640"/>
                  </a:lnTo>
                  <a:lnTo>
                    <a:pt x="3076" y="3703"/>
                  </a:lnTo>
                  <a:lnTo>
                    <a:pt x="3200" y="3759"/>
                  </a:lnTo>
                  <a:lnTo>
                    <a:pt x="3330" y="3806"/>
                  </a:lnTo>
                  <a:lnTo>
                    <a:pt x="3464" y="3844"/>
                  </a:lnTo>
                  <a:lnTo>
                    <a:pt x="3603" y="3871"/>
                  </a:lnTo>
                  <a:lnTo>
                    <a:pt x="3744" y="3887"/>
                  </a:lnTo>
                  <a:lnTo>
                    <a:pt x="3888" y="3892"/>
                  </a:lnTo>
                  <a:lnTo>
                    <a:pt x="4032" y="3887"/>
                  </a:lnTo>
                  <a:lnTo>
                    <a:pt x="4175" y="3871"/>
                  </a:lnTo>
                  <a:lnTo>
                    <a:pt x="4312" y="3844"/>
                  </a:lnTo>
                  <a:lnTo>
                    <a:pt x="4448" y="3806"/>
                  </a:lnTo>
                  <a:lnTo>
                    <a:pt x="4576" y="3759"/>
                  </a:lnTo>
                  <a:lnTo>
                    <a:pt x="4702" y="3703"/>
                  </a:lnTo>
                  <a:lnTo>
                    <a:pt x="4821" y="3640"/>
                  </a:lnTo>
                  <a:lnTo>
                    <a:pt x="4937" y="3566"/>
                  </a:lnTo>
                  <a:lnTo>
                    <a:pt x="5045" y="3485"/>
                  </a:lnTo>
                  <a:lnTo>
                    <a:pt x="5148" y="3396"/>
                  </a:lnTo>
                  <a:lnTo>
                    <a:pt x="5243" y="3301"/>
                  </a:lnTo>
                  <a:lnTo>
                    <a:pt x="5332" y="3198"/>
                  </a:lnTo>
                  <a:lnTo>
                    <a:pt x="5413" y="3090"/>
                  </a:lnTo>
                  <a:lnTo>
                    <a:pt x="5487" y="2974"/>
                  </a:lnTo>
                  <a:lnTo>
                    <a:pt x="5550" y="2855"/>
                  </a:lnTo>
                  <a:lnTo>
                    <a:pt x="5606" y="2729"/>
                  </a:lnTo>
                  <a:lnTo>
                    <a:pt x="5653" y="2599"/>
                  </a:lnTo>
                  <a:lnTo>
                    <a:pt x="5691" y="2466"/>
                  </a:lnTo>
                  <a:lnTo>
                    <a:pt x="5718" y="2329"/>
                  </a:lnTo>
                  <a:lnTo>
                    <a:pt x="5734" y="2186"/>
                  </a:lnTo>
                  <a:lnTo>
                    <a:pt x="5740" y="2042"/>
                  </a:lnTo>
                  <a:lnTo>
                    <a:pt x="5734" y="1897"/>
                  </a:lnTo>
                  <a:lnTo>
                    <a:pt x="5718" y="1757"/>
                  </a:lnTo>
                  <a:lnTo>
                    <a:pt x="5691" y="1618"/>
                  </a:lnTo>
                  <a:lnTo>
                    <a:pt x="5653" y="1484"/>
                  </a:lnTo>
                  <a:lnTo>
                    <a:pt x="5606" y="1355"/>
                  </a:lnTo>
                  <a:lnTo>
                    <a:pt x="5550" y="1230"/>
                  </a:lnTo>
                  <a:lnTo>
                    <a:pt x="5487" y="1109"/>
                  </a:lnTo>
                  <a:lnTo>
                    <a:pt x="5413" y="996"/>
                  </a:lnTo>
                  <a:lnTo>
                    <a:pt x="5332" y="886"/>
                  </a:lnTo>
                  <a:lnTo>
                    <a:pt x="5243" y="783"/>
                  </a:lnTo>
                  <a:lnTo>
                    <a:pt x="5148" y="687"/>
                  </a:lnTo>
                  <a:lnTo>
                    <a:pt x="5045" y="599"/>
                  </a:lnTo>
                  <a:lnTo>
                    <a:pt x="4937" y="518"/>
                  </a:lnTo>
                  <a:lnTo>
                    <a:pt x="4821" y="446"/>
                  </a:lnTo>
                  <a:lnTo>
                    <a:pt x="4702" y="381"/>
                  </a:lnTo>
                  <a:lnTo>
                    <a:pt x="4576" y="325"/>
                  </a:lnTo>
                  <a:lnTo>
                    <a:pt x="4448" y="278"/>
                  </a:lnTo>
                  <a:lnTo>
                    <a:pt x="4312" y="242"/>
                  </a:lnTo>
                  <a:lnTo>
                    <a:pt x="4175" y="215"/>
                  </a:lnTo>
                  <a:lnTo>
                    <a:pt x="4032" y="198"/>
                  </a:lnTo>
                  <a:lnTo>
                    <a:pt x="3888" y="193"/>
                  </a:lnTo>
                  <a:close/>
                  <a:moveTo>
                    <a:pt x="3888" y="0"/>
                  </a:moveTo>
                  <a:lnTo>
                    <a:pt x="4041" y="5"/>
                  </a:lnTo>
                  <a:lnTo>
                    <a:pt x="4189" y="23"/>
                  </a:lnTo>
                  <a:lnTo>
                    <a:pt x="4336" y="51"/>
                  </a:lnTo>
                  <a:lnTo>
                    <a:pt x="4478" y="87"/>
                  </a:lnTo>
                  <a:lnTo>
                    <a:pt x="4615" y="133"/>
                  </a:lnTo>
                  <a:lnTo>
                    <a:pt x="4749" y="191"/>
                  </a:lnTo>
                  <a:lnTo>
                    <a:pt x="4877" y="256"/>
                  </a:lnTo>
                  <a:lnTo>
                    <a:pt x="5000" y="330"/>
                  </a:lnTo>
                  <a:lnTo>
                    <a:pt x="5117" y="411"/>
                  </a:lnTo>
                  <a:lnTo>
                    <a:pt x="5229" y="501"/>
                  </a:lnTo>
                  <a:lnTo>
                    <a:pt x="5332" y="599"/>
                  </a:lnTo>
                  <a:lnTo>
                    <a:pt x="5429" y="703"/>
                  </a:lnTo>
                  <a:lnTo>
                    <a:pt x="5520" y="813"/>
                  </a:lnTo>
                  <a:lnTo>
                    <a:pt x="5603" y="931"/>
                  </a:lnTo>
                  <a:lnTo>
                    <a:pt x="5677" y="1053"/>
                  </a:lnTo>
                  <a:lnTo>
                    <a:pt x="5742" y="1183"/>
                  </a:lnTo>
                  <a:lnTo>
                    <a:pt x="5798" y="1315"/>
                  </a:lnTo>
                  <a:lnTo>
                    <a:pt x="5845" y="1454"/>
                  </a:lnTo>
                  <a:lnTo>
                    <a:pt x="5882" y="1594"/>
                  </a:lnTo>
                  <a:lnTo>
                    <a:pt x="5910" y="1741"/>
                  </a:lnTo>
                  <a:lnTo>
                    <a:pt x="5926" y="1890"/>
                  </a:lnTo>
                  <a:lnTo>
                    <a:pt x="5931" y="2042"/>
                  </a:lnTo>
                  <a:lnTo>
                    <a:pt x="5926" y="2195"/>
                  </a:lnTo>
                  <a:lnTo>
                    <a:pt x="5910" y="2343"/>
                  </a:lnTo>
                  <a:lnTo>
                    <a:pt x="5882" y="2489"/>
                  </a:lnTo>
                  <a:lnTo>
                    <a:pt x="5845" y="2632"/>
                  </a:lnTo>
                  <a:lnTo>
                    <a:pt x="5798" y="2769"/>
                  </a:lnTo>
                  <a:lnTo>
                    <a:pt x="5742" y="2902"/>
                  </a:lnTo>
                  <a:lnTo>
                    <a:pt x="5677" y="3030"/>
                  </a:lnTo>
                  <a:lnTo>
                    <a:pt x="5603" y="3153"/>
                  </a:lnTo>
                  <a:lnTo>
                    <a:pt x="5520" y="3270"/>
                  </a:lnTo>
                  <a:lnTo>
                    <a:pt x="5429" y="3380"/>
                  </a:lnTo>
                  <a:lnTo>
                    <a:pt x="5332" y="3485"/>
                  </a:lnTo>
                  <a:lnTo>
                    <a:pt x="5229" y="3582"/>
                  </a:lnTo>
                  <a:lnTo>
                    <a:pt x="5117" y="3672"/>
                  </a:lnTo>
                  <a:lnTo>
                    <a:pt x="5000" y="3755"/>
                  </a:lnTo>
                  <a:lnTo>
                    <a:pt x="4877" y="3829"/>
                  </a:lnTo>
                  <a:lnTo>
                    <a:pt x="4749" y="3894"/>
                  </a:lnTo>
                  <a:lnTo>
                    <a:pt x="4615" y="3950"/>
                  </a:lnTo>
                  <a:lnTo>
                    <a:pt x="4478" y="3997"/>
                  </a:lnTo>
                  <a:lnTo>
                    <a:pt x="4336" y="4035"/>
                  </a:lnTo>
                  <a:lnTo>
                    <a:pt x="4189" y="4062"/>
                  </a:lnTo>
                  <a:lnTo>
                    <a:pt x="4041" y="4078"/>
                  </a:lnTo>
                  <a:lnTo>
                    <a:pt x="3888" y="4083"/>
                  </a:lnTo>
                  <a:lnTo>
                    <a:pt x="3735" y="4078"/>
                  </a:lnTo>
                  <a:lnTo>
                    <a:pt x="3585" y="4062"/>
                  </a:lnTo>
                  <a:lnTo>
                    <a:pt x="3439" y="4035"/>
                  </a:lnTo>
                  <a:lnTo>
                    <a:pt x="3296" y="3997"/>
                  </a:lnTo>
                  <a:lnTo>
                    <a:pt x="3157" y="3948"/>
                  </a:lnTo>
                  <a:lnTo>
                    <a:pt x="3023" y="3892"/>
                  </a:lnTo>
                  <a:lnTo>
                    <a:pt x="2895" y="3826"/>
                  </a:lnTo>
                  <a:lnTo>
                    <a:pt x="2771" y="3752"/>
                  </a:lnTo>
                  <a:lnTo>
                    <a:pt x="2653" y="3669"/>
                  </a:lnTo>
                  <a:lnTo>
                    <a:pt x="2240" y="4082"/>
                  </a:lnTo>
                  <a:lnTo>
                    <a:pt x="2231" y="4089"/>
                  </a:lnTo>
                  <a:lnTo>
                    <a:pt x="2240" y="4139"/>
                  </a:lnTo>
                  <a:lnTo>
                    <a:pt x="2242" y="4193"/>
                  </a:lnTo>
                  <a:lnTo>
                    <a:pt x="2238" y="4260"/>
                  </a:lnTo>
                  <a:lnTo>
                    <a:pt x="2226" y="4323"/>
                  </a:lnTo>
                  <a:lnTo>
                    <a:pt x="2204" y="4386"/>
                  </a:lnTo>
                  <a:lnTo>
                    <a:pt x="2175" y="4444"/>
                  </a:lnTo>
                  <a:lnTo>
                    <a:pt x="2139" y="4500"/>
                  </a:lnTo>
                  <a:lnTo>
                    <a:pt x="2094" y="4551"/>
                  </a:lnTo>
                  <a:lnTo>
                    <a:pt x="865" y="5779"/>
                  </a:lnTo>
                  <a:lnTo>
                    <a:pt x="814" y="5822"/>
                  </a:lnTo>
                  <a:lnTo>
                    <a:pt x="760" y="5860"/>
                  </a:lnTo>
                  <a:lnTo>
                    <a:pt x="701" y="5889"/>
                  </a:lnTo>
                  <a:lnTo>
                    <a:pt x="639" y="5911"/>
                  </a:lnTo>
                  <a:lnTo>
                    <a:pt x="574" y="5923"/>
                  </a:lnTo>
                  <a:lnTo>
                    <a:pt x="507" y="5927"/>
                  </a:lnTo>
                  <a:lnTo>
                    <a:pt x="441" y="5923"/>
                  </a:lnTo>
                  <a:lnTo>
                    <a:pt x="376" y="5911"/>
                  </a:lnTo>
                  <a:lnTo>
                    <a:pt x="312" y="5889"/>
                  </a:lnTo>
                  <a:lnTo>
                    <a:pt x="255" y="5860"/>
                  </a:lnTo>
                  <a:lnTo>
                    <a:pt x="199" y="5822"/>
                  </a:lnTo>
                  <a:lnTo>
                    <a:pt x="150" y="5779"/>
                  </a:lnTo>
                  <a:lnTo>
                    <a:pt x="105" y="5728"/>
                  </a:lnTo>
                  <a:lnTo>
                    <a:pt x="69" y="5674"/>
                  </a:lnTo>
                  <a:lnTo>
                    <a:pt x="40" y="5615"/>
                  </a:lnTo>
                  <a:lnTo>
                    <a:pt x="18" y="5553"/>
                  </a:lnTo>
                  <a:lnTo>
                    <a:pt x="6" y="5488"/>
                  </a:lnTo>
                  <a:lnTo>
                    <a:pt x="0" y="5422"/>
                  </a:lnTo>
                  <a:lnTo>
                    <a:pt x="6" y="5355"/>
                  </a:lnTo>
                  <a:lnTo>
                    <a:pt x="18" y="5290"/>
                  </a:lnTo>
                  <a:lnTo>
                    <a:pt x="40" y="5227"/>
                  </a:lnTo>
                  <a:lnTo>
                    <a:pt x="69" y="5169"/>
                  </a:lnTo>
                  <a:lnTo>
                    <a:pt x="105" y="5113"/>
                  </a:lnTo>
                  <a:lnTo>
                    <a:pt x="150" y="5065"/>
                  </a:lnTo>
                  <a:lnTo>
                    <a:pt x="1379" y="3835"/>
                  </a:lnTo>
                  <a:lnTo>
                    <a:pt x="1430" y="3791"/>
                  </a:lnTo>
                  <a:lnTo>
                    <a:pt x="1484" y="3753"/>
                  </a:lnTo>
                  <a:lnTo>
                    <a:pt x="1543" y="3725"/>
                  </a:lnTo>
                  <a:lnTo>
                    <a:pt x="1605" y="3705"/>
                  </a:lnTo>
                  <a:lnTo>
                    <a:pt x="1670" y="3692"/>
                  </a:lnTo>
                  <a:lnTo>
                    <a:pt x="1737" y="3687"/>
                  </a:lnTo>
                  <a:lnTo>
                    <a:pt x="1789" y="3690"/>
                  </a:lnTo>
                  <a:lnTo>
                    <a:pt x="1841" y="3697"/>
                  </a:lnTo>
                  <a:lnTo>
                    <a:pt x="1848" y="3690"/>
                  </a:lnTo>
                  <a:lnTo>
                    <a:pt x="2262" y="3275"/>
                  </a:lnTo>
                  <a:lnTo>
                    <a:pt x="2179" y="3158"/>
                  </a:lnTo>
                  <a:lnTo>
                    <a:pt x="2105" y="3036"/>
                  </a:lnTo>
                  <a:lnTo>
                    <a:pt x="2038" y="2907"/>
                  </a:lnTo>
                  <a:lnTo>
                    <a:pt x="1980" y="2772"/>
                  </a:lnTo>
                  <a:lnTo>
                    <a:pt x="1933" y="2635"/>
                  </a:lnTo>
                  <a:lnTo>
                    <a:pt x="1895" y="2491"/>
                  </a:lnTo>
                  <a:lnTo>
                    <a:pt x="1868" y="2345"/>
                  </a:lnTo>
                  <a:lnTo>
                    <a:pt x="1852" y="2195"/>
                  </a:lnTo>
                  <a:lnTo>
                    <a:pt x="1845" y="2042"/>
                  </a:lnTo>
                  <a:lnTo>
                    <a:pt x="1850" y="1890"/>
                  </a:lnTo>
                  <a:lnTo>
                    <a:pt x="1868" y="1741"/>
                  </a:lnTo>
                  <a:lnTo>
                    <a:pt x="1895" y="1594"/>
                  </a:lnTo>
                  <a:lnTo>
                    <a:pt x="1931" y="1454"/>
                  </a:lnTo>
                  <a:lnTo>
                    <a:pt x="1978" y="1315"/>
                  </a:lnTo>
                  <a:lnTo>
                    <a:pt x="2036" y="1183"/>
                  </a:lnTo>
                  <a:lnTo>
                    <a:pt x="2101" y="1053"/>
                  </a:lnTo>
                  <a:lnTo>
                    <a:pt x="2175" y="931"/>
                  </a:lnTo>
                  <a:lnTo>
                    <a:pt x="2258" y="813"/>
                  </a:lnTo>
                  <a:lnTo>
                    <a:pt x="2347" y="703"/>
                  </a:lnTo>
                  <a:lnTo>
                    <a:pt x="2444" y="599"/>
                  </a:lnTo>
                  <a:lnTo>
                    <a:pt x="2549" y="501"/>
                  </a:lnTo>
                  <a:lnTo>
                    <a:pt x="2661" y="411"/>
                  </a:lnTo>
                  <a:lnTo>
                    <a:pt x="2776" y="330"/>
                  </a:lnTo>
                  <a:lnTo>
                    <a:pt x="2899" y="256"/>
                  </a:lnTo>
                  <a:lnTo>
                    <a:pt x="3029" y="191"/>
                  </a:lnTo>
                  <a:lnTo>
                    <a:pt x="3161" y="133"/>
                  </a:lnTo>
                  <a:lnTo>
                    <a:pt x="3300" y="87"/>
                  </a:lnTo>
                  <a:lnTo>
                    <a:pt x="3440" y="51"/>
                  </a:lnTo>
                  <a:lnTo>
                    <a:pt x="3587" y="23"/>
                  </a:lnTo>
                  <a:lnTo>
                    <a:pt x="3736" y="5"/>
                  </a:lnTo>
                  <a:lnTo>
                    <a:pt x="38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1491" y="783"/>
              <a:ext cx="1634" cy="1633"/>
            </a:xfrm>
            <a:custGeom>
              <a:avLst/>
              <a:gdLst>
                <a:gd name="T0" fmla="*/ 1388 w 3266"/>
                <a:gd name="T1" fmla="*/ 213 h 3265"/>
                <a:gd name="T2" fmla="*/ 1046 w 3266"/>
                <a:gd name="T3" fmla="*/ 318 h 3265"/>
                <a:gd name="T4" fmla="*/ 745 w 3266"/>
                <a:gd name="T5" fmla="*/ 500 h 3265"/>
                <a:gd name="T6" fmla="*/ 500 w 3266"/>
                <a:gd name="T7" fmla="*/ 745 h 3265"/>
                <a:gd name="T8" fmla="*/ 317 w 3266"/>
                <a:gd name="T9" fmla="*/ 1047 h 3265"/>
                <a:gd name="T10" fmla="*/ 214 w 3266"/>
                <a:gd name="T11" fmla="*/ 1387 h 3265"/>
                <a:gd name="T12" fmla="*/ 198 w 3266"/>
                <a:gd name="T13" fmla="*/ 1757 h 3265"/>
                <a:gd name="T14" fmla="*/ 274 w 3266"/>
                <a:gd name="T15" fmla="*/ 2111 h 3265"/>
                <a:gd name="T16" fmla="*/ 431 w 3266"/>
                <a:gd name="T17" fmla="*/ 2426 h 3265"/>
                <a:gd name="T18" fmla="*/ 657 w 3266"/>
                <a:gd name="T19" fmla="*/ 2691 h 3265"/>
                <a:gd name="T20" fmla="*/ 942 w 3266"/>
                <a:gd name="T21" fmla="*/ 2895 h 3265"/>
                <a:gd name="T22" fmla="*/ 1270 w 3266"/>
                <a:gd name="T23" fmla="*/ 3027 h 3265"/>
                <a:gd name="T24" fmla="*/ 1633 w 3266"/>
                <a:gd name="T25" fmla="*/ 3074 h 3265"/>
                <a:gd name="T26" fmla="*/ 1998 w 3266"/>
                <a:gd name="T27" fmla="*/ 3027 h 3265"/>
                <a:gd name="T28" fmla="*/ 2326 w 3266"/>
                <a:gd name="T29" fmla="*/ 2895 h 3265"/>
                <a:gd name="T30" fmla="*/ 2609 w 3266"/>
                <a:gd name="T31" fmla="*/ 2691 h 3265"/>
                <a:gd name="T32" fmla="*/ 2837 w 3266"/>
                <a:gd name="T33" fmla="*/ 2426 h 3265"/>
                <a:gd name="T34" fmla="*/ 2994 w 3266"/>
                <a:gd name="T35" fmla="*/ 2111 h 3265"/>
                <a:gd name="T36" fmla="*/ 3070 w 3266"/>
                <a:gd name="T37" fmla="*/ 1757 h 3265"/>
                <a:gd name="T38" fmla="*/ 3053 w 3266"/>
                <a:gd name="T39" fmla="*/ 1387 h 3265"/>
                <a:gd name="T40" fmla="*/ 2949 w 3266"/>
                <a:gd name="T41" fmla="*/ 1047 h 3265"/>
                <a:gd name="T42" fmla="*/ 2768 w 3266"/>
                <a:gd name="T43" fmla="*/ 745 h 3265"/>
                <a:gd name="T44" fmla="*/ 2521 w 3266"/>
                <a:gd name="T45" fmla="*/ 500 h 3265"/>
                <a:gd name="T46" fmla="*/ 2221 w 3266"/>
                <a:gd name="T47" fmla="*/ 318 h 3265"/>
                <a:gd name="T48" fmla="*/ 1878 w 3266"/>
                <a:gd name="T49" fmla="*/ 213 h 3265"/>
                <a:gd name="T50" fmla="*/ 1633 w 3266"/>
                <a:gd name="T51" fmla="*/ 0 h 3265"/>
                <a:gd name="T52" fmla="*/ 2025 w 3266"/>
                <a:gd name="T53" fmla="*/ 49 h 3265"/>
                <a:gd name="T54" fmla="*/ 2384 w 3266"/>
                <a:gd name="T55" fmla="*/ 184 h 3265"/>
                <a:gd name="T56" fmla="*/ 2696 w 3266"/>
                <a:gd name="T57" fmla="*/ 395 h 3265"/>
                <a:gd name="T58" fmla="*/ 2951 w 3266"/>
                <a:gd name="T59" fmla="*/ 670 h 3265"/>
                <a:gd name="T60" fmla="*/ 3138 w 3266"/>
                <a:gd name="T61" fmla="*/ 998 h 3265"/>
                <a:gd name="T62" fmla="*/ 3245 w 3266"/>
                <a:gd name="T63" fmla="*/ 1369 h 3265"/>
                <a:gd name="T64" fmla="*/ 3261 w 3266"/>
                <a:gd name="T65" fmla="*/ 1766 h 3265"/>
                <a:gd name="T66" fmla="*/ 3183 w 3266"/>
                <a:gd name="T67" fmla="*/ 2149 h 3265"/>
                <a:gd name="T68" fmla="*/ 3021 w 3266"/>
                <a:gd name="T69" fmla="*/ 2493 h 3265"/>
                <a:gd name="T70" fmla="*/ 2788 w 3266"/>
                <a:gd name="T71" fmla="*/ 2787 h 3265"/>
                <a:gd name="T72" fmla="*/ 2494 w 3266"/>
                <a:gd name="T73" fmla="*/ 3020 h 3265"/>
                <a:gd name="T74" fmla="*/ 2149 w 3266"/>
                <a:gd name="T75" fmla="*/ 3182 h 3265"/>
                <a:gd name="T76" fmla="*/ 1767 w 3266"/>
                <a:gd name="T77" fmla="*/ 3260 h 3265"/>
                <a:gd name="T78" fmla="*/ 1369 w 3266"/>
                <a:gd name="T79" fmla="*/ 3243 h 3265"/>
                <a:gd name="T80" fmla="*/ 998 w 3266"/>
                <a:gd name="T81" fmla="*/ 3137 h 3265"/>
                <a:gd name="T82" fmla="*/ 669 w 3266"/>
                <a:gd name="T83" fmla="*/ 2949 h 3265"/>
                <a:gd name="T84" fmla="*/ 395 w 3266"/>
                <a:gd name="T85" fmla="*/ 2695 h 3265"/>
                <a:gd name="T86" fmla="*/ 184 w 3266"/>
                <a:gd name="T87" fmla="*/ 2383 h 3265"/>
                <a:gd name="T88" fmla="*/ 48 w 3266"/>
                <a:gd name="T89" fmla="*/ 2024 h 3265"/>
                <a:gd name="T90" fmla="*/ 0 w 3266"/>
                <a:gd name="T91" fmla="*/ 1633 h 3265"/>
                <a:gd name="T92" fmla="*/ 48 w 3266"/>
                <a:gd name="T93" fmla="*/ 1241 h 3265"/>
                <a:gd name="T94" fmla="*/ 184 w 3266"/>
                <a:gd name="T95" fmla="*/ 884 h 3265"/>
                <a:gd name="T96" fmla="*/ 395 w 3266"/>
                <a:gd name="T97" fmla="*/ 572 h 3265"/>
                <a:gd name="T98" fmla="*/ 669 w 3266"/>
                <a:gd name="T99" fmla="*/ 316 h 3265"/>
                <a:gd name="T100" fmla="*/ 998 w 3266"/>
                <a:gd name="T101" fmla="*/ 130 h 3265"/>
                <a:gd name="T102" fmla="*/ 1369 w 3266"/>
                <a:gd name="T103" fmla="*/ 22 h 3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66" h="3265">
                  <a:moveTo>
                    <a:pt x="1633" y="193"/>
                  </a:moveTo>
                  <a:lnTo>
                    <a:pt x="1510" y="199"/>
                  </a:lnTo>
                  <a:lnTo>
                    <a:pt x="1388" y="213"/>
                  </a:lnTo>
                  <a:lnTo>
                    <a:pt x="1270" y="240"/>
                  </a:lnTo>
                  <a:lnTo>
                    <a:pt x="1156" y="275"/>
                  </a:lnTo>
                  <a:lnTo>
                    <a:pt x="1046" y="318"/>
                  </a:lnTo>
                  <a:lnTo>
                    <a:pt x="942" y="370"/>
                  </a:lnTo>
                  <a:lnTo>
                    <a:pt x="841" y="432"/>
                  </a:lnTo>
                  <a:lnTo>
                    <a:pt x="745" y="500"/>
                  </a:lnTo>
                  <a:lnTo>
                    <a:pt x="657" y="576"/>
                  </a:lnTo>
                  <a:lnTo>
                    <a:pt x="575" y="657"/>
                  </a:lnTo>
                  <a:lnTo>
                    <a:pt x="500" y="745"/>
                  </a:lnTo>
                  <a:lnTo>
                    <a:pt x="431" y="841"/>
                  </a:lnTo>
                  <a:lnTo>
                    <a:pt x="370" y="940"/>
                  </a:lnTo>
                  <a:lnTo>
                    <a:pt x="317" y="1047"/>
                  </a:lnTo>
                  <a:lnTo>
                    <a:pt x="274" y="1157"/>
                  </a:lnTo>
                  <a:lnTo>
                    <a:pt x="240" y="1270"/>
                  </a:lnTo>
                  <a:lnTo>
                    <a:pt x="214" y="1387"/>
                  </a:lnTo>
                  <a:lnTo>
                    <a:pt x="198" y="1508"/>
                  </a:lnTo>
                  <a:lnTo>
                    <a:pt x="193" y="1633"/>
                  </a:lnTo>
                  <a:lnTo>
                    <a:pt x="198" y="1757"/>
                  </a:lnTo>
                  <a:lnTo>
                    <a:pt x="214" y="1878"/>
                  </a:lnTo>
                  <a:lnTo>
                    <a:pt x="240" y="1997"/>
                  </a:lnTo>
                  <a:lnTo>
                    <a:pt x="274" y="2111"/>
                  </a:lnTo>
                  <a:lnTo>
                    <a:pt x="317" y="2221"/>
                  </a:lnTo>
                  <a:lnTo>
                    <a:pt x="370" y="2325"/>
                  </a:lnTo>
                  <a:lnTo>
                    <a:pt x="431" y="2426"/>
                  </a:lnTo>
                  <a:lnTo>
                    <a:pt x="500" y="2520"/>
                  </a:lnTo>
                  <a:lnTo>
                    <a:pt x="575" y="2609"/>
                  </a:lnTo>
                  <a:lnTo>
                    <a:pt x="657" y="2691"/>
                  </a:lnTo>
                  <a:lnTo>
                    <a:pt x="745" y="2767"/>
                  </a:lnTo>
                  <a:lnTo>
                    <a:pt x="841" y="2836"/>
                  </a:lnTo>
                  <a:lnTo>
                    <a:pt x="942" y="2895"/>
                  </a:lnTo>
                  <a:lnTo>
                    <a:pt x="1046" y="2948"/>
                  </a:lnTo>
                  <a:lnTo>
                    <a:pt x="1156" y="2993"/>
                  </a:lnTo>
                  <a:lnTo>
                    <a:pt x="1270" y="3027"/>
                  </a:lnTo>
                  <a:lnTo>
                    <a:pt x="1388" y="3052"/>
                  </a:lnTo>
                  <a:lnTo>
                    <a:pt x="1510" y="3068"/>
                  </a:lnTo>
                  <a:lnTo>
                    <a:pt x="1633" y="3074"/>
                  </a:lnTo>
                  <a:lnTo>
                    <a:pt x="1758" y="3068"/>
                  </a:lnTo>
                  <a:lnTo>
                    <a:pt x="1878" y="3052"/>
                  </a:lnTo>
                  <a:lnTo>
                    <a:pt x="1998" y="3027"/>
                  </a:lnTo>
                  <a:lnTo>
                    <a:pt x="2111" y="2993"/>
                  </a:lnTo>
                  <a:lnTo>
                    <a:pt x="2221" y="2948"/>
                  </a:lnTo>
                  <a:lnTo>
                    <a:pt x="2326" y="2895"/>
                  </a:lnTo>
                  <a:lnTo>
                    <a:pt x="2427" y="2836"/>
                  </a:lnTo>
                  <a:lnTo>
                    <a:pt x="2521" y="2767"/>
                  </a:lnTo>
                  <a:lnTo>
                    <a:pt x="2609" y="2691"/>
                  </a:lnTo>
                  <a:lnTo>
                    <a:pt x="2692" y="2609"/>
                  </a:lnTo>
                  <a:lnTo>
                    <a:pt x="2768" y="2520"/>
                  </a:lnTo>
                  <a:lnTo>
                    <a:pt x="2837" y="2426"/>
                  </a:lnTo>
                  <a:lnTo>
                    <a:pt x="2896" y="2325"/>
                  </a:lnTo>
                  <a:lnTo>
                    <a:pt x="2949" y="2221"/>
                  </a:lnTo>
                  <a:lnTo>
                    <a:pt x="2994" y="2111"/>
                  </a:lnTo>
                  <a:lnTo>
                    <a:pt x="3028" y="1997"/>
                  </a:lnTo>
                  <a:lnTo>
                    <a:pt x="3053" y="1878"/>
                  </a:lnTo>
                  <a:lnTo>
                    <a:pt x="3070" y="1757"/>
                  </a:lnTo>
                  <a:lnTo>
                    <a:pt x="3075" y="1633"/>
                  </a:lnTo>
                  <a:lnTo>
                    <a:pt x="3070" y="1508"/>
                  </a:lnTo>
                  <a:lnTo>
                    <a:pt x="3053" y="1387"/>
                  </a:lnTo>
                  <a:lnTo>
                    <a:pt x="3028" y="1270"/>
                  </a:lnTo>
                  <a:lnTo>
                    <a:pt x="2994" y="1157"/>
                  </a:lnTo>
                  <a:lnTo>
                    <a:pt x="2949" y="1047"/>
                  </a:lnTo>
                  <a:lnTo>
                    <a:pt x="2896" y="940"/>
                  </a:lnTo>
                  <a:lnTo>
                    <a:pt x="2837" y="841"/>
                  </a:lnTo>
                  <a:lnTo>
                    <a:pt x="2768" y="745"/>
                  </a:lnTo>
                  <a:lnTo>
                    <a:pt x="2692" y="657"/>
                  </a:lnTo>
                  <a:lnTo>
                    <a:pt x="2609" y="576"/>
                  </a:lnTo>
                  <a:lnTo>
                    <a:pt x="2521" y="500"/>
                  </a:lnTo>
                  <a:lnTo>
                    <a:pt x="2427" y="432"/>
                  </a:lnTo>
                  <a:lnTo>
                    <a:pt x="2326" y="370"/>
                  </a:lnTo>
                  <a:lnTo>
                    <a:pt x="2221" y="318"/>
                  </a:lnTo>
                  <a:lnTo>
                    <a:pt x="2111" y="275"/>
                  </a:lnTo>
                  <a:lnTo>
                    <a:pt x="1998" y="240"/>
                  </a:lnTo>
                  <a:lnTo>
                    <a:pt x="1878" y="213"/>
                  </a:lnTo>
                  <a:lnTo>
                    <a:pt x="1758" y="199"/>
                  </a:lnTo>
                  <a:lnTo>
                    <a:pt x="1633" y="193"/>
                  </a:lnTo>
                  <a:close/>
                  <a:moveTo>
                    <a:pt x="1633" y="0"/>
                  </a:moveTo>
                  <a:lnTo>
                    <a:pt x="1767" y="6"/>
                  </a:lnTo>
                  <a:lnTo>
                    <a:pt x="1898" y="22"/>
                  </a:lnTo>
                  <a:lnTo>
                    <a:pt x="2025" y="49"/>
                  </a:lnTo>
                  <a:lnTo>
                    <a:pt x="2149" y="85"/>
                  </a:lnTo>
                  <a:lnTo>
                    <a:pt x="2268" y="130"/>
                  </a:lnTo>
                  <a:lnTo>
                    <a:pt x="2384" y="184"/>
                  </a:lnTo>
                  <a:lnTo>
                    <a:pt x="2494" y="246"/>
                  </a:lnTo>
                  <a:lnTo>
                    <a:pt x="2597" y="316"/>
                  </a:lnTo>
                  <a:lnTo>
                    <a:pt x="2696" y="395"/>
                  </a:lnTo>
                  <a:lnTo>
                    <a:pt x="2788" y="480"/>
                  </a:lnTo>
                  <a:lnTo>
                    <a:pt x="2873" y="572"/>
                  </a:lnTo>
                  <a:lnTo>
                    <a:pt x="2951" y="670"/>
                  </a:lnTo>
                  <a:lnTo>
                    <a:pt x="3021" y="774"/>
                  </a:lnTo>
                  <a:lnTo>
                    <a:pt x="3084" y="884"/>
                  </a:lnTo>
                  <a:lnTo>
                    <a:pt x="3138" y="998"/>
                  </a:lnTo>
                  <a:lnTo>
                    <a:pt x="3183" y="1119"/>
                  </a:lnTo>
                  <a:lnTo>
                    <a:pt x="3220" y="1241"/>
                  </a:lnTo>
                  <a:lnTo>
                    <a:pt x="3245" y="1369"/>
                  </a:lnTo>
                  <a:lnTo>
                    <a:pt x="3261" y="1499"/>
                  </a:lnTo>
                  <a:lnTo>
                    <a:pt x="3266" y="1633"/>
                  </a:lnTo>
                  <a:lnTo>
                    <a:pt x="3261" y="1766"/>
                  </a:lnTo>
                  <a:lnTo>
                    <a:pt x="3245" y="1898"/>
                  </a:lnTo>
                  <a:lnTo>
                    <a:pt x="3220" y="2024"/>
                  </a:lnTo>
                  <a:lnTo>
                    <a:pt x="3183" y="2149"/>
                  </a:lnTo>
                  <a:lnTo>
                    <a:pt x="3138" y="2268"/>
                  </a:lnTo>
                  <a:lnTo>
                    <a:pt x="3084" y="2383"/>
                  </a:lnTo>
                  <a:lnTo>
                    <a:pt x="3021" y="2493"/>
                  </a:lnTo>
                  <a:lnTo>
                    <a:pt x="2951" y="2596"/>
                  </a:lnTo>
                  <a:lnTo>
                    <a:pt x="2873" y="2695"/>
                  </a:lnTo>
                  <a:lnTo>
                    <a:pt x="2788" y="2787"/>
                  </a:lnTo>
                  <a:lnTo>
                    <a:pt x="2696" y="2872"/>
                  </a:lnTo>
                  <a:lnTo>
                    <a:pt x="2597" y="2949"/>
                  </a:lnTo>
                  <a:lnTo>
                    <a:pt x="2494" y="3020"/>
                  </a:lnTo>
                  <a:lnTo>
                    <a:pt x="2384" y="3083"/>
                  </a:lnTo>
                  <a:lnTo>
                    <a:pt x="2268" y="3137"/>
                  </a:lnTo>
                  <a:lnTo>
                    <a:pt x="2149" y="3182"/>
                  </a:lnTo>
                  <a:lnTo>
                    <a:pt x="2025" y="3218"/>
                  </a:lnTo>
                  <a:lnTo>
                    <a:pt x="1898" y="3243"/>
                  </a:lnTo>
                  <a:lnTo>
                    <a:pt x="1767" y="3260"/>
                  </a:lnTo>
                  <a:lnTo>
                    <a:pt x="1633" y="3265"/>
                  </a:lnTo>
                  <a:lnTo>
                    <a:pt x="1499" y="3260"/>
                  </a:lnTo>
                  <a:lnTo>
                    <a:pt x="1369" y="3243"/>
                  </a:lnTo>
                  <a:lnTo>
                    <a:pt x="1241" y="3218"/>
                  </a:lnTo>
                  <a:lnTo>
                    <a:pt x="1119" y="3182"/>
                  </a:lnTo>
                  <a:lnTo>
                    <a:pt x="998" y="3137"/>
                  </a:lnTo>
                  <a:lnTo>
                    <a:pt x="884" y="3083"/>
                  </a:lnTo>
                  <a:lnTo>
                    <a:pt x="774" y="3020"/>
                  </a:lnTo>
                  <a:lnTo>
                    <a:pt x="669" y="2949"/>
                  </a:lnTo>
                  <a:lnTo>
                    <a:pt x="572" y="2872"/>
                  </a:lnTo>
                  <a:lnTo>
                    <a:pt x="480" y="2787"/>
                  </a:lnTo>
                  <a:lnTo>
                    <a:pt x="395" y="2695"/>
                  </a:lnTo>
                  <a:lnTo>
                    <a:pt x="315" y="2596"/>
                  </a:lnTo>
                  <a:lnTo>
                    <a:pt x="245" y="2493"/>
                  </a:lnTo>
                  <a:lnTo>
                    <a:pt x="184" y="2383"/>
                  </a:lnTo>
                  <a:lnTo>
                    <a:pt x="129" y="2268"/>
                  </a:lnTo>
                  <a:lnTo>
                    <a:pt x="84" y="2149"/>
                  </a:lnTo>
                  <a:lnTo>
                    <a:pt x="48" y="2024"/>
                  </a:lnTo>
                  <a:lnTo>
                    <a:pt x="21" y="1898"/>
                  </a:lnTo>
                  <a:lnTo>
                    <a:pt x="5" y="1766"/>
                  </a:lnTo>
                  <a:lnTo>
                    <a:pt x="0" y="1633"/>
                  </a:lnTo>
                  <a:lnTo>
                    <a:pt x="5" y="1499"/>
                  </a:lnTo>
                  <a:lnTo>
                    <a:pt x="21" y="1369"/>
                  </a:lnTo>
                  <a:lnTo>
                    <a:pt x="48" y="1241"/>
                  </a:lnTo>
                  <a:lnTo>
                    <a:pt x="84" y="1119"/>
                  </a:lnTo>
                  <a:lnTo>
                    <a:pt x="129" y="998"/>
                  </a:lnTo>
                  <a:lnTo>
                    <a:pt x="184" y="884"/>
                  </a:lnTo>
                  <a:lnTo>
                    <a:pt x="245" y="774"/>
                  </a:lnTo>
                  <a:lnTo>
                    <a:pt x="315" y="670"/>
                  </a:lnTo>
                  <a:lnTo>
                    <a:pt x="395" y="572"/>
                  </a:lnTo>
                  <a:lnTo>
                    <a:pt x="480" y="480"/>
                  </a:lnTo>
                  <a:lnTo>
                    <a:pt x="572" y="395"/>
                  </a:lnTo>
                  <a:lnTo>
                    <a:pt x="669" y="316"/>
                  </a:lnTo>
                  <a:lnTo>
                    <a:pt x="774" y="246"/>
                  </a:lnTo>
                  <a:lnTo>
                    <a:pt x="884" y="184"/>
                  </a:lnTo>
                  <a:lnTo>
                    <a:pt x="998" y="130"/>
                  </a:lnTo>
                  <a:lnTo>
                    <a:pt x="1119" y="85"/>
                  </a:lnTo>
                  <a:lnTo>
                    <a:pt x="1241" y="49"/>
                  </a:lnTo>
                  <a:lnTo>
                    <a:pt x="1369" y="22"/>
                  </a:lnTo>
                  <a:lnTo>
                    <a:pt x="1499" y="6"/>
                  </a:lnTo>
                  <a:lnTo>
                    <a:pt x="16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2568" y="1079"/>
              <a:ext cx="352" cy="927"/>
            </a:xfrm>
            <a:custGeom>
              <a:avLst/>
              <a:gdLst>
                <a:gd name="T0" fmla="*/ 99 w 704"/>
                <a:gd name="T1" fmla="*/ 0 h 1854"/>
                <a:gd name="T2" fmla="*/ 124 w 704"/>
                <a:gd name="T3" fmla="*/ 5 h 1854"/>
                <a:gd name="T4" fmla="*/ 148 w 704"/>
                <a:gd name="T5" fmla="*/ 16 h 1854"/>
                <a:gd name="T6" fmla="*/ 233 w 704"/>
                <a:gd name="T7" fmla="*/ 76 h 1854"/>
                <a:gd name="T8" fmla="*/ 310 w 704"/>
                <a:gd name="T9" fmla="*/ 143 h 1854"/>
                <a:gd name="T10" fmla="*/ 381 w 704"/>
                <a:gd name="T11" fmla="*/ 215 h 1854"/>
                <a:gd name="T12" fmla="*/ 447 w 704"/>
                <a:gd name="T13" fmla="*/ 290 h 1854"/>
                <a:gd name="T14" fmla="*/ 505 w 704"/>
                <a:gd name="T15" fmla="*/ 372 h 1854"/>
                <a:gd name="T16" fmla="*/ 556 w 704"/>
                <a:gd name="T17" fmla="*/ 458 h 1854"/>
                <a:gd name="T18" fmla="*/ 601 w 704"/>
                <a:gd name="T19" fmla="*/ 548 h 1854"/>
                <a:gd name="T20" fmla="*/ 637 w 704"/>
                <a:gd name="T21" fmla="*/ 642 h 1854"/>
                <a:gd name="T22" fmla="*/ 666 w 704"/>
                <a:gd name="T23" fmla="*/ 738 h 1854"/>
                <a:gd name="T24" fmla="*/ 687 w 704"/>
                <a:gd name="T25" fmla="*/ 837 h 1854"/>
                <a:gd name="T26" fmla="*/ 700 w 704"/>
                <a:gd name="T27" fmla="*/ 938 h 1854"/>
                <a:gd name="T28" fmla="*/ 704 w 704"/>
                <a:gd name="T29" fmla="*/ 1041 h 1854"/>
                <a:gd name="T30" fmla="*/ 698 w 704"/>
                <a:gd name="T31" fmla="*/ 1147 h 1854"/>
                <a:gd name="T32" fmla="*/ 686 w 704"/>
                <a:gd name="T33" fmla="*/ 1252 h 1854"/>
                <a:gd name="T34" fmla="*/ 662 w 704"/>
                <a:gd name="T35" fmla="*/ 1355 h 1854"/>
                <a:gd name="T36" fmla="*/ 632 w 704"/>
                <a:gd name="T37" fmla="*/ 1454 h 1854"/>
                <a:gd name="T38" fmla="*/ 592 w 704"/>
                <a:gd name="T39" fmla="*/ 1551 h 1854"/>
                <a:gd name="T40" fmla="*/ 543 w 704"/>
                <a:gd name="T41" fmla="*/ 1645 h 1854"/>
                <a:gd name="T42" fmla="*/ 487 w 704"/>
                <a:gd name="T43" fmla="*/ 1735 h 1854"/>
                <a:gd name="T44" fmla="*/ 424 w 704"/>
                <a:gd name="T45" fmla="*/ 1820 h 1854"/>
                <a:gd name="T46" fmla="*/ 402 w 704"/>
                <a:gd name="T47" fmla="*/ 1838 h 1854"/>
                <a:gd name="T48" fmla="*/ 377 w 704"/>
                <a:gd name="T49" fmla="*/ 1851 h 1854"/>
                <a:gd name="T50" fmla="*/ 350 w 704"/>
                <a:gd name="T51" fmla="*/ 1854 h 1854"/>
                <a:gd name="T52" fmla="*/ 328 w 704"/>
                <a:gd name="T53" fmla="*/ 1852 h 1854"/>
                <a:gd name="T54" fmla="*/ 308 w 704"/>
                <a:gd name="T55" fmla="*/ 1845 h 1854"/>
                <a:gd name="T56" fmla="*/ 289 w 704"/>
                <a:gd name="T57" fmla="*/ 1833 h 1854"/>
                <a:gd name="T58" fmla="*/ 271 w 704"/>
                <a:gd name="T59" fmla="*/ 1813 h 1854"/>
                <a:gd name="T60" fmla="*/ 260 w 704"/>
                <a:gd name="T61" fmla="*/ 1791 h 1854"/>
                <a:gd name="T62" fmla="*/ 254 w 704"/>
                <a:gd name="T63" fmla="*/ 1768 h 1854"/>
                <a:gd name="T64" fmla="*/ 256 w 704"/>
                <a:gd name="T65" fmla="*/ 1742 h 1854"/>
                <a:gd name="T66" fmla="*/ 262 w 704"/>
                <a:gd name="T67" fmla="*/ 1719 h 1854"/>
                <a:gd name="T68" fmla="*/ 276 w 704"/>
                <a:gd name="T69" fmla="*/ 1697 h 1854"/>
                <a:gd name="T70" fmla="*/ 337 w 704"/>
                <a:gd name="T71" fmla="*/ 1616 h 1854"/>
                <a:gd name="T72" fmla="*/ 390 w 704"/>
                <a:gd name="T73" fmla="*/ 1528 h 1854"/>
                <a:gd name="T74" fmla="*/ 433 w 704"/>
                <a:gd name="T75" fmla="*/ 1438 h 1854"/>
                <a:gd name="T76" fmla="*/ 467 w 704"/>
                <a:gd name="T77" fmla="*/ 1342 h 1854"/>
                <a:gd name="T78" fmla="*/ 491 w 704"/>
                <a:gd name="T79" fmla="*/ 1243 h 1854"/>
                <a:gd name="T80" fmla="*/ 507 w 704"/>
                <a:gd name="T81" fmla="*/ 1144 h 1854"/>
                <a:gd name="T82" fmla="*/ 512 w 704"/>
                <a:gd name="T83" fmla="*/ 1041 h 1854"/>
                <a:gd name="T84" fmla="*/ 507 w 704"/>
                <a:gd name="T85" fmla="*/ 947 h 1854"/>
                <a:gd name="T86" fmla="*/ 494 w 704"/>
                <a:gd name="T87" fmla="*/ 853 h 1854"/>
                <a:gd name="T88" fmla="*/ 475 w 704"/>
                <a:gd name="T89" fmla="*/ 763 h 1854"/>
                <a:gd name="T90" fmla="*/ 446 w 704"/>
                <a:gd name="T91" fmla="*/ 675 h 1854"/>
                <a:gd name="T92" fmla="*/ 408 w 704"/>
                <a:gd name="T93" fmla="*/ 592 h 1854"/>
                <a:gd name="T94" fmla="*/ 364 w 704"/>
                <a:gd name="T95" fmla="*/ 510 h 1854"/>
                <a:gd name="T96" fmla="*/ 314 w 704"/>
                <a:gd name="T97" fmla="*/ 433 h 1854"/>
                <a:gd name="T98" fmla="*/ 256 w 704"/>
                <a:gd name="T99" fmla="*/ 361 h 1854"/>
                <a:gd name="T100" fmla="*/ 191 w 704"/>
                <a:gd name="T101" fmla="*/ 294 h 1854"/>
                <a:gd name="T102" fmla="*/ 119 w 704"/>
                <a:gd name="T103" fmla="*/ 233 h 1854"/>
                <a:gd name="T104" fmla="*/ 43 w 704"/>
                <a:gd name="T105" fmla="*/ 177 h 1854"/>
                <a:gd name="T106" fmla="*/ 23 w 704"/>
                <a:gd name="T107" fmla="*/ 161 h 1854"/>
                <a:gd name="T108" fmla="*/ 9 w 704"/>
                <a:gd name="T109" fmla="*/ 139 h 1854"/>
                <a:gd name="T110" fmla="*/ 2 w 704"/>
                <a:gd name="T111" fmla="*/ 117 h 1854"/>
                <a:gd name="T112" fmla="*/ 0 w 704"/>
                <a:gd name="T113" fmla="*/ 92 h 1854"/>
                <a:gd name="T114" fmla="*/ 3 w 704"/>
                <a:gd name="T115" fmla="*/ 67 h 1854"/>
                <a:gd name="T116" fmla="*/ 14 w 704"/>
                <a:gd name="T117" fmla="*/ 45 h 1854"/>
                <a:gd name="T118" fmla="*/ 32 w 704"/>
                <a:gd name="T119" fmla="*/ 25 h 1854"/>
                <a:gd name="T120" fmla="*/ 52 w 704"/>
                <a:gd name="T121" fmla="*/ 11 h 1854"/>
                <a:gd name="T122" fmla="*/ 76 w 704"/>
                <a:gd name="T123" fmla="*/ 4 h 1854"/>
                <a:gd name="T124" fmla="*/ 99 w 704"/>
                <a:gd name="T125" fmla="*/ 0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4" h="1854">
                  <a:moveTo>
                    <a:pt x="99" y="0"/>
                  </a:moveTo>
                  <a:lnTo>
                    <a:pt x="124" y="5"/>
                  </a:lnTo>
                  <a:lnTo>
                    <a:pt x="148" y="16"/>
                  </a:lnTo>
                  <a:lnTo>
                    <a:pt x="233" y="76"/>
                  </a:lnTo>
                  <a:lnTo>
                    <a:pt x="310" y="143"/>
                  </a:lnTo>
                  <a:lnTo>
                    <a:pt x="381" y="215"/>
                  </a:lnTo>
                  <a:lnTo>
                    <a:pt x="447" y="290"/>
                  </a:lnTo>
                  <a:lnTo>
                    <a:pt x="505" y="372"/>
                  </a:lnTo>
                  <a:lnTo>
                    <a:pt x="556" y="458"/>
                  </a:lnTo>
                  <a:lnTo>
                    <a:pt x="601" y="548"/>
                  </a:lnTo>
                  <a:lnTo>
                    <a:pt x="637" y="642"/>
                  </a:lnTo>
                  <a:lnTo>
                    <a:pt x="666" y="738"/>
                  </a:lnTo>
                  <a:lnTo>
                    <a:pt x="687" y="837"/>
                  </a:lnTo>
                  <a:lnTo>
                    <a:pt x="700" y="938"/>
                  </a:lnTo>
                  <a:lnTo>
                    <a:pt x="704" y="1041"/>
                  </a:lnTo>
                  <a:lnTo>
                    <a:pt x="698" y="1147"/>
                  </a:lnTo>
                  <a:lnTo>
                    <a:pt x="686" y="1252"/>
                  </a:lnTo>
                  <a:lnTo>
                    <a:pt x="662" y="1355"/>
                  </a:lnTo>
                  <a:lnTo>
                    <a:pt x="632" y="1454"/>
                  </a:lnTo>
                  <a:lnTo>
                    <a:pt x="592" y="1551"/>
                  </a:lnTo>
                  <a:lnTo>
                    <a:pt x="543" y="1645"/>
                  </a:lnTo>
                  <a:lnTo>
                    <a:pt x="487" y="1735"/>
                  </a:lnTo>
                  <a:lnTo>
                    <a:pt x="424" y="1820"/>
                  </a:lnTo>
                  <a:lnTo>
                    <a:pt x="402" y="1838"/>
                  </a:lnTo>
                  <a:lnTo>
                    <a:pt x="377" y="1851"/>
                  </a:lnTo>
                  <a:lnTo>
                    <a:pt x="350" y="1854"/>
                  </a:lnTo>
                  <a:lnTo>
                    <a:pt x="328" y="1852"/>
                  </a:lnTo>
                  <a:lnTo>
                    <a:pt x="308" y="1845"/>
                  </a:lnTo>
                  <a:lnTo>
                    <a:pt x="289" y="1833"/>
                  </a:lnTo>
                  <a:lnTo>
                    <a:pt x="271" y="1813"/>
                  </a:lnTo>
                  <a:lnTo>
                    <a:pt x="260" y="1791"/>
                  </a:lnTo>
                  <a:lnTo>
                    <a:pt x="254" y="1768"/>
                  </a:lnTo>
                  <a:lnTo>
                    <a:pt x="256" y="1742"/>
                  </a:lnTo>
                  <a:lnTo>
                    <a:pt x="262" y="1719"/>
                  </a:lnTo>
                  <a:lnTo>
                    <a:pt x="276" y="1697"/>
                  </a:lnTo>
                  <a:lnTo>
                    <a:pt x="337" y="1616"/>
                  </a:lnTo>
                  <a:lnTo>
                    <a:pt x="390" y="1528"/>
                  </a:lnTo>
                  <a:lnTo>
                    <a:pt x="433" y="1438"/>
                  </a:lnTo>
                  <a:lnTo>
                    <a:pt x="467" y="1342"/>
                  </a:lnTo>
                  <a:lnTo>
                    <a:pt x="491" y="1243"/>
                  </a:lnTo>
                  <a:lnTo>
                    <a:pt x="507" y="1144"/>
                  </a:lnTo>
                  <a:lnTo>
                    <a:pt x="512" y="1041"/>
                  </a:lnTo>
                  <a:lnTo>
                    <a:pt x="507" y="947"/>
                  </a:lnTo>
                  <a:lnTo>
                    <a:pt x="494" y="853"/>
                  </a:lnTo>
                  <a:lnTo>
                    <a:pt x="475" y="763"/>
                  </a:lnTo>
                  <a:lnTo>
                    <a:pt x="446" y="675"/>
                  </a:lnTo>
                  <a:lnTo>
                    <a:pt x="408" y="592"/>
                  </a:lnTo>
                  <a:lnTo>
                    <a:pt x="364" y="510"/>
                  </a:lnTo>
                  <a:lnTo>
                    <a:pt x="314" y="433"/>
                  </a:lnTo>
                  <a:lnTo>
                    <a:pt x="256" y="361"/>
                  </a:lnTo>
                  <a:lnTo>
                    <a:pt x="191" y="294"/>
                  </a:lnTo>
                  <a:lnTo>
                    <a:pt x="119" y="233"/>
                  </a:lnTo>
                  <a:lnTo>
                    <a:pt x="43" y="177"/>
                  </a:lnTo>
                  <a:lnTo>
                    <a:pt x="23" y="161"/>
                  </a:lnTo>
                  <a:lnTo>
                    <a:pt x="9" y="139"/>
                  </a:lnTo>
                  <a:lnTo>
                    <a:pt x="2" y="117"/>
                  </a:lnTo>
                  <a:lnTo>
                    <a:pt x="0" y="92"/>
                  </a:lnTo>
                  <a:lnTo>
                    <a:pt x="3" y="67"/>
                  </a:lnTo>
                  <a:lnTo>
                    <a:pt x="14" y="45"/>
                  </a:lnTo>
                  <a:lnTo>
                    <a:pt x="32" y="25"/>
                  </a:lnTo>
                  <a:lnTo>
                    <a:pt x="52" y="11"/>
                  </a:lnTo>
                  <a:lnTo>
                    <a:pt x="76" y="4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2260" y="989"/>
              <a:ext cx="199" cy="104"/>
            </a:xfrm>
            <a:custGeom>
              <a:avLst/>
              <a:gdLst>
                <a:gd name="T0" fmla="*/ 96 w 397"/>
                <a:gd name="T1" fmla="*/ 0 h 209"/>
                <a:gd name="T2" fmla="*/ 208 w 397"/>
                <a:gd name="T3" fmla="*/ 3 h 209"/>
                <a:gd name="T4" fmla="*/ 318 w 397"/>
                <a:gd name="T5" fmla="*/ 20 h 209"/>
                <a:gd name="T6" fmla="*/ 349 w 397"/>
                <a:gd name="T7" fmla="*/ 29 h 209"/>
                <a:gd name="T8" fmla="*/ 372 w 397"/>
                <a:gd name="T9" fmla="*/ 47 h 209"/>
                <a:gd name="T10" fmla="*/ 388 w 397"/>
                <a:gd name="T11" fmla="*/ 72 h 209"/>
                <a:gd name="T12" fmla="*/ 397 w 397"/>
                <a:gd name="T13" fmla="*/ 101 h 209"/>
                <a:gd name="T14" fmla="*/ 396 w 397"/>
                <a:gd name="T15" fmla="*/ 131 h 209"/>
                <a:gd name="T16" fmla="*/ 387 w 397"/>
                <a:gd name="T17" fmla="*/ 157 h 209"/>
                <a:gd name="T18" fmla="*/ 372 w 397"/>
                <a:gd name="T19" fmla="*/ 178 h 209"/>
                <a:gd name="T20" fmla="*/ 352 w 397"/>
                <a:gd name="T21" fmla="*/ 194 h 209"/>
                <a:gd name="T22" fmla="*/ 329 w 397"/>
                <a:gd name="T23" fmla="*/ 205 h 209"/>
                <a:gd name="T24" fmla="*/ 302 w 397"/>
                <a:gd name="T25" fmla="*/ 209 h 209"/>
                <a:gd name="T26" fmla="*/ 284 w 397"/>
                <a:gd name="T27" fmla="*/ 207 h 209"/>
                <a:gd name="T28" fmla="*/ 192 w 397"/>
                <a:gd name="T29" fmla="*/ 194 h 209"/>
                <a:gd name="T30" fmla="*/ 96 w 397"/>
                <a:gd name="T31" fmla="*/ 191 h 209"/>
                <a:gd name="T32" fmla="*/ 65 w 397"/>
                <a:gd name="T33" fmla="*/ 185 h 209"/>
                <a:gd name="T34" fmla="*/ 40 w 397"/>
                <a:gd name="T35" fmla="*/ 173 h 209"/>
                <a:gd name="T36" fmla="*/ 18 w 397"/>
                <a:gd name="T37" fmla="*/ 151 h 209"/>
                <a:gd name="T38" fmla="*/ 6 w 397"/>
                <a:gd name="T39" fmla="*/ 126 h 209"/>
                <a:gd name="T40" fmla="*/ 0 w 397"/>
                <a:gd name="T41" fmla="*/ 95 h 209"/>
                <a:gd name="T42" fmla="*/ 6 w 397"/>
                <a:gd name="T43" fmla="*/ 65 h 209"/>
                <a:gd name="T44" fmla="*/ 18 w 397"/>
                <a:gd name="T45" fmla="*/ 38 h 209"/>
                <a:gd name="T46" fmla="*/ 40 w 397"/>
                <a:gd name="T47" fmla="*/ 18 h 209"/>
                <a:gd name="T48" fmla="*/ 65 w 397"/>
                <a:gd name="T49" fmla="*/ 3 h 209"/>
                <a:gd name="T50" fmla="*/ 96 w 397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7" h="209">
                  <a:moveTo>
                    <a:pt x="96" y="0"/>
                  </a:moveTo>
                  <a:lnTo>
                    <a:pt x="208" y="3"/>
                  </a:lnTo>
                  <a:lnTo>
                    <a:pt x="318" y="20"/>
                  </a:lnTo>
                  <a:lnTo>
                    <a:pt x="349" y="29"/>
                  </a:lnTo>
                  <a:lnTo>
                    <a:pt x="372" y="47"/>
                  </a:lnTo>
                  <a:lnTo>
                    <a:pt x="388" y="72"/>
                  </a:lnTo>
                  <a:lnTo>
                    <a:pt x="397" y="101"/>
                  </a:lnTo>
                  <a:lnTo>
                    <a:pt x="396" y="131"/>
                  </a:lnTo>
                  <a:lnTo>
                    <a:pt x="387" y="157"/>
                  </a:lnTo>
                  <a:lnTo>
                    <a:pt x="372" y="178"/>
                  </a:lnTo>
                  <a:lnTo>
                    <a:pt x="352" y="194"/>
                  </a:lnTo>
                  <a:lnTo>
                    <a:pt x="329" y="205"/>
                  </a:lnTo>
                  <a:lnTo>
                    <a:pt x="302" y="209"/>
                  </a:lnTo>
                  <a:lnTo>
                    <a:pt x="284" y="207"/>
                  </a:lnTo>
                  <a:lnTo>
                    <a:pt x="192" y="194"/>
                  </a:lnTo>
                  <a:lnTo>
                    <a:pt x="96" y="191"/>
                  </a:lnTo>
                  <a:lnTo>
                    <a:pt x="65" y="185"/>
                  </a:lnTo>
                  <a:lnTo>
                    <a:pt x="40" y="173"/>
                  </a:lnTo>
                  <a:lnTo>
                    <a:pt x="18" y="151"/>
                  </a:lnTo>
                  <a:lnTo>
                    <a:pt x="6" y="126"/>
                  </a:lnTo>
                  <a:lnTo>
                    <a:pt x="0" y="95"/>
                  </a:lnTo>
                  <a:lnTo>
                    <a:pt x="6" y="65"/>
                  </a:lnTo>
                  <a:lnTo>
                    <a:pt x="18" y="38"/>
                  </a:lnTo>
                  <a:lnTo>
                    <a:pt x="40" y="18"/>
                  </a:lnTo>
                  <a:lnTo>
                    <a:pt x="65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24"/>
          <p:cNvGrpSpPr>
            <a:grpSpLocks noChangeAspect="1"/>
          </p:cNvGrpSpPr>
          <p:nvPr/>
        </p:nvGrpSpPr>
        <p:grpSpPr bwMode="auto">
          <a:xfrm>
            <a:off x="6028530" y="1547944"/>
            <a:ext cx="136525" cy="138113"/>
            <a:chOff x="1000" y="2470"/>
            <a:chExt cx="86" cy="87"/>
          </a:xfrm>
          <a:solidFill>
            <a:schemeClr val="bg1"/>
          </a:solidFill>
        </p:grpSpPr>
        <p:sp>
          <p:nvSpPr>
            <p:cNvPr id="37" name="Freeform 26"/>
            <p:cNvSpPr>
              <a:spLocks noEditPoints="1"/>
            </p:cNvSpPr>
            <p:nvPr/>
          </p:nvSpPr>
          <p:spPr bwMode="auto">
            <a:xfrm>
              <a:off x="1000" y="2470"/>
              <a:ext cx="86" cy="87"/>
            </a:xfrm>
            <a:custGeom>
              <a:avLst/>
              <a:gdLst>
                <a:gd name="T0" fmla="*/ 387 w 867"/>
                <a:gd name="T1" fmla="*/ 121 h 867"/>
                <a:gd name="T2" fmla="*/ 300 w 867"/>
                <a:gd name="T3" fmla="*/ 148 h 867"/>
                <a:gd name="T4" fmla="*/ 227 w 867"/>
                <a:gd name="T5" fmla="*/ 195 h 867"/>
                <a:gd name="T6" fmla="*/ 168 w 867"/>
                <a:gd name="T7" fmla="*/ 262 h 867"/>
                <a:gd name="T8" fmla="*/ 131 w 867"/>
                <a:gd name="T9" fmla="*/ 343 h 867"/>
                <a:gd name="T10" fmla="*/ 118 w 867"/>
                <a:gd name="T11" fmla="*/ 434 h 867"/>
                <a:gd name="T12" fmla="*/ 131 w 867"/>
                <a:gd name="T13" fmla="*/ 525 h 867"/>
                <a:gd name="T14" fmla="*/ 168 w 867"/>
                <a:gd name="T15" fmla="*/ 607 h 867"/>
                <a:gd name="T16" fmla="*/ 227 w 867"/>
                <a:gd name="T17" fmla="*/ 673 h 867"/>
                <a:gd name="T18" fmla="*/ 300 w 867"/>
                <a:gd name="T19" fmla="*/ 721 h 867"/>
                <a:gd name="T20" fmla="*/ 387 w 867"/>
                <a:gd name="T21" fmla="*/ 747 h 867"/>
                <a:gd name="T22" fmla="*/ 480 w 867"/>
                <a:gd name="T23" fmla="*/ 747 h 867"/>
                <a:gd name="T24" fmla="*/ 567 w 867"/>
                <a:gd name="T25" fmla="*/ 721 h 867"/>
                <a:gd name="T26" fmla="*/ 640 w 867"/>
                <a:gd name="T27" fmla="*/ 673 h 867"/>
                <a:gd name="T28" fmla="*/ 699 w 867"/>
                <a:gd name="T29" fmla="*/ 607 h 867"/>
                <a:gd name="T30" fmla="*/ 736 w 867"/>
                <a:gd name="T31" fmla="*/ 525 h 867"/>
                <a:gd name="T32" fmla="*/ 749 w 867"/>
                <a:gd name="T33" fmla="*/ 434 h 867"/>
                <a:gd name="T34" fmla="*/ 736 w 867"/>
                <a:gd name="T35" fmla="*/ 343 h 867"/>
                <a:gd name="T36" fmla="*/ 699 w 867"/>
                <a:gd name="T37" fmla="*/ 262 h 867"/>
                <a:gd name="T38" fmla="*/ 640 w 867"/>
                <a:gd name="T39" fmla="*/ 195 h 867"/>
                <a:gd name="T40" fmla="*/ 567 w 867"/>
                <a:gd name="T41" fmla="*/ 148 h 867"/>
                <a:gd name="T42" fmla="*/ 480 w 867"/>
                <a:gd name="T43" fmla="*/ 121 h 867"/>
                <a:gd name="T44" fmla="*/ 433 w 867"/>
                <a:gd name="T45" fmla="*/ 0 h 867"/>
                <a:gd name="T46" fmla="*/ 540 w 867"/>
                <a:gd name="T47" fmla="*/ 14 h 867"/>
                <a:gd name="T48" fmla="*/ 637 w 867"/>
                <a:gd name="T49" fmla="*/ 52 h 867"/>
                <a:gd name="T50" fmla="*/ 721 w 867"/>
                <a:gd name="T51" fmla="*/ 110 h 867"/>
                <a:gd name="T52" fmla="*/ 789 w 867"/>
                <a:gd name="T53" fmla="*/ 186 h 867"/>
                <a:gd name="T54" fmla="*/ 837 w 867"/>
                <a:gd name="T55" fmla="*/ 278 h 867"/>
                <a:gd name="T56" fmla="*/ 864 w 867"/>
                <a:gd name="T57" fmla="*/ 380 h 867"/>
                <a:gd name="T58" fmla="*/ 864 w 867"/>
                <a:gd name="T59" fmla="*/ 489 h 867"/>
                <a:gd name="T60" fmla="*/ 837 w 867"/>
                <a:gd name="T61" fmla="*/ 590 h 867"/>
                <a:gd name="T62" fmla="*/ 789 w 867"/>
                <a:gd name="T63" fmla="*/ 681 h 867"/>
                <a:gd name="T64" fmla="*/ 721 w 867"/>
                <a:gd name="T65" fmla="*/ 758 h 867"/>
                <a:gd name="T66" fmla="*/ 637 w 867"/>
                <a:gd name="T67" fmla="*/ 817 h 867"/>
                <a:gd name="T68" fmla="*/ 540 w 867"/>
                <a:gd name="T69" fmla="*/ 854 h 867"/>
                <a:gd name="T70" fmla="*/ 433 w 867"/>
                <a:gd name="T71" fmla="*/ 867 h 867"/>
                <a:gd name="T72" fmla="*/ 327 w 867"/>
                <a:gd name="T73" fmla="*/ 854 h 867"/>
                <a:gd name="T74" fmla="*/ 230 w 867"/>
                <a:gd name="T75" fmla="*/ 817 h 867"/>
                <a:gd name="T76" fmla="*/ 146 w 867"/>
                <a:gd name="T77" fmla="*/ 758 h 867"/>
                <a:gd name="T78" fmla="*/ 78 w 867"/>
                <a:gd name="T79" fmla="*/ 681 h 867"/>
                <a:gd name="T80" fmla="*/ 30 w 867"/>
                <a:gd name="T81" fmla="*/ 590 h 867"/>
                <a:gd name="T82" fmla="*/ 3 w 867"/>
                <a:gd name="T83" fmla="*/ 489 h 867"/>
                <a:gd name="T84" fmla="*/ 3 w 867"/>
                <a:gd name="T85" fmla="*/ 380 h 867"/>
                <a:gd name="T86" fmla="*/ 30 w 867"/>
                <a:gd name="T87" fmla="*/ 278 h 867"/>
                <a:gd name="T88" fmla="*/ 78 w 867"/>
                <a:gd name="T89" fmla="*/ 186 h 867"/>
                <a:gd name="T90" fmla="*/ 146 w 867"/>
                <a:gd name="T91" fmla="*/ 110 h 867"/>
                <a:gd name="T92" fmla="*/ 230 w 867"/>
                <a:gd name="T93" fmla="*/ 52 h 867"/>
                <a:gd name="T94" fmla="*/ 327 w 867"/>
                <a:gd name="T95" fmla="*/ 14 h 867"/>
                <a:gd name="T96" fmla="*/ 433 w 867"/>
                <a:gd name="T97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7" h="867">
                  <a:moveTo>
                    <a:pt x="433" y="118"/>
                  </a:moveTo>
                  <a:lnTo>
                    <a:pt x="387" y="121"/>
                  </a:lnTo>
                  <a:lnTo>
                    <a:pt x="342" y="131"/>
                  </a:lnTo>
                  <a:lnTo>
                    <a:pt x="300" y="148"/>
                  </a:lnTo>
                  <a:lnTo>
                    <a:pt x="262" y="169"/>
                  </a:lnTo>
                  <a:lnTo>
                    <a:pt x="227" y="195"/>
                  </a:lnTo>
                  <a:lnTo>
                    <a:pt x="195" y="227"/>
                  </a:lnTo>
                  <a:lnTo>
                    <a:pt x="168" y="262"/>
                  </a:lnTo>
                  <a:lnTo>
                    <a:pt x="146" y="301"/>
                  </a:lnTo>
                  <a:lnTo>
                    <a:pt x="131" y="343"/>
                  </a:lnTo>
                  <a:lnTo>
                    <a:pt x="121" y="388"/>
                  </a:lnTo>
                  <a:lnTo>
                    <a:pt x="118" y="434"/>
                  </a:lnTo>
                  <a:lnTo>
                    <a:pt x="121" y="481"/>
                  </a:lnTo>
                  <a:lnTo>
                    <a:pt x="131" y="525"/>
                  </a:lnTo>
                  <a:lnTo>
                    <a:pt x="146" y="567"/>
                  </a:lnTo>
                  <a:lnTo>
                    <a:pt x="168" y="607"/>
                  </a:lnTo>
                  <a:lnTo>
                    <a:pt x="195" y="642"/>
                  </a:lnTo>
                  <a:lnTo>
                    <a:pt x="227" y="673"/>
                  </a:lnTo>
                  <a:lnTo>
                    <a:pt x="262" y="699"/>
                  </a:lnTo>
                  <a:lnTo>
                    <a:pt x="300" y="721"/>
                  </a:lnTo>
                  <a:lnTo>
                    <a:pt x="342" y="736"/>
                  </a:lnTo>
                  <a:lnTo>
                    <a:pt x="387" y="747"/>
                  </a:lnTo>
                  <a:lnTo>
                    <a:pt x="433" y="751"/>
                  </a:lnTo>
                  <a:lnTo>
                    <a:pt x="480" y="747"/>
                  </a:lnTo>
                  <a:lnTo>
                    <a:pt x="525" y="736"/>
                  </a:lnTo>
                  <a:lnTo>
                    <a:pt x="567" y="721"/>
                  </a:lnTo>
                  <a:lnTo>
                    <a:pt x="605" y="699"/>
                  </a:lnTo>
                  <a:lnTo>
                    <a:pt x="640" y="673"/>
                  </a:lnTo>
                  <a:lnTo>
                    <a:pt x="672" y="642"/>
                  </a:lnTo>
                  <a:lnTo>
                    <a:pt x="699" y="607"/>
                  </a:lnTo>
                  <a:lnTo>
                    <a:pt x="721" y="567"/>
                  </a:lnTo>
                  <a:lnTo>
                    <a:pt x="736" y="525"/>
                  </a:lnTo>
                  <a:lnTo>
                    <a:pt x="746" y="481"/>
                  </a:lnTo>
                  <a:lnTo>
                    <a:pt x="749" y="434"/>
                  </a:lnTo>
                  <a:lnTo>
                    <a:pt x="746" y="388"/>
                  </a:lnTo>
                  <a:lnTo>
                    <a:pt x="736" y="343"/>
                  </a:lnTo>
                  <a:lnTo>
                    <a:pt x="721" y="301"/>
                  </a:lnTo>
                  <a:lnTo>
                    <a:pt x="699" y="262"/>
                  </a:lnTo>
                  <a:lnTo>
                    <a:pt x="672" y="227"/>
                  </a:lnTo>
                  <a:lnTo>
                    <a:pt x="640" y="195"/>
                  </a:lnTo>
                  <a:lnTo>
                    <a:pt x="605" y="169"/>
                  </a:lnTo>
                  <a:lnTo>
                    <a:pt x="567" y="148"/>
                  </a:lnTo>
                  <a:lnTo>
                    <a:pt x="525" y="131"/>
                  </a:lnTo>
                  <a:lnTo>
                    <a:pt x="480" y="121"/>
                  </a:lnTo>
                  <a:lnTo>
                    <a:pt x="433" y="118"/>
                  </a:lnTo>
                  <a:close/>
                  <a:moveTo>
                    <a:pt x="433" y="0"/>
                  </a:moveTo>
                  <a:lnTo>
                    <a:pt x="487" y="4"/>
                  </a:lnTo>
                  <a:lnTo>
                    <a:pt x="540" y="14"/>
                  </a:lnTo>
                  <a:lnTo>
                    <a:pt x="590" y="30"/>
                  </a:lnTo>
                  <a:lnTo>
                    <a:pt x="637" y="52"/>
                  </a:lnTo>
                  <a:lnTo>
                    <a:pt x="681" y="79"/>
                  </a:lnTo>
                  <a:lnTo>
                    <a:pt x="721" y="110"/>
                  </a:lnTo>
                  <a:lnTo>
                    <a:pt x="757" y="147"/>
                  </a:lnTo>
                  <a:lnTo>
                    <a:pt x="789" y="186"/>
                  </a:lnTo>
                  <a:lnTo>
                    <a:pt x="816" y="230"/>
                  </a:lnTo>
                  <a:lnTo>
                    <a:pt x="837" y="278"/>
                  </a:lnTo>
                  <a:lnTo>
                    <a:pt x="854" y="327"/>
                  </a:lnTo>
                  <a:lnTo>
                    <a:pt x="864" y="380"/>
                  </a:lnTo>
                  <a:lnTo>
                    <a:pt x="867" y="434"/>
                  </a:lnTo>
                  <a:lnTo>
                    <a:pt x="864" y="489"/>
                  </a:lnTo>
                  <a:lnTo>
                    <a:pt x="854" y="541"/>
                  </a:lnTo>
                  <a:lnTo>
                    <a:pt x="837" y="590"/>
                  </a:lnTo>
                  <a:lnTo>
                    <a:pt x="816" y="637"/>
                  </a:lnTo>
                  <a:lnTo>
                    <a:pt x="789" y="681"/>
                  </a:lnTo>
                  <a:lnTo>
                    <a:pt x="757" y="722"/>
                  </a:lnTo>
                  <a:lnTo>
                    <a:pt x="721" y="758"/>
                  </a:lnTo>
                  <a:lnTo>
                    <a:pt x="681" y="789"/>
                  </a:lnTo>
                  <a:lnTo>
                    <a:pt x="637" y="817"/>
                  </a:lnTo>
                  <a:lnTo>
                    <a:pt x="590" y="839"/>
                  </a:lnTo>
                  <a:lnTo>
                    <a:pt x="540" y="854"/>
                  </a:lnTo>
                  <a:lnTo>
                    <a:pt x="487" y="864"/>
                  </a:lnTo>
                  <a:lnTo>
                    <a:pt x="433" y="867"/>
                  </a:lnTo>
                  <a:lnTo>
                    <a:pt x="380" y="864"/>
                  </a:lnTo>
                  <a:lnTo>
                    <a:pt x="327" y="854"/>
                  </a:lnTo>
                  <a:lnTo>
                    <a:pt x="277" y="839"/>
                  </a:lnTo>
                  <a:lnTo>
                    <a:pt x="230" y="817"/>
                  </a:lnTo>
                  <a:lnTo>
                    <a:pt x="186" y="789"/>
                  </a:lnTo>
                  <a:lnTo>
                    <a:pt x="146" y="758"/>
                  </a:lnTo>
                  <a:lnTo>
                    <a:pt x="110" y="722"/>
                  </a:lnTo>
                  <a:lnTo>
                    <a:pt x="78" y="681"/>
                  </a:lnTo>
                  <a:lnTo>
                    <a:pt x="51" y="637"/>
                  </a:lnTo>
                  <a:lnTo>
                    <a:pt x="30" y="590"/>
                  </a:lnTo>
                  <a:lnTo>
                    <a:pt x="13" y="541"/>
                  </a:lnTo>
                  <a:lnTo>
                    <a:pt x="3" y="489"/>
                  </a:lnTo>
                  <a:lnTo>
                    <a:pt x="0" y="434"/>
                  </a:lnTo>
                  <a:lnTo>
                    <a:pt x="3" y="380"/>
                  </a:lnTo>
                  <a:lnTo>
                    <a:pt x="13" y="327"/>
                  </a:lnTo>
                  <a:lnTo>
                    <a:pt x="30" y="278"/>
                  </a:lnTo>
                  <a:lnTo>
                    <a:pt x="51" y="230"/>
                  </a:lnTo>
                  <a:lnTo>
                    <a:pt x="78" y="186"/>
                  </a:lnTo>
                  <a:lnTo>
                    <a:pt x="110" y="147"/>
                  </a:lnTo>
                  <a:lnTo>
                    <a:pt x="146" y="110"/>
                  </a:lnTo>
                  <a:lnTo>
                    <a:pt x="186" y="79"/>
                  </a:lnTo>
                  <a:lnTo>
                    <a:pt x="230" y="52"/>
                  </a:lnTo>
                  <a:lnTo>
                    <a:pt x="277" y="30"/>
                  </a:lnTo>
                  <a:lnTo>
                    <a:pt x="327" y="14"/>
                  </a:lnTo>
                  <a:lnTo>
                    <a:pt x="380" y="4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1037" y="2495"/>
              <a:ext cx="24" cy="24"/>
            </a:xfrm>
            <a:custGeom>
              <a:avLst/>
              <a:gdLst>
                <a:gd name="T0" fmla="*/ 58 w 242"/>
                <a:gd name="T1" fmla="*/ 0 h 242"/>
                <a:gd name="T2" fmla="*/ 91 w 242"/>
                <a:gd name="T3" fmla="*/ 3 h 242"/>
                <a:gd name="T4" fmla="*/ 122 w 242"/>
                <a:gd name="T5" fmla="*/ 12 h 242"/>
                <a:gd name="T6" fmla="*/ 151 w 242"/>
                <a:gd name="T7" fmla="*/ 25 h 242"/>
                <a:gd name="T8" fmla="*/ 176 w 242"/>
                <a:gd name="T9" fmla="*/ 44 h 242"/>
                <a:gd name="T10" fmla="*/ 199 w 242"/>
                <a:gd name="T11" fmla="*/ 66 h 242"/>
                <a:gd name="T12" fmla="*/ 217 w 242"/>
                <a:gd name="T13" fmla="*/ 91 h 242"/>
                <a:gd name="T14" fmla="*/ 230 w 242"/>
                <a:gd name="T15" fmla="*/ 120 h 242"/>
                <a:gd name="T16" fmla="*/ 239 w 242"/>
                <a:gd name="T17" fmla="*/ 151 h 242"/>
                <a:gd name="T18" fmla="*/ 242 w 242"/>
                <a:gd name="T19" fmla="*/ 184 h 242"/>
                <a:gd name="T20" fmla="*/ 239 w 242"/>
                <a:gd name="T21" fmla="*/ 203 h 242"/>
                <a:gd name="T22" fmla="*/ 231 w 242"/>
                <a:gd name="T23" fmla="*/ 219 h 242"/>
                <a:gd name="T24" fmla="*/ 218 w 242"/>
                <a:gd name="T25" fmla="*/ 231 h 242"/>
                <a:gd name="T26" fmla="*/ 201 w 242"/>
                <a:gd name="T27" fmla="*/ 240 h 242"/>
                <a:gd name="T28" fmla="*/ 184 w 242"/>
                <a:gd name="T29" fmla="*/ 242 h 242"/>
                <a:gd name="T30" fmla="*/ 165 w 242"/>
                <a:gd name="T31" fmla="*/ 240 h 242"/>
                <a:gd name="T32" fmla="*/ 149 w 242"/>
                <a:gd name="T33" fmla="*/ 231 h 242"/>
                <a:gd name="T34" fmla="*/ 137 w 242"/>
                <a:gd name="T35" fmla="*/ 219 h 242"/>
                <a:gd name="T36" fmla="*/ 128 w 242"/>
                <a:gd name="T37" fmla="*/ 203 h 242"/>
                <a:gd name="T38" fmla="*/ 124 w 242"/>
                <a:gd name="T39" fmla="*/ 184 h 242"/>
                <a:gd name="T40" fmla="*/ 121 w 242"/>
                <a:gd name="T41" fmla="*/ 163 h 242"/>
                <a:gd name="T42" fmla="*/ 112 w 242"/>
                <a:gd name="T43" fmla="*/ 145 h 242"/>
                <a:gd name="T44" fmla="*/ 98 w 242"/>
                <a:gd name="T45" fmla="*/ 131 h 242"/>
                <a:gd name="T46" fmla="*/ 79 w 242"/>
                <a:gd name="T47" fmla="*/ 121 h 242"/>
                <a:gd name="T48" fmla="*/ 58 w 242"/>
                <a:gd name="T49" fmla="*/ 118 h 242"/>
                <a:gd name="T50" fmla="*/ 40 w 242"/>
                <a:gd name="T51" fmla="*/ 115 h 242"/>
                <a:gd name="T52" fmla="*/ 24 w 242"/>
                <a:gd name="T53" fmla="*/ 107 h 242"/>
                <a:gd name="T54" fmla="*/ 11 w 242"/>
                <a:gd name="T55" fmla="*/ 94 h 242"/>
                <a:gd name="T56" fmla="*/ 2 w 242"/>
                <a:gd name="T57" fmla="*/ 77 h 242"/>
                <a:gd name="T58" fmla="*/ 0 w 242"/>
                <a:gd name="T59" fmla="*/ 60 h 242"/>
                <a:gd name="T60" fmla="*/ 2 w 242"/>
                <a:gd name="T61" fmla="*/ 41 h 242"/>
                <a:gd name="T62" fmla="*/ 11 w 242"/>
                <a:gd name="T63" fmla="*/ 24 h 242"/>
                <a:gd name="T64" fmla="*/ 24 w 242"/>
                <a:gd name="T65" fmla="*/ 12 h 242"/>
                <a:gd name="T66" fmla="*/ 40 w 242"/>
                <a:gd name="T67" fmla="*/ 3 h 242"/>
                <a:gd name="T68" fmla="*/ 58 w 242"/>
                <a:gd name="T6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2" h="242">
                  <a:moveTo>
                    <a:pt x="58" y="0"/>
                  </a:moveTo>
                  <a:lnTo>
                    <a:pt x="91" y="3"/>
                  </a:lnTo>
                  <a:lnTo>
                    <a:pt x="122" y="12"/>
                  </a:lnTo>
                  <a:lnTo>
                    <a:pt x="151" y="25"/>
                  </a:lnTo>
                  <a:lnTo>
                    <a:pt x="176" y="44"/>
                  </a:lnTo>
                  <a:lnTo>
                    <a:pt x="199" y="66"/>
                  </a:lnTo>
                  <a:lnTo>
                    <a:pt x="217" y="91"/>
                  </a:lnTo>
                  <a:lnTo>
                    <a:pt x="230" y="120"/>
                  </a:lnTo>
                  <a:lnTo>
                    <a:pt x="239" y="151"/>
                  </a:lnTo>
                  <a:lnTo>
                    <a:pt x="242" y="184"/>
                  </a:lnTo>
                  <a:lnTo>
                    <a:pt x="239" y="203"/>
                  </a:lnTo>
                  <a:lnTo>
                    <a:pt x="231" y="219"/>
                  </a:lnTo>
                  <a:lnTo>
                    <a:pt x="218" y="231"/>
                  </a:lnTo>
                  <a:lnTo>
                    <a:pt x="201" y="240"/>
                  </a:lnTo>
                  <a:lnTo>
                    <a:pt x="184" y="242"/>
                  </a:lnTo>
                  <a:lnTo>
                    <a:pt x="165" y="240"/>
                  </a:lnTo>
                  <a:lnTo>
                    <a:pt x="149" y="231"/>
                  </a:lnTo>
                  <a:lnTo>
                    <a:pt x="137" y="219"/>
                  </a:lnTo>
                  <a:lnTo>
                    <a:pt x="128" y="203"/>
                  </a:lnTo>
                  <a:lnTo>
                    <a:pt x="124" y="184"/>
                  </a:lnTo>
                  <a:lnTo>
                    <a:pt x="121" y="163"/>
                  </a:lnTo>
                  <a:lnTo>
                    <a:pt x="112" y="145"/>
                  </a:lnTo>
                  <a:lnTo>
                    <a:pt x="98" y="131"/>
                  </a:lnTo>
                  <a:lnTo>
                    <a:pt x="79" y="121"/>
                  </a:lnTo>
                  <a:lnTo>
                    <a:pt x="58" y="118"/>
                  </a:lnTo>
                  <a:lnTo>
                    <a:pt x="40" y="115"/>
                  </a:lnTo>
                  <a:lnTo>
                    <a:pt x="24" y="107"/>
                  </a:lnTo>
                  <a:lnTo>
                    <a:pt x="11" y="9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2" y="41"/>
                  </a:lnTo>
                  <a:lnTo>
                    <a:pt x="11" y="24"/>
                  </a:lnTo>
                  <a:lnTo>
                    <a:pt x="24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15380" y="3299847"/>
            <a:ext cx="3993647" cy="862720"/>
            <a:chOff x="6815380" y="3299847"/>
            <a:chExt cx="3993647" cy="862720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6815380" y="3299847"/>
              <a:ext cx="162732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6815380" y="3299847"/>
              <a:ext cx="3993647" cy="862720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0" indent="0">
                <a:lnSpc>
                  <a:spcPct val="100000"/>
                </a:lnSpc>
                <a:buNone/>
              </a:pPr>
              <a:endParaRPr lang="en-US" sz="1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0" indent="0">
                <a:lnSpc>
                  <a:spcPct val="100000"/>
                </a:lnSpc>
                <a:buNone/>
              </a:pP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</a:rPr>
                <a:t>Lay the technical foundation for population Register  and Capacity Building </a:t>
              </a:r>
            </a:p>
            <a:p>
              <a:pPr marL="0" indent="0">
                <a:lnSpc>
                  <a:spcPct val="100000"/>
                </a:lnSpc>
                <a:buNone/>
              </a:pPr>
              <a:endParaRPr lang="en-US" sz="1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0" indent="0">
                <a:lnSpc>
                  <a:spcPct val="100000"/>
                </a:lnSpc>
                <a:buNone/>
              </a:pPr>
              <a:endParaRPr lang="en-US" sz="1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0125" y="191069"/>
            <a:ext cx="5226497" cy="1807951"/>
            <a:chOff x="2106110" y="758919"/>
            <a:chExt cx="3270511" cy="156966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749299" y="1616990"/>
              <a:ext cx="162732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106110" y="758919"/>
              <a:ext cx="327051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4800" spc="-3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Way forwards </a:t>
              </a:r>
              <a:br>
                <a:rPr lang="en-US" sz="4800" spc="-3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endParaRPr lang="en-US" sz="4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37730" y="2842647"/>
            <a:ext cx="3482351" cy="1030001"/>
            <a:chOff x="6815380" y="3299847"/>
            <a:chExt cx="2582561" cy="997712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6815380" y="3299847"/>
              <a:ext cx="162732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ubtitle 2"/>
            <p:cNvSpPr txBox="1">
              <a:spLocks/>
            </p:cNvSpPr>
            <p:nvPr/>
          </p:nvSpPr>
          <p:spPr>
            <a:xfrm>
              <a:off x="6815380" y="3299847"/>
              <a:ext cx="2582561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0" indent="0">
                <a:lnSpc>
                  <a:spcPct val="100000"/>
                </a:lnSpc>
                <a:buNone/>
              </a:pPr>
              <a:endParaRPr lang="en-US" sz="1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0" indent="0">
                <a:lnSpc>
                  <a:spcPct val="100000"/>
                </a:lnSpc>
                <a:buNone/>
              </a:pP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</a:rPr>
                <a:t>Awareness creation of CRVS benefits and Enhance governance and coordination, </a:t>
              </a:r>
            </a:p>
            <a:p>
              <a:pPr marL="0" indent="0">
                <a:lnSpc>
                  <a:spcPct val="100000"/>
                </a:lnSpc>
                <a:buNone/>
              </a:pPr>
              <a:endParaRPr lang="en-US" sz="1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0" indent="0">
                <a:lnSpc>
                  <a:spcPct val="100000"/>
                </a:lnSpc>
                <a:buNone/>
              </a:pPr>
              <a:endParaRPr lang="en-US" sz="1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096769" y="946894"/>
            <a:ext cx="3548485" cy="1127296"/>
            <a:chOff x="6815380" y="3299847"/>
            <a:chExt cx="2582561" cy="997712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6815380" y="3299847"/>
              <a:ext cx="162732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6815380" y="3299847"/>
              <a:ext cx="2582561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</a:rPr>
                <a:t>Legal framework: Enact the draft proclamation and other directives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32516" y="4940492"/>
            <a:ext cx="4098825" cy="1211738"/>
            <a:chOff x="5435596" y="3235949"/>
            <a:chExt cx="4098825" cy="1211738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6815380" y="3299847"/>
              <a:ext cx="162732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Subtitle 2"/>
            <p:cNvSpPr txBox="1">
              <a:spLocks/>
            </p:cNvSpPr>
            <p:nvPr/>
          </p:nvSpPr>
          <p:spPr>
            <a:xfrm>
              <a:off x="5435596" y="3235949"/>
              <a:ext cx="4098825" cy="1211738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Digitalization: Establish phased, secure and inter-operable CRVS Information System (Including digital notification</a:t>
              </a:r>
              <a:endParaRPr lang="en-US" sz="18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809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CCCB1-1A66-4ED0-B0FC-8AA0E30278EF}"/>
              </a:ext>
            </a:extLst>
          </p:cNvPr>
          <p:cNvSpPr/>
          <p:nvPr/>
        </p:nvSpPr>
        <p:spPr>
          <a:xfrm>
            <a:off x="2049" y="-1931"/>
            <a:ext cx="12189979" cy="68496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FF00"/>
              </a:solidFill>
              <a:latin typeface="Ethiopia Jiret" pitchFamily="50" charset="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latin typeface="Ethiopia Jiret" pitchFamily="50" charset="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latin typeface="Ethiopia Jiret" pitchFamily="50" charset="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latin typeface="Ethiopia Jiret" pitchFamily="50" charset="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latin typeface="Ethiopia Jiret" pitchFamily="50" charset="0"/>
            </a:endParaRP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Ethiopia Jiret" pitchFamily="50" charset="0"/>
              </a:rPr>
              <a:t>አመሰግናለሁ</a:t>
            </a:r>
            <a:endParaRPr lang="en-US" sz="2800" b="1" dirty="0">
              <a:solidFill>
                <a:srgbClr val="FFFF00"/>
              </a:solidFill>
              <a:latin typeface="Ethiopia Jiret" pitchFamily="50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Constantia" pitchFamily="18" charset="0"/>
              </a:rPr>
              <a:t>Thank you so Much</a:t>
            </a:r>
          </a:p>
          <a:p>
            <a:pPr algn="ctr"/>
            <a:r>
              <a:rPr lang="ar-AE" sz="2800" b="1" dirty="0">
                <a:solidFill>
                  <a:srgbClr val="FFFF00"/>
                </a:solidFill>
                <a:latin typeface="Constantia" pitchFamily="18" charset="0"/>
              </a:rPr>
              <a:t>شكرا جزيلا لك</a:t>
            </a:r>
            <a:r>
              <a:rPr lang="en-US" sz="28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Constantia" pitchFamily="18" charset="0"/>
              </a:rPr>
              <a:t>Merci beaucoup</a:t>
            </a:r>
          </a:p>
          <a:p>
            <a:pPr algn="ctr"/>
            <a:endParaRPr lang="en-US" sz="2800" b="1" dirty="0">
              <a:solidFill>
                <a:srgbClr val="FFFF00"/>
              </a:solidFill>
              <a:latin typeface="Constantia" pitchFamily="18" charset="0"/>
            </a:endParaRPr>
          </a:p>
          <a:p>
            <a:pPr algn="ctr"/>
            <a:endParaRPr lang="ar-AE" sz="2800" b="1" dirty="0">
              <a:solidFill>
                <a:srgbClr val="FFFF00"/>
              </a:solidFill>
              <a:latin typeface="Constantia" pitchFamily="18" charset="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AF182A3-225C-4065-AFA3-EA8ADCCF4B70}"/>
              </a:ext>
            </a:extLst>
          </p:cNvPr>
          <p:cNvGrpSpPr/>
          <p:nvPr/>
        </p:nvGrpSpPr>
        <p:grpSpPr>
          <a:xfrm>
            <a:off x="0" y="1407172"/>
            <a:ext cx="4831606" cy="4560527"/>
            <a:chOff x="-5553075" y="2611438"/>
            <a:chExt cx="4329112" cy="4086225"/>
          </a:xfrm>
          <a:gradFill flip="none" rotWithShape="1">
            <a:gsLst>
              <a:gs pos="100000">
                <a:schemeClr val="tx1">
                  <a:alpha val="20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</a:gsLst>
            <a:lin ang="8100000" scaled="1"/>
            <a:tileRect/>
          </a:gradFill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EDDF27BD-35C9-4407-B57E-C76B74241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ABF7B5BA-E06B-4FCF-8438-AFF0BFB7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4BE720A-2B62-4C00-9C42-1B29F5A60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192F044-193C-48AE-90D0-18F9A8C4A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05F37842-89C8-4155-9870-BF606359E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3F319E8-C632-440C-A818-19594316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2AC79F26-BBCC-41E8-AEAF-110E2672F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98D7198E-8942-4FE6-83B2-EDA8512B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3562350"/>
              <a:ext cx="1071562" cy="1238250"/>
            </a:xfrm>
            <a:custGeom>
              <a:avLst/>
              <a:gdLst>
                <a:gd name="T0" fmla="*/ 338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8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8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8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8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5593F71F-4342-44DA-A7FD-75D309C94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206DFD2E-EE4F-4A52-9AAB-98162D109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84D1899F-B2D3-4B0E-9DD6-5BC9C49A3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4E2F18A3-8220-41A9-8533-5C4847F68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C6B9EFF8-64DD-4522-A6E6-80F3752E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07F34A9D-565A-4956-8CE0-EE5B44776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4ECF6CDF-5FE3-4892-8259-4C7B175EF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35C1F08D-B4D2-4ECA-B259-850D75C47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Group 248">
            <a:extLst>
              <a:ext uri="{FF2B5EF4-FFF2-40B4-BE49-F238E27FC236}">
                <a16:creationId xmlns:a16="http://schemas.microsoft.com/office/drawing/2014/main" id="{090D1C2E-5E40-460A-8D6C-49A172EA2951}"/>
              </a:ext>
            </a:extLst>
          </p:cNvPr>
          <p:cNvGrpSpPr>
            <a:grpSpLocks/>
          </p:cNvGrpSpPr>
          <p:nvPr/>
        </p:nvGrpSpPr>
        <p:grpSpPr bwMode="auto">
          <a:xfrm>
            <a:off x="1080652" y="3969"/>
            <a:ext cx="1033463" cy="4344988"/>
            <a:chOff x="1736" y="0"/>
            <a:chExt cx="651" cy="2737"/>
          </a:xfrm>
          <a:solidFill>
            <a:schemeClr val="bg1"/>
          </a:solidFill>
        </p:grpSpPr>
        <p:sp>
          <p:nvSpPr>
            <p:cNvPr id="755" name="Oval 48">
              <a:extLst>
                <a:ext uri="{FF2B5EF4-FFF2-40B4-BE49-F238E27FC236}">
                  <a16:creationId xmlns:a16="http://schemas.microsoft.com/office/drawing/2014/main" id="{1949DC07-9877-4822-B441-58DDD7E74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Oval 49">
              <a:extLst>
                <a:ext uri="{FF2B5EF4-FFF2-40B4-BE49-F238E27FC236}">
                  <a16:creationId xmlns:a16="http://schemas.microsoft.com/office/drawing/2014/main" id="{AC54CE30-9B6A-418C-A961-597E9C4DE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Oval 50">
              <a:extLst>
                <a:ext uri="{FF2B5EF4-FFF2-40B4-BE49-F238E27FC236}">
                  <a16:creationId xmlns:a16="http://schemas.microsoft.com/office/drawing/2014/main" id="{3CDBCD04-BA49-478D-B85E-02F88C46C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Oval 51">
              <a:extLst>
                <a:ext uri="{FF2B5EF4-FFF2-40B4-BE49-F238E27FC236}">
                  <a16:creationId xmlns:a16="http://schemas.microsoft.com/office/drawing/2014/main" id="{BE198202-D401-4C77-BB46-DEA9ABB74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Oval 52">
              <a:extLst>
                <a:ext uri="{FF2B5EF4-FFF2-40B4-BE49-F238E27FC236}">
                  <a16:creationId xmlns:a16="http://schemas.microsoft.com/office/drawing/2014/main" id="{8DCCCB7C-468F-4B48-B822-257AA956A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209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Oval 53">
              <a:extLst>
                <a:ext uri="{FF2B5EF4-FFF2-40B4-BE49-F238E27FC236}">
                  <a16:creationId xmlns:a16="http://schemas.microsoft.com/office/drawing/2014/main" id="{6762C538-A3D9-4673-AFAD-B9C329E0E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105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Oval 54">
              <a:extLst>
                <a:ext uri="{FF2B5EF4-FFF2-40B4-BE49-F238E27FC236}">
                  <a16:creationId xmlns:a16="http://schemas.microsoft.com/office/drawing/2014/main" id="{AF2A4D85-003B-46A5-BE72-BEA803A94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000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Oval 55">
              <a:extLst>
                <a:ext uri="{FF2B5EF4-FFF2-40B4-BE49-F238E27FC236}">
                  <a16:creationId xmlns:a16="http://schemas.microsoft.com/office/drawing/2014/main" id="{272A604D-91BE-463B-989D-D580C83D1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Oval 56">
              <a:extLst>
                <a:ext uri="{FF2B5EF4-FFF2-40B4-BE49-F238E27FC236}">
                  <a16:creationId xmlns:a16="http://schemas.microsoft.com/office/drawing/2014/main" id="{377EE01A-37BF-4BAE-93B8-FCD033070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Oval 57">
              <a:extLst>
                <a:ext uri="{FF2B5EF4-FFF2-40B4-BE49-F238E27FC236}">
                  <a16:creationId xmlns:a16="http://schemas.microsoft.com/office/drawing/2014/main" id="{C82D715E-986A-4224-AE6F-51BF26F3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683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Oval 58">
              <a:extLst>
                <a:ext uri="{FF2B5EF4-FFF2-40B4-BE49-F238E27FC236}">
                  <a16:creationId xmlns:a16="http://schemas.microsoft.com/office/drawing/2014/main" id="{8B8EECB6-6D7B-4B00-A492-DC83BB129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Oval 59">
              <a:extLst>
                <a:ext uri="{FF2B5EF4-FFF2-40B4-BE49-F238E27FC236}">
                  <a16:creationId xmlns:a16="http://schemas.microsoft.com/office/drawing/2014/main" id="{FF0D2359-761F-4360-B4C0-3F8E12B22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473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Oval 60">
              <a:extLst>
                <a:ext uri="{FF2B5EF4-FFF2-40B4-BE49-F238E27FC236}">
                  <a16:creationId xmlns:a16="http://schemas.microsoft.com/office/drawing/2014/main" id="{DFA82FE7-09E0-48E0-A1B9-5188C7A64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367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Oval 61">
              <a:extLst>
                <a:ext uri="{FF2B5EF4-FFF2-40B4-BE49-F238E27FC236}">
                  <a16:creationId xmlns:a16="http://schemas.microsoft.com/office/drawing/2014/main" id="{E483D270-A092-42A8-9F89-E524E751D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62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Oval 62">
              <a:extLst>
                <a:ext uri="{FF2B5EF4-FFF2-40B4-BE49-F238E27FC236}">
                  <a16:creationId xmlns:a16="http://schemas.microsoft.com/office/drawing/2014/main" id="{150A23C6-64AA-4892-9BE3-44D3FF5E2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156"/>
              <a:ext cx="16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Oval 63">
              <a:extLst>
                <a:ext uri="{FF2B5EF4-FFF2-40B4-BE49-F238E27FC236}">
                  <a16:creationId xmlns:a16="http://schemas.microsoft.com/office/drawing/2014/main" id="{D75728C9-D9BF-4B40-98A2-2503A2F5A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51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Oval 64">
              <a:extLst>
                <a:ext uri="{FF2B5EF4-FFF2-40B4-BE49-F238E27FC236}">
                  <a16:creationId xmlns:a16="http://schemas.microsoft.com/office/drawing/2014/main" id="{0E86D57B-4F60-4B08-BADE-E357F97D3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947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Oval 65">
              <a:extLst>
                <a:ext uri="{FF2B5EF4-FFF2-40B4-BE49-F238E27FC236}">
                  <a16:creationId xmlns:a16="http://schemas.microsoft.com/office/drawing/2014/main" id="{2F8E986D-546A-4056-80FA-83712EADE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Oval 66">
              <a:extLst>
                <a:ext uri="{FF2B5EF4-FFF2-40B4-BE49-F238E27FC236}">
                  <a16:creationId xmlns:a16="http://schemas.microsoft.com/office/drawing/2014/main" id="{35EA53B4-73CA-4A65-BAAB-9BC04F0F5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736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Oval 67">
              <a:extLst>
                <a:ext uri="{FF2B5EF4-FFF2-40B4-BE49-F238E27FC236}">
                  <a16:creationId xmlns:a16="http://schemas.microsoft.com/office/drawing/2014/main" id="{1C948E9E-CC24-48E4-B1B0-D4202431C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63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Oval 68">
              <a:extLst>
                <a:ext uri="{FF2B5EF4-FFF2-40B4-BE49-F238E27FC236}">
                  <a16:creationId xmlns:a16="http://schemas.microsoft.com/office/drawing/2014/main" id="{E7B2729B-705C-44B2-B1AB-D43D9BE30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Oval 69">
              <a:extLst>
                <a:ext uri="{FF2B5EF4-FFF2-40B4-BE49-F238E27FC236}">
                  <a16:creationId xmlns:a16="http://schemas.microsoft.com/office/drawing/2014/main" id="{A8D4C295-9C2F-4E69-BF9E-5E81D27D9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22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Oval 70">
              <a:extLst>
                <a:ext uri="{FF2B5EF4-FFF2-40B4-BE49-F238E27FC236}">
                  <a16:creationId xmlns:a16="http://schemas.microsoft.com/office/drawing/2014/main" id="{6FE085E2-06EA-48F0-A999-FD9EB45D2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Oval 71">
              <a:extLst>
                <a:ext uri="{FF2B5EF4-FFF2-40B4-BE49-F238E27FC236}">
                  <a16:creationId xmlns:a16="http://schemas.microsoft.com/office/drawing/2014/main" id="{C316610F-5B71-42B6-B2B6-BB6193945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Oval 72">
              <a:extLst>
                <a:ext uri="{FF2B5EF4-FFF2-40B4-BE49-F238E27FC236}">
                  <a16:creationId xmlns:a16="http://schemas.microsoft.com/office/drawing/2014/main" id="{48D97BD6-4935-4B04-9B86-7AF3CCC09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08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Oval 73">
              <a:extLst>
                <a:ext uri="{FF2B5EF4-FFF2-40B4-BE49-F238E27FC236}">
                  <a16:creationId xmlns:a16="http://schemas.microsoft.com/office/drawing/2014/main" id="{4C206BA9-1376-4593-A779-0665CACAF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Oval 74">
              <a:extLst>
                <a:ext uri="{FF2B5EF4-FFF2-40B4-BE49-F238E27FC236}">
                  <a16:creationId xmlns:a16="http://schemas.microsoft.com/office/drawing/2014/main" id="{C6CA2CE3-EC38-431D-801C-4701D853A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Oval 75">
              <a:extLst>
                <a:ext uri="{FF2B5EF4-FFF2-40B4-BE49-F238E27FC236}">
                  <a16:creationId xmlns:a16="http://schemas.microsoft.com/office/drawing/2014/main" id="{689C1705-3AED-4AD6-B34D-CBB0D5EA3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Oval 76">
              <a:extLst>
                <a:ext uri="{FF2B5EF4-FFF2-40B4-BE49-F238E27FC236}">
                  <a16:creationId xmlns:a16="http://schemas.microsoft.com/office/drawing/2014/main" id="{57D4675F-7F57-4B71-A173-69000DEE7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Oval 77">
              <a:extLst>
                <a:ext uri="{FF2B5EF4-FFF2-40B4-BE49-F238E27FC236}">
                  <a16:creationId xmlns:a16="http://schemas.microsoft.com/office/drawing/2014/main" id="{62C757A9-FDDD-4198-A925-9FFA14A6D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Oval 78">
              <a:extLst>
                <a:ext uri="{FF2B5EF4-FFF2-40B4-BE49-F238E27FC236}">
                  <a16:creationId xmlns:a16="http://schemas.microsoft.com/office/drawing/2014/main" id="{7B0A7022-795D-4E18-AFFD-02A45EF23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314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Oval 79">
              <a:extLst>
                <a:ext uri="{FF2B5EF4-FFF2-40B4-BE49-F238E27FC236}">
                  <a16:creationId xmlns:a16="http://schemas.microsoft.com/office/drawing/2014/main" id="{1A2846F0-2112-4990-8A23-9C52E5910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Oval 80">
              <a:extLst>
                <a:ext uri="{FF2B5EF4-FFF2-40B4-BE49-F238E27FC236}">
                  <a16:creationId xmlns:a16="http://schemas.microsoft.com/office/drawing/2014/main" id="{0812AC34-974D-427C-A961-8274B91CC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Oval 81">
              <a:extLst>
                <a:ext uri="{FF2B5EF4-FFF2-40B4-BE49-F238E27FC236}">
                  <a16:creationId xmlns:a16="http://schemas.microsoft.com/office/drawing/2014/main" id="{96225CA4-2C93-4FE0-9796-F00B798F9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Oval 82">
              <a:extLst>
                <a:ext uri="{FF2B5EF4-FFF2-40B4-BE49-F238E27FC236}">
                  <a16:creationId xmlns:a16="http://schemas.microsoft.com/office/drawing/2014/main" id="{A0FD958E-EEF5-46F7-B14B-8FC67CB69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892"/>
              <a:ext cx="12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Oval 83">
              <a:extLst>
                <a:ext uri="{FF2B5EF4-FFF2-40B4-BE49-F238E27FC236}">
                  <a16:creationId xmlns:a16="http://schemas.microsoft.com/office/drawing/2014/main" id="{51C61B90-5FE3-41D4-936B-F365B0599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Oval 84">
              <a:extLst>
                <a:ext uri="{FF2B5EF4-FFF2-40B4-BE49-F238E27FC236}">
                  <a16:creationId xmlns:a16="http://schemas.microsoft.com/office/drawing/2014/main" id="{D7496B2B-09C3-413D-BFBA-F8A073A24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Oval 85">
              <a:extLst>
                <a:ext uri="{FF2B5EF4-FFF2-40B4-BE49-F238E27FC236}">
                  <a16:creationId xmlns:a16="http://schemas.microsoft.com/office/drawing/2014/main" id="{36785697-4E8F-4241-AE9C-F8F4D93D5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Oval 86">
              <a:extLst>
                <a:ext uri="{FF2B5EF4-FFF2-40B4-BE49-F238E27FC236}">
                  <a16:creationId xmlns:a16="http://schemas.microsoft.com/office/drawing/2014/main" id="{15E3F034-EB95-463E-AB2D-2C7882A8D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Oval 87">
              <a:extLst>
                <a:ext uri="{FF2B5EF4-FFF2-40B4-BE49-F238E27FC236}">
                  <a16:creationId xmlns:a16="http://schemas.microsoft.com/office/drawing/2014/main" id="{4640E88D-6FF3-4233-A9A1-977E96BDC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Oval 88">
              <a:extLst>
                <a:ext uri="{FF2B5EF4-FFF2-40B4-BE49-F238E27FC236}">
                  <a16:creationId xmlns:a16="http://schemas.microsoft.com/office/drawing/2014/main" id="{99C02E49-FE31-411A-967E-31E353C59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Oval 89">
              <a:extLst>
                <a:ext uri="{FF2B5EF4-FFF2-40B4-BE49-F238E27FC236}">
                  <a16:creationId xmlns:a16="http://schemas.microsoft.com/office/drawing/2014/main" id="{E244F55D-51FD-45CE-A3B1-03F23506D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Oval 90">
              <a:extLst>
                <a:ext uri="{FF2B5EF4-FFF2-40B4-BE49-F238E27FC236}">
                  <a16:creationId xmlns:a16="http://schemas.microsoft.com/office/drawing/2014/main" id="{0FDF636E-92EC-41A9-9F8A-CFDFC7CF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Oval 91">
              <a:extLst>
                <a:ext uri="{FF2B5EF4-FFF2-40B4-BE49-F238E27FC236}">
                  <a16:creationId xmlns:a16="http://schemas.microsoft.com/office/drawing/2014/main" id="{E2D483F0-5061-4691-9BC7-E574AB4AC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Oval 92">
              <a:extLst>
                <a:ext uri="{FF2B5EF4-FFF2-40B4-BE49-F238E27FC236}">
                  <a16:creationId xmlns:a16="http://schemas.microsoft.com/office/drawing/2014/main" id="{08BD50EF-6CEC-4BEF-824F-ADD93A1B8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38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Oval 93">
              <a:extLst>
                <a:ext uri="{FF2B5EF4-FFF2-40B4-BE49-F238E27FC236}">
                  <a16:creationId xmlns:a16="http://schemas.microsoft.com/office/drawing/2014/main" id="{E710A45F-28F1-42CD-8D69-275EC9ADB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73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Oval 94">
              <a:extLst>
                <a:ext uri="{FF2B5EF4-FFF2-40B4-BE49-F238E27FC236}">
                  <a16:creationId xmlns:a16="http://schemas.microsoft.com/office/drawing/2014/main" id="{FFF9481E-A0F9-41DC-9C35-25F5D2803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627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Oval 95">
              <a:extLst>
                <a:ext uri="{FF2B5EF4-FFF2-40B4-BE49-F238E27FC236}">
                  <a16:creationId xmlns:a16="http://schemas.microsoft.com/office/drawing/2014/main" id="{5449F13D-6EBA-4298-B901-8AD66237D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52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Oval 96">
              <a:extLst>
                <a:ext uri="{FF2B5EF4-FFF2-40B4-BE49-F238E27FC236}">
                  <a16:creationId xmlns:a16="http://schemas.microsoft.com/office/drawing/2014/main" id="{31A66584-14CD-4CBD-B9AC-D8F8C8719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8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Oval 97">
              <a:extLst>
                <a:ext uri="{FF2B5EF4-FFF2-40B4-BE49-F238E27FC236}">
                  <a16:creationId xmlns:a16="http://schemas.microsoft.com/office/drawing/2014/main" id="{6836CFCE-A03F-439C-841B-61E830959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2"/>
              <a:ext cx="28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Oval 98">
              <a:extLst>
                <a:ext uri="{FF2B5EF4-FFF2-40B4-BE49-F238E27FC236}">
                  <a16:creationId xmlns:a16="http://schemas.microsoft.com/office/drawing/2014/main" id="{C35C37D6-CBBC-4698-893B-9B7A1315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9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Oval 99">
              <a:extLst>
                <a:ext uri="{FF2B5EF4-FFF2-40B4-BE49-F238E27FC236}">
                  <a16:creationId xmlns:a16="http://schemas.microsoft.com/office/drawing/2014/main" id="{188B552A-86B8-4491-B04A-E58C4E5E2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4"/>
              <a:ext cx="28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Oval 100">
              <a:extLst>
                <a:ext uri="{FF2B5EF4-FFF2-40B4-BE49-F238E27FC236}">
                  <a16:creationId xmlns:a16="http://schemas.microsoft.com/office/drawing/2014/main" id="{7E616E49-D654-47F9-8D04-D73E7DD94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Oval 101">
              <a:extLst>
                <a:ext uri="{FF2B5EF4-FFF2-40B4-BE49-F238E27FC236}">
                  <a16:creationId xmlns:a16="http://schemas.microsoft.com/office/drawing/2014/main" id="{AECEF763-3417-4EA0-B95B-3AF911D42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Oval 102">
              <a:extLst>
                <a:ext uri="{FF2B5EF4-FFF2-40B4-BE49-F238E27FC236}">
                  <a16:creationId xmlns:a16="http://schemas.microsoft.com/office/drawing/2014/main" id="{2343022C-980B-4A5C-AEE6-74828F048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Oval 103">
              <a:extLst>
                <a:ext uri="{FF2B5EF4-FFF2-40B4-BE49-F238E27FC236}">
                  <a16:creationId xmlns:a16="http://schemas.microsoft.com/office/drawing/2014/main" id="{88564F78-34B1-4D62-A571-3BE3C75B7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525"/>
              <a:ext cx="2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Oval 104">
              <a:extLst>
                <a:ext uri="{FF2B5EF4-FFF2-40B4-BE49-F238E27FC236}">
                  <a16:creationId xmlns:a16="http://schemas.microsoft.com/office/drawing/2014/main" id="{12F04558-D198-4596-B220-0BDEB164D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Oval 105">
              <a:extLst>
                <a:ext uri="{FF2B5EF4-FFF2-40B4-BE49-F238E27FC236}">
                  <a16:creationId xmlns:a16="http://schemas.microsoft.com/office/drawing/2014/main" id="{312312DC-5E9A-49B8-85BE-637019FD9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Oval 106">
              <a:extLst>
                <a:ext uri="{FF2B5EF4-FFF2-40B4-BE49-F238E27FC236}">
                  <a16:creationId xmlns:a16="http://schemas.microsoft.com/office/drawing/2014/main" id="{514E69EF-3883-4F51-B55D-CEFCE4FDB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Oval 107">
              <a:extLst>
                <a:ext uri="{FF2B5EF4-FFF2-40B4-BE49-F238E27FC236}">
                  <a16:creationId xmlns:a16="http://schemas.microsoft.com/office/drawing/2014/main" id="{0CDD89F4-FC3A-4671-AAAA-3AED1CFE3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Oval 108">
              <a:extLst>
                <a:ext uri="{FF2B5EF4-FFF2-40B4-BE49-F238E27FC236}">
                  <a16:creationId xmlns:a16="http://schemas.microsoft.com/office/drawing/2014/main" id="{E4D494A1-2A38-470A-A132-76EED0725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Oval 109">
              <a:extLst>
                <a:ext uri="{FF2B5EF4-FFF2-40B4-BE49-F238E27FC236}">
                  <a16:creationId xmlns:a16="http://schemas.microsoft.com/office/drawing/2014/main" id="{E952B3D7-A7BC-4E57-9CC7-C51F188E7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Oval 110">
              <a:extLst>
                <a:ext uri="{FF2B5EF4-FFF2-40B4-BE49-F238E27FC236}">
                  <a16:creationId xmlns:a16="http://schemas.microsoft.com/office/drawing/2014/main" id="{B6FED8D1-CF0E-4370-8FE8-29B3B9D0A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Oval 111">
              <a:extLst>
                <a:ext uri="{FF2B5EF4-FFF2-40B4-BE49-F238E27FC236}">
                  <a16:creationId xmlns:a16="http://schemas.microsoft.com/office/drawing/2014/main" id="{CD3B89D7-1324-43FE-BA75-8136D8B0C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Oval 112">
              <a:extLst>
                <a:ext uri="{FF2B5EF4-FFF2-40B4-BE49-F238E27FC236}">
                  <a16:creationId xmlns:a16="http://schemas.microsoft.com/office/drawing/2014/main" id="{53ED8333-1487-4E9D-BC65-5E05A05DA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Oval 113">
              <a:extLst>
                <a:ext uri="{FF2B5EF4-FFF2-40B4-BE49-F238E27FC236}">
                  <a16:creationId xmlns:a16="http://schemas.microsoft.com/office/drawing/2014/main" id="{4140547F-7154-49A8-8BDC-3A229BC6A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Oval 114">
              <a:extLst>
                <a:ext uri="{FF2B5EF4-FFF2-40B4-BE49-F238E27FC236}">
                  <a16:creationId xmlns:a16="http://schemas.microsoft.com/office/drawing/2014/main" id="{E23CF126-A596-4EF0-8481-C6A4B2C79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Oval 115">
              <a:extLst>
                <a:ext uri="{FF2B5EF4-FFF2-40B4-BE49-F238E27FC236}">
                  <a16:creationId xmlns:a16="http://schemas.microsoft.com/office/drawing/2014/main" id="{F0F3079C-4BD6-4EDA-A80A-2293DA4D6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Oval 116">
              <a:extLst>
                <a:ext uri="{FF2B5EF4-FFF2-40B4-BE49-F238E27FC236}">
                  <a16:creationId xmlns:a16="http://schemas.microsoft.com/office/drawing/2014/main" id="{201EB119-1F5B-4479-B6CA-0F57676EC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Oval 117">
              <a:extLst>
                <a:ext uri="{FF2B5EF4-FFF2-40B4-BE49-F238E27FC236}">
                  <a16:creationId xmlns:a16="http://schemas.microsoft.com/office/drawing/2014/main" id="{B4AABD18-F7AD-47A7-B1A7-1FCD65E6B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Oval 118">
              <a:extLst>
                <a:ext uri="{FF2B5EF4-FFF2-40B4-BE49-F238E27FC236}">
                  <a16:creationId xmlns:a16="http://schemas.microsoft.com/office/drawing/2014/main" id="{616FF724-399D-4CD0-8D40-2F1F22FF4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Oval 119">
              <a:extLst>
                <a:ext uri="{FF2B5EF4-FFF2-40B4-BE49-F238E27FC236}">
                  <a16:creationId xmlns:a16="http://schemas.microsoft.com/office/drawing/2014/main" id="{8F388AF7-F18E-47C5-A725-875FFE3FA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838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Oval 120">
              <a:extLst>
                <a:ext uri="{FF2B5EF4-FFF2-40B4-BE49-F238E27FC236}">
                  <a16:creationId xmlns:a16="http://schemas.microsoft.com/office/drawing/2014/main" id="{18984043-5645-49BD-9B6B-B560B35D0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73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Oval 121">
              <a:extLst>
                <a:ext uri="{FF2B5EF4-FFF2-40B4-BE49-F238E27FC236}">
                  <a16:creationId xmlns:a16="http://schemas.microsoft.com/office/drawing/2014/main" id="{23DC317E-025E-4DA8-A551-601F3964B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627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Oval 122">
              <a:extLst>
                <a:ext uri="{FF2B5EF4-FFF2-40B4-BE49-F238E27FC236}">
                  <a16:creationId xmlns:a16="http://schemas.microsoft.com/office/drawing/2014/main" id="{058B8695-E3D4-44EE-9CF1-32E44FE88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523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Oval 123">
              <a:extLst>
                <a:ext uri="{FF2B5EF4-FFF2-40B4-BE49-F238E27FC236}">
                  <a16:creationId xmlns:a16="http://schemas.microsoft.com/office/drawing/2014/main" id="{D1F272C9-574E-4E0D-A3C6-C22B03E8E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18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Oval 124">
              <a:extLst>
                <a:ext uri="{FF2B5EF4-FFF2-40B4-BE49-F238E27FC236}">
                  <a16:creationId xmlns:a16="http://schemas.microsoft.com/office/drawing/2014/main" id="{4547D3D3-54F3-4956-9E47-F582CD28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312"/>
              <a:ext cx="31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Oval 125">
              <a:extLst>
                <a:ext uri="{FF2B5EF4-FFF2-40B4-BE49-F238E27FC236}">
                  <a16:creationId xmlns:a16="http://schemas.microsoft.com/office/drawing/2014/main" id="{A3740D45-2155-43B1-B839-CA7F1DE7D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209"/>
              <a:ext cx="31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Oval 126">
              <a:extLst>
                <a:ext uri="{FF2B5EF4-FFF2-40B4-BE49-F238E27FC236}">
                  <a16:creationId xmlns:a16="http://schemas.microsoft.com/office/drawing/2014/main" id="{CD589A55-DD20-429C-A306-B08338A1D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04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Oval 127">
              <a:extLst>
                <a:ext uri="{FF2B5EF4-FFF2-40B4-BE49-F238E27FC236}">
                  <a16:creationId xmlns:a16="http://schemas.microsoft.com/office/drawing/2014/main" id="{890567A3-A1E1-4CD0-8DFD-70F9590DB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0"/>
              <a:ext cx="31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Oval 128">
              <a:extLst>
                <a:ext uri="{FF2B5EF4-FFF2-40B4-BE49-F238E27FC236}">
                  <a16:creationId xmlns:a16="http://schemas.microsoft.com/office/drawing/2014/main" id="{0AC38D77-0F57-4D01-92A3-D3E4D0AD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Oval 129">
              <a:extLst>
                <a:ext uri="{FF2B5EF4-FFF2-40B4-BE49-F238E27FC236}">
                  <a16:creationId xmlns:a16="http://schemas.microsoft.com/office/drawing/2014/main" id="{25234C29-662D-4AEE-98A6-C7362E5E4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631"/>
              <a:ext cx="5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Oval 130">
              <a:extLst>
                <a:ext uri="{FF2B5EF4-FFF2-40B4-BE49-F238E27FC236}">
                  <a16:creationId xmlns:a16="http://schemas.microsoft.com/office/drawing/2014/main" id="{068D415C-3ED2-400E-BD68-5BE65799F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525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Oval 131">
              <a:extLst>
                <a:ext uri="{FF2B5EF4-FFF2-40B4-BE49-F238E27FC236}">
                  <a16:creationId xmlns:a16="http://schemas.microsoft.com/office/drawing/2014/main" id="{2284A6AD-A016-412F-BB14-A015071E3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20"/>
              <a:ext cx="5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Oval 132">
              <a:extLst>
                <a:ext uri="{FF2B5EF4-FFF2-40B4-BE49-F238E27FC236}">
                  <a16:creationId xmlns:a16="http://schemas.microsoft.com/office/drawing/2014/main" id="{7CDB906E-AAE2-4397-B410-B77BC358F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14"/>
              <a:ext cx="9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Oval 133">
              <a:extLst>
                <a:ext uri="{FF2B5EF4-FFF2-40B4-BE49-F238E27FC236}">
                  <a16:creationId xmlns:a16="http://schemas.microsoft.com/office/drawing/2014/main" id="{F73844A4-E67E-4733-B448-097EB95B0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209"/>
              <a:ext cx="9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Oval 134">
              <a:extLst>
                <a:ext uri="{FF2B5EF4-FFF2-40B4-BE49-F238E27FC236}">
                  <a16:creationId xmlns:a16="http://schemas.microsoft.com/office/drawing/2014/main" id="{B3BCD731-E3B2-405C-ACFF-86B1D801D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103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Oval 135">
              <a:extLst>
                <a:ext uri="{FF2B5EF4-FFF2-40B4-BE49-F238E27FC236}">
                  <a16:creationId xmlns:a16="http://schemas.microsoft.com/office/drawing/2014/main" id="{63BC2FEE-E815-4BB5-B7D3-2D95F1B7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998"/>
              <a:ext cx="13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Oval 136">
              <a:extLst>
                <a:ext uri="{FF2B5EF4-FFF2-40B4-BE49-F238E27FC236}">
                  <a16:creationId xmlns:a16="http://schemas.microsoft.com/office/drawing/2014/main" id="{443BC02D-019F-4D11-A70C-3C26E3545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892"/>
              <a:ext cx="13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Oval 137">
              <a:extLst>
                <a:ext uri="{FF2B5EF4-FFF2-40B4-BE49-F238E27FC236}">
                  <a16:creationId xmlns:a16="http://schemas.microsoft.com/office/drawing/2014/main" id="{EED53809-8E62-40F6-BFE7-80FFA65B5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787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Oval 138">
              <a:extLst>
                <a:ext uri="{FF2B5EF4-FFF2-40B4-BE49-F238E27FC236}">
                  <a16:creationId xmlns:a16="http://schemas.microsoft.com/office/drawing/2014/main" id="{0AA38E96-2885-4598-A80F-DF68C3006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681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Oval 139">
              <a:extLst>
                <a:ext uri="{FF2B5EF4-FFF2-40B4-BE49-F238E27FC236}">
                  <a16:creationId xmlns:a16="http://schemas.microsoft.com/office/drawing/2014/main" id="{241920DF-6633-4348-984E-2EB4C2CAE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Oval 140">
              <a:extLst>
                <a:ext uri="{FF2B5EF4-FFF2-40B4-BE49-F238E27FC236}">
                  <a16:creationId xmlns:a16="http://schemas.microsoft.com/office/drawing/2014/main" id="{BBB0832F-58B9-47B8-8176-D879A50AA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471"/>
              <a:ext cx="2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Oval 141">
              <a:extLst>
                <a:ext uri="{FF2B5EF4-FFF2-40B4-BE49-F238E27FC236}">
                  <a16:creationId xmlns:a16="http://schemas.microsoft.com/office/drawing/2014/main" id="{A6B8B0BB-C6D5-47D0-B5B4-694CB74BC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363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Oval 142">
              <a:extLst>
                <a:ext uri="{FF2B5EF4-FFF2-40B4-BE49-F238E27FC236}">
                  <a16:creationId xmlns:a16="http://schemas.microsoft.com/office/drawing/2014/main" id="{54EC53D2-9812-400A-BC1B-47CFCA810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258"/>
              <a:ext cx="25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Oval 143">
              <a:extLst>
                <a:ext uri="{FF2B5EF4-FFF2-40B4-BE49-F238E27FC236}">
                  <a16:creationId xmlns:a16="http://schemas.microsoft.com/office/drawing/2014/main" id="{DE2BDA63-36E2-4502-81A5-1ED01E56B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1152"/>
              <a:ext cx="25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Oval 144">
              <a:extLst>
                <a:ext uri="{FF2B5EF4-FFF2-40B4-BE49-F238E27FC236}">
                  <a16:creationId xmlns:a16="http://schemas.microsoft.com/office/drawing/2014/main" id="{367570A2-1B0B-480B-8EAD-5E5178A39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7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Oval 145">
              <a:extLst>
                <a:ext uri="{FF2B5EF4-FFF2-40B4-BE49-F238E27FC236}">
                  <a16:creationId xmlns:a16="http://schemas.microsoft.com/office/drawing/2014/main" id="{9958B8F0-58E9-4C1D-8EA1-172D75799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941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Oval 146">
              <a:extLst>
                <a:ext uri="{FF2B5EF4-FFF2-40B4-BE49-F238E27FC236}">
                  <a16:creationId xmlns:a16="http://schemas.microsoft.com/office/drawing/2014/main" id="{BF5C0719-ABE1-4DDF-867C-F68E7C822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838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Oval 147">
              <a:extLst>
                <a:ext uri="{FF2B5EF4-FFF2-40B4-BE49-F238E27FC236}">
                  <a16:creationId xmlns:a16="http://schemas.microsoft.com/office/drawing/2014/main" id="{5E0E8163-42F5-4FA5-91BE-9E61E0FA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73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Oval 148">
              <a:extLst>
                <a:ext uri="{FF2B5EF4-FFF2-40B4-BE49-F238E27FC236}">
                  <a16:creationId xmlns:a16="http://schemas.microsoft.com/office/drawing/2014/main" id="{4B99FA1C-9C44-4201-A8E2-E5EA4F7DE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627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Oval 149">
              <a:extLst>
                <a:ext uri="{FF2B5EF4-FFF2-40B4-BE49-F238E27FC236}">
                  <a16:creationId xmlns:a16="http://schemas.microsoft.com/office/drawing/2014/main" id="{B25CE6CB-4985-4736-B96F-3EB3787B4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523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Oval 150">
              <a:extLst>
                <a:ext uri="{FF2B5EF4-FFF2-40B4-BE49-F238E27FC236}">
                  <a16:creationId xmlns:a16="http://schemas.microsoft.com/office/drawing/2014/main" id="{A619DE21-2418-4738-826E-FCAF609FB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418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Oval 151">
              <a:extLst>
                <a:ext uri="{FF2B5EF4-FFF2-40B4-BE49-F238E27FC236}">
                  <a16:creationId xmlns:a16="http://schemas.microsoft.com/office/drawing/2014/main" id="{D4ACB6DB-A6F5-46F2-8BDF-29C324EF0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312"/>
              <a:ext cx="29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Oval 152">
              <a:extLst>
                <a:ext uri="{FF2B5EF4-FFF2-40B4-BE49-F238E27FC236}">
                  <a16:creationId xmlns:a16="http://schemas.microsoft.com/office/drawing/2014/main" id="{707F79F4-ADBE-4A94-9E16-D8C20808A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09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Oval 153">
              <a:extLst>
                <a:ext uri="{FF2B5EF4-FFF2-40B4-BE49-F238E27FC236}">
                  <a16:creationId xmlns:a16="http://schemas.microsoft.com/office/drawing/2014/main" id="{9E8212B9-79C7-491E-8A52-F7B1EE664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04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Oval 154">
              <a:extLst>
                <a:ext uri="{FF2B5EF4-FFF2-40B4-BE49-F238E27FC236}">
                  <a16:creationId xmlns:a16="http://schemas.microsoft.com/office/drawing/2014/main" id="{90DF08BF-3AE0-43BE-ABB9-E17A5F4A8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Oval 155">
              <a:extLst>
                <a:ext uri="{FF2B5EF4-FFF2-40B4-BE49-F238E27FC236}">
                  <a16:creationId xmlns:a16="http://schemas.microsoft.com/office/drawing/2014/main" id="{1E653703-F7AC-4021-8605-A098A9D88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736"/>
              <a:ext cx="2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Oval 156">
              <a:extLst>
                <a:ext uri="{FF2B5EF4-FFF2-40B4-BE49-F238E27FC236}">
                  <a16:creationId xmlns:a16="http://schemas.microsoft.com/office/drawing/2014/main" id="{419A0BD0-F4CA-4B17-9FC6-04B8359F7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Oval 157">
              <a:extLst>
                <a:ext uri="{FF2B5EF4-FFF2-40B4-BE49-F238E27FC236}">
                  <a16:creationId xmlns:a16="http://schemas.microsoft.com/office/drawing/2014/main" id="{D0825793-EC2F-42CA-9889-5D4061264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Oval 158">
              <a:extLst>
                <a:ext uri="{FF2B5EF4-FFF2-40B4-BE49-F238E27FC236}">
                  <a16:creationId xmlns:a16="http://schemas.microsoft.com/office/drawing/2014/main" id="{2A29F497-F44A-4EAF-87DC-BEB53D073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Oval 159">
              <a:extLst>
                <a:ext uri="{FF2B5EF4-FFF2-40B4-BE49-F238E27FC236}">
                  <a16:creationId xmlns:a16="http://schemas.microsoft.com/office/drawing/2014/main" id="{7F2827C0-8805-4C3E-AEC8-E793FA46A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Oval 160">
              <a:extLst>
                <a:ext uri="{FF2B5EF4-FFF2-40B4-BE49-F238E27FC236}">
                  <a16:creationId xmlns:a16="http://schemas.microsoft.com/office/drawing/2014/main" id="{32A2F908-22D1-4505-B306-CD681E7AE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209"/>
              <a:ext cx="10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Oval 161">
              <a:extLst>
                <a:ext uri="{FF2B5EF4-FFF2-40B4-BE49-F238E27FC236}">
                  <a16:creationId xmlns:a16="http://schemas.microsoft.com/office/drawing/2014/main" id="{3265C95F-F916-47B8-9160-A3AA2011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Oval 162">
              <a:extLst>
                <a:ext uri="{FF2B5EF4-FFF2-40B4-BE49-F238E27FC236}">
                  <a16:creationId xmlns:a16="http://schemas.microsoft.com/office/drawing/2014/main" id="{7BE91CC1-97F7-4CA5-A7BA-18BF0A353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98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Oval 163">
              <a:extLst>
                <a:ext uri="{FF2B5EF4-FFF2-40B4-BE49-F238E27FC236}">
                  <a16:creationId xmlns:a16="http://schemas.microsoft.com/office/drawing/2014/main" id="{88AD789B-BF3B-4C9E-A480-056B04503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Oval 164">
              <a:extLst>
                <a:ext uri="{FF2B5EF4-FFF2-40B4-BE49-F238E27FC236}">
                  <a16:creationId xmlns:a16="http://schemas.microsoft.com/office/drawing/2014/main" id="{1F269833-34D5-40EE-A658-67F2DD38F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Oval 165">
              <a:extLst>
                <a:ext uri="{FF2B5EF4-FFF2-40B4-BE49-F238E27FC236}">
                  <a16:creationId xmlns:a16="http://schemas.microsoft.com/office/drawing/2014/main" id="{F9069843-6183-413F-9941-C0A477581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681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Oval 166">
              <a:extLst>
                <a:ext uri="{FF2B5EF4-FFF2-40B4-BE49-F238E27FC236}">
                  <a16:creationId xmlns:a16="http://schemas.microsoft.com/office/drawing/2014/main" id="{4AFD03AE-D12D-42FF-AAFE-9BD0DE1B5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Oval 167">
              <a:extLst>
                <a:ext uri="{FF2B5EF4-FFF2-40B4-BE49-F238E27FC236}">
                  <a16:creationId xmlns:a16="http://schemas.microsoft.com/office/drawing/2014/main" id="{14B52C93-2F73-4C7B-AFEA-823840CB9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Oval 168">
              <a:extLst>
                <a:ext uri="{FF2B5EF4-FFF2-40B4-BE49-F238E27FC236}">
                  <a16:creationId xmlns:a16="http://schemas.microsoft.com/office/drawing/2014/main" id="{6D2F008C-C7A2-458E-82A4-772554831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Oval 169">
              <a:extLst>
                <a:ext uri="{FF2B5EF4-FFF2-40B4-BE49-F238E27FC236}">
                  <a16:creationId xmlns:a16="http://schemas.microsoft.com/office/drawing/2014/main" id="{E0C7B37F-3F69-4553-9532-4D05F2D3B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58"/>
              <a:ext cx="22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Oval 170">
              <a:extLst>
                <a:ext uri="{FF2B5EF4-FFF2-40B4-BE49-F238E27FC236}">
                  <a16:creationId xmlns:a16="http://schemas.microsoft.com/office/drawing/2014/main" id="{9C07940E-7AD6-4FA4-BA21-897AEF277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Oval 171">
              <a:extLst>
                <a:ext uri="{FF2B5EF4-FFF2-40B4-BE49-F238E27FC236}">
                  <a16:creationId xmlns:a16="http://schemas.microsoft.com/office/drawing/2014/main" id="{B515F487-DBA4-4C7E-A06D-6E2F63FB0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Oval 172">
              <a:extLst>
                <a:ext uri="{FF2B5EF4-FFF2-40B4-BE49-F238E27FC236}">
                  <a16:creationId xmlns:a16="http://schemas.microsoft.com/office/drawing/2014/main" id="{99EE8447-56F3-43BA-8DC7-A90AC3ACE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Oval 173">
              <a:extLst>
                <a:ext uri="{FF2B5EF4-FFF2-40B4-BE49-F238E27FC236}">
                  <a16:creationId xmlns:a16="http://schemas.microsoft.com/office/drawing/2014/main" id="{795D7DFC-48C5-4830-BBC9-74B1CA49D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Oval 174">
              <a:extLst>
                <a:ext uri="{FF2B5EF4-FFF2-40B4-BE49-F238E27FC236}">
                  <a16:creationId xmlns:a16="http://schemas.microsoft.com/office/drawing/2014/main" id="{4DE0BF3A-9F2B-4C40-9D68-4BBAAC300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Oval 175">
              <a:extLst>
                <a:ext uri="{FF2B5EF4-FFF2-40B4-BE49-F238E27FC236}">
                  <a16:creationId xmlns:a16="http://schemas.microsoft.com/office/drawing/2014/main" id="{0A5F7AEC-01D1-4817-B169-C5A482AB2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Oval 176">
              <a:extLst>
                <a:ext uri="{FF2B5EF4-FFF2-40B4-BE49-F238E27FC236}">
                  <a16:creationId xmlns:a16="http://schemas.microsoft.com/office/drawing/2014/main" id="{FC52D803-510F-4618-BED2-FB3FF6C3A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Oval 177">
              <a:extLst>
                <a:ext uri="{FF2B5EF4-FFF2-40B4-BE49-F238E27FC236}">
                  <a16:creationId xmlns:a16="http://schemas.microsoft.com/office/drawing/2014/main" id="{DEC25E23-BFD6-4A57-9365-B3E27D404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Oval 178">
              <a:extLst>
                <a:ext uri="{FF2B5EF4-FFF2-40B4-BE49-F238E27FC236}">
                  <a16:creationId xmlns:a16="http://schemas.microsoft.com/office/drawing/2014/main" id="{FC43323A-FA67-45E1-B8BC-4E378F957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Oval 179">
              <a:extLst>
                <a:ext uri="{FF2B5EF4-FFF2-40B4-BE49-F238E27FC236}">
                  <a16:creationId xmlns:a16="http://schemas.microsoft.com/office/drawing/2014/main" id="{8E647F7C-A62F-45EB-9788-6A59F1DF6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Oval 180">
              <a:extLst>
                <a:ext uri="{FF2B5EF4-FFF2-40B4-BE49-F238E27FC236}">
                  <a16:creationId xmlns:a16="http://schemas.microsoft.com/office/drawing/2014/main" id="{D0B0339F-E2CE-4BB5-822F-FC9118E53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Oval 181">
              <a:extLst>
                <a:ext uri="{FF2B5EF4-FFF2-40B4-BE49-F238E27FC236}">
                  <a16:creationId xmlns:a16="http://schemas.microsoft.com/office/drawing/2014/main" id="{9FB367D5-AFC1-4A70-84D9-07116C562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Oval 182">
              <a:extLst>
                <a:ext uri="{FF2B5EF4-FFF2-40B4-BE49-F238E27FC236}">
                  <a16:creationId xmlns:a16="http://schemas.microsoft.com/office/drawing/2014/main" id="{F2C95DEB-1AFD-462B-8A9F-04C08BA51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736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Oval 183">
              <a:extLst>
                <a:ext uri="{FF2B5EF4-FFF2-40B4-BE49-F238E27FC236}">
                  <a16:creationId xmlns:a16="http://schemas.microsoft.com/office/drawing/2014/main" id="{8A8D7513-178D-4997-9E4C-DF88DCF21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631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Oval 184">
              <a:extLst>
                <a:ext uri="{FF2B5EF4-FFF2-40B4-BE49-F238E27FC236}">
                  <a16:creationId xmlns:a16="http://schemas.microsoft.com/office/drawing/2014/main" id="{9E9BD16C-512E-47E0-ACFE-BDFE4E7A1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525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Oval 185">
              <a:extLst>
                <a:ext uri="{FF2B5EF4-FFF2-40B4-BE49-F238E27FC236}">
                  <a16:creationId xmlns:a16="http://schemas.microsoft.com/office/drawing/2014/main" id="{E0CE6961-8794-4E75-A3F7-1A9AEF8B0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420"/>
              <a:ext cx="6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Oval 186">
              <a:extLst>
                <a:ext uri="{FF2B5EF4-FFF2-40B4-BE49-F238E27FC236}">
                  <a16:creationId xmlns:a16="http://schemas.microsoft.com/office/drawing/2014/main" id="{1BAD9AD9-CB4B-436D-BC38-57E903693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2314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Oval 187">
              <a:extLst>
                <a:ext uri="{FF2B5EF4-FFF2-40B4-BE49-F238E27FC236}">
                  <a16:creationId xmlns:a16="http://schemas.microsoft.com/office/drawing/2014/main" id="{95B5844C-0F46-43A3-AE06-649A3DCD5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2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Oval 188">
              <a:extLst>
                <a:ext uri="{FF2B5EF4-FFF2-40B4-BE49-F238E27FC236}">
                  <a16:creationId xmlns:a16="http://schemas.microsoft.com/office/drawing/2014/main" id="{0D4C6E5A-C698-45F4-9D77-5FF7D083F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103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Oval 189">
              <a:extLst>
                <a:ext uri="{FF2B5EF4-FFF2-40B4-BE49-F238E27FC236}">
                  <a16:creationId xmlns:a16="http://schemas.microsoft.com/office/drawing/2014/main" id="{5067FED3-9914-4C44-87B1-0D6F3B20F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998"/>
              <a:ext cx="12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Oval 190">
              <a:extLst>
                <a:ext uri="{FF2B5EF4-FFF2-40B4-BE49-F238E27FC236}">
                  <a16:creationId xmlns:a16="http://schemas.microsoft.com/office/drawing/2014/main" id="{179B96E5-557E-4061-92D0-46E7893FF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892"/>
              <a:ext cx="14" cy="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Oval 191">
              <a:extLst>
                <a:ext uri="{FF2B5EF4-FFF2-40B4-BE49-F238E27FC236}">
                  <a16:creationId xmlns:a16="http://schemas.microsoft.com/office/drawing/2014/main" id="{277931A6-65D9-4D15-948B-3BB2BCD76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78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Oval 192">
              <a:extLst>
                <a:ext uri="{FF2B5EF4-FFF2-40B4-BE49-F238E27FC236}">
                  <a16:creationId xmlns:a16="http://schemas.microsoft.com/office/drawing/2014/main" id="{2B57E7EC-C392-4032-830B-6B135A688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681"/>
              <a:ext cx="16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Oval 193">
              <a:extLst>
                <a:ext uri="{FF2B5EF4-FFF2-40B4-BE49-F238E27FC236}">
                  <a16:creationId xmlns:a16="http://schemas.microsoft.com/office/drawing/2014/main" id="{C0BF5A24-28E6-4395-ACA5-E1881A59A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576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Oval 194">
              <a:extLst>
                <a:ext uri="{FF2B5EF4-FFF2-40B4-BE49-F238E27FC236}">
                  <a16:creationId xmlns:a16="http://schemas.microsoft.com/office/drawing/2014/main" id="{271F4B09-554E-4EC8-B072-EAA13C778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471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Oval 195">
              <a:extLst>
                <a:ext uri="{FF2B5EF4-FFF2-40B4-BE49-F238E27FC236}">
                  <a16:creationId xmlns:a16="http://schemas.microsoft.com/office/drawing/2014/main" id="{5BD7BB39-B3E0-44F2-B622-00ED0A3D1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363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Oval 196">
              <a:extLst>
                <a:ext uri="{FF2B5EF4-FFF2-40B4-BE49-F238E27FC236}">
                  <a16:creationId xmlns:a16="http://schemas.microsoft.com/office/drawing/2014/main" id="{90760331-0458-4DEB-BDF1-4B03AAEB3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258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Oval 197">
              <a:extLst>
                <a:ext uri="{FF2B5EF4-FFF2-40B4-BE49-F238E27FC236}">
                  <a16:creationId xmlns:a16="http://schemas.microsoft.com/office/drawing/2014/main" id="{ADFE2B20-E76D-4397-819C-D136E015B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152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Oval 198">
              <a:extLst>
                <a:ext uri="{FF2B5EF4-FFF2-40B4-BE49-F238E27FC236}">
                  <a16:creationId xmlns:a16="http://schemas.microsoft.com/office/drawing/2014/main" id="{24180EC1-BF02-49EA-AC44-07844A256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47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Oval 199">
              <a:extLst>
                <a:ext uri="{FF2B5EF4-FFF2-40B4-BE49-F238E27FC236}">
                  <a16:creationId xmlns:a16="http://schemas.microsoft.com/office/drawing/2014/main" id="{E35EB115-D67E-4E27-AAF4-EC363672E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941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Oval 200">
              <a:extLst>
                <a:ext uri="{FF2B5EF4-FFF2-40B4-BE49-F238E27FC236}">
                  <a16:creationId xmlns:a16="http://schemas.microsoft.com/office/drawing/2014/main" id="{35BA83B7-366D-458A-89CA-6CBB1ACF0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838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Oval 201">
              <a:extLst>
                <a:ext uri="{FF2B5EF4-FFF2-40B4-BE49-F238E27FC236}">
                  <a16:creationId xmlns:a16="http://schemas.microsoft.com/office/drawing/2014/main" id="{2F01A9F8-8DDF-47AF-A771-5E3751BCB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73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Oval 202">
              <a:extLst>
                <a:ext uri="{FF2B5EF4-FFF2-40B4-BE49-F238E27FC236}">
                  <a16:creationId xmlns:a16="http://schemas.microsoft.com/office/drawing/2014/main" id="{BBF79668-7971-43A3-B5F6-8B86606B7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627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Oval 203">
              <a:extLst>
                <a:ext uri="{FF2B5EF4-FFF2-40B4-BE49-F238E27FC236}">
                  <a16:creationId xmlns:a16="http://schemas.microsoft.com/office/drawing/2014/main" id="{7B1A3BDE-DC75-4D66-8CAA-83D472EEE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523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Oval 204">
              <a:extLst>
                <a:ext uri="{FF2B5EF4-FFF2-40B4-BE49-F238E27FC236}">
                  <a16:creationId xmlns:a16="http://schemas.microsoft.com/office/drawing/2014/main" id="{AEFE42C9-4F39-4227-9FE7-71DE8286B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418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Oval 205">
              <a:extLst>
                <a:ext uri="{FF2B5EF4-FFF2-40B4-BE49-F238E27FC236}">
                  <a16:creationId xmlns:a16="http://schemas.microsoft.com/office/drawing/2014/main" id="{DF44B00D-CE07-4D9B-B732-CEFEC5605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312"/>
              <a:ext cx="30" cy="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Oval 206">
              <a:extLst>
                <a:ext uri="{FF2B5EF4-FFF2-40B4-BE49-F238E27FC236}">
                  <a16:creationId xmlns:a16="http://schemas.microsoft.com/office/drawing/2014/main" id="{50FD6BAB-DDF2-417F-83E6-D08133401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09"/>
              <a:ext cx="30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Oval 207">
              <a:extLst>
                <a:ext uri="{FF2B5EF4-FFF2-40B4-BE49-F238E27FC236}">
                  <a16:creationId xmlns:a16="http://schemas.microsoft.com/office/drawing/2014/main" id="{CCC041B2-F5CF-431A-B10B-E9C564AAB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04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Oval 208">
              <a:extLst>
                <a:ext uri="{FF2B5EF4-FFF2-40B4-BE49-F238E27FC236}">
                  <a16:creationId xmlns:a16="http://schemas.microsoft.com/office/drawing/2014/main" id="{B6B1E4B9-5E27-4E18-82A8-7FA2DDC1F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Oval 209">
              <a:extLst>
                <a:ext uri="{FF2B5EF4-FFF2-40B4-BE49-F238E27FC236}">
                  <a16:creationId xmlns:a16="http://schemas.microsoft.com/office/drawing/2014/main" id="{6C71D2FB-4EE9-48CE-A6DF-F9367C00B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2631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Oval 210">
              <a:extLst>
                <a:ext uri="{FF2B5EF4-FFF2-40B4-BE49-F238E27FC236}">
                  <a16:creationId xmlns:a16="http://schemas.microsoft.com/office/drawing/2014/main" id="{2263293E-A5C6-4752-BFB9-BE3B69E95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525"/>
              <a:ext cx="2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Oval 211">
              <a:extLst>
                <a:ext uri="{FF2B5EF4-FFF2-40B4-BE49-F238E27FC236}">
                  <a16:creationId xmlns:a16="http://schemas.microsoft.com/office/drawing/2014/main" id="{D51238F3-DF33-430B-8CC6-956C3EA5C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420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Oval 212">
              <a:extLst>
                <a:ext uri="{FF2B5EF4-FFF2-40B4-BE49-F238E27FC236}">
                  <a16:creationId xmlns:a16="http://schemas.microsoft.com/office/drawing/2014/main" id="{888D61B4-D972-4B92-B359-6E61C902B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314"/>
              <a:ext cx="4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Oval 213">
              <a:extLst>
                <a:ext uri="{FF2B5EF4-FFF2-40B4-BE49-F238E27FC236}">
                  <a16:creationId xmlns:a16="http://schemas.microsoft.com/office/drawing/2014/main" id="{45F1ABD1-EBA2-41AB-8D1E-7F75FBC24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211"/>
              <a:ext cx="4" cy="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Oval 214">
              <a:extLst>
                <a:ext uri="{FF2B5EF4-FFF2-40B4-BE49-F238E27FC236}">
                  <a16:creationId xmlns:a16="http://schemas.microsoft.com/office/drawing/2014/main" id="{7F3342AA-A956-4F34-AD86-922977251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105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Oval 215">
              <a:extLst>
                <a:ext uri="{FF2B5EF4-FFF2-40B4-BE49-F238E27FC236}">
                  <a16:creationId xmlns:a16="http://schemas.microsoft.com/office/drawing/2014/main" id="{92B3E3A4-0F03-4A71-8300-F57E664D5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000"/>
              <a:ext cx="8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Oval 216">
              <a:extLst>
                <a:ext uri="{FF2B5EF4-FFF2-40B4-BE49-F238E27FC236}">
                  <a16:creationId xmlns:a16="http://schemas.microsoft.com/office/drawing/2014/main" id="{F5B35AC7-E6C5-45E3-A66F-3D3643CD8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894"/>
              <a:ext cx="8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Oval 217">
              <a:extLst>
                <a:ext uri="{FF2B5EF4-FFF2-40B4-BE49-F238E27FC236}">
                  <a16:creationId xmlns:a16="http://schemas.microsoft.com/office/drawing/2014/main" id="{51B240D4-BB92-4545-8341-CC98E448E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789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Oval 218">
              <a:extLst>
                <a:ext uri="{FF2B5EF4-FFF2-40B4-BE49-F238E27FC236}">
                  <a16:creationId xmlns:a16="http://schemas.microsoft.com/office/drawing/2014/main" id="{1E1CB855-1678-498C-B8F2-5F3CB0FDD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83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Oval 219">
              <a:extLst>
                <a:ext uri="{FF2B5EF4-FFF2-40B4-BE49-F238E27FC236}">
                  <a16:creationId xmlns:a16="http://schemas.microsoft.com/office/drawing/2014/main" id="{6631CF8A-BED3-4187-9128-E4B856FDB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578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Oval 220">
              <a:extLst>
                <a:ext uri="{FF2B5EF4-FFF2-40B4-BE49-F238E27FC236}">
                  <a16:creationId xmlns:a16="http://schemas.microsoft.com/office/drawing/2014/main" id="{05B32E48-2B2E-46FD-ADC9-73AEEC295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73"/>
              <a:ext cx="12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Oval 221">
              <a:extLst>
                <a:ext uri="{FF2B5EF4-FFF2-40B4-BE49-F238E27FC236}">
                  <a16:creationId xmlns:a16="http://schemas.microsoft.com/office/drawing/2014/main" id="{26DC4D47-E258-44C7-B6A3-21931109D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67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Oval 222">
              <a:extLst>
                <a:ext uri="{FF2B5EF4-FFF2-40B4-BE49-F238E27FC236}">
                  <a16:creationId xmlns:a16="http://schemas.microsoft.com/office/drawing/2014/main" id="{DAC9A269-4CCC-4A55-8C3D-09B40C732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Oval 223">
              <a:extLst>
                <a:ext uri="{FF2B5EF4-FFF2-40B4-BE49-F238E27FC236}">
                  <a16:creationId xmlns:a16="http://schemas.microsoft.com/office/drawing/2014/main" id="{AC4D30A6-5404-4F7D-AEDD-C9C309A34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Oval 224">
              <a:extLst>
                <a:ext uri="{FF2B5EF4-FFF2-40B4-BE49-F238E27FC236}">
                  <a16:creationId xmlns:a16="http://schemas.microsoft.com/office/drawing/2014/main" id="{075EF750-A7D0-480F-ACDC-59DC64B62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Oval 225">
              <a:extLst>
                <a:ext uri="{FF2B5EF4-FFF2-40B4-BE49-F238E27FC236}">
                  <a16:creationId xmlns:a16="http://schemas.microsoft.com/office/drawing/2014/main" id="{0EFED505-3764-45B8-B3F9-0D170E144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Oval 226">
              <a:extLst>
                <a:ext uri="{FF2B5EF4-FFF2-40B4-BE49-F238E27FC236}">
                  <a16:creationId xmlns:a16="http://schemas.microsoft.com/office/drawing/2014/main" id="{F1EFF181-F946-43E1-A58B-80DBEF34E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Oval 227">
              <a:extLst>
                <a:ext uri="{FF2B5EF4-FFF2-40B4-BE49-F238E27FC236}">
                  <a16:creationId xmlns:a16="http://schemas.microsoft.com/office/drawing/2014/main" id="{7CF090C4-C8CE-4552-8BF1-C967D32ED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Oval 228">
              <a:extLst>
                <a:ext uri="{FF2B5EF4-FFF2-40B4-BE49-F238E27FC236}">
                  <a16:creationId xmlns:a16="http://schemas.microsoft.com/office/drawing/2014/main" id="{A248A63E-02FD-4527-8AE3-EFCF43F9E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Oval 229">
              <a:extLst>
                <a:ext uri="{FF2B5EF4-FFF2-40B4-BE49-F238E27FC236}">
                  <a16:creationId xmlns:a16="http://schemas.microsoft.com/office/drawing/2014/main" id="{1E2E0678-B4D9-436D-84D8-78E5DF9BE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Oval 230">
              <a:extLst>
                <a:ext uri="{FF2B5EF4-FFF2-40B4-BE49-F238E27FC236}">
                  <a16:creationId xmlns:a16="http://schemas.microsoft.com/office/drawing/2014/main" id="{EB34DFB6-3A37-47E8-A387-B57FF0C55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Oval 231">
              <a:extLst>
                <a:ext uri="{FF2B5EF4-FFF2-40B4-BE49-F238E27FC236}">
                  <a16:creationId xmlns:a16="http://schemas.microsoft.com/office/drawing/2014/main" id="{841425B0-2A5B-4D1A-8350-ACB1F3819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Oval 232">
              <a:extLst>
                <a:ext uri="{FF2B5EF4-FFF2-40B4-BE49-F238E27FC236}">
                  <a16:creationId xmlns:a16="http://schemas.microsoft.com/office/drawing/2014/main" id="{9C0ADCBD-E717-4B98-AF48-8A31F963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Oval 233">
              <a:extLst>
                <a:ext uri="{FF2B5EF4-FFF2-40B4-BE49-F238E27FC236}">
                  <a16:creationId xmlns:a16="http://schemas.microsoft.com/office/drawing/2014/main" id="{4DAB0063-6D9F-498F-97EE-AC6955FFB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Oval 234">
              <a:extLst>
                <a:ext uri="{FF2B5EF4-FFF2-40B4-BE49-F238E27FC236}">
                  <a16:creationId xmlns:a16="http://schemas.microsoft.com/office/drawing/2014/main" id="{B21FE4D9-B697-473E-8274-7BDF58336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Oval 235">
              <a:extLst>
                <a:ext uri="{FF2B5EF4-FFF2-40B4-BE49-F238E27FC236}">
                  <a16:creationId xmlns:a16="http://schemas.microsoft.com/office/drawing/2014/main" id="{C1BA24C2-A568-43E3-8DBA-A435072CE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Oval 236">
              <a:extLst>
                <a:ext uri="{FF2B5EF4-FFF2-40B4-BE49-F238E27FC236}">
                  <a16:creationId xmlns:a16="http://schemas.microsoft.com/office/drawing/2014/main" id="{8FE15038-9FCE-4E4B-9D1C-6B1ADE312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10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Oval 237">
              <a:extLst>
                <a:ext uri="{FF2B5EF4-FFF2-40B4-BE49-F238E27FC236}">
                  <a16:creationId xmlns:a16="http://schemas.microsoft.com/office/drawing/2014/main" id="{7B47C8B5-5FEF-4B52-9185-61456CFC4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13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Oval 238">
              <a:extLst>
                <a:ext uri="{FF2B5EF4-FFF2-40B4-BE49-F238E27FC236}">
                  <a16:creationId xmlns:a16="http://schemas.microsoft.com/office/drawing/2014/main" id="{3AC8B2E6-5167-4C1C-836A-3395BEF33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319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Oval 239">
              <a:extLst>
                <a:ext uri="{FF2B5EF4-FFF2-40B4-BE49-F238E27FC236}">
                  <a16:creationId xmlns:a16="http://schemas.microsoft.com/office/drawing/2014/main" id="{B6AF4CD4-C020-4ECA-8EC5-9234ABFDB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424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Oval 240">
              <a:extLst>
                <a:ext uri="{FF2B5EF4-FFF2-40B4-BE49-F238E27FC236}">
                  <a16:creationId xmlns:a16="http://schemas.microsoft.com/office/drawing/2014/main" id="{C624FC37-89F6-4D67-B964-E71015E2E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527"/>
              <a:ext cx="20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Oval 241">
              <a:extLst>
                <a:ext uri="{FF2B5EF4-FFF2-40B4-BE49-F238E27FC236}">
                  <a16:creationId xmlns:a16="http://schemas.microsoft.com/office/drawing/2014/main" id="{AE1A7006-229E-45AF-AA6B-CADC48A45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633"/>
              <a:ext cx="20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Oval 242">
              <a:extLst>
                <a:ext uri="{FF2B5EF4-FFF2-40B4-BE49-F238E27FC236}">
                  <a16:creationId xmlns:a16="http://schemas.microsoft.com/office/drawing/2014/main" id="{498EC682-294B-445F-9F79-A0D85685C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738"/>
              <a:ext cx="20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Oval 243">
              <a:extLst>
                <a:ext uri="{FF2B5EF4-FFF2-40B4-BE49-F238E27FC236}">
                  <a16:creationId xmlns:a16="http://schemas.microsoft.com/office/drawing/2014/main" id="{C6A3CFBF-7E74-468F-BA7E-0772E2171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842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Oval 244">
              <a:extLst>
                <a:ext uri="{FF2B5EF4-FFF2-40B4-BE49-F238E27FC236}">
                  <a16:creationId xmlns:a16="http://schemas.microsoft.com/office/drawing/2014/main" id="{62D28561-5299-4700-8075-37F0D7878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947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Oval 245">
              <a:extLst>
                <a:ext uri="{FF2B5EF4-FFF2-40B4-BE49-F238E27FC236}">
                  <a16:creationId xmlns:a16="http://schemas.microsoft.com/office/drawing/2014/main" id="{F99D16D2-0371-4907-834D-330011FB9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053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Oval 246">
              <a:extLst>
                <a:ext uri="{FF2B5EF4-FFF2-40B4-BE49-F238E27FC236}">
                  <a16:creationId xmlns:a16="http://schemas.microsoft.com/office/drawing/2014/main" id="{F2B17E79-6849-4BC6-B0CD-A2EE2EFBE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15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Oval 247">
              <a:extLst>
                <a:ext uri="{FF2B5EF4-FFF2-40B4-BE49-F238E27FC236}">
                  <a16:creationId xmlns:a16="http://schemas.microsoft.com/office/drawing/2014/main" id="{00FBBCC0-C7B8-48E5-AB92-6C6FF9F47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26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DE406D0-5F79-4296-BA57-13879956B676}"/>
              </a:ext>
            </a:extLst>
          </p:cNvPr>
          <p:cNvSpPr>
            <a:spLocks/>
          </p:cNvSpPr>
          <p:nvPr/>
        </p:nvSpPr>
        <p:spPr bwMode="auto">
          <a:xfrm>
            <a:off x="7055977" y="1509486"/>
            <a:ext cx="5155101" cy="5348514"/>
          </a:xfrm>
          <a:custGeom>
            <a:avLst/>
            <a:gdLst>
              <a:gd name="T0" fmla="*/ 3998 w 3998"/>
              <a:gd name="T1" fmla="*/ 0 h 4148"/>
              <a:gd name="T2" fmla="*/ 0 w 3998"/>
              <a:gd name="T3" fmla="*/ 4148 h 4148"/>
              <a:gd name="T4" fmla="*/ 2348 w 3998"/>
              <a:gd name="T5" fmla="*/ 4148 h 4148"/>
              <a:gd name="T6" fmla="*/ 3998 w 3998"/>
              <a:gd name="T7" fmla="*/ 2436 h 4148"/>
              <a:gd name="T8" fmla="*/ 3998 w 3998"/>
              <a:gd name="T9" fmla="*/ 0 h 4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8" h="4148">
                <a:moveTo>
                  <a:pt x="3998" y="0"/>
                </a:moveTo>
                <a:lnTo>
                  <a:pt x="0" y="4148"/>
                </a:lnTo>
                <a:lnTo>
                  <a:pt x="2348" y="4148"/>
                </a:lnTo>
                <a:lnTo>
                  <a:pt x="3998" y="2436"/>
                </a:lnTo>
                <a:lnTo>
                  <a:pt x="3998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74650D0-7AB6-49DE-BDBA-4CB2902A6899}"/>
              </a:ext>
            </a:extLst>
          </p:cNvPr>
          <p:cNvSpPr>
            <a:spLocks/>
          </p:cNvSpPr>
          <p:nvPr/>
        </p:nvSpPr>
        <p:spPr bwMode="auto">
          <a:xfrm>
            <a:off x="10064485" y="4650569"/>
            <a:ext cx="2127543" cy="2207487"/>
          </a:xfrm>
          <a:custGeom>
            <a:avLst/>
            <a:gdLst>
              <a:gd name="T0" fmla="*/ 1650 w 1650"/>
              <a:gd name="T1" fmla="*/ 0 h 1712"/>
              <a:gd name="T2" fmla="*/ 0 w 1650"/>
              <a:gd name="T3" fmla="*/ 1712 h 1712"/>
              <a:gd name="T4" fmla="*/ 1650 w 1650"/>
              <a:gd name="T5" fmla="*/ 1712 h 1712"/>
              <a:gd name="T6" fmla="*/ 1650 w 1650"/>
              <a:gd name="T7" fmla="*/ 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0" h="1712">
                <a:moveTo>
                  <a:pt x="1650" y="0"/>
                </a:moveTo>
                <a:lnTo>
                  <a:pt x="0" y="1712"/>
                </a:lnTo>
                <a:lnTo>
                  <a:pt x="1650" y="1712"/>
                </a:lnTo>
                <a:lnTo>
                  <a:pt x="165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58" name="Group 1357">
            <a:extLst>
              <a:ext uri="{FF2B5EF4-FFF2-40B4-BE49-F238E27FC236}">
                <a16:creationId xmlns:a16="http://schemas.microsoft.com/office/drawing/2014/main" id="{17EB349E-EEB5-454E-AB6B-F98AD99D1841}"/>
              </a:ext>
            </a:extLst>
          </p:cNvPr>
          <p:cNvGrpSpPr/>
          <p:nvPr/>
        </p:nvGrpSpPr>
        <p:grpSpPr>
          <a:xfrm>
            <a:off x="10792846" y="692154"/>
            <a:ext cx="1033463" cy="6162675"/>
            <a:chOff x="-3740262" y="692150"/>
            <a:chExt cx="1033463" cy="6162675"/>
          </a:xfrm>
          <a:solidFill>
            <a:schemeClr val="bg1"/>
          </a:solidFill>
        </p:grpSpPr>
        <p:grpSp>
          <p:nvGrpSpPr>
            <p:cNvPr id="58" name="Group 650">
              <a:extLst>
                <a:ext uri="{FF2B5EF4-FFF2-40B4-BE49-F238E27FC236}">
                  <a16:creationId xmlns:a16="http://schemas.microsoft.com/office/drawing/2014/main" id="{368A8BF3-F195-48D1-B44A-DD5185F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740262" y="692150"/>
              <a:ext cx="1020763" cy="6008688"/>
              <a:chOff x="2537" y="436"/>
              <a:chExt cx="643" cy="3785"/>
            </a:xfrm>
            <a:grpFill/>
          </p:grpSpPr>
          <p:sp>
            <p:nvSpPr>
              <p:cNvPr id="355" name="Oval 450">
                <a:extLst>
                  <a:ext uri="{FF2B5EF4-FFF2-40B4-BE49-F238E27FC236}">
                    <a16:creationId xmlns:a16="http://schemas.microsoft.com/office/drawing/2014/main" id="{1EDF0B9D-7632-4E0B-A0E7-336B6626A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0" y="1268"/>
                <a:ext cx="15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Oval 451">
                <a:extLst>
                  <a:ext uri="{FF2B5EF4-FFF2-40B4-BE49-F238E27FC236}">
                    <a16:creationId xmlns:a16="http://schemas.microsoft.com/office/drawing/2014/main" id="{3CBB634D-5E7E-4327-9893-9BD15564F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0" y="1371"/>
                <a:ext cx="15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Oval 452">
                <a:extLst>
                  <a:ext uri="{FF2B5EF4-FFF2-40B4-BE49-F238E27FC236}">
                    <a16:creationId xmlns:a16="http://schemas.microsoft.com/office/drawing/2014/main" id="{899152F7-8F9B-4657-B0DC-614BB7DF7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1475"/>
                <a:ext cx="19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Oval 453">
                <a:extLst>
                  <a:ext uri="{FF2B5EF4-FFF2-40B4-BE49-F238E27FC236}">
                    <a16:creationId xmlns:a16="http://schemas.microsoft.com/office/drawing/2014/main" id="{B317094E-119F-459A-A5B3-F051632B8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1580"/>
                <a:ext cx="19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Oval 454">
                <a:extLst>
                  <a:ext uri="{FF2B5EF4-FFF2-40B4-BE49-F238E27FC236}">
                    <a16:creationId xmlns:a16="http://schemas.microsoft.com/office/drawing/2014/main" id="{1A50634D-58AD-464E-B556-1FFA6E85B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6" y="1683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Oval 455">
                <a:extLst>
                  <a:ext uri="{FF2B5EF4-FFF2-40B4-BE49-F238E27FC236}">
                    <a16:creationId xmlns:a16="http://schemas.microsoft.com/office/drawing/2014/main" id="{448036F0-13AC-4A82-8BE9-9899DA650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6" y="1787"/>
                <a:ext cx="23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Oval 456">
                <a:extLst>
                  <a:ext uri="{FF2B5EF4-FFF2-40B4-BE49-F238E27FC236}">
                    <a16:creationId xmlns:a16="http://schemas.microsoft.com/office/drawing/2014/main" id="{6CC6A48A-FC8D-4307-A53B-C03EB93C4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6" y="1890"/>
                <a:ext cx="23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Oval 457">
                <a:extLst>
                  <a:ext uri="{FF2B5EF4-FFF2-40B4-BE49-F238E27FC236}">
                    <a16:creationId xmlns:a16="http://schemas.microsoft.com/office/drawing/2014/main" id="{4CDC194C-AC33-49FB-BA86-9C7CE45A0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1994"/>
                <a:ext cx="27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Oval 458">
                <a:extLst>
                  <a:ext uri="{FF2B5EF4-FFF2-40B4-BE49-F238E27FC236}">
                    <a16:creationId xmlns:a16="http://schemas.microsoft.com/office/drawing/2014/main" id="{9F2BE62B-F5F9-4094-8FA3-96F77F4CA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2099"/>
                <a:ext cx="27" cy="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Oval 459">
                <a:extLst>
                  <a:ext uri="{FF2B5EF4-FFF2-40B4-BE49-F238E27FC236}">
                    <a16:creationId xmlns:a16="http://schemas.microsoft.com/office/drawing/2014/main" id="{763755C4-B92E-4885-96AE-6AEB29BCA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203"/>
                <a:ext cx="29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Oval 460">
                <a:extLst>
                  <a:ext uri="{FF2B5EF4-FFF2-40B4-BE49-F238E27FC236}">
                    <a16:creationId xmlns:a16="http://schemas.microsoft.com/office/drawing/2014/main" id="{F9374D48-96D2-47FA-8138-3C67CB33F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436"/>
                <a:ext cx="1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Oval 461">
                <a:extLst>
                  <a:ext uri="{FF2B5EF4-FFF2-40B4-BE49-F238E27FC236}">
                    <a16:creationId xmlns:a16="http://schemas.microsoft.com/office/drawing/2014/main" id="{41C7B05B-2067-4BBB-BE20-E6F34DEF4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1" y="542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Oval 462">
                <a:extLst>
                  <a:ext uri="{FF2B5EF4-FFF2-40B4-BE49-F238E27FC236}">
                    <a16:creationId xmlns:a16="http://schemas.microsoft.com/office/drawing/2014/main" id="{CDAD4179-19CA-4AE5-905B-9010CDB12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1" y="645"/>
                <a:ext cx="4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Oval 463">
                <a:extLst>
                  <a:ext uri="{FF2B5EF4-FFF2-40B4-BE49-F238E27FC236}">
                    <a16:creationId xmlns:a16="http://schemas.microsoft.com/office/drawing/2014/main" id="{02F84273-8038-4B57-8F03-32A1258CE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749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Oval 464">
                <a:extLst>
                  <a:ext uri="{FF2B5EF4-FFF2-40B4-BE49-F238E27FC236}">
                    <a16:creationId xmlns:a16="http://schemas.microsoft.com/office/drawing/2014/main" id="{641F85A7-2767-47DB-88C5-4E45EC363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852"/>
                <a:ext cx="8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Oval 465">
                <a:extLst>
                  <a:ext uri="{FF2B5EF4-FFF2-40B4-BE49-F238E27FC236}">
                    <a16:creationId xmlns:a16="http://schemas.microsoft.com/office/drawing/2014/main" id="{B5CE3D32-A996-470F-A538-B48AD671C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955"/>
                <a:ext cx="8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Oval 466">
                <a:extLst>
                  <a:ext uri="{FF2B5EF4-FFF2-40B4-BE49-F238E27FC236}">
                    <a16:creationId xmlns:a16="http://schemas.microsoft.com/office/drawing/2014/main" id="{8C30C93E-96AA-4152-A8BE-A50D8451C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1061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Oval 467">
                <a:extLst>
                  <a:ext uri="{FF2B5EF4-FFF2-40B4-BE49-F238E27FC236}">
                    <a16:creationId xmlns:a16="http://schemas.microsoft.com/office/drawing/2014/main" id="{13BAD95F-EA42-4919-BA83-DD95731B7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1164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Oval 468">
                <a:extLst>
                  <a:ext uri="{FF2B5EF4-FFF2-40B4-BE49-F238E27FC236}">
                    <a16:creationId xmlns:a16="http://schemas.microsoft.com/office/drawing/2014/main" id="{2B0FF2C5-DD43-4974-BDA3-DBDA4AA16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" y="1268"/>
                <a:ext cx="14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Oval 469">
                <a:extLst>
                  <a:ext uri="{FF2B5EF4-FFF2-40B4-BE49-F238E27FC236}">
                    <a16:creationId xmlns:a16="http://schemas.microsoft.com/office/drawing/2014/main" id="{4BA6AEED-A7C7-407E-9BBB-55D2A07BC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" y="1371"/>
                <a:ext cx="14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Oval 470">
                <a:extLst>
                  <a:ext uri="{FF2B5EF4-FFF2-40B4-BE49-F238E27FC236}">
                    <a16:creationId xmlns:a16="http://schemas.microsoft.com/office/drawing/2014/main" id="{EC597A99-C4BD-46CC-A2DB-2DCF39144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" y="1475"/>
                <a:ext cx="16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Oval 471">
                <a:extLst>
                  <a:ext uri="{FF2B5EF4-FFF2-40B4-BE49-F238E27FC236}">
                    <a16:creationId xmlns:a16="http://schemas.microsoft.com/office/drawing/2014/main" id="{05708134-54B8-4E48-A36F-0CC701491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" y="1580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Oval 472">
                <a:extLst>
                  <a:ext uri="{FF2B5EF4-FFF2-40B4-BE49-F238E27FC236}">
                    <a16:creationId xmlns:a16="http://schemas.microsoft.com/office/drawing/2014/main" id="{3F71F636-C4C3-4B8F-8CF9-12573F787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" y="1683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Oval 473">
                <a:extLst>
                  <a:ext uri="{FF2B5EF4-FFF2-40B4-BE49-F238E27FC236}">
                    <a16:creationId xmlns:a16="http://schemas.microsoft.com/office/drawing/2014/main" id="{27A67F99-C65D-470A-A1BB-E7670B2E3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178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Oval 474">
                <a:extLst>
                  <a:ext uri="{FF2B5EF4-FFF2-40B4-BE49-F238E27FC236}">
                    <a16:creationId xmlns:a16="http://schemas.microsoft.com/office/drawing/2014/main" id="{EF664F71-39C8-4EE6-BE04-16824490F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1890"/>
                <a:ext cx="24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Oval 475">
                <a:extLst>
                  <a:ext uri="{FF2B5EF4-FFF2-40B4-BE49-F238E27FC236}">
                    <a16:creationId xmlns:a16="http://schemas.microsoft.com/office/drawing/2014/main" id="{ACEC2673-2D62-46DC-B969-441B065EA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1994"/>
                <a:ext cx="26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Oval 476">
                <a:extLst>
                  <a:ext uri="{FF2B5EF4-FFF2-40B4-BE49-F238E27FC236}">
                    <a16:creationId xmlns:a16="http://schemas.microsoft.com/office/drawing/2014/main" id="{66BFBF57-37AB-4551-9712-F89E8231B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2099"/>
                <a:ext cx="26" cy="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477">
                <a:extLst>
                  <a:ext uri="{FF2B5EF4-FFF2-40B4-BE49-F238E27FC236}">
                    <a16:creationId xmlns:a16="http://schemas.microsoft.com/office/drawing/2014/main" id="{6CA581E2-C526-444D-B76C-B1EDF9945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220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Oval 478">
                <a:extLst>
                  <a:ext uri="{FF2B5EF4-FFF2-40B4-BE49-F238E27FC236}">
                    <a16:creationId xmlns:a16="http://schemas.microsoft.com/office/drawing/2014/main" id="{605452C9-F2CA-429A-B57A-92AFB718A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436"/>
                <a:ext cx="1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Oval 479">
                <a:extLst>
                  <a:ext uri="{FF2B5EF4-FFF2-40B4-BE49-F238E27FC236}">
                    <a16:creationId xmlns:a16="http://schemas.microsoft.com/office/drawing/2014/main" id="{CA772692-E80A-406C-90AE-EBE3F5CED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542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Oval 480">
                <a:extLst>
                  <a:ext uri="{FF2B5EF4-FFF2-40B4-BE49-F238E27FC236}">
                    <a16:creationId xmlns:a16="http://schemas.microsoft.com/office/drawing/2014/main" id="{2EE91824-9D43-45A0-92F1-41982873C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645"/>
                <a:ext cx="4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Oval 481">
                <a:extLst>
                  <a:ext uri="{FF2B5EF4-FFF2-40B4-BE49-F238E27FC236}">
                    <a16:creationId xmlns:a16="http://schemas.microsoft.com/office/drawing/2014/main" id="{13BAC3C8-DBBF-4F8B-B805-854054AB8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749"/>
                <a:ext cx="4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Oval 482">
                <a:extLst>
                  <a:ext uri="{FF2B5EF4-FFF2-40B4-BE49-F238E27FC236}">
                    <a16:creationId xmlns:a16="http://schemas.microsoft.com/office/drawing/2014/main" id="{4E4B2E50-3726-4CE3-8025-DDA2449AC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852"/>
                <a:ext cx="8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Oval 483">
                <a:extLst>
                  <a:ext uri="{FF2B5EF4-FFF2-40B4-BE49-F238E27FC236}">
                    <a16:creationId xmlns:a16="http://schemas.microsoft.com/office/drawing/2014/main" id="{74729EBF-15DA-4DCD-8DDB-B37DFD729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955"/>
                <a:ext cx="8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Oval 484">
                <a:extLst>
                  <a:ext uri="{FF2B5EF4-FFF2-40B4-BE49-F238E27FC236}">
                    <a16:creationId xmlns:a16="http://schemas.microsoft.com/office/drawing/2014/main" id="{299EFBF7-8FB4-4566-A3A5-325D38798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1061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Oval 485">
                <a:extLst>
                  <a:ext uri="{FF2B5EF4-FFF2-40B4-BE49-F238E27FC236}">
                    <a16:creationId xmlns:a16="http://schemas.microsoft.com/office/drawing/2014/main" id="{10360B57-4BBC-45E1-BFAD-675A3CF90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1" y="1164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Oval 486">
                <a:extLst>
                  <a:ext uri="{FF2B5EF4-FFF2-40B4-BE49-F238E27FC236}">
                    <a16:creationId xmlns:a16="http://schemas.microsoft.com/office/drawing/2014/main" id="{FA3483B7-26C4-4DB9-B7E3-CA82CE5FE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1" y="1268"/>
                <a:ext cx="12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Oval 487">
                <a:extLst>
                  <a:ext uri="{FF2B5EF4-FFF2-40B4-BE49-F238E27FC236}">
                    <a16:creationId xmlns:a16="http://schemas.microsoft.com/office/drawing/2014/main" id="{E60E8101-53A1-46AD-984C-C627DD38D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1371"/>
                <a:ext cx="16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Oval 488">
                <a:extLst>
                  <a:ext uri="{FF2B5EF4-FFF2-40B4-BE49-F238E27FC236}">
                    <a16:creationId xmlns:a16="http://schemas.microsoft.com/office/drawing/2014/main" id="{90F039B7-D062-48CE-AAF4-706217974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1475"/>
                <a:ext cx="16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Oval 489">
                <a:extLst>
                  <a:ext uri="{FF2B5EF4-FFF2-40B4-BE49-F238E27FC236}">
                    <a16:creationId xmlns:a16="http://schemas.microsoft.com/office/drawing/2014/main" id="{1EC52001-EB8A-491A-9F7D-A6604039F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1580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Oval 490">
                <a:extLst>
                  <a:ext uri="{FF2B5EF4-FFF2-40B4-BE49-F238E27FC236}">
                    <a16:creationId xmlns:a16="http://schemas.microsoft.com/office/drawing/2014/main" id="{09B7F9C0-C137-4C25-988D-16D8311B3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1683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Oval 491">
                <a:extLst>
                  <a:ext uri="{FF2B5EF4-FFF2-40B4-BE49-F238E27FC236}">
                    <a16:creationId xmlns:a16="http://schemas.microsoft.com/office/drawing/2014/main" id="{CBA335C3-CEC4-49E7-A8A1-23510472C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178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Oval 492">
                <a:extLst>
                  <a:ext uri="{FF2B5EF4-FFF2-40B4-BE49-F238E27FC236}">
                    <a16:creationId xmlns:a16="http://schemas.microsoft.com/office/drawing/2014/main" id="{34D0C28D-8DE1-43CC-AB93-57E9C985B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1890"/>
                <a:ext cx="24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Oval 493">
                <a:extLst>
                  <a:ext uri="{FF2B5EF4-FFF2-40B4-BE49-F238E27FC236}">
                    <a16:creationId xmlns:a16="http://schemas.microsoft.com/office/drawing/2014/main" id="{20397DC0-EE42-4699-BB9E-3BB0AE2FB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1994"/>
                <a:ext cx="24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Oval 494">
                <a:extLst>
                  <a:ext uri="{FF2B5EF4-FFF2-40B4-BE49-F238E27FC236}">
                    <a16:creationId xmlns:a16="http://schemas.microsoft.com/office/drawing/2014/main" id="{07A7B3E2-D62A-47BA-93B9-2B9D40DDB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2099"/>
                <a:ext cx="26" cy="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Oval 495">
                <a:extLst>
                  <a:ext uri="{FF2B5EF4-FFF2-40B4-BE49-F238E27FC236}">
                    <a16:creationId xmlns:a16="http://schemas.microsoft.com/office/drawing/2014/main" id="{217A0CB3-7B19-41C9-939D-8801F93E4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20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Oval 496">
                <a:extLst>
                  <a:ext uri="{FF2B5EF4-FFF2-40B4-BE49-F238E27FC236}">
                    <a16:creationId xmlns:a16="http://schemas.microsoft.com/office/drawing/2014/main" id="{F2EB1EA9-5434-4C31-9156-041BB5128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" y="436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Oval 497">
                <a:extLst>
                  <a:ext uri="{FF2B5EF4-FFF2-40B4-BE49-F238E27FC236}">
                    <a16:creationId xmlns:a16="http://schemas.microsoft.com/office/drawing/2014/main" id="{A0592845-0D2B-4E76-99E8-90D8C9DDE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" y="542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Oval 498">
                <a:extLst>
                  <a:ext uri="{FF2B5EF4-FFF2-40B4-BE49-F238E27FC236}">
                    <a16:creationId xmlns:a16="http://schemas.microsoft.com/office/drawing/2014/main" id="{3D3E5A34-CE2C-4947-8174-E4E0506C0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" y="645"/>
                <a:ext cx="2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Oval 499">
                <a:extLst>
                  <a:ext uri="{FF2B5EF4-FFF2-40B4-BE49-F238E27FC236}">
                    <a16:creationId xmlns:a16="http://schemas.microsoft.com/office/drawing/2014/main" id="{4E267955-6881-4610-A6B3-F1B821BA5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9" y="749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Oval 500">
                <a:extLst>
                  <a:ext uri="{FF2B5EF4-FFF2-40B4-BE49-F238E27FC236}">
                    <a16:creationId xmlns:a16="http://schemas.microsoft.com/office/drawing/2014/main" id="{F1EE20E9-58E4-4276-B684-8A2371F75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9" y="852"/>
                <a:ext cx="6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Oval 501">
                <a:extLst>
                  <a:ext uri="{FF2B5EF4-FFF2-40B4-BE49-F238E27FC236}">
                    <a16:creationId xmlns:a16="http://schemas.microsoft.com/office/drawing/2014/main" id="{BE9F5497-597D-4C2C-9961-F795DD5AE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7" y="955"/>
                <a:ext cx="10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Oval 502">
                <a:extLst>
                  <a:ext uri="{FF2B5EF4-FFF2-40B4-BE49-F238E27FC236}">
                    <a16:creationId xmlns:a16="http://schemas.microsoft.com/office/drawing/2014/main" id="{39080B7E-659B-4492-984B-1A6A82292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7" y="1061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Oval 503">
                <a:extLst>
                  <a:ext uri="{FF2B5EF4-FFF2-40B4-BE49-F238E27FC236}">
                    <a16:creationId xmlns:a16="http://schemas.microsoft.com/office/drawing/2014/main" id="{F8249A61-6B4A-4C30-BB1B-F0ADA89C3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7" y="1164"/>
                <a:ext cx="10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Oval 504">
                <a:extLst>
                  <a:ext uri="{FF2B5EF4-FFF2-40B4-BE49-F238E27FC236}">
                    <a16:creationId xmlns:a16="http://schemas.microsoft.com/office/drawing/2014/main" id="{042CCFAD-D58B-42B4-A4E9-34D3DA922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1268"/>
                <a:ext cx="14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Oval 505">
                <a:extLst>
                  <a:ext uri="{FF2B5EF4-FFF2-40B4-BE49-F238E27FC236}">
                    <a16:creationId xmlns:a16="http://schemas.microsoft.com/office/drawing/2014/main" id="{FFC6C971-DFD8-4F8F-A809-F0114BF9C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1371"/>
                <a:ext cx="14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Oval 506">
                <a:extLst>
                  <a:ext uri="{FF2B5EF4-FFF2-40B4-BE49-F238E27FC236}">
                    <a16:creationId xmlns:a16="http://schemas.microsoft.com/office/drawing/2014/main" id="{D2F93088-ECA3-4A9F-921F-479C1B50C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475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Oval 507">
                <a:extLst>
                  <a:ext uri="{FF2B5EF4-FFF2-40B4-BE49-F238E27FC236}">
                    <a16:creationId xmlns:a16="http://schemas.microsoft.com/office/drawing/2014/main" id="{1194F74B-9746-4508-9678-FC6730031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580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Oval 508">
                <a:extLst>
                  <a:ext uri="{FF2B5EF4-FFF2-40B4-BE49-F238E27FC236}">
                    <a16:creationId xmlns:a16="http://schemas.microsoft.com/office/drawing/2014/main" id="{EFE7A746-9696-4838-919E-9B39ED4C8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683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Oval 509">
                <a:extLst>
                  <a:ext uri="{FF2B5EF4-FFF2-40B4-BE49-F238E27FC236}">
                    <a16:creationId xmlns:a16="http://schemas.microsoft.com/office/drawing/2014/main" id="{BE995F76-18BE-46CF-9CA8-D3E4115B4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178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Oval 510">
                <a:extLst>
                  <a:ext uri="{FF2B5EF4-FFF2-40B4-BE49-F238E27FC236}">
                    <a16:creationId xmlns:a16="http://schemas.microsoft.com/office/drawing/2014/main" id="{A5FF23E7-F568-49FA-BC10-9B4D8972E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1890"/>
                <a:ext cx="22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Oval 511">
                <a:extLst>
                  <a:ext uri="{FF2B5EF4-FFF2-40B4-BE49-F238E27FC236}">
                    <a16:creationId xmlns:a16="http://schemas.microsoft.com/office/drawing/2014/main" id="{149802C4-0F99-4AA1-94ED-CAAA1C521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1994"/>
                <a:ext cx="26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Oval 512">
                <a:extLst>
                  <a:ext uri="{FF2B5EF4-FFF2-40B4-BE49-F238E27FC236}">
                    <a16:creationId xmlns:a16="http://schemas.microsoft.com/office/drawing/2014/main" id="{4CCE4DDF-569E-48F3-B230-0622AB9D4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2099"/>
                <a:ext cx="26" cy="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Oval 513">
                <a:extLst>
                  <a:ext uri="{FF2B5EF4-FFF2-40B4-BE49-F238E27FC236}">
                    <a16:creationId xmlns:a16="http://schemas.microsoft.com/office/drawing/2014/main" id="{ABBDB4E8-49C7-4DE7-9B91-6B4DDAC65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2203"/>
                <a:ext cx="29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Oval 514">
                <a:extLst>
                  <a:ext uri="{FF2B5EF4-FFF2-40B4-BE49-F238E27FC236}">
                    <a16:creationId xmlns:a16="http://schemas.microsoft.com/office/drawing/2014/main" id="{B52419FE-5FE4-4584-A91B-78F145D69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8" y="54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Oval 515">
                <a:extLst>
                  <a:ext uri="{FF2B5EF4-FFF2-40B4-BE49-F238E27FC236}">
                    <a16:creationId xmlns:a16="http://schemas.microsoft.com/office/drawing/2014/main" id="{A00D22F7-9AFD-4265-A862-0E0CE929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645"/>
                <a:ext cx="5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Oval 516">
                <a:extLst>
                  <a:ext uri="{FF2B5EF4-FFF2-40B4-BE49-F238E27FC236}">
                    <a16:creationId xmlns:a16="http://schemas.microsoft.com/office/drawing/2014/main" id="{F1992F26-8149-48A1-906E-B25730734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749"/>
                <a:ext cx="5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Oval 517">
                <a:extLst>
                  <a:ext uri="{FF2B5EF4-FFF2-40B4-BE49-F238E27FC236}">
                    <a16:creationId xmlns:a16="http://schemas.microsoft.com/office/drawing/2014/main" id="{E85AEA7C-A93F-4B5E-9EE1-D8E4F9055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854"/>
                <a:ext cx="5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Oval 518">
                <a:extLst>
                  <a:ext uri="{FF2B5EF4-FFF2-40B4-BE49-F238E27FC236}">
                    <a16:creationId xmlns:a16="http://schemas.microsoft.com/office/drawing/2014/main" id="{B39A0E3D-C065-418E-8BC9-122E574D4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957"/>
                <a:ext cx="5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Oval 519">
                <a:extLst>
                  <a:ext uri="{FF2B5EF4-FFF2-40B4-BE49-F238E27FC236}">
                    <a16:creationId xmlns:a16="http://schemas.microsoft.com/office/drawing/2014/main" id="{D0734224-4C25-4CE9-B8B1-D6B89429B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063"/>
                <a:ext cx="9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Oval 520">
                <a:extLst>
                  <a:ext uri="{FF2B5EF4-FFF2-40B4-BE49-F238E27FC236}">
                    <a16:creationId xmlns:a16="http://schemas.microsoft.com/office/drawing/2014/main" id="{00DEFC1E-1C45-438B-A73A-613518003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166"/>
                <a:ext cx="9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Oval 521">
                <a:extLst>
                  <a:ext uri="{FF2B5EF4-FFF2-40B4-BE49-F238E27FC236}">
                    <a16:creationId xmlns:a16="http://schemas.microsoft.com/office/drawing/2014/main" id="{7E3FAD2A-AE43-4375-A9DF-EE3AFCB97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270"/>
                <a:ext cx="9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Oval 522">
                <a:extLst>
                  <a:ext uri="{FF2B5EF4-FFF2-40B4-BE49-F238E27FC236}">
                    <a16:creationId xmlns:a16="http://schemas.microsoft.com/office/drawing/2014/main" id="{F921299A-1411-4A46-8066-5E3F62151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375"/>
                <a:ext cx="9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Oval 523">
                <a:extLst>
                  <a:ext uri="{FF2B5EF4-FFF2-40B4-BE49-F238E27FC236}">
                    <a16:creationId xmlns:a16="http://schemas.microsoft.com/office/drawing/2014/main" id="{527AC082-BEF1-4298-A7F4-5D9217DEA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1479"/>
                <a:ext cx="13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Oval 524">
                <a:extLst>
                  <a:ext uri="{FF2B5EF4-FFF2-40B4-BE49-F238E27FC236}">
                    <a16:creationId xmlns:a16="http://schemas.microsoft.com/office/drawing/2014/main" id="{305CF648-FA29-4332-BE2E-5B8291ECD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1582"/>
                <a:ext cx="13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Oval 525">
                <a:extLst>
                  <a:ext uri="{FF2B5EF4-FFF2-40B4-BE49-F238E27FC236}">
                    <a16:creationId xmlns:a16="http://schemas.microsoft.com/office/drawing/2014/main" id="{0DF4A591-E4FA-4DAB-9902-C30979502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1688"/>
                <a:ext cx="13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Oval 526">
                <a:extLst>
                  <a:ext uri="{FF2B5EF4-FFF2-40B4-BE49-F238E27FC236}">
                    <a16:creationId xmlns:a16="http://schemas.microsoft.com/office/drawing/2014/main" id="{DE6556B4-AEA5-4950-BA33-A233E486A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1791"/>
                <a:ext cx="17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Oval 527">
                <a:extLst>
                  <a:ext uri="{FF2B5EF4-FFF2-40B4-BE49-F238E27FC236}">
                    <a16:creationId xmlns:a16="http://schemas.microsoft.com/office/drawing/2014/main" id="{2DAE5A79-9BB6-4378-8AB3-6DDBC841B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1894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Oval 528">
                <a:extLst>
                  <a:ext uri="{FF2B5EF4-FFF2-40B4-BE49-F238E27FC236}">
                    <a16:creationId xmlns:a16="http://schemas.microsoft.com/office/drawing/2014/main" id="{1DA8D0E8-B5C3-41E1-BD72-CBCA0E3CA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1998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Oval 529">
                <a:extLst>
                  <a:ext uri="{FF2B5EF4-FFF2-40B4-BE49-F238E27FC236}">
                    <a16:creationId xmlns:a16="http://schemas.microsoft.com/office/drawing/2014/main" id="{CDCDDCDE-556D-4D80-8D07-E049F689C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2103"/>
                <a:ext cx="17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Oval 530">
                <a:extLst>
                  <a:ext uri="{FF2B5EF4-FFF2-40B4-BE49-F238E27FC236}">
                    <a16:creationId xmlns:a16="http://schemas.microsoft.com/office/drawing/2014/main" id="{822D2111-B4F7-427E-A26D-B0653EBD4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207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Oval 531">
                <a:extLst>
                  <a:ext uri="{FF2B5EF4-FFF2-40B4-BE49-F238E27FC236}">
                    <a16:creationId xmlns:a16="http://schemas.microsoft.com/office/drawing/2014/main" id="{72EE6F6B-ABDE-4F2C-BC0A-2EF223872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4196"/>
                <a:ext cx="21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Oval 532">
                <a:extLst>
                  <a:ext uri="{FF2B5EF4-FFF2-40B4-BE49-F238E27FC236}">
                    <a16:creationId xmlns:a16="http://schemas.microsoft.com/office/drawing/2014/main" id="{60F94753-3264-46F5-B56F-C6DA4B928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409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Oval 533">
                <a:extLst>
                  <a:ext uri="{FF2B5EF4-FFF2-40B4-BE49-F238E27FC236}">
                    <a16:creationId xmlns:a16="http://schemas.microsoft.com/office/drawing/2014/main" id="{5E4B402C-0635-4440-B441-4802C0A33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987"/>
                <a:ext cx="21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Oval 534">
                <a:extLst>
                  <a:ext uri="{FF2B5EF4-FFF2-40B4-BE49-F238E27FC236}">
                    <a16:creationId xmlns:a16="http://schemas.microsoft.com/office/drawing/2014/main" id="{11D5C040-01FA-457E-ABC1-A02846DA5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882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Oval 535">
                <a:extLst>
                  <a:ext uri="{FF2B5EF4-FFF2-40B4-BE49-F238E27FC236}">
                    <a16:creationId xmlns:a16="http://schemas.microsoft.com/office/drawing/2014/main" id="{94EF7018-DDEE-4997-947C-BE2784DB0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777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Oval 536">
                <a:extLst>
                  <a:ext uri="{FF2B5EF4-FFF2-40B4-BE49-F238E27FC236}">
                    <a16:creationId xmlns:a16="http://schemas.microsoft.com/office/drawing/2014/main" id="{AC4EB371-CD1C-4003-912F-ACA4ABB06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673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Oval 537">
                <a:extLst>
                  <a:ext uri="{FF2B5EF4-FFF2-40B4-BE49-F238E27FC236}">
                    <a16:creationId xmlns:a16="http://schemas.microsoft.com/office/drawing/2014/main" id="{F50B3ADD-DC6E-47FA-932D-2BEA5BF80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568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Oval 538">
                <a:extLst>
                  <a:ext uri="{FF2B5EF4-FFF2-40B4-BE49-F238E27FC236}">
                    <a16:creationId xmlns:a16="http://schemas.microsoft.com/office/drawing/2014/main" id="{2744331E-EFC7-46E9-B953-0A509DA0E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462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Oval 539">
                <a:extLst>
                  <a:ext uri="{FF2B5EF4-FFF2-40B4-BE49-F238E27FC236}">
                    <a16:creationId xmlns:a16="http://schemas.microsoft.com/office/drawing/2014/main" id="{D04DF5A3-7082-43B8-B90D-260DE43A7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359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Oval 540">
                <a:extLst>
                  <a:ext uri="{FF2B5EF4-FFF2-40B4-BE49-F238E27FC236}">
                    <a16:creationId xmlns:a16="http://schemas.microsoft.com/office/drawing/2014/main" id="{DA2E3593-757F-4751-814A-218234467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253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Oval 541">
                <a:extLst>
                  <a:ext uri="{FF2B5EF4-FFF2-40B4-BE49-F238E27FC236}">
                    <a16:creationId xmlns:a16="http://schemas.microsoft.com/office/drawing/2014/main" id="{27807C01-72E5-459E-A4F4-D1B9479A2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150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Oval 542">
                <a:extLst>
                  <a:ext uri="{FF2B5EF4-FFF2-40B4-BE49-F238E27FC236}">
                    <a16:creationId xmlns:a16="http://schemas.microsoft.com/office/drawing/2014/main" id="{28B662E5-58C9-415E-B70A-767F616FD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04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Oval 543">
                <a:extLst>
                  <a:ext uri="{FF2B5EF4-FFF2-40B4-BE49-F238E27FC236}">
                    <a16:creationId xmlns:a16="http://schemas.microsoft.com/office/drawing/2014/main" id="{ED4AB810-78DD-452E-8BCE-C339D5E60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939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Oval 544">
                <a:extLst>
                  <a:ext uri="{FF2B5EF4-FFF2-40B4-BE49-F238E27FC236}">
                    <a16:creationId xmlns:a16="http://schemas.microsoft.com/office/drawing/2014/main" id="{49D091EA-1050-4915-B5EB-79B3CA2C9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835"/>
                <a:ext cx="21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Oval 545">
                <a:extLst>
                  <a:ext uri="{FF2B5EF4-FFF2-40B4-BE49-F238E27FC236}">
                    <a16:creationId xmlns:a16="http://schemas.microsoft.com/office/drawing/2014/main" id="{A866831F-A8FC-45B2-9276-1B3CD68FC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730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Oval 546">
                <a:extLst>
                  <a:ext uri="{FF2B5EF4-FFF2-40B4-BE49-F238E27FC236}">
                    <a16:creationId xmlns:a16="http://schemas.microsoft.com/office/drawing/2014/main" id="{CA8A7F6F-80C2-4F3A-9861-DE86722D4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627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Oval 547">
                <a:extLst>
                  <a:ext uri="{FF2B5EF4-FFF2-40B4-BE49-F238E27FC236}">
                    <a16:creationId xmlns:a16="http://schemas.microsoft.com/office/drawing/2014/main" id="{71260799-B161-4764-9637-BB3194DC3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52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Oval 548">
                <a:extLst>
                  <a:ext uri="{FF2B5EF4-FFF2-40B4-BE49-F238E27FC236}">
                    <a16:creationId xmlns:a16="http://schemas.microsoft.com/office/drawing/2014/main" id="{20516432-94CF-4754-ABD2-B84360C83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416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Oval 549">
                <a:extLst>
                  <a:ext uri="{FF2B5EF4-FFF2-40B4-BE49-F238E27FC236}">
                    <a16:creationId xmlns:a16="http://schemas.microsoft.com/office/drawing/2014/main" id="{722FD35E-7B12-48E5-A46E-4CEEE0452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312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Oval 550">
                <a:extLst>
                  <a:ext uri="{FF2B5EF4-FFF2-40B4-BE49-F238E27FC236}">
                    <a16:creationId xmlns:a16="http://schemas.microsoft.com/office/drawing/2014/main" id="{C00A4193-8E3B-4D50-BCF2-753813AFC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419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Oval 551">
                <a:extLst>
                  <a:ext uri="{FF2B5EF4-FFF2-40B4-BE49-F238E27FC236}">
                    <a16:creationId xmlns:a16="http://schemas.microsoft.com/office/drawing/2014/main" id="{D81D7F0E-59AB-42A6-823B-407778DCA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4087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Oval 552">
                <a:extLst>
                  <a:ext uri="{FF2B5EF4-FFF2-40B4-BE49-F238E27FC236}">
                    <a16:creationId xmlns:a16="http://schemas.microsoft.com/office/drawing/2014/main" id="{A58F0F83-4C86-4619-8F48-5FB5912D1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98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Oval 553">
                <a:extLst>
                  <a:ext uri="{FF2B5EF4-FFF2-40B4-BE49-F238E27FC236}">
                    <a16:creationId xmlns:a16="http://schemas.microsoft.com/office/drawing/2014/main" id="{95BC75E2-BA97-495C-827F-44DD352E9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87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Oval 554">
                <a:extLst>
                  <a:ext uri="{FF2B5EF4-FFF2-40B4-BE49-F238E27FC236}">
                    <a16:creationId xmlns:a16="http://schemas.microsoft.com/office/drawing/2014/main" id="{AC274AD9-CAF6-404C-A902-833EF1BC0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772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Oval 555">
                <a:extLst>
                  <a:ext uri="{FF2B5EF4-FFF2-40B4-BE49-F238E27FC236}">
                    <a16:creationId xmlns:a16="http://schemas.microsoft.com/office/drawing/2014/main" id="{0CB6435B-6C90-4F6D-AB7E-767A6765B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667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Oval 556">
                <a:extLst>
                  <a:ext uri="{FF2B5EF4-FFF2-40B4-BE49-F238E27FC236}">
                    <a16:creationId xmlns:a16="http://schemas.microsoft.com/office/drawing/2014/main" id="{F0FE9BCD-495E-448E-B70E-B47CA4570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564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Oval 557">
                <a:extLst>
                  <a:ext uri="{FF2B5EF4-FFF2-40B4-BE49-F238E27FC236}">
                    <a16:creationId xmlns:a16="http://schemas.microsoft.com/office/drawing/2014/main" id="{C1F0989C-9E98-4625-9CF1-731EED83B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45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Oval 558">
                <a:extLst>
                  <a:ext uri="{FF2B5EF4-FFF2-40B4-BE49-F238E27FC236}">
                    <a16:creationId xmlns:a16="http://schemas.microsoft.com/office/drawing/2014/main" id="{F471FAF9-5DA8-46F8-A116-56E97B8B3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355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Oval 559">
                <a:extLst>
                  <a:ext uri="{FF2B5EF4-FFF2-40B4-BE49-F238E27FC236}">
                    <a16:creationId xmlns:a16="http://schemas.microsoft.com/office/drawing/2014/main" id="{51AF76D3-20D6-4456-B50A-F08EA54B0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24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Oval 560">
                <a:extLst>
                  <a:ext uri="{FF2B5EF4-FFF2-40B4-BE49-F238E27FC236}">
                    <a16:creationId xmlns:a16="http://schemas.microsoft.com/office/drawing/2014/main" id="{CB472372-7B39-4FD3-8E78-3C85B2727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144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Oval 561">
                <a:extLst>
                  <a:ext uri="{FF2B5EF4-FFF2-40B4-BE49-F238E27FC236}">
                    <a16:creationId xmlns:a16="http://schemas.microsoft.com/office/drawing/2014/main" id="{0F3AA0CC-7964-42CF-85E6-9FD56422E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03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Oval 562">
                <a:extLst>
                  <a:ext uri="{FF2B5EF4-FFF2-40B4-BE49-F238E27FC236}">
                    <a16:creationId xmlns:a16="http://schemas.microsoft.com/office/drawing/2014/main" id="{18781E86-933E-44D5-BCB2-2BD91F602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93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Oval 563">
                <a:extLst>
                  <a:ext uri="{FF2B5EF4-FFF2-40B4-BE49-F238E27FC236}">
                    <a16:creationId xmlns:a16="http://schemas.microsoft.com/office/drawing/2014/main" id="{34008E46-7934-4230-AD07-7983EF6A9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829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Oval 564">
                <a:extLst>
                  <a:ext uri="{FF2B5EF4-FFF2-40B4-BE49-F238E27FC236}">
                    <a16:creationId xmlns:a16="http://schemas.microsoft.com/office/drawing/2014/main" id="{5B5EDC8A-07E9-465F-908E-4A52101CD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726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Oval 565">
                <a:extLst>
                  <a:ext uri="{FF2B5EF4-FFF2-40B4-BE49-F238E27FC236}">
                    <a16:creationId xmlns:a16="http://schemas.microsoft.com/office/drawing/2014/main" id="{9B229F59-4A2B-4587-998D-9591EC070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6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Oval 566">
                <a:extLst>
                  <a:ext uri="{FF2B5EF4-FFF2-40B4-BE49-F238E27FC236}">
                    <a16:creationId xmlns:a16="http://schemas.microsoft.com/office/drawing/2014/main" id="{83749131-59F9-4B4C-9351-CF3853085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51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Oval 567">
                <a:extLst>
                  <a:ext uri="{FF2B5EF4-FFF2-40B4-BE49-F238E27FC236}">
                    <a16:creationId xmlns:a16="http://schemas.microsoft.com/office/drawing/2014/main" id="{DE4BA023-2912-44B0-8DC7-417AF73FE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412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Oval 568">
                <a:extLst>
                  <a:ext uri="{FF2B5EF4-FFF2-40B4-BE49-F238E27FC236}">
                    <a16:creationId xmlns:a16="http://schemas.microsoft.com/office/drawing/2014/main" id="{FE611295-41C8-4593-9E5E-D66606F66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30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Oval 569">
                <a:extLst>
                  <a:ext uri="{FF2B5EF4-FFF2-40B4-BE49-F238E27FC236}">
                    <a16:creationId xmlns:a16="http://schemas.microsoft.com/office/drawing/2014/main" id="{3D99954B-086E-4808-AA8C-AD89F3C3A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419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Oval 570">
                <a:extLst>
                  <a:ext uri="{FF2B5EF4-FFF2-40B4-BE49-F238E27FC236}">
                    <a16:creationId xmlns:a16="http://schemas.microsoft.com/office/drawing/2014/main" id="{5856770D-743B-4CDF-9C28-1C6C8FD5D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4087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Oval 571">
                <a:extLst>
                  <a:ext uri="{FF2B5EF4-FFF2-40B4-BE49-F238E27FC236}">
                    <a16:creationId xmlns:a16="http://schemas.microsoft.com/office/drawing/2014/main" id="{A0089A1D-C5C2-4A8D-B7E0-423FD8100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981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Oval 572">
                <a:extLst>
                  <a:ext uri="{FF2B5EF4-FFF2-40B4-BE49-F238E27FC236}">
                    <a16:creationId xmlns:a16="http://schemas.microsoft.com/office/drawing/2014/main" id="{B8CEF3BD-7E37-4997-93C6-94AE2E7CE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87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Oval 573">
                <a:extLst>
                  <a:ext uri="{FF2B5EF4-FFF2-40B4-BE49-F238E27FC236}">
                    <a16:creationId xmlns:a16="http://schemas.microsoft.com/office/drawing/2014/main" id="{BDF31A02-415A-4875-B9D0-77BD0007F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772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Oval 574">
                <a:extLst>
                  <a:ext uri="{FF2B5EF4-FFF2-40B4-BE49-F238E27FC236}">
                    <a16:creationId xmlns:a16="http://schemas.microsoft.com/office/drawing/2014/main" id="{33CE0D67-B6D7-4798-8215-8636A05A8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667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Oval 575">
                <a:extLst>
                  <a:ext uri="{FF2B5EF4-FFF2-40B4-BE49-F238E27FC236}">
                    <a16:creationId xmlns:a16="http://schemas.microsoft.com/office/drawing/2014/main" id="{EED132A4-27A5-45FF-B158-D7E4DA5CF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564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Oval 576">
                <a:extLst>
                  <a:ext uri="{FF2B5EF4-FFF2-40B4-BE49-F238E27FC236}">
                    <a16:creationId xmlns:a16="http://schemas.microsoft.com/office/drawing/2014/main" id="{04F4035D-09DF-4C9E-BEE0-DBF728A73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45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Oval 577">
                <a:extLst>
                  <a:ext uri="{FF2B5EF4-FFF2-40B4-BE49-F238E27FC236}">
                    <a16:creationId xmlns:a16="http://schemas.microsoft.com/office/drawing/2014/main" id="{0027EFE0-45D9-4B58-9154-213BD53A3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355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Oval 578">
                <a:extLst>
                  <a:ext uri="{FF2B5EF4-FFF2-40B4-BE49-F238E27FC236}">
                    <a16:creationId xmlns:a16="http://schemas.microsoft.com/office/drawing/2014/main" id="{726258B4-DC12-4903-B954-3E210D1A3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249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Oval 579">
                <a:extLst>
                  <a:ext uri="{FF2B5EF4-FFF2-40B4-BE49-F238E27FC236}">
                    <a16:creationId xmlns:a16="http://schemas.microsoft.com/office/drawing/2014/main" id="{DB0FF6B4-F623-4B60-8497-418C60B7F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144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Oval 580">
                <a:extLst>
                  <a:ext uri="{FF2B5EF4-FFF2-40B4-BE49-F238E27FC236}">
                    <a16:creationId xmlns:a16="http://schemas.microsoft.com/office/drawing/2014/main" id="{1D32FA0B-84D7-4D6D-9DB9-7DCD0C974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038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Oval 581">
                <a:extLst>
                  <a:ext uri="{FF2B5EF4-FFF2-40B4-BE49-F238E27FC236}">
                    <a16:creationId xmlns:a16="http://schemas.microsoft.com/office/drawing/2014/main" id="{BBCA7B7C-CCFE-4A63-84E1-D49585902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935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Oval 582">
                <a:extLst>
                  <a:ext uri="{FF2B5EF4-FFF2-40B4-BE49-F238E27FC236}">
                    <a16:creationId xmlns:a16="http://schemas.microsoft.com/office/drawing/2014/main" id="{33020969-4854-40FF-B235-A83B28CEF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82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Oval 583">
                <a:extLst>
                  <a:ext uri="{FF2B5EF4-FFF2-40B4-BE49-F238E27FC236}">
                    <a16:creationId xmlns:a16="http://schemas.microsoft.com/office/drawing/2014/main" id="{3419E0A3-8483-4D60-8F39-87EAF8465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72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Oval 584">
                <a:extLst>
                  <a:ext uri="{FF2B5EF4-FFF2-40B4-BE49-F238E27FC236}">
                    <a16:creationId xmlns:a16="http://schemas.microsoft.com/office/drawing/2014/main" id="{2413FE8D-52AB-434B-9A38-4F59F294B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62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Oval 585">
                <a:extLst>
                  <a:ext uri="{FF2B5EF4-FFF2-40B4-BE49-F238E27FC236}">
                    <a16:creationId xmlns:a16="http://schemas.microsoft.com/office/drawing/2014/main" id="{ECD3A265-A6F8-45D0-ADE5-7388173EE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515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Oval 586">
                <a:extLst>
                  <a:ext uri="{FF2B5EF4-FFF2-40B4-BE49-F238E27FC236}">
                    <a16:creationId xmlns:a16="http://schemas.microsoft.com/office/drawing/2014/main" id="{E84BE7BB-EA31-42AE-8279-9AFE75A33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412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Oval 587">
                <a:extLst>
                  <a:ext uri="{FF2B5EF4-FFF2-40B4-BE49-F238E27FC236}">
                    <a16:creationId xmlns:a16="http://schemas.microsoft.com/office/drawing/2014/main" id="{B0DD05AB-A32E-4A17-80EB-74AE1FA6D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306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Oval 588">
                <a:extLst>
                  <a:ext uri="{FF2B5EF4-FFF2-40B4-BE49-F238E27FC236}">
                    <a16:creationId xmlns:a16="http://schemas.microsoft.com/office/drawing/2014/main" id="{69874C17-A34B-45D7-949D-89390BE4A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419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Oval 589">
                <a:extLst>
                  <a:ext uri="{FF2B5EF4-FFF2-40B4-BE49-F238E27FC236}">
                    <a16:creationId xmlns:a16="http://schemas.microsoft.com/office/drawing/2014/main" id="{D83AFFC1-1E24-41CB-B731-DA64937FA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4087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Oval 590">
                <a:extLst>
                  <a:ext uri="{FF2B5EF4-FFF2-40B4-BE49-F238E27FC236}">
                    <a16:creationId xmlns:a16="http://schemas.microsoft.com/office/drawing/2014/main" id="{D4B411CD-D740-4515-8484-C8AB762F1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981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Oval 591">
                <a:extLst>
                  <a:ext uri="{FF2B5EF4-FFF2-40B4-BE49-F238E27FC236}">
                    <a16:creationId xmlns:a16="http://schemas.microsoft.com/office/drawing/2014/main" id="{2D093AC5-4807-47A1-A6FF-1B323149B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87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Oval 592">
                <a:extLst>
                  <a:ext uri="{FF2B5EF4-FFF2-40B4-BE49-F238E27FC236}">
                    <a16:creationId xmlns:a16="http://schemas.microsoft.com/office/drawing/2014/main" id="{2FE6A6D4-9EE9-41DE-9145-55280FDD0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772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Oval 593">
                <a:extLst>
                  <a:ext uri="{FF2B5EF4-FFF2-40B4-BE49-F238E27FC236}">
                    <a16:creationId xmlns:a16="http://schemas.microsoft.com/office/drawing/2014/main" id="{ACCEF1DD-483F-43C2-A036-2669C98F9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667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Oval 594">
                <a:extLst>
                  <a:ext uri="{FF2B5EF4-FFF2-40B4-BE49-F238E27FC236}">
                    <a16:creationId xmlns:a16="http://schemas.microsoft.com/office/drawing/2014/main" id="{5508D4C6-6A95-4F57-8FBB-533B6D8FA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564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Oval 595">
                <a:extLst>
                  <a:ext uri="{FF2B5EF4-FFF2-40B4-BE49-F238E27FC236}">
                    <a16:creationId xmlns:a16="http://schemas.microsoft.com/office/drawing/2014/main" id="{0BA8336E-598B-48C8-A635-D9FEEF615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45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Oval 596">
                <a:extLst>
                  <a:ext uri="{FF2B5EF4-FFF2-40B4-BE49-F238E27FC236}">
                    <a16:creationId xmlns:a16="http://schemas.microsoft.com/office/drawing/2014/main" id="{7F9FC1BB-EECD-4D7A-BB19-57704A703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355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Oval 597">
                <a:extLst>
                  <a:ext uri="{FF2B5EF4-FFF2-40B4-BE49-F238E27FC236}">
                    <a16:creationId xmlns:a16="http://schemas.microsoft.com/office/drawing/2014/main" id="{EBA0BD3E-1862-4187-9FBC-D82BB353B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249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Oval 598">
                <a:extLst>
                  <a:ext uri="{FF2B5EF4-FFF2-40B4-BE49-F238E27FC236}">
                    <a16:creationId xmlns:a16="http://schemas.microsoft.com/office/drawing/2014/main" id="{60ACF372-0267-4A98-9AB6-F361E3283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3144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Oval 599">
                <a:extLst>
                  <a:ext uri="{FF2B5EF4-FFF2-40B4-BE49-F238E27FC236}">
                    <a16:creationId xmlns:a16="http://schemas.microsoft.com/office/drawing/2014/main" id="{10497F92-2899-4688-9D7E-E9EBCC267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303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Oval 600">
                <a:extLst>
                  <a:ext uri="{FF2B5EF4-FFF2-40B4-BE49-F238E27FC236}">
                    <a16:creationId xmlns:a16="http://schemas.microsoft.com/office/drawing/2014/main" id="{63A84AE4-F020-4F66-BCAB-3CECA41B4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93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Oval 601">
                <a:extLst>
                  <a:ext uri="{FF2B5EF4-FFF2-40B4-BE49-F238E27FC236}">
                    <a16:creationId xmlns:a16="http://schemas.microsoft.com/office/drawing/2014/main" id="{BB69BFD9-2E57-4C84-B74F-7501CA9D4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829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Oval 602">
                <a:extLst>
                  <a:ext uri="{FF2B5EF4-FFF2-40B4-BE49-F238E27FC236}">
                    <a16:creationId xmlns:a16="http://schemas.microsoft.com/office/drawing/2014/main" id="{38C8B2BF-1783-4BFC-AB5C-746056F4B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726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Oval 603">
                <a:extLst>
                  <a:ext uri="{FF2B5EF4-FFF2-40B4-BE49-F238E27FC236}">
                    <a16:creationId xmlns:a16="http://schemas.microsoft.com/office/drawing/2014/main" id="{2D3A1C9E-3341-4B64-8E72-661FB1D65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6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Oval 604">
                <a:extLst>
                  <a:ext uri="{FF2B5EF4-FFF2-40B4-BE49-F238E27FC236}">
                    <a16:creationId xmlns:a16="http://schemas.microsoft.com/office/drawing/2014/main" id="{8CE7CE4C-53FC-46E1-BFB5-BABF29C6C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51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Oval 605">
                <a:extLst>
                  <a:ext uri="{FF2B5EF4-FFF2-40B4-BE49-F238E27FC236}">
                    <a16:creationId xmlns:a16="http://schemas.microsoft.com/office/drawing/2014/main" id="{A77FC0B9-E4A7-4ADA-B841-ED8DB75A6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412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Oval 606">
                <a:extLst>
                  <a:ext uri="{FF2B5EF4-FFF2-40B4-BE49-F238E27FC236}">
                    <a16:creationId xmlns:a16="http://schemas.microsoft.com/office/drawing/2014/main" id="{DB842ACD-D925-41C4-BDF7-82B81707B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Oval 607">
                <a:extLst>
                  <a:ext uri="{FF2B5EF4-FFF2-40B4-BE49-F238E27FC236}">
                    <a16:creationId xmlns:a16="http://schemas.microsoft.com/office/drawing/2014/main" id="{CC15982B-6CF1-434B-A2DE-67C49A69D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419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Oval 608">
                <a:extLst>
                  <a:ext uri="{FF2B5EF4-FFF2-40B4-BE49-F238E27FC236}">
                    <a16:creationId xmlns:a16="http://schemas.microsoft.com/office/drawing/2014/main" id="{50430716-6707-43D0-91D2-15502AFB1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4087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Oval 609">
                <a:extLst>
                  <a:ext uri="{FF2B5EF4-FFF2-40B4-BE49-F238E27FC236}">
                    <a16:creationId xmlns:a16="http://schemas.microsoft.com/office/drawing/2014/main" id="{C25D1C9B-BB48-4945-BB1D-F41F5FE9E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98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Oval 610">
                <a:extLst>
                  <a:ext uri="{FF2B5EF4-FFF2-40B4-BE49-F238E27FC236}">
                    <a16:creationId xmlns:a16="http://schemas.microsoft.com/office/drawing/2014/main" id="{D1ADF5D5-E94A-44E9-BFF6-05EFFF070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87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Oval 611">
                <a:extLst>
                  <a:ext uri="{FF2B5EF4-FFF2-40B4-BE49-F238E27FC236}">
                    <a16:creationId xmlns:a16="http://schemas.microsoft.com/office/drawing/2014/main" id="{A2EB60BE-4974-4AA4-A526-3F4CD87B2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772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Oval 612">
                <a:extLst>
                  <a:ext uri="{FF2B5EF4-FFF2-40B4-BE49-F238E27FC236}">
                    <a16:creationId xmlns:a16="http://schemas.microsoft.com/office/drawing/2014/main" id="{C8B13F83-645B-40E8-800C-CD6E85753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667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Oval 613">
                <a:extLst>
                  <a:ext uri="{FF2B5EF4-FFF2-40B4-BE49-F238E27FC236}">
                    <a16:creationId xmlns:a16="http://schemas.microsoft.com/office/drawing/2014/main" id="{E38FF47C-69CE-41AD-B968-3FE3C30DC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564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Oval 614">
                <a:extLst>
                  <a:ext uri="{FF2B5EF4-FFF2-40B4-BE49-F238E27FC236}">
                    <a16:creationId xmlns:a16="http://schemas.microsoft.com/office/drawing/2014/main" id="{88F5547F-8895-464F-B86F-844182FBD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45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Oval 615">
                <a:extLst>
                  <a:ext uri="{FF2B5EF4-FFF2-40B4-BE49-F238E27FC236}">
                    <a16:creationId xmlns:a16="http://schemas.microsoft.com/office/drawing/2014/main" id="{3B2A842E-4AE7-435D-A600-671B804BC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355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Oval 616">
                <a:extLst>
                  <a:ext uri="{FF2B5EF4-FFF2-40B4-BE49-F238E27FC236}">
                    <a16:creationId xmlns:a16="http://schemas.microsoft.com/office/drawing/2014/main" id="{D6A41AB8-9CB9-45E6-95EE-7FACBBF9E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24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Oval 617">
                <a:extLst>
                  <a:ext uri="{FF2B5EF4-FFF2-40B4-BE49-F238E27FC236}">
                    <a16:creationId xmlns:a16="http://schemas.microsoft.com/office/drawing/2014/main" id="{A55D1639-3A60-4556-B549-3BBF73B3F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144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Oval 618">
                <a:extLst>
                  <a:ext uri="{FF2B5EF4-FFF2-40B4-BE49-F238E27FC236}">
                    <a16:creationId xmlns:a16="http://schemas.microsoft.com/office/drawing/2014/main" id="{E731DC8B-8087-424D-8A37-A576A7F06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03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Oval 619">
                <a:extLst>
                  <a:ext uri="{FF2B5EF4-FFF2-40B4-BE49-F238E27FC236}">
                    <a16:creationId xmlns:a16="http://schemas.microsoft.com/office/drawing/2014/main" id="{783BE581-FA04-467E-ACCC-13A686496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93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Oval 620">
                <a:extLst>
                  <a:ext uri="{FF2B5EF4-FFF2-40B4-BE49-F238E27FC236}">
                    <a16:creationId xmlns:a16="http://schemas.microsoft.com/office/drawing/2014/main" id="{31D241EE-5C56-4EA6-AE24-62046145F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829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Oval 621">
                <a:extLst>
                  <a:ext uri="{FF2B5EF4-FFF2-40B4-BE49-F238E27FC236}">
                    <a16:creationId xmlns:a16="http://schemas.microsoft.com/office/drawing/2014/main" id="{E9B810AB-DFFF-4B31-BB28-FBCC6363E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726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Oval 622">
                <a:extLst>
                  <a:ext uri="{FF2B5EF4-FFF2-40B4-BE49-F238E27FC236}">
                    <a16:creationId xmlns:a16="http://schemas.microsoft.com/office/drawing/2014/main" id="{B5DA4D50-45F7-4C3C-BE8B-49C5C36F1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6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Oval 623">
                <a:extLst>
                  <a:ext uri="{FF2B5EF4-FFF2-40B4-BE49-F238E27FC236}">
                    <a16:creationId xmlns:a16="http://schemas.microsoft.com/office/drawing/2014/main" id="{B8F0F28B-D017-4067-BF35-66B31C6AC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51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Oval 624">
                <a:extLst>
                  <a:ext uri="{FF2B5EF4-FFF2-40B4-BE49-F238E27FC236}">
                    <a16:creationId xmlns:a16="http://schemas.microsoft.com/office/drawing/2014/main" id="{327DADBF-E707-4254-A889-68BDC74DB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412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Oval 625">
                <a:extLst>
                  <a:ext uri="{FF2B5EF4-FFF2-40B4-BE49-F238E27FC236}">
                    <a16:creationId xmlns:a16="http://schemas.microsoft.com/office/drawing/2014/main" id="{40CD3230-B546-4768-9DFA-E4C1D0776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30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Oval 626">
                <a:extLst>
                  <a:ext uri="{FF2B5EF4-FFF2-40B4-BE49-F238E27FC236}">
                    <a16:creationId xmlns:a16="http://schemas.microsoft.com/office/drawing/2014/main" id="{CB9A9185-1AA5-427A-84E1-E515859DD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419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Oval 627">
                <a:extLst>
                  <a:ext uri="{FF2B5EF4-FFF2-40B4-BE49-F238E27FC236}">
                    <a16:creationId xmlns:a16="http://schemas.microsoft.com/office/drawing/2014/main" id="{D9F285A6-37AB-4627-A720-510C2C6D2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4087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Oval 628">
                <a:extLst>
                  <a:ext uri="{FF2B5EF4-FFF2-40B4-BE49-F238E27FC236}">
                    <a16:creationId xmlns:a16="http://schemas.microsoft.com/office/drawing/2014/main" id="{77080BF5-0ED0-40A2-9F12-20402E7B8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981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Oval 629">
                <a:extLst>
                  <a:ext uri="{FF2B5EF4-FFF2-40B4-BE49-F238E27FC236}">
                    <a16:creationId xmlns:a16="http://schemas.microsoft.com/office/drawing/2014/main" id="{EF681867-C8EE-45D7-B4BB-B525FEAE5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87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Oval 630">
                <a:extLst>
                  <a:ext uri="{FF2B5EF4-FFF2-40B4-BE49-F238E27FC236}">
                    <a16:creationId xmlns:a16="http://schemas.microsoft.com/office/drawing/2014/main" id="{E294D490-2B20-4D6C-994B-EC7DE7A3E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772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Oval 631">
                <a:extLst>
                  <a:ext uri="{FF2B5EF4-FFF2-40B4-BE49-F238E27FC236}">
                    <a16:creationId xmlns:a16="http://schemas.microsoft.com/office/drawing/2014/main" id="{409247E5-2FA1-4266-A8BA-157DF8C31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667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Oval 632">
                <a:extLst>
                  <a:ext uri="{FF2B5EF4-FFF2-40B4-BE49-F238E27FC236}">
                    <a16:creationId xmlns:a16="http://schemas.microsoft.com/office/drawing/2014/main" id="{BD6681F9-2149-456F-A41B-32010383B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564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Oval 633">
                <a:extLst>
                  <a:ext uri="{FF2B5EF4-FFF2-40B4-BE49-F238E27FC236}">
                    <a16:creationId xmlns:a16="http://schemas.microsoft.com/office/drawing/2014/main" id="{5A54B570-5090-4351-8163-586865198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45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Oval 634">
                <a:extLst>
                  <a:ext uri="{FF2B5EF4-FFF2-40B4-BE49-F238E27FC236}">
                    <a16:creationId xmlns:a16="http://schemas.microsoft.com/office/drawing/2014/main" id="{C66EBCDB-E6D5-42AA-AC9F-3BDD9156E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355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Oval 635">
                <a:extLst>
                  <a:ext uri="{FF2B5EF4-FFF2-40B4-BE49-F238E27FC236}">
                    <a16:creationId xmlns:a16="http://schemas.microsoft.com/office/drawing/2014/main" id="{30B3230E-58A6-4898-B696-1BD4BE125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249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Oval 636">
                <a:extLst>
                  <a:ext uri="{FF2B5EF4-FFF2-40B4-BE49-F238E27FC236}">
                    <a16:creationId xmlns:a16="http://schemas.microsoft.com/office/drawing/2014/main" id="{99F1A148-E529-443F-8688-7A37845FC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144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Oval 637">
                <a:extLst>
                  <a:ext uri="{FF2B5EF4-FFF2-40B4-BE49-F238E27FC236}">
                    <a16:creationId xmlns:a16="http://schemas.microsoft.com/office/drawing/2014/main" id="{9B3F2B22-08E7-4262-90CE-9AE4F49F7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038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Oval 638">
                <a:extLst>
                  <a:ext uri="{FF2B5EF4-FFF2-40B4-BE49-F238E27FC236}">
                    <a16:creationId xmlns:a16="http://schemas.microsoft.com/office/drawing/2014/main" id="{8AE4DC61-C489-4529-9334-40658528A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935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Oval 639">
                <a:extLst>
                  <a:ext uri="{FF2B5EF4-FFF2-40B4-BE49-F238E27FC236}">
                    <a16:creationId xmlns:a16="http://schemas.microsoft.com/office/drawing/2014/main" id="{07EDE593-F58F-4E52-B2D4-459364492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82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Oval 640">
                <a:extLst>
                  <a:ext uri="{FF2B5EF4-FFF2-40B4-BE49-F238E27FC236}">
                    <a16:creationId xmlns:a16="http://schemas.microsoft.com/office/drawing/2014/main" id="{D723CF51-BDF4-44F9-A836-C4491B7DF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72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Oval 641">
                <a:extLst>
                  <a:ext uri="{FF2B5EF4-FFF2-40B4-BE49-F238E27FC236}">
                    <a16:creationId xmlns:a16="http://schemas.microsoft.com/office/drawing/2014/main" id="{CF4E33F0-010C-470D-A0BB-786827D7A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62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Oval 642">
                <a:extLst>
                  <a:ext uri="{FF2B5EF4-FFF2-40B4-BE49-F238E27FC236}">
                    <a16:creationId xmlns:a16="http://schemas.microsoft.com/office/drawing/2014/main" id="{E4656E42-F262-4F70-80DE-35BA25588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515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Oval 643">
                <a:extLst>
                  <a:ext uri="{FF2B5EF4-FFF2-40B4-BE49-F238E27FC236}">
                    <a16:creationId xmlns:a16="http://schemas.microsoft.com/office/drawing/2014/main" id="{1BA33F75-0432-4114-AC66-52000B5DE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412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Oval 644">
                <a:extLst>
                  <a:ext uri="{FF2B5EF4-FFF2-40B4-BE49-F238E27FC236}">
                    <a16:creationId xmlns:a16="http://schemas.microsoft.com/office/drawing/2014/main" id="{06FA1432-85C3-4DF8-9023-9127224DF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2306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Oval 645">
                <a:extLst>
                  <a:ext uri="{FF2B5EF4-FFF2-40B4-BE49-F238E27FC236}">
                    <a16:creationId xmlns:a16="http://schemas.microsoft.com/office/drawing/2014/main" id="{0D15BEBD-E299-48E4-B603-C5641776E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6" y="542"/>
                <a:ext cx="2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Oval 646">
                <a:extLst>
                  <a:ext uri="{FF2B5EF4-FFF2-40B4-BE49-F238E27FC236}">
                    <a16:creationId xmlns:a16="http://schemas.microsoft.com/office/drawing/2014/main" id="{92979E86-AFE7-4D0D-9339-295A62246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6" y="645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Oval 647">
                <a:extLst>
                  <a:ext uri="{FF2B5EF4-FFF2-40B4-BE49-F238E27FC236}">
                    <a16:creationId xmlns:a16="http://schemas.microsoft.com/office/drawing/2014/main" id="{E826F5E8-0462-4DCA-AB4B-F788423FF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6" y="749"/>
                <a:ext cx="2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Oval 648">
                <a:extLst>
                  <a:ext uri="{FF2B5EF4-FFF2-40B4-BE49-F238E27FC236}">
                    <a16:creationId xmlns:a16="http://schemas.microsoft.com/office/drawing/2014/main" id="{A327E2B9-F586-44A0-90CB-1707CDB8E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854"/>
                <a:ext cx="6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Oval 649">
                <a:extLst>
                  <a:ext uri="{FF2B5EF4-FFF2-40B4-BE49-F238E27FC236}">
                    <a16:creationId xmlns:a16="http://schemas.microsoft.com/office/drawing/2014/main" id="{0B19919B-088A-46E2-A009-6033E04D6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957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9" name="Group 851">
              <a:extLst>
                <a:ext uri="{FF2B5EF4-FFF2-40B4-BE49-F238E27FC236}">
                  <a16:creationId xmlns:a16="http://schemas.microsoft.com/office/drawing/2014/main" id="{D1866D0C-A9B8-4106-832B-7EFDEE9ADC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740262" y="692150"/>
              <a:ext cx="1033463" cy="6162675"/>
              <a:chOff x="2537" y="436"/>
              <a:chExt cx="651" cy="3882"/>
            </a:xfrm>
            <a:grpFill/>
          </p:grpSpPr>
          <p:sp>
            <p:nvSpPr>
              <p:cNvPr id="155" name="Oval 651">
                <a:extLst>
                  <a:ext uri="{FF2B5EF4-FFF2-40B4-BE49-F238E27FC236}">
                    <a16:creationId xmlns:a16="http://schemas.microsoft.com/office/drawing/2014/main" id="{C2951126-CB3E-44AB-93EB-A90B03366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1061"/>
                <a:ext cx="6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Oval 652">
                <a:extLst>
                  <a:ext uri="{FF2B5EF4-FFF2-40B4-BE49-F238E27FC236}">
                    <a16:creationId xmlns:a16="http://schemas.microsoft.com/office/drawing/2014/main" id="{EBBC2BA7-3D8A-4C26-A862-C645537B9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1166"/>
                <a:ext cx="8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Oval 653">
                <a:extLst>
                  <a:ext uri="{FF2B5EF4-FFF2-40B4-BE49-F238E27FC236}">
                    <a16:creationId xmlns:a16="http://schemas.microsoft.com/office/drawing/2014/main" id="{741349D7-E72D-4B26-A0FE-30896AE20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2" y="1270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Oval 654">
                <a:extLst>
                  <a:ext uri="{FF2B5EF4-FFF2-40B4-BE49-F238E27FC236}">
                    <a16:creationId xmlns:a16="http://schemas.microsoft.com/office/drawing/2014/main" id="{DEAE9380-8809-427C-BF6E-C0C908D95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2" y="1373"/>
                <a:ext cx="10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Oval 655">
                <a:extLst>
                  <a:ext uri="{FF2B5EF4-FFF2-40B4-BE49-F238E27FC236}">
                    <a16:creationId xmlns:a16="http://schemas.microsoft.com/office/drawing/2014/main" id="{463E0DB5-23F8-4860-BCD4-25559E2EA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2" y="1479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Oval 656">
                <a:extLst>
                  <a:ext uri="{FF2B5EF4-FFF2-40B4-BE49-F238E27FC236}">
                    <a16:creationId xmlns:a16="http://schemas.microsoft.com/office/drawing/2014/main" id="{ACB7B07D-B00C-4803-8A71-47FC2C065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582"/>
                <a:ext cx="14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Oval 657">
                <a:extLst>
                  <a:ext uri="{FF2B5EF4-FFF2-40B4-BE49-F238E27FC236}">
                    <a16:creationId xmlns:a16="http://schemas.microsoft.com/office/drawing/2014/main" id="{9F205165-B33E-44A7-8CD3-0B2A030E7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686"/>
                <a:ext cx="14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Oval 658">
                <a:extLst>
                  <a:ext uri="{FF2B5EF4-FFF2-40B4-BE49-F238E27FC236}">
                    <a16:creationId xmlns:a16="http://schemas.microsoft.com/office/drawing/2014/main" id="{5BD1F430-94F5-44B4-A742-8F7F2F0FC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791"/>
                <a:ext cx="14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Oval 659">
                <a:extLst>
                  <a:ext uri="{FF2B5EF4-FFF2-40B4-BE49-F238E27FC236}">
                    <a16:creationId xmlns:a16="http://schemas.microsoft.com/office/drawing/2014/main" id="{9322E572-64C0-4CB8-9736-791684165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894"/>
                <a:ext cx="16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Oval 660">
                <a:extLst>
                  <a:ext uri="{FF2B5EF4-FFF2-40B4-BE49-F238E27FC236}">
                    <a16:creationId xmlns:a16="http://schemas.microsoft.com/office/drawing/2014/main" id="{45072E0E-D83A-4D9A-8484-64C112719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998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Oval 661">
                <a:extLst>
                  <a:ext uri="{FF2B5EF4-FFF2-40B4-BE49-F238E27FC236}">
                    <a16:creationId xmlns:a16="http://schemas.microsoft.com/office/drawing/2014/main" id="{495A7B3C-196C-440E-B240-CCAD17ECA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103"/>
                <a:ext cx="18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662">
                <a:extLst>
                  <a:ext uri="{FF2B5EF4-FFF2-40B4-BE49-F238E27FC236}">
                    <a16:creationId xmlns:a16="http://schemas.microsoft.com/office/drawing/2014/main" id="{E4C1F251-35D8-400E-91A0-79D0D1F45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07"/>
                <a:ext cx="18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Oval 663">
                <a:extLst>
                  <a:ext uri="{FF2B5EF4-FFF2-40B4-BE49-F238E27FC236}">
                    <a16:creationId xmlns:a16="http://schemas.microsoft.com/office/drawing/2014/main" id="{008223B2-ECB9-4F0A-9DF6-B22009DA7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310"/>
                <a:ext cx="20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Oval 664">
                <a:extLst>
                  <a:ext uri="{FF2B5EF4-FFF2-40B4-BE49-F238E27FC236}">
                    <a16:creationId xmlns:a16="http://schemas.microsoft.com/office/drawing/2014/main" id="{1B84534D-71D1-4479-A529-F1C60B459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416"/>
                <a:ext cx="20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Oval 665">
                <a:extLst>
                  <a:ext uri="{FF2B5EF4-FFF2-40B4-BE49-F238E27FC236}">
                    <a16:creationId xmlns:a16="http://schemas.microsoft.com/office/drawing/2014/main" id="{7D3036C7-4208-4BF5-B671-E9C1769AD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521"/>
                <a:ext cx="20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Oval 666">
                <a:extLst>
                  <a:ext uri="{FF2B5EF4-FFF2-40B4-BE49-F238E27FC236}">
                    <a16:creationId xmlns:a16="http://schemas.microsoft.com/office/drawing/2014/main" id="{DF5EF0F4-13DF-416F-A5EB-93CDCCF0E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2625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Oval 667">
                <a:extLst>
                  <a:ext uri="{FF2B5EF4-FFF2-40B4-BE49-F238E27FC236}">
                    <a16:creationId xmlns:a16="http://schemas.microsoft.com/office/drawing/2014/main" id="{7870B421-D5D4-4BFD-A87D-B6433D2C0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2730"/>
                <a:ext cx="22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Oval 668">
                <a:extLst>
                  <a:ext uri="{FF2B5EF4-FFF2-40B4-BE49-F238E27FC236}">
                    <a16:creationId xmlns:a16="http://schemas.microsoft.com/office/drawing/2014/main" id="{139BD9A8-4D4F-4D24-B48E-A4BA86A3C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2833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Oval 669">
                <a:extLst>
                  <a:ext uri="{FF2B5EF4-FFF2-40B4-BE49-F238E27FC236}">
                    <a16:creationId xmlns:a16="http://schemas.microsoft.com/office/drawing/2014/main" id="{1F95B1F8-BF57-4F43-AD0F-529984BBE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2939"/>
                <a:ext cx="22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Oval 670">
                <a:extLst>
                  <a:ext uri="{FF2B5EF4-FFF2-40B4-BE49-F238E27FC236}">
                    <a16:creationId xmlns:a16="http://schemas.microsoft.com/office/drawing/2014/main" id="{F29B3B19-D7D7-4E03-8298-CE7EF3894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044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Oval 671">
                <a:extLst>
                  <a:ext uri="{FF2B5EF4-FFF2-40B4-BE49-F238E27FC236}">
                    <a16:creationId xmlns:a16="http://schemas.microsoft.com/office/drawing/2014/main" id="{1AC54956-D9DA-4979-ACA7-83C7513CD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148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Oval 672">
                <a:extLst>
                  <a:ext uri="{FF2B5EF4-FFF2-40B4-BE49-F238E27FC236}">
                    <a16:creationId xmlns:a16="http://schemas.microsoft.com/office/drawing/2014/main" id="{874AE966-FAA2-489E-BE4E-BF183ABB4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253"/>
                <a:ext cx="22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Oval 673">
                <a:extLst>
                  <a:ext uri="{FF2B5EF4-FFF2-40B4-BE49-F238E27FC236}">
                    <a16:creationId xmlns:a16="http://schemas.microsoft.com/office/drawing/2014/main" id="{AD047DB1-F32A-45B2-A020-D66B5BEB3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35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Oval 674">
                <a:extLst>
                  <a:ext uri="{FF2B5EF4-FFF2-40B4-BE49-F238E27FC236}">
                    <a16:creationId xmlns:a16="http://schemas.microsoft.com/office/drawing/2014/main" id="{029F22F8-5A50-482C-B43B-1A04A2906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462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Oval 675">
                <a:extLst>
                  <a:ext uri="{FF2B5EF4-FFF2-40B4-BE49-F238E27FC236}">
                    <a16:creationId xmlns:a16="http://schemas.microsoft.com/office/drawing/2014/main" id="{2D869B3A-969E-441C-9BD9-CC6742239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568"/>
                <a:ext cx="22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Oval 676">
                <a:extLst>
                  <a:ext uri="{FF2B5EF4-FFF2-40B4-BE49-F238E27FC236}">
                    <a16:creationId xmlns:a16="http://schemas.microsoft.com/office/drawing/2014/main" id="{3C520606-266C-4287-AE7A-ED52759FE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671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Oval 677">
                <a:extLst>
                  <a:ext uri="{FF2B5EF4-FFF2-40B4-BE49-F238E27FC236}">
                    <a16:creationId xmlns:a16="http://schemas.microsoft.com/office/drawing/2014/main" id="{8A21C1A5-1BAB-4A24-B6B5-065A1EF60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77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Oval 678">
                <a:extLst>
                  <a:ext uri="{FF2B5EF4-FFF2-40B4-BE49-F238E27FC236}">
                    <a16:creationId xmlns:a16="http://schemas.microsoft.com/office/drawing/2014/main" id="{33264A0D-B752-4C8A-BF8D-53DAA2FBF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880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Oval 679">
                <a:extLst>
                  <a:ext uri="{FF2B5EF4-FFF2-40B4-BE49-F238E27FC236}">
                    <a16:creationId xmlns:a16="http://schemas.microsoft.com/office/drawing/2014/main" id="{035D8CC7-935C-48F2-81B2-AFF68146E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985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Oval 680">
                <a:extLst>
                  <a:ext uri="{FF2B5EF4-FFF2-40B4-BE49-F238E27FC236}">
                    <a16:creationId xmlns:a16="http://schemas.microsoft.com/office/drawing/2014/main" id="{186F27B9-DFA5-4558-947C-31213B21C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4194"/>
                <a:ext cx="22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Oval 681">
                <a:extLst>
                  <a:ext uri="{FF2B5EF4-FFF2-40B4-BE49-F238E27FC236}">
                    <a16:creationId xmlns:a16="http://schemas.microsoft.com/office/drawing/2014/main" id="{C8E4BE36-CA68-4B33-9C68-30AA5D5DD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4089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682">
                <a:extLst>
                  <a:ext uri="{FF2B5EF4-FFF2-40B4-BE49-F238E27FC236}">
                    <a16:creationId xmlns:a16="http://schemas.microsoft.com/office/drawing/2014/main" id="{E40F3F2D-AE7E-4CF3-8C3C-989AC2DA5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" y="4300"/>
                <a:ext cx="21" cy="18"/>
              </a:xfrm>
              <a:custGeom>
                <a:avLst/>
                <a:gdLst>
                  <a:gd name="T0" fmla="*/ 10 w 10"/>
                  <a:gd name="T1" fmla="*/ 5 h 9"/>
                  <a:gd name="T2" fmla="*/ 5 w 10"/>
                  <a:gd name="T3" fmla="*/ 0 h 9"/>
                  <a:gd name="T4" fmla="*/ 0 w 10"/>
                  <a:gd name="T5" fmla="*/ 5 h 9"/>
                  <a:gd name="T6" fmla="*/ 3 w 10"/>
                  <a:gd name="T7" fmla="*/ 9 h 9"/>
                  <a:gd name="T8" fmla="*/ 7 w 10"/>
                  <a:gd name="T9" fmla="*/ 9 h 9"/>
                  <a:gd name="T10" fmla="*/ 10 w 10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7"/>
                      <a:pt x="1" y="8"/>
                      <a:pt x="3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8"/>
                      <a:pt x="10" y="7"/>
                      <a:pt x="1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Oval 683">
                <a:extLst>
                  <a:ext uri="{FF2B5EF4-FFF2-40B4-BE49-F238E27FC236}">
                    <a16:creationId xmlns:a16="http://schemas.microsoft.com/office/drawing/2014/main" id="{7DF8320F-209A-46C9-A69F-4F2F91E9C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4196"/>
                <a:ext cx="21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Oval 684">
                <a:extLst>
                  <a:ext uri="{FF2B5EF4-FFF2-40B4-BE49-F238E27FC236}">
                    <a16:creationId xmlns:a16="http://schemas.microsoft.com/office/drawing/2014/main" id="{3AEF5CC9-9FFB-411B-81B6-B81A5420B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409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Oval 685">
                <a:extLst>
                  <a:ext uri="{FF2B5EF4-FFF2-40B4-BE49-F238E27FC236}">
                    <a16:creationId xmlns:a16="http://schemas.microsoft.com/office/drawing/2014/main" id="{B55F84E5-29DC-4E25-8EFD-829A7E214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987"/>
                <a:ext cx="21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Oval 686">
                <a:extLst>
                  <a:ext uri="{FF2B5EF4-FFF2-40B4-BE49-F238E27FC236}">
                    <a16:creationId xmlns:a16="http://schemas.microsoft.com/office/drawing/2014/main" id="{B4953AA8-0E11-49C4-AC33-BC30D839B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882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Oval 687">
                <a:extLst>
                  <a:ext uri="{FF2B5EF4-FFF2-40B4-BE49-F238E27FC236}">
                    <a16:creationId xmlns:a16="http://schemas.microsoft.com/office/drawing/2014/main" id="{B1003E0C-A6B5-4BEB-9DC1-11323E453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777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Oval 688">
                <a:extLst>
                  <a:ext uri="{FF2B5EF4-FFF2-40B4-BE49-F238E27FC236}">
                    <a16:creationId xmlns:a16="http://schemas.microsoft.com/office/drawing/2014/main" id="{428CE584-4480-4A9F-8797-0C4909B25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673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Oval 689">
                <a:extLst>
                  <a:ext uri="{FF2B5EF4-FFF2-40B4-BE49-F238E27FC236}">
                    <a16:creationId xmlns:a16="http://schemas.microsoft.com/office/drawing/2014/main" id="{0879ED09-CA3C-4827-89E5-C72233941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568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Oval 690">
                <a:extLst>
                  <a:ext uri="{FF2B5EF4-FFF2-40B4-BE49-F238E27FC236}">
                    <a16:creationId xmlns:a16="http://schemas.microsoft.com/office/drawing/2014/main" id="{8B66DE00-83DB-4826-B109-AFF81F5CA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462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Oval 691">
                <a:extLst>
                  <a:ext uri="{FF2B5EF4-FFF2-40B4-BE49-F238E27FC236}">
                    <a16:creationId xmlns:a16="http://schemas.microsoft.com/office/drawing/2014/main" id="{5D6DDC7C-7002-452A-B328-C5DB00866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359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Oval 692">
                <a:extLst>
                  <a:ext uri="{FF2B5EF4-FFF2-40B4-BE49-F238E27FC236}">
                    <a16:creationId xmlns:a16="http://schemas.microsoft.com/office/drawing/2014/main" id="{404E5806-D4CD-4648-BA89-7D751D9F5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253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Oval 693">
                <a:extLst>
                  <a:ext uri="{FF2B5EF4-FFF2-40B4-BE49-F238E27FC236}">
                    <a16:creationId xmlns:a16="http://schemas.microsoft.com/office/drawing/2014/main" id="{8B4CED82-BEAC-46B4-80C6-31FC97E3A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150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Oval 694">
                <a:extLst>
                  <a:ext uri="{FF2B5EF4-FFF2-40B4-BE49-F238E27FC236}">
                    <a16:creationId xmlns:a16="http://schemas.microsoft.com/office/drawing/2014/main" id="{9125C8AA-6772-448B-90C0-03147AD15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044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Oval 695">
                <a:extLst>
                  <a:ext uri="{FF2B5EF4-FFF2-40B4-BE49-F238E27FC236}">
                    <a16:creationId xmlns:a16="http://schemas.microsoft.com/office/drawing/2014/main" id="{76BA8B07-B317-438B-9342-F2EB8D425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939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Oval 696">
                <a:extLst>
                  <a:ext uri="{FF2B5EF4-FFF2-40B4-BE49-F238E27FC236}">
                    <a16:creationId xmlns:a16="http://schemas.microsoft.com/office/drawing/2014/main" id="{807B672D-6A30-41F4-BFAC-E6F01D8DA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835"/>
                <a:ext cx="21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Oval 697">
                <a:extLst>
                  <a:ext uri="{FF2B5EF4-FFF2-40B4-BE49-F238E27FC236}">
                    <a16:creationId xmlns:a16="http://schemas.microsoft.com/office/drawing/2014/main" id="{954E48FC-EF73-4163-BC80-1F2DC5761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730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Oval 698">
                <a:extLst>
                  <a:ext uri="{FF2B5EF4-FFF2-40B4-BE49-F238E27FC236}">
                    <a16:creationId xmlns:a16="http://schemas.microsoft.com/office/drawing/2014/main" id="{025C7129-2F9B-4E33-AED9-383946CD1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627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Oval 699">
                <a:extLst>
                  <a:ext uri="{FF2B5EF4-FFF2-40B4-BE49-F238E27FC236}">
                    <a16:creationId xmlns:a16="http://schemas.microsoft.com/office/drawing/2014/main" id="{774CE78B-745B-4FBB-8326-3E7DAA5B6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52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Oval 700">
                <a:extLst>
                  <a:ext uri="{FF2B5EF4-FFF2-40B4-BE49-F238E27FC236}">
                    <a16:creationId xmlns:a16="http://schemas.microsoft.com/office/drawing/2014/main" id="{BF5AEB25-665E-4150-98DB-898880623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416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Oval 701">
                <a:extLst>
                  <a:ext uri="{FF2B5EF4-FFF2-40B4-BE49-F238E27FC236}">
                    <a16:creationId xmlns:a16="http://schemas.microsoft.com/office/drawing/2014/main" id="{0EE7D75E-00DB-4BCC-87F6-48D0ABFD0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312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Oval 702">
                <a:extLst>
                  <a:ext uri="{FF2B5EF4-FFF2-40B4-BE49-F238E27FC236}">
                    <a16:creationId xmlns:a16="http://schemas.microsoft.com/office/drawing/2014/main" id="{A9D5265A-F690-40D4-96FF-D47393455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207"/>
                <a:ext cx="21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Oval 703">
                <a:extLst>
                  <a:ext uri="{FF2B5EF4-FFF2-40B4-BE49-F238E27FC236}">
                    <a16:creationId xmlns:a16="http://schemas.microsoft.com/office/drawing/2014/main" id="{557C13A6-0065-4C6B-9149-9DAED15FF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2103"/>
                <a:ext cx="17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Oval 704">
                <a:extLst>
                  <a:ext uri="{FF2B5EF4-FFF2-40B4-BE49-F238E27FC236}">
                    <a16:creationId xmlns:a16="http://schemas.microsoft.com/office/drawing/2014/main" id="{A81CB93B-1F88-4201-B1A8-9A1649DFA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1998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Oval 705">
                <a:extLst>
                  <a:ext uri="{FF2B5EF4-FFF2-40B4-BE49-F238E27FC236}">
                    <a16:creationId xmlns:a16="http://schemas.microsoft.com/office/drawing/2014/main" id="{A1CD1AEA-3A85-428D-8640-EF2395FEE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1894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Oval 706">
                <a:extLst>
                  <a:ext uri="{FF2B5EF4-FFF2-40B4-BE49-F238E27FC236}">
                    <a16:creationId xmlns:a16="http://schemas.microsoft.com/office/drawing/2014/main" id="{A36EEA5A-C332-4B15-B490-A157B3462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9" y="1791"/>
                <a:ext cx="17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Oval 707">
                <a:extLst>
                  <a:ext uri="{FF2B5EF4-FFF2-40B4-BE49-F238E27FC236}">
                    <a16:creationId xmlns:a16="http://schemas.microsoft.com/office/drawing/2014/main" id="{BB1011FC-84C9-445F-AB71-469C539B5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1688"/>
                <a:ext cx="13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Oval 708">
                <a:extLst>
                  <a:ext uri="{FF2B5EF4-FFF2-40B4-BE49-F238E27FC236}">
                    <a16:creationId xmlns:a16="http://schemas.microsoft.com/office/drawing/2014/main" id="{A402E23E-9A9C-43F8-BEAF-43E913A23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1582"/>
                <a:ext cx="13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Oval 709">
                <a:extLst>
                  <a:ext uri="{FF2B5EF4-FFF2-40B4-BE49-F238E27FC236}">
                    <a16:creationId xmlns:a16="http://schemas.microsoft.com/office/drawing/2014/main" id="{13ACDB6C-DB9D-41F3-97EB-20E2BFFD1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1479"/>
                <a:ext cx="13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Oval 710">
                <a:extLst>
                  <a:ext uri="{FF2B5EF4-FFF2-40B4-BE49-F238E27FC236}">
                    <a16:creationId xmlns:a16="http://schemas.microsoft.com/office/drawing/2014/main" id="{4AB0EF98-E166-4470-8C39-61D26125C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375"/>
                <a:ext cx="9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Oval 711">
                <a:extLst>
                  <a:ext uri="{FF2B5EF4-FFF2-40B4-BE49-F238E27FC236}">
                    <a16:creationId xmlns:a16="http://schemas.microsoft.com/office/drawing/2014/main" id="{2ABC194A-9B2F-4B7D-8B94-06ED4023F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270"/>
                <a:ext cx="9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Oval 712">
                <a:extLst>
                  <a:ext uri="{FF2B5EF4-FFF2-40B4-BE49-F238E27FC236}">
                    <a16:creationId xmlns:a16="http://schemas.microsoft.com/office/drawing/2014/main" id="{4014D8BB-B233-4611-8796-6C00536C3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166"/>
                <a:ext cx="9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Oval 713">
                <a:extLst>
                  <a:ext uri="{FF2B5EF4-FFF2-40B4-BE49-F238E27FC236}">
                    <a16:creationId xmlns:a16="http://schemas.microsoft.com/office/drawing/2014/main" id="{F69B886F-E56F-4374-8EE1-359432676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1063"/>
                <a:ext cx="9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Oval 714">
                <a:extLst>
                  <a:ext uri="{FF2B5EF4-FFF2-40B4-BE49-F238E27FC236}">
                    <a16:creationId xmlns:a16="http://schemas.microsoft.com/office/drawing/2014/main" id="{B3E152ED-D96A-49DE-98DF-7EB4D3A47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957"/>
                <a:ext cx="5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Oval 715">
                <a:extLst>
                  <a:ext uri="{FF2B5EF4-FFF2-40B4-BE49-F238E27FC236}">
                    <a16:creationId xmlns:a16="http://schemas.microsoft.com/office/drawing/2014/main" id="{F3505E33-C8A6-41E5-A709-69295F6E8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854"/>
                <a:ext cx="5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Oval 716">
                <a:extLst>
                  <a:ext uri="{FF2B5EF4-FFF2-40B4-BE49-F238E27FC236}">
                    <a16:creationId xmlns:a16="http://schemas.microsoft.com/office/drawing/2014/main" id="{9377E526-BDF1-428C-8DAD-72F77022D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749"/>
                <a:ext cx="5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Oval 717">
                <a:extLst>
                  <a:ext uri="{FF2B5EF4-FFF2-40B4-BE49-F238E27FC236}">
                    <a16:creationId xmlns:a16="http://schemas.microsoft.com/office/drawing/2014/main" id="{6AA529D1-BB33-46C5-B217-22D16705A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645"/>
                <a:ext cx="5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Oval 718">
                <a:extLst>
                  <a:ext uri="{FF2B5EF4-FFF2-40B4-BE49-F238E27FC236}">
                    <a16:creationId xmlns:a16="http://schemas.microsoft.com/office/drawing/2014/main" id="{3EC0EAEE-0378-4A44-AC99-AE4BFB644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8" y="54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719">
                <a:extLst>
                  <a:ext uri="{FF2B5EF4-FFF2-40B4-BE49-F238E27FC236}">
                    <a16:creationId xmlns:a16="http://schemas.microsoft.com/office/drawing/2014/main" id="{761919DD-F19B-4289-B3B1-1683D544B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4296"/>
                <a:ext cx="31" cy="22"/>
              </a:xfrm>
              <a:custGeom>
                <a:avLst/>
                <a:gdLst>
                  <a:gd name="T0" fmla="*/ 8 w 15"/>
                  <a:gd name="T1" fmla="*/ 0 h 11"/>
                  <a:gd name="T2" fmla="*/ 0 w 15"/>
                  <a:gd name="T3" fmla="*/ 7 h 11"/>
                  <a:gd name="T4" fmla="*/ 2 w 15"/>
                  <a:gd name="T5" fmla="*/ 11 h 11"/>
                  <a:gd name="T6" fmla="*/ 13 w 15"/>
                  <a:gd name="T7" fmla="*/ 11 h 11"/>
                  <a:gd name="T8" fmla="*/ 15 w 15"/>
                  <a:gd name="T9" fmla="*/ 7 h 11"/>
                  <a:gd name="T10" fmla="*/ 8 w 1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2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0"/>
                      <a:pt x="15" y="9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Oval 720">
                <a:extLst>
                  <a:ext uri="{FF2B5EF4-FFF2-40B4-BE49-F238E27FC236}">
                    <a16:creationId xmlns:a16="http://schemas.microsoft.com/office/drawing/2014/main" id="{46C932FF-4A98-40C3-BD30-31A2499A5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419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Oval 721">
                <a:extLst>
                  <a:ext uri="{FF2B5EF4-FFF2-40B4-BE49-F238E27FC236}">
                    <a16:creationId xmlns:a16="http://schemas.microsoft.com/office/drawing/2014/main" id="{D0639E44-9B86-47F7-87C0-F1C4AD62B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4087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Oval 722">
                <a:extLst>
                  <a:ext uri="{FF2B5EF4-FFF2-40B4-BE49-F238E27FC236}">
                    <a16:creationId xmlns:a16="http://schemas.microsoft.com/office/drawing/2014/main" id="{65CDC0B9-565E-4ECB-8237-BFC7CFBB7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98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Oval 723">
                <a:extLst>
                  <a:ext uri="{FF2B5EF4-FFF2-40B4-BE49-F238E27FC236}">
                    <a16:creationId xmlns:a16="http://schemas.microsoft.com/office/drawing/2014/main" id="{C1D3B8E4-52DB-413D-8C8B-944F832F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87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Oval 724">
                <a:extLst>
                  <a:ext uri="{FF2B5EF4-FFF2-40B4-BE49-F238E27FC236}">
                    <a16:creationId xmlns:a16="http://schemas.microsoft.com/office/drawing/2014/main" id="{8CE5D4B3-C3DC-45A4-80B7-0647769AB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772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Oval 725">
                <a:extLst>
                  <a:ext uri="{FF2B5EF4-FFF2-40B4-BE49-F238E27FC236}">
                    <a16:creationId xmlns:a16="http://schemas.microsoft.com/office/drawing/2014/main" id="{213DD3C0-4792-475A-8B9A-DF323918E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667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Oval 726">
                <a:extLst>
                  <a:ext uri="{FF2B5EF4-FFF2-40B4-BE49-F238E27FC236}">
                    <a16:creationId xmlns:a16="http://schemas.microsoft.com/office/drawing/2014/main" id="{38479B2F-0C3B-4D82-A569-92F3E9555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564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Oval 727">
                <a:extLst>
                  <a:ext uri="{FF2B5EF4-FFF2-40B4-BE49-F238E27FC236}">
                    <a16:creationId xmlns:a16="http://schemas.microsoft.com/office/drawing/2014/main" id="{EF595152-7C5B-4453-A9C0-AC8F938A3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45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Oval 728">
                <a:extLst>
                  <a:ext uri="{FF2B5EF4-FFF2-40B4-BE49-F238E27FC236}">
                    <a16:creationId xmlns:a16="http://schemas.microsoft.com/office/drawing/2014/main" id="{D1ACBFB2-9938-481F-A881-B2FDC2E0A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355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Oval 729">
                <a:extLst>
                  <a:ext uri="{FF2B5EF4-FFF2-40B4-BE49-F238E27FC236}">
                    <a16:creationId xmlns:a16="http://schemas.microsoft.com/office/drawing/2014/main" id="{ECB53EE4-0D86-4758-8BC2-6128D33FB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24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Oval 730">
                <a:extLst>
                  <a:ext uri="{FF2B5EF4-FFF2-40B4-BE49-F238E27FC236}">
                    <a16:creationId xmlns:a16="http://schemas.microsoft.com/office/drawing/2014/main" id="{F242635C-83F4-488A-B713-AAEE4EBD1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144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Oval 731">
                <a:extLst>
                  <a:ext uri="{FF2B5EF4-FFF2-40B4-BE49-F238E27FC236}">
                    <a16:creationId xmlns:a16="http://schemas.microsoft.com/office/drawing/2014/main" id="{826BD472-F2F6-4C30-B255-75D0E6F84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03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Oval 732">
                <a:extLst>
                  <a:ext uri="{FF2B5EF4-FFF2-40B4-BE49-F238E27FC236}">
                    <a16:creationId xmlns:a16="http://schemas.microsoft.com/office/drawing/2014/main" id="{EAA5EB65-A3C1-4876-B375-6EA7D942D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93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Oval 733">
                <a:extLst>
                  <a:ext uri="{FF2B5EF4-FFF2-40B4-BE49-F238E27FC236}">
                    <a16:creationId xmlns:a16="http://schemas.microsoft.com/office/drawing/2014/main" id="{87CB1349-62DA-4030-8578-6EFD39385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829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Oval 734">
                <a:extLst>
                  <a:ext uri="{FF2B5EF4-FFF2-40B4-BE49-F238E27FC236}">
                    <a16:creationId xmlns:a16="http://schemas.microsoft.com/office/drawing/2014/main" id="{367C9D53-1521-4834-9219-2D5454882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726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Oval 735">
                <a:extLst>
                  <a:ext uri="{FF2B5EF4-FFF2-40B4-BE49-F238E27FC236}">
                    <a16:creationId xmlns:a16="http://schemas.microsoft.com/office/drawing/2014/main" id="{670B2D84-6D7F-4EC2-B64B-5CC7622AA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6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Oval 736">
                <a:extLst>
                  <a:ext uri="{FF2B5EF4-FFF2-40B4-BE49-F238E27FC236}">
                    <a16:creationId xmlns:a16="http://schemas.microsoft.com/office/drawing/2014/main" id="{CBB6F34D-43CF-4076-9178-8DB02D5DA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51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Oval 737">
                <a:extLst>
                  <a:ext uri="{FF2B5EF4-FFF2-40B4-BE49-F238E27FC236}">
                    <a16:creationId xmlns:a16="http://schemas.microsoft.com/office/drawing/2014/main" id="{173BE154-5EA4-475F-B5A4-331C21544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412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Oval 738">
                <a:extLst>
                  <a:ext uri="{FF2B5EF4-FFF2-40B4-BE49-F238E27FC236}">
                    <a16:creationId xmlns:a16="http://schemas.microsoft.com/office/drawing/2014/main" id="{440971E6-AB39-4CE3-A77C-7F5C421D7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230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Oval 739">
                <a:extLst>
                  <a:ext uri="{FF2B5EF4-FFF2-40B4-BE49-F238E27FC236}">
                    <a16:creationId xmlns:a16="http://schemas.microsoft.com/office/drawing/2014/main" id="{1CC1B586-B16A-40DF-9A0E-54EDA7788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2203"/>
                <a:ext cx="29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Oval 740">
                <a:extLst>
                  <a:ext uri="{FF2B5EF4-FFF2-40B4-BE49-F238E27FC236}">
                    <a16:creationId xmlns:a16="http://schemas.microsoft.com/office/drawing/2014/main" id="{30B9E27F-FB5A-4EE9-AA46-582C4224D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2099"/>
                <a:ext cx="26" cy="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Oval 741">
                <a:extLst>
                  <a:ext uri="{FF2B5EF4-FFF2-40B4-BE49-F238E27FC236}">
                    <a16:creationId xmlns:a16="http://schemas.microsoft.com/office/drawing/2014/main" id="{2B3FB179-B07C-462E-8149-7B2039EE3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1994"/>
                <a:ext cx="26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Oval 742">
                <a:extLst>
                  <a:ext uri="{FF2B5EF4-FFF2-40B4-BE49-F238E27FC236}">
                    <a16:creationId xmlns:a16="http://schemas.microsoft.com/office/drawing/2014/main" id="{B6CC35FC-2A5C-4BA4-9E03-458F6D6C3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1890"/>
                <a:ext cx="22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Oval 743">
                <a:extLst>
                  <a:ext uri="{FF2B5EF4-FFF2-40B4-BE49-F238E27FC236}">
                    <a16:creationId xmlns:a16="http://schemas.microsoft.com/office/drawing/2014/main" id="{A826C2D9-2C1B-4FEE-870C-1B9764295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178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Oval 744">
                <a:extLst>
                  <a:ext uri="{FF2B5EF4-FFF2-40B4-BE49-F238E27FC236}">
                    <a16:creationId xmlns:a16="http://schemas.microsoft.com/office/drawing/2014/main" id="{1A3AF407-63CA-4316-963E-0256F9097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683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Oval 745">
                <a:extLst>
                  <a:ext uri="{FF2B5EF4-FFF2-40B4-BE49-F238E27FC236}">
                    <a16:creationId xmlns:a16="http://schemas.microsoft.com/office/drawing/2014/main" id="{48DB0974-E9C1-4C3A-A811-65AEC1423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580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Oval 746">
                <a:extLst>
                  <a:ext uri="{FF2B5EF4-FFF2-40B4-BE49-F238E27FC236}">
                    <a16:creationId xmlns:a16="http://schemas.microsoft.com/office/drawing/2014/main" id="{20C4708D-275E-4300-9B5F-B3083BABF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475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Oval 747">
                <a:extLst>
                  <a:ext uri="{FF2B5EF4-FFF2-40B4-BE49-F238E27FC236}">
                    <a16:creationId xmlns:a16="http://schemas.microsoft.com/office/drawing/2014/main" id="{88240EE5-C198-413E-9EC6-8B0FC53D4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1371"/>
                <a:ext cx="14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Oval 748">
                <a:extLst>
                  <a:ext uri="{FF2B5EF4-FFF2-40B4-BE49-F238E27FC236}">
                    <a16:creationId xmlns:a16="http://schemas.microsoft.com/office/drawing/2014/main" id="{726BFD63-532D-40BD-BE5D-17A9DD1A7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1268"/>
                <a:ext cx="14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Oval 749">
                <a:extLst>
                  <a:ext uri="{FF2B5EF4-FFF2-40B4-BE49-F238E27FC236}">
                    <a16:creationId xmlns:a16="http://schemas.microsoft.com/office/drawing/2014/main" id="{712EBF7F-93D8-44BC-9D29-85595562D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7" y="1164"/>
                <a:ext cx="10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Oval 750">
                <a:extLst>
                  <a:ext uri="{FF2B5EF4-FFF2-40B4-BE49-F238E27FC236}">
                    <a16:creationId xmlns:a16="http://schemas.microsoft.com/office/drawing/2014/main" id="{F6D0E5E3-46C5-4134-9EE4-6987B1C52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7" y="1061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Oval 751">
                <a:extLst>
                  <a:ext uri="{FF2B5EF4-FFF2-40B4-BE49-F238E27FC236}">
                    <a16:creationId xmlns:a16="http://schemas.microsoft.com/office/drawing/2014/main" id="{136501D4-9760-4789-9486-1E871BB3E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7" y="955"/>
                <a:ext cx="10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Oval 752">
                <a:extLst>
                  <a:ext uri="{FF2B5EF4-FFF2-40B4-BE49-F238E27FC236}">
                    <a16:creationId xmlns:a16="http://schemas.microsoft.com/office/drawing/2014/main" id="{CB57965F-8260-4B77-BD31-8E6154E54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9" y="852"/>
                <a:ext cx="6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Oval 753">
                <a:extLst>
                  <a:ext uri="{FF2B5EF4-FFF2-40B4-BE49-F238E27FC236}">
                    <a16:creationId xmlns:a16="http://schemas.microsoft.com/office/drawing/2014/main" id="{59A274D4-17ED-4E1B-8853-8FF0F3395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9" y="749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Oval 754">
                <a:extLst>
                  <a:ext uri="{FF2B5EF4-FFF2-40B4-BE49-F238E27FC236}">
                    <a16:creationId xmlns:a16="http://schemas.microsoft.com/office/drawing/2014/main" id="{4CB04710-4C77-4E95-A199-EDB75C1A2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" y="645"/>
                <a:ext cx="2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Oval 755">
                <a:extLst>
                  <a:ext uri="{FF2B5EF4-FFF2-40B4-BE49-F238E27FC236}">
                    <a16:creationId xmlns:a16="http://schemas.microsoft.com/office/drawing/2014/main" id="{6442B763-C675-49E0-B03D-25C696BFE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" y="542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Oval 756">
                <a:extLst>
                  <a:ext uri="{FF2B5EF4-FFF2-40B4-BE49-F238E27FC236}">
                    <a16:creationId xmlns:a16="http://schemas.microsoft.com/office/drawing/2014/main" id="{26D57657-3F99-4E6A-A5AE-3B71464D3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" y="436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757">
                <a:extLst>
                  <a:ext uri="{FF2B5EF4-FFF2-40B4-BE49-F238E27FC236}">
                    <a16:creationId xmlns:a16="http://schemas.microsoft.com/office/drawing/2014/main" id="{8D76B63B-B8CA-4C4F-837D-5C2611BA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4296"/>
                <a:ext cx="28" cy="22"/>
              </a:xfrm>
              <a:custGeom>
                <a:avLst/>
                <a:gdLst>
                  <a:gd name="T0" fmla="*/ 7 w 14"/>
                  <a:gd name="T1" fmla="*/ 0 h 11"/>
                  <a:gd name="T2" fmla="*/ 0 w 14"/>
                  <a:gd name="T3" fmla="*/ 7 h 11"/>
                  <a:gd name="T4" fmla="*/ 1 w 14"/>
                  <a:gd name="T5" fmla="*/ 11 h 11"/>
                  <a:gd name="T6" fmla="*/ 13 w 14"/>
                  <a:gd name="T7" fmla="*/ 11 h 11"/>
                  <a:gd name="T8" fmla="*/ 14 w 14"/>
                  <a:gd name="T9" fmla="*/ 7 h 11"/>
                  <a:gd name="T10" fmla="*/ 7 w 1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0"/>
                      <a:pt x="14" y="9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Oval 758">
                <a:extLst>
                  <a:ext uri="{FF2B5EF4-FFF2-40B4-BE49-F238E27FC236}">
                    <a16:creationId xmlns:a16="http://schemas.microsoft.com/office/drawing/2014/main" id="{3E638854-C067-489C-86B4-92B9BEC20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419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Oval 759">
                <a:extLst>
                  <a:ext uri="{FF2B5EF4-FFF2-40B4-BE49-F238E27FC236}">
                    <a16:creationId xmlns:a16="http://schemas.microsoft.com/office/drawing/2014/main" id="{134761F1-B4DA-4343-919A-14392339E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4087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Oval 760">
                <a:extLst>
                  <a:ext uri="{FF2B5EF4-FFF2-40B4-BE49-F238E27FC236}">
                    <a16:creationId xmlns:a16="http://schemas.microsoft.com/office/drawing/2014/main" id="{46581B66-9944-4D1B-9F30-79E62162F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981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Oval 761">
                <a:extLst>
                  <a:ext uri="{FF2B5EF4-FFF2-40B4-BE49-F238E27FC236}">
                    <a16:creationId xmlns:a16="http://schemas.microsoft.com/office/drawing/2014/main" id="{1F7C560C-37A8-4394-8166-CF229B56A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87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Oval 762">
                <a:extLst>
                  <a:ext uri="{FF2B5EF4-FFF2-40B4-BE49-F238E27FC236}">
                    <a16:creationId xmlns:a16="http://schemas.microsoft.com/office/drawing/2014/main" id="{797D5318-D915-44C3-9C09-396FEC255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772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Oval 763">
                <a:extLst>
                  <a:ext uri="{FF2B5EF4-FFF2-40B4-BE49-F238E27FC236}">
                    <a16:creationId xmlns:a16="http://schemas.microsoft.com/office/drawing/2014/main" id="{F2AA7B77-7032-4E8A-9B43-62D6C631F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667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Oval 764">
                <a:extLst>
                  <a:ext uri="{FF2B5EF4-FFF2-40B4-BE49-F238E27FC236}">
                    <a16:creationId xmlns:a16="http://schemas.microsoft.com/office/drawing/2014/main" id="{ED9C79E4-CEE1-423F-8D9D-B1B7B111E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564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Oval 765">
                <a:extLst>
                  <a:ext uri="{FF2B5EF4-FFF2-40B4-BE49-F238E27FC236}">
                    <a16:creationId xmlns:a16="http://schemas.microsoft.com/office/drawing/2014/main" id="{22CF735D-2170-4A5D-8CD3-89D72D917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45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Oval 766">
                <a:extLst>
                  <a:ext uri="{FF2B5EF4-FFF2-40B4-BE49-F238E27FC236}">
                    <a16:creationId xmlns:a16="http://schemas.microsoft.com/office/drawing/2014/main" id="{C4668F5F-0806-48B5-A0FD-975E455CC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355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Oval 767">
                <a:extLst>
                  <a:ext uri="{FF2B5EF4-FFF2-40B4-BE49-F238E27FC236}">
                    <a16:creationId xmlns:a16="http://schemas.microsoft.com/office/drawing/2014/main" id="{E9D658ED-D54E-497E-A008-84C11742F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249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Oval 768">
                <a:extLst>
                  <a:ext uri="{FF2B5EF4-FFF2-40B4-BE49-F238E27FC236}">
                    <a16:creationId xmlns:a16="http://schemas.microsoft.com/office/drawing/2014/main" id="{5E31AD0C-F1DD-46C1-A3B4-432C3A763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144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Oval 769">
                <a:extLst>
                  <a:ext uri="{FF2B5EF4-FFF2-40B4-BE49-F238E27FC236}">
                    <a16:creationId xmlns:a16="http://schemas.microsoft.com/office/drawing/2014/main" id="{6F40C31E-67A5-4999-8F33-6E827E746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038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Oval 770">
                <a:extLst>
                  <a:ext uri="{FF2B5EF4-FFF2-40B4-BE49-F238E27FC236}">
                    <a16:creationId xmlns:a16="http://schemas.microsoft.com/office/drawing/2014/main" id="{BCBD835D-1560-4AFC-B3BF-49557EB17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935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Oval 771">
                <a:extLst>
                  <a:ext uri="{FF2B5EF4-FFF2-40B4-BE49-F238E27FC236}">
                    <a16:creationId xmlns:a16="http://schemas.microsoft.com/office/drawing/2014/main" id="{97A2CE08-D4EA-41E3-9784-7B9CEB3A4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82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Oval 772">
                <a:extLst>
                  <a:ext uri="{FF2B5EF4-FFF2-40B4-BE49-F238E27FC236}">
                    <a16:creationId xmlns:a16="http://schemas.microsoft.com/office/drawing/2014/main" id="{5D275CA8-13BB-408A-828E-8146448AB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72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Oval 773">
                <a:extLst>
                  <a:ext uri="{FF2B5EF4-FFF2-40B4-BE49-F238E27FC236}">
                    <a16:creationId xmlns:a16="http://schemas.microsoft.com/office/drawing/2014/main" id="{3FCB8F79-6909-48A4-937C-EC81482C9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62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Oval 774">
                <a:extLst>
                  <a:ext uri="{FF2B5EF4-FFF2-40B4-BE49-F238E27FC236}">
                    <a16:creationId xmlns:a16="http://schemas.microsoft.com/office/drawing/2014/main" id="{B1BE6DA6-BB5C-41D3-AB37-402CD91B9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515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Oval 775">
                <a:extLst>
                  <a:ext uri="{FF2B5EF4-FFF2-40B4-BE49-F238E27FC236}">
                    <a16:creationId xmlns:a16="http://schemas.microsoft.com/office/drawing/2014/main" id="{F2BC86C6-EFF1-478A-ABCE-C0E030AC1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412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Oval 776">
                <a:extLst>
                  <a:ext uri="{FF2B5EF4-FFF2-40B4-BE49-F238E27FC236}">
                    <a16:creationId xmlns:a16="http://schemas.microsoft.com/office/drawing/2014/main" id="{C5DA5D35-A787-4BF2-B4C4-BBD2E35B0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306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Oval 777">
                <a:extLst>
                  <a:ext uri="{FF2B5EF4-FFF2-40B4-BE49-F238E27FC236}">
                    <a16:creationId xmlns:a16="http://schemas.microsoft.com/office/drawing/2014/main" id="{10475F33-EAF4-47AF-9479-43ACCE0C1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20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Oval 778">
                <a:extLst>
                  <a:ext uri="{FF2B5EF4-FFF2-40B4-BE49-F238E27FC236}">
                    <a16:creationId xmlns:a16="http://schemas.microsoft.com/office/drawing/2014/main" id="{89EC23B3-FF1A-4422-B59F-C5BEDDA73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2099"/>
                <a:ext cx="26" cy="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Oval 779">
                <a:extLst>
                  <a:ext uri="{FF2B5EF4-FFF2-40B4-BE49-F238E27FC236}">
                    <a16:creationId xmlns:a16="http://schemas.microsoft.com/office/drawing/2014/main" id="{26E934E2-EB9F-4529-AC5F-CBFD89E78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1994"/>
                <a:ext cx="24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Oval 780">
                <a:extLst>
                  <a:ext uri="{FF2B5EF4-FFF2-40B4-BE49-F238E27FC236}">
                    <a16:creationId xmlns:a16="http://schemas.microsoft.com/office/drawing/2014/main" id="{EAB72B88-3B7B-46EC-A967-2A53756E0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1890"/>
                <a:ext cx="24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Oval 781">
                <a:extLst>
                  <a:ext uri="{FF2B5EF4-FFF2-40B4-BE49-F238E27FC236}">
                    <a16:creationId xmlns:a16="http://schemas.microsoft.com/office/drawing/2014/main" id="{4F3742E2-DDAC-4F6E-812D-9BEFBBC9E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178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Oval 782">
                <a:extLst>
                  <a:ext uri="{FF2B5EF4-FFF2-40B4-BE49-F238E27FC236}">
                    <a16:creationId xmlns:a16="http://schemas.microsoft.com/office/drawing/2014/main" id="{5D645596-0D0D-434E-B764-0B7FF2CE5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1683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Oval 783">
                <a:extLst>
                  <a:ext uri="{FF2B5EF4-FFF2-40B4-BE49-F238E27FC236}">
                    <a16:creationId xmlns:a16="http://schemas.microsoft.com/office/drawing/2014/main" id="{90A2B141-04BF-4551-A7BD-96B394D03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1580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Oval 784">
                <a:extLst>
                  <a:ext uri="{FF2B5EF4-FFF2-40B4-BE49-F238E27FC236}">
                    <a16:creationId xmlns:a16="http://schemas.microsoft.com/office/drawing/2014/main" id="{6AEBD1F7-3309-49B3-A241-A42851D30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1475"/>
                <a:ext cx="16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Oval 785">
                <a:extLst>
                  <a:ext uri="{FF2B5EF4-FFF2-40B4-BE49-F238E27FC236}">
                    <a16:creationId xmlns:a16="http://schemas.microsoft.com/office/drawing/2014/main" id="{C78BD071-D879-4C66-984B-4B8416E1F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1371"/>
                <a:ext cx="16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Oval 786">
                <a:extLst>
                  <a:ext uri="{FF2B5EF4-FFF2-40B4-BE49-F238E27FC236}">
                    <a16:creationId xmlns:a16="http://schemas.microsoft.com/office/drawing/2014/main" id="{8893DE2E-EEAB-43C5-9E6D-C4BC05263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1" y="1268"/>
                <a:ext cx="12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Oval 787">
                <a:extLst>
                  <a:ext uri="{FF2B5EF4-FFF2-40B4-BE49-F238E27FC236}">
                    <a16:creationId xmlns:a16="http://schemas.microsoft.com/office/drawing/2014/main" id="{82E5CD30-0CFD-400E-A3DF-5BB80F883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1" y="1164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Oval 788">
                <a:extLst>
                  <a:ext uri="{FF2B5EF4-FFF2-40B4-BE49-F238E27FC236}">
                    <a16:creationId xmlns:a16="http://schemas.microsoft.com/office/drawing/2014/main" id="{2C5D43F1-A2FE-408F-8A77-98EA54A16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1061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Oval 789">
                <a:extLst>
                  <a:ext uri="{FF2B5EF4-FFF2-40B4-BE49-F238E27FC236}">
                    <a16:creationId xmlns:a16="http://schemas.microsoft.com/office/drawing/2014/main" id="{65043D32-C0A4-49EE-BAC0-ECD31C55D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955"/>
                <a:ext cx="8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Oval 790">
                <a:extLst>
                  <a:ext uri="{FF2B5EF4-FFF2-40B4-BE49-F238E27FC236}">
                    <a16:creationId xmlns:a16="http://schemas.microsoft.com/office/drawing/2014/main" id="{D229CFF3-88ED-456D-B08A-B167B38A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852"/>
                <a:ext cx="8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Oval 791">
                <a:extLst>
                  <a:ext uri="{FF2B5EF4-FFF2-40B4-BE49-F238E27FC236}">
                    <a16:creationId xmlns:a16="http://schemas.microsoft.com/office/drawing/2014/main" id="{DCCC79A5-1A81-4DBC-9146-CDB8CBAD8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749"/>
                <a:ext cx="4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Oval 792">
                <a:extLst>
                  <a:ext uri="{FF2B5EF4-FFF2-40B4-BE49-F238E27FC236}">
                    <a16:creationId xmlns:a16="http://schemas.microsoft.com/office/drawing/2014/main" id="{12E6BDEF-DE32-4272-9DA6-5D877858B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645"/>
                <a:ext cx="4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Oval 793">
                <a:extLst>
                  <a:ext uri="{FF2B5EF4-FFF2-40B4-BE49-F238E27FC236}">
                    <a16:creationId xmlns:a16="http://schemas.microsoft.com/office/drawing/2014/main" id="{E13C4C20-FBEB-4C5A-A131-9DDE4F646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542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Oval 794">
                <a:extLst>
                  <a:ext uri="{FF2B5EF4-FFF2-40B4-BE49-F238E27FC236}">
                    <a16:creationId xmlns:a16="http://schemas.microsoft.com/office/drawing/2014/main" id="{B1D05724-6D04-4925-9F48-A459FFC21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436"/>
                <a:ext cx="1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795">
                <a:extLst>
                  <a:ext uri="{FF2B5EF4-FFF2-40B4-BE49-F238E27FC236}">
                    <a16:creationId xmlns:a16="http://schemas.microsoft.com/office/drawing/2014/main" id="{11FC2866-679C-4867-9C05-3B6F39478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4296"/>
                <a:ext cx="28" cy="22"/>
              </a:xfrm>
              <a:custGeom>
                <a:avLst/>
                <a:gdLst>
                  <a:gd name="T0" fmla="*/ 7 w 14"/>
                  <a:gd name="T1" fmla="*/ 0 h 11"/>
                  <a:gd name="T2" fmla="*/ 0 w 14"/>
                  <a:gd name="T3" fmla="*/ 7 h 11"/>
                  <a:gd name="T4" fmla="*/ 1 w 14"/>
                  <a:gd name="T5" fmla="*/ 11 h 11"/>
                  <a:gd name="T6" fmla="*/ 13 w 14"/>
                  <a:gd name="T7" fmla="*/ 11 h 11"/>
                  <a:gd name="T8" fmla="*/ 14 w 14"/>
                  <a:gd name="T9" fmla="*/ 7 h 11"/>
                  <a:gd name="T10" fmla="*/ 7 w 1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0"/>
                      <a:pt x="14" y="9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Oval 796">
                <a:extLst>
                  <a:ext uri="{FF2B5EF4-FFF2-40B4-BE49-F238E27FC236}">
                    <a16:creationId xmlns:a16="http://schemas.microsoft.com/office/drawing/2014/main" id="{3C53DFD6-524F-4D3D-82F1-59758B658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4190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Oval 797">
                <a:extLst>
                  <a:ext uri="{FF2B5EF4-FFF2-40B4-BE49-F238E27FC236}">
                    <a16:creationId xmlns:a16="http://schemas.microsoft.com/office/drawing/2014/main" id="{A6D41971-49F8-403E-907D-E611CD637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4087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Oval 798">
                <a:extLst>
                  <a:ext uri="{FF2B5EF4-FFF2-40B4-BE49-F238E27FC236}">
                    <a16:creationId xmlns:a16="http://schemas.microsoft.com/office/drawing/2014/main" id="{B3B88BCB-2968-4935-A5FE-A8A251D39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981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Oval 799">
                <a:extLst>
                  <a:ext uri="{FF2B5EF4-FFF2-40B4-BE49-F238E27FC236}">
                    <a16:creationId xmlns:a16="http://schemas.microsoft.com/office/drawing/2014/main" id="{B9447DA5-98F0-4C31-8B84-D43C2E09D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87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Oval 800">
                <a:extLst>
                  <a:ext uri="{FF2B5EF4-FFF2-40B4-BE49-F238E27FC236}">
                    <a16:creationId xmlns:a16="http://schemas.microsoft.com/office/drawing/2014/main" id="{E1AA6452-FAD4-4A5D-B197-FF1C782E6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772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Oval 801">
                <a:extLst>
                  <a:ext uri="{FF2B5EF4-FFF2-40B4-BE49-F238E27FC236}">
                    <a16:creationId xmlns:a16="http://schemas.microsoft.com/office/drawing/2014/main" id="{AB58F2BD-6245-43FD-8100-1B9EC0032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667"/>
                <a:ext cx="28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Oval 802">
                <a:extLst>
                  <a:ext uri="{FF2B5EF4-FFF2-40B4-BE49-F238E27FC236}">
                    <a16:creationId xmlns:a16="http://schemas.microsoft.com/office/drawing/2014/main" id="{42D86EB0-3932-4A81-80AD-833936C41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564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Oval 803">
                <a:extLst>
                  <a:ext uri="{FF2B5EF4-FFF2-40B4-BE49-F238E27FC236}">
                    <a16:creationId xmlns:a16="http://schemas.microsoft.com/office/drawing/2014/main" id="{C26D70F6-635B-4993-8A0B-DB4F2D47E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458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Oval 804">
                <a:extLst>
                  <a:ext uri="{FF2B5EF4-FFF2-40B4-BE49-F238E27FC236}">
                    <a16:creationId xmlns:a16="http://schemas.microsoft.com/office/drawing/2014/main" id="{6D0C884E-AC9E-4729-965D-35847D6BC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355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Oval 805">
                <a:extLst>
                  <a:ext uri="{FF2B5EF4-FFF2-40B4-BE49-F238E27FC236}">
                    <a16:creationId xmlns:a16="http://schemas.microsoft.com/office/drawing/2014/main" id="{65269C41-0CF2-4EEC-8683-A34133C67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249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Oval 806">
                <a:extLst>
                  <a:ext uri="{FF2B5EF4-FFF2-40B4-BE49-F238E27FC236}">
                    <a16:creationId xmlns:a16="http://schemas.microsoft.com/office/drawing/2014/main" id="{533ECFEE-8DFF-4FB0-BDC6-CEAB3E7F5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3144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Oval 807">
                <a:extLst>
                  <a:ext uri="{FF2B5EF4-FFF2-40B4-BE49-F238E27FC236}">
                    <a16:creationId xmlns:a16="http://schemas.microsoft.com/office/drawing/2014/main" id="{0A53A046-40F7-4FBA-9FE9-BA8EDCA83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303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Oval 808">
                <a:extLst>
                  <a:ext uri="{FF2B5EF4-FFF2-40B4-BE49-F238E27FC236}">
                    <a16:creationId xmlns:a16="http://schemas.microsoft.com/office/drawing/2014/main" id="{FA6DD354-A4EA-476F-AB16-FD482E2A0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93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Oval 809">
                <a:extLst>
                  <a:ext uri="{FF2B5EF4-FFF2-40B4-BE49-F238E27FC236}">
                    <a16:creationId xmlns:a16="http://schemas.microsoft.com/office/drawing/2014/main" id="{8D159F9A-EAC0-41F7-B524-5D7060893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829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Oval 810">
                <a:extLst>
                  <a:ext uri="{FF2B5EF4-FFF2-40B4-BE49-F238E27FC236}">
                    <a16:creationId xmlns:a16="http://schemas.microsoft.com/office/drawing/2014/main" id="{D000FB3B-A6C0-4857-8E91-88696DAC9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726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Oval 811">
                <a:extLst>
                  <a:ext uri="{FF2B5EF4-FFF2-40B4-BE49-F238E27FC236}">
                    <a16:creationId xmlns:a16="http://schemas.microsoft.com/office/drawing/2014/main" id="{94542843-38E3-4142-B9C6-BF3093C7C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6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Oval 812">
                <a:extLst>
                  <a:ext uri="{FF2B5EF4-FFF2-40B4-BE49-F238E27FC236}">
                    <a16:creationId xmlns:a16="http://schemas.microsoft.com/office/drawing/2014/main" id="{8F04EBFA-580B-4CE9-B228-8FF1C103C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51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Oval 813">
                <a:extLst>
                  <a:ext uri="{FF2B5EF4-FFF2-40B4-BE49-F238E27FC236}">
                    <a16:creationId xmlns:a16="http://schemas.microsoft.com/office/drawing/2014/main" id="{B2829F9D-DE81-4CE5-9D94-3BA1E780A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412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Oval 814">
                <a:extLst>
                  <a:ext uri="{FF2B5EF4-FFF2-40B4-BE49-F238E27FC236}">
                    <a16:creationId xmlns:a16="http://schemas.microsoft.com/office/drawing/2014/main" id="{C56D5A68-9A85-41DE-8D3C-5635747A7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Oval 815">
                <a:extLst>
                  <a:ext uri="{FF2B5EF4-FFF2-40B4-BE49-F238E27FC236}">
                    <a16:creationId xmlns:a16="http://schemas.microsoft.com/office/drawing/2014/main" id="{C7AD76D4-ACCD-4690-AB0E-8B2C813B0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220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Oval 816">
                <a:extLst>
                  <a:ext uri="{FF2B5EF4-FFF2-40B4-BE49-F238E27FC236}">
                    <a16:creationId xmlns:a16="http://schemas.microsoft.com/office/drawing/2014/main" id="{A29806CC-0B5C-4CFA-AD27-2A4E94169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2099"/>
                <a:ext cx="26" cy="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Oval 817">
                <a:extLst>
                  <a:ext uri="{FF2B5EF4-FFF2-40B4-BE49-F238E27FC236}">
                    <a16:creationId xmlns:a16="http://schemas.microsoft.com/office/drawing/2014/main" id="{7F406A0C-E8D4-4BEA-8248-BBB4A0A0A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1994"/>
                <a:ext cx="26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Oval 818">
                <a:extLst>
                  <a:ext uri="{FF2B5EF4-FFF2-40B4-BE49-F238E27FC236}">
                    <a16:creationId xmlns:a16="http://schemas.microsoft.com/office/drawing/2014/main" id="{5196C66B-5CB8-4459-AF99-ABD9EE806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1890"/>
                <a:ext cx="24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Oval 819">
                <a:extLst>
                  <a:ext uri="{FF2B5EF4-FFF2-40B4-BE49-F238E27FC236}">
                    <a16:creationId xmlns:a16="http://schemas.microsoft.com/office/drawing/2014/main" id="{B55A5CDC-BA8D-4C84-8FAF-31CDF8034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1787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Oval 820">
                <a:extLst>
                  <a:ext uri="{FF2B5EF4-FFF2-40B4-BE49-F238E27FC236}">
                    <a16:creationId xmlns:a16="http://schemas.microsoft.com/office/drawing/2014/main" id="{8BCA1D40-B217-4103-9CB1-CE7FB4625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" y="1683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Oval 821">
                <a:extLst>
                  <a:ext uri="{FF2B5EF4-FFF2-40B4-BE49-F238E27FC236}">
                    <a16:creationId xmlns:a16="http://schemas.microsoft.com/office/drawing/2014/main" id="{13497BD8-C344-427B-BFF8-519E6AE3B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" y="1580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Oval 822">
                <a:extLst>
                  <a:ext uri="{FF2B5EF4-FFF2-40B4-BE49-F238E27FC236}">
                    <a16:creationId xmlns:a16="http://schemas.microsoft.com/office/drawing/2014/main" id="{6919127D-6E04-462C-BA2F-D8C361F6D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" y="1475"/>
                <a:ext cx="16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Oval 823">
                <a:extLst>
                  <a:ext uri="{FF2B5EF4-FFF2-40B4-BE49-F238E27FC236}">
                    <a16:creationId xmlns:a16="http://schemas.microsoft.com/office/drawing/2014/main" id="{B26E8E52-D9D0-414F-A927-0A0FED253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" y="1371"/>
                <a:ext cx="14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Oval 824">
                <a:extLst>
                  <a:ext uri="{FF2B5EF4-FFF2-40B4-BE49-F238E27FC236}">
                    <a16:creationId xmlns:a16="http://schemas.microsoft.com/office/drawing/2014/main" id="{D0653E7C-EF7D-4A47-A9ED-41F664955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" y="1268"/>
                <a:ext cx="14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Oval 825">
                <a:extLst>
                  <a:ext uri="{FF2B5EF4-FFF2-40B4-BE49-F238E27FC236}">
                    <a16:creationId xmlns:a16="http://schemas.microsoft.com/office/drawing/2014/main" id="{ED25EB61-4C18-4E2A-A2BF-C0747B382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1164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Oval 826">
                <a:extLst>
                  <a:ext uri="{FF2B5EF4-FFF2-40B4-BE49-F238E27FC236}">
                    <a16:creationId xmlns:a16="http://schemas.microsoft.com/office/drawing/2014/main" id="{F62AEFD5-A105-41FE-9D6C-BE1A789E3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1061"/>
                <a:ext cx="10" cy="1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Oval 827">
                <a:extLst>
                  <a:ext uri="{FF2B5EF4-FFF2-40B4-BE49-F238E27FC236}">
                    <a16:creationId xmlns:a16="http://schemas.microsoft.com/office/drawing/2014/main" id="{EAD9FBF3-E056-4247-B528-D61AF90B0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955"/>
                <a:ext cx="8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Oval 828">
                <a:extLst>
                  <a:ext uri="{FF2B5EF4-FFF2-40B4-BE49-F238E27FC236}">
                    <a16:creationId xmlns:a16="http://schemas.microsoft.com/office/drawing/2014/main" id="{83B1916D-56DC-4860-B648-D5AECD4D6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852"/>
                <a:ext cx="8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Oval 829">
                <a:extLst>
                  <a:ext uri="{FF2B5EF4-FFF2-40B4-BE49-F238E27FC236}">
                    <a16:creationId xmlns:a16="http://schemas.microsoft.com/office/drawing/2014/main" id="{528D7FCE-1A59-4EDB-A6F8-721A03CBC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749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Oval 830">
                <a:extLst>
                  <a:ext uri="{FF2B5EF4-FFF2-40B4-BE49-F238E27FC236}">
                    <a16:creationId xmlns:a16="http://schemas.microsoft.com/office/drawing/2014/main" id="{76A86D95-C768-4AB1-B9E6-2333AF54B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1" y="645"/>
                <a:ext cx="4" cy="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Oval 831">
                <a:extLst>
                  <a:ext uri="{FF2B5EF4-FFF2-40B4-BE49-F238E27FC236}">
                    <a16:creationId xmlns:a16="http://schemas.microsoft.com/office/drawing/2014/main" id="{21B66586-58B8-4F2C-A6E6-944E6F50D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1" y="542"/>
                <a:ext cx="2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Oval 832">
                <a:extLst>
                  <a:ext uri="{FF2B5EF4-FFF2-40B4-BE49-F238E27FC236}">
                    <a16:creationId xmlns:a16="http://schemas.microsoft.com/office/drawing/2014/main" id="{332B5441-9257-498D-9E8B-82D8D8872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436"/>
                <a:ext cx="1" cy="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833">
                <a:extLst>
                  <a:ext uri="{FF2B5EF4-FFF2-40B4-BE49-F238E27FC236}">
                    <a16:creationId xmlns:a16="http://schemas.microsoft.com/office/drawing/2014/main" id="{11472DD7-8557-40FE-8CB8-C6D686FA8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4296"/>
                <a:ext cx="31" cy="22"/>
              </a:xfrm>
              <a:custGeom>
                <a:avLst/>
                <a:gdLst>
                  <a:gd name="T0" fmla="*/ 7 w 15"/>
                  <a:gd name="T1" fmla="*/ 0 h 11"/>
                  <a:gd name="T2" fmla="*/ 0 w 15"/>
                  <a:gd name="T3" fmla="*/ 7 h 11"/>
                  <a:gd name="T4" fmla="*/ 2 w 15"/>
                  <a:gd name="T5" fmla="*/ 11 h 11"/>
                  <a:gd name="T6" fmla="*/ 13 w 15"/>
                  <a:gd name="T7" fmla="*/ 11 h 11"/>
                  <a:gd name="T8" fmla="*/ 15 w 15"/>
                  <a:gd name="T9" fmla="*/ 7 h 11"/>
                  <a:gd name="T10" fmla="*/ 7 w 1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2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0"/>
                      <a:pt x="15" y="9"/>
                      <a:pt x="15" y="7"/>
                    </a:cubicBezTo>
                    <a:cubicBezTo>
                      <a:pt x="15" y="3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Oval 834">
                <a:extLst>
                  <a:ext uri="{FF2B5EF4-FFF2-40B4-BE49-F238E27FC236}">
                    <a16:creationId xmlns:a16="http://schemas.microsoft.com/office/drawing/2014/main" id="{8BE0FC3B-40D3-4092-8B88-6985C1615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419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Oval 835">
                <a:extLst>
                  <a:ext uri="{FF2B5EF4-FFF2-40B4-BE49-F238E27FC236}">
                    <a16:creationId xmlns:a16="http://schemas.microsoft.com/office/drawing/2014/main" id="{0C96E5E8-1AD3-495E-8132-665970C47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4087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Oval 836">
                <a:extLst>
                  <a:ext uri="{FF2B5EF4-FFF2-40B4-BE49-F238E27FC236}">
                    <a16:creationId xmlns:a16="http://schemas.microsoft.com/office/drawing/2014/main" id="{8A56FA83-43F0-4B36-8285-645C7F264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98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Oval 837">
                <a:extLst>
                  <a:ext uri="{FF2B5EF4-FFF2-40B4-BE49-F238E27FC236}">
                    <a16:creationId xmlns:a16="http://schemas.microsoft.com/office/drawing/2014/main" id="{F7996F83-0073-4263-A11F-905C565B3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87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Oval 838">
                <a:extLst>
                  <a:ext uri="{FF2B5EF4-FFF2-40B4-BE49-F238E27FC236}">
                    <a16:creationId xmlns:a16="http://schemas.microsoft.com/office/drawing/2014/main" id="{0955FA92-9217-4121-9BBB-FAA0F2BEF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772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Oval 839">
                <a:extLst>
                  <a:ext uri="{FF2B5EF4-FFF2-40B4-BE49-F238E27FC236}">
                    <a16:creationId xmlns:a16="http://schemas.microsoft.com/office/drawing/2014/main" id="{FE949733-B168-43DF-BE65-5BF60784C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667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Oval 840">
                <a:extLst>
                  <a:ext uri="{FF2B5EF4-FFF2-40B4-BE49-F238E27FC236}">
                    <a16:creationId xmlns:a16="http://schemas.microsoft.com/office/drawing/2014/main" id="{C951E98D-6458-4037-A738-6C3526CAF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564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Oval 841">
                <a:extLst>
                  <a:ext uri="{FF2B5EF4-FFF2-40B4-BE49-F238E27FC236}">
                    <a16:creationId xmlns:a16="http://schemas.microsoft.com/office/drawing/2014/main" id="{A4EB6CDF-A058-468D-9F60-BDD2148F7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458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Oval 842">
                <a:extLst>
                  <a:ext uri="{FF2B5EF4-FFF2-40B4-BE49-F238E27FC236}">
                    <a16:creationId xmlns:a16="http://schemas.microsoft.com/office/drawing/2014/main" id="{7AA73858-73C1-42E8-B272-3464C4F40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355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Oval 843">
                <a:extLst>
                  <a:ext uri="{FF2B5EF4-FFF2-40B4-BE49-F238E27FC236}">
                    <a16:creationId xmlns:a16="http://schemas.microsoft.com/office/drawing/2014/main" id="{641E9E20-91F5-4C2E-AC21-C24EA5839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24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Oval 844">
                <a:extLst>
                  <a:ext uri="{FF2B5EF4-FFF2-40B4-BE49-F238E27FC236}">
                    <a16:creationId xmlns:a16="http://schemas.microsoft.com/office/drawing/2014/main" id="{ACF114D2-5619-4E0D-8DAE-FD4630904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144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Oval 845">
                <a:extLst>
                  <a:ext uri="{FF2B5EF4-FFF2-40B4-BE49-F238E27FC236}">
                    <a16:creationId xmlns:a16="http://schemas.microsoft.com/office/drawing/2014/main" id="{F273C106-D99B-467D-9AD8-D9B295294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303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Oval 846">
                <a:extLst>
                  <a:ext uri="{FF2B5EF4-FFF2-40B4-BE49-F238E27FC236}">
                    <a16:creationId xmlns:a16="http://schemas.microsoft.com/office/drawing/2014/main" id="{27485C94-523C-41FF-99CA-EC4CA50C0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93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Oval 847">
                <a:extLst>
                  <a:ext uri="{FF2B5EF4-FFF2-40B4-BE49-F238E27FC236}">
                    <a16:creationId xmlns:a16="http://schemas.microsoft.com/office/drawing/2014/main" id="{EC9BBA80-581B-452E-ADE7-150528C13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829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Oval 848">
                <a:extLst>
                  <a:ext uri="{FF2B5EF4-FFF2-40B4-BE49-F238E27FC236}">
                    <a16:creationId xmlns:a16="http://schemas.microsoft.com/office/drawing/2014/main" id="{F81E08B7-8AF9-4955-ABC2-19500DF2F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726"/>
                <a:ext cx="31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Oval 849">
                <a:extLst>
                  <a:ext uri="{FF2B5EF4-FFF2-40B4-BE49-F238E27FC236}">
                    <a16:creationId xmlns:a16="http://schemas.microsoft.com/office/drawing/2014/main" id="{2ADD3787-0298-4C00-BE24-5272931A7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6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Oval 850">
                <a:extLst>
                  <a:ext uri="{FF2B5EF4-FFF2-40B4-BE49-F238E27FC236}">
                    <a16:creationId xmlns:a16="http://schemas.microsoft.com/office/drawing/2014/main" id="{46E2ABFF-BCF6-479C-82FB-26C52C5A4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515"/>
                <a:ext cx="31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0" name="Oval 852">
              <a:extLst>
                <a:ext uri="{FF2B5EF4-FFF2-40B4-BE49-F238E27FC236}">
                  <a16:creationId xmlns:a16="http://schemas.microsoft.com/office/drawing/2014/main" id="{1DD5B167-23F8-48BD-A193-DA0D2866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81450" y="3829050"/>
              <a:ext cx="49213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853">
              <a:extLst>
                <a:ext uri="{FF2B5EF4-FFF2-40B4-BE49-F238E27FC236}">
                  <a16:creationId xmlns:a16="http://schemas.microsoft.com/office/drawing/2014/main" id="{6A2F2FC5-BC8D-43EA-B1A9-14CE2523D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81450" y="3660775"/>
              <a:ext cx="49213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854">
              <a:extLst>
                <a:ext uri="{FF2B5EF4-FFF2-40B4-BE49-F238E27FC236}">
                  <a16:creationId xmlns:a16="http://schemas.microsoft.com/office/drawing/2014/main" id="{1D3A1AC8-86BA-481D-90AE-9BD7CBE61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81450" y="3497263"/>
              <a:ext cx="46038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855">
              <a:extLst>
                <a:ext uri="{FF2B5EF4-FFF2-40B4-BE49-F238E27FC236}">
                  <a16:creationId xmlns:a16="http://schemas.microsoft.com/office/drawing/2014/main" id="{74DDFFD4-E513-4221-B195-E4AB561F4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78275" y="3332163"/>
              <a:ext cx="42863" cy="428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856">
              <a:extLst>
                <a:ext uri="{FF2B5EF4-FFF2-40B4-BE49-F238E27FC236}">
                  <a16:creationId xmlns:a16="http://schemas.microsoft.com/office/drawing/2014/main" id="{52FC521D-F940-46AE-8C0E-BB7510A8E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78275" y="3165475"/>
              <a:ext cx="42863" cy="412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857">
              <a:extLst>
                <a:ext uri="{FF2B5EF4-FFF2-40B4-BE49-F238E27FC236}">
                  <a16:creationId xmlns:a16="http://schemas.microsoft.com/office/drawing/2014/main" id="{A24EC1C7-E583-4BC6-BC46-123652B44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75100" y="3000375"/>
              <a:ext cx="36513" cy="396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858">
              <a:extLst>
                <a:ext uri="{FF2B5EF4-FFF2-40B4-BE49-F238E27FC236}">
                  <a16:creationId xmlns:a16="http://schemas.microsoft.com/office/drawing/2014/main" id="{D6F4FCF5-B143-41E9-B70A-4A65EE9C0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75100" y="2836863"/>
              <a:ext cx="36513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859">
              <a:extLst>
                <a:ext uri="{FF2B5EF4-FFF2-40B4-BE49-F238E27FC236}">
                  <a16:creationId xmlns:a16="http://schemas.microsoft.com/office/drawing/2014/main" id="{000D67B7-CD96-4C39-92CB-A4BB9F4FC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75100" y="2671763"/>
              <a:ext cx="33338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860">
              <a:extLst>
                <a:ext uri="{FF2B5EF4-FFF2-40B4-BE49-F238E27FC236}">
                  <a16:creationId xmlns:a16="http://schemas.microsoft.com/office/drawing/2014/main" id="{9DA8A8FD-61C9-4326-982E-0274807B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71925" y="2508250"/>
              <a:ext cx="30163" cy="285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861">
              <a:extLst>
                <a:ext uri="{FF2B5EF4-FFF2-40B4-BE49-F238E27FC236}">
                  <a16:creationId xmlns:a16="http://schemas.microsoft.com/office/drawing/2014/main" id="{7C107B37-1738-406C-9E7F-73F41B800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71925" y="2341563"/>
              <a:ext cx="30163" cy="285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62">
              <a:extLst>
                <a:ext uri="{FF2B5EF4-FFF2-40B4-BE49-F238E27FC236}">
                  <a16:creationId xmlns:a16="http://schemas.microsoft.com/office/drawing/2014/main" id="{36E8AA44-34E9-4DE3-97DA-5394E31BF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68750" y="2176463"/>
              <a:ext cx="23813" cy="254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863">
              <a:extLst>
                <a:ext uri="{FF2B5EF4-FFF2-40B4-BE49-F238E27FC236}">
                  <a16:creationId xmlns:a16="http://schemas.microsoft.com/office/drawing/2014/main" id="{F6E077FE-8A18-4A0C-B29E-8F0740B42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68750" y="2012950"/>
              <a:ext cx="23813" cy="222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864">
              <a:extLst>
                <a:ext uri="{FF2B5EF4-FFF2-40B4-BE49-F238E27FC236}">
                  <a16:creationId xmlns:a16="http://schemas.microsoft.com/office/drawing/2014/main" id="{89E1B01D-EEEE-4200-87FC-428F61112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65575" y="1847850"/>
              <a:ext cx="17463" cy="190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865">
              <a:extLst>
                <a:ext uri="{FF2B5EF4-FFF2-40B4-BE49-F238E27FC236}">
                  <a16:creationId xmlns:a16="http://schemas.microsoft.com/office/drawing/2014/main" id="{BBF0E808-0462-4B71-BCDA-F1B33FCF2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65575" y="1684338"/>
              <a:ext cx="17463" cy="158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866">
              <a:extLst>
                <a:ext uri="{FF2B5EF4-FFF2-40B4-BE49-F238E27FC236}">
                  <a16:creationId xmlns:a16="http://schemas.microsoft.com/office/drawing/2014/main" id="{BE911EE7-E734-4787-AAFF-975AB7365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65575" y="1516063"/>
              <a:ext cx="17463" cy="174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867">
              <a:extLst>
                <a:ext uri="{FF2B5EF4-FFF2-40B4-BE49-F238E27FC236}">
                  <a16:creationId xmlns:a16="http://schemas.microsoft.com/office/drawing/2014/main" id="{EEEE9BFA-7134-4BB3-B274-14FA2935A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62400" y="1352550"/>
              <a:ext cx="11113" cy="127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868">
              <a:extLst>
                <a:ext uri="{FF2B5EF4-FFF2-40B4-BE49-F238E27FC236}">
                  <a16:creationId xmlns:a16="http://schemas.microsoft.com/office/drawing/2014/main" id="{FC733015-DC72-4BCA-AFC2-9FAFE4857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62400" y="1189038"/>
              <a:ext cx="11113" cy="95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869">
              <a:extLst>
                <a:ext uri="{FF2B5EF4-FFF2-40B4-BE49-F238E27FC236}">
                  <a16:creationId xmlns:a16="http://schemas.microsoft.com/office/drawing/2014/main" id="{4A592D60-436D-44BA-9F43-F2D7A89BF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59225" y="1023938"/>
              <a:ext cx="4763" cy="63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Oval 870">
              <a:extLst>
                <a:ext uri="{FF2B5EF4-FFF2-40B4-BE49-F238E27FC236}">
                  <a16:creationId xmlns:a16="http://schemas.microsoft.com/office/drawing/2014/main" id="{DC64A06B-157C-443D-8B6A-8A6EE9986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59225" y="860425"/>
              <a:ext cx="4763" cy="31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871">
              <a:extLst>
                <a:ext uri="{FF2B5EF4-FFF2-40B4-BE49-F238E27FC236}">
                  <a16:creationId xmlns:a16="http://schemas.microsoft.com/office/drawing/2014/main" id="{1B232285-4295-4308-A298-9A07D697E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59225" y="692150"/>
              <a:ext cx="4763" cy="31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872">
              <a:extLst>
                <a:ext uri="{FF2B5EF4-FFF2-40B4-BE49-F238E27FC236}">
                  <a16:creationId xmlns:a16="http://schemas.microsoft.com/office/drawing/2014/main" id="{BD214CCA-222A-4533-AD1F-400ACE45D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13175" y="6819900"/>
              <a:ext cx="44450" cy="34925"/>
            </a:xfrm>
            <a:custGeom>
              <a:avLst/>
              <a:gdLst>
                <a:gd name="T0" fmla="*/ 7 w 14"/>
                <a:gd name="T1" fmla="*/ 0 h 11"/>
                <a:gd name="T2" fmla="*/ 0 w 14"/>
                <a:gd name="T3" fmla="*/ 7 h 11"/>
                <a:gd name="T4" fmla="*/ 1 w 14"/>
                <a:gd name="T5" fmla="*/ 11 h 11"/>
                <a:gd name="T6" fmla="*/ 13 w 14"/>
                <a:gd name="T7" fmla="*/ 11 h 11"/>
                <a:gd name="T8" fmla="*/ 14 w 14"/>
                <a:gd name="T9" fmla="*/ 7 h 11"/>
                <a:gd name="T10" fmla="*/ 7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873">
              <a:extLst>
                <a:ext uri="{FF2B5EF4-FFF2-40B4-BE49-F238E27FC236}">
                  <a16:creationId xmlns:a16="http://schemas.microsoft.com/office/drawing/2014/main" id="{90F1D11F-F8D4-42CE-B4F2-2A5B73925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6651625"/>
              <a:ext cx="44450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874">
              <a:extLst>
                <a:ext uri="{FF2B5EF4-FFF2-40B4-BE49-F238E27FC236}">
                  <a16:creationId xmlns:a16="http://schemas.microsoft.com/office/drawing/2014/main" id="{9B766330-E013-4A93-9D6B-A2E894D46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6488113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875">
              <a:extLst>
                <a:ext uri="{FF2B5EF4-FFF2-40B4-BE49-F238E27FC236}">
                  <a16:creationId xmlns:a16="http://schemas.microsoft.com/office/drawing/2014/main" id="{7F36E341-8DBA-4C3F-9DE3-8D3054897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6319838"/>
              <a:ext cx="44450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876">
              <a:extLst>
                <a:ext uri="{FF2B5EF4-FFF2-40B4-BE49-F238E27FC236}">
                  <a16:creationId xmlns:a16="http://schemas.microsoft.com/office/drawing/2014/main" id="{04F7BBE6-8E74-4D18-9242-A92741179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6156325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877">
              <a:extLst>
                <a:ext uri="{FF2B5EF4-FFF2-40B4-BE49-F238E27FC236}">
                  <a16:creationId xmlns:a16="http://schemas.microsoft.com/office/drawing/2014/main" id="{364DA30D-FB03-4E32-BB0A-4F966E05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5988050"/>
              <a:ext cx="44450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878">
              <a:extLst>
                <a:ext uri="{FF2B5EF4-FFF2-40B4-BE49-F238E27FC236}">
                  <a16:creationId xmlns:a16="http://schemas.microsoft.com/office/drawing/2014/main" id="{5896B9E9-1938-4712-92D5-CEC0EFB8C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5821363"/>
              <a:ext cx="44450" cy="47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879">
              <a:extLst>
                <a:ext uri="{FF2B5EF4-FFF2-40B4-BE49-F238E27FC236}">
                  <a16:creationId xmlns:a16="http://schemas.microsoft.com/office/drawing/2014/main" id="{B9C98CEE-3C8F-4825-8F3E-76FA4056E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5657850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880">
              <a:extLst>
                <a:ext uri="{FF2B5EF4-FFF2-40B4-BE49-F238E27FC236}">
                  <a16:creationId xmlns:a16="http://schemas.microsoft.com/office/drawing/2014/main" id="{E2A32CF3-C905-4C8F-A847-B3CFF1B44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5489575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881">
              <a:extLst>
                <a:ext uri="{FF2B5EF4-FFF2-40B4-BE49-F238E27FC236}">
                  <a16:creationId xmlns:a16="http://schemas.microsoft.com/office/drawing/2014/main" id="{3B132A8F-7061-44DE-91A6-7BD7EE313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5326063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Oval 882">
              <a:extLst>
                <a:ext uri="{FF2B5EF4-FFF2-40B4-BE49-F238E27FC236}">
                  <a16:creationId xmlns:a16="http://schemas.microsoft.com/office/drawing/2014/main" id="{E2845771-F0F3-4E43-8B7C-7DDC5CEF9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5157788"/>
              <a:ext cx="44450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883">
              <a:extLst>
                <a:ext uri="{FF2B5EF4-FFF2-40B4-BE49-F238E27FC236}">
                  <a16:creationId xmlns:a16="http://schemas.microsoft.com/office/drawing/2014/main" id="{EF58C296-5CB4-439B-B612-FD8A1FB3E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4991100"/>
              <a:ext cx="44450" cy="47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884">
              <a:extLst>
                <a:ext uri="{FF2B5EF4-FFF2-40B4-BE49-F238E27FC236}">
                  <a16:creationId xmlns:a16="http://schemas.microsoft.com/office/drawing/2014/main" id="{D89BF054-FC7D-4AA5-9367-115EA08B2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4822825"/>
              <a:ext cx="44450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885">
              <a:extLst>
                <a:ext uri="{FF2B5EF4-FFF2-40B4-BE49-F238E27FC236}">
                  <a16:creationId xmlns:a16="http://schemas.microsoft.com/office/drawing/2014/main" id="{FBFBF343-EFDD-47AF-A2D5-03815909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4659313"/>
              <a:ext cx="44450" cy="47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886">
              <a:extLst>
                <a:ext uri="{FF2B5EF4-FFF2-40B4-BE49-F238E27FC236}">
                  <a16:creationId xmlns:a16="http://schemas.microsoft.com/office/drawing/2014/main" id="{D128B983-A6A6-408B-A37D-1AAE3BBE8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4491038"/>
              <a:ext cx="44450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887">
              <a:extLst>
                <a:ext uri="{FF2B5EF4-FFF2-40B4-BE49-F238E27FC236}">
                  <a16:creationId xmlns:a16="http://schemas.microsoft.com/office/drawing/2014/main" id="{C3B678D6-E6B4-451A-93B1-A17BE26FC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4327525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888">
              <a:extLst>
                <a:ext uri="{FF2B5EF4-FFF2-40B4-BE49-F238E27FC236}">
                  <a16:creationId xmlns:a16="http://schemas.microsoft.com/office/drawing/2014/main" id="{80DBE63A-2DEA-4461-9337-C2B08BA92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4159250"/>
              <a:ext cx="44450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889">
              <a:extLst>
                <a:ext uri="{FF2B5EF4-FFF2-40B4-BE49-F238E27FC236}">
                  <a16:creationId xmlns:a16="http://schemas.microsoft.com/office/drawing/2014/main" id="{A76CE9AE-2D3F-4AD1-B5F4-600D94A4E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3992563"/>
              <a:ext cx="44450" cy="47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890">
              <a:extLst>
                <a:ext uri="{FF2B5EF4-FFF2-40B4-BE49-F238E27FC236}">
                  <a16:creationId xmlns:a16="http://schemas.microsoft.com/office/drawing/2014/main" id="{53262415-D174-4B6E-80A4-D0D078CB4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3829050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891">
              <a:extLst>
                <a:ext uri="{FF2B5EF4-FFF2-40B4-BE49-F238E27FC236}">
                  <a16:creationId xmlns:a16="http://schemas.microsoft.com/office/drawing/2014/main" id="{C6C441A4-AC9D-4345-9704-52F1BA1C3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3660775"/>
              <a:ext cx="44450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892">
              <a:extLst>
                <a:ext uri="{FF2B5EF4-FFF2-40B4-BE49-F238E27FC236}">
                  <a16:creationId xmlns:a16="http://schemas.microsoft.com/office/drawing/2014/main" id="{E724B956-91DC-4A70-9393-3279D4319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3497263"/>
              <a:ext cx="44450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893">
              <a:extLst>
                <a:ext uri="{FF2B5EF4-FFF2-40B4-BE49-F238E27FC236}">
                  <a16:creationId xmlns:a16="http://schemas.microsoft.com/office/drawing/2014/main" id="{F9A087C4-0021-4258-8A09-375BC4257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3175" y="3332163"/>
              <a:ext cx="44450" cy="428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894">
              <a:extLst>
                <a:ext uri="{FF2B5EF4-FFF2-40B4-BE49-F238E27FC236}">
                  <a16:creationId xmlns:a16="http://schemas.microsoft.com/office/drawing/2014/main" id="{F9F3089D-079B-4AC7-941B-6C61630FA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0000" y="3165475"/>
              <a:ext cx="38100" cy="412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895">
              <a:extLst>
                <a:ext uri="{FF2B5EF4-FFF2-40B4-BE49-F238E27FC236}">
                  <a16:creationId xmlns:a16="http://schemas.microsoft.com/office/drawing/2014/main" id="{E2DA3573-B124-49C2-A003-E6A848199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0000" y="3000375"/>
              <a:ext cx="38100" cy="396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896">
              <a:extLst>
                <a:ext uri="{FF2B5EF4-FFF2-40B4-BE49-F238E27FC236}">
                  <a16:creationId xmlns:a16="http://schemas.microsoft.com/office/drawing/2014/main" id="{821D155A-56DA-4C46-B4C9-BFF81E7AE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6825" y="2836863"/>
              <a:ext cx="31750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897">
              <a:extLst>
                <a:ext uri="{FF2B5EF4-FFF2-40B4-BE49-F238E27FC236}">
                  <a16:creationId xmlns:a16="http://schemas.microsoft.com/office/drawing/2014/main" id="{ABC1D2F1-9686-4360-8E8D-45B31ACD1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6825" y="2671763"/>
              <a:ext cx="31750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898">
              <a:extLst>
                <a:ext uri="{FF2B5EF4-FFF2-40B4-BE49-F238E27FC236}">
                  <a16:creationId xmlns:a16="http://schemas.microsoft.com/office/drawing/2014/main" id="{8F5C2D48-97DE-488E-A6ED-EA0ABC143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6825" y="2508250"/>
              <a:ext cx="31750" cy="285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899">
              <a:extLst>
                <a:ext uri="{FF2B5EF4-FFF2-40B4-BE49-F238E27FC236}">
                  <a16:creationId xmlns:a16="http://schemas.microsoft.com/office/drawing/2014/main" id="{CA5068D0-DCE3-4000-AE88-AFB26F175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3650" y="2341563"/>
              <a:ext cx="25400" cy="285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900">
              <a:extLst>
                <a:ext uri="{FF2B5EF4-FFF2-40B4-BE49-F238E27FC236}">
                  <a16:creationId xmlns:a16="http://schemas.microsoft.com/office/drawing/2014/main" id="{47E46127-8387-4045-A811-B34DD0515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3650" y="2176463"/>
              <a:ext cx="25400" cy="254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901">
              <a:extLst>
                <a:ext uri="{FF2B5EF4-FFF2-40B4-BE49-F238E27FC236}">
                  <a16:creationId xmlns:a16="http://schemas.microsoft.com/office/drawing/2014/main" id="{067332A4-0C09-46E6-B093-D54825675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0475" y="2012950"/>
              <a:ext cx="19050" cy="222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902">
              <a:extLst>
                <a:ext uri="{FF2B5EF4-FFF2-40B4-BE49-F238E27FC236}">
                  <a16:creationId xmlns:a16="http://schemas.microsoft.com/office/drawing/2014/main" id="{A2F7C77C-462A-47F1-9840-E4E55D8D5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0475" y="1847850"/>
              <a:ext cx="19050" cy="190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903">
              <a:extLst>
                <a:ext uri="{FF2B5EF4-FFF2-40B4-BE49-F238E27FC236}">
                  <a16:creationId xmlns:a16="http://schemas.microsoft.com/office/drawing/2014/main" id="{DE756B9C-4511-45FD-8D8D-FEB1461DF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0475" y="1684338"/>
              <a:ext cx="19050" cy="158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904">
              <a:extLst>
                <a:ext uri="{FF2B5EF4-FFF2-40B4-BE49-F238E27FC236}">
                  <a16:creationId xmlns:a16="http://schemas.microsoft.com/office/drawing/2014/main" id="{A1254828-8408-44EB-B249-89978947E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97300" y="1516063"/>
              <a:ext cx="12700" cy="174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905">
              <a:extLst>
                <a:ext uri="{FF2B5EF4-FFF2-40B4-BE49-F238E27FC236}">
                  <a16:creationId xmlns:a16="http://schemas.microsoft.com/office/drawing/2014/main" id="{8B96DC5E-8F7B-4FAA-95F6-96420F774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97300" y="1352550"/>
              <a:ext cx="12700" cy="127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906">
              <a:extLst>
                <a:ext uri="{FF2B5EF4-FFF2-40B4-BE49-F238E27FC236}">
                  <a16:creationId xmlns:a16="http://schemas.microsoft.com/office/drawing/2014/main" id="{6A1A4A35-32A2-4160-9F3B-07BDC2942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94125" y="1189038"/>
              <a:ext cx="6350" cy="95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907">
              <a:extLst>
                <a:ext uri="{FF2B5EF4-FFF2-40B4-BE49-F238E27FC236}">
                  <a16:creationId xmlns:a16="http://schemas.microsoft.com/office/drawing/2014/main" id="{1A44556F-B2B8-4A1A-8DD2-A6860933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94125" y="1023938"/>
              <a:ext cx="6350" cy="63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908">
              <a:extLst>
                <a:ext uri="{FF2B5EF4-FFF2-40B4-BE49-F238E27FC236}">
                  <a16:creationId xmlns:a16="http://schemas.microsoft.com/office/drawing/2014/main" id="{4202FA87-7149-49BF-A484-490B7AA95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94125" y="860425"/>
              <a:ext cx="6350" cy="31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909">
              <a:extLst>
                <a:ext uri="{FF2B5EF4-FFF2-40B4-BE49-F238E27FC236}">
                  <a16:creationId xmlns:a16="http://schemas.microsoft.com/office/drawing/2014/main" id="{E4CECD01-AAFA-4109-B762-8FA7D21C2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90950" y="692150"/>
              <a:ext cx="1588" cy="31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910">
              <a:extLst>
                <a:ext uri="{FF2B5EF4-FFF2-40B4-BE49-F238E27FC236}">
                  <a16:creationId xmlns:a16="http://schemas.microsoft.com/office/drawing/2014/main" id="{98D71368-AC3A-4877-BE4C-B34797B5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1725" y="6826250"/>
              <a:ext cx="34925" cy="28575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0 h 9"/>
                <a:gd name="T4" fmla="*/ 0 w 11"/>
                <a:gd name="T5" fmla="*/ 5 h 9"/>
                <a:gd name="T6" fmla="*/ 2 w 11"/>
                <a:gd name="T7" fmla="*/ 9 h 9"/>
                <a:gd name="T8" fmla="*/ 9 w 11"/>
                <a:gd name="T9" fmla="*/ 9 h 9"/>
                <a:gd name="T10" fmla="*/ 11 w 11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8"/>
                    <a:pt x="11" y="7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911">
              <a:extLst>
                <a:ext uri="{FF2B5EF4-FFF2-40B4-BE49-F238E27FC236}">
                  <a16:creationId xmlns:a16="http://schemas.microsoft.com/office/drawing/2014/main" id="{54CB93F4-C9DF-436B-A594-18C90CD56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6657975"/>
              <a:ext cx="34925" cy="365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912">
              <a:extLst>
                <a:ext uri="{FF2B5EF4-FFF2-40B4-BE49-F238E27FC236}">
                  <a16:creationId xmlns:a16="http://schemas.microsoft.com/office/drawing/2014/main" id="{F9107F76-27DE-413B-A0F4-4AE38BC4F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6491288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913">
              <a:extLst>
                <a:ext uri="{FF2B5EF4-FFF2-40B4-BE49-F238E27FC236}">
                  <a16:creationId xmlns:a16="http://schemas.microsoft.com/office/drawing/2014/main" id="{21E8CC8E-0D81-4E36-B9EF-D8FA26141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6326188"/>
              <a:ext cx="34925" cy="365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914">
              <a:extLst>
                <a:ext uri="{FF2B5EF4-FFF2-40B4-BE49-F238E27FC236}">
                  <a16:creationId xmlns:a16="http://schemas.microsoft.com/office/drawing/2014/main" id="{303B5E62-23C6-4DAE-8D87-2E41294DB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6159500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915">
              <a:extLst>
                <a:ext uri="{FF2B5EF4-FFF2-40B4-BE49-F238E27FC236}">
                  <a16:creationId xmlns:a16="http://schemas.microsoft.com/office/drawing/2014/main" id="{D3E5C5F9-65ED-4362-967A-F95723574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5995988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916">
              <a:extLst>
                <a:ext uri="{FF2B5EF4-FFF2-40B4-BE49-F238E27FC236}">
                  <a16:creationId xmlns:a16="http://schemas.microsoft.com/office/drawing/2014/main" id="{1F82D9B3-4691-4515-81FC-0630729D6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5827713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917">
              <a:extLst>
                <a:ext uri="{FF2B5EF4-FFF2-40B4-BE49-F238E27FC236}">
                  <a16:creationId xmlns:a16="http://schemas.microsoft.com/office/drawing/2014/main" id="{25D3EBBA-A21C-4157-9C60-3FEDE3C35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5664200"/>
              <a:ext cx="34925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918">
              <a:extLst>
                <a:ext uri="{FF2B5EF4-FFF2-40B4-BE49-F238E27FC236}">
                  <a16:creationId xmlns:a16="http://schemas.microsoft.com/office/drawing/2014/main" id="{B12080CE-5B69-419A-9ECF-8E0361C87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5495925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919">
              <a:extLst>
                <a:ext uri="{FF2B5EF4-FFF2-40B4-BE49-F238E27FC236}">
                  <a16:creationId xmlns:a16="http://schemas.microsoft.com/office/drawing/2014/main" id="{183D8525-1725-4B01-87E1-788DDC3B6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5329238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920">
              <a:extLst>
                <a:ext uri="{FF2B5EF4-FFF2-40B4-BE49-F238E27FC236}">
                  <a16:creationId xmlns:a16="http://schemas.microsoft.com/office/drawing/2014/main" id="{7F136B72-BA15-48B9-BF75-AA3C8C6A8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5164138"/>
              <a:ext cx="34925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921">
              <a:extLst>
                <a:ext uri="{FF2B5EF4-FFF2-40B4-BE49-F238E27FC236}">
                  <a16:creationId xmlns:a16="http://schemas.microsoft.com/office/drawing/2014/main" id="{7D1E4400-3189-4620-91B1-30015BEF6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4997450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922">
              <a:extLst>
                <a:ext uri="{FF2B5EF4-FFF2-40B4-BE49-F238E27FC236}">
                  <a16:creationId xmlns:a16="http://schemas.microsoft.com/office/drawing/2014/main" id="{A3E76619-0F56-4050-8F7D-5B61896BC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4832350"/>
              <a:ext cx="34925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923">
              <a:extLst>
                <a:ext uri="{FF2B5EF4-FFF2-40B4-BE49-F238E27FC236}">
                  <a16:creationId xmlns:a16="http://schemas.microsoft.com/office/drawing/2014/main" id="{B3F08606-2EAD-4B74-B51E-E99C032A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4665663"/>
              <a:ext cx="34925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924">
              <a:extLst>
                <a:ext uri="{FF2B5EF4-FFF2-40B4-BE49-F238E27FC236}">
                  <a16:creationId xmlns:a16="http://schemas.microsoft.com/office/drawing/2014/main" id="{121E4CAF-CD19-46FC-B563-F1A429FF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4497388"/>
              <a:ext cx="34925" cy="365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925">
              <a:extLst>
                <a:ext uri="{FF2B5EF4-FFF2-40B4-BE49-F238E27FC236}">
                  <a16:creationId xmlns:a16="http://schemas.microsoft.com/office/drawing/2014/main" id="{2D27411F-85AA-4CE8-B076-E3046BA48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4333875"/>
              <a:ext cx="34925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926">
              <a:extLst>
                <a:ext uri="{FF2B5EF4-FFF2-40B4-BE49-F238E27FC236}">
                  <a16:creationId xmlns:a16="http://schemas.microsoft.com/office/drawing/2014/main" id="{1517F322-2FD3-4B1C-A3E6-D7043F9B6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1725" y="4167188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927">
              <a:extLst>
                <a:ext uri="{FF2B5EF4-FFF2-40B4-BE49-F238E27FC236}">
                  <a16:creationId xmlns:a16="http://schemas.microsoft.com/office/drawing/2014/main" id="{81ED6E1B-8B0E-4B15-8F8E-5C029E55B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8550" y="4002088"/>
              <a:ext cx="31750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928">
              <a:extLst>
                <a:ext uri="{FF2B5EF4-FFF2-40B4-BE49-F238E27FC236}">
                  <a16:creationId xmlns:a16="http://schemas.microsoft.com/office/drawing/2014/main" id="{476DF99A-5FC4-46C1-B8A9-62EBEEC57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8550" y="3835400"/>
              <a:ext cx="31750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929">
              <a:extLst>
                <a:ext uri="{FF2B5EF4-FFF2-40B4-BE49-F238E27FC236}">
                  <a16:creationId xmlns:a16="http://schemas.microsoft.com/office/drawing/2014/main" id="{70FD5E9C-90C2-4551-9693-BB02E442B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8550" y="3667125"/>
              <a:ext cx="31750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930">
              <a:extLst>
                <a:ext uri="{FF2B5EF4-FFF2-40B4-BE49-F238E27FC236}">
                  <a16:creationId xmlns:a16="http://schemas.microsoft.com/office/drawing/2014/main" id="{61206673-0C48-4C76-98E9-BBF6877E4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8550" y="3503613"/>
              <a:ext cx="28575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931">
              <a:extLst>
                <a:ext uri="{FF2B5EF4-FFF2-40B4-BE49-F238E27FC236}">
                  <a16:creationId xmlns:a16="http://schemas.microsoft.com/office/drawing/2014/main" id="{73373214-E788-48C7-A7DE-83E139EED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8550" y="3338513"/>
              <a:ext cx="28575" cy="301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932">
              <a:extLst>
                <a:ext uri="{FF2B5EF4-FFF2-40B4-BE49-F238E27FC236}">
                  <a16:creationId xmlns:a16="http://schemas.microsoft.com/office/drawing/2014/main" id="{6B5328C1-2CDF-44C3-8306-710D582B4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8550" y="3171825"/>
              <a:ext cx="28575" cy="285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933">
              <a:extLst>
                <a:ext uri="{FF2B5EF4-FFF2-40B4-BE49-F238E27FC236}">
                  <a16:creationId xmlns:a16="http://schemas.microsoft.com/office/drawing/2014/main" id="{A83885A5-EC39-4924-91B6-861F986D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5375" y="3006725"/>
              <a:ext cx="25400" cy="269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934">
              <a:extLst>
                <a:ext uri="{FF2B5EF4-FFF2-40B4-BE49-F238E27FC236}">
                  <a16:creationId xmlns:a16="http://schemas.microsoft.com/office/drawing/2014/main" id="{24EDA9ED-B6EB-4CF5-B2A1-0B6B020F7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5375" y="2843213"/>
              <a:ext cx="22225" cy="222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935">
              <a:extLst>
                <a:ext uri="{FF2B5EF4-FFF2-40B4-BE49-F238E27FC236}">
                  <a16:creationId xmlns:a16="http://schemas.microsoft.com/office/drawing/2014/main" id="{16DBEC67-FCB6-45A2-9E5C-96B477F29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5375" y="2676525"/>
              <a:ext cx="22225" cy="222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936">
              <a:extLst>
                <a:ext uri="{FF2B5EF4-FFF2-40B4-BE49-F238E27FC236}">
                  <a16:creationId xmlns:a16="http://schemas.microsoft.com/office/drawing/2014/main" id="{25A237B9-00C4-4AA9-BD21-00353E558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5375" y="2511425"/>
              <a:ext cx="22225" cy="190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937">
              <a:extLst>
                <a:ext uri="{FF2B5EF4-FFF2-40B4-BE49-F238E27FC236}">
                  <a16:creationId xmlns:a16="http://schemas.microsoft.com/office/drawing/2014/main" id="{92DF8FFF-305E-40C9-AB88-9570ADDBE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2200" y="2347913"/>
              <a:ext cx="15875" cy="158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938">
              <a:extLst>
                <a:ext uri="{FF2B5EF4-FFF2-40B4-BE49-F238E27FC236}">
                  <a16:creationId xmlns:a16="http://schemas.microsoft.com/office/drawing/2014/main" id="{DA93FEA6-3A19-48D4-BA88-8FD6B35CB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2200" y="2179638"/>
              <a:ext cx="15875" cy="190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939">
              <a:extLst>
                <a:ext uri="{FF2B5EF4-FFF2-40B4-BE49-F238E27FC236}">
                  <a16:creationId xmlns:a16="http://schemas.microsoft.com/office/drawing/2014/main" id="{A0DCFF01-790A-4FAD-A7A4-BA4167481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32200" y="2016125"/>
              <a:ext cx="15875" cy="158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940">
              <a:extLst>
                <a:ext uri="{FF2B5EF4-FFF2-40B4-BE49-F238E27FC236}">
                  <a16:creationId xmlns:a16="http://schemas.microsoft.com/office/drawing/2014/main" id="{4804DA95-A6C1-44E8-9367-345B6E015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29025" y="1851025"/>
              <a:ext cx="12700" cy="127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941">
              <a:extLst>
                <a:ext uri="{FF2B5EF4-FFF2-40B4-BE49-F238E27FC236}">
                  <a16:creationId xmlns:a16="http://schemas.microsoft.com/office/drawing/2014/main" id="{53F28D88-B731-457F-868F-DA442A9F5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29025" y="1684338"/>
              <a:ext cx="9525" cy="127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942">
              <a:extLst>
                <a:ext uri="{FF2B5EF4-FFF2-40B4-BE49-F238E27FC236}">
                  <a16:creationId xmlns:a16="http://schemas.microsoft.com/office/drawing/2014/main" id="{6605AC66-E8E4-424C-95DA-FD027EF8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29025" y="1519238"/>
              <a:ext cx="9525" cy="95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943">
              <a:extLst>
                <a:ext uri="{FF2B5EF4-FFF2-40B4-BE49-F238E27FC236}">
                  <a16:creationId xmlns:a16="http://schemas.microsoft.com/office/drawing/2014/main" id="{02185716-734A-4E68-8437-9B541EB47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29025" y="1355725"/>
              <a:ext cx="9525" cy="63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944">
              <a:extLst>
                <a:ext uri="{FF2B5EF4-FFF2-40B4-BE49-F238E27FC236}">
                  <a16:creationId xmlns:a16="http://schemas.microsoft.com/office/drawing/2014/main" id="{5F7782DE-BB9E-4393-8359-C60169F4B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25850" y="1189038"/>
              <a:ext cx="3175" cy="63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945">
              <a:extLst>
                <a:ext uri="{FF2B5EF4-FFF2-40B4-BE49-F238E27FC236}">
                  <a16:creationId xmlns:a16="http://schemas.microsoft.com/office/drawing/2014/main" id="{FA1C57BF-90D9-4825-A564-77774E85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25850" y="1023938"/>
              <a:ext cx="3175" cy="31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946">
              <a:extLst>
                <a:ext uri="{FF2B5EF4-FFF2-40B4-BE49-F238E27FC236}">
                  <a16:creationId xmlns:a16="http://schemas.microsoft.com/office/drawing/2014/main" id="{C325F45B-DBE3-4211-922C-D3E645FBD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25850" y="860425"/>
              <a:ext cx="3175" cy="1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BE69AC-F068-448E-ACC9-9AB63AEE3D9B}"/>
              </a:ext>
            </a:extLst>
          </p:cNvPr>
          <p:cNvCxnSpPr/>
          <p:nvPr/>
        </p:nvCxnSpPr>
        <p:spPr>
          <a:xfrm>
            <a:off x="5634424" y="2748497"/>
            <a:ext cx="851656" cy="0"/>
          </a:xfrm>
          <a:prstGeom prst="line">
            <a:avLst/>
          </a:prstGeom>
          <a:ln w="1143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" name="Rectangle 721">
            <a:extLst>
              <a:ext uri="{FF2B5EF4-FFF2-40B4-BE49-F238E27FC236}">
                <a16:creationId xmlns:a16="http://schemas.microsoft.com/office/drawing/2014/main" id="{03E9F555-A759-4673-85E7-B991E524018F}"/>
              </a:ext>
            </a:extLst>
          </p:cNvPr>
          <p:cNvSpPr/>
          <p:nvPr/>
        </p:nvSpPr>
        <p:spPr>
          <a:xfrm>
            <a:off x="2578893" y="1292945"/>
            <a:ext cx="7814374" cy="10986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15900" dist="1778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US" sz="3600" b="1" dirty="0">
                <a:solidFill>
                  <a:prstClr val="white"/>
                </a:solidFill>
                <a:latin typeface="Constantia" pitchFamily="18" charset="0"/>
              </a:rPr>
              <a:t>Ethiopia where Everyone is Recognized </a:t>
            </a:r>
            <a:endParaRPr lang="en-IN" sz="3600" b="1" dirty="0">
              <a:solidFill>
                <a:prstClr val="white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2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7125" y="2714627"/>
            <a:ext cx="6858001" cy="14287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3629" y="2277535"/>
            <a:ext cx="1684804" cy="1057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pc="-300" dirty="0">
                <a:solidFill>
                  <a:srgbClr val="506E94">
                    <a:lumMod val="50000"/>
                  </a:srgbClr>
                </a:solidFill>
                <a:latin typeface="Ethiopia Jiret" pitchFamily="50" charset="0"/>
                <a:cs typeface="Arial" panose="020B0604020202020204" pitchFamily="34" charset="0"/>
              </a:rPr>
              <a:t>Topics</a:t>
            </a:r>
            <a:endParaRPr lang="en-US" sz="3600" b="1" i="1" spc="-300" dirty="0">
              <a:solidFill>
                <a:srgbClr val="506E94">
                  <a:lumMod val="50000"/>
                </a:srgbClr>
              </a:solidFill>
              <a:latin typeface="Power Geez Unicode1" pitchFamily="2" charset="0"/>
              <a:cs typeface="Arial" panose="020B0604020202020204" pitchFamily="34" charset="0"/>
            </a:endParaRPr>
          </a:p>
        </p:txBody>
      </p:sp>
      <p:sp>
        <p:nvSpPr>
          <p:cNvPr id="13" name="Right Triangle 12"/>
          <p:cNvSpPr/>
          <p:nvPr/>
        </p:nvSpPr>
        <p:spPr>
          <a:xfrm flipV="1">
            <a:off x="5860501" y="1947553"/>
            <a:ext cx="362197" cy="39188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31456" y="848195"/>
            <a:ext cx="5096437" cy="5803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b="1" dirty="0">
                <a:latin typeface="Constantia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Country Context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31429" y="1630019"/>
            <a:ext cx="5096464" cy="5467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en-GB" b="1" dirty="0">
              <a:latin typeface="Constantia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b="1" dirty="0">
                <a:latin typeface="Constantia" pitchFamily="18" charset="0"/>
                <a:ea typeface="Calibri" panose="020F0502020204030204" pitchFamily="34" charset="0"/>
                <a:cs typeface="Arial" panose="020B0604020202020204" pitchFamily="34" charset="0"/>
              </a:rPr>
              <a:t>CRVSID Formation/Ethiopia CRVS Structure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b="1" dirty="0">
              <a:latin typeface="Constantia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31429" y="2478157"/>
            <a:ext cx="5096464" cy="66260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FFFF"/>
                </a:solidFill>
                <a:latin typeface="Constantia" pitchFamily="18" charset="0"/>
              </a:rPr>
              <a:t>CRVS C Strategic Plan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31429" y="3339484"/>
            <a:ext cx="5096464" cy="71208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pc="-150" dirty="0">
                <a:solidFill>
                  <a:srgbClr val="FFFFFF"/>
                </a:solidFill>
                <a:latin typeface="Constantia" pitchFamily="18" charset="0"/>
                <a:cs typeface="Arial" panose="020B0604020202020204" pitchFamily="34" charset="0"/>
              </a:rPr>
              <a:t>Progress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F182A3-225C-4065-AFA3-EA8ADCCF4B70}"/>
              </a:ext>
            </a:extLst>
          </p:cNvPr>
          <p:cNvGrpSpPr/>
          <p:nvPr/>
        </p:nvGrpSpPr>
        <p:grpSpPr>
          <a:xfrm>
            <a:off x="-43645" y="2122536"/>
            <a:ext cx="5559676" cy="5156805"/>
            <a:chOff x="-5553075" y="2611438"/>
            <a:chExt cx="4329112" cy="4086225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8100000" scaled="1"/>
            <a:tileRect/>
          </a:gradFill>
        </p:grpSpPr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EDDF27BD-35C9-4407-B57E-C76B74241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5461000"/>
              <a:ext cx="1071562" cy="1236663"/>
            </a:xfrm>
            <a:custGeom>
              <a:avLst/>
              <a:gdLst>
                <a:gd name="T0" fmla="*/ 337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7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7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ABF7B5BA-E06B-4FCF-8438-AFF0BFB7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5461000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4BE720A-2B62-4C00-9C42-1B29F5A60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5461000"/>
              <a:ext cx="1068387" cy="1236663"/>
            </a:xfrm>
            <a:custGeom>
              <a:avLst/>
              <a:gdLst>
                <a:gd name="T0" fmla="*/ 335 w 673"/>
                <a:gd name="T1" fmla="*/ 0 h 779"/>
                <a:gd name="T2" fmla="*/ 0 w 673"/>
                <a:gd name="T3" fmla="*/ 195 h 779"/>
                <a:gd name="T4" fmla="*/ 0 w 673"/>
                <a:gd name="T5" fmla="*/ 584 h 779"/>
                <a:gd name="T6" fmla="*/ 335 w 673"/>
                <a:gd name="T7" fmla="*/ 779 h 779"/>
                <a:gd name="T8" fmla="*/ 673 w 673"/>
                <a:gd name="T9" fmla="*/ 584 h 779"/>
                <a:gd name="T10" fmla="*/ 673 w 673"/>
                <a:gd name="T11" fmla="*/ 195 h 779"/>
                <a:gd name="T12" fmla="*/ 335 w 673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79">
                  <a:moveTo>
                    <a:pt x="335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5" y="779"/>
                  </a:lnTo>
                  <a:lnTo>
                    <a:pt x="673" y="584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B192F044-193C-48AE-90D0-18F9A8C4A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05F37842-89C8-4155-9870-BF606359E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4513263"/>
              <a:ext cx="1066800" cy="1233488"/>
            </a:xfrm>
            <a:custGeom>
              <a:avLst/>
              <a:gdLst>
                <a:gd name="T0" fmla="*/ 337 w 672"/>
                <a:gd name="T1" fmla="*/ 0 h 777"/>
                <a:gd name="T2" fmla="*/ 0 w 672"/>
                <a:gd name="T3" fmla="*/ 192 h 777"/>
                <a:gd name="T4" fmla="*/ 0 w 672"/>
                <a:gd name="T5" fmla="*/ 582 h 777"/>
                <a:gd name="T6" fmla="*/ 337 w 672"/>
                <a:gd name="T7" fmla="*/ 777 h 777"/>
                <a:gd name="T8" fmla="*/ 672 w 672"/>
                <a:gd name="T9" fmla="*/ 582 h 777"/>
                <a:gd name="T10" fmla="*/ 672 w 672"/>
                <a:gd name="T11" fmla="*/ 192 h 777"/>
                <a:gd name="T12" fmla="*/ 337 w 672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7">
                  <a:moveTo>
                    <a:pt x="337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7" y="777"/>
                  </a:lnTo>
                  <a:lnTo>
                    <a:pt x="672" y="582"/>
                  </a:lnTo>
                  <a:lnTo>
                    <a:pt x="672" y="192"/>
                  </a:lnTo>
                  <a:lnTo>
                    <a:pt x="3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93F319E8-C632-440C-A818-19594316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4513263"/>
              <a:ext cx="1071562" cy="1233488"/>
            </a:xfrm>
            <a:custGeom>
              <a:avLst/>
              <a:gdLst>
                <a:gd name="T0" fmla="*/ 338 w 675"/>
                <a:gd name="T1" fmla="*/ 0 h 777"/>
                <a:gd name="T2" fmla="*/ 0 w 675"/>
                <a:gd name="T3" fmla="*/ 192 h 777"/>
                <a:gd name="T4" fmla="*/ 0 w 675"/>
                <a:gd name="T5" fmla="*/ 582 h 777"/>
                <a:gd name="T6" fmla="*/ 338 w 675"/>
                <a:gd name="T7" fmla="*/ 777 h 777"/>
                <a:gd name="T8" fmla="*/ 675 w 675"/>
                <a:gd name="T9" fmla="*/ 582 h 777"/>
                <a:gd name="T10" fmla="*/ 675 w 675"/>
                <a:gd name="T11" fmla="*/ 192 h 777"/>
                <a:gd name="T12" fmla="*/ 338 w 675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7">
                  <a:moveTo>
                    <a:pt x="338" y="0"/>
                  </a:moveTo>
                  <a:lnTo>
                    <a:pt x="0" y="192"/>
                  </a:lnTo>
                  <a:lnTo>
                    <a:pt x="0" y="582"/>
                  </a:lnTo>
                  <a:lnTo>
                    <a:pt x="338" y="777"/>
                  </a:lnTo>
                  <a:lnTo>
                    <a:pt x="675" y="582"/>
                  </a:lnTo>
                  <a:lnTo>
                    <a:pt x="675" y="19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2AC79F26-BBCC-41E8-AEAF-110E2672F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525" y="3562350"/>
              <a:ext cx="1071562" cy="1238250"/>
            </a:xfrm>
            <a:custGeom>
              <a:avLst/>
              <a:gdLst>
                <a:gd name="T0" fmla="*/ 337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7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7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7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7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98D7198E-8942-4FE6-83B2-EDA8512B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0900" y="3562350"/>
              <a:ext cx="1071562" cy="1238250"/>
            </a:xfrm>
            <a:custGeom>
              <a:avLst/>
              <a:gdLst>
                <a:gd name="T0" fmla="*/ 338 w 675"/>
                <a:gd name="T1" fmla="*/ 0 h 780"/>
                <a:gd name="T2" fmla="*/ 0 w 675"/>
                <a:gd name="T3" fmla="*/ 195 h 780"/>
                <a:gd name="T4" fmla="*/ 0 w 675"/>
                <a:gd name="T5" fmla="*/ 585 h 780"/>
                <a:gd name="T6" fmla="*/ 338 w 675"/>
                <a:gd name="T7" fmla="*/ 780 h 780"/>
                <a:gd name="T8" fmla="*/ 675 w 675"/>
                <a:gd name="T9" fmla="*/ 585 h 780"/>
                <a:gd name="T10" fmla="*/ 675 w 675"/>
                <a:gd name="T11" fmla="*/ 195 h 780"/>
                <a:gd name="T12" fmla="*/ 338 w 67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80">
                  <a:moveTo>
                    <a:pt x="338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8" y="780"/>
                  </a:lnTo>
                  <a:lnTo>
                    <a:pt x="675" y="585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5593F71F-4342-44DA-A7FD-75D309C94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84688" y="3562350"/>
              <a:ext cx="1068387" cy="1238250"/>
            </a:xfrm>
            <a:custGeom>
              <a:avLst/>
              <a:gdLst>
                <a:gd name="T0" fmla="*/ 335 w 673"/>
                <a:gd name="T1" fmla="*/ 0 h 780"/>
                <a:gd name="T2" fmla="*/ 0 w 673"/>
                <a:gd name="T3" fmla="*/ 195 h 780"/>
                <a:gd name="T4" fmla="*/ 0 w 673"/>
                <a:gd name="T5" fmla="*/ 585 h 780"/>
                <a:gd name="T6" fmla="*/ 335 w 673"/>
                <a:gd name="T7" fmla="*/ 780 h 780"/>
                <a:gd name="T8" fmla="*/ 673 w 673"/>
                <a:gd name="T9" fmla="*/ 585 h 780"/>
                <a:gd name="T10" fmla="*/ 673 w 673"/>
                <a:gd name="T11" fmla="*/ 195 h 780"/>
                <a:gd name="T12" fmla="*/ 335 w 673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780">
                  <a:moveTo>
                    <a:pt x="335" y="0"/>
                  </a:moveTo>
                  <a:lnTo>
                    <a:pt x="0" y="195"/>
                  </a:lnTo>
                  <a:lnTo>
                    <a:pt x="0" y="585"/>
                  </a:lnTo>
                  <a:lnTo>
                    <a:pt x="335" y="780"/>
                  </a:lnTo>
                  <a:lnTo>
                    <a:pt x="673" y="585"/>
                  </a:lnTo>
                  <a:lnTo>
                    <a:pt x="673" y="195"/>
                  </a:lnTo>
                  <a:lnTo>
                    <a:pt x="3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206DFD2E-EE4F-4A52-9AAB-98162D109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213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4D1899F-B2D3-4B0E-9DD6-5BC9C49A3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7000" y="2611438"/>
              <a:ext cx="1066800" cy="1236663"/>
            </a:xfrm>
            <a:custGeom>
              <a:avLst/>
              <a:gdLst>
                <a:gd name="T0" fmla="*/ 337 w 672"/>
                <a:gd name="T1" fmla="*/ 0 h 779"/>
                <a:gd name="T2" fmla="*/ 0 w 672"/>
                <a:gd name="T3" fmla="*/ 195 h 779"/>
                <a:gd name="T4" fmla="*/ 0 w 672"/>
                <a:gd name="T5" fmla="*/ 584 h 779"/>
                <a:gd name="T6" fmla="*/ 337 w 672"/>
                <a:gd name="T7" fmla="*/ 779 h 779"/>
                <a:gd name="T8" fmla="*/ 672 w 672"/>
                <a:gd name="T9" fmla="*/ 584 h 779"/>
                <a:gd name="T10" fmla="*/ 672 w 672"/>
                <a:gd name="T11" fmla="*/ 195 h 779"/>
                <a:gd name="T12" fmla="*/ 337 w 672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779">
                  <a:moveTo>
                    <a:pt x="337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7" y="779"/>
                  </a:lnTo>
                  <a:lnTo>
                    <a:pt x="672" y="584"/>
                  </a:lnTo>
                  <a:lnTo>
                    <a:pt x="672" y="19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E2F18A3-8220-41A9-8533-5C4847F68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35550" y="2611438"/>
              <a:ext cx="1071562" cy="1236663"/>
            </a:xfrm>
            <a:custGeom>
              <a:avLst/>
              <a:gdLst>
                <a:gd name="T0" fmla="*/ 338 w 675"/>
                <a:gd name="T1" fmla="*/ 0 h 779"/>
                <a:gd name="T2" fmla="*/ 0 w 675"/>
                <a:gd name="T3" fmla="*/ 195 h 779"/>
                <a:gd name="T4" fmla="*/ 0 w 675"/>
                <a:gd name="T5" fmla="*/ 584 h 779"/>
                <a:gd name="T6" fmla="*/ 338 w 675"/>
                <a:gd name="T7" fmla="*/ 779 h 779"/>
                <a:gd name="T8" fmla="*/ 675 w 675"/>
                <a:gd name="T9" fmla="*/ 584 h 779"/>
                <a:gd name="T10" fmla="*/ 675 w 675"/>
                <a:gd name="T11" fmla="*/ 195 h 779"/>
                <a:gd name="T12" fmla="*/ 338 w 675"/>
                <a:gd name="T1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779">
                  <a:moveTo>
                    <a:pt x="338" y="0"/>
                  </a:moveTo>
                  <a:lnTo>
                    <a:pt x="0" y="195"/>
                  </a:lnTo>
                  <a:lnTo>
                    <a:pt x="0" y="584"/>
                  </a:lnTo>
                  <a:lnTo>
                    <a:pt x="338" y="779"/>
                  </a:lnTo>
                  <a:lnTo>
                    <a:pt x="675" y="584"/>
                  </a:lnTo>
                  <a:lnTo>
                    <a:pt x="675" y="19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C6B9EFF8-64DD-4522-A6E6-80F3752E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5461000"/>
              <a:ext cx="1041400" cy="1236663"/>
            </a:xfrm>
            <a:custGeom>
              <a:avLst/>
              <a:gdLst>
                <a:gd name="T0" fmla="*/ 319 w 656"/>
                <a:gd name="T1" fmla="*/ 779 h 779"/>
                <a:gd name="T2" fmla="*/ 656 w 656"/>
                <a:gd name="T3" fmla="*/ 584 h 779"/>
                <a:gd name="T4" fmla="*/ 656 w 656"/>
                <a:gd name="T5" fmla="*/ 195 h 779"/>
                <a:gd name="T6" fmla="*/ 319 w 656"/>
                <a:gd name="T7" fmla="*/ 0 h 779"/>
                <a:gd name="T8" fmla="*/ 0 w 656"/>
                <a:gd name="T9" fmla="*/ 183 h 779"/>
                <a:gd name="T10" fmla="*/ 0 w 656"/>
                <a:gd name="T11" fmla="*/ 594 h 779"/>
                <a:gd name="T12" fmla="*/ 319 w 656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79">
                  <a:moveTo>
                    <a:pt x="319" y="779"/>
                  </a:moveTo>
                  <a:lnTo>
                    <a:pt x="656" y="584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07F34A9D-565A-4956-8CE0-EE5B44776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453548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8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8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4ECF6CDF-5FE3-4892-8259-4C7B175EF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3562350"/>
              <a:ext cx="1041400" cy="1238250"/>
            </a:xfrm>
            <a:custGeom>
              <a:avLst/>
              <a:gdLst>
                <a:gd name="T0" fmla="*/ 319 w 656"/>
                <a:gd name="T1" fmla="*/ 780 h 780"/>
                <a:gd name="T2" fmla="*/ 656 w 656"/>
                <a:gd name="T3" fmla="*/ 585 h 780"/>
                <a:gd name="T4" fmla="*/ 656 w 656"/>
                <a:gd name="T5" fmla="*/ 195 h 780"/>
                <a:gd name="T6" fmla="*/ 319 w 656"/>
                <a:gd name="T7" fmla="*/ 0 h 780"/>
                <a:gd name="T8" fmla="*/ 0 w 656"/>
                <a:gd name="T9" fmla="*/ 183 h 780"/>
                <a:gd name="T10" fmla="*/ 0 w 656"/>
                <a:gd name="T11" fmla="*/ 594 h 780"/>
                <a:gd name="T12" fmla="*/ 319 w 656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780">
                  <a:moveTo>
                    <a:pt x="319" y="780"/>
                  </a:moveTo>
                  <a:lnTo>
                    <a:pt x="656" y="585"/>
                  </a:lnTo>
                  <a:lnTo>
                    <a:pt x="656" y="195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94"/>
                  </a:lnTo>
                  <a:lnTo>
                    <a:pt x="319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35C1F08D-B4D2-4ECA-B259-850D75C47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53075" y="2636838"/>
              <a:ext cx="495300" cy="1185863"/>
            </a:xfrm>
            <a:custGeom>
              <a:avLst/>
              <a:gdLst>
                <a:gd name="T0" fmla="*/ 312 w 312"/>
                <a:gd name="T1" fmla="*/ 568 h 747"/>
                <a:gd name="T2" fmla="*/ 312 w 312"/>
                <a:gd name="T3" fmla="*/ 179 h 747"/>
                <a:gd name="T4" fmla="*/ 0 w 312"/>
                <a:gd name="T5" fmla="*/ 0 h 747"/>
                <a:gd name="T6" fmla="*/ 0 w 312"/>
                <a:gd name="T7" fmla="*/ 747 h 747"/>
                <a:gd name="T8" fmla="*/ 312 w 312"/>
                <a:gd name="T9" fmla="*/ 56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747">
                  <a:moveTo>
                    <a:pt x="312" y="568"/>
                  </a:moveTo>
                  <a:lnTo>
                    <a:pt x="312" y="179"/>
                  </a:lnTo>
                  <a:lnTo>
                    <a:pt x="0" y="0"/>
                  </a:lnTo>
                  <a:lnTo>
                    <a:pt x="0" y="747"/>
                  </a:lnTo>
                  <a:lnTo>
                    <a:pt x="312" y="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6531428" y="4323649"/>
            <a:ext cx="5096465" cy="668886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spc="-150" dirty="0">
              <a:solidFill>
                <a:srgbClr val="FFFFFF"/>
              </a:solidFill>
              <a:latin typeface="Constantia" pitchFamily="18" charset="0"/>
              <a:cs typeface="Arial" panose="020B0604020202020204" pitchFamily="34" charset="0"/>
            </a:endParaRPr>
          </a:p>
          <a:p>
            <a:r>
              <a:rPr lang="en-US" sz="2400" b="1" spc="-150" dirty="0">
                <a:solidFill>
                  <a:srgbClr val="FFFFFF"/>
                </a:solidFill>
                <a:latin typeface="Constantia" pitchFamily="18" charset="0"/>
                <a:cs typeface="Arial" panose="020B0604020202020204" pitchFamily="34" charset="0"/>
              </a:rPr>
              <a:t>Challenges/</a:t>
            </a:r>
            <a:r>
              <a:rPr lang="en-GB" sz="2400" b="1" dirty="0">
                <a:latin typeface="Constantia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 Forward</a:t>
            </a:r>
          </a:p>
          <a:p>
            <a:pPr algn="ctr"/>
            <a:endParaRPr lang="en-US" sz="2400" b="1" spc="-150" dirty="0">
              <a:solidFill>
                <a:srgbClr val="FFFFFF"/>
              </a:solidFill>
              <a:latin typeface="Constantia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3" y="788470"/>
            <a:ext cx="4477550" cy="4228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270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 open computer sitting on a table&#10;&#10;Description generated with very high confidence">
            <a:extLst>
              <a:ext uri="{FF2B5EF4-FFF2-40B4-BE49-F238E27FC236}">
                <a16:creationId xmlns:a16="http://schemas.microsoft.com/office/drawing/2014/main" id="{613B7348-CEC6-412A-B901-E64FCF43D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5" y="0"/>
            <a:ext cx="1218117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" y="0"/>
            <a:ext cx="12192000" cy="6858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1" y="304800"/>
            <a:ext cx="11658600" cy="6248400"/>
          </a:xfrm>
          <a:prstGeom prst="rect">
            <a:avLst/>
          </a:prstGeom>
          <a:noFill/>
          <a:ln w="38100">
            <a:solidFill>
              <a:schemeClr val="bg1"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66531" y="1905506"/>
            <a:ext cx="8180474" cy="2677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defTabSz="1218987">
              <a:buFont typeface="Wingdings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 Light" panose="020F0302020204030204" pitchFamily="34" charset="0"/>
              </a:rPr>
              <a:t>Ethiopia is the second most populous country in Africa with an estimated population of 110 million. </a:t>
            </a:r>
          </a:p>
          <a:p>
            <a:pPr marL="457200" indent="-457200" defTabSz="1218987">
              <a:buFont typeface="Wingdings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 Light" panose="020F0302020204030204" pitchFamily="34" charset="0"/>
              </a:rPr>
              <a:t> With an area extent of 1.1 million square </a:t>
            </a: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 Light" panose="020F0302020204030204" pitchFamily="34" charset="0"/>
              </a:rPr>
              <a:t>kilometres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 Light" panose="020F0302020204030204" pitchFamily="34" charset="0"/>
              </a:rPr>
              <a:t>. </a:t>
            </a:r>
          </a:p>
          <a:p>
            <a:pPr marL="457200" indent="-457200" defTabSz="1218987">
              <a:buFont typeface="Wingdings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 Light" panose="020F0302020204030204" pitchFamily="34" charset="0"/>
              </a:rPr>
              <a:t>Of the total population, 80% is living in rural areas and 20% is living in urban areas. </a:t>
            </a:r>
          </a:p>
          <a:p>
            <a:pPr marL="457200" indent="-457200" defTabSz="1218987">
              <a:buFont typeface="Wingdings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 Light" panose="020F0302020204030204" pitchFamily="34" charset="0"/>
              </a:rPr>
              <a:t>Of the total population in the country, 64.5 M Mobile service subscribers and 25.6M Data and Internet Users.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892" y="583400"/>
            <a:ext cx="4667535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>
                <a:solidFill>
                  <a:schemeClr val="bg1"/>
                </a:solidFill>
                <a:latin typeface="Constantia" pitchFamily="18" charset="0"/>
                <a:ea typeface="Calibri" panose="020F0502020204030204" pitchFamily="34" charset="0"/>
              </a:rPr>
              <a:t>Country Context: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Freeform 5">
            <a:extLst>
              <a:ext uri="{FF2B5EF4-FFF2-40B4-BE49-F238E27FC236}">
                <a16:creationId xmlns:a16="http://schemas.microsoft.com/office/drawing/2014/main" id="{70FA5544-FBE3-4DBC-9D07-E4EF7E8B9FEC}"/>
              </a:ext>
            </a:extLst>
          </p:cNvPr>
          <p:cNvSpPr>
            <a:spLocks/>
          </p:cNvSpPr>
          <p:nvPr/>
        </p:nvSpPr>
        <p:spPr bwMode="auto">
          <a:xfrm>
            <a:off x="6487677" y="939630"/>
            <a:ext cx="5704351" cy="5918371"/>
          </a:xfrm>
          <a:custGeom>
            <a:avLst/>
            <a:gdLst>
              <a:gd name="T0" fmla="*/ 3998 w 3998"/>
              <a:gd name="T1" fmla="*/ 0 h 4148"/>
              <a:gd name="T2" fmla="*/ 0 w 3998"/>
              <a:gd name="T3" fmla="*/ 4148 h 4148"/>
              <a:gd name="T4" fmla="*/ 2348 w 3998"/>
              <a:gd name="T5" fmla="*/ 4148 h 4148"/>
              <a:gd name="T6" fmla="*/ 3998 w 3998"/>
              <a:gd name="T7" fmla="*/ 2436 h 4148"/>
              <a:gd name="T8" fmla="*/ 3998 w 3998"/>
              <a:gd name="T9" fmla="*/ 0 h 4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8" h="4148">
                <a:moveTo>
                  <a:pt x="3998" y="0"/>
                </a:moveTo>
                <a:lnTo>
                  <a:pt x="0" y="4148"/>
                </a:lnTo>
                <a:lnTo>
                  <a:pt x="2348" y="4148"/>
                </a:lnTo>
                <a:lnTo>
                  <a:pt x="3998" y="2436"/>
                </a:lnTo>
                <a:lnTo>
                  <a:pt x="3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CDD0D-696B-4D5C-8F6D-59ACDACEE2D2}"/>
              </a:ext>
            </a:extLst>
          </p:cNvPr>
          <p:cNvSpPr txBox="1"/>
          <p:nvPr/>
        </p:nvSpPr>
        <p:spPr>
          <a:xfrm>
            <a:off x="2411262" y="202720"/>
            <a:ext cx="5442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50" dirty="0">
                <a:solidFill>
                  <a:srgbClr val="0090C4">
                    <a:lumMod val="50000"/>
                  </a:srgbClr>
                </a:solidFill>
                <a:latin typeface="Constantia" pitchFamily="18" charset="0"/>
                <a:cs typeface="Arial" panose="020B0604020202020204" pitchFamily="34" charset="0"/>
              </a:rPr>
              <a:t>CRVSID Formation in Ethiopia</a:t>
            </a:r>
            <a:endParaRPr lang="en-US" sz="3000" b="1" dirty="0">
              <a:solidFill>
                <a:srgbClr val="0090C4">
                  <a:lumMod val="50000"/>
                </a:srgbClr>
              </a:solidFill>
              <a:latin typeface="Constantia" pitchFamily="18" charset="0"/>
            </a:endParaRPr>
          </a:p>
        </p:txBody>
      </p:sp>
      <p:grpSp>
        <p:nvGrpSpPr>
          <p:cNvPr id="730" name="Group 729">
            <a:extLst>
              <a:ext uri="{FF2B5EF4-FFF2-40B4-BE49-F238E27FC236}">
                <a16:creationId xmlns:a16="http://schemas.microsoft.com/office/drawing/2014/main" id="{7B70C6CB-4287-4DA6-B390-2F7F2C8A8A87}"/>
              </a:ext>
            </a:extLst>
          </p:cNvPr>
          <p:cNvGrpSpPr/>
          <p:nvPr/>
        </p:nvGrpSpPr>
        <p:grpSpPr>
          <a:xfrm>
            <a:off x="925534" y="1304082"/>
            <a:ext cx="922341" cy="75141"/>
            <a:chOff x="5475288" y="6400801"/>
            <a:chExt cx="837871" cy="100013"/>
          </a:xfrm>
          <a:solidFill>
            <a:schemeClr val="tx1">
              <a:lumMod val="75000"/>
              <a:lumOff val="25000"/>
              <a:alpha val="40000"/>
            </a:schemeClr>
          </a:solidFill>
        </p:grpSpPr>
        <p:sp>
          <p:nvSpPr>
            <p:cNvPr id="731" name="Freeform 11">
              <a:extLst>
                <a:ext uri="{FF2B5EF4-FFF2-40B4-BE49-F238E27FC236}">
                  <a16:creationId xmlns:a16="http://schemas.microsoft.com/office/drawing/2014/main" id="{B0A9DB9C-2972-4E60-B91A-C49ACC0AB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6400801"/>
              <a:ext cx="528540" cy="10001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 13">
              <a:extLst>
                <a:ext uri="{FF2B5EF4-FFF2-40B4-BE49-F238E27FC236}">
                  <a16:creationId xmlns:a16="http://schemas.microsoft.com/office/drawing/2014/main" id="{1A48B5A7-199B-4F60-958D-0D668FA9E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878" y="6400801"/>
              <a:ext cx="263281" cy="10001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Freeform 7">
            <a:extLst>
              <a:ext uri="{FF2B5EF4-FFF2-40B4-BE49-F238E27FC236}">
                <a16:creationId xmlns:a16="http://schemas.microsoft.com/office/drawing/2014/main" id="{5FD1FA2A-D233-40B6-8C5D-46B0A292BF5C}"/>
              </a:ext>
            </a:extLst>
          </p:cNvPr>
          <p:cNvSpPr>
            <a:spLocks noEditPoints="1"/>
          </p:cNvSpPr>
          <p:nvPr/>
        </p:nvSpPr>
        <p:spPr bwMode="auto">
          <a:xfrm>
            <a:off x="11392872" y="1364796"/>
            <a:ext cx="479415" cy="957934"/>
          </a:xfrm>
          <a:custGeom>
            <a:avLst/>
            <a:gdLst>
              <a:gd name="T0" fmla="*/ 0 w 535"/>
              <a:gd name="T1" fmla="*/ 1069 h 1069"/>
              <a:gd name="T2" fmla="*/ 0 w 535"/>
              <a:gd name="T3" fmla="*/ 0 h 1069"/>
              <a:gd name="T4" fmla="*/ 535 w 535"/>
              <a:gd name="T5" fmla="*/ 535 h 1069"/>
              <a:gd name="T6" fmla="*/ 0 w 535"/>
              <a:gd name="T7" fmla="*/ 1069 h 1069"/>
              <a:gd name="T8" fmla="*/ 16 w 535"/>
              <a:gd name="T9" fmla="*/ 40 h 1069"/>
              <a:gd name="T10" fmla="*/ 16 w 535"/>
              <a:gd name="T11" fmla="*/ 1029 h 1069"/>
              <a:gd name="T12" fmla="*/ 511 w 535"/>
              <a:gd name="T13" fmla="*/ 535 h 1069"/>
              <a:gd name="T14" fmla="*/ 16 w 535"/>
              <a:gd name="T15" fmla="*/ 4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5" h="1069">
                <a:moveTo>
                  <a:pt x="0" y="1069"/>
                </a:moveTo>
                <a:lnTo>
                  <a:pt x="0" y="0"/>
                </a:lnTo>
                <a:lnTo>
                  <a:pt x="535" y="535"/>
                </a:lnTo>
                <a:lnTo>
                  <a:pt x="0" y="1069"/>
                </a:lnTo>
                <a:close/>
                <a:moveTo>
                  <a:pt x="16" y="40"/>
                </a:moveTo>
                <a:lnTo>
                  <a:pt x="16" y="1029"/>
                </a:lnTo>
                <a:lnTo>
                  <a:pt x="511" y="535"/>
                </a:lnTo>
                <a:lnTo>
                  <a:pt x="16" y="40"/>
                </a:lnTo>
                <a:close/>
              </a:path>
            </a:pathLst>
          </a:cu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0275" y="1916760"/>
            <a:ext cx="8725212" cy="149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Ethiopia has enacted the proclamation to the registration of vital events and NID, proclamation 760/2012, and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registration of vital events such as birth, death, marriage and divorce Started in 2016.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8302" y="3755239"/>
            <a:ext cx="7832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>
                <a:solidFill>
                  <a:srgbClr val="0090C4">
                    <a:lumMod val="50000"/>
                  </a:srgbClr>
                </a:solidFill>
                <a:latin typeface="Constantia" pitchFamily="18" charset="0"/>
              </a:rPr>
              <a:t>The proclamation  was amended by proclamation no. 1049/2017. (due to gaps; with refuges, technology, Foreign Nationals)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E9F555-A759-4673-85E7-B991E524018F}"/>
              </a:ext>
            </a:extLst>
          </p:cNvPr>
          <p:cNvSpPr/>
          <p:nvPr/>
        </p:nvSpPr>
        <p:spPr>
          <a:xfrm>
            <a:off x="270526" y="6354292"/>
            <a:ext cx="3745391" cy="416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1778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0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6714000"/>
            <a:ext cx="12191999" cy="144000"/>
            <a:chOff x="4115999" y="1098000"/>
            <a:chExt cx="3960001" cy="54000"/>
          </a:xfrm>
        </p:grpSpPr>
        <p:sp>
          <p:nvSpPr>
            <p:cNvPr id="37" name="Rectangle 36"/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048000" y="992446"/>
            <a:ext cx="764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>
                <a:solidFill>
                  <a:srgbClr val="005090">
                    <a:lumMod val="50000"/>
                  </a:srgbClr>
                </a:solidFill>
                <a:latin typeface="Constantia" pitchFamily="18" charset="0"/>
                <a:cs typeface="Arial" panose="020B0604020202020204" pitchFamily="34" charset="0"/>
              </a:rPr>
              <a:t>Ethiopia’s CRVS structure</a:t>
            </a:r>
            <a:endParaRPr lang="en-US" sz="2800" spc="-150" dirty="0">
              <a:solidFill>
                <a:srgbClr val="005090">
                  <a:lumMod val="50000"/>
                </a:srgbClr>
              </a:solidFill>
              <a:latin typeface="Constantia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026CDAF-57A4-E962-BE66-79D11B4E8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96" y="1577221"/>
            <a:ext cx="8766399" cy="467756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224908" y="777846"/>
            <a:ext cx="1841132" cy="1345562"/>
            <a:chOff x="2774951" y="298451"/>
            <a:chExt cx="619125" cy="492125"/>
          </a:xfrm>
          <a:solidFill>
            <a:schemeClr val="accent5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774951" y="298451"/>
              <a:ext cx="619125" cy="492125"/>
            </a:xfrm>
            <a:custGeom>
              <a:avLst/>
              <a:gdLst>
                <a:gd name="T0" fmla="*/ 184 w 192"/>
                <a:gd name="T1" fmla="*/ 9 h 151"/>
                <a:gd name="T2" fmla="*/ 178 w 192"/>
                <a:gd name="T3" fmla="*/ 7 h 151"/>
                <a:gd name="T4" fmla="*/ 177 w 192"/>
                <a:gd name="T5" fmla="*/ 0 h 151"/>
                <a:gd name="T6" fmla="*/ 155 w 192"/>
                <a:gd name="T7" fmla="*/ 1 h 151"/>
                <a:gd name="T8" fmla="*/ 111 w 192"/>
                <a:gd name="T9" fmla="*/ 11 h 151"/>
                <a:gd name="T10" fmla="*/ 95 w 192"/>
                <a:gd name="T11" fmla="*/ 19 h 151"/>
                <a:gd name="T12" fmla="*/ 61 w 192"/>
                <a:gd name="T13" fmla="*/ 4 h 151"/>
                <a:gd name="T14" fmla="*/ 19 w 192"/>
                <a:gd name="T15" fmla="*/ 0 h 151"/>
                <a:gd name="T16" fmla="*/ 15 w 192"/>
                <a:gd name="T17" fmla="*/ 2 h 151"/>
                <a:gd name="T18" fmla="*/ 13 w 192"/>
                <a:gd name="T19" fmla="*/ 9 h 151"/>
                <a:gd name="T20" fmla="*/ 5 w 192"/>
                <a:gd name="T21" fmla="*/ 9 h 151"/>
                <a:gd name="T22" fmla="*/ 0 w 192"/>
                <a:gd name="T23" fmla="*/ 11 h 151"/>
                <a:gd name="T24" fmla="*/ 0 w 192"/>
                <a:gd name="T25" fmla="*/ 19 h 151"/>
                <a:gd name="T26" fmla="*/ 0 w 192"/>
                <a:gd name="T27" fmla="*/ 70 h 151"/>
                <a:gd name="T28" fmla="*/ 0 w 192"/>
                <a:gd name="T29" fmla="*/ 122 h 151"/>
                <a:gd name="T30" fmla="*/ 2 w 192"/>
                <a:gd name="T31" fmla="*/ 133 h 151"/>
                <a:gd name="T32" fmla="*/ 9 w 192"/>
                <a:gd name="T33" fmla="*/ 133 h 151"/>
                <a:gd name="T34" fmla="*/ 73 w 192"/>
                <a:gd name="T35" fmla="*/ 141 h 151"/>
                <a:gd name="T36" fmla="*/ 92 w 192"/>
                <a:gd name="T37" fmla="*/ 151 h 151"/>
                <a:gd name="T38" fmla="*/ 104 w 192"/>
                <a:gd name="T39" fmla="*/ 150 h 151"/>
                <a:gd name="T40" fmla="*/ 135 w 192"/>
                <a:gd name="T41" fmla="*/ 137 h 151"/>
                <a:gd name="T42" fmla="*/ 184 w 192"/>
                <a:gd name="T43" fmla="*/ 133 h 151"/>
                <a:gd name="T44" fmla="*/ 191 w 192"/>
                <a:gd name="T45" fmla="*/ 133 h 151"/>
                <a:gd name="T46" fmla="*/ 192 w 192"/>
                <a:gd name="T47" fmla="*/ 120 h 151"/>
                <a:gd name="T48" fmla="*/ 192 w 192"/>
                <a:gd name="T49" fmla="*/ 71 h 151"/>
                <a:gd name="T50" fmla="*/ 192 w 192"/>
                <a:gd name="T51" fmla="*/ 21 h 151"/>
                <a:gd name="T52" fmla="*/ 192 w 192"/>
                <a:gd name="T53" fmla="*/ 11 h 151"/>
                <a:gd name="T54" fmla="*/ 188 w 192"/>
                <a:gd name="T55" fmla="*/ 9 h 151"/>
                <a:gd name="T56" fmla="*/ 91 w 192"/>
                <a:gd name="T57" fmla="*/ 127 h 151"/>
                <a:gd name="T58" fmla="*/ 24 w 192"/>
                <a:gd name="T59" fmla="*/ 112 h 151"/>
                <a:gd name="T60" fmla="*/ 22 w 192"/>
                <a:gd name="T61" fmla="*/ 9 h 151"/>
                <a:gd name="T62" fmla="*/ 31 w 192"/>
                <a:gd name="T63" fmla="*/ 8 h 151"/>
                <a:gd name="T64" fmla="*/ 59 w 192"/>
                <a:gd name="T65" fmla="*/ 11 h 151"/>
                <a:gd name="T66" fmla="*/ 78 w 192"/>
                <a:gd name="T67" fmla="*/ 16 h 151"/>
                <a:gd name="T68" fmla="*/ 91 w 192"/>
                <a:gd name="T69" fmla="*/ 25 h 151"/>
                <a:gd name="T70" fmla="*/ 92 w 192"/>
                <a:gd name="T71" fmla="*/ 39 h 151"/>
                <a:gd name="T72" fmla="*/ 92 w 192"/>
                <a:gd name="T73" fmla="*/ 73 h 151"/>
                <a:gd name="T74" fmla="*/ 92 w 192"/>
                <a:gd name="T75" fmla="*/ 102 h 151"/>
                <a:gd name="T76" fmla="*/ 92 w 192"/>
                <a:gd name="T77" fmla="*/ 126 h 151"/>
                <a:gd name="T78" fmla="*/ 169 w 192"/>
                <a:gd name="T79" fmla="*/ 112 h 151"/>
                <a:gd name="T80" fmla="*/ 102 w 192"/>
                <a:gd name="T81" fmla="*/ 127 h 151"/>
                <a:gd name="T82" fmla="*/ 101 w 192"/>
                <a:gd name="T83" fmla="*/ 106 h 151"/>
                <a:gd name="T84" fmla="*/ 101 w 192"/>
                <a:gd name="T85" fmla="*/ 76 h 151"/>
                <a:gd name="T86" fmla="*/ 101 w 192"/>
                <a:gd name="T87" fmla="*/ 44 h 151"/>
                <a:gd name="T88" fmla="*/ 101 w 192"/>
                <a:gd name="T89" fmla="*/ 29 h 151"/>
                <a:gd name="T90" fmla="*/ 111 w 192"/>
                <a:gd name="T91" fmla="*/ 18 h 151"/>
                <a:gd name="T92" fmla="*/ 146 w 192"/>
                <a:gd name="T93" fmla="*/ 9 h 151"/>
                <a:gd name="T94" fmla="*/ 171 w 192"/>
                <a:gd name="T95" fmla="*/ 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2" h="151">
                  <a:moveTo>
                    <a:pt x="188" y="9"/>
                  </a:moveTo>
                  <a:cubicBezTo>
                    <a:pt x="187" y="9"/>
                    <a:pt x="185" y="9"/>
                    <a:pt x="184" y="9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9" y="9"/>
                    <a:pt x="178" y="8"/>
                    <a:pt x="178" y="7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8" y="1"/>
                    <a:pt x="178" y="0"/>
                    <a:pt x="177" y="0"/>
                  </a:cubicBezTo>
                  <a:cubicBezTo>
                    <a:pt x="176" y="0"/>
                    <a:pt x="175" y="0"/>
                    <a:pt x="174" y="0"/>
                  </a:cubicBezTo>
                  <a:cubicBezTo>
                    <a:pt x="174" y="0"/>
                    <a:pt x="161" y="1"/>
                    <a:pt x="155" y="1"/>
                  </a:cubicBezTo>
                  <a:cubicBezTo>
                    <a:pt x="145" y="2"/>
                    <a:pt x="138" y="3"/>
                    <a:pt x="131" y="4"/>
                  </a:cubicBezTo>
                  <a:cubicBezTo>
                    <a:pt x="122" y="6"/>
                    <a:pt x="116" y="8"/>
                    <a:pt x="111" y="11"/>
                  </a:cubicBezTo>
                  <a:cubicBezTo>
                    <a:pt x="103" y="14"/>
                    <a:pt x="98" y="19"/>
                    <a:pt x="98" y="19"/>
                  </a:cubicBezTo>
                  <a:cubicBezTo>
                    <a:pt x="97" y="20"/>
                    <a:pt x="96" y="20"/>
                    <a:pt x="95" y="19"/>
                  </a:cubicBezTo>
                  <a:cubicBezTo>
                    <a:pt x="95" y="19"/>
                    <a:pt x="89" y="13"/>
                    <a:pt x="80" y="10"/>
                  </a:cubicBezTo>
                  <a:cubicBezTo>
                    <a:pt x="75" y="7"/>
                    <a:pt x="69" y="6"/>
                    <a:pt x="61" y="4"/>
                  </a:cubicBezTo>
                  <a:cubicBezTo>
                    <a:pt x="54" y="3"/>
                    <a:pt x="45" y="2"/>
                    <a:pt x="35" y="1"/>
                  </a:cubicBezTo>
                  <a:cubicBezTo>
                    <a:pt x="30" y="1"/>
                    <a:pt x="19" y="0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4" y="9"/>
                    <a:pt x="13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6" y="9"/>
                    <a:pt x="5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9"/>
                    <a:pt x="0" y="7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9"/>
                    <a:pt x="0" y="121"/>
                    <a:pt x="0" y="12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1" y="133"/>
                    <a:pt x="2" y="133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8" y="133"/>
                    <a:pt x="9" y="133"/>
                  </a:cubicBezTo>
                  <a:cubicBezTo>
                    <a:pt x="9" y="133"/>
                    <a:pt x="37" y="134"/>
                    <a:pt x="48" y="136"/>
                  </a:cubicBezTo>
                  <a:cubicBezTo>
                    <a:pt x="59" y="137"/>
                    <a:pt x="67" y="139"/>
                    <a:pt x="73" y="141"/>
                  </a:cubicBezTo>
                  <a:cubicBezTo>
                    <a:pt x="85" y="146"/>
                    <a:pt x="89" y="150"/>
                    <a:pt x="89" y="150"/>
                  </a:cubicBezTo>
                  <a:cubicBezTo>
                    <a:pt x="90" y="151"/>
                    <a:pt x="91" y="151"/>
                    <a:pt x="92" y="151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2" y="151"/>
                    <a:pt x="103" y="151"/>
                    <a:pt x="104" y="150"/>
                  </a:cubicBezTo>
                  <a:cubicBezTo>
                    <a:pt x="104" y="150"/>
                    <a:pt x="107" y="147"/>
                    <a:pt x="115" y="143"/>
                  </a:cubicBezTo>
                  <a:cubicBezTo>
                    <a:pt x="120" y="141"/>
                    <a:pt x="127" y="139"/>
                    <a:pt x="135" y="137"/>
                  </a:cubicBezTo>
                  <a:cubicBezTo>
                    <a:pt x="142" y="136"/>
                    <a:pt x="150" y="135"/>
                    <a:pt x="160" y="134"/>
                  </a:cubicBezTo>
                  <a:cubicBezTo>
                    <a:pt x="168" y="133"/>
                    <a:pt x="184" y="133"/>
                    <a:pt x="184" y="133"/>
                  </a:cubicBezTo>
                  <a:cubicBezTo>
                    <a:pt x="185" y="133"/>
                    <a:pt x="187" y="133"/>
                    <a:pt x="188" y="133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2" y="133"/>
                    <a:pt x="192" y="132"/>
                    <a:pt x="192" y="13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19"/>
                    <a:pt x="192" y="117"/>
                    <a:pt x="192" y="116"/>
                  </a:cubicBezTo>
                  <a:cubicBezTo>
                    <a:pt x="192" y="71"/>
                    <a:pt x="192" y="71"/>
                    <a:pt x="192" y="71"/>
                  </a:cubicBezTo>
                  <a:cubicBezTo>
                    <a:pt x="192" y="70"/>
                    <a:pt x="192" y="68"/>
                    <a:pt x="192" y="67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0"/>
                    <a:pt x="192" y="18"/>
                    <a:pt x="192" y="17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2" y="10"/>
                    <a:pt x="192" y="9"/>
                    <a:pt x="191" y="9"/>
                  </a:cubicBezTo>
                  <a:lnTo>
                    <a:pt x="188" y="9"/>
                  </a:lnTo>
                  <a:close/>
                  <a:moveTo>
                    <a:pt x="92" y="126"/>
                  </a:moveTo>
                  <a:cubicBezTo>
                    <a:pt x="92" y="127"/>
                    <a:pt x="91" y="127"/>
                    <a:pt x="91" y="127"/>
                  </a:cubicBezTo>
                  <a:cubicBezTo>
                    <a:pt x="91" y="127"/>
                    <a:pt x="74" y="117"/>
                    <a:pt x="54" y="114"/>
                  </a:cubicBezTo>
                  <a:cubicBezTo>
                    <a:pt x="45" y="113"/>
                    <a:pt x="24" y="112"/>
                    <a:pt x="24" y="112"/>
                  </a:cubicBezTo>
                  <a:cubicBezTo>
                    <a:pt x="22" y="112"/>
                    <a:pt x="22" y="111"/>
                    <a:pt x="22" y="1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4" y="8"/>
                  </a:cubicBezTo>
                  <a:cubicBezTo>
                    <a:pt x="24" y="8"/>
                    <a:pt x="28" y="8"/>
                    <a:pt x="31" y="8"/>
                  </a:cubicBezTo>
                  <a:cubicBezTo>
                    <a:pt x="36" y="8"/>
                    <a:pt x="41" y="8"/>
                    <a:pt x="46" y="9"/>
                  </a:cubicBezTo>
                  <a:cubicBezTo>
                    <a:pt x="51" y="9"/>
                    <a:pt x="55" y="10"/>
                    <a:pt x="59" y="11"/>
                  </a:cubicBezTo>
                  <a:cubicBezTo>
                    <a:pt x="62" y="11"/>
                    <a:pt x="65" y="12"/>
                    <a:pt x="67" y="13"/>
                  </a:cubicBezTo>
                  <a:cubicBezTo>
                    <a:pt x="71" y="14"/>
                    <a:pt x="75" y="15"/>
                    <a:pt x="78" y="16"/>
                  </a:cubicBezTo>
                  <a:cubicBezTo>
                    <a:pt x="80" y="17"/>
                    <a:pt x="82" y="18"/>
                    <a:pt x="84" y="19"/>
                  </a:cubicBezTo>
                  <a:cubicBezTo>
                    <a:pt x="90" y="23"/>
                    <a:pt x="91" y="25"/>
                    <a:pt x="91" y="25"/>
                  </a:cubicBezTo>
                  <a:cubicBezTo>
                    <a:pt x="92" y="26"/>
                    <a:pt x="92" y="28"/>
                    <a:pt x="92" y="2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40"/>
                    <a:pt x="92" y="42"/>
                    <a:pt x="92" y="43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2" y="74"/>
                    <a:pt x="92" y="75"/>
                    <a:pt x="92" y="76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3"/>
                    <a:pt x="92" y="105"/>
                    <a:pt x="92" y="106"/>
                  </a:cubicBezTo>
                  <a:lnTo>
                    <a:pt x="92" y="126"/>
                  </a:lnTo>
                  <a:close/>
                  <a:moveTo>
                    <a:pt x="171" y="110"/>
                  </a:moveTo>
                  <a:cubicBezTo>
                    <a:pt x="171" y="111"/>
                    <a:pt x="170" y="112"/>
                    <a:pt x="169" y="112"/>
                  </a:cubicBezTo>
                  <a:cubicBezTo>
                    <a:pt x="169" y="112"/>
                    <a:pt x="143" y="113"/>
                    <a:pt x="132" y="115"/>
                  </a:cubicBezTo>
                  <a:cubicBezTo>
                    <a:pt x="116" y="119"/>
                    <a:pt x="102" y="127"/>
                    <a:pt x="102" y="127"/>
                  </a:cubicBezTo>
                  <a:cubicBezTo>
                    <a:pt x="101" y="127"/>
                    <a:pt x="101" y="127"/>
                    <a:pt x="101" y="12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105"/>
                    <a:pt x="101" y="103"/>
                    <a:pt x="101" y="102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5"/>
                    <a:pt x="101" y="74"/>
                    <a:pt x="101" y="73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43"/>
                    <a:pt x="101" y="41"/>
                    <a:pt x="101" y="4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8"/>
                    <a:pt x="101" y="26"/>
                    <a:pt x="102" y="25"/>
                  </a:cubicBezTo>
                  <a:cubicBezTo>
                    <a:pt x="102" y="25"/>
                    <a:pt x="104" y="22"/>
                    <a:pt x="111" y="18"/>
                  </a:cubicBezTo>
                  <a:cubicBezTo>
                    <a:pt x="115" y="16"/>
                    <a:pt x="120" y="14"/>
                    <a:pt x="128" y="12"/>
                  </a:cubicBezTo>
                  <a:cubicBezTo>
                    <a:pt x="133" y="11"/>
                    <a:pt x="139" y="10"/>
                    <a:pt x="146" y="9"/>
                  </a:cubicBezTo>
                  <a:cubicBezTo>
                    <a:pt x="153" y="8"/>
                    <a:pt x="169" y="8"/>
                    <a:pt x="169" y="8"/>
                  </a:cubicBezTo>
                  <a:cubicBezTo>
                    <a:pt x="170" y="8"/>
                    <a:pt x="171" y="8"/>
                    <a:pt x="171" y="9"/>
                  </a:cubicBezTo>
                  <a:lnTo>
                    <a:pt x="171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865438" y="571501"/>
              <a:ext cx="177800" cy="23813"/>
            </a:xfrm>
            <a:custGeom>
              <a:avLst/>
              <a:gdLst>
                <a:gd name="T0" fmla="*/ 55 w 55"/>
                <a:gd name="T1" fmla="*/ 5 h 7"/>
                <a:gd name="T2" fmla="*/ 53 w 55"/>
                <a:gd name="T3" fmla="*/ 6 h 7"/>
                <a:gd name="T4" fmla="*/ 2 w 55"/>
                <a:gd name="T5" fmla="*/ 6 h 7"/>
                <a:gd name="T6" fmla="*/ 0 w 55"/>
                <a:gd name="T7" fmla="*/ 5 h 7"/>
                <a:gd name="T8" fmla="*/ 1 w 55"/>
                <a:gd name="T9" fmla="*/ 4 h 7"/>
                <a:gd name="T10" fmla="*/ 54 w 55"/>
                <a:gd name="T11" fmla="*/ 4 h 7"/>
                <a:gd name="T12" fmla="*/ 55 w 55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">
                  <a:moveTo>
                    <a:pt x="55" y="5"/>
                  </a:moveTo>
                  <a:cubicBezTo>
                    <a:pt x="55" y="6"/>
                    <a:pt x="54" y="7"/>
                    <a:pt x="53" y="6"/>
                  </a:cubicBezTo>
                  <a:cubicBezTo>
                    <a:pt x="36" y="3"/>
                    <a:pt x="19" y="3"/>
                    <a:pt x="2" y="6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9" y="0"/>
                    <a:pt x="36" y="0"/>
                    <a:pt x="54" y="4"/>
                  </a:cubicBezTo>
                  <a:cubicBezTo>
                    <a:pt x="55" y="4"/>
                    <a:pt x="55" y="5"/>
                    <a:pt x="5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865438" y="601663"/>
              <a:ext cx="180975" cy="22225"/>
            </a:xfrm>
            <a:custGeom>
              <a:avLst/>
              <a:gdLst>
                <a:gd name="T0" fmla="*/ 55 w 56"/>
                <a:gd name="T1" fmla="*/ 6 h 7"/>
                <a:gd name="T2" fmla="*/ 53 w 56"/>
                <a:gd name="T3" fmla="*/ 7 h 7"/>
                <a:gd name="T4" fmla="*/ 2 w 56"/>
                <a:gd name="T5" fmla="*/ 7 h 7"/>
                <a:gd name="T6" fmla="*/ 0 w 56"/>
                <a:gd name="T7" fmla="*/ 6 h 7"/>
                <a:gd name="T8" fmla="*/ 2 w 56"/>
                <a:gd name="T9" fmla="*/ 4 h 7"/>
                <a:gd name="T10" fmla="*/ 54 w 56"/>
                <a:gd name="T11" fmla="*/ 4 h 7"/>
                <a:gd name="T12" fmla="*/ 55 w 5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5" y="6"/>
                  </a:moveTo>
                  <a:cubicBezTo>
                    <a:pt x="55" y="7"/>
                    <a:pt x="54" y="7"/>
                    <a:pt x="53" y="7"/>
                  </a:cubicBezTo>
                  <a:cubicBezTo>
                    <a:pt x="36" y="3"/>
                    <a:pt x="19" y="3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0" y="4"/>
                    <a:pt x="2" y="4"/>
                  </a:cubicBezTo>
                  <a:cubicBezTo>
                    <a:pt x="19" y="0"/>
                    <a:pt x="37" y="0"/>
                    <a:pt x="54" y="4"/>
                  </a:cubicBezTo>
                  <a:cubicBezTo>
                    <a:pt x="55" y="4"/>
                    <a:pt x="56" y="5"/>
                    <a:pt x="5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2865438" y="509588"/>
              <a:ext cx="177800" cy="23813"/>
            </a:xfrm>
            <a:custGeom>
              <a:avLst/>
              <a:gdLst>
                <a:gd name="T0" fmla="*/ 55 w 55"/>
                <a:gd name="T1" fmla="*/ 5 h 7"/>
                <a:gd name="T2" fmla="*/ 53 w 55"/>
                <a:gd name="T3" fmla="*/ 6 h 7"/>
                <a:gd name="T4" fmla="*/ 2 w 55"/>
                <a:gd name="T5" fmla="*/ 6 h 7"/>
                <a:gd name="T6" fmla="*/ 0 w 55"/>
                <a:gd name="T7" fmla="*/ 5 h 7"/>
                <a:gd name="T8" fmla="*/ 1 w 55"/>
                <a:gd name="T9" fmla="*/ 4 h 7"/>
                <a:gd name="T10" fmla="*/ 54 w 55"/>
                <a:gd name="T11" fmla="*/ 4 h 7"/>
                <a:gd name="T12" fmla="*/ 55 w 55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">
                  <a:moveTo>
                    <a:pt x="55" y="5"/>
                  </a:moveTo>
                  <a:cubicBezTo>
                    <a:pt x="55" y="6"/>
                    <a:pt x="54" y="7"/>
                    <a:pt x="53" y="6"/>
                  </a:cubicBezTo>
                  <a:cubicBezTo>
                    <a:pt x="36" y="3"/>
                    <a:pt x="19" y="3"/>
                    <a:pt x="2" y="6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9" y="0"/>
                    <a:pt x="36" y="0"/>
                    <a:pt x="54" y="4"/>
                  </a:cubicBezTo>
                  <a:cubicBezTo>
                    <a:pt x="55" y="4"/>
                    <a:pt x="55" y="5"/>
                    <a:pt x="5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865438" y="539751"/>
              <a:ext cx="180975" cy="22225"/>
            </a:xfrm>
            <a:custGeom>
              <a:avLst/>
              <a:gdLst>
                <a:gd name="T0" fmla="*/ 55 w 56"/>
                <a:gd name="T1" fmla="*/ 6 h 7"/>
                <a:gd name="T2" fmla="*/ 53 w 56"/>
                <a:gd name="T3" fmla="*/ 7 h 7"/>
                <a:gd name="T4" fmla="*/ 2 w 56"/>
                <a:gd name="T5" fmla="*/ 7 h 7"/>
                <a:gd name="T6" fmla="*/ 0 w 56"/>
                <a:gd name="T7" fmla="*/ 6 h 7"/>
                <a:gd name="T8" fmla="*/ 1 w 56"/>
                <a:gd name="T9" fmla="*/ 4 h 7"/>
                <a:gd name="T10" fmla="*/ 54 w 56"/>
                <a:gd name="T11" fmla="*/ 4 h 7"/>
                <a:gd name="T12" fmla="*/ 55 w 5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5" y="6"/>
                  </a:moveTo>
                  <a:cubicBezTo>
                    <a:pt x="55" y="7"/>
                    <a:pt x="54" y="7"/>
                    <a:pt x="53" y="7"/>
                  </a:cubicBezTo>
                  <a:cubicBezTo>
                    <a:pt x="36" y="3"/>
                    <a:pt x="19" y="3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9" y="0"/>
                    <a:pt x="37" y="0"/>
                    <a:pt x="54" y="4"/>
                  </a:cubicBezTo>
                  <a:cubicBezTo>
                    <a:pt x="55" y="4"/>
                    <a:pt x="56" y="5"/>
                    <a:pt x="5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862263" y="447676"/>
              <a:ext cx="180975" cy="23813"/>
            </a:xfrm>
            <a:custGeom>
              <a:avLst/>
              <a:gdLst>
                <a:gd name="T0" fmla="*/ 56 w 56"/>
                <a:gd name="T1" fmla="*/ 5 h 7"/>
                <a:gd name="T2" fmla="*/ 54 w 56"/>
                <a:gd name="T3" fmla="*/ 6 h 7"/>
                <a:gd name="T4" fmla="*/ 3 w 56"/>
                <a:gd name="T5" fmla="*/ 6 h 7"/>
                <a:gd name="T6" fmla="*/ 1 w 56"/>
                <a:gd name="T7" fmla="*/ 5 h 7"/>
                <a:gd name="T8" fmla="*/ 2 w 56"/>
                <a:gd name="T9" fmla="*/ 4 h 7"/>
                <a:gd name="T10" fmla="*/ 55 w 56"/>
                <a:gd name="T11" fmla="*/ 4 h 7"/>
                <a:gd name="T12" fmla="*/ 56 w 56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6" y="5"/>
                  </a:moveTo>
                  <a:cubicBezTo>
                    <a:pt x="56" y="6"/>
                    <a:pt x="55" y="7"/>
                    <a:pt x="54" y="6"/>
                  </a:cubicBezTo>
                  <a:cubicBezTo>
                    <a:pt x="37" y="3"/>
                    <a:pt x="20" y="3"/>
                    <a:pt x="3" y="6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20" y="0"/>
                    <a:pt x="37" y="0"/>
                    <a:pt x="55" y="4"/>
                  </a:cubicBezTo>
                  <a:cubicBezTo>
                    <a:pt x="56" y="4"/>
                    <a:pt x="56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865438" y="477838"/>
              <a:ext cx="180975" cy="22225"/>
            </a:xfrm>
            <a:custGeom>
              <a:avLst/>
              <a:gdLst>
                <a:gd name="T0" fmla="*/ 55 w 56"/>
                <a:gd name="T1" fmla="*/ 6 h 7"/>
                <a:gd name="T2" fmla="*/ 53 w 56"/>
                <a:gd name="T3" fmla="*/ 7 h 7"/>
                <a:gd name="T4" fmla="*/ 2 w 56"/>
                <a:gd name="T5" fmla="*/ 7 h 7"/>
                <a:gd name="T6" fmla="*/ 0 w 56"/>
                <a:gd name="T7" fmla="*/ 6 h 7"/>
                <a:gd name="T8" fmla="*/ 1 w 56"/>
                <a:gd name="T9" fmla="*/ 4 h 7"/>
                <a:gd name="T10" fmla="*/ 54 w 56"/>
                <a:gd name="T11" fmla="*/ 4 h 7"/>
                <a:gd name="T12" fmla="*/ 55 w 5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5" y="6"/>
                  </a:moveTo>
                  <a:cubicBezTo>
                    <a:pt x="55" y="7"/>
                    <a:pt x="54" y="7"/>
                    <a:pt x="53" y="7"/>
                  </a:cubicBezTo>
                  <a:cubicBezTo>
                    <a:pt x="36" y="3"/>
                    <a:pt x="19" y="3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9" y="0"/>
                    <a:pt x="37" y="0"/>
                    <a:pt x="54" y="4"/>
                  </a:cubicBezTo>
                  <a:cubicBezTo>
                    <a:pt x="55" y="4"/>
                    <a:pt x="56" y="5"/>
                    <a:pt x="5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62263" y="385763"/>
              <a:ext cx="180975" cy="23813"/>
            </a:xfrm>
            <a:custGeom>
              <a:avLst/>
              <a:gdLst>
                <a:gd name="T0" fmla="*/ 56 w 56"/>
                <a:gd name="T1" fmla="*/ 5 h 7"/>
                <a:gd name="T2" fmla="*/ 54 w 56"/>
                <a:gd name="T3" fmla="*/ 6 h 7"/>
                <a:gd name="T4" fmla="*/ 3 w 56"/>
                <a:gd name="T5" fmla="*/ 6 h 7"/>
                <a:gd name="T6" fmla="*/ 1 w 56"/>
                <a:gd name="T7" fmla="*/ 5 h 7"/>
                <a:gd name="T8" fmla="*/ 2 w 56"/>
                <a:gd name="T9" fmla="*/ 3 h 7"/>
                <a:gd name="T10" fmla="*/ 55 w 56"/>
                <a:gd name="T11" fmla="*/ 3 h 7"/>
                <a:gd name="T12" fmla="*/ 56 w 56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6" y="5"/>
                  </a:moveTo>
                  <a:cubicBezTo>
                    <a:pt x="56" y="6"/>
                    <a:pt x="55" y="7"/>
                    <a:pt x="54" y="6"/>
                  </a:cubicBezTo>
                  <a:cubicBezTo>
                    <a:pt x="37" y="3"/>
                    <a:pt x="20" y="3"/>
                    <a:pt x="3" y="6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19" y="0"/>
                    <a:pt x="37" y="0"/>
                    <a:pt x="55" y="3"/>
                  </a:cubicBezTo>
                  <a:cubicBezTo>
                    <a:pt x="56" y="4"/>
                    <a:pt x="56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865438" y="415926"/>
              <a:ext cx="180975" cy="22225"/>
            </a:xfrm>
            <a:custGeom>
              <a:avLst/>
              <a:gdLst>
                <a:gd name="T0" fmla="*/ 56 w 56"/>
                <a:gd name="T1" fmla="*/ 6 h 7"/>
                <a:gd name="T2" fmla="*/ 53 w 56"/>
                <a:gd name="T3" fmla="*/ 7 h 7"/>
                <a:gd name="T4" fmla="*/ 2 w 56"/>
                <a:gd name="T5" fmla="*/ 7 h 7"/>
                <a:gd name="T6" fmla="*/ 0 w 56"/>
                <a:gd name="T7" fmla="*/ 6 h 7"/>
                <a:gd name="T8" fmla="*/ 2 w 56"/>
                <a:gd name="T9" fmla="*/ 4 h 7"/>
                <a:gd name="T10" fmla="*/ 54 w 56"/>
                <a:gd name="T11" fmla="*/ 4 h 7"/>
                <a:gd name="T12" fmla="*/ 56 w 5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6" y="6"/>
                  </a:moveTo>
                  <a:cubicBezTo>
                    <a:pt x="55" y="7"/>
                    <a:pt x="54" y="7"/>
                    <a:pt x="53" y="7"/>
                  </a:cubicBezTo>
                  <a:cubicBezTo>
                    <a:pt x="36" y="3"/>
                    <a:pt x="19" y="3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19" y="0"/>
                    <a:pt x="37" y="0"/>
                    <a:pt x="54" y="4"/>
                  </a:cubicBezTo>
                  <a:cubicBezTo>
                    <a:pt x="55" y="4"/>
                    <a:pt x="56" y="5"/>
                    <a:pt x="5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125788" y="571501"/>
              <a:ext cx="180975" cy="23813"/>
            </a:xfrm>
            <a:custGeom>
              <a:avLst/>
              <a:gdLst>
                <a:gd name="T0" fmla="*/ 56 w 56"/>
                <a:gd name="T1" fmla="*/ 5 h 7"/>
                <a:gd name="T2" fmla="*/ 54 w 56"/>
                <a:gd name="T3" fmla="*/ 6 h 7"/>
                <a:gd name="T4" fmla="*/ 3 w 56"/>
                <a:gd name="T5" fmla="*/ 6 h 7"/>
                <a:gd name="T6" fmla="*/ 0 w 56"/>
                <a:gd name="T7" fmla="*/ 5 h 7"/>
                <a:gd name="T8" fmla="*/ 2 w 56"/>
                <a:gd name="T9" fmla="*/ 4 h 7"/>
                <a:gd name="T10" fmla="*/ 54 w 56"/>
                <a:gd name="T11" fmla="*/ 4 h 7"/>
                <a:gd name="T12" fmla="*/ 56 w 56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6" y="5"/>
                  </a:moveTo>
                  <a:cubicBezTo>
                    <a:pt x="56" y="6"/>
                    <a:pt x="55" y="7"/>
                    <a:pt x="54" y="6"/>
                  </a:cubicBezTo>
                  <a:cubicBezTo>
                    <a:pt x="37" y="3"/>
                    <a:pt x="20" y="3"/>
                    <a:pt x="3" y="6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19" y="0"/>
                    <a:pt x="37" y="0"/>
                    <a:pt x="54" y="4"/>
                  </a:cubicBezTo>
                  <a:cubicBezTo>
                    <a:pt x="55" y="4"/>
                    <a:pt x="56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125788" y="601663"/>
              <a:ext cx="180975" cy="22225"/>
            </a:xfrm>
            <a:custGeom>
              <a:avLst/>
              <a:gdLst>
                <a:gd name="T0" fmla="*/ 56 w 56"/>
                <a:gd name="T1" fmla="*/ 6 h 7"/>
                <a:gd name="T2" fmla="*/ 54 w 56"/>
                <a:gd name="T3" fmla="*/ 7 h 7"/>
                <a:gd name="T4" fmla="*/ 3 w 56"/>
                <a:gd name="T5" fmla="*/ 7 h 7"/>
                <a:gd name="T6" fmla="*/ 1 w 56"/>
                <a:gd name="T7" fmla="*/ 6 h 7"/>
                <a:gd name="T8" fmla="*/ 2 w 56"/>
                <a:gd name="T9" fmla="*/ 4 h 7"/>
                <a:gd name="T10" fmla="*/ 55 w 56"/>
                <a:gd name="T11" fmla="*/ 4 h 7"/>
                <a:gd name="T12" fmla="*/ 56 w 5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6" y="6"/>
                  </a:moveTo>
                  <a:cubicBezTo>
                    <a:pt x="56" y="7"/>
                    <a:pt x="55" y="7"/>
                    <a:pt x="54" y="7"/>
                  </a:cubicBezTo>
                  <a:cubicBezTo>
                    <a:pt x="37" y="3"/>
                    <a:pt x="20" y="3"/>
                    <a:pt x="3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19" y="0"/>
                    <a:pt x="37" y="0"/>
                    <a:pt x="55" y="4"/>
                  </a:cubicBezTo>
                  <a:cubicBezTo>
                    <a:pt x="56" y="4"/>
                    <a:pt x="56" y="5"/>
                    <a:pt x="5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3125788" y="509588"/>
              <a:ext cx="180975" cy="23813"/>
            </a:xfrm>
            <a:custGeom>
              <a:avLst/>
              <a:gdLst>
                <a:gd name="T0" fmla="*/ 56 w 56"/>
                <a:gd name="T1" fmla="*/ 5 h 7"/>
                <a:gd name="T2" fmla="*/ 54 w 56"/>
                <a:gd name="T3" fmla="*/ 6 h 7"/>
                <a:gd name="T4" fmla="*/ 3 w 56"/>
                <a:gd name="T5" fmla="*/ 6 h 7"/>
                <a:gd name="T6" fmla="*/ 0 w 56"/>
                <a:gd name="T7" fmla="*/ 5 h 7"/>
                <a:gd name="T8" fmla="*/ 2 w 56"/>
                <a:gd name="T9" fmla="*/ 4 h 7"/>
                <a:gd name="T10" fmla="*/ 54 w 56"/>
                <a:gd name="T11" fmla="*/ 4 h 7"/>
                <a:gd name="T12" fmla="*/ 56 w 56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6" y="5"/>
                  </a:moveTo>
                  <a:cubicBezTo>
                    <a:pt x="56" y="6"/>
                    <a:pt x="55" y="7"/>
                    <a:pt x="54" y="6"/>
                  </a:cubicBezTo>
                  <a:cubicBezTo>
                    <a:pt x="37" y="3"/>
                    <a:pt x="19" y="3"/>
                    <a:pt x="3" y="6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19" y="0"/>
                    <a:pt x="37" y="0"/>
                    <a:pt x="54" y="4"/>
                  </a:cubicBezTo>
                  <a:cubicBezTo>
                    <a:pt x="55" y="4"/>
                    <a:pt x="56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3125788" y="539751"/>
              <a:ext cx="180975" cy="22225"/>
            </a:xfrm>
            <a:custGeom>
              <a:avLst/>
              <a:gdLst>
                <a:gd name="T0" fmla="*/ 56 w 56"/>
                <a:gd name="T1" fmla="*/ 6 h 7"/>
                <a:gd name="T2" fmla="*/ 54 w 56"/>
                <a:gd name="T3" fmla="*/ 7 h 7"/>
                <a:gd name="T4" fmla="*/ 3 w 56"/>
                <a:gd name="T5" fmla="*/ 7 h 7"/>
                <a:gd name="T6" fmla="*/ 1 w 56"/>
                <a:gd name="T7" fmla="*/ 6 h 7"/>
                <a:gd name="T8" fmla="*/ 2 w 56"/>
                <a:gd name="T9" fmla="*/ 4 h 7"/>
                <a:gd name="T10" fmla="*/ 55 w 56"/>
                <a:gd name="T11" fmla="*/ 4 h 7"/>
                <a:gd name="T12" fmla="*/ 56 w 5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6" y="6"/>
                  </a:moveTo>
                  <a:cubicBezTo>
                    <a:pt x="56" y="7"/>
                    <a:pt x="55" y="7"/>
                    <a:pt x="54" y="7"/>
                  </a:cubicBezTo>
                  <a:cubicBezTo>
                    <a:pt x="37" y="3"/>
                    <a:pt x="20" y="3"/>
                    <a:pt x="3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19" y="0"/>
                    <a:pt x="37" y="0"/>
                    <a:pt x="55" y="4"/>
                  </a:cubicBezTo>
                  <a:cubicBezTo>
                    <a:pt x="56" y="4"/>
                    <a:pt x="56" y="5"/>
                    <a:pt x="5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125788" y="447676"/>
              <a:ext cx="180975" cy="23813"/>
            </a:xfrm>
            <a:custGeom>
              <a:avLst/>
              <a:gdLst>
                <a:gd name="T0" fmla="*/ 56 w 56"/>
                <a:gd name="T1" fmla="*/ 5 h 7"/>
                <a:gd name="T2" fmla="*/ 54 w 56"/>
                <a:gd name="T3" fmla="*/ 6 h 7"/>
                <a:gd name="T4" fmla="*/ 3 w 56"/>
                <a:gd name="T5" fmla="*/ 6 h 7"/>
                <a:gd name="T6" fmla="*/ 0 w 56"/>
                <a:gd name="T7" fmla="*/ 5 h 7"/>
                <a:gd name="T8" fmla="*/ 2 w 56"/>
                <a:gd name="T9" fmla="*/ 4 h 7"/>
                <a:gd name="T10" fmla="*/ 54 w 56"/>
                <a:gd name="T11" fmla="*/ 4 h 7"/>
                <a:gd name="T12" fmla="*/ 56 w 56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6" y="5"/>
                  </a:moveTo>
                  <a:cubicBezTo>
                    <a:pt x="56" y="6"/>
                    <a:pt x="55" y="7"/>
                    <a:pt x="54" y="6"/>
                  </a:cubicBezTo>
                  <a:cubicBezTo>
                    <a:pt x="37" y="3"/>
                    <a:pt x="19" y="3"/>
                    <a:pt x="3" y="6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19" y="0"/>
                    <a:pt x="37" y="0"/>
                    <a:pt x="54" y="4"/>
                  </a:cubicBezTo>
                  <a:cubicBezTo>
                    <a:pt x="55" y="4"/>
                    <a:pt x="56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3125788" y="477838"/>
              <a:ext cx="180975" cy="22225"/>
            </a:xfrm>
            <a:custGeom>
              <a:avLst/>
              <a:gdLst>
                <a:gd name="T0" fmla="*/ 56 w 56"/>
                <a:gd name="T1" fmla="*/ 6 h 7"/>
                <a:gd name="T2" fmla="*/ 54 w 56"/>
                <a:gd name="T3" fmla="*/ 7 h 7"/>
                <a:gd name="T4" fmla="*/ 3 w 56"/>
                <a:gd name="T5" fmla="*/ 7 h 7"/>
                <a:gd name="T6" fmla="*/ 1 w 56"/>
                <a:gd name="T7" fmla="*/ 6 h 7"/>
                <a:gd name="T8" fmla="*/ 2 w 56"/>
                <a:gd name="T9" fmla="*/ 4 h 7"/>
                <a:gd name="T10" fmla="*/ 54 w 56"/>
                <a:gd name="T11" fmla="*/ 4 h 7"/>
                <a:gd name="T12" fmla="*/ 56 w 5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6" y="6"/>
                  </a:moveTo>
                  <a:cubicBezTo>
                    <a:pt x="56" y="7"/>
                    <a:pt x="55" y="7"/>
                    <a:pt x="54" y="7"/>
                  </a:cubicBezTo>
                  <a:cubicBezTo>
                    <a:pt x="37" y="3"/>
                    <a:pt x="20" y="3"/>
                    <a:pt x="3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19" y="0"/>
                    <a:pt x="37" y="0"/>
                    <a:pt x="54" y="4"/>
                  </a:cubicBezTo>
                  <a:cubicBezTo>
                    <a:pt x="56" y="4"/>
                    <a:pt x="56" y="5"/>
                    <a:pt x="5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3125788" y="385763"/>
              <a:ext cx="180975" cy="23813"/>
            </a:xfrm>
            <a:custGeom>
              <a:avLst/>
              <a:gdLst>
                <a:gd name="T0" fmla="*/ 56 w 56"/>
                <a:gd name="T1" fmla="*/ 5 h 7"/>
                <a:gd name="T2" fmla="*/ 54 w 56"/>
                <a:gd name="T3" fmla="*/ 6 h 7"/>
                <a:gd name="T4" fmla="*/ 3 w 56"/>
                <a:gd name="T5" fmla="*/ 6 h 7"/>
                <a:gd name="T6" fmla="*/ 0 w 56"/>
                <a:gd name="T7" fmla="*/ 5 h 7"/>
                <a:gd name="T8" fmla="*/ 2 w 56"/>
                <a:gd name="T9" fmla="*/ 3 h 7"/>
                <a:gd name="T10" fmla="*/ 54 w 56"/>
                <a:gd name="T11" fmla="*/ 3 h 7"/>
                <a:gd name="T12" fmla="*/ 56 w 56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6" y="5"/>
                  </a:moveTo>
                  <a:cubicBezTo>
                    <a:pt x="56" y="6"/>
                    <a:pt x="55" y="7"/>
                    <a:pt x="54" y="6"/>
                  </a:cubicBezTo>
                  <a:cubicBezTo>
                    <a:pt x="37" y="3"/>
                    <a:pt x="19" y="3"/>
                    <a:pt x="3" y="6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19" y="0"/>
                    <a:pt x="37" y="0"/>
                    <a:pt x="54" y="3"/>
                  </a:cubicBezTo>
                  <a:cubicBezTo>
                    <a:pt x="55" y="4"/>
                    <a:pt x="56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3128963" y="415926"/>
              <a:ext cx="177800" cy="22225"/>
            </a:xfrm>
            <a:custGeom>
              <a:avLst/>
              <a:gdLst>
                <a:gd name="T0" fmla="*/ 55 w 55"/>
                <a:gd name="T1" fmla="*/ 6 h 7"/>
                <a:gd name="T2" fmla="*/ 53 w 55"/>
                <a:gd name="T3" fmla="*/ 7 h 7"/>
                <a:gd name="T4" fmla="*/ 2 w 55"/>
                <a:gd name="T5" fmla="*/ 7 h 7"/>
                <a:gd name="T6" fmla="*/ 0 w 55"/>
                <a:gd name="T7" fmla="*/ 6 h 7"/>
                <a:gd name="T8" fmla="*/ 1 w 55"/>
                <a:gd name="T9" fmla="*/ 4 h 7"/>
                <a:gd name="T10" fmla="*/ 54 w 55"/>
                <a:gd name="T11" fmla="*/ 4 h 7"/>
                <a:gd name="T12" fmla="*/ 55 w 55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">
                  <a:moveTo>
                    <a:pt x="55" y="6"/>
                  </a:moveTo>
                  <a:cubicBezTo>
                    <a:pt x="55" y="7"/>
                    <a:pt x="54" y="7"/>
                    <a:pt x="53" y="7"/>
                  </a:cubicBezTo>
                  <a:cubicBezTo>
                    <a:pt x="36" y="3"/>
                    <a:pt x="19" y="3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9" y="0"/>
                    <a:pt x="36" y="0"/>
                    <a:pt x="54" y="4"/>
                  </a:cubicBezTo>
                  <a:cubicBezTo>
                    <a:pt x="55" y="4"/>
                    <a:pt x="55" y="5"/>
                    <a:pt x="5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7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>
            <a:off x="177421" y="1875295"/>
            <a:ext cx="3998793" cy="4982705"/>
          </a:xfrm>
          <a:prstGeom prst="upArrow">
            <a:avLst>
              <a:gd name="adj1" fmla="val 72689"/>
              <a:gd name="adj2" fmla="val 39496"/>
            </a:avLst>
          </a:prstGeom>
          <a:ln>
            <a:noFill/>
          </a:ln>
          <a:effectLst>
            <a:outerShdw blurRad="254000" dist="38100" dir="16200000" sx="102000" sy="102000" rotWithShape="0">
              <a:schemeClr val="accent1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flipV="1">
            <a:off x="3675418" y="0"/>
            <a:ext cx="3347634" cy="4982705"/>
          </a:xfrm>
          <a:prstGeom prst="upArrow">
            <a:avLst>
              <a:gd name="adj1" fmla="val 72689"/>
              <a:gd name="adj2" fmla="val 39496"/>
            </a:avLst>
          </a:prstGeom>
          <a:solidFill>
            <a:schemeClr val="accent3"/>
          </a:solidFill>
          <a:ln>
            <a:noFill/>
          </a:ln>
          <a:effectLst>
            <a:outerShdw blurRad="254000" dist="38100" dir="5400000" sx="102000" sy="102000" algn="t" rotWithShape="0">
              <a:schemeClr val="accent3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63689" y="1591642"/>
            <a:ext cx="4359989" cy="1005312"/>
            <a:chOff x="7663689" y="1591642"/>
            <a:chExt cx="3676315" cy="997712"/>
          </a:xfrm>
        </p:grpSpPr>
        <p:sp>
          <p:nvSpPr>
            <p:cNvPr id="2" name="Subtitle 2"/>
            <p:cNvSpPr txBox="1">
              <a:spLocks/>
            </p:cNvSpPr>
            <p:nvPr/>
          </p:nvSpPr>
          <p:spPr>
            <a:xfrm>
              <a:off x="8377258" y="1591642"/>
              <a:ext cx="2962746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 b="1" dirty="0">
                  <a:solidFill>
                    <a:srgbClr val="002060"/>
                  </a:solidFill>
                </a:rPr>
                <a:t>SO1: Conductive legal and Policy Framework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663689" y="1770458"/>
              <a:ext cx="640080" cy="64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38100" dir="5400000" sx="105000" sy="105000" algn="t" rotWithShape="0">
                <a:schemeClr val="accent2"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63689" y="2791837"/>
            <a:ext cx="4359989" cy="1148031"/>
            <a:chOff x="7663689" y="3214926"/>
            <a:chExt cx="3676315" cy="997712"/>
          </a:xfrm>
        </p:grpSpPr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8377258" y="3214926"/>
              <a:ext cx="2962746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 b="1" dirty="0">
                  <a:solidFill>
                    <a:srgbClr val="002060"/>
                  </a:solidFill>
                </a:rPr>
                <a:t>SO2: Improved governance and Expanded Services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7663689" y="3393742"/>
              <a:ext cx="640080" cy="64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14300" dist="38100" dir="5400000" sx="105000" sy="105000" algn="t" rotWithShape="0">
                <a:schemeClr val="accent3"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63689" y="4019330"/>
            <a:ext cx="4237159" cy="997712"/>
            <a:chOff x="7663689" y="4838210"/>
            <a:chExt cx="3676315" cy="997712"/>
          </a:xfrm>
        </p:grpSpPr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8509958" y="4838210"/>
              <a:ext cx="2830046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 b="1" dirty="0">
                  <a:solidFill>
                    <a:srgbClr val="002060"/>
                  </a:solidFill>
                </a:rPr>
                <a:t>SO3: Reliable Vital Statistics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7663689" y="5017026"/>
              <a:ext cx="640080" cy="64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14300" dist="38100" dir="5400000" sx="105000" sy="105000" algn="t" rotWithShape="0">
                <a:schemeClr val="accent4"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</a:rPr>
                <a:t>3</a:t>
              </a:r>
            </a:p>
          </p:txBody>
        </p:sp>
      </p:grpSp>
      <p:sp>
        <p:nvSpPr>
          <p:cNvPr id="50" name="Subtitle 2"/>
          <p:cNvSpPr txBox="1">
            <a:spLocks/>
          </p:cNvSpPr>
          <p:nvPr/>
        </p:nvSpPr>
        <p:spPr>
          <a:xfrm>
            <a:off x="805218" y="4170660"/>
            <a:ext cx="2702257" cy="233281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CRVS Comprehensive Assessment;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Thematic Areas;</a:t>
            </a:r>
          </a:p>
          <a:p>
            <a:pPr marL="590548" lvl="2" indent="-285750"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b="1" dirty="0">
                <a:solidFill>
                  <a:schemeClr val="bg1"/>
                </a:solidFill>
                <a:latin typeface="Constantia" pitchFamily="18" charset="0"/>
                <a:ea typeface="Calibri" panose="020F0502020204030204" pitchFamily="34" charset="0"/>
                <a:cs typeface="Arial" panose="020B0604020202020204" pitchFamily="34" charset="0"/>
              </a:rPr>
              <a:t>Legal Framework</a:t>
            </a:r>
          </a:p>
          <a:p>
            <a:pPr marL="590548" lvl="2" indent="-285750"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b="1" dirty="0">
                <a:solidFill>
                  <a:schemeClr val="bg1"/>
                </a:solidFill>
                <a:latin typeface="Constantia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Cause of Death</a:t>
            </a:r>
          </a:p>
          <a:p>
            <a:pPr marL="590548" lvl="2" indent="-285750"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b="1" dirty="0">
                <a:solidFill>
                  <a:schemeClr val="bg1"/>
                </a:solidFill>
                <a:latin typeface="Constantia" pitchFamily="18" charset="0"/>
                <a:ea typeface="Calibri" panose="020F0502020204030204" pitchFamily="34" charset="0"/>
                <a:cs typeface="Arial" panose="020B0604020202020204" pitchFamily="34" charset="0"/>
              </a:rPr>
              <a:t>Vital Statistics</a:t>
            </a:r>
          </a:p>
          <a:p>
            <a:pPr marL="590548" lvl="2" indent="-285750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b="1" dirty="0">
                <a:solidFill>
                  <a:schemeClr val="bg1"/>
                </a:solidFill>
                <a:latin typeface="Constantia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Management &amp; Operations</a:t>
            </a:r>
          </a:p>
          <a:p>
            <a:pPr marL="590548" lvl="2" indent="-285750"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800" b="1" dirty="0">
                <a:solidFill>
                  <a:schemeClr val="bg1"/>
                </a:solidFill>
                <a:latin typeface="Constantia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Technology</a:t>
            </a:r>
          </a:p>
          <a:p>
            <a:pPr algn="ctr">
              <a:lnSpc>
                <a:spcPct val="100000"/>
              </a:lnSpc>
              <a:buFont typeface="Wingdings" pitchFamily="2" charset="2"/>
              <a:buChar char="§"/>
            </a:pPr>
            <a:endParaRPr lang="en-US" sz="18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4285397" y="647414"/>
            <a:ext cx="2197289" cy="233281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chemeClr val="bg1"/>
                </a:solidFill>
                <a:latin typeface="Constantia" pitchFamily="18" charset="0"/>
              </a:rPr>
              <a:t>CRVS Strategic Plan </a:t>
            </a:r>
          </a:p>
        </p:txBody>
      </p:sp>
      <p:grpSp>
        <p:nvGrpSpPr>
          <p:cNvPr id="53" name="Group 4"/>
          <p:cNvGrpSpPr>
            <a:grpSpLocks noChangeAspect="1"/>
          </p:cNvGrpSpPr>
          <p:nvPr/>
        </p:nvGrpSpPr>
        <p:grpSpPr bwMode="auto">
          <a:xfrm>
            <a:off x="1482774" y="2133216"/>
            <a:ext cx="1310145" cy="1310145"/>
            <a:chOff x="1028" y="356"/>
            <a:chExt cx="3006" cy="3006"/>
          </a:xfrm>
          <a:solidFill>
            <a:schemeClr val="bg1"/>
          </a:solidFill>
        </p:grpSpPr>
        <p:sp>
          <p:nvSpPr>
            <p:cNvPr id="56" name="Freeform 6"/>
            <p:cNvSpPr>
              <a:spLocks noEditPoints="1"/>
            </p:cNvSpPr>
            <p:nvPr/>
          </p:nvSpPr>
          <p:spPr bwMode="auto">
            <a:xfrm>
              <a:off x="1996" y="1300"/>
              <a:ext cx="1070" cy="1118"/>
            </a:xfrm>
            <a:custGeom>
              <a:avLst/>
              <a:gdLst>
                <a:gd name="T0" fmla="*/ 803 w 2138"/>
                <a:gd name="T1" fmla="*/ 432 h 2238"/>
                <a:gd name="T2" fmla="*/ 519 w 2138"/>
                <a:gd name="T3" fmla="*/ 631 h 2238"/>
                <a:gd name="T4" fmla="*/ 357 w 2138"/>
                <a:gd name="T5" fmla="*/ 939 h 2238"/>
                <a:gd name="T6" fmla="*/ 357 w 2138"/>
                <a:gd name="T7" fmla="*/ 1299 h 2238"/>
                <a:gd name="T8" fmla="*/ 519 w 2138"/>
                <a:gd name="T9" fmla="*/ 1607 h 2238"/>
                <a:gd name="T10" fmla="*/ 803 w 2138"/>
                <a:gd name="T11" fmla="*/ 1806 h 2238"/>
                <a:gd name="T12" fmla="*/ 1162 w 2138"/>
                <a:gd name="T13" fmla="*/ 1850 h 2238"/>
                <a:gd name="T14" fmla="*/ 1488 w 2138"/>
                <a:gd name="T15" fmla="*/ 1722 h 2238"/>
                <a:gd name="T16" fmla="*/ 1718 w 2138"/>
                <a:gd name="T17" fmla="*/ 1465 h 2238"/>
                <a:gd name="T18" fmla="*/ 1805 w 2138"/>
                <a:gd name="T19" fmla="*/ 1119 h 2238"/>
                <a:gd name="T20" fmla="*/ 1718 w 2138"/>
                <a:gd name="T21" fmla="*/ 773 h 2238"/>
                <a:gd name="T22" fmla="*/ 1488 w 2138"/>
                <a:gd name="T23" fmla="*/ 516 h 2238"/>
                <a:gd name="T24" fmla="*/ 1162 w 2138"/>
                <a:gd name="T25" fmla="*/ 388 h 2238"/>
                <a:gd name="T26" fmla="*/ 1125 w 2138"/>
                <a:gd name="T27" fmla="*/ 19 h 2238"/>
                <a:gd name="T28" fmla="*/ 1166 w 2138"/>
                <a:gd name="T29" fmla="*/ 197 h 2238"/>
                <a:gd name="T30" fmla="*/ 1534 w 2138"/>
                <a:gd name="T31" fmla="*/ 317 h 2238"/>
                <a:gd name="T32" fmla="*/ 1656 w 2138"/>
                <a:gd name="T33" fmla="*/ 197 h 2238"/>
                <a:gd name="T34" fmla="*/ 1745 w 2138"/>
                <a:gd name="T35" fmla="*/ 232 h 2238"/>
                <a:gd name="T36" fmla="*/ 1759 w 2138"/>
                <a:gd name="T37" fmla="*/ 325 h 2238"/>
                <a:gd name="T38" fmla="*/ 1818 w 2138"/>
                <a:gd name="T39" fmla="*/ 574 h 2238"/>
                <a:gd name="T40" fmla="*/ 2044 w 2138"/>
                <a:gd name="T41" fmla="*/ 707 h 2238"/>
                <a:gd name="T42" fmla="*/ 2133 w 2138"/>
                <a:gd name="T43" fmla="*/ 773 h 2238"/>
                <a:gd name="T44" fmla="*/ 2098 w 2138"/>
                <a:gd name="T45" fmla="*/ 880 h 2238"/>
                <a:gd name="T46" fmla="*/ 1996 w 2138"/>
                <a:gd name="T47" fmla="*/ 1119 h 2238"/>
                <a:gd name="T48" fmla="*/ 2098 w 2138"/>
                <a:gd name="T49" fmla="*/ 1358 h 2238"/>
                <a:gd name="T50" fmla="*/ 2133 w 2138"/>
                <a:gd name="T51" fmla="*/ 1465 h 2238"/>
                <a:gd name="T52" fmla="*/ 2066 w 2138"/>
                <a:gd name="T53" fmla="*/ 1529 h 2238"/>
                <a:gd name="T54" fmla="*/ 1872 w 2138"/>
                <a:gd name="T55" fmla="*/ 1582 h 2238"/>
                <a:gd name="T56" fmla="*/ 1749 w 2138"/>
                <a:gd name="T57" fmla="*/ 1890 h 2238"/>
                <a:gd name="T58" fmla="*/ 1758 w 2138"/>
                <a:gd name="T59" fmla="*/ 1986 h 2238"/>
                <a:gd name="T60" fmla="*/ 1670 w 2138"/>
                <a:gd name="T61" fmla="*/ 2043 h 2238"/>
                <a:gd name="T62" fmla="*/ 1594 w 2138"/>
                <a:gd name="T63" fmla="*/ 2003 h 2238"/>
                <a:gd name="T64" fmla="*/ 1264 w 2138"/>
                <a:gd name="T65" fmla="*/ 2026 h 2238"/>
                <a:gd name="T66" fmla="*/ 1146 w 2138"/>
                <a:gd name="T67" fmla="*/ 2199 h 2238"/>
                <a:gd name="T68" fmla="*/ 1038 w 2138"/>
                <a:gd name="T69" fmla="*/ 2234 h 2238"/>
                <a:gd name="T70" fmla="*/ 972 w 2138"/>
                <a:gd name="T71" fmla="*/ 2143 h 2238"/>
                <a:gd name="T72" fmla="*/ 690 w 2138"/>
                <a:gd name="T73" fmla="*/ 1964 h 2238"/>
                <a:gd name="T74" fmla="*/ 510 w 2138"/>
                <a:gd name="T75" fmla="*/ 2034 h 2238"/>
                <a:gd name="T76" fmla="*/ 411 w 2138"/>
                <a:gd name="T77" fmla="*/ 2024 h 2238"/>
                <a:gd name="T78" fmla="*/ 371 w 2138"/>
                <a:gd name="T79" fmla="*/ 1937 h 2238"/>
                <a:gd name="T80" fmla="*/ 380 w 2138"/>
                <a:gd name="T81" fmla="*/ 1740 h 2238"/>
                <a:gd name="T82" fmla="*/ 125 w 2138"/>
                <a:gd name="T83" fmla="*/ 1527 h 2238"/>
                <a:gd name="T84" fmla="*/ 31 w 2138"/>
                <a:gd name="T85" fmla="*/ 1505 h 2238"/>
                <a:gd name="T86" fmla="*/ 5 w 2138"/>
                <a:gd name="T87" fmla="*/ 1405 h 2238"/>
                <a:gd name="T88" fmla="*/ 162 w 2138"/>
                <a:gd name="T89" fmla="*/ 1312 h 2238"/>
                <a:gd name="T90" fmla="*/ 162 w 2138"/>
                <a:gd name="T91" fmla="*/ 926 h 2238"/>
                <a:gd name="T92" fmla="*/ 5 w 2138"/>
                <a:gd name="T93" fmla="*/ 833 h 2238"/>
                <a:gd name="T94" fmla="*/ 40 w 2138"/>
                <a:gd name="T95" fmla="*/ 725 h 2238"/>
                <a:gd name="T96" fmla="*/ 222 w 2138"/>
                <a:gd name="T97" fmla="*/ 744 h 2238"/>
                <a:gd name="T98" fmla="*/ 450 w 2138"/>
                <a:gd name="T99" fmla="*/ 430 h 2238"/>
                <a:gd name="T100" fmla="*/ 373 w 2138"/>
                <a:gd name="T101" fmla="*/ 275 h 2238"/>
                <a:gd name="T102" fmla="*/ 433 w 2138"/>
                <a:gd name="T103" fmla="*/ 201 h 2238"/>
                <a:gd name="T104" fmla="*/ 528 w 2138"/>
                <a:gd name="T105" fmla="*/ 215 h 2238"/>
                <a:gd name="T106" fmla="*/ 781 w 2138"/>
                <a:gd name="T107" fmla="*/ 237 h 2238"/>
                <a:gd name="T108" fmla="*/ 978 w 2138"/>
                <a:gd name="T109" fmla="*/ 66 h 2238"/>
                <a:gd name="T110" fmla="*/ 1069 w 2138"/>
                <a:gd name="T111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38" h="2238">
                  <a:moveTo>
                    <a:pt x="1069" y="383"/>
                  </a:moveTo>
                  <a:lnTo>
                    <a:pt x="976" y="388"/>
                  </a:lnTo>
                  <a:lnTo>
                    <a:pt x="889" y="407"/>
                  </a:lnTo>
                  <a:lnTo>
                    <a:pt x="803" y="432"/>
                  </a:lnTo>
                  <a:lnTo>
                    <a:pt x="723" y="470"/>
                  </a:lnTo>
                  <a:lnTo>
                    <a:pt x="650" y="516"/>
                  </a:lnTo>
                  <a:lnTo>
                    <a:pt x="581" y="569"/>
                  </a:lnTo>
                  <a:lnTo>
                    <a:pt x="519" y="631"/>
                  </a:lnTo>
                  <a:lnTo>
                    <a:pt x="466" y="700"/>
                  </a:lnTo>
                  <a:lnTo>
                    <a:pt x="420" y="773"/>
                  </a:lnTo>
                  <a:lnTo>
                    <a:pt x="382" y="853"/>
                  </a:lnTo>
                  <a:lnTo>
                    <a:pt x="357" y="939"/>
                  </a:lnTo>
                  <a:lnTo>
                    <a:pt x="338" y="1026"/>
                  </a:lnTo>
                  <a:lnTo>
                    <a:pt x="333" y="1119"/>
                  </a:lnTo>
                  <a:lnTo>
                    <a:pt x="338" y="1212"/>
                  </a:lnTo>
                  <a:lnTo>
                    <a:pt x="357" y="1299"/>
                  </a:lnTo>
                  <a:lnTo>
                    <a:pt x="382" y="1385"/>
                  </a:lnTo>
                  <a:lnTo>
                    <a:pt x="420" y="1465"/>
                  </a:lnTo>
                  <a:lnTo>
                    <a:pt x="466" y="1538"/>
                  </a:lnTo>
                  <a:lnTo>
                    <a:pt x="519" y="1607"/>
                  </a:lnTo>
                  <a:lnTo>
                    <a:pt x="581" y="1669"/>
                  </a:lnTo>
                  <a:lnTo>
                    <a:pt x="650" y="1722"/>
                  </a:lnTo>
                  <a:lnTo>
                    <a:pt x="723" y="1768"/>
                  </a:lnTo>
                  <a:lnTo>
                    <a:pt x="803" y="1806"/>
                  </a:lnTo>
                  <a:lnTo>
                    <a:pt x="889" y="1831"/>
                  </a:lnTo>
                  <a:lnTo>
                    <a:pt x="976" y="1850"/>
                  </a:lnTo>
                  <a:lnTo>
                    <a:pt x="1069" y="1855"/>
                  </a:lnTo>
                  <a:lnTo>
                    <a:pt x="1162" y="1850"/>
                  </a:lnTo>
                  <a:lnTo>
                    <a:pt x="1249" y="1831"/>
                  </a:lnTo>
                  <a:lnTo>
                    <a:pt x="1335" y="1806"/>
                  </a:lnTo>
                  <a:lnTo>
                    <a:pt x="1415" y="1768"/>
                  </a:lnTo>
                  <a:lnTo>
                    <a:pt x="1488" y="1722"/>
                  </a:lnTo>
                  <a:lnTo>
                    <a:pt x="1557" y="1669"/>
                  </a:lnTo>
                  <a:lnTo>
                    <a:pt x="1619" y="1607"/>
                  </a:lnTo>
                  <a:lnTo>
                    <a:pt x="1672" y="1538"/>
                  </a:lnTo>
                  <a:lnTo>
                    <a:pt x="1718" y="1465"/>
                  </a:lnTo>
                  <a:lnTo>
                    <a:pt x="1756" y="1385"/>
                  </a:lnTo>
                  <a:lnTo>
                    <a:pt x="1781" y="1299"/>
                  </a:lnTo>
                  <a:lnTo>
                    <a:pt x="1800" y="1212"/>
                  </a:lnTo>
                  <a:lnTo>
                    <a:pt x="1805" y="1119"/>
                  </a:lnTo>
                  <a:lnTo>
                    <a:pt x="1800" y="1026"/>
                  </a:lnTo>
                  <a:lnTo>
                    <a:pt x="1781" y="939"/>
                  </a:lnTo>
                  <a:lnTo>
                    <a:pt x="1756" y="853"/>
                  </a:lnTo>
                  <a:lnTo>
                    <a:pt x="1718" y="773"/>
                  </a:lnTo>
                  <a:lnTo>
                    <a:pt x="1672" y="700"/>
                  </a:lnTo>
                  <a:lnTo>
                    <a:pt x="1619" y="631"/>
                  </a:lnTo>
                  <a:lnTo>
                    <a:pt x="1557" y="569"/>
                  </a:lnTo>
                  <a:lnTo>
                    <a:pt x="1488" y="516"/>
                  </a:lnTo>
                  <a:lnTo>
                    <a:pt x="1415" y="470"/>
                  </a:lnTo>
                  <a:lnTo>
                    <a:pt x="1335" y="432"/>
                  </a:lnTo>
                  <a:lnTo>
                    <a:pt x="1249" y="407"/>
                  </a:lnTo>
                  <a:lnTo>
                    <a:pt x="1162" y="388"/>
                  </a:lnTo>
                  <a:lnTo>
                    <a:pt x="1069" y="383"/>
                  </a:lnTo>
                  <a:close/>
                  <a:moveTo>
                    <a:pt x="1069" y="0"/>
                  </a:moveTo>
                  <a:lnTo>
                    <a:pt x="1100" y="4"/>
                  </a:lnTo>
                  <a:lnTo>
                    <a:pt x="1125" y="19"/>
                  </a:lnTo>
                  <a:lnTo>
                    <a:pt x="1146" y="39"/>
                  </a:lnTo>
                  <a:lnTo>
                    <a:pt x="1160" y="66"/>
                  </a:lnTo>
                  <a:lnTo>
                    <a:pt x="1166" y="95"/>
                  </a:lnTo>
                  <a:lnTo>
                    <a:pt x="1166" y="197"/>
                  </a:lnTo>
                  <a:lnTo>
                    <a:pt x="1264" y="212"/>
                  </a:lnTo>
                  <a:lnTo>
                    <a:pt x="1357" y="237"/>
                  </a:lnTo>
                  <a:lnTo>
                    <a:pt x="1448" y="274"/>
                  </a:lnTo>
                  <a:lnTo>
                    <a:pt x="1534" y="317"/>
                  </a:lnTo>
                  <a:lnTo>
                    <a:pt x="1594" y="235"/>
                  </a:lnTo>
                  <a:lnTo>
                    <a:pt x="1610" y="215"/>
                  </a:lnTo>
                  <a:lnTo>
                    <a:pt x="1632" y="203"/>
                  </a:lnTo>
                  <a:lnTo>
                    <a:pt x="1656" y="197"/>
                  </a:lnTo>
                  <a:lnTo>
                    <a:pt x="1679" y="195"/>
                  </a:lnTo>
                  <a:lnTo>
                    <a:pt x="1705" y="201"/>
                  </a:lnTo>
                  <a:lnTo>
                    <a:pt x="1727" y="214"/>
                  </a:lnTo>
                  <a:lnTo>
                    <a:pt x="1745" y="232"/>
                  </a:lnTo>
                  <a:lnTo>
                    <a:pt x="1758" y="252"/>
                  </a:lnTo>
                  <a:lnTo>
                    <a:pt x="1765" y="275"/>
                  </a:lnTo>
                  <a:lnTo>
                    <a:pt x="1767" y="301"/>
                  </a:lnTo>
                  <a:lnTo>
                    <a:pt x="1759" y="325"/>
                  </a:lnTo>
                  <a:lnTo>
                    <a:pt x="1749" y="347"/>
                  </a:lnTo>
                  <a:lnTo>
                    <a:pt x="1688" y="430"/>
                  </a:lnTo>
                  <a:lnTo>
                    <a:pt x="1758" y="498"/>
                  </a:lnTo>
                  <a:lnTo>
                    <a:pt x="1818" y="574"/>
                  </a:lnTo>
                  <a:lnTo>
                    <a:pt x="1872" y="656"/>
                  </a:lnTo>
                  <a:lnTo>
                    <a:pt x="1916" y="744"/>
                  </a:lnTo>
                  <a:lnTo>
                    <a:pt x="2013" y="711"/>
                  </a:lnTo>
                  <a:lnTo>
                    <a:pt x="2044" y="707"/>
                  </a:lnTo>
                  <a:lnTo>
                    <a:pt x="2073" y="711"/>
                  </a:lnTo>
                  <a:lnTo>
                    <a:pt x="2098" y="725"/>
                  </a:lnTo>
                  <a:lnTo>
                    <a:pt x="2120" y="746"/>
                  </a:lnTo>
                  <a:lnTo>
                    <a:pt x="2133" y="773"/>
                  </a:lnTo>
                  <a:lnTo>
                    <a:pt x="2138" y="804"/>
                  </a:lnTo>
                  <a:lnTo>
                    <a:pt x="2133" y="833"/>
                  </a:lnTo>
                  <a:lnTo>
                    <a:pt x="2120" y="858"/>
                  </a:lnTo>
                  <a:lnTo>
                    <a:pt x="2098" y="880"/>
                  </a:lnTo>
                  <a:lnTo>
                    <a:pt x="2071" y="895"/>
                  </a:lnTo>
                  <a:lnTo>
                    <a:pt x="1976" y="926"/>
                  </a:lnTo>
                  <a:lnTo>
                    <a:pt x="1991" y="1021"/>
                  </a:lnTo>
                  <a:lnTo>
                    <a:pt x="1996" y="1119"/>
                  </a:lnTo>
                  <a:lnTo>
                    <a:pt x="1991" y="1217"/>
                  </a:lnTo>
                  <a:lnTo>
                    <a:pt x="1976" y="1312"/>
                  </a:lnTo>
                  <a:lnTo>
                    <a:pt x="2071" y="1343"/>
                  </a:lnTo>
                  <a:lnTo>
                    <a:pt x="2098" y="1358"/>
                  </a:lnTo>
                  <a:lnTo>
                    <a:pt x="2120" y="1380"/>
                  </a:lnTo>
                  <a:lnTo>
                    <a:pt x="2133" y="1405"/>
                  </a:lnTo>
                  <a:lnTo>
                    <a:pt x="2138" y="1434"/>
                  </a:lnTo>
                  <a:lnTo>
                    <a:pt x="2133" y="1465"/>
                  </a:lnTo>
                  <a:lnTo>
                    <a:pt x="2122" y="1487"/>
                  </a:lnTo>
                  <a:lnTo>
                    <a:pt x="2107" y="1505"/>
                  </a:lnTo>
                  <a:lnTo>
                    <a:pt x="2087" y="1520"/>
                  </a:lnTo>
                  <a:lnTo>
                    <a:pt x="2066" y="1529"/>
                  </a:lnTo>
                  <a:lnTo>
                    <a:pt x="2042" y="1531"/>
                  </a:lnTo>
                  <a:lnTo>
                    <a:pt x="2013" y="1527"/>
                  </a:lnTo>
                  <a:lnTo>
                    <a:pt x="1916" y="1494"/>
                  </a:lnTo>
                  <a:lnTo>
                    <a:pt x="1872" y="1582"/>
                  </a:lnTo>
                  <a:lnTo>
                    <a:pt x="1818" y="1664"/>
                  </a:lnTo>
                  <a:lnTo>
                    <a:pt x="1758" y="1740"/>
                  </a:lnTo>
                  <a:lnTo>
                    <a:pt x="1688" y="1808"/>
                  </a:lnTo>
                  <a:lnTo>
                    <a:pt x="1749" y="1890"/>
                  </a:lnTo>
                  <a:lnTo>
                    <a:pt x="1759" y="1913"/>
                  </a:lnTo>
                  <a:lnTo>
                    <a:pt x="1767" y="1937"/>
                  </a:lnTo>
                  <a:lnTo>
                    <a:pt x="1765" y="1963"/>
                  </a:lnTo>
                  <a:lnTo>
                    <a:pt x="1758" y="1986"/>
                  </a:lnTo>
                  <a:lnTo>
                    <a:pt x="1745" y="2006"/>
                  </a:lnTo>
                  <a:lnTo>
                    <a:pt x="1727" y="2024"/>
                  </a:lnTo>
                  <a:lnTo>
                    <a:pt x="1699" y="2039"/>
                  </a:lnTo>
                  <a:lnTo>
                    <a:pt x="1670" y="2043"/>
                  </a:lnTo>
                  <a:lnTo>
                    <a:pt x="1648" y="2041"/>
                  </a:lnTo>
                  <a:lnTo>
                    <a:pt x="1628" y="2034"/>
                  </a:lnTo>
                  <a:lnTo>
                    <a:pt x="1608" y="2021"/>
                  </a:lnTo>
                  <a:lnTo>
                    <a:pt x="1594" y="2003"/>
                  </a:lnTo>
                  <a:lnTo>
                    <a:pt x="1534" y="1921"/>
                  </a:lnTo>
                  <a:lnTo>
                    <a:pt x="1448" y="1964"/>
                  </a:lnTo>
                  <a:lnTo>
                    <a:pt x="1357" y="2001"/>
                  </a:lnTo>
                  <a:lnTo>
                    <a:pt x="1264" y="2026"/>
                  </a:lnTo>
                  <a:lnTo>
                    <a:pt x="1166" y="2041"/>
                  </a:lnTo>
                  <a:lnTo>
                    <a:pt x="1166" y="2143"/>
                  </a:lnTo>
                  <a:lnTo>
                    <a:pt x="1160" y="2172"/>
                  </a:lnTo>
                  <a:lnTo>
                    <a:pt x="1146" y="2199"/>
                  </a:lnTo>
                  <a:lnTo>
                    <a:pt x="1125" y="2219"/>
                  </a:lnTo>
                  <a:lnTo>
                    <a:pt x="1100" y="2234"/>
                  </a:lnTo>
                  <a:lnTo>
                    <a:pt x="1069" y="2238"/>
                  </a:lnTo>
                  <a:lnTo>
                    <a:pt x="1038" y="2234"/>
                  </a:lnTo>
                  <a:lnTo>
                    <a:pt x="1013" y="2219"/>
                  </a:lnTo>
                  <a:lnTo>
                    <a:pt x="991" y="2199"/>
                  </a:lnTo>
                  <a:lnTo>
                    <a:pt x="978" y="2172"/>
                  </a:lnTo>
                  <a:lnTo>
                    <a:pt x="972" y="2143"/>
                  </a:lnTo>
                  <a:lnTo>
                    <a:pt x="972" y="2041"/>
                  </a:lnTo>
                  <a:lnTo>
                    <a:pt x="874" y="2026"/>
                  </a:lnTo>
                  <a:lnTo>
                    <a:pt x="781" y="2001"/>
                  </a:lnTo>
                  <a:lnTo>
                    <a:pt x="690" y="1964"/>
                  </a:lnTo>
                  <a:lnTo>
                    <a:pt x="604" y="1921"/>
                  </a:lnTo>
                  <a:lnTo>
                    <a:pt x="544" y="2003"/>
                  </a:lnTo>
                  <a:lnTo>
                    <a:pt x="530" y="2021"/>
                  </a:lnTo>
                  <a:lnTo>
                    <a:pt x="510" y="2034"/>
                  </a:lnTo>
                  <a:lnTo>
                    <a:pt x="490" y="2041"/>
                  </a:lnTo>
                  <a:lnTo>
                    <a:pt x="468" y="2043"/>
                  </a:lnTo>
                  <a:lnTo>
                    <a:pt x="439" y="2039"/>
                  </a:lnTo>
                  <a:lnTo>
                    <a:pt x="411" y="2024"/>
                  </a:lnTo>
                  <a:lnTo>
                    <a:pt x="393" y="2006"/>
                  </a:lnTo>
                  <a:lnTo>
                    <a:pt x="380" y="1986"/>
                  </a:lnTo>
                  <a:lnTo>
                    <a:pt x="373" y="1963"/>
                  </a:lnTo>
                  <a:lnTo>
                    <a:pt x="371" y="1937"/>
                  </a:lnTo>
                  <a:lnTo>
                    <a:pt x="379" y="1913"/>
                  </a:lnTo>
                  <a:lnTo>
                    <a:pt x="389" y="1890"/>
                  </a:lnTo>
                  <a:lnTo>
                    <a:pt x="450" y="1808"/>
                  </a:lnTo>
                  <a:lnTo>
                    <a:pt x="380" y="1740"/>
                  </a:lnTo>
                  <a:lnTo>
                    <a:pt x="320" y="1664"/>
                  </a:lnTo>
                  <a:lnTo>
                    <a:pt x="266" y="1582"/>
                  </a:lnTo>
                  <a:lnTo>
                    <a:pt x="222" y="1494"/>
                  </a:lnTo>
                  <a:lnTo>
                    <a:pt x="125" y="1527"/>
                  </a:lnTo>
                  <a:lnTo>
                    <a:pt x="96" y="1531"/>
                  </a:lnTo>
                  <a:lnTo>
                    <a:pt x="72" y="1529"/>
                  </a:lnTo>
                  <a:lnTo>
                    <a:pt x="51" y="1520"/>
                  </a:lnTo>
                  <a:lnTo>
                    <a:pt x="31" y="1505"/>
                  </a:lnTo>
                  <a:lnTo>
                    <a:pt x="16" y="1487"/>
                  </a:lnTo>
                  <a:lnTo>
                    <a:pt x="5" y="1465"/>
                  </a:lnTo>
                  <a:lnTo>
                    <a:pt x="0" y="1434"/>
                  </a:lnTo>
                  <a:lnTo>
                    <a:pt x="5" y="1405"/>
                  </a:lnTo>
                  <a:lnTo>
                    <a:pt x="18" y="1380"/>
                  </a:lnTo>
                  <a:lnTo>
                    <a:pt x="40" y="1358"/>
                  </a:lnTo>
                  <a:lnTo>
                    <a:pt x="67" y="1343"/>
                  </a:lnTo>
                  <a:lnTo>
                    <a:pt x="162" y="1312"/>
                  </a:lnTo>
                  <a:lnTo>
                    <a:pt x="147" y="1217"/>
                  </a:lnTo>
                  <a:lnTo>
                    <a:pt x="142" y="1119"/>
                  </a:lnTo>
                  <a:lnTo>
                    <a:pt x="147" y="1021"/>
                  </a:lnTo>
                  <a:lnTo>
                    <a:pt x="162" y="926"/>
                  </a:lnTo>
                  <a:lnTo>
                    <a:pt x="67" y="895"/>
                  </a:lnTo>
                  <a:lnTo>
                    <a:pt x="40" y="880"/>
                  </a:lnTo>
                  <a:lnTo>
                    <a:pt x="18" y="858"/>
                  </a:lnTo>
                  <a:lnTo>
                    <a:pt x="5" y="833"/>
                  </a:lnTo>
                  <a:lnTo>
                    <a:pt x="0" y="804"/>
                  </a:lnTo>
                  <a:lnTo>
                    <a:pt x="5" y="773"/>
                  </a:lnTo>
                  <a:lnTo>
                    <a:pt x="18" y="746"/>
                  </a:lnTo>
                  <a:lnTo>
                    <a:pt x="40" y="725"/>
                  </a:lnTo>
                  <a:lnTo>
                    <a:pt x="65" y="711"/>
                  </a:lnTo>
                  <a:lnTo>
                    <a:pt x="94" y="707"/>
                  </a:lnTo>
                  <a:lnTo>
                    <a:pt x="125" y="711"/>
                  </a:lnTo>
                  <a:lnTo>
                    <a:pt x="222" y="744"/>
                  </a:lnTo>
                  <a:lnTo>
                    <a:pt x="266" y="656"/>
                  </a:lnTo>
                  <a:lnTo>
                    <a:pt x="320" y="574"/>
                  </a:lnTo>
                  <a:lnTo>
                    <a:pt x="380" y="498"/>
                  </a:lnTo>
                  <a:lnTo>
                    <a:pt x="450" y="430"/>
                  </a:lnTo>
                  <a:lnTo>
                    <a:pt x="389" y="348"/>
                  </a:lnTo>
                  <a:lnTo>
                    <a:pt x="379" y="325"/>
                  </a:lnTo>
                  <a:lnTo>
                    <a:pt x="371" y="301"/>
                  </a:lnTo>
                  <a:lnTo>
                    <a:pt x="373" y="275"/>
                  </a:lnTo>
                  <a:lnTo>
                    <a:pt x="380" y="252"/>
                  </a:lnTo>
                  <a:lnTo>
                    <a:pt x="393" y="232"/>
                  </a:lnTo>
                  <a:lnTo>
                    <a:pt x="411" y="214"/>
                  </a:lnTo>
                  <a:lnTo>
                    <a:pt x="433" y="201"/>
                  </a:lnTo>
                  <a:lnTo>
                    <a:pt x="459" y="195"/>
                  </a:lnTo>
                  <a:lnTo>
                    <a:pt x="482" y="197"/>
                  </a:lnTo>
                  <a:lnTo>
                    <a:pt x="506" y="203"/>
                  </a:lnTo>
                  <a:lnTo>
                    <a:pt x="528" y="215"/>
                  </a:lnTo>
                  <a:lnTo>
                    <a:pt x="544" y="235"/>
                  </a:lnTo>
                  <a:lnTo>
                    <a:pt x="604" y="317"/>
                  </a:lnTo>
                  <a:lnTo>
                    <a:pt x="690" y="274"/>
                  </a:lnTo>
                  <a:lnTo>
                    <a:pt x="781" y="237"/>
                  </a:lnTo>
                  <a:lnTo>
                    <a:pt x="874" y="212"/>
                  </a:lnTo>
                  <a:lnTo>
                    <a:pt x="972" y="197"/>
                  </a:lnTo>
                  <a:lnTo>
                    <a:pt x="972" y="95"/>
                  </a:lnTo>
                  <a:lnTo>
                    <a:pt x="978" y="66"/>
                  </a:lnTo>
                  <a:lnTo>
                    <a:pt x="991" y="39"/>
                  </a:lnTo>
                  <a:lnTo>
                    <a:pt x="1013" y="19"/>
                  </a:lnTo>
                  <a:lnTo>
                    <a:pt x="1038" y="4"/>
                  </a:lnTo>
                  <a:lnTo>
                    <a:pt x="10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1028" y="356"/>
              <a:ext cx="3006" cy="3006"/>
            </a:xfrm>
            <a:custGeom>
              <a:avLst/>
              <a:gdLst>
                <a:gd name="T0" fmla="*/ 3514 w 6012"/>
                <a:gd name="T1" fmla="*/ 42 h 6012"/>
                <a:gd name="T2" fmla="*/ 4157 w 6012"/>
                <a:gd name="T3" fmla="*/ 228 h 6012"/>
                <a:gd name="T4" fmla="*/ 4742 w 6012"/>
                <a:gd name="T5" fmla="*/ 552 h 6012"/>
                <a:gd name="T6" fmla="*/ 5249 w 6012"/>
                <a:gd name="T7" fmla="*/ 1006 h 6012"/>
                <a:gd name="T8" fmla="*/ 5640 w 6012"/>
                <a:gd name="T9" fmla="*/ 1554 h 6012"/>
                <a:gd name="T10" fmla="*/ 5895 w 6012"/>
                <a:gd name="T11" fmla="*/ 2170 h 6012"/>
                <a:gd name="T12" fmla="*/ 6007 w 6012"/>
                <a:gd name="T13" fmla="*/ 2835 h 6012"/>
                <a:gd name="T14" fmla="*/ 5968 w 6012"/>
                <a:gd name="T15" fmla="*/ 3516 h 6012"/>
                <a:gd name="T16" fmla="*/ 5779 w 6012"/>
                <a:gd name="T17" fmla="*/ 4168 h 6012"/>
                <a:gd name="T18" fmla="*/ 5595 w 6012"/>
                <a:gd name="T19" fmla="*/ 4509 h 6012"/>
                <a:gd name="T20" fmla="*/ 5500 w 6012"/>
                <a:gd name="T21" fmla="*/ 4511 h 6012"/>
                <a:gd name="T22" fmla="*/ 5451 w 6012"/>
                <a:gd name="T23" fmla="*/ 4429 h 6012"/>
                <a:gd name="T24" fmla="*/ 5602 w 6012"/>
                <a:gd name="T25" fmla="*/ 4094 h 6012"/>
                <a:gd name="T26" fmla="*/ 5779 w 6012"/>
                <a:gd name="T27" fmla="*/ 3483 h 6012"/>
                <a:gd name="T28" fmla="*/ 5815 w 6012"/>
                <a:gd name="T29" fmla="*/ 2827 h 6012"/>
                <a:gd name="T30" fmla="*/ 5688 w 6012"/>
                <a:gd name="T31" fmla="*/ 2150 h 6012"/>
                <a:gd name="T32" fmla="*/ 5407 w 6012"/>
                <a:gd name="T33" fmla="*/ 1539 h 6012"/>
                <a:gd name="T34" fmla="*/ 4995 w 6012"/>
                <a:gd name="T35" fmla="*/ 1017 h 6012"/>
                <a:gd name="T36" fmla="*/ 4473 w 6012"/>
                <a:gd name="T37" fmla="*/ 605 h 6012"/>
                <a:gd name="T38" fmla="*/ 3862 w 6012"/>
                <a:gd name="T39" fmla="*/ 324 h 6012"/>
                <a:gd name="T40" fmla="*/ 3185 w 6012"/>
                <a:gd name="T41" fmla="*/ 197 h 6012"/>
                <a:gd name="T42" fmla="*/ 2481 w 6012"/>
                <a:gd name="T43" fmla="*/ 240 h 6012"/>
                <a:gd name="T44" fmla="*/ 1835 w 6012"/>
                <a:gd name="T45" fmla="*/ 448 h 6012"/>
                <a:gd name="T46" fmla="*/ 1266 w 6012"/>
                <a:gd name="T47" fmla="*/ 796 h 6012"/>
                <a:gd name="T48" fmla="*/ 796 w 6012"/>
                <a:gd name="T49" fmla="*/ 1266 h 6012"/>
                <a:gd name="T50" fmla="*/ 448 w 6012"/>
                <a:gd name="T51" fmla="*/ 1835 h 6012"/>
                <a:gd name="T52" fmla="*/ 240 w 6012"/>
                <a:gd name="T53" fmla="*/ 2481 h 6012"/>
                <a:gd name="T54" fmla="*/ 197 w 6012"/>
                <a:gd name="T55" fmla="*/ 3185 h 6012"/>
                <a:gd name="T56" fmla="*/ 324 w 6012"/>
                <a:gd name="T57" fmla="*/ 3862 h 6012"/>
                <a:gd name="T58" fmla="*/ 605 w 6012"/>
                <a:gd name="T59" fmla="*/ 4473 h 6012"/>
                <a:gd name="T60" fmla="*/ 1017 w 6012"/>
                <a:gd name="T61" fmla="*/ 4995 h 6012"/>
                <a:gd name="T62" fmla="*/ 1539 w 6012"/>
                <a:gd name="T63" fmla="*/ 5407 h 6012"/>
                <a:gd name="T64" fmla="*/ 2150 w 6012"/>
                <a:gd name="T65" fmla="*/ 5688 h 6012"/>
                <a:gd name="T66" fmla="*/ 2827 w 6012"/>
                <a:gd name="T67" fmla="*/ 5815 h 6012"/>
                <a:gd name="T68" fmla="*/ 3483 w 6012"/>
                <a:gd name="T69" fmla="*/ 5779 h 6012"/>
                <a:gd name="T70" fmla="*/ 4094 w 6012"/>
                <a:gd name="T71" fmla="*/ 5602 h 6012"/>
                <a:gd name="T72" fmla="*/ 4429 w 6012"/>
                <a:gd name="T73" fmla="*/ 5451 h 6012"/>
                <a:gd name="T74" fmla="*/ 4511 w 6012"/>
                <a:gd name="T75" fmla="*/ 5500 h 6012"/>
                <a:gd name="T76" fmla="*/ 4509 w 6012"/>
                <a:gd name="T77" fmla="*/ 5595 h 6012"/>
                <a:gd name="T78" fmla="*/ 4168 w 6012"/>
                <a:gd name="T79" fmla="*/ 5779 h 6012"/>
                <a:gd name="T80" fmla="*/ 3516 w 6012"/>
                <a:gd name="T81" fmla="*/ 5968 h 6012"/>
                <a:gd name="T82" fmla="*/ 2835 w 6012"/>
                <a:gd name="T83" fmla="*/ 6007 h 6012"/>
                <a:gd name="T84" fmla="*/ 2170 w 6012"/>
                <a:gd name="T85" fmla="*/ 5895 h 6012"/>
                <a:gd name="T86" fmla="*/ 1554 w 6012"/>
                <a:gd name="T87" fmla="*/ 5640 h 6012"/>
                <a:gd name="T88" fmla="*/ 1006 w 6012"/>
                <a:gd name="T89" fmla="*/ 5249 h 6012"/>
                <a:gd name="T90" fmla="*/ 552 w 6012"/>
                <a:gd name="T91" fmla="*/ 4742 h 6012"/>
                <a:gd name="T92" fmla="*/ 228 w 6012"/>
                <a:gd name="T93" fmla="*/ 4157 h 6012"/>
                <a:gd name="T94" fmla="*/ 42 w 6012"/>
                <a:gd name="T95" fmla="*/ 3514 h 6012"/>
                <a:gd name="T96" fmla="*/ 5 w 6012"/>
                <a:gd name="T97" fmla="*/ 2835 h 6012"/>
                <a:gd name="T98" fmla="*/ 117 w 6012"/>
                <a:gd name="T99" fmla="*/ 2170 h 6012"/>
                <a:gd name="T100" fmla="*/ 372 w 6012"/>
                <a:gd name="T101" fmla="*/ 1554 h 6012"/>
                <a:gd name="T102" fmla="*/ 763 w 6012"/>
                <a:gd name="T103" fmla="*/ 1006 h 6012"/>
                <a:gd name="T104" fmla="*/ 1270 w 6012"/>
                <a:gd name="T105" fmla="*/ 552 h 6012"/>
                <a:gd name="T106" fmla="*/ 1855 w 6012"/>
                <a:gd name="T107" fmla="*/ 228 h 6012"/>
                <a:gd name="T108" fmla="*/ 2498 w 6012"/>
                <a:gd name="T109" fmla="*/ 42 h 6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12" h="6012">
                  <a:moveTo>
                    <a:pt x="3006" y="0"/>
                  </a:moveTo>
                  <a:lnTo>
                    <a:pt x="3177" y="5"/>
                  </a:lnTo>
                  <a:lnTo>
                    <a:pt x="3347" y="18"/>
                  </a:lnTo>
                  <a:lnTo>
                    <a:pt x="3514" y="42"/>
                  </a:lnTo>
                  <a:lnTo>
                    <a:pt x="3680" y="75"/>
                  </a:lnTo>
                  <a:lnTo>
                    <a:pt x="3842" y="117"/>
                  </a:lnTo>
                  <a:lnTo>
                    <a:pt x="4001" y="168"/>
                  </a:lnTo>
                  <a:lnTo>
                    <a:pt x="4157" y="228"/>
                  </a:lnTo>
                  <a:lnTo>
                    <a:pt x="4309" y="295"/>
                  </a:lnTo>
                  <a:lnTo>
                    <a:pt x="4458" y="372"/>
                  </a:lnTo>
                  <a:lnTo>
                    <a:pt x="4602" y="457"/>
                  </a:lnTo>
                  <a:lnTo>
                    <a:pt x="4742" y="552"/>
                  </a:lnTo>
                  <a:lnTo>
                    <a:pt x="4877" y="652"/>
                  </a:lnTo>
                  <a:lnTo>
                    <a:pt x="5006" y="763"/>
                  </a:lnTo>
                  <a:lnTo>
                    <a:pt x="5132" y="880"/>
                  </a:lnTo>
                  <a:lnTo>
                    <a:pt x="5249" y="1006"/>
                  </a:lnTo>
                  <a:lnTo>
                    <a:pt x="5360" y="1135"/>
                  </a:lnTo>
                  <a:lnTo>
                    <a:pt x="5460" y="1270"/>
                  </a:lnTo>
                  <a:lnTo>
                    <a:pt x="5555" y="1410"/>
                  </a:lnTo>
                  <a:lnTo>
                    <a:pt x="5640" y="1554"/>
                  </a:lnTo>
                  <a:lnTo>
                    <a:pt x="5717" y="1703"/>
                  </a:lnTo>
                  <a:lnTo>
                    <a:pt x="5784" y="1855"/>
                  </a:lnTo>
                  <a:lnTo>
                    <a:pt x="5844" y="2011"/>
                  </a:lnTo>
                  <a:lnTo>
                    <a:pt x="5895" y="2170"/>
                  </a:lnTo>
                  <a:lnTo>
                    <a:pt x="5937" y="2332"/>
                  </a:lnTo>
                  <a:lnTo>
                    <a:pt x="5970" y="2498"/>
                  </a:lnTo>
                  <a:lnTo>
                    <a:pt x="5994" y="2665"/>
                  </a:lnTo>
                  <a:lnTo>
                    <a:pt x="6007" y="2835"/>
                  </a:lnTo>
                  <a:lnTo>
                    <a:pt x="6012" y="3006"/>
                  </a:lnTo>
                  <a:lnTo>
                    <a:pt x="6007" y="3177"/>
                  </a:lnTo>
                  <a:lnTo>
                    <a:pt x="5992" y="3347"/>
                  </a:lnTo>
                  <a:lnTo>
                    <a:pt x="5968" y="3516"/>
                  </a:lnTo>
                  <a:lnTo>
                    <a:pt x="5935" y="3682"/>
                  </a:lnTo>
                  <a:lnTo>
                    <a:pt x="5892" y="3848"/>
                  </a:lnTo>
                  <a:lnTo>
                    <a:pt x="5841" y="4010"/>
                  </a:lnTo>
                  <a:lnTo>
                    <a:pt x="5779" y="4168"/>
                  </a:lnTo>
                  <a:lnTo>
                    <a:pt x="5710" y="4323"/>
                  </a:lnTo>
                  <a:lnTo>
                    <a:pt x="5629" y="4474"/>
                  </a:lnTo>
                  <a:lnTo>
                    <a:pt x="5615" y="4494"/>
                  </a:lnTo>
                  <a:lnTo>
                    <a:pt x="5595" y="4509"/>
                  </a:lnTo>
                  <a:lnTo>
                    <a:pt x="5573" y="4520"/>
                  </a:lnTo>
                  <a:lnTo>
                    <a:pt x="5547" y="4524"/>
                  </a:lnTo>
                  <a:lnTo>
                    <a:pt x="5524" y="4520"/>
                  </a:lnTo>
                  <a:lnTo>
                    <a:pt x="5500" y="4511"/>
                  </a:lnTo>
                  <a:lnTo>
                    <a:pt x="5478" y="4494"/>
                  </a:lnTo>
                  <a:lnTo>
                    <a:pt x="5464" y="4476"/>
                  </a:lnTo>
                  <a:lnTo>
                    <a:pt x="5455" y="4453"/>
                  </a:lnTo>
                  <a:lnTo>
                    <a:pt x="5451" y="4429"/>
                  </a:lnTo>
                  <a:lnTo>
                    <a:pt x="5453" y="4403"/>
                  </a:lnTo>
                  <a:lnTo>
                    <a:pt x="5462" y="4380"/>
                  </a:lnTo>
                  <a:lnTo>
                    <a:pt x="5537" y="4239"/>
                  </a:lnTo>
                  <a:lnTo>
                    <a:pt x="5602" y="4094"/>
                  </a:lnTo>
                  <a:lnTo>
                    <a:pt x="5659" y="3944"/>
                  </a:lnTo>
                  <a:lnTo>
                    <a:pt x="5708" y="3793"/>
                  </a:lnTo>
                  <a:lnTo>
                    <a:pt x="5748" y="3640"/>
                  </a:lnTo>
                  <a:lnTo>
                    <a:pt x="5779" y="3483"/>
                  </a:lnTo>
                  <a:lnTo>
                    <a:pt x="5802" y="3325"/>
                  </a:lnTo>
                  <a:lnTo>
                    <a:pt x="5815" y="3166"/>
                  </a:lnTo>
                  <a:lnTo>
                    <a:pt x="5821" y="3006"/>
                  </a:lnTo>
                  <a:lnTo>
                    <a:pt x="5815" y="2827"/>
                  </a:lnTo>
                  <a:lnTo>
                    <a:pt x="5799" y="2654"/>
                  </a:lnTo>
                  <a:lnTo>
                    <a:pt x="5772" y="2481"/>
                  </a:lnTo>
                  <a:lnTo>
                    <a:pt x="5733" y="2314"/>
                  </a:lnTo>
                  <a:lnTo>
                    <a:pt x="5688" y="2150"/>
                  </a:lnTo>
                  <a:lnTo>
                    <a:pt x="5631" y="1989"/>
                  </a:lnTo>
                  <a:lnTo>
                    <a:pt x="5564" y="1835"/>
                  </a:lnTo>
                  <a:lnTo>
                    <a:pt x="5489" y="1683"/>
                  </a:lnTo>
                  <a:lnTo>
                    <a:pt x="5407" y="1539"/>
                  </a:lnTo>
                  <a:lnTo>
                    <a:pt x="5316" y="1399"/>
                  </a:lnTo>
                  <a:lnTo>
                    <a:pt x="5216" y="1266"/>
                  </a:lnTo>
                  <a:lnTo>
                    <a:pt x="5108" y="1139"/>
                  </a:lnTo>
                  <a:lnTo>
                    <a:pt x="4995" y="1017"/>
                  </a:lnTo>
                  <a:lnTo>
                    <a:pt x="4873" y="904"/>
                  </a:lnTo>
                  <a:lnTo>
                    <a:pt x="4746" y="796"/>
                  </a:lnTo>
                  <a:lnTo>
                    <a:pt x="4613" y="696"/>
                  </a:lnTo>
                  <a:lnTo>
                    <a:pt x="4473" y="605"/>
                  </a:lnTo>
                  <a:lnTo>
                    <a:pt x="4329" y="523"/>
                  </a:lnTo>
                  <a:lnTo>
                    <a:pt x="4177" y="448"/>
                  </a:lnTo>
                  <a:lnTo>
                    <a:pt x="4023" y="381"/>
                  </a:lnTo>
                  <a:lnTo>
                    <a:pt x="3862" y="324"/>
                  </a:lnTo>
                  <a:lnTo>
                    <a:pt x="3698" y="279"/>
                  </a:lnTo>
                  <a:lnTo>
                    <a:pt x="3531" y="240"/>
                  </a:lnTo>
                  <a:lnTo>
                    <a:pt x="3358" y="213"/>
                  </a:lnTo>
                  <a:lnTo>
                    <a:pt x="3185" y="197"/>
                  </a:lnTo>
                  <a:lnTo>
                    <a:pt x="3006" y="191"/>
                  </a:lnTo>
                  <a:lnTo>
                    <a:pt x="2827" y="197"/>
                  </a:lnTo>
                  <a:lnTo>
                    <a:pt x="2654" y="213"/>
                  </a:lnTo>
                  <a:lnTo>
                    <a:pt x="2481" y="240"/>
                  </a:lnTo>
                  <a:lnTo>
                    <a:pt x="2314" y="279"/>
                  </a:lnTo>
                  <a:lnTo>
                    <a:pt x="2150" y="324"/>
                  </a:lnTo>
                  <a:lnTo>
                    <a:pt x="1989" y="381"/>
                  </a:lnTo>
                  <a:lnTo>
                    <a:pt x="1835" y="448"/>
                  </a:lnTo>
                  <a:lnTo>
                    <a:pt x="1683" y="523"/>
                  </a:lnTo>
                  <a:lnTo>
                    <a:pt x="1539" y="605"/>
                  </a:lnTo>
                  <a:lnTo>
                    <a:pt x="1399" y="696"/>
                  </a:lnTo>
                  <a:lnTo>
                    <a:pt x="1266" y="796"/>
                  </a:lnTo>
                  <a:lnTo>
                    <a:pt x="1139" y="904"/>
                  </a:lnTo>
                  <a:lnTo>
                    <a:pt x="1017" y="1017"/>
                  </a:lnTo>
                  <a:lnTo>
                    <a:pt x="904" y="1139"/>
                  </a:lnTo>
                  <a:lnTo>
                    <a:pt x="796" y="1266"/>
                  </a:lnTo>
                  <a:lnTo>
                    <a:pt x="696" y="1399"/>
                  </a:lnTo>
                  <a:lnTo>
                    <a:pt x="605" y="1539"/>
                  </a:lnTo>
                  <a:lnTo>
                    <a:pt x="523" y="1683"/>
                  </a:lnTo>
                  <a:lnTo>
                    <a:pt x="448" y="1835"/>
                  </a:lnTo>
                  <a:lnTo>
                    <a:pt x="381" y="1989"/>
                  </a:lnTo>
                  <a:lnTo>
                    <a:pt x="324" y="2150"/>
                  </a:lnTo>
                  <a:lnTo>
                    <a:pt x="279" y="2314"/>
                  </a:lnTo>
                  <a:lnTo>
                    <a:pt x="240" y="2481"/>
                  </a:lnTo>
                  <a:lnTo>
                    <a:pt x="213" y="2654"/>
                  </a:lnTo>
                  <a:lnTo>
                    <a:pt x="197" y="2827"/>
                  </a:lnTo>
                  <a:lnTo>
                    <a:pt x="191" y="3006"/>
                  </a:lnTo>
                  <a:lnTo>
                    <a:pt x="197" y="3185"/>
                  </a:lnTo>
                  <a:lnTo>
                    <a:pt x="213" y="3358"/>
                  </a:lnTo>
                  <a:lnTo>
                    <a:pt x="240" y="3531"/>
                  </a:lnTo>
                  <a:lnTo>
                    <a:pt x="279" y="3698"/>
                  </a:lnTo>
                  <a:lnTo>
                    <a:pt x="324" y="3862"/>
                  </a:lnTo>
                  <a:lnTo>
                    <a:pt x="381" y="4023"/>
                  </a:lnTo>
                  <a:lnTo>
                    <a:pt x="448" y="4177"/>
                  </a:lnTo>
                  <a:lnTo>
                    <a:pt x="523" y="4329"/>
                  </a:lnTo>
                  <a:lnTo>
                    <a:pt x="605" y="4473"/>
                  </a:lnTo>
                  <a:lnTo>
                    <a:pt x="696" y="4613"/>
                  </a:lnTo>
                  <a:lnTo>
                    <a:pt x="796" y="4746"/>
                  </a:lnTo>
                  <a:lnTo>
                    <a:pt x="904" y="4873"/>
                  </a:lnTo>
                  <a:lnTo>
                    <a:pt x="1017" y="4995"/>
                  </a:lnTo>
                  <a:lnTo>
                    <a:pt x="1139" y="5108"/>
                  </a:lnTo>
                  <a:lnTo>
                    <a:pt x="1266" y="5216"/>
                  </a:lnTo>
                  <a:lnTo>
                    <a:pt x="1399" y="5316"/>
                  </a:lnTo>
                  <a:lnTo>
                    <a:pt x="1539" y="5407"/>
                  </a:lnTo>
                  <a:lnTo>
                    <a:pt x="1683" y="5489"/>
                  </a:lnTo>
                  <a:lnTo>
                    <a:pt x="1835" y="5564"/>
                  </a:lnTo>
                  <a:lnTo>
                    <a:pt x="1989" y="5631"/>
                  </a:lnTo>
                  <a:lnTo>
                    <a:pt x="2150" y="5688"/>
                  </a:lnTo>
                  <a:lnTo>
                    <a:pt x="2314" y="5733"/>
                  </a:lnTo>
                  <a:lnTo>
                    <a:pt x="2481" y="5772"/>
                  </a:lnTo>
                  <a:lnTo>
                    <a:pt x="2654" y="5799"/>
                  </a:lnTo>
                  <a:lnTo>
                    <a:pt x="2827" y="5815"/>
                  </a:lnTo>
                  <a:lnTo>
                    <a:pt x="3006" y="5821"/>
                  </a:lnTo>
                  <a:lnTo>
                    <a:pt x="3166" y="5815"/>
                  </a:lnTo>
                  <a:lnTo>
                    <a:pt x="3325" y="5802"/>
                  </a:lnTo>
                  <a:lnTo>
                    <a:pt x="3483" y="5779"/>
                  </a:lnTo>
                  <a:lnTo>
                    <a:pt x="3640" y="5748"/>
                  </a:lnTo>
                  <a:lnTo>
                    <a:pt x="3793" y="5708"/>
                  </a:lnTo>
                  <a:lnTo>
                    <a:pt x="3944" y="5659"/>
                  </a:lnTo>
                  <a:lnTo>
                    <a:pt x="4094" y="5602"/>
                  </a:lnTo>
                  <a:lnTo>
                    <a:pt x="4239" y="5537"/>
                  </a:lnTo>
                  <a:lnTo>
                    <a:pt x="4380" y="5462"/>
                  </a:lnTo>
                  <a:lnTo>
                    <a:pt x="4403" y="5453"/>
                  </a:lnTo>
                  <a:lnTo>
                    <a:pt x="4429" y="5451"/>
                  </a:lnTo>
                  <a:lnTo>
                    <a:pt x="4453" y="5455"/>
                  </a:lnTo>
                  <a:lnTo>
                    <a:pt x="4474" y="5464"/>
                  </a:lnTo>
                  <a:lnTo>
                    <a:pt x="4494" y="5478"/>
                  </a:lnTo>
                  <a:lnTo>
                    <a:pt x="4511" y="5500"/>
                  </a:lnTo>
                  <a:lnTo>
                    <a:pt x="4520" y="5524"/>
                  </a:lnTo>
                  <a:lnTo>
                    <a:pt x="4522" y="5547"/>
                  </a:lnTo>
                  <a:lnTo>
                    <a:pt x="4518" y="5573"/>
                  </a:lnTo>
                  <a:lnTo>
                    <a:pt x="4509" y="5595"/>
                  </a:lnTo>
                  <a:lnTo>
                    <a:pt x="4494" y="5615"/>
                  </a:lnTo>
                  <a:lnTo>
                    <a:pt x="4474" y="5629"/>
                  </a:lnTo>
                  <a:lnTo>
                    <a:pt x="4323" y="5710"/>
                  </a:lnTo>
                  <a:lnTo>
                    <a:pt x="4168" y="5779"/>
                  </a:lnTo>
                  <a:lnTo>
                    <a:pt x="4010" y="5841"/>
                  </a:lnTo>
                  <a:lnTo>
                    <a:pt x="3848" y="5892"/>
                  </a:lnTo>
                  <a:lnTo>
                    <a:pt x="3682" y="5935"/>
                  </a:lnTo>
                  <a:lnTo>
                    <a:pt x="3516" y="5968"/>
                  </a:lnTo>
                  <a:lnTo>
                    <a:pt x="3347" y="5992"/>
                  </a:lnTo>
                  <a:lnTo>
                    <a:pt x="3177" y="6007"/>
                  </a:lnTo>
                  <a:lnTo>
                    <a:pt x="3006" y="6012"/>
                  </a:lnTo>
                  <a:lnTo>
                    <a:pt x="2835" y="6007"/>
                  </a:lnTo>
                  <a:lnTo>
                    <a:pt x="2665" y="5994"/>
                  </a:lnTo>
                  <a:lnTo>
                    <a:pt x="2498" y="5970"/>
                  </a:lnTo>
                  <a:lnTo>
                    <a:pt x="2332" y="5937"/>
                  </a:lnTo>
                  <a:lnTo>
                    <a:pt x="2170" y="5895"/>
                  </a:lnTo>
                  <a:lnTo>
                    <a:pt x="2011" y="5844"/>
                  </a:lnTo>
                  <a:lnTo>
                    <a:pt x="1855" y="5784"/>
                  </a:lnTo>
                  <a:lnTo>
                    <a:pt x="1703" y="5717"/>
                  </a:lnTo>
                  <a:lnTo>
                    <a:pt x="1554" y="5640"/>
                  </a:lnTo>
                  <a:lnTo>
                    <a:pt x="1410" y="5555"/>
                  </a:lnTo>
                  <a:lnTo>
                    <a:pt x="1270" y="5460"/>
                  </a:lnTo>
                  <a:lnTo>
                    <a:pt x="1135" y="5360"/>
                  </a:lnTo>
                  <a:lnTo>
                    <a:pt x="1006" y="5249"/>
                  </a:lnTo>
                  <a:lnTo>
                    <a:pt x="880" y="5132"/>
                  </a:lnTo>
                  <a:lnTo>
                    <a:pt x="763" y="5006"/>
                  </a:lnTo>
                  <a:lnTo>
                    <a:pt x="652" y="4877"/>
                  </a:lnTo>
                  <a:lnTo>
                    <a:pt x="552" y="4742"/>
                  </a:lnTo>
                  <a:lnTo>
                    <a:pt x="457" y="4602"/>
                  </a:lnTo>
                  <a:lnTo>
                    <a:pt x="372" y="4458"/>
                  </a:lnTo>
                  <a:lnTo>
                    <a:pt x="295" y="4309"/>
                  </a:lnTo>
                  <a:lnTo>
                    <a:pt x="228" y="4157"/>
                  </a:lnTo>
                  <a:lnTo>
                    <a:pt x="168" y="4001"/>
                  </a:lnTo>
                  <a:lnTo>
                    <a:pt x="117" y="3842"/>
                  </a:lnTo>
                  <a:lnTo>
                    <a:pt x="75" y="3680"/>
                  </a:lnTo>
                  <a:lnTo>
                    <a:pt x="42" y="3514"/>
                  </a:lnTo>
                  <a:lnTo>
                    <a:pt x="18" y="3347"/>
                  </a:lnTo>
                  <a:lnTo>
                    <a:pt x="5" y="3177"/>
                  </a:lnTo>
                  <a:lnTo>
                    <a:pt x="0" y="3006"/>
                  </a:lnTo>
                  <a:lnTo>
                    <a:pt x="5" y="2835"/>
                  </a:lnTo>
                  <a:lnTo>
                    <a:pt x="18" y="2665"/>
                  </a:lnTo>
                  <a:lnTo>
                    <a:pt x="42" y="2498"/>
                  </a:lnTo>
                  <a:lnTo>
                    <a:pt x="75" y="2332"/>
                  </a:lnTo>
                  <a:lnTo>
                    <a:pt x="117" y="2170"/>
                  </a:lnTo>
                  <a:lnTo>
                    <a:pt x="168" y="2011"/>
                  </a:lnTo>
                  <a:lnTo>
                    <a:pt x="228" y="1855"/>
                  </a:lnTo>
                  <a:lnTo>
                    <a:pt x="295" y="1703"/>
                  </a:lnTo>
                  <a:lnTo>
                    <a:pt x="372" y="1554"/>
                  </a:lnTo>
                  <a:lnTo>
                    <a:pt x="457" y="1410"/>
                  </a:lnTo>
                  <a:lnTo>
                    <a:pt x="552" y="1270"/>
                  </a:lnTo>
                  <a:lnTo>
                    <a:pt x="652" y="1135"/>
                  </a:lnTo>
                  <a:lnTo>
                    <a:pt x="763" y="1006"/>
                  </a:lnTo>
                  <a:lnTo>
                    <a:pt x="880" y="880"/>
                  </a:lnTo>
                  <a:lnTo>
                    <a:pt x="1006" y="763"/>
                  </a:lnTo>
                  <a:lnTo>
                    <a:pt x="1135" y="652"/>
                  </a:lnTo>
                  <a:lnTo>
                    <a:pt x="1270" y="552"/>
                  </a:lnTo>
                  <a:lnTo>
                    <a:pt x="1410" y="457"/>
                  </a:lnTo>
                  <a:lnTo>
                    <a:pt x="1554" y="372"/>
                  </a:lnTo>
                  <a:lnTo>
                    <a:pt x="1703" y="295"/>
                  </a:lnTo>
                  <a:lnTo>
                    <a:pt x="1855" y="228"/>
                  </a:lnTo>
                  <a:lnTo>
                    <a:pt x="2011" y="168"/>
                  </a:lnTo>
                  <a:lnTo>
                    <a:pt x="2170" y="117"/>
                  </a:lnTo>
                  <a:lnTo>
                    <a:pt x="2332" y="75"/>
                  </a:lnTo>
                  <a:lnTo>
                    <a:pt x="2498" y="42"/>
                  </a:lnTo>
                  <a:lnTo>
                    <a:pt x="2665" y="18"/>
                  </a:lnTo>
                  <a:lnTo>
                    <a:pt x="2835" y="5"/>
                  </a:lnTo>
                  <a:lnTo>
                    <a:pt x="30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8"/>
            <p:cNvSpPr>
              <a:spLocks noEditPoints="1"/>
            </p:cNvSpPr>
            <p:nvPr/>
          </p:nvSpPr>
          <p:spPr bwMode="auto">
            <a:xfrm>
              <a:off x="3304" y="2632"/>
              <a:ext cx="511" cy="511"/>
            </a:xfrm>
            <a:custGeom>
              <a:avLst/>
              <a:gdLst>
                <a:gd name="T0" fmla="*/ 453 w 1022"/>
                <a:gd name="T1" fmla="*/ 196 h 1022"/>
                <a:gd name="T2" fmla="*/ 350 w 1022"/>
                <a:gd name="T3" fmla="*/ 235 h 1022"/>
                <a:gd name="T4" fmla="*/ 266 w 1022"/>
                <a:gd name="T5" fmla="*/ 304 h 1022"/>
                <a:gd name="T6" fmla="*/ 211 w 1022"/>
                <a:gd name="T7" fmla="*/ 399 h 1022"/>
                <a:gd name="T8" fmla="*/ 191 w 1022"/>
                <a:gd name="T9" fmla="*/ 512 h 1022"/>
                <a:gd name="T10" fmla="*/ 211 w 1022"/>
                <a:gd name="T11" fmla="*/ 623 h 1022"/>
                <a:gd name="T12" fmla="*/ 266 w 1022"/>
                <a:gd name="T13" fmla="*/ 718 h 1022"/>
                <a:gd name="T14" fmla="*/ 350 w 1022"/>
                <a:gd name="T15" fmla="*/ 787 h 1022"/>
                <a:gd name="T16" fmla="*/ 453 w 1022"/>
                <a:gd name="T17" fmla="*/ 825 h 1022"/>
                <a:gd name="T18" fmla="*/ 568 w 1022"/>
                <a:gd name="T19" fmla="*/ 825 h 1022"/>
                <a:gd name="T20" fmla="*/ 672 w 1022"/>
                <a:gd name="T21" fmla="*/ 787 h 1022"/>
                <a:gd name="T22" fmla="*/ 756 w 1022"/>
                <a:gd name="T23" fmla="*/ 718 h 1022"/>
                <a:gd name="T24" fmla="*/ 810 w 1022"/>
                <a:gd name="T25" fmla="*/ 623 h 1022"/>
                <a:gd name="T26" fmla="*/ 830 w 1022"/>
                <a:gd name="T27" fmla="*/ 512 h 1022"/>
                <a:gd name="T28" fmla="*/ 810 w 1022"/>
                <a:gd name="T29" fmla="*/ 399 h 1022"/>
                <a:gd name="T30" fmla="*/ 756 w 1022"/>
                <a:gd name="T31" fmla="*/ 304 h 1022"/>
                <a:gd name="T32" fmla="*/ 672 w 1022"/>
                <a:gd name="T33" fmla="*/ 235 h 1022"/>
                <a:gd name="T34" fmla="*/ 568 w 1022"/>
                <a:gd name="T35" fmla="*/ 196 h 1022"/>
                <a:gd name="T36" fmla="*/ 512 w 1022"/>
                <a:gd name="T37" fmla="*/ 0 h 1022"/>
                <a:gd name="T38" fmla="*/ 659 w 1022"/>
                <a:gd name="T39" fmla="*/ 22 h 1022"/>
                <a:gd name="T40" fmla="*/ 789 w 1022"/>
                <a:gd name="T41" fmla="*/ 82 h 1022"/>
                <a:gd name="T42" fmla="*/ 896 w 1022"/>
                <a:gd name="T43" fmla="*/ 175 h 1022"/>
                <a:gd name="T44" fmla="*/ 974 w 1022"/>
                <a:gd name="T45" fmla="*/ 295 h 1022"/>
                <a:gd name="T46" fmla="*/ 1016 w 1022"/>
                <a:gd name="T47" fmla="*/ 435 h 1022"/>
                <a:gd name="T48" fmla="*/ 1016 w 1022"/>
                <a:gd name="T49" fmla="*/ 586 h 1022"/>
                <a:gd name="T50" fmla="*/ 974 w 1022"/>
                <a:gd name="T51" fmla="*/ 727 h 1022"/>
                <a:gd name="T52" fmla="*/ 896 w 1022"/>
                <a:gd name="T53" fmla="*/ 847 h 1022"/>
                <a:gd name="T54" fmla="*/ 789 w 1022"/>
                <a:gd name="T55" fmla="*/ 940 h 1022"/>
                <a:gd name="T56" fmla="*/ 659 w 1022"/>
                <a:gd name="T57" fmla="*/ 1000 h 1022"/>
                <a:gd name="T58" fmla="*/ 512 w 1022"/>
                <a:gd name="T59" fmla="*/ 1022 h 1022"/>
                <a:gd name="T60" fmla="*/ 362 w 1022"/>
                <a:gd name="T61" fmla="*/ 1000 h 1022"/>
                <a:gd name="T62" fmla="*/ 233 w 1022"/>
                <a:gd name="T63" fmla="*/ 940 h 1022"/>
                <a:gd name="T64" fmla="*/ 125 w 1022"/>
                <a:gd name="T65" fmla="*/ 847 h 1022"/>
                <a:gd name="T66" fmla="*/ 47 w 1022"/>
                <a:gd name="T67" fmla="*/ 727 h 1022"/>
                <a:gd name="T68" fmla="*/ 5 w 1022"/>
                <a:gd name="T69" fmla="*/ 586 h 1022"/>
                <a:gd name="T70" fmla="*/ 5 w 1022"/>
                <a:gd name="T71" fmla="*/ 435 h 1022"/>
                <a:gd name="T72" fmla="*/ 47 w 1022"/>
                <a:gd name="T73" fmla="*/ 295 h 1022"/>
                <a:gd name="T74" fmla="*/ 125 w 1022"/>
                <a:gd name="T75" fmla="*/ 175 h 1022"/>
                <a:gd name="T76" fmla="*/ 233 w 1022"/>
                <a:gd name="T77" fmla="*/ 82 h 1022"/>
                <a:gd name="T78" fmla="*/ 362 w 1022"/>
                <a:gd name="T79" fmla="*/ 22 h 1022"/>
                <a:gd name="T80" fmla="*/ 512 w 1022"/>
                <a:gd name="T81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2" h="1022">
                  <a:moveTo>
                    <a:pt x="512" y="191"/>
                  </a:moveTo>
                  <a:lnTo>
                    <a:pt x="453" y="196"/>
                  </a:lnTo>
                  <a:lnTo>
                    <a:pt x="399" y="211"/>
                  </a:lnTo>
                  <a:lnTo>
                    <a:pt x="350" y="235"/>
                  </a:lnTo>
                  <a:lnTo>
                    <a:pt x="304" y="266"/>
                  </a:lnTo>
                  <a:lnTo>
                    <a:pt x="266" y="304"/>
                  </a:lnTo>
                  <a:lnTo>
                    <a:pt x="235" y="350"/>
                  </a:lnTo>
                  <a:lnTo>
                    <a:pt x="211" y="399"/>
                  </a:lnTo>
                  <a:lnTo>
                    <a:pt x="196" y="453"/>
                  </a:lnTo>
                  <a:lnTo>
                    <a:pt x="191" y="512"/>
                  </a:lnTo>
                  <a:lnTo>
                    <a:pt x="196" y="568"/>
                  </a:lnTo>
                  <a:lnTo>
                    <a:pt x="211" y="623"/>
                  </a:lnTo>
                  <a:lnTo>
                    <a:pt x="235" y="672"/>
                  </a:lnTo>
                  <a:lnTo>
                    <a:pt x="266" y="718"/>
                  </a:lnTo>
                  <a:lnTo>
                    <a:pt x="304" y="756"/>
                  </a:lnTo>
                  <a:lnTo>
                    <a:pt x="350" y="787"/>
                  </a:lnTo>
                  <a:lnTo>
                    <a:pt x="399" y="810"/>
                  </a:lnTo>
                  <a:lnTo>
                    <a:pt x="453" y="825"/>
                  </a:lnTo>
                  <a:lnTo>
                    <a:pt x="512" y="830"/>
                  </a:lnTo>
                  <a:lnTo>
                    <a:pt x="568" y="825"/>
                  </a:lnTo>
                  <a:lnTo>
                    <a:pt x="623" y="810"/>
                  </a:lnTo>
                  <a:lnTo>
                    <a:pt x="672" y="787"/>
                  </a:lnTo>
                  <a:lnTo>
                    <a:pt x="718" y="756"/>
                  </a:lnTo>
                  <a:lnTo>
                    <a:pt x="756" y="718"/>
                  </a:lnTo>
                  <a:lnTo>
                    <a:pt x="787" y="672"/>
                  </a:lnTo>
                  <a:lnTo>
                    <a:pt x="810" y="623"/>
                  </a:lnTo>
                  <a:lnTo>
                    <a:pt x="825" y="568"/>
                  </a:lnTo>
                  <a:lnTo>
                    <a:pt x="830" y="512"/>
                  </a:lnTo>
                  <a:lnTo>
                    <a:pt x="825" y="453"/>
                  </a:lnTo>
                  <a:lnTo>
                    <a:pt x="810" y="399"/>
                  </a:lnTo>
                  <a:lnTo>
                    <a:pt x="787" y="350"/>
                  </a:lnTo>
                  <a:lnTo>
                    <a:pt x="756" y="304"/>
                  </a:lnTo>
                  <a:lnTo>
                    <a:pt x="718" y="266"/>
                  </a:lnTo>
                  <a:lnTo>
                    <a:pt x="672" y="235"/>
                  </a:lnTo>
                  <a:lnTo>
                    <a:pt x="623" y="211"/>
                  </a:lnTo>
                  <a:lnTo>
                    <a:pt x="568" y="196"/>
                  </a:lnTo>
                  <a:lnTo>
                    <a:pt x="512" y="191"/>
                  </a:lnTo>
                  <a:close/>
                  <a:moveTo>
                    <a:pt x="512" y="0"/>
                  </a:moveTo>
                  <a:lnTo>
                    <a:pt x="586" y="5"/>
                  </a:lnTo>
                  <a:lnTo>
                    <a:pt x="659" y="22"/>
                  </a:lnTo>
                  <a:lnTo>
                    <a:pt x="727" y="47"/>
                  </a:lnTo>
                  <a:lnTo>
                    <a:pt x="789" y="82"/>
                  </a:lnTo>
                  <a:lnTo>
                    <a:pt x="847" y="125"/>
                  </a:lnTo>
                  <a:lnTo>
                    <a:pt x="896" y="175"/>
                  </a:lnTo>
                  <a:lnTo>
                    <a:pt x="940" y="233"/>
                  </a:lnTo>
                  <a:lnTo>
                    <a:pt x="974" y="295"/>
                  </a:lnTo>
                  <a:lnTo>
                    <a:pt x="1000" y="362"/>
                  </a:lnTo>
                  <a:lnTo>
                    <a:pt x="1016" y="435"/>
                  </a:lnTo>
                  <a:lnTo>
                    <a:pt x="1022" y="512"/>
                  </a:lnTo>
                  <a:lnTo>
                    <a:pt x="1016" y="586"/>
                  </a:lnTo>
                  <a:lnTo>
                    <a:pt x="1000" y="659"/>
                  </a:lnTo>
                  <a:lnTo>
                    <a:pt x="974" y="727"/>
                  </a:lnTo>
                  <a:lnTo>
                    <a:pt x="940" y="789"/>
                  </a:lnTo>
                  <a:lnTo>
                    <a:pt x="896" y="847"/>
                  </a:lnTo>
                  <a:lnTo>
                    <a:pt x="847" y="896"/>
                  </a:lnTo>
                  <a:lnTo>
                    <a:pt x="789" y="940"/>
                  </a:lnTo>
                  <a:lnTo>
                    <a:pt x="727" y="974"/>
                  </a:lnTo>
                  <a:lnTo>
                    <a:pt x="659" y="1000"/>
                  </a:lnTo>
                  <a:lnTo>
                    <a:pt x="586" y="1016"/>
                  </a:lnTo>
                  <a:lnTo>
                    <a:pt x="512" y="1022"/>
                  </a:lnTo>
                  <a:lnTo>
                    <a:pt x="435" y="1016"/>
                  </a:lnTo>
                  <a:lnTo>
                    <a:pt x="362" y="1000"/>
                  </a:lnTo>
                  <a:lnTo>
                    <a:pt x="295" y="974"/>
                  </a:lnTo>
                  <a:lnTo>
                    <a:pt x="233" y="940"/>
                  </a:lnTo>
                  <a:lnTo>
                    <a:pt x="175" y="896"/>
                  </a:lnTo>
                  <a:lnTo>
                    <a:pt x="125" y="847"/>
                  </a:lnTo>
                  <a:lnTo>
                    <a:pt x="82" y="789"/>
                  </a:lnTo>
                  <a:lnTo>
                    <a:pt x="47" y="727"/>
                  </a:lnTo>
                  <a:lnTo>
                    <a:pt x="22" y="659"/>
                  </a:lnTo>
                  <a:lnTo>
                    <a:pt x="5" y="586"/>
                  </a:lnTo>
                  <a:lnTo>
                    <a:pt x="0" y="512"/>
                  </a:lnTo>
                  <a:lnTo>
                    <a:pt x="5" y="435"/>
                  </a:lnTo>
                  <a:lnTo>
                    <a:pt x="22" y="362"/>
                  </a:lnTo>
                  <a:lnTo>
                    <a:pt x="47" y="295"/>
                  </a:lnTo>
                  <a:lnTo>
                    <a:pt x="82" y="233"/>
                  </a:lnTo>
                  <a:lnTo>
                    <a:pt x="125" y="175"/>
                  </a:lnTo>
                  <a:lnTo>
                    <a:pt x="175" y="125"/>
                  </a:lnTo>
                  <a:lnTo>
                    <a:pt x="233" y="82"/>
                  </a:lnTo>
                  <a:lnTo>
                    <a:pt x="295" y="47"/>
                  </a:lnTo>
                  <a:lnTo>
                    <a:pt x="362" y="22"/>
                  </a:lnTo>
                  <a:lnTo>
                    <a:pt x="435" y="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1500" y="828"/>
              <a:ext cx="2062" cy="2062"/>
            </a:xfrm>
            <a:custGeom>
              <a:avLst/>
              <a:gdLst>
                <a:gd name="T0" fmla="*/ 2275 w 4124"/>
                <a:gd name="T1" fmla="*/ 11 h 4124"/>
                <a:gd name="T2" fmla="*/ 2683 w 4124"/>
                <a:gd name="T3" fmla="*/ 94 h 4124"/>
                <a:gd name="T4" fmla="*/ 3068 w 4124"/>
                <a:gd name="T5" fmla="*/ 260 h 4124"/>
                <a:gd name="T6" fmla="*/ 3416 w 4124"/>
                <a:gd name="T7" fmla="*/ 504 h 4124"/>
                <a:gd name="T8" fmla="*/ 3705 w 4124"/>
                <a:gd name="T9" fmla="*/ 814 h 4124"/>
                <a:gd name="T10" fmla="*/ 3918 w 4124"/>
                <a:gd name="T11" fmla="*/ 1162 h 4124"/>
                <a:gd name="T12" fmla="*/ 4057 w 4124"/>
                <a:gd name="T13" fmla="*/ 1539 h 4124"/>
                <a:gd name="T14" fmla="*/ 4119 w 4124"/>
                <a:gd name="T15" fmla="*/ 1931 h 4124"/>
                <a:gd name="T16" fmla="*/ 4106 w 4124"/>
                <a:gd name="T17" fmla="*/ 2326 h 4124"/>
                <a:gd name="T18" fmla="*/ 4019 w 4124"/>
                <a:gd name="T19" fmla="*/ 2712 h 4124"/>
                <a:gd name="T20" fmla="*/ 3856 w 4124"/>
                <a:gd name="T21" fmla="*/ 3080 h 4124"/>
                <a:gd name="T22" fmla="*/ 3616 w 4124"/>
                <a:gd name="T23" fmla="*/ 3417 h 4124"/>
                <a:gd name="T24" fmla="*/ 3310 w 4124"/>
                <a:gd name="T25" fmla="*/ 3705 h 4124"/>
                <a:gd name="T26" fmla="*/ 2962 w 4124"/>
                <a:gd name="T27" fmla="*/ 3918 h 4124"/>
                <a:gd name="T28" fmla="*/ 2585 w 4124"/>
                <a:gd name="T29" fmla="*/ 4057 h 4124"/>
                <a:gd name="T30" fmla="*/ 2193 w 4124"/>
                <a:gd name="T31" fmla="*/ 4119 h 4124"/>
                <a:gd name="T32" fmla="*/ 1798 w 4124"/>
                <a:gd name="T33" fmla="*/ 4106 h 4124"/>
                <a:gd name="T34" fmla="*/ 1412 w 4124"/>
                <a:gd name="T35" fmla="*/ 4019 h 4124"/>
                <a:gd name="T36" fmla="*/ 1044 w 4124"/>
                <a:gd name="T37" fmla="*/ 3856 h 4124"/>
                <a:gd name="T38" fmla="*/ 707 w 4124"/>
                <a:gd name="T39" fmla="*/ 3616 h 4124"/>
                <a:gd name="T40" fmla="*/ 415 w 4124"/>
                <a:gd name="T41" fmla="*/ 3304 h 4124"/>
                <a:gd name="T42" fmla="*/ 196 w 4124"/>
                <a:gd name="T43" fmla="*/ 2942 h 4124"/>
                <a:gd name="T44" fmla="*/ 58 w 4124"/>
                <a:gd name="T45" fmla="*/ 2548 h 4124"/>
                <a:gd name="T46" fmla="*/ 0 w 4124"/>
                <a:gd name="T47" fmla="*/ 2137 h 4124"/>
                <a:gd name="T48" fmla="*/ 29 w 4124"/>
                <a:gd name="T49" fmla="*/ 1718 h 4124"/>
                <a:gd name="T50" fmla="*/ 144 w 4124"/>
                <a:gd name="T51" fmla="*/ 1304 h 4124"/>
                <a:gd name="T52" fmla="*/ 195 w 4124"/>
                <a:gd name="T53" fmla="*/ 1251 h 4124"/>
                <a:gd name="T54" fmla="*/ 268 w 4124"/>
                <a:gd name="T55" fmla="*/ 1249 h 4124"/>
                <a:gd name="T56" fmla="*/ 320 w 4124"/>
                <a:gd name="T57" fmla="*/ 1300 h 4124"/>
                <a:gd name="T58" fmla="*/ 322 w 4124"/>
                <a:gd name="T59" fmla="*/ 1375 h 4124"/>
                <a:gd name="T60" fmla="*/ 216 w 4124"/>
                <a:gd name="T61" fmla="*/ 1749 h 4124"/>
                <a:gd name="T62" fmla="*/ 193 w 4124"/>
                <a:gd name="T63" fmla="*/ 2129 h 4124"/>
                <a:gd name="T64" fmla="*/ 244 w 4124"/>
                <a:gd name="T65" fmla="*/ 2503 h 4124"/>
                <a:gd name="T66" fmla="*/ 370 w 4124"/>
                <a:gd name="T67" fmla="*/ 2860 h 4124"/>
                <a:gd name="T68" fmla="*/ 568 w 4124"/>
                <a:gd name="T69" fmla="*/ 3188 h 4124"/>
                <a:gd name="T70" fmla="*/ 832 w 4124"/>
                <a:gd name="T71" fmla="*/ 3472 h 4124"/>
                <a:gd name="T72" fmla="*/ 1138 w 4124"/>
                <a:gd name="T73" fmla="*/ 3689 h 4124"/>
                <a:gd name="T74" fmla="*/ 1472 w 4124"/>
                <a:gd name="T75" fmla="*/ 3836 h 4124"/>
                <a:gd name="T76" fmla="*/ 1823 w 4124"/>
                <a:gd name="T77" fmla="*/ 3917 h 4124"/>
                <a:gd name="T78" fmla="*/ 2182 w 4124"/>
                <a:gd name="T79" fmla="*/ 3928 h 4124"/>
                <a:gd name="T80" fmla="*/ 2537 w 4124"/>
                <a:gd name="T81" fmla="*/ 3871 h 4124"/>
                <a:gd name="T82" fmla="*/ 2878 w 4124"/>
                <a:gd name="T83" fmla="*/ 3745 h 4124"/>
                <a:gd name="T84" fmla="*/ 3193 w 4124"/>
                <a:gd name="T85" fmla="*/ 3552 h 4124"/>
                <a:gd name="T86" fmla="*/ 3476 w 4124"/>
                <a:gd name="T87" fmla="*/ 3286 h 4124"/>
                <a:gd name="T88" fmla="*/ 3700 w 4124"/>
                <a:gd name="T89" fmla="*/ 2967 h 4124"/>
                <a:gd name="T90" fmla="*/ 3847 w 4124"/>
                <a:gd name="T91" fmla="*/ 2618 h 4124"/>
                <a:gd name="T92" fmla="*/ 3922 w 4124"/>
                <a:gd name="T93" fmla="*/ 2250 h 4124"/>
                <a:gd name="T94" fmla="*/ 3922 w 4124"/>
                <a:gd name="T95" fmla="*/ 1874 h 4124"/>
                <a:gd name="T96" fmla="*/ 3847 w 4124"/>
                <a:gd name="T97" fmla="*/ 1506 h 4124"/>
                <a:gd name="T98" fmla="*/ 3700 w 4124"/>
                <a:gd name="T99" fmla="*/ 1157 h 4124"/>
                <a:gd name="T100" fmla="*/ 3476 w 4124"/>
                <a:gd name="T101" fmla="*/ 836 h 4124"/>
                <a:gd name="T102" fmla="*/ 3188 w 4124"/>
                <a:gd name="T103" fmla="*/ 568 h 4124"/>
                <a:gd name="T104" fmla="*/ 2862 w 4124"/>
                <a:gd name="T105" fmla="*/ 370 h 4124"/>
                <a:gd name="T106" fmla="*/ 2505 w 4124"/>
                <a:gd name="T107" fmla="*/ 244 h 4124"/>
                <a:gd name="T108" fmla="*/ 2131 w 4124"/>
                <a:gd name="T109" fmla="*/ 193 h 4124"/>
                <a:gd name="T110" fmla="*/ 1750 w 4124"/>
                <a:gd name="T111" fmla="*/ 216 h 4124"/>
                <a:gd name="T112" fmla="*/ 1377 w 4124"/>
                <a:gd name="T113" fmla="*/ 320 h 4124"/>
                <a:gd name="T114" fmla="*/ 1295 w 4124"/>
                <a:gd name="T115" fmla="*/ 317 h 4124"/>
                <a:gd name="T116" fmla="*/ 1244 w 4124"/>
                <a:gd name="T117" fmla="*/ 247 h 4124"/>
                <a:gd name="T118" fmla="*/ 1271 w 4124"/>
                <a:gd name="T119" fmla="*/ 164 h 4124"/>
                <a:gd name="T120" fmla="*/ 1441 w 4124"/>
                <a:gd name="T121" fmla="*/ 94 h 4124"/>
                <a:gd name="T122" fmla="*/ 1856 w 4124"/>
                <a:gd name="T123" fmla="*/ 9 h 4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24" h="4124">
                  <a:moveTo>
                    <a:pt x="1996" y="0"/>
                  </a:moveTo>
                  <a:lnTo>
                    <a:pt x="2137" y="0"/>
                  </a:lnTo>
                  <a:lnTo>
                    <a:pt x="2275" y="11"/>
                  </a:lnTo>
                  <a:lnTo>
                    <a:pt x="2414" y="29"/>
                  </a:lnTo>
                  <a:lnTo>
                    <a:pt x="2548" y="58"/>
                  </a:lnTo>
                  <a:lnTo>
                    <a:pt x="2683" y="94"/>
                  </a:lnTo>
                  <a:lnTo>
                    <a:pt x="2814" y="142"/>
                  </a:lnTo>
                  <a:lnTo>
                    <a:pt x="2942" y="196"/>
                  </a:lnTo>
                  <a:lnTo>
                    <a:pt x="3068" y="260"/>
                  </a:lnTo>
                  <a:lnTo>
                    <a:pt x="3188" y="333"/>
                  </a:lnTo>
                  <a:lnTo>
                    <a:pt x="3304" y="415"/>
                  </a:lnTo>
                  <a:lnTo>
                    <a:pt x="3416" y="504"/>
                  </a:lnTo>
                  <a:lnTo>
                    <a:pt x="3521" y="603"/>
                  </a:lnTo>
                  <a:lnTo>
                    <a:pt x="3616" y="707"/>
                  </a:lnTo>
                  <a:lnTo>
                    <a:pt x="3705" y="814"/>
                  </a:lnTo>
                  <a:lnTo>
                    <a:pt x="3784" y="927"/>
                  </a:lnTo>
                  <a:lnTo>
                    <a:pt x="3856" y="1044"/>
                  </a:lnTo>
                  <a:lnTo>
                    <a:pt x="3918" y="1162"/>
                  </a:lnTo>
                  <a:lnTo>
                    <a:pt x="3973" y="1286"/>
                  </a:lnTo>
                  <a:lnTo>
                    <a:pt x="4019" y="1412"/>
                  </a:lnTo>
                  <a:lnTo>
                    <a:pt x="4057" y="1539"/>
                  </a:lnTo>
                  <a:lnTo>
                    <a:pt x="4086" y="1668"/>
                  </a:lnTo>
                  <a:lnTo>
                    <a:pt x="4106" y="1798"/>
                  </a:lnTo>
                  <a:lnTo>
                    <a:pt x="4119" y="1931"/>
                  </a:lnTo>
                  <a:lnTo>
                    <a:pt x="4124" y="2062"/>
                  </a:lnTo>
                  <a:lnTo>
                    <a:pt x="4119" y="2193"/>
                  </a:lnTo>
                  <a:lnTo>
                    <a:pt x="4106" y="2326"/>
                  </a:lnTo>
                  <a:lnTo>
                    <a:pt x="4086" y="2456"/>
                  </a:lnTo>
                  <a:lnTo>
                    <a:pt x="4057" y="2585"/>
                  </a:lnTo>
                  <a:lnTo>
                    <a:pt x="4019" y="2712"/>
                  </a:lnTo>
                  <a:lnTo>
                    <a:pt x="3973" y="2838"/>
                  </a:lnTo>
                  <a:lnTo>
                    <a:pt x="3918" y="2962"/>
                  </a:lnTo>
                  <a:lnTo>
                    <a:pt x="3856" y="3080"/>
                  </a:lnTo>
                  <a:lnTo>
                    <a:pt x="3784" y="3197"/>
                  </a:lnTo>
                  <a:lnTo>
                    <a:pt x="3705" y="3310"/>
                  </a:lnTo>
                  <a:lnTo>
                    <a:pt x="3616" y="3417"/>
                  </a:lnTo>
                  <a:lnTo>
                    <a:pt x="3521" y="3521"/>
                  </a:lnTo>
                  <a:lnTo>
                    <a:pt x="3417" y="3616"/>
                  </a:lnTo>
                  <a:lnTo>
                    <a:pt x="3310" y="3705"/>
                  </a:lnTo>
                  <a:lnTo>
                    <a:pt x="3197" y="3784"/>
                  </a:lnTo>
                  <a:lnTo>
                    <a:pt x="3080" y="3856"/>
                  </a:lnTo>
                  <a:lnTo>
                    <a:pt x="2962" y="3918"/>
                  </a:lnTo>
                  <a:lnTo>
                    <a:pt x="2838" y="3973"/>
                  </a:lnTo>
                  <a:lnTo>
                    <a:pt x="2712" y="4019"/>
                  </a:lnTo>
                  <a:lnTo>
                    <a:pt x="2585" y="4057"/>
                  </a:lnTo>
                  <a:lnTo>
                    <a:pt x="2456" y="4086"/>
                  </a:lnTo>
                  <a:lnTo>
                    <a:pt x="2326" y="4106"/>
                  </a:lnTo>
                  <a:lnTo>
                    <a:pt x="2193" y="4119"/>
                  </a:lnTo>
                  <a:lnTo>
                    <a:pt x="2062" y="4124"/>
                  </a:lnTo>
                  <a:lnTo>
                    <a:pt x="1931" y="4119"/>
                  </a:lnTo>
                  <a:lnTo>
                    <a:pt x="1798" y="4106"/>
                  </a:lnTo>
                  <a:lnTo>
                    <a:pt x="1668" y="4086"/>
                  </a:lnTo>
                  <a:lnTo>
                    <a:pt x="1539" y="4057"/>
                  </a:lnTo>
                  <a:lnTo>
                    <a:pt x="1412" y="4019"/>
                  </a:lnTo>
                  <a:lnTo>
                    <a:pt x="1286" y="3973"/>
                  </a:lnTo>
                  <a:lnTo>
                    <a:pt x="1162" y="3918"/>
                  </a:lnTo>
                  <a:lnTo>
                    <a:pt x="1044" y="3856"/>
                  </a:lnTo>
                  <a:lnTo>
                    <a:pt x="927" y="3784"/>
                  </a:lnTo>
                  <a:lnTo>
                    <a:pt x="814" y="3705"/>
                  </a:lnTo>
                  <a:lnTo>
                    <a:pt x="707" y="3616"/>
                  </a:lnTo>
                  <a:lnTo>
                    <a:pt x="603" y="3521"/>
                  </a:lnTo>
                  <a:lnTo>
                    <a:pt x="504" y="3416"/>
                  </a:lnTo>
                  <a:lnTo>
                    <a:pt x="415" y="3304"/>
                  </a:lnTo>
                  <a:lnTo>
                    <a:pt x="333" y="3188"/>
                  </a:lnTo>
                  <a:lnTo>
                    <a:pt x="260" y="3068"/>
                  </a:lnTo>
                  <a:lnTo>
                    <a:pt x="196" y="2942"/>
                  </a:lnTo>
                  <a:lnTo>
                    <a:pt x="142" y="2814"/>
                  </a:lnTo>
                  <a:lnTo>
                    <a:pt x="94" y="2683"/>
                  </a:lnTo>
                  <a:lnTo>
                    <a:pt x="58" y="2548"/>
                  </a:lnTo>
                  <a:lnTo>
                    <a:pt x="29" y="2414"/>
                  </a:lnTo>
                  <a:lnTo>
                    <a:pt x="11" y="2275"/>
                  </a:lnTo>
                  <a:lnTo>
                    <a:pt x="0" y="2137"/>
                  </a:lnTo>
                  <a:lnTo>
                    <a:pt x="0" y="1996"/>
                  </a:lnTo>
                  <a:lnTo>
                    <a:pt x="9" y="1856"/>
                  </a:lnTo>
                  <a:lnTo>
                    <a:pt x="29" y="1718"/>
                  </a:lnTo>
                  <a:lnTo>
                    <a:pt x="56" y="1577"/>
                  </a:lnTo>
                  <a:lnTo>
                    <a:pt x="94" y="1441"/>
                  </a:lnTo>
                  <a:lnTo>
                    <a:pt x="144" y="1304"/>
                  </a:lnTo>
                  <a:lnTo>
                    <a:pt x="156" y="1282"/>
                  </a:lnTo>
                  <a:lnTo>
                    <a:pt x="173" y="1264"/>
                  </a:lnTo>
                  <a:lnTo>
                    <a:pt x="195" y="1251"/>
                  </a:lnTo>
                  <a:lnTo>
                    <a:pt x="218" y="1244"/>
                  </a:lnTo>
                  <a:lnTo>
                    <a:pt x="242" y="1244"/>
                  </a:lnTo>
                  <a:lnTo>
                    <a:pt x="268" y="1249"/>
                  </a:lnTo>
                  <a:lnTo>
                    <a:pt x="289" y="1262"/>
                  </a:lnTo>
                  <a:lnTo>
                    <a:pt x="308" y="1280"/>
                  </a:lnTo>
                  <a:lnTo>
                    <a:pt x="320" y="1300"/>
                  </a:lnTo>
                  <a:lnTo>
                    <a:pt x="328" y="1324"/>
                  </a:lnTo>
                  <a:lnTo>
                    <a:pt x="328" y="1350"/>
                  </a:lnTo>
                  <a:lnTo>
                    <a:pt x="322" y="1375"/>
                  </a:lnTo>
                  <a:lnTo>
                    <a:pt x="278" y="1497"/>
                  </a:lnTo>
                  <a:lnTo>
                    <a:pt x="244" y="1623"/>
                  </a:lnTo>
                  <a:lnTo>
                    <a:pt x="216" y="1749"/>
                  </a:lnTo>
                  <a:lnTo>
                    <a:pt x="200" y="1876"/>
                  </a:lnTo>
                  <a:lnTo>
                    <a:pt x="191" y="2002"/>
                  </a:lnTo>
                  <a:lnTo>
                    <a:pt x="193" y="2129"/>
                  </a:lnTo>
                  <a:lnTo>
                    <a:pt x="200" y="2255"/>
                  </a:lnTo>
                  <a:lnTo>
                    <a:pt x="218" y="2381"/>
                  </a:lnTo>
                  <a:lnTo>
                    <a:pt x="244" y="2503"/>
                  </a:lnTo>
                  <a:lnTo>
                    <a:pt x="278" y="2625"/>
                  </a:lnTo>
                  <a:lnTo>
                    <a:pt x="320" y="2745"/>
                  </a:lnTo>
                  <a:lnTo>
                    <a:pt x="370" y="2860"/>
                  </a:lnTo>
                  <a:lnTo>
                    <a:pt x="428" y="2975"/>
                  </a:lnTo>
                  <a:lnTo>
                    <a:pt x="495" y="3084"/>
                  </a:lnTo>
                  <a:lnTo>
                    <a:pt x="568" y="3188"/>
                  </a:lnTo>
                  <a:lnTo>
                    <a:pt x="650" y="3290"/>
                  </a:lnTo>
                  <a:lnTo>
                    <a:pt x="739" y="3385"/>
                  </a:lnTo>
                  <a:lnTo>
                    <a:pt x="832" y="3472"/>
                  </a:lnTo>
                  <a:lnTo>
                    <a:pt x="931" y="3552"/>
                  </a:lnTo>
                  <a:lnTo>
                    <a:pt x="1033" y="3623"/>
                  </a:lnTo>
                  <a:lnTo>
                    <a:pt x="1138" y="3689"/>
                  </a:lnTo>
                  <a:lnTo>
                    <a:pt x="1246" y="3745"/>
                  </a:lnTo>
                  <a:lnTo>
                    <a:pt x="1357" y="3795"/>
                  </a:lnTo>
                  <a:lnTo>
                    <a:pt x="1472" y="3836"/>
                  </a:lnTo>
                  <a:lnTo>
                    <a:pt x="1587" y="3871"/>
                  </a:lnTo>
                  <a:lnTo>
                    <a:pt x="1705" y="3898"/>
                  </a:lnTo>
                  <a:lnTo>
                    <a:pt x="1823" y="3917"/>
                  </a:lnTo>
                  <a:lnTo>
                    <a:pt x="1942" y="3928"/>
                  </a:lnTo>
                  <a:lnTo>
                    <a:pt x="2062" y="3931"/>
                  </a:lnTo>
                  <a:lnTo>
                    <a:pt x="2182" y="3928"/>
                  </a:lnTo>
                  <a:lnTo>
                    <a:pt x="2301" y="3917"/>
                  </a:lnTo>
                  <a:lnTo>
                    <a:pt x="2419" y="3898"/>
                  </a:lnTo>
                  <a:lnTo>
                    <a:pt x="2537" y="3871"/>
                  </a:lnTo>
                  <a:lnTo>
                    <a:pt x="2652" y="3836"/>
                  </a:lnTo>
                  <a:lnTo>
                    <a:pt x="2767" y="3795"/>
                  </a:lnTo>
                  <a:lnTo>
                    <a:pt x="2878" y="3745"/>
                  </a:lnTo>
                  <a:lnTo>
                    <a:pt x="2986" y="3689"/>
                  </a:lnTo>
                  <a:lnTo>
                    <a:pt x="3091" y="3623"/>
                  </a:lnTo>
                  <a:lnTo>
                    <a:pt x="3193" y="3552"/>
                  </a:lnTo>
                  <a:lnTo>
                    <a:pt x="3292" y="3472"/>
                  </a:lnTo>
                  <a:lnTo>
                    <a:pt x="3385" y="3385"/>
                  </a:lnTo>
                  <a:lnTo>
                    <a:pt x="3476" y="3286"/>
                  </a:lnTo>
                  <a:lnTo>
                    <a:pt x="3558" y="3184"/>
                  </a:lnTo>
                  <a:lnTo>
                    <a:pt x="3632" y="3079"/>
                  </a:lnTo>
                  <a:lnTo>
                    <a:pt x="3700" y="2967"/>
                  </a:lnTo>
                  <a:lnTo>
                    <a:pt x="3756" y="2854"/>
                  </a:lnTo>
                  <a:lnTo>
                    <a:pt x="3807" y="2736"/>
                  </a:lnTo>
                  <a:lnTo>
                    <a:pt x="3847" y="2618"/>
                  </a:lnTo>
                  <a:lnTo>
                    <a:pt x="3882" y="2496"/>
                  </a:lnTo>
                  <a:lnTo>
                    <a:pt x="3906" y="2374"/>
                  </a:lnTo>
                  <a:lnTo>
                    <a:pt x="3922" y="2250"/>
                  </a:lnTo>
                  <a:lnTo>
                    <a:pt x="3931" y="2124"/>
                  </a:lnTo>
                  <a:lnTo>
                    <a:pt x="3931" y="2000"/>
                  </a:lnTo>
                  <a:lnTo>
                    <a:pt x="3922" y="1874"/>
                  </a:lnTo>
                  <a:lnTo>
                    <a:pt x="3906" y="1750"/>
                  </a:lnTo>
                  <a:lnTo>
                    <a:pt x="3882" y="1628"/>
                  </a:lnTo>
                  <a:lnTo>
                    <a:pt x="3847" y="1506"/>
                  </a:lnTo>
                  <a:lnTo>
                    <a:pt x="3807" y="1388"/>
                  </a:lnTo>
                  <a:lnTo>
                    <a:pt x="3756" y="1270"/>
                  </a:lnTo>
                  <a:lnTo>
                    <a:pt x="3700" y="1157"/>
                  </a:lnTo>
                  <a:lnTo>
                    <a:pt x="3632" y="1045"/>
                  </a:lnTo>
                  <a:lnTo>
                    <a:pt x="3558" y="940"/>
                  </a:lnTo>
                  <a:lnTo>
                    <a:pt x="3476" y="836"/>
                  </a:lnTo>
                  <a:lnTo>
                    <a:pt x="3385" y="739"/>
                  </a:lnTo>
                  <a:lnTo>
                    <a:pt x="3290" y="650"/>
                  </a:lnTo>
                  <a:lnTo>
                    <a:pt x="3188" y="568"/>
                  </a:lnTo>
                  <a:lnTo>
                    <a:pt x="3084" y="495"/>
                  </a:lnTo>
                  <a:lnTo>
                    <a:pt x="2975" y="428"/>
                  </a:lnTo>
                  <a:lnTo>
                    <a:pt x="2862" y="370"/>
                  </a:lnTo>
                  <a:lnTo>
                    <a:pt x="2745" y="320"/>
                  </a:lnTo>
                  <a:lnTo>
                    <a:pt x="2627" y="278"/>
                  </a:lnTo>
                  <a:lnTo>
                    <a:pt x="2505" y="244"/>
                  </a:lnTo>
                  <a:lnTo>
                    <a:pt x="2381" y="218"/>
                  </a:lnTo>
                  <a:lnTo>
                    <a:pt x="2257" y="202"/>
                  </a:lnTo>
                  <a:lnTo>
                    <a:pt x="2131" y="193"/>
                  </a:lnTo>
                  <a:lnTo>
                    <a:pt x="2004" y="191"/>
                  </a:lnTo>
                  <a:lnTo>
                    <a:pt x="1878" y="200"/>
                  </a:lnTo>
                  <a:lnTo>
                    <a:pt x="1750" y="216"/>
                  </a:lnTo>
                  <a:lnTo>
                    <a:pt x="1625" y="242"/>
                  </a:lnTo>
                  <a:lnTo>
                    <a:pt x="1501" y="277"/>
                  </a:lnTo>
                  <a:lnTo>
                    <a:pt x="1377" y="320"/>
                  </a:lnTo>
                  <a:lnTo>
                    <a:pt x="1350" y="328"/>
                  </a:lnTo>
                  <a:lnTo>
                    <a:pt x="1322" y="326"/>
                  </a:lnTo>
                  <a:lnTo>
                    <a:pt x="1295" y="317"/>
                  </a:lnTo>
                  <a:lnTo>
                    <a:pt x="1271" y="300"/>
                  </a:lnTo>
                  <a:lnTo>
                    <a:pt x="1253" y="275"/>
                  </a:lnTo>
                  <a:lnTo>
                    <a:pt x="1244" y="247"/>
                  </a:lnTo>
                  <a:lnTo>
                    <a:pt x="1244" y="218"/>
                  </a:lnTo>
                  <a:lnTo>
                    <a:pt x="1253" y="189"/>
                  </a:lnTo>
                  <a:lnTo>
                    <a:pt x="1271" y="164"/>
                  </a:lnTo>
                  <a:lnTo>
                    <a:pt x="1288" y="153"/>
                  </a:lnTo>
                  <a:lnTo>
                    <a:pt x="1304" y="144"/>
                  </a:lnTo>
                  <a:lnTo>
                    <a:pt x="1441" y="94"/>
                  </a:lnTo>
                  <a:lnTo>
                    <a:pt x="1577" y="56"/>
                  </a:lnTo>
                  <a:lnTo>
                    <a:pt x="1718" y="29"/>
                  </a:lnTo>
                  <a:lnTo>
                    <a:pt x="1856" y="9"/>
                  </a:lnTo>
                  <a:lnTo>
                    <a:pt x="19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auto">
            <a:xfrm>
              <a:off x="1580" y="908"/>
              <a:ext cx="511" cy="512"/>
            </a:xfrm>
            <a:custGeom>
              <a:avLst/>
              <a:gdLst>
                <a:gd name="T0" fmla="*/ 461 w 1022"/>
                <a:gd name="T1" fmla="*/ 195 h 1024"/>
                <a:gd name="T2" fmla="*/ 366 w 1022"/>
                <a:gd name="T3" fmla="*/ 226 h 1024"/>
                <a:gd name="T4" fmla="*/ 286 w 1022"/>
                <a:gd name="T5" fmla="*/ 286 h 1024"/>
                <a:gd name="T6" fmla="*/ 226 w 1022"/>
                <a:gd name="T7" fmla="*/ 366 h 1024"/>
                <a:gd name="T8" fmla="*/ 195 w 1022"/>
                <a:gd name="T9" fmla="*/ 461 h 1024"/>
                <a:gd name="T10" fmla="*/ 195 w 1022"/>
                <a:gd name="T11" fmla="*/ 561 h 1024"/>
                <a:gd name="T12" fmla="*/ 226 w 1022"/>
                <a:gd name="T13" fmla="*/ 656 h 1024"/>
                <a:gd name="T14" fmla="*/ 286 w 1022"/>
                <a:gd name="T15" fmla="*/ 738 h 1024"/>
                <a:gd name="T16" fmla="*/ 366 w 1022"/>
                <a:gd name="T17" fmla="*/ 796 h 1024"/>
                <a:gd name="T18" fmla="*/ 461 w 1022"/>
                <a:gd name="T19" fmla="*/ 827 h 1024"/>
                <a:gd name="T20" fmla="*/ 561 w 1022"/>
                <a:gd name="T21" fmla="*/ 827 h 1024"/>
                <a:gd name="T22" fmla="*/ 656 w 1022"/>
                <a:gd name="T23" fmla="*/ 796 h 1024"/>
                <a:gd name="T24" fmla="*/ 738 w 1022"/>
                <a:gd name="T25" fmla="*/ 738 h 1024"/>
                <a:gd name="T26" fmla="*/ 798 w 1022"/>
                <a:gd name="T27" fmla="*/ 654 h 1024"/>
                <a:gd name="T28" fmla="*/ 827 w 1022"/>
                <a:gd name="T29" fmla="*/ 561 h 1024"/>
                <a:gd name="T30" fmla="*/ 827 w 1022"/>
                <a:gd name="T31" fmla="*/ 463 h 1024"/>
                <a:gd name="T32" fmla="*/ 798 w 1022"/>
                <a:gd name="T33" fmla="*/ 368 h 1024"/>
                <a:gd name="T34" fmla="*/ 738 w 1022"/>
                <a:gd name="T35" fmla="*/ 286 h 1024"/>
                <a:gd name="T36" fmla="*/ 656 w 1022"/>
                <a:gd name="T37" fmla="*/ 226 h 1024"/>
                <a:gd name="T38" fmla="*/ 561 w 1022"/>
                <a:gd name="T39" fmla="*/ 195 h 1024"/>
                <a:gd name="T40" fmla="*/ 512 w 1022"/>
                <a:gd name="T41" fmla="*/ 0 h 1024"/>
                <a:gd name="T42" fmla="*/ 645 w 1022"/>
                <a:gd name="T43" fmla="*/ 16 h 1024"/>
                <a:gd name="T44" fmla="*/ 767 w 1022"/>
                <a:gd name="T45" fmla="*/ 67 h 1024"/>
                <a:gd name="T46" fmla="*/ 873 w 1022"/>
                <a:gd name="T47" fmla="*/ 149 h 1024"/>
                <a:gd name="T48" fmla="*/ 956 w 1022"/>
                <a:gd name="T49" fmla="*/ 259 h 1024"/>
                <a:gd name="T50" fmla="*/ 1006 w 1022"/>
                <a:gd name="T51" fmla="*/ 381 h 1024"/>
                <a:gd name="T52" fmla="*/ 1022 w 1022"/>
                <a:gd name="T53" fmla="*/ 512 h 1024"/>
                <a:gd name="T54" fmla="*/ 1006 w 1022"/>
                <a:gd name="T55" fmla="*/ 641 h 1024"/>
                <a:gd name="T56" fmla="*/ 956 w 1022"/>
                <a:gd name="T57" fmla="*/ 763 h 1024"/>
                <a:gd name="T58" fmla="*/ 873 w 1022"/>
                <a:gd name="T59" fmla="*/ 873 h 1024"/>
                <a:gd name="T60" fmla="*/ 767 w 1022"/>
                <a:gd name="T61" fmla="*/ 955 h 1024"/>
                <a:gd name="T62" fmla="*/ 645 w 1022"/>
                <a:gd name="T63" fmla="*/ 1006 h 1024"/>
                <a:gd name="T64" fmla="*/ 512 w 1022"/>
                <a:gd name="T65" fmla="*/ 1024 h 1024"/>
                <a:gd name="T66" fmla="*/ 379 w 1022"/>
                <a:gd name="T67" fmla="*/ 1006 h 1024"/>
                <a:gd name="T68" fmla="*/ 255 w 1022"/>
                <a:gd name="T69" fmla="*/ 955 h 1024"/>
                <a:gd name="T70" fmla="*/ 149 w 1022"/>
                <a:gd name="T71" fmla="*/ 873 h 1024"/>
                <a:gd name="T72" fmla="*/ 67 w 1022"/>
                <a:gd name="T73" fmla="*/ 767 h 1024"/>
                <a:gd name="T74" fmla="*/ 16 w 1022"/>
                <a:gd name="T75" fmla="*/ 645 h 1024"/>
                <a:gd name="T76" fmla="*/ 0 w 1022"/>
                <a:gd name="T77" fmla="*/ 512 h 1024"/>
                <a:gd name="T78" fmla="*/ 16 w 1022"/>
                <a:gd name="T79" fmla="*/ 379 h 1024"/>
                <a:gd name="T80" fmla="*/ 67 w 1022"/>
                <a:gd name="T81" fmla="*/ 255 h 1024"/>
                <a:gd name="T82" fmla="*/ 149 w 1022"/>
                <a:gd name="T83" fmla="*/ 149 h 1024"/>
                <a:gd name="T84" fmla="*/ 255 w 1022"/>
                <a:gd name="T85" fmla="*/ 67 h 1024"/>
                <a:gd name="T86" fmla="*/ 379 w 1022"/>
                <a:gd name="T87" fmla="*/ 16 h 1024"/>
                <a:gd name="T88" fmla="*/ 512 w 1022"/>
                <a:gd name="T89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2" h="1024">
                  <a:moveTo>
                    <a:pt x="512" y="191"/>
                  </a:moveTo>
                  <a:lnTo>
                    <a:pt x="461" y="195"/>
                  </a:lnTo>
                  <a:lnTo>
                    <a:pt x="412" y="208"/>
                  </a:lnTo>
                  <a:lnTo>
                    <a:pt x="366" y="226"/>
                  </a:lnTo>
                  <a:lnTo>
                    <a:pt x="324" y="251"/>
                  </a:lnTo>
                  <a:lnTo>
                    <a:pt x="286" y="286"/>
                  </a:lnTo>
                  <a:lnTo>
                    <a:pt x="251" y="324"/>
                  </a:lnTo>
                  <a:lnTo>
                    <a:pt x="226" y="366"/>
                  </a:lnTo>
                  <a:lnTo>
                    <a:pt x="208" y="412"/>
                  </a:lnTo>
                  <a:lnTo>
                    <a:pt x="195" y="461"/>
                  </a:lnTo>
                  <a:lnTo>
                    <a:pt x="191" y="512"/>
                  </a:lnTo>
                  <a:lnTo>
                    <a:pt x="195" y="561"/>
                  </a:lnTo>
                  <a:lnTo>
                    <a:pt x="208" y="610"/>
                  </a:lnTo>
                  <a:lnTo>
                    <a:pt x="226" y="656"/>
                  </a:lnTo>
                  <a:lnTo>
                    <a:pt x="251" y="700"/>
                  </a:lnTo>
                  <a:lnTo>
                    <a:pt x="286" y="738"/>
                  </a:lnTo>
                  <a:lnTo>
                    <a:pt x="324" y="771"/>
                  </a:lnTo>
                  <a:lnTo>
                    <a:pt x="366" y="796"/>
                  </a:lnTo>
                  <a:lnTo>
                    <a:pt x="412" y="816"/>
                  </a:lnTo>
                  <a:lnTo>
                    <a:pt x="461" y="827"/>
                  </a:lnTo>
                  <a:lnTo>
                    <a:pt x="512" y="831"/>
                  </a:lnTo>
                  <a:lnTo>
                    <a:pt x="561" y="827"/>
                  </a:lnTo>
                  <a:lnTo>
                    <a:pt x="610" y="816"/>
                  </a:lnTo>
                  <a:lnTo>
                    <a:pt x="656" y="796"/>
                  </a:lnTo>
                  <a:lnTo>
                    <a:pt x="700" y="771"/>
                  </a:lnTo>
                  <a:lnTo>
                    <a:pt x="738" y="738"/>
                  </a:lnTo>
                  <a:lnTo>
                    <a:pt x="771" y="698"/>
                  </a:lnTo>
                  <a:lnTo>
                    <a:pt x="798" y="654"/>
                  </a:lnTo>
                  <a:lnTo>
                    <a:pt x="816" y="609"/>
                  </a:lnTo>
                  <a:lnTo>
                    <a:pt x="827" y="561"/>
                  </a:lnTo>
                  <a:lnTo>
                    <a:pt x="831" y="512"/>
                  </a:lnTo>
                  <a:lnTo>
                    <a:pt x="827" y="463"/>
                  </a:lnTo>
                  <a:lnTo>
                    <a:pt x="816" y="414"/>
                  </a:lnTo>
                  <a:lnTo>
                    <a:pt x="798" y="368"/>
                  </a:lnTo>
                  <a:lnTo>
                    <a:pt x="771" y="324"/>
                  </a:lnTo>
                  <a:lnTo>
                    <a:pt x="738" y="286"/>
                  </a:lnTo>
                  <a:lnTo>
                    <a:pt x="700" y="251"/>
                  </a:lnTo>
                  <a:lnTo>
                    <a:pt x="656" y="226"/>
                  </a:lnTo>
                  <a:lnTo>
                    <a:pt x="610" y="208"/>
                  </a:lnTo>
                  <a:lnTo>
                    <a:pt x="561" y="195"/>
                  </a:lnTo>
                  <a:lnTo>
                    <a:pt x="512" y="191"/>
                  </a:lnTo>
                  <a:close/>
                  <a:moveTo>
                    <a:pt x="512" y="0"/>
                  </a:moveTo>
                  <a:lnTo>
                    <a:pt x="579" y="4"/>
                  </a:lnTo>
                  <a:lnTo>
                    <a:pt x="645" y="16"/>
                  </a:lnTo>
                  <a:lnTo>
                    <a:pt x="707" y="38"/>
                  </a:lnTo>
                  <a:lnTo>
                    <a:pt x="767" y="67"/>
                  </a:lnTo>
                  <a:lnTo>
                    <a:pt x="822" y="106"/>
                  </a:lnTo>
                  <a:lnTo>
                    <a:pt x="873" y="149"/>
                  </a:lnTo>
                  <a:lnTo>
                    <a:pt x="918" y="202"/>
                  </a:lnTo>
                  <a:lnTo>
                    <a:pt x="956" y="259"/>
                  </a:lnTo>
                  <a:lnTo>
                    <a:pt x="986" y="319"/>
                  </a:lnTo>
                  <a:lnTo>
                    <a:pt x="1006" y="381"/>
                  </a:lnTo>
                  <a:lnTo>
                    <a:pt x="1018" y="446"/>
                  </a:lnTo>
                  <a:lnTo>
                    <a:pt x="1022" y="512"/>
                  </a:lnTo>
                  <a:lnTo>
                    <a:pt x="1018" y="578"/>
                  </a:lnTo>
                  <a:lnTo>
                    <a:pt x="1006" y="641"/>
                  </a:lnTo>
                  <a:lnTo>
                    <a:pt x="986" y="703"/>
                  </a:lnTo>
                  <a:lnTo>
                    <a:pt x="956" y="763"/>
                  </a:lnTo>
                  <a:lnTo>
                    <a:pt x="918" y="822"/>
                  </a:lnTo>
                  <a:lnTo>
                    <a:pt x="873" y="873"/>
                  </a:lnTo>
                  <a:lnTo>
                    <a:pt x="822" y="918"/>
                  </a:lnTo>
                  <a:lnTo>
                    <a:pt x="767" y="955"/>
                  </a:lnTo>
                  <a:lnTo>
                    <a:pt x="707" y="984"/>
                  </a:lnTo>
                  <a:lnTo>
                    <a:pt x="645" y="1006"/>
                  </a:lnTo>
                  <a:lnTo>
                    <a:pt x="579" y="1018"/>
                  </a:lnTo>
                  <a:lnTo>
                    <a:pt x="512" y="1024"/>
                  </a:lnTo>
                  <a:lnTo>
                    <a:pt x="445" y="1018"/>
                  </a:lnTo>
                  <a:lnTo>
                    <a:pt x="379" y="1006"/>
                  </a:lnTo>
                  <a:lnTo>
                    <a:pt x="315" y="984"/>
                  </a:lnTo>
                  <a:lnTo>
                    <a:pt x="255" y="955"/>
                  </a:lnTo>
                  <a:lnTo>
                    <a:pt x="200" y="918"/>
                  </a:lnTo>
                  <a:lnTo>
                    <a:pt x="149" y="873"/>
                  </a:lnTo>
                  <a:lnTo>
                    <a:pt x="106" y="822"/>
                  </a:lnTo>
                  <a:lnTo>
                    <a:pt x="67" y="767"/>
                  </a:lnTo>
                  <a:lnTo>
                    <a:pt x="38" y="707"/>
                  </a:lnTo>
                  <a:lnTo>
                    <a:pt x="16" y="645"/>
                  </a:lnTo>
                  <a:lnTo>
                    <a:pt x="4" y="579"/>
                  </a:lnTo>
                  <a:lnTo>
                    <a:pt x="0" y="512"/>
                  </a:lnTo>
                  <a:lnTo>
                    <a:pt x="4" y="445"/>
                  </a:lnTo>
                  <a:lnTo>
                    <a:pt x="16" y="379"/>
                  </a:lnTo>
                  <a:lnTo>
                    <a:pt x="38" y="315"/>
                  </a:lnTo>
                  <a:lnTo>
                    <a:pt x="67" y="255"/>
                  </a:lnTo>
                  <a:lnTo>
                    <a:pt x="106" y="200"/>
                  </a:lnTo>
                  <a:lnTo>
                    <a:pt x="149" y="149"/>
                  </a:lnTo>
                  <a:lnTo>
                    <a:pt x="200" y="106"/>
                  </a:lnTo>
                  <a:lnTo>
                    <a:pt x="255" y="67"/>
                  </a:lnTo>
                  <a:lnTo>
                    <a:pt x="315" y="38"/>
                  </a:lnTo>
                  <a:lnTo>
                    <a:pt x="379" y="16"/>
                  </a:lnTo>
                  <a:lnTo>
                    <a:pt x="445" y="4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Group 13"/>
          <p:cNvGrpSpPr>
            <a:grpSpLocks noChangeAspect="1"/>
          </p:cNvGrpSpPr>
          <p:nvPr/>
        </p:nvGrpSpPr>
        <p:grpSpPr bwMode="auto">
          <a:xfrm>
            <a:off x="4831710" y="2947681"/>
            <a:ext cx="1035050" cy="1262063"/>
            <a:chOff x="3046" y="1942"/>
            <a:chExt cx="652" cy="795"/>
          </a:xfrm>
          <a:solidFill>
            <a:schemeClr val="bg1"/>
          </a:solidFill>
        </p:grpSpPr>
        <p:sp>
          <p:nvSpPr>
            <p:cNvPr id="65" name="Freeform 15"/>
            <p:cNvSpPr>
              <a:spLocks noEditPoints="1"/>
            </p:cNvSpPr>
            <p:nvPr/>
          </p:nvSpPr>
          <p:spPr bwMode="auto">
            <a:xfrm>
              <a:off x="3046" y="1942"/>
              <a:ext cx="563" cy="795"/>
            </a:xfrm>
            <a:custGeom>
              <a:avLst/>
              <a:gdLst>
                <a:gd name="T0" fmla="*/ 1088 w 2816"/>
                <a:gd name="T1" fmla="*/ 3747 h 3973"/>
                <a:gd name="T2" fmla="*/ 1005 w 2816"/>
                <a:gd name="T3" fmla="*/ 3847 h 3973"/>
                <a:gd name="T4" fmla="*/ 2537 w 2816"/>
                <a:gd name="T5" fmla="*/ 3766 h 3973"/>
                <a:gd name="T6" fmla="*/ 2413 w 2816"/>
                <a:gd name="T7" fmla="*/ 3720 h 3973"/>
                <a:gd name="T8" fmla="*/ 1159 w 2816"/>
                <a:gd name="T9" fmla="*/ 5 h 3973"/>
                <a:gd name="T10" fmla="*/ 1226 w 2816"/>
                <a:gd name="T11" fmla="*/ 117 h 3973"/>
                <a:gd name="T12" fmla="*/ 1218 w 2816"/>
                <a:gd name="T13" fmla="*/ 179 h 3973"/>
                <a:gd name="T14" fmla="*/ 1158 w 2816"/>
                <a:gd name="T15" fmla="*/ 204 h 3973"/>
                <a:gd name="T16" fmla="*/ 1108 w 2816"/>
                <a:gd name="T17" fmla="*/ 166 h 3973"/>
                <a:gd name="T18" fmla="*/ 838 w 2816"/>
                <a:gd name="T19" fmla="*/ 297 h 3973"/>
                <a:gd name="T20" fmla="*/ 545 w 2816"/>
                <a:gd name="T21" fmla="*/ 560 h 3973"/>
                <a:gd name="T22" fmla="*/ 324 w 2816"/>
                <a:gd name="T23" fmla="*/ 877 h 3973"/>
                <a:gd name="T24" fmla="*/ 183 w 2816"/>
                <a:gd name="T25" fmla="*/ 1236 h 3973"/>
                <a:gd name="T26" fmla="*/ 127 w 2816"/>
                <a:gd name="T27" fmla="*/ 1619 h 3973"/>
                <a:gd name="T28" fmla="*/ 163 w 2816"/>
                <a:gd name="T29" fmla="*/ 2012 h 3973"/>
                <a:gd name="T30" fmla="*/ 297 w 2816"/>
                <a:gd name="T31" fmla="*/ 2399 h 3973"/>
                <a:gd name="T32" fmla="*/ 522 w 2816"/>
                <a:gd name="T33" fmla="*/ 2742 h 3973"/>
                <a:gd name="T34" fmla="*/ 814 w 2816"/>
                <a:gd name="T35" fmla="*/ 3013 h 3973"/>
                <a:gd name="T36" fmla="*/ 1158 w 2816"/>
                <a:gd name="T37" fmla="*/ 3205 h 3973"/>
                <a:gd name="T38" fmla="*/ 1538 w 2816"/>
                <a:gd name="T39" fmla="*/ 3313 h 3973"/>
                <a:gd name="T40" fmla="*/ 1739 w 2816"/>
                <a:gd name="T41" fmla="*/ 3293 h 3973"/>
                <a:gd name="T42" fmla="*/ 1800 w 2816"/>
                <a:gd name="T43" fmla="*/ 3249 h 3973"/>
                <a:gd name="T44" fmla="*/ 1859 w 2816"/>
                <a:gd name="T45" fmla="*/ 3293 h 3973"/>
                <a:gd name="T46" fmla="*/ 2070 w 2816"/>
                <a:gd name="T47" fmla="*/ 3312 h 3973"/>
                <a:gd name="T48" fmla="*/ 2372 w 2816"/>
                <a:gd name="T49" fmla="*/ 3211 h 3973"/>
                <a:gd name="T50" fmla="*/ 2381 w 2816"/>
                <a:gd name="T51" fmla="*/ 3148 h 3973"/>
                <a:gd name="T52" fmla="*/ 2440 w 2816"/>
                <a:gd name="T53" fmla="*/ 3124 h 3973"/>
                <a:gd name="T54" fmla="*/ 2490 w 2816"/>
                <a:gd name="T55" fmla="*/ 3163 h 3973"/>
                <a:gd name="T56" fmla="*/ 2523 w 2816"/>
                <a:gd name="T57" fmla="*/ 3290 h 3973"/>
                <a:gd name="T58" fmla="*/ 2386 w 2816"/>
                <a:gd name="T59" fmla="*/ 3363 h 3973"/>
                <a:gd name="T60" fmla="*/ 1967 w 2816"/>
                <a:gd name="T61" fmla="*/ 3454 h 3973"/>
                <a:gd name="T62" fmla="*/ 2458 w 2816"/>
                <a:gd name="T63" fmla="*/ 3596 h 3973"/>
                <a:gd name="T64" fmla="*/ 2616 w 2816"/>
                <a:gd name="T65" fmla="*/ 3665 h 3973"/>
                <a:gd name="T66" fmla="*/ 2713 w 2816"/>
                <a:gd name="T67" fmla="*/ 3805 h 3973"/>
                <a:gd name="T68" fmla="*/ 2789 w 2816"/>
                <a:gd name="T69" fmla="*/ 3859 h 3973"/>
                <a:gd name="T70" fmla="*/ 2812 w 2816"/>
                <a:gd name="T71" fmla="*/ 3929 h 3973"/>
                <a:gd name="T72" fmla="*/ 2752 w 2816"/>
                <a:gd name="T73" fmla="*/ 3973 h 3973"/>
                <a:gd name="T74" fmla="*/ 796 w 2816"/>
                <a:gd name="T75" fmla="*/ 3947 h 3973"/>
                <a:gd name="T76" fmla="*/ 796 w 2816"/>
                <a:gd name="T77" fmla="*/ 3872 h 3973"/>
                <a:gd name="T78" fmla="*/ 874 w 2816"/>
                <a:gd name="T79" fmla="*/ 3847 h 3973"/>
                <a:gd name="T80" fmla="*/ 952 w 2816"/>
                <a:gd name="T81" fmla="*/ 3694 h 3973"/>
                <a:gd name="T82" fmla="*/ 1096 w 2816"/>
                <a:gd name="T83" fmla="*/ 3605 h 3973"/>
                <a:gd name="T84" fmla="*/ 1736 w 2816"/>
                <a:gd name="T85" fmla="*/ 3460 h 3973"/>
                <a:gd name="T86" fmla="*/ 1334 w 2816"/>
                <a:gd name="T87" fmla="*/ 3399 h 3973"/>
                <a:gd name="T88" fmla="*/ 958 w 2816"/>
                <a:gd name="T89" fmla="*/ 3251 h 3973"/>
                <a:gd name="T90" fmla="*/ 623 w 2816"/>
                <a:gd name="T91" fmla="*/ 3024 h 3973"/>
                <a:gd name="T92" fmla="*/ 344 w 2816"/>
                <a:gd name="T93" fmla="*/ 2721 h 3973"/>
                <a:gd name="T94" fmla="*/ 137 w 2816"/>
                <a:gd name="T95" fmla="*/ 2352 h 3973"/>
                <a:gd name="T96" fmla="*/ 21 w 2816"/>
                <a:gd name="T97" fmla="*/ 1938 h 3973"/>
                <a:gd name="T98" fmla="*/ 5 w 2816"/>
                <a:gd name="T99" fmla="*/ 1523 h 3973"/>
                <a:gd name="T100" fmla="*/ 85 w 2816"/>
                <a:gd name="T101" fmla="*/ 1121 h 3973"/>
                <a:gd name="T102" fmla="*/ 252 w 2816"/>
                <a:gd name="T103" fmla="*/ 748 h 3973"/>
                <a:gd name="T104" fmla="*/ 500 w 2816"/>
                <a:gd name="T105" fmla="*/ 421 h 3973"/>
                <a:gd name="T106" fmla="*/ 823 w 2816"/>
                <a:gd name="T107" fmla="*/ 155 h 3973"/>
                <a:gd name="T108" fmla="*/ 1127 w 2816"/>
                <a:gd name="T109" fmla="*/ 0 h 3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16" h="3973">
                  <a:moveTo>
                    <a:pt x="1185" y="3720"/>
                  </a:moveTo>
                  <a:lnTo>
                    <a:pt x="1151" y="3722"/>
                  </a:lnTo>
                  <a:lnTo>
                    <a:pt x="1118" y="3732"/>
                  </a:lnTo>
                  <a:lnTo>
                    <a:pt x="1088" y="3747"/>
                  </a:lnTo>
                  <a:lnTo>
                    <a:pt x="1061" y="3766"/>
                  </a:lnTo>
                  <a:lnTo>
                    <a:pt x="1038" y="3789"/>
                  </a:lnTo>
                  <a:lnTo>
                    <a:pt x="1020" y="3817"/>
                  </a:lnTo>
                  <a:lnTo>
                    <a:pt x="1005" y="3847"/>
                  </a:lnTo>
                  <a:lnTo>
                    <a:pt x="2593" y="3847"/>
                  </a:lnTo>
                  <a:lnTo>
                    <a:pt x="2580" y="3817"/>
                  </a:lnTo>
                  <a:lnTo>
                    <a:pt x="2560" y="3789"/>
                  </a:lnTo>
                  <a:lnTo>
                    <a:pt x="2537" y="3766"/>
                  </a:lnTo>
                  <a:lnTo>
                    <a:pt x="2510" y="3747"/>
                  </a:lnTo>
                  <a:lnTo>
                    <a:pt x="2480" y="3732"/>
                  </a:lnTo>
                  <a:lnTo>
                    <a:pt x="2449" y="3722"/>
                  </a:lnTo>
                  <a:lnTo>
                    <a:pt x="2413" y="3720"/>
                  </a:lnTo>
                  <a:lnTo>
                    <a:pt x="1185" y="3720"/>
                  </a:lnTo>
                  <a:close/>
                  <a:moveTo>
                    <a:pt x="1127" y="0"/>
                  </a:moveTo>
                  <a:lnTo>
                    <a:pt x="1144" y="0"/>
                  </a:lnTo>
                  <a:lnTo>
                    <a:pt x="1159" y="5"/>
                  </a:lnTo>
                  <a:lnTo>
                    <a:pt x="1173" y="12"/>
                  </a:lnTo>
                  <a:lnTo>
                    <a:pt x="1185" y="24"/>
                  </a:lnTo>
                  <a:lnTo>
                    <a:pt x="1193" y="38"/>
                  </a:lnTo>
                  <a:lnTo>
                    <a:pt x="1226" y="117"/>
                  </a:lnTo>
                  <a:lnTo>
                    <a:pt x="1230" y="133"/>
                  </a:lnTo>
                  <a:lnTo>
                    <a:pt x="1230" y="150"/>
                  </a:lnTo>
                  <a:lnTo>
                    <a:pt x="1226" y="166"/>
                  </a:lnTo>
                  <a:lnTo>
                    <a:pt x="1218" y="179"/>
                  </a:lnTo>
                  <a:lnTo>
                    <a:pt x="1207" y="191"/>
                  </a:lnTo>
                  <a:lnTo>
                    <a:pt x="1192" y="199"/>
                  </a:lnTo>
                  <a:lnTo>
                    <a:pt x="1175" y="204"/>
                  </a:lnTo>
                  <a:lnTo>
                    <a:pt x="1158" y="204"/>
                  </a:lnTo>
                  <a:lnTo>
                    <a:pt x="1142" y="199"/>
                  </a:lnTo>
                  <a:lnTo>
                    <a:pt x="1129" y="191"/>
                  </a:lnTo>
                  <a:lnTo>
                    <a:pt x="1117" y="180"/>
                  </a:lnTo>
                  <a:lnTo>
                    <a:pt x="1108" y="166"/>
                  </a:lnTo>
                  <a:lnTo>
                    <a:pt x="1101" y="146"/>
                  </a:lnTo>
                  <a:lnTo>
                    <a:pt x="1009" y="192"/>
                  </a:lnTo>
                  <a:lnTo>
                    <a:pt x="922" y="243"/>
                  </a:lnTo>
                  <a:lnTo>
                    <a:pt x="838" y="297"/>
                  </a:lnTo>
                  <a:lnTo>
                    <a:pt x="758" y="357"/>
                  </a:lnTo>
                  <a:lnTo>
                    <a:pt x="683" y="421"/>
                  </a:lnTo>
                  <a:lnTo>
                    <a:pt x="611" y="489"/>
                  </a:lnTo>
                  <a:lnTo>
                    <a:pt x="545" y="560"/>
                  </a:lnTo>
                  <a:lnTo>
                    <a:pt x="483" y="635"/>
                  </a:lnTo>
                  <a:lnTo>
                    <a:pt x="424" y="713"/>
                  </a:lnTo>
                  <a:lnTo>
                    <a:pt x="372" y="794"/>
                  </a:lnTo>
                  <a:lnTo>
                    <a:pt x="324" y="877"/>
                  </a:lnTo>
                  <a:lnTo>
                    <a:pt x="281" y="965"/>
                  </a:lnTo>
                  <a:lnTo>
                    <a:pt x="244" y="1053"/>
                  </a:lnTo>
                  <a:lnTo>
                    <a:pt x="211" y="1144"/>
                  </a:lnTo>
                  <a:lnTo>
                    <a:pt x="183" y="1236"/>
                  </a:lnTo>
                  <a:lnTo>
                    <a:pt x="161" y="1330"/>
                  </a:lnTo>
                  <a:lnTo>
                    <a:pt x="144" y="1426"/>
                  </a:lnTo>
                  <a:lnTo>
                    <a:pt x="133" y="1521"/>
                  </a:lnTo>
                  <a:lnTo>
                    <a:pt x="127" y="1619"/>
                  </a:lnTo>
                  <a:lnTo>
                    <a:pt x="127" y="1716"/>
                  </a:lnTo>
                  <a:lnTo>
                    <a:pt x="133" y="1816"/>
                  </a:lnTo>
                  <a:lnTo>
                    <a:pt x="146" y="1914"/>
                  </a:lnTo>
                  <a:lnTo>
                    <a:pt x="163" y="2012"/>
                  </a:lnTo>
                  <a:lnTo>
                    <a:pt x="187" y="2110"/>
                  </a:lnTo>
                  <a:lnTo>
                    <a:pt x="217" y="2207"/>
                  </a:lnTo>
                  <a:lnTo>
                    <a:pt x="253" y="2303"/>
                  </a:lnTo>
                  <a:lnTo>
                    <a:pt x="297" y="2399"/>
                  </a:lnTo>
                  <a:lnTo>
                    <a:pt x="346" y="2491"/>
                  </a:lnTo>
                  <a:lnTo>
                    <a:pt x="400" y="2579"/>
                  </a:lnTo>
                  <a:lnTo>
                    <a:pt x="458" y="2663"/>
                  </a:lnTo>
                  <a:lnTo>
                    <a:pt x="522" y="2742"/>
                  </a:lnTo>
                  <a:lnTo>
                    <a:pt x="588" y="2817"/>
                  </a:lnTo>
                  <a:lnTo>
                    <a:pt x="660" y="2887"/>
                  </a:lnTo>
                  <a:lnTo>
                    <a:pt x="735" y="2952"/>
                  </a:lnTo>
                  <a:lnTo>
                    <a:pt x="814" y="3013"/>
                  </a:lnTo>
                  <a:lnTo>
                    <a:pt x="896" y="3069"/>
                  </a:lnTo>
                  <a:lnTo>
                    <a:pt x="980" y="3119"/>
                  </a:lnTo>
                  <a:lnTo>
                    <a:pt x="1068" y="3165"/>
                  </a:lnTo>
                  <a:lnTo>
                    <a:pt x="1158" y="3205"/>
                  </a:lnTo>
                  <a:lnTo>
                    <a:pt x="1250" y="3240"/>
                  </a:lnTo>
                  <a:lnTo>
                    <a:pt x="1345" y="3271"/>
                  </a:lnTo>
                  <a:lnTo>
                    <a:pt x="1441" y="3295"/>
                  </a:lnTo>
                  <a:lnTo>
                    <a:pt x="1538" y="3313"/>
                  </a:lnTo>
                  <a:lnTo>
                    <a:pt x="1636" y="3325"/>
                  </a:lnTo>
                  <a:lnTo>
                    <a:pt x="1736" y="3332"/>
                  </a:lnTo>
                  <a:lnTo>
                    <a:pt x="1736" y="3313"/>
                  </a:lnTo>
                  <a:lnTo>
                    <a:pt x="1739" y="3293"/>
                  </a:lnTo>
                  <a:lnTo>
                    <a:pt x="1748" y="3276"/>
                  </a:lnTo>
                  <a:lnTo>
                    <a:pt x="1762" y="3261"/>
                  </a:lnTo>
                  <a:lnTo>
                    <a:pt x="1779" y="3253"/>
                  </a:lnTo>
                  <a:lnTo>
                    <a:pt x="1800" y="3249"/>
                  </a:lnTo>
                  <a:lnTo>
                    <a:pt x="1819" y="3253"/>
                  </a:lnTo>
                  <a:lnTo>
                    <a:pt x="1837" y="3261"/>
                  </a:lnTo>
                  <a:lnTo>
                    <a:pt x="1851" y="3276"/>
                  </a:lnTo>
                  <a:lnTo>
                    <a:pt x="1859" y="3293"/>
                  </a:lnTo>
                  <a:lnTo>
                    <a:pt x="1863" y="3313"/>
                  </a:lnTo>
                  <a:lnTo>
                    <a:pt x="1863" y="3332"/>
                  </a:lnTo>
                  <a:lnTo>
                    <a:pt x="1967" y="3325"/>
                  </a:lnTo>
                  <a:lnTo>
                    <a:pt x="2070" y="3312"/>
                  </a:lnTo>
                  <a:lnTo>
                    <a:pt x="2175" y="3291"/>
                  </a:lnTo>
                  <a:lnTo>
                    <a:pt x="2278" y="3265"/>
                  </a:lnTo>
                  <a:lnTo>
                    <a:pt x="2381" y="3230"/>
                  </a:lnTo>
                  <a:lnTo>
                    <a:pt x="2372" y="3211"/>
                  </a:lnTo>
                  <a:lnTo>
                    <a:pt x="2369" y="3196"/>
                  </a:lnTo>
                  <a:lnTo>
                    <a:pt x="2369" y="3179"/>
                  </a:lnTo>
                  <a:lnTo>
                    <a:pt x="2372" y="3163"/>
                  </a:lnTo>
                  <a:lnTo>
                    <a:pt x="2381" y="3148"/>
                  </a:lnTo>
                  <a:lnTo>
                    <a:pt x="2393" y="3138"/>
                  </a:lnTo>
                  <a:lnTo>
                    <a:pt x="2407" y="3129"/>
                  </a:lnTo>
                  <a:lnTo>
                    <a:pt x="2423" y="3124"/>
                  </a:lnTo>
                  <a:lnTo>
                    <a:pt x="2440" y="3124"/>
                  </a:lnTo>
                  <a:lnTo>
                    <a:pt x="2456" y="3129"/>
                  </a:lnTo>
                  <a:lnTo>
                    <a:pt x="2470" y="3136"/>
                  </a:lnTo>
                  <a:lnTo>
                    <a:pt x="2481" y="3148"/>
                  </a:lnTo>
                  <a:lnTo>
                    <a:pt x="2490" y="3163"/>
                  </a:lnTo>
                  <a:lnTo>
                    <a:pt x="2523" y="3242"/>
                  </a:lnTo>
                  <a:lnTo>
                    <a:pt x="2527" y="3257"/>
                  </a:lnTo>
                  <a:lnTo>
                    <a:pt x="2527" y="3273"/>
                  </a:lnTo>
                  <a:lnTo>
                    <a:pt x="2523" y="3290"/>
                  </a:lnTo>
                  <a:lnTo>
                    <a:pt x="2514" y="3305"/>
                  </a:lnTo>
                  <a:lnTo>
                    <a:pt x="2503" y="3316"/>
                  </a:lnTo>
                  <a:lnTo>
                    <a:pt x="2489" y="3324"/>
                  </a:lnTo>
                  <a:lnTo>
                    <a:pt x="2386" y="3363"/>
                  </a:lnTo>
                  <a:lnTo>
                    <a:pt x="2281" y="3395"/>
                  </a:lnTo>
                  <a:lnTo>
                    <a:pt x="2177" y="3421"/>
                  </a:lnTo>
                  <a:lnTo>
                    <a:pt x="2073" y="3440"/>
                  </a:lnTo>
                  <a:lnTo>
                    <a:pt x="1967" y="3454"/>
                  </a:lnTo>
                  <a:lnTo>
                    <a:pt x="1863" y="3460"/>
                  </a:lnTo>
                  <a:lnTo>
                    <a:pt x="1863" y="3593"/>
                  </a:lnTo>
                  <a:lnTo>
                    <a:pt x="2413" y="3593"/>
                  </a:lnTo>
                  <a:lnTo>
                    <a:pt x="2458" y="3596"/>
                  </a:lnTo>
                  <a:lnTo>
                    <a:pt x="2502" y="3605"/>
                  </a:lnTo>
                  <a:lnTo>
                    <a:pt x="2543" y="3621"/>
                  </a:lnTo>
                  <a:lnTo>
                    <a:pt x="2581" y="3640"/>
                  </a:lnTo>
                  <a:lnTo>
                    <a:pt x="2616" y="3665"/>
                  </a:lnTo>
                  <a:lnTo>
                    <a:pt x="2646" y="3694"/>
                  </a:lnTo>
                  <a:lnTo>
                    <a:pt x="2673" y="3728"/>
                  </a:lnTo>
                  <a:lnTo>
                    <a:pt x="2696" y="3765"/>
                  </a:lnTo>
                  <a:lnTo>
                    <a:pt x="2713" y="3805"/>
                  </a:lnTo>
                  <a:lnTo>
                    <a:pt x="2725" y="3847"/>
                  </a:lnTo>
                  <a:lnTo>
                    <a:pt x="2752" y="3847"/>
                  </a:lnTo>
                  <a:lnTo>
                    <a:pt x="2772" y="3849"/>
                  </a:lnTo>
                  <a:lnTo>
                    <a:pt x="2789" y="3859"/>
                  </a:lnTo>
                  <a:lnTo>
                    <a:pt x="2804" y="3872"/>
                  </a:lnTo>
                  <a:lnTo>
                    <a:pt x="2812" y="3889"/>
                  </a:lnTo>
                  <a:lnTo>
                    <a:pt x="2816" y="3910"/>
                  </a:lnTo>
                  <a:lnTo>
                    <a:pt x="2812" y="3929"/>
                  </a:lnTo>
                  <a:lnTo>
                    <a:pt x="2804" y="3947"/>
                  </a:lnTo>
                  <a:lnTo>
                    <a:pt x="2789" y="3961"/>
                  </a:lnTo>
                  <a:lnTo>
                    <a:pt x="2772" y="3970"/>
                  </a:lnTo>
                  <a:lnTo>
                    <a:pt x="2752" y="3973"/>
                  </a:lnTo>
                  <a:lnTo>
                    <a:pt x="847" y="3973"/>
                  </a:lnTo>
                  <a:lnTo>
                    <a:pt x="826" y="3970"/>
                  </a:lnTo>
                  <a:lnTo>
                    <a:pt x="809" y="3961"/>
                  </a:lnTo>
                  <a:lnTo>
                    <a:pt x="796" y="3947"/>
                  </a:lnTo>
                  <a:lnTo>
                    <a:pt x="786" y="3929"/>
                  </a:lnTo>
                  <a:lnTo>
                    <a:pt x="783" y="3910"/>
                  </a:lnTo>
                  <a:lnTo>
                    <a:pt x="786" y="3889"/>
                  </a:lnTo>
                  <a:lnTo>
                    <a:pt x="796" y="3872"/>
                  </a:lnTo>
                  <a:lnTo>
                    <a:pt x="809" y="3859"/>
                  </a:lnTo>
                  <a:lnTo>
                    <a:pt x="826" y="3849"/>
                  </a:lnTo>
                  <a:lnTo>
                    <a:pt x="847" y="3847"/>
                  </a:lnTo>
                  <a:lnTo>
                    <a:pt x="874" y="3847"/>
                  </a:lnTo>
                  <a:lnTo>
                    <a:pt x="885" y="3805"/>
                  </a:lnTo>
                  <a:lnTo>
                    <a:pt x="904" y="3765"/>
                  </a:lnTo>
                  <a:lnTo>
                    <a:pt x="925" y="3728"/>
                  </a:lnTo>
                  <a:lnTo>
                    <a:pt x="952" y="3694"/>
                  </a:lnTo>
                  <a:lnTo>
                    <a:pt x="984" y="3665"/>
                  </a:lnTo>
                  <a:lnTo>
                    <a:pt x="1018" y="3640"/>
                  </a:lnTo>
                  <a:lnTo>
                    <a:pt x="1056" y="3621"/>
                  </a:lnTo>
                  <a:lnTo>
                    <a:pt x="1096" y="3605"/>
                  </a:lnTo>
                  <a:lnTo>
                    <a:pt x="1140" y="3596"/>
                  </a:lnTo>
                  <a:lnTo>
                    <a:pt x="1185" y="3593"/>
                  </a:lnTo>
                  <a:lnTo>
                    <a:pt x="1736" y="3593"/>
                  </a:lnTo>
                  <a:lnTo>
                    <a:pt x="1736" y="3460"/>
                  </a:lnTo>
                  <a:lnTo>
                    <a:pt x="1634" y="3454"/>
                  </a:lnTo>
                  <a:lnTo>
                    <a:pt x="1533" y="3440"/>
                  </a:lnTo>
                  <a:lnTo>
                    <a:pt x="1432" y="3422"/>
                  </a:lnTo>
                  <a:lnTo>
                    <a:pt x="1334" y="3399"/>
                  </a:lnTo>
                  <a:lnTo>
                    <a:pt x="1237" y="3370"/>
                  </a:lnTo>
                  <a:lnTo>
                    <a:pt x="1142" y="3336"/>
                  </a:lnTo>
                  <a:lnTo>
                    <a:pt x="1049" y="3296"/>
                  </a:lnTo>
                  <a:lnTo>
                    <a:pt x="958" y="3251"/>
                  </a:lnTo>
                  <a:lnTo>
                    <a:pt x="870" y="3202"/>
                  </a:lnTo>
                  <a:lnTo>
                    <a:pt x="785" y="3147"/>
                  </a:lnTo>
                  <a:lnTo>
                    <a:pt x="702" y="3088"/>
                  </a:lnTo>
                  <a:lnTo>
                    <a:pt x="623" y="3024"/>
                  </a:lnTo>
                  <a:lnTo>
                    <a:pt x="547" y="2955"/>
                  </a:lnTo>
                  <a:lnTo>
                    <a:pt x="475" y="2882"/>
                  </a:lnTo>
                  <a:lnTo>
                    <a:pt x="408" y="2803"/>
                  </a:lnTo>
                  <a:lnTo>
                    <a:pt x="344" y="2721"/>
                  </a:lnTo>
                  <a:lnTo>
                    <a:pt x="285" y="2635"/>
                  </a:lnTo>
                  <a:lnTo>
                    <a:pt x="230" y="2544"/>
                  </a:lnTo>
                  <a:lnTo>
                    <a:pt x="181" y="2450"/>
                  </a:lnTo>
                  <a:lnTo>
                    <a:pt x="137" y="2352"/>
                  </a:lnTo>
                  <a:lnTo>
                    <a:pt x="97" y="2249"/>
                  </a:lnTo>
                  <a:lnTo>
                    <a:pt x="65" y="2146"/>
                  </a:lnTo>
                  <a:lnTo>
                    <a:pt x="40" y="2043"/>
                  </a:lnTo>
                  <a:lnTo>
                    <a:pt x="21" y="1938"/>
                  </a:lnTo>
                  <a:lnTo>
                    <a:pt x="7" y="1834"/>
                  </a:lnTo>
                  <a:lnTo>
                    <a:pt x="0" y="1730"/>
                  </a:lnTo>
                  <a:lnTo>
                    <a:pt x="0" y="1627"/>
                  </a:lnTo>
                  <a:lnTo>
                    <a:pt x="5" y="1523"/>
                  </a:lnTo>
                  <a:lnTo>
                    <a:pt x="17" y="1421"/>
                  </a:lnTo>
                  <a:lnTo>
                    <a:pt x="34" y="1319"/>
                  </a:lnTo>
                  <a:lnTo>
                    <a:pt x="56" y="1219"/>
                  </a:lnTo>
                  <a:lnTo>
                    <a:pt x="85" y="1121"/>
                  </a:lnTo>
                  <a:lnTo>
                    <a:pt x="119" y="1024"/>
                  </a:lnTo>
                  <a:lnTo>
                    <a:pt x="158" y="929"/>
                  </a:lnTo>
                  <a:lnTo>
                    <a:pt x="203" y="837"/>
                  </a:lnTo>
                  <a:lnTo>
                    <a:pt x="252" y="748"/>
                  </a:lnTo>
                  <a:lnTo>
                    <a:pt x="307" y="662"/>
                  </a:lnTo>
                  <a:lnTo>
                    <a:pt x="366" y="578"/>
                  </a:lnTo>
                  <a:lnTo>
                    <a:pt x="431" y="497"/>
                  </a:lnTo>
                  <a:lnTo>
                    <a:pt x="500" y="421"/>
                  </a:lnTo>
                  <a:lnTo>
                    <a:pt x="574" y="348"/>
                  </a:lnTo>
                  <a:lnTo>
                    <a:pt x="652" y="279"/>
                  </a:lnTo>
                  <a:lnTo>
                    <a:pt x="736" y="214"/>
                  </a:lnTo>
                  <a:lnTo>
                    <a:pt x="823" y="155"/>
                  </a:lnTo>
                  <a:lnTo>
                    <a:pt x="914" y="99"/>
                  </a:lnTo>
                  <a:lnTo>
                    <a:pt x="1010" y="49"/>
                  </a:lnTo>
                  <a:lnTo>
                    <a:pt x="1111" y="5"/>
                  </a:lnTo>
                  <a:lnTo>
                    <a:pt x="1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6"/>
            <p:cNvSpPr>
              <a:spLocks noEditPoints="1"/>
            </p:cNvSpPr>
            <p:nvPr/>
          </p:nvSpPr>
          <p:spPr bwMode="auto">
            <a:xfrm>
              <a:off x="3114" y="1983"/>
              <a:ext cx="584" cy="584"/>
            </a:xfrm>
            <a:custGeom>
              <a:avLst/>
              <a:gdLst>
                <a:gd name="T0" fmla="*/ 1370 w 2922"/>
                <a:gd name="T1" fmla="*/ 2789 h 2918"/>
                <a:gd name="T2" fmla="*/ 1342 w 2922"/>
                <a:gd name="T3" fmla="*/ 2607 h 2918"/>
                <a:gd name="T4" fmla="*/ 1404 w 2922"/>
                <a:gd name="T5" fmla="*/ 2374 h 2918"/>
                <a:gd name="T6" fmla="*/ 1655 w 2922"/>
                <a:gd name="T7" fmla="*/ 2664 h 2918"/>
                <a:gd name="T8" fmla="*/ 2363 w 2922"/>
                <a:gd name="T9" fmla="*/ 2065 h 2918"/>
                <a:gd name="T10" fmla="*/ 2360 w 2922"/>
                <a:gd name="T11" fmla="*/ 2443 h 2918"/>
                <a:gd name="T12" fmla="*/ 2451 w 2922"/>
                <a:gd name="T13" fmla="*/ 2074 h 2918"/>
                <a:gd name="T14" fmla="*/ 1812 w 2922"/>
                <a:gd name="T15" fmla="*/ 2140 h 2918"/>
                <a:gd name="T16" fmla="*/ 2193 w 2922"/>
                <a:gd name="T17" fmla="*/ 2401 h 2918"/>
                <a:gd name="T18" fmla="*/ 255 w 2922"/>
                <a:gd name="T19" fmla="*/ 2027 h 2918"/>
                <a:gd name="T20" fmla="*/ 659 w 2922"/>
                <a:gd name="T21" fmla="*/ 2523 h 2918"/>
                <a:gd name="T22" fmla="*/ 1114 w 2922"/>
                <a:gd name="T23" fmla="*/ 2493 h 2918"/>
                <a:gd name="T24" fmla="*/ 783 w 2922"/>
                <a:gd name="T25" fmla="*/ 1809 h 2918"/>
                <a:gd name="T26" fmla="*/ 1188 w 2922"/>
                <a:gd name="T27" fmla="*/ 2255 h 2918"/>
                <a:gd name="T28" fmla="*/ 1427 w 2922"/>
                <a:gd name="T29" fmla="*/ 1542 h 2918"/>
                <a:gd name="T30" fmla="*/ 2254 w 2922"/>
                <a:gd name="T31" fmla="*/ 1503 h 2918"/>
                <a:gd name="T32" fmla="*/ 2143 w 2922"/>
                <a:gd name="T33" fmla="*/ 1482 h 2918"/>
                <a:gd name="T34" fmla="*/ 2042 w 2922"/>
                <a:gd name="T35" fmla="*/ 1951 h 2918"/>
                <a:gd name="T36" fmla="*/ 2206 w 2922"/>
                <a:gd name="T37" fmla="*/ 1683 h 2918"/>
                <a:gd name="T38" fmla="*/ 2319 w 2922"/>
                <a:gd name="T39" fmla="*/ 1680 h 2918"/>
                <a:gd name="T40" fmla="*/ 2602 w 2922"/>
                <a:gd name="T41" fmla="*/ 1974 h 2918"/>
                <a:gd name="T42" fmla="*/ 2795 w 2922"/>
                <a:gd name="T43" fmla="*/ 1412 h 2918"/>
                <a:gd name="T44" fmla="*/ 194 w 2922"/>
                <a:gd name="T45" fmla="*/ 1043 h 2918"/>
                <a:gd name="T46" fmla="*/ 153 w 2922"/>
                <a:gd name="T47" fmla="*/ 1720 h 2918"/>
                <a:gd name="T48" fmla="*/ 609 w 2922"/>
                <a:gd name="T49" fmla="*/ 1279 h 2918"/>
                <a:gd name="T50" fmla="*/ 241 w 2922"/>
                <a:gd name="T51" fmla="*/ 923 h 2918"/>
                <a:gd name="T52" fmla="*/ 704 w 2922"/>
                <a:gd name="T53" fmla="*/ 1089 h 2918"/>
                <a:gd name="T54" fmla="*/ 1159 w 2922"/>
                <a:gd name="T55" fmla="*/ 896 h 2918"/>
                <a:gd name="T56" fmla="*/ 1496 w 2922"/>
                <a:gd name="T57" fmla="*/ 1376 h 2918"/>
                <a:gd name="T58" fmla="*/ 1668 w 2922"/>
                <a:gd name="T59" fmla="*/ 580 h 2918"/>
                <a:gd name="T60" fmla="*/ 298 w 2922"/>
                <a:gd name="T61" fmla="*/ 808 h 2918"/>
                <a:gd name="T62" fmla="*/ 580 w 2922"/>
                <a:gd name="T63" fmla="*/ 596 h 2918"/>
                <a:gd name="T64" fmla="*/ 802 w 2922"/>
                <a:gd name="T65" fmla="*/ 355 h 2918"/>
                <a:gd name="T66" fmla="*/ 690 w 2922"/>
                <a:gd name="T67" fmla="*/ 741 h 2918"/>
                <a:gd name="T68" fmla="*/ 1110 w 2922"/>
                <a:gd name="T69" fmla="*/ 779 h 2918"/>
                <a:gd name="T70" fmla="*/ 1829 w 2922"/>
                <a:gd name="T71" fmla="*/ 577 h 2918"/>
                <a:gd name="T72" fmla="*/ 2625 w 2922"/>
                <a:gd name="T73" fmla="*/ 808 h 2918"/>
                <a:gd name="T74" fmla="*/ 2189 w 2922"/>
                <a:gd name="T75" fmla="*/ 342 h 2918"/>
                <a:gd name="T76" fmla="*/ 1305 w 2922"/>
                <a:gd name="T77" fmla="*/ 691 h 2918"/>
                <a:gd name="T78" fmla="*/ 1440 w 2922"/>
                <a:gd name="T79" fmla="*/ 359 h 2918"/>
                <a:gd name="T80" fmla="*/ 1060 w 2922"/>
                <a:gd name="T81" fmla="*/ 206 h 2918"/>
                <a:gd name="T82" fmla="*/ 1582 w 2922"/>
                <a:gd name="T83" fmla="*/ 312 h 2918"/>
                <a:gd name="T84" fmla="*/ 1645 w 2922"/>
                <a:gd name="T85" fmla="*/ 140 h 2918"/>
                <a:gd name="T86" fmla="*/ 1844 w 2922"/>
                <a:gd name="T87" fmla="*/ 51 h 2918"/>
                <a:gd name="T88" fmla="*/ 2424 w 2922"/>
                <a:gd name="T89" fmla="*/ 360 h 2918"/>
                <a:gd name="T90" fmla="*/ 2812 w 2922"/>
                <a:gd name="T91" fmla="*/ 901 h 2918"/>
                <a:gd name="T92" fmla="*/ 2915 w 2922"/>
                <a:gd name="T93" fmla="*/ 1612 h 2918"/>
                <a:gd name="T94" fmla="*/ 2773 w 2922"/>
                <a:gd name="T95" fmla="*/ 2101 h 2918"/>
                <a:gd name="T96" fmla="*/ 2431 w 2922"/>
                <a:gd name="T97" fmla="*/ 2551 h 2918"/>
                <a:gd name="T98" fmla="*/ 1839 w 2922"/>
                <a:gd name="T99" fmla="*/ 2868 h 2918"/>
                <a:gd name="T100" fmla="*/ 1172 w 2922"/>
                <a:gd name="T101" fmla="*/ 2889 h 2918"/>
                <a:gd name="T102" fmla="*/ 573 w 2922"/>
                <a:gd name="T103" fmla="*/ 2618 h 2918"/>
                <a:gd name="T104" fmla="*/ 152 w 2922"/>
                <a:gd name="T105" fmla="*/ 2107 h 2918"/>
                <a:gd name="T106" fmla="*/ 0 w 2922"/>
                <a:gd name="T107" fmla="*/ 1407 h 2918"/>
                <a:gd name="T108" fmla="*/ 197 w 2922"/>
                <a:gd name="T109" fmla="*/ 728 h 2918"/>
                <a:gd name="T110" fmla="*/ 648 w 2922"/>
                <a:gd name="T111" fmla="*/ 247 h 2918"/>
                <a:gd name="T112" fmla="*/ 1270 w 2922"/>
                <a:gd name="T113" fmla="*/ 13 h 2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2918">
                  <a:moveTo>
                    <a:pt x="1252" y="2523"/>
                  </a:moveTo>
                  <a:lnTo>
                    <a:pt x="1197" y="2592"/>
                  </a:lnTo>
                  <a:lnTo>
                    <a:pt x="1146" y="2665"/>
                  </a:lnTo>
                  <a:lnTo>
                    <a:pt x="1100" y="2741"/>
                  </a:lnTo>
                  <a:lnTo>
                    <a:pt x="1188" y="2763"/>
                  </a:lnTo>
                  <a:lnTo>
                    <a:pt x="1277" y="2779"/>
                  </a:lnTo>
                  <a:lnTo>
                    <a:pt x="1370" y="2789"/>
                  </a:lnTo>
                  <a:lnTo>
                    <a:pt x="1462" y="2791"/>
                  </a:lnTo>
                  <a:lnTo>
                    <a:pt x="1536" y="2789"/>
                  </a:lnTo>
                  <a:lnTo>
                    <a:pt x="1610" y="2782"/>
                  </a:lnTo>
                  <a:lnTo>
                    <a:pt x="1543" y="2750"/>
                  </a:lnTo>
                  <a:lnTo>
                    <a:pt x="1476" y="2710"/>
                  </a:lnTo>
                  <a:lnTo>
                    <a:pt x="1410" y="2663"/>
                  </a:lnTo>
                  <a:lnTo>
                    <a:pt x="1342" y="2607"/>
                  </a:lnTo>
                  <a:lnTo>
                    <a:pt x="1297" y="2567"/>
                  </a:lnTo>
                  <a:lnTo>
                    <a:pt x="1252" y="2523"/>
                  </a:lnTo>
                  <a:close/>
                  <a:moveTo>
                    <a:pt x="1695" y="2188"/>
                  </a:moveTo>
                  <a:lnTo>
                    <a:pt x="1617" y="2228"/>
                  </a:lnTo>
                  <a:lnTo>
                    <a:pt x="1543" y="2272"/>
                  </a:lnTo>
                  <a:lnTo>
                    <a:pt x="1471" y="2321"/>
                  </a:lnTo>
                  <a:lnTo>
                    <a:pt x="1404" y="2374"/>
                  </a:lnTo>
                  <a:lnTo>
                    <a:pt x="1341" y="2431"/>
                  </a:lnTo>
                  <a:lnTo>
                    <a:pt x="1382" y="2473"/>
                  </a:lnTo>
                  <a:lnTo>
                    <a:pt x="1424" y="2511"/>
                  </a:lnTo>
                  <a:lnTo>
                    <a:pt x="1484" y="2560"/>
                  </a:lnTo>
                  <a:lnTo>
                    <a:pt x="1542" y="2601"/>
                  </a:lnTo>
                  <a:lnTo>
                    <a:pt x="1599" y="2636"/>
                  </a:lnTo>
                  <a:lnTo>
                    <a:pt x="1655" y="2664"/>
                  </a:lnTo>
                  <a:lnTo>
                    <a:pt x="1709" y="2687"/>
                  </a:lnTo>
                  <a:lnTo>
                    <a:pt x="1763" y="2701"/>
                  </a:lnTo>
                  <a:lnTo>
                    <a:pt x="1814" y="2710"/>
                  </a:lnTo>
                  <a:lnTo>
                    <a:pt x="1863" y="2712"/>
                  </a:lnTo>
                  <a:lnTo>
                    <a:pt x="1911" y="2707"/>
                  </a:lnTo>
                  <a:lnTo>
                    <a:pt x="1695" y="2188"/>
                  </a:lnTo>
                  <a:close/>
                  <a:moveTo>
                    <a:pt x="2363" y="2065"/>
                  </a:moveTo>
                  <a:lnTo>
                    <a:pt x="2362" y="2152"/>
                  </a:lnTo>
                  <a:lnTo>
                    <a:pt x="2356" y="2236"/>
                  </a:lnTo>
                  <a:lnTo>
                    <a:pt x="2343" y="2316"/>
                  </a:lnTo>
                  <a:lnTo>
                    <a:pt x="2328" y="2393"/>
                  </a:lnTo>
                  <a:lnTo>
                    <a:pt x="2312" y="2447"/>
                  </a:lnTo>
                  <a:lnTo>
                    <a:pt x="2295" y="2499"/>
                  </a:lnTo>
                  <a:lnTo>
                    <a:pt x="2360" y="2443"/>
                  </a:lnTo>
                  <a:lnTo>
                    <a:pt x="2422" y="2383"/>
                  </a:lnTo>
                  <a:lnTo>
                    <a:pt x="2479" y="2320"/>
                  </a:lnTo>
                  <a:lnTo>
                    <a:pt x="2533" y="2253"/>
                  </a:lnTo>
                  <a:lnTo>
                    <a:pt x="2580" y="2183"/>
                  </a:lnTo>
                  <a:lnTo>
                    <a:pt x="2625" y="2111"/>
                  </a:lnTo>
                  <a:lnTo>
                    <a:pt x="2538" y="2089"/>
                  </a:lnTo>
                  <a:lnTo>
                    <a:pt x="2451" y="2074"/>
                  </a:lnTo>
                  <a:lnTo>
                    <a:pt x="2363" y="2065"/>
                  </a:lnTo>
                  <a:close/>
                  <a:moveTo>
                    <a:pt x="2236" y="2061"/>
                  </a:moveTo>
                  <a:lnTo>
                    <a:pt x="2149" y="2066"/>
                  </a:lnTo>
                  <a:lnTo>
                    <a:pt x="2065" y="2075"/>
                  </a:lnTo>
                  <a:lnTo>
                    <a:pt x="1980" y="2091"/>
                  </a:lnTo>
                  <a:lnTo>
                    <a:pt x="1895" y="2113"/>
                  </a:lnTo>
                  <a:lnTo>
                    <a:pt x="1812" y="2140"/>
                  </a:lnTo>
                  <a:lnTo>
                    <a:pt x="2028" y="2659"/>
                  </a:lnTo>
                  <a:lnTo>
                    <a:pt x="2063" y="2629"/>
                  </a:lnTo>
                  <a:lnTo>
                    <a:pt x="2096" y="2595"/>
                  </a:lnTo>
                  <a:lnTo>
                    <a:pt x="2125" y="2554"/>
                  </a:lnTo>
                  <a:lnTo>
                    <a:pt x="2151" y="2508"/>
                  </a:lnTo>
                  <a:lnTo>
                    <a:pt x="2174" y="2457"/>
                  </a:lnTo>
                  <a:lnTo>
                    <a:pt x="2193" y="2401"/>
                  </a:lnTo>
                  <a:lnTo>
                    <a:pt x="2209" y="2342"/>
                  </a:lnTo>
                  <a:lnTo>
                    <a:pt x="2221" y="2278"/>
                  </a:lnTo>
                  <a:lnTo>
                    <a:pt x="2229" y="2209"/>
                  </a:lnTo>
                  <a:lnTo>
                    <a:pt x="2234" y="2137"/>
                  </a:lnTo>
                  <a:lnTo>
                    <a:pt x="2236" y="2061"/>
                  </a:lnTo>
                  <a:close/>
                  <a:moveTo>
                    <a:pt x="783" y="1809"/>
                  </a:moveTo>
                  <a:lnTo>
                    <a:pt x="255" y="2027"/>
                  </a:lnTo>
                  <a:lnTo>
                    <a:pt x="298" y="2111"/>
                  </a:lnTo>
                  <a:lnTo>
                    <a:pt x="346" y="2190"/>
                  </a:lnTo>
                  <a:lnTo>
                    <a:pt x="399" y="2267"/>
                  </a:lnTo>
                  <a:lnTo>
                    <a:pt x="458" y="2338"/>
                  </a:lnTo>
                  <a:lnTo>
                    <a:pt x="521" y="2405"/>
                  </a:lnTo>
                  <a:lnTo>
                    <a:pt x="589" y="2466"/>
                  </a:lnTo>
                  <a:lnTo>
                    <a:pt x="659" y="2523"/>
                  </a:lnTo>
                  <a:lnTo>
                    <a:pt x="734" y="2577"/>
                  </a:lnTo>
                  <a:lnTo>
                    <a:pt x="812" y="2624"/>
                  </a:lnTo>
                  <a:lnTo>
                    <a:pt x="893" y="2665"/>
                  </a:lnTo>
                  <a:lnTo>
                    <a:pt x="978" y="2701"/>
                  </a:lnTo>
                  <a:lnTo>
                    <a:pt x="1019" y="2629"/>
                  </a:lnTo>
                  <a:lnTo>
                    <a:pt x="1064" y="2560"/>
                  </a:lnTo>
                  <a:lnTo>
                    <a:pt x="1114" y="2493"/>
                  </a:lnTo>
                  <a:lnTo>
                    <a:pt x="1166" y="2430"/>
                  </a:lnTo>
                  <a:lnTo>
                    <a:pt x="1093" y="2341"/>
                  </a:lnTo>
                  <a:lnTo>
                    <a:pt x="1024" y="2246"/>
                  </a:lnTo>
                  <a:lnTo>
                    <a:pt x="958" y="2144"/>
                  </a:lnTo>
                  <a:lnTo>
                    <a:pt x="895" y="2037"/>
                  </a:lnTo>
                  <a:lnTo>
                    <a:pt x="837" y="1925"/>
                  </a:lnTo>
                  <a:lnTo>
                    <a:pt x="783" y="1809"/>
                  </a:lnTo>
                  <a:close/>
                  <a:moveTo>
                    <a:pt x="1427" y="1542"/>
                  </a:moveTo>
                  <a:lnTo>
                    <a:pt x="899" y="1759"/>
                  </a:lnTo>
                  <a:lnTo>
                    <a:pt x="950" y="1868"/>
                  </a:lnTo>
                  <a:lnTo>
                    <a:pt x="1005" y="1973"/>
                  </a:lnTo>
                  <a:lnTo>
                    <a:pt x="1063" y="2072"/>
                  </a:lnTo>
                  <a:lnTo>
                    <a:pt x="1123" y="2166"/>
                  </a:lnTo>
                  <a:lnTo>
                    <a:pt x="1188" y="2255"/>
                  </a:lnTo>
                  <a:lnTo>
                    <a:pt x="1254" y="2338"/>
                  </a:lnTo>
                  <a:lnTo>
                    <a:pt x="1325" y="2275"/>
                  </a:lnTo>
                  <a:lnTo>
                    <a:pt x="1400" y="2216"/>
                  </a:lnTo>
                  <a:lnTo>
                    <a:pt x="1479" y="2163"/>
                  </a:lnTo>
                  <a:lnTo>
                    <a:pt x="1561" y="2114"/>
                  </a:lnTo>
                  <a:lnTo>
                    <a:pt x="1646" y="2071"/>
                  </a:lnTo>
                  <a:lnTo>
                    <a:pt x="1427" y="1542"/>
                  </a:lnTo>
                  <a:close/>
                  <a:moveTo>
                    <a:pt x="2717" y="1009"/>
                  </a:moveTo>
                  <a:lnTo>
                    <a:pt x="2189" y="1227"/>
                  </a:lnTo>
                  <a:lnTo>
                    <a:pt x="2229" y="1336"/>
                  </a:lnTo>
                  <a:lnTo>
                    <a:pt x="2265" y="1446"/>
                  </a:lnTo>
                  <a:lnTo>
                    <a:pt x="2267" y="1467"/>
                  </a:lnTo>
                  <a:lnTo>
                    <a:pt x="2263" y="1486"/>
                  </a:lnTo>
                  <a:lnTo>
                    <a:pt x="2254" y="1503"/>
                  </a:lnTo>
                  <a:lnTo>
                    <a:pt x="2240" y="1516"/>
                  </a:lnTo>
                  <a:lnTo>
                    <a:pt x="2222" y="1525"/>
                  </a:lnTo>
                  <a:lnTo>
                    <a:pt x="2202" y="1527"/>
                  </a:lnTo>
                  <a:lnTo>
                    <a:pt x="2182" y="1523"/>
                  </a:lnTo>
                  <a:lnTo>
                    <a:pt x="2165" y="1515"/>
                  </a:lnTo>
                  <a:lnTo>
                    <a:pt x="2152" y="1500"/>
                  </a:lnTo>
                  <a:lnTo>
                    <a:pt x="2143" y="1482"/>
                  </a:lnTo>
                  <a:lnTo>
                    <a:pt x="2109" y="1378"/>
                  </a:lnTo>
                  <a:lnTo>
                    <a:pt x="2072" y="1275"/>
                  </a:lnTo>
                  <a:lnTo>
                    <a:pt x="1544" y="1493"/>
                  </a:lnTo>
                  <a:lnTo>
                    <a:pt x="1764" y="2022"/>
                  </a:lnTo>
                  <a:lnTo>
                    <a:pt x="1855" y="1992"/>
                  </a:lnTo>
                  <a:lnTo>
                    <a:pt x="1947" y="1969"/>
                  </a:lnTo>
                  <a:lnTo>
                    <a:pt x="2042" y="1951"/>
                  </a:lnTo>
                  <a:lnTo>
                    <a:pt x="2135" y="1940"/>
                  </a:lnTo>
                  <a:lnTo>
                    <a:pt x="2231" y="1934"/>
                  </a:lnTo>
                  <a:lnTo>
                    <a:pt x="2223" y="1865"/>
                  </a:lnTo>
                  <a:lnTo>
                    <a:pt x="2214" y="1795"/>
                  </a:lnTo>
                  <a:lnTo>
                    <a:pt x="2202" y="1722"/>
                  </a:lnTo>
                  <a:lnTo>
                    <a:pt x="2200" y="1703"/>
                  </a:lnTo>
                  <a:lnTo>
                    <a:pt x="2206" y="1683"/>
                  </a:lnTo>
                  <a:lnTo>
                    <a:pt x="2217" y="1667"/>
                  </a:lnTo>
                  <a:lnTo>
                    <a:pt x="2233" y="1655"/>
                  </a:lnTo>
                  <a:lnTo>
                    <a:pt x="2253" y="1648"/>
                  </a:lnTo>
                  <a:lnTo>
                    <a:pt x="2272" y="1648"/>
                  </a:lnTo>
                  <a:lnTo>
                    <a:pt x="2291" y="1653"/>
                  </a:lnTo>
                  <a:lnTo>
                    <a:pt x="2307" y="1665"/>
                  </a:lnTo>
                  <a:lnTo>
                    <a:pt x="2319" y="1680"/>
                  </a:lnTo>
                  <a:lnTo>
                    <a:pt x="2327" y="1699"/>
                  </a:lnTo>
                  <a:lnTo>
                    <a:pt x="2340" y="1780"/>
                  </a:lnTo>
                  <a:lnTo>
                    <a:pt x="2351" y="1859"/>
                  </a:lnTo>
                  <a:lnTo>
                    <a:pt x="2358" y="1937"/>
                  </a:lnTo>
                  <a:lnTo>
                    <a:pt x="2439" y="1945"/>
                  </a:lnTo>
                  <a:lnTo>
                    <a:pt x="2521" y="1957"/>
                  </a:lnTo>
                  <a:lnTo>
                    <a:pt x="2602" y="1974"/>
                  </a:lnTo>
                  <a:lnTo>
                    <a:pt x="2682" y="1996"/>
                  </a:lnTo>
                  <a:lnTo>
                    <a:pt x="2718" y="1902"/>
                  </a:lnTo>
                  <a:lnTo>
                    <a:pt x="2749" y="1808"/>
                  </a:lnTo>
                  <a:lnTo>
                    <a:pt x="2770" y="1711"/>
                  </a:lnTo>
                  <a:lnTo>
                    <a:pt x="2786" y="1613"/>
                  </a:lnTo>
                  <a:lnTo>
                    <a:pt x="2795" y="1513"/>
                  </a:lnTo>
                  <a:lnTo>
                    <a:pt x="2795" y="1412"/>
                  </a:lnTo>
                  <a:lnTo>
                    <a:pt x="2787" y="1310"/>
                  </a:lnTo>
                  <a:lnTo>
                    <a:pt x="2772" y="1210"/>
                  </a:lnTo>
                  <a:lnTo>
                    <a:pt x="2749" y="1108"/>
                  </a:lnTo>
                  <a:lnTo>
                    <a:pt x="2717" y="1009"/>
                  </a:lnTo>
                  <a:close/>
                  <a:moveTo>
                    <a:pt x="241" y="923"/>
                  </a:moveTo>
                  <a:lnTo>
                    <a:pt x="228" y="950"/>
                  </a:lnTo>
                  <a:lnTo>
                    <a:pt x="194" y="1043"/>
                  </a:lnTo>
                  <a:lnTo>
                    <a:pt x="167" y="1138"/>
                  </a:lnTo>
                  <a:lnTo>
                    <a:pt x="146" y="1234"/>
                  </a:lnTo>
                  <a:lnTo>
                    <a:pt x="133" y="1331"/>
                  </a:lnTo>
                  <a:lnTo>
                    <a:pt x="127" y="1428"/>
                  </a:lnTo>
                  <a:lnTo>
                    <a:pt x="129" y="1526"/>
                  </a:lnTo>
                  <a:lnTo>
                    <a:pt x="137" y="1623"/>
                  </a:lnTo>
                  <a:lnTo>
                    <a:pt x="153" y="1720"/>
                  </a:lnTo>
                  <a:lnTo>
                    <a:pt x="176" y="1815"/>
                  </a:lnTo>
                  <a:lnTo>
                    <a:pt x="207" y="1910"/>
                  </a:lnTo>
                  <a:lnTo>
                    <a:pt x="733" y="1692"/>
                  </a:lnTo>
                  <a:lnTo>
                    <a:pt x="695" y="1588"/>
                  </a:lnTo>
                  <a:lnTo>
                    <a:pt x="661" y="1485"/>
                  </a:lnTo>
                  <a:lnTo>
                    <a:pt x="633" y="1382"/>
                  </a:lnTo>
                  <a:lnTo>
                    <a:pt x="609" y="1279"/>
                  </a:lnTo>
                  <a:lnTo>
                    <a:pt x="590" y="1178"/>
                  </a:lnTo>
                  <a:lnTo>
                    <a:pt x="574" y="1079"/>
                  </a:lnTo>
                  <a:lnTo>
                    <a:pt x="564" y="981"/>
                  </a:lnTo>
                  <a:lnTo>
                    <a:pt x="483" y="974"/>
                  </a:lnTo>
                  <a:lnTo>
                    <a:pt x="402" y="962"/>
                  </a:lnTo>
                  <a:lnTo>
                    <a:pt x="321" y="945"/>
                  </a:lnTo>
                  <a:lnTo>
                    <a:pt x="241" y="923"/>
                  </a:lnTo>
                  <a:close/>
                  <a:moveTo>
                    <a:pt x="1159" y="896"/>
                  </a:moveTo>
                  <a:lnTo>
                    <a:pt x="1068" y="927"/>
                  </a:lnTo>
                  <a:lnTo>
                    <a:pt x="975" y="950"/>
                  </a:lnTo>
                  <a:lnTo>
                    <a:pt x="882" y="968"/>
                  </a:lnTo>
                  <a:lnTo>
                    <a:pt x="787" y="979"/>
                  </a:lnTo>
                  <a:lnTo>
                    <a:pt x="693" y="984"/>
                  </a:lnTo>
                  <a:lnTo>
                    <a:pt x="704" y="1089"/>
                  </a:lnTo>
                  <a:lnTo>
                    <a:pt x="722" y="1198"/>
                  </a:lnTo>
                  <a:lnTo>
                    <a:pt x="745" y="1307"/>
                  </a:lnTo>
                  <a:lnTo>
                    <a:pt x="774" y="1418"/>
                  </a:lnTo>
                  <a:lnTo>
                    <a:pt x="811" y="1531"/>
                  </a:lnTo>
                  <a:lnTo>
                    <a:pt x="851" y="1643"/>
                  </a:lnTo>
                  <a:lnTo>
                    <a:pt x="1378" y="1425"/>
                  </a:lnTo>
                  <a:lnTo>
                    <a:pt x="1159" y="896"/>
                  </a:lnTo>
                  <a:close/>
                  <a:moveTo>
                    <a:pt x="1668" y="580"/>
                  </a:moveTo>
                  <a:lnTo>
                    <a:pt x="1598" y="643"/>
                  </a:lnTo>
                  <a:lnTo>
                    <a:pt x="1522" y="703"/>
                  </a:lnTo>
                  <a:lnTo>
                    <a:pt x="1445" y="756"/>
                  </a:lnTo>
                  <a:lnTo>
                    <a:pt x="1362" y="804"/>
                  </a:lnTo>
                  <a:lnTo>
                    <a:pt x="1276" y="848"/>
                  </a:lnTo>
                  <a:lnTo>
                    <a:pt x="1496" y="1376"/>
                  </a:lnTo>
                  <a:lnTo>
                    <a:pt x="2023" y="1158"/>
                  </a:lnTo>
                  <a:lnTo>
                    <a:pt x="1972" y="1050"/>
                  </a:lnTo>
                  <a:lnTo>
                    <a:pt x="1918" y="946"/>
                  </a:lnTo>
                  <a:lnTo>
                    <a:pt x="1860" y="845"/>
                  </a:lnTo>
                  <a:lnTo>
                    <a:pt x="1799" y="752"/>
                  </a:lnTo>
                  <a:lnTo>
                    <a:pt x="1735" y="663"/>
                  </a:lnTo>
                  <a:lnTo>
                    <a:pt x="1668" y="580"/>
                  </a:lnTo>
                  <a:close/>
                  <a:moveTo>
                    <a:pt x="629" y="418"/>
                  </a:moveTo>
                  <a:lnTo>
                    <a:pt x="563" y="474"/>
                  </a:lnTo>
                  <a:lnTo>
                    <a:pt x="502" y="533"/>
                  </a:lnTo>
                  <a:lnTo>
                    <a:pt x="444" y="596"/>
                  </a:lnTo>
                  <a:lnTo>
                    <a:pt x="391" y="663"/>
                  </a:lnTo>
                  <a:lnTo>
                    <a:pt x="342" y="734"/>
                  </a:lnTo>
                  <a:lnTo>
                    <a:pt x="298" y="808"/>
                  </a:lnTo>
                  <a:lnTo>
                    <a:pt x="385" y="829"/>
                  </a:lnTo>
                  <a:lnTo>
                    <a:pt x="472" y="844"/>
                  </a:lnTo>
                  <a:lnTo>
                    <a:pt x="559" y="854"/>
                  </a:lnTo>
                  <a:lnTo>
                    <a:pt x="561" y="792"/>
                  </a:lnTo>
                  <a:lnTo>
                    <a:pt x="563" y="732"/>
                  </a:lnTo>
                  <a:lnTo>
                    <a:pt x="570" y="663"/>
                  </a:lnTo>
                  <a:lnTo>
                    <a:pt x="580" y="596"/>
                  </a:lnTo>
                  <a:lnTo>
                    <a:pt x="593" y="533"/>
                  </a:lnTo>
                  <a:lnTo>
                    <a:pt x="609" y="474"/>
                  </a:lnTo>
                  <a:lnTo>
                    <a:pt x="629" y="418"/>
                  </a:lnTo>
                  <a:close/>
                  <a:moveTo>
                    <a:pt x="895" y="260"/>
                  </a:moveTo>
                  <a:lnTo>
                    <a:pt x="861" y="286"/>
                  </a:lnTo>
                  <a:lnTo>
                    <a:pt x="831" y="318"/>
                  </a:lnTo>
                  <a:lnTo>
                    <a:pt x="802" y="355"/>
                  </a:lnTo>
                  <a:lnTo>
                    <a:pt x="778" y="396"/>
                  </a:lnTo>
                  <a:lnTo>
                    <a:pt x="755" y="444"/>
                  </a:lnTo>
                  <a:lnTo>
                    <a:pt x="735" y="494"/>
                  </a:lnTo>
                  <a:lnTo>
                    <a:pt x="720" y="549"/>
                  </a:lnTo>
                  <a:lnTo>
                    <a:pt x="706" y="609"/>
                  </a:lnTo>
                  <a:lnTo>
                    <a:pt x="697" y="674"/>
                  </a:lnTo>
                  <a:lnTo>
                    <a:pt x="690" y="741"/>
                  </a:lnTo>
                  <a:lnTo>
                    <a:pt x="687" y="798"/>
                  </a:lnTo>
                  <a:lnTo>
                    <a:pt x="687" y="858"/>
                  </a:lnTo>
                  <a:lnTo>
                    <a:pt x="773" y="853"/>
                  </a:lnTo>
                  <a:lnTo>
                    <a:pt x="858" y="843"/>
                  </a:lnTo>
                  <a:lnTo>
                    <a:pt x="944" y="827"/>
                  </a:lnTo>
                  <a:lnTo>
                    <a:pt x="1028" y="806"/>
                  </a:lnTo>
                  <a:lnTo>
                    <a:pt x="1110" y="779"/>
                  </a:lnTo>
                  <a:lnTo>
                    <a:pt x="895" y="260"/>
                  </a:lnTo>
                  <a:close/>
                  <a:moveTo>
                    <a:pt x="1946" y="217"/>
                  </a:moveTo>
                  <a:lnTo>
                    <a:pt x="1904" y="290"/>
                  </a:lnTo>
                  <a:lnTo>
                    <a:pt x="1858" y="359"/>
                  </a:lnTo>
                  <a:lnTo>
                    <a:pt x="1810" y="425"/>
                  </a:lnTo>
                  <a:lnTo>
                    <a:pt x="1757" y="488"/>
                  </a:lnTo>
                  <a:lnTo>
                    <a:pt x="1829" y="577"/>
                  </a:lnTo>
                  <a:lnTo>
                    <a:pt x="1898" y="672"/>
                  </a:lnTo>
                  <a:lnTo>
                    <a:pt x="1965" y="774"/>
                  </a:lnTo>
                  <a:lnTo>
                    <a:pt x="2027" y="881"/>
                  </a:lnTo>
                  <a:lnTo>
                    <a:pt x="2086" y="993"/>
                  </a:lnTo>
                  <a:lnTo>
                    <a:pt x="2141" y="1109"/>
                  </a:lnTo>
                  <a:lnTo>
                    <a:pt x="2669" y="891"/>
                  </a:lnTo>
                  <a:lnTo>
                    <a:pt x="2625" y="808"/>
                  </a:lnTo>
                  <a:lnTo>
                    <a:pt x="2576" y="728"/>
                  </a:lnTo>
                  <a:lnTo>
                    <a:pt x="2523" y="652"/>
                  </a:lnTo>
                  <a:lnTo>
                    <a:pt x="2465" y="580"/>
                  </a:lnTo>
                  <a:lnTo>
                    <a:pt x="2402" y="514"/>
                  </a:lnTo>
                  <a:lnTo>
                    <a:pt x="2335" y="452"/>
                  </a:lnTo>
                  <a:lnTo>
                    <a:pt x="2263" y="394"/>
                  </a:lnTo>
                  <a:lnTo>
                    <a:pt x="2189" y="342"/>
                  </a:lnTo>
                  <a:lnTo>
                    <a:pt x="2111" y="295"/>
                  </a:lnTo>
                  <a:lnTo>
                    <a:pt x="2029" y="254"/>
                  </a:lnTo>
                  <a:lnTo>
                    <a:pt x="1946" y="217"/>
                  </a:lnTo>
                  <a:close/>
                  <a:moveTo>
                    <a:pt x="1060" y="206"/>
                  </a:moveTo>
                  <a:lnTo>
                    <a:pt x="1012" y="211"/>
                  </a:lnTo>
                  <a:lnTo>
                    <a:pt x="1228" y="730"/>
                  </a:lnTo>
                  <a:lnTo>
                    <a:pt x="1305" y="691"/>
                  </a:lnTo>
                  <a:lnTo>
                    <a:pt x="1379" y="647"/>
                  </a:lnTo>
                  <a:lnTo>
                    <a:pt x="1451" y="597"/>
                  </a:lnTo>
                  <a:lnTo>
                    <a:pt x="1519" y="544"/>
                  </a:lnTo>
                  <a:lnTo>
                    <a:pt x="1583" y="486"/>
                  </a:lnTo>
                  <a:lnTo>
                    <a:pt x="1541" y="446"/>
                  </a:lnTo>
                  <a:lnTo>
                    <a:pt x="1498" y="407"/>
                  </a:lnTo>
                  <a:lnTo>
                    <a:pt x="1440" y="359"/>
                  </a:lnTo>
                  <a:lnTo>
                    <a:pt x="1382" y="318"/>
                  </a:lnTo>
                  <a:lnTo>
                    <a:pt x="1325" y="283"/>
                  </a:lnTo>
                  <a:lnTo>
                    <a:pt x="1269" y="254"/>
                  </a:lnTo>
                  <a:lnTo>
                    <a:pt x="1214" y="232"/>
                  </a:lnTo>
                  <a:lnTo>
                    <a:pt x="1161" y="217"/>
                  </a:lnTo>
                  <a:lnTo>
                    <a:pt x="1109" y="208"/>
                  </a:lnTo>
                  <a:lnTo>
                    <a:pt x="1060" y="206"/>
                  </a:lnTo>
                  <a:close/>
                  <a:moveTo>
                    <a:pt x="1461" y="128"/>
                  </a:moveTo>
                  <a:lnTo>
                    <a:pt x="1387" y="129"/>
                  </a:lnTo>
                  <a:lnTo>
                    <a:pt x="1314" y="135"/>
                  </a:lnTo>
                  <a:lnTo>
                    <a:pt x="1379" y="169"/>
                  </a:lnTo>
                  <a:lnTo>
                    <a:pt x="1446" y="209"/>
                  </a:lnTo>
                  <a:lnTo>
                    <a:pt x="1514" y="256"/>
                  </a:lnTo>
                  <a:lnTo>
                    <a:pt x="1582" y="312"/>
                  </a:lnTo>
                  <a:lnTo>
                    <a:pt x="1627" y="352"/>
                  </a:lnTo>
                  <a:lnTo>
                    <a:pt x="1670" y="394"/>
                  </a:lnTo>
                  <a:lnTo>
                    <a:pt x="1726" y="326"/>
                  </a:lnTo>
                  <a:lnTo>
                    <a:pt x="1777" y="254"/>
                  </a:lnTo>
                  <a:lnTo>
                    <a:pt x="1823" y="177"/>
                  </a:lnTo>
                  <a:lnTo>
                    <a:pt x="1735" y="155"/>
                  </a:lnTo>
                  <a:lnTo>
                    <a:pt x="1645" y="140"/>
                  </a:lnTo>
                  <a:lnTo>
                    <a:pt x="1554" y="130"/>
                  </a:lnTo>
                  <a:lnTo>
                    <a:pt x="1461" y="128"/>
                  </a:lnTo>
                  <a:close/>
                  <a:moveTo>
                    <a:pt x="1461" y="0"/>
                  </a:moveTo>
                  <a:lnTo>
                    <a:pt x="1559" y="3"/>
                  </a:lnTo>
                  <a:lnTo>
                    <a:pt x="1656" y="13"/>
                  </a:lnTo>
                  <a:lnTo>
                    <a:pt x="1752" y="30"/>
                  </a:lnTo>
                  <a:lnTo>
                    <a:pt x="1844" y="51"/>
                  </a:lnTo>
                  <a:lnTo>
                    <a:pt x="1936" y="79"/>
                  </a:lnTo>
                  <a:lnTo>
                    <a:pt x="2025" y="112"/>
                  </a:lnTo>
                  <a:lnTo>
                    <a:pt x="2111" y="152"/>
                  </a:lnTo>
                  <a:lnTo>
                    <a:pt x="2193" y="195"/>
                  </a:lnTo>
                  <a:lnTo>
                    <a:pt x="2273" y="245"/>
                  </a:lnTo>
                  <a:lnTo>
                    <a:pt x="2350" y="301"/>
                  </a:lnTo>
                  <a:lnTo>
                    <a:pt x="2424" y="360"/>
                  </a:lnTo>
                  <a:lnTo>
                    <a:pt x="2493" y="424"/>
                  </a:lnTo>
                  <a:lnTo>
                    <a:pt x="2557" y="493"/>
                  </a:lnTo>
                  <a:lnTo>
                    <a:pt x="2618" y="567"/>
                  </a:lnTo>
                  <a:lnTo>
                    <a:pt x="2673" y="645"/>
                  </a:lnTo>
                  <a:lnTo>
                    <a:pt x="2724" y="726"/>
                  </a:lnTo>
                  <a:lnTo>
                    <a:pt x="2770" y="812"/>
                  </a:lnTo>
                  <a:lnTo>
                    <a:pt x="2812" y="901"/>
                  </a:lnTo>
                  <a:lnTo>
                    <a:pt x="2849" y="1002"/>
                  </a:lnTo>
                  <a:lnTo>
                    <a:pt x="2878" y="1102"/>
                  </a:lnTo>
                  <a:lnTo>
                    <a:pt x="2900" y="1205"/>
                  </a:lnTo>
                  <a:lnTo>
                    <a:pt x="2915" y="1307"/>
                  </a:lnTo>
                  <a:lnTo>
                    <a:pt x="2922" y="1408"/>
                  </a:lnTo>
                  <a:lnTo>
                    <a:pt x="2922" y="1510"/>
                  </a:lnTo>
                  <a:lnTo>
                    <a:pt x="2915" y="1612"/>
                  </a:lnTo>
                  <a:lnTo>
                    <a:pt x="2900" y="1711"/>
                  </a:lnTo>
                  <a:lnTo>
                    <a:pt x="2880" y="1809"/>
                  </a:lnTo>
                  <a:lnTo>
                    <a:pt x="2852" y="1906"/>
                  </a:lnTo>
                  <a:lnTo>
                    <a:pt x="2818" y="2000"/>
                  </a:lnTo>
                  <a:lnTo>
                    <a:pt x="2776" y="2092"/>
                  </a:lnTo>
                  <a:lnTo>
                    <a:pt x="2776" y="2094"/>
                  </a:lnTo>
                  <a:lnTo>
                    <a:pt x="2773" y="2101"/>
                  </a:lnTo>
                  <a:lnTo>
                    <a:pt x="2769" y="2108"/>
                  </a:lnTo>
                  <a:lnTo>
                    <a:pt x="2726" y="2190"/>
                  </a:lnTo>
                  <a:lnTo>
                    <a:pt x="2676" y="2269"/>
                  </a:lnTo>
                  <a:lnTo>
                    <a:pt x="2622" y="2344"/>
                  </a:lnTo>
                  <a:lnTo>
                    <a:pt x="2563" y="2417"/>
                  </a:lnTo>
                  <a:lnTo>
                    <a:pt x="2499" y="2486"/>
                  </a:lnTo>
                  <a:lnTo>
                    <a:pt x="2431" y="2551"/>
                  </a:lnTo>
                  <a:lnTo>
                    <a:pt x="2357" y="2612"/>
                  </a:lnTo>
                  <a:lnTo>
                    <a:pt x="2279" y="2667"/>
                  </a:lnTo>
                  <a:lnTo>
                    <a:pt x="2197" y="2720"/>
                  </a:lnTo>
                  <a:lnTo>
                    <a:pt x="2111" y="2766"/>
                  </a:lnTo>
                  <a:lnTo>
                    <a:pt x="2021" y="2807"/>
                  </a:lnTo>
                  <a:lnTo>
                    <a:pt x="1930" y="2841"/>
                  </a:lnTo>
                  <a:lnTo>
                    <a:pt x="1839" y="2868"/>
                  </a:lnTo>
                  <a:lnTo>
                    <a:pt x="1747" y="2890"/>
                  </a:lnTo>
                  <a:lnTo>
                    <a:pt x="1652" y="2906"/>
                  </a:lnTo>
                  <a:lnTo>
                    <a:pt x="1558" y="2914"/>
                  </a:lnTo>
                  <a:lnTo>
                    <a:pt x="1462" y="2918"/>
                  </a:lnTo>
                  <a:lnTo>
                    <a:pt x="1364" y="2914"/>
                  </a:lnTo>
                  <a:lnTo>
                    <a:pt x="1267" y="2905"/>
                  </a:lnTo>
                  <a:lnTo>
                    <a:pt x="1172" y="2889"/>
                  </a:lnTo>
                  <a:lnTo>
                    <a:pt x="1079" y="2867"/>
                  </a:lnTo>
                  <a:lnTo>
                    <a:pt x="988" y="2839"/>
                  </a:lnTo>
                  <a:lnTo>
                    <a:pt x="899" y="2805"/>
                  </a:lnTo>
                  <a:lnTo>
                    <a:pt x="813" y="2767"/>
                  </a:lnTo>
                  <a:lnTo>
                    <a:pt x="729" y="2722"/>
                  </a:lnTo>
                  <a:lnTo>
                    <a:pt x="649" y="2672"/>
                  </a:lnTo>
                  <a:lnTo>
                    <a:pt x="573" y="2618"/>
                  </a:lnTo>
                  <a:lnTo>
                    <a:pt x="500" y="2558"/>
                  </a:lnTo>
                  <a:lnTo>
                    <a:pt x="431" y="2494"/>
                  </a:lnTo>
                  <a:lnTo>
                    <a:pt x="365" y="2425"/>
                  </a:lnTo>
                  <a:lnTo>
                    <a:pt x="305" y="2351"/>
                  </a:lnTo>
                  <a:lnTo>
                    <a:pt x="249" y="2274"/>
                  </a:lnTo>
                  <a:lnTo>
                    <a:pt x="198" y="2192"/>
                  </a:lnTo>
                  <a:lnTo>
                    <a:pt x="152" y="2107"/>
                  </a:lnTo>
                  <a:lnTo>
                    <a:pt x="112" y="2017"/>
                  </a:lnTo>
                  <a:lnTo>
                    <a:pt x="74" y="1918"/>
                  </a:lnTo>
                  <a:lnTo>
                    <a:pt x="45" y="1818"/>
                  </a:lnTo>
                  <a:lnTo>
                    <a:pt x="22" y="1716"/>
                  </a:lnTo>
                  <a:lnTo>
                    <a:pt x="8" y="1614"/>
                  </a:lnTo>
                  <a:lnTo>
                    <a:pt x="0" y="1510"/>
                  </a:lnTo>
                  <a:lnTo>
                    <a:pt x="0" y="1407"/>
                  </a:lnTo>
                  <a:lnTo>
                    <a:pt x="8" y="1304"/>
                  </a:lnTo>
                  <a:lnTo>
                    <a:pt x="22" y="1203"/>
                  </a:lnTo>
                  <a:lnTo>
                    <a:pt x="45" y="1101"/>
                  </a:lnTo>
                  <a:lnTo>
                    <a:pt x="74" y="1000"/>
                  </a:lnTo>
                  <a:lnTo>
                    <a:pt x="112" y="901"/>
                  </a:lnTo>
                  <a:lnTo>
                    <a:pt x="152" y="813"/>
                  </a:lnTo>
                  <a:lnTo>
                    <a:pt x="197" y="728"/>
                  </a:lnTo>
                  <a:lnTo>
                    <a:pt x="248" y="647"/>
                  </a:lnTo>
                  <a:lnTo>
                    <a:pt x="302" y="569"/>
                  </a:lnTo>
                  <a:lnTo>
                    <a:pt x="363" y="497"/>
                  </a:lnTo>
                  <a:lnTo>
                    <a:pt x="427" y="428"/>
                  </a:lnTo>
                  <a:lnTo>
                    <a:pt x="496" y="362"/>
                  </a:lnTo>
                  <a:lnTo>
                    <a:pt x="570" y="303"/>
                  </a:lnTo>
                  <a:lnTo>
                    <a:pt x="648" y="247"/>
                  </a:lnTo>
                  <a:lnTo>
                    <a:pt x="729" y="197"/>
                  </a:lnTo>
                  <a:lnTo>
                    <a:pt x="814" y="152"/>
                  </a:lnTo>
                  <a:lnTo>
                    <a:pt x="903" y="112"/>
                  </a:lnTo>
                  <a:lnTo>
                    <a:pt x="992" y="78"/>
                  </a:lnTo>
                  <a:lnTo>
                    <a:pt x="1083" y="50"/>
                  </a:lnTo>
                  <a:lnTo>
                    <a:pt x="1177" y="28"/>
                  </a:lnTo>
                  <a:lnTo>
                    <a:pt x="1270" y="13"/>
                  </a:lnTo>
                  <a:lnTo>
                    <a:pt x="1365" y="3"/>
                  </a:lnTo>
                  <a:lnTo>
                    <a:pt x="1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63689" y="5337065"/>
            <a:ext cx="4237159" cy="1166405"/>
            <a:chOff x="7663689" y="4838210"/>
            <a:chExt cx="3676315" cy="997712"/>
          </a:xfrm>
        </p:grpSpPr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8509958" y="4838210"/>
              <a:ext cx="2830046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 b="1" dirty="0">
                  <a:solidFill>
                    <a:srgbClr val="002060"/>
                  </a:solidFill>
                </a:rPr>
                <a:t>SO4: Mission Critical Modernization of the CRVS system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663689" y="5017026"/>
              <a:ext cx="640080" cy="64008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14300" dist="38100" dir="5400000" sx="105000" sy="105000" algn="t" rotWithShape="0">
                <a:schemeClr val="accent4"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</a:rPr>
                <a:t>4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591868" y="7793"/>
            <a:ext cx="560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Strategy and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Costed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Action Plan of Ethiopia: 2021/22 – 2022/26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05738" y="1222310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Strategic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175932" y="2853713"/>
            <a:ext cx="2938264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2060"/>
                </a:solidFill>
              </a:rPr>
              <a:t>Information System (ME-CRVS Piloted in 1380 </a:t>
            </a:r>
            <a:r>
              <a:rPr lang="en-US" sz="1800" dirty="0" err="1">
                <a:solidFill>
                  <a:srgbClr val="002060"/>
                </a:solidFill>
              </a:rPr>
              <a:t>Kebele</a:t>
            </a:r>
            <a:r>
              <a:rPr lang="en-US" sz="18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229232" y="4806080"/>
            <a:ext cx="2582561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2060"/>
                </a:solidFill>
              </a:rPr>
              <a:t>Draft Proclamation Amendment 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8678563" y="2853713"/>
            <a:ext cx="2582561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2060"/>
                </a:solidFill>
              </a:rPr>
              <a:t>Communication for Development (C4D) Strategy 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8690919" y="4806080"/>
            <a:ext cx="3400997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2060"/>
                </a:solidFill>
              </a:rPr>
              <a:t>Governance and coordination Formulation of  Steering Committee, Technical working Group , and  National Core Team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918519" y="1109319"/>
            <a:ext cx="94401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-300" dirty="0">
                <a:solidFill>
                  <a:srgbClr val="ED7D31"/>
                </a:solidFill>
              </a:rPr>
              <a:t>1st Year Strategic Plan Progress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8520" y="2092180"/>
            <a:ext cx="2174790" cy="1717589"/>
            <a:chOff x="918520" y="2092180"/>
            <a:chExt cx="2174790" cy="1717589"/>
          </a:xfrm>
        </p:grpSpPr>
        <p:sp>
          <p:nvSpPr>
            <p:cNvPr id="2" name="Rectangle 1"/>
            <p:cNvSpPr/>
            <p:nvPr/>
          </p:nvSpPr>
          <p:spPr>
            <a:xfrm>
              <a:off x="918520" y="2092180"/>
              <a:ext cx="2174790" cy="17175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07950"/>
              <a:r>
                <a:rPr lang="en-US" sz="36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1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178910" y="2895369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177800" dist="38100" dir="13500000" sx="102000" sy="102000" algn="b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375064" y="3091787"/>
              <a:ext cx="522093" cy="521565"/>
              <a:chOff x="2354" y="677"/>
              <a:chExt cx="2966" cy="2963"/>
            </a:xfrm>
            <a:solidFill>
              <a:schemeClr val="bg1"/>
            </a:solidFill>
          </p:grpSpPr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3789" y="2367"/>
                <a:ext cx="97" cy="95"/>
              </a:xfrm>
              <a:custGeom>
                <a:avLst/>
                <a:gdLst>
                  <a:gd name="T0" fmla="*/ 96 w 193"/>
                  <a:gd name="T1" fmla="*/ 0 h 191"/>
                  <a:gd name="T2" fmla="*/ 121 w 193"/>
                  <a:gd name="T3" fmla="*/ 4 h 191"/>
                  <a:gd name="T4" fmla="*/ 144 w 193"/>
                  <a:gd name="T5" fmla="*/ 13 h 191"/>
                  <a:gd name="T6" fmla="*/ 164 w 193"/>
                  <a:gd name="T7" fmla="*/ 27 h 191"/>
                  <a:gd name="T8" fmla="*/ 179 w 193"/>
                  <a:gd name="T9" fmla="*/ 49 h 191"/>
                  <a:gd name="T10" fmla="*/ 190 w 193"/>
                  <a:gd name="T11" fmla="*/ 70 h 191"/>
                  <a:gd name="T12" fmla="*/ 193 w 193"/>
                  <a:gd name="T13" fmla="*/ 96 h 191"/>
                  <a:gd name="T14" fmla="*/ 190 w 193"/>
                  <a:gd name="T15" fmla="*/ 121 h 191"/>
                  <a:gd name="T16" fmla="*/ 179 w 193"/>
                  <a:gd name="T17" fmla="*/ 144 h 191"/>
                  <a:gd name="T18" fmla="*/ 164 w 193"/>
                  <a:gd name="T19" fmla="*/ 164 h 191"/>
                  <a:gd name="T20" fmla="*/ 144 w 193"/>
                  <a:gd name="T21" fmla="*/ 179 h 191"/>
                  <a:gd name="T22" fmla="*/ 121 w 193"/>
                  <a:gd name="T23" fmla="*/ 188 h 191"/>
                  <a:gd name="T24" fmla="*/ 96 w 193"/>
                  <a:gd name="T25" fmla="*/ 191 h 191"/>
                  <a:gd name="T26" fmla="*/ 72 w 193"/>
                  <a:gd name="T27" fmla="*/ 188 h 191"/>
                  <a:gd name="T28" fmla="*/ 49 w 193"/>
                  <a:gd name="T29" fmla="*/ 179 h 191"/>
                  <a:gd name="T30" fmla="*/ 29 w 193"/>
                  <a:gd name="T31" fmla="*/ 164 h 191"/>
                  <a:gd name="T32" fmla="*/ 13 w 193"/>
                  <a:gd name="T33" fmla="*/ 144 h 191"/>
                  <a:gd name="T34" fmla="*/ 4 w 193"/>
                  <a:gd name="T35" fmla="*/ 121 h 191"/>
                  <a:gd name="T36" fmla="*/ 0 w 193"/>
                  <a:gd name="T37" fmla="*/ 96 h 191"/>
                  <a:gd name="T38" fmla="*/ 4 w 193"/>
                  <a:gd name="T39" fmla="*/ 70 h 191"/>
                  <a:gd name="T40" fmla="*/ 13 w 193"/>
                  <a:gd name="T41" fmla="*/ 47 h 191"/>
                  <a:gd name="T42" fmla="*/ 29 w 193"/>
                  <a:gd name="T43" fmla="*/ 27 h 191"/>
                  <a:gd name="T44" fmla="*/ 49 w 193"/>
                  <a:gd name="T45" fmla="*/ 13 h 191"/>
                  <a:gd name="T46" fmla="*/ 72 w 193"/>
                  <a:gd name="T47" fmla="*/ 4 h 191"/>
                  <a:gd name="T48" fmla="*/ 96 w 193"/>
                  <a:gd name="T4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3" h="191">
                    <a:moveTo>
                      <a:pt x="96" y="0"/>
                    </a:moveTo>
                    <a:lnTo>
                      <a:pt x="121" y="4"/>
                    </a:lnTo>
                    <a:lnTo>
                      <a:pt x="144" y="13"/>
                    </a:lnTo>
                    <a:lnTo>
                      <a:pt x="164" y="27"/>
                    </a:lnTo>
                    <a:lnTo>
                      <a:pt x="179" y="49"/>
                    </a:lnTo>
                    <a:lnTo>
                      <a:pt x="190" y="70"/>
                    </a:lnTo>
                    <a:lnTo>
                      <a:pt x="193" y="96"/>
                    </a:lnTo>
                    <a:lnTo>
                      <a:pt x="190" y="121"/>
                    </a:lnTo>
                    <a:lnTo>
                      <a:pt x="179" y="144"/>
                    </a:lnTo>
                    <a:lnTo>
                      <a:pt x="164" y="164"/>
                    </a:lnTo>
                    <a:lnTo>
                      <a:pt x="144" y="179"/>
                    </a:lnTo>
                    <a:lnTo>
                      <a:pt x="121" y="188"/>
                    </a:lnTo>
                    <a:lnTo>
                      <a:pt x="96" y="191"/>
                    </a:lnTo>
                    <a:lnTo>
                      <a:pt x="72" y="188"/>
                    </a:lnTo>
                    <a:lnTo>
                      <a:pt x="49" y="179"/>
                    </a:lnTo>
                    <a:lnTo>
                      <a:pt x="29" y="164"/>
                    </a:lnTo>
                    <a:lnTo>
                      <a:pt x="13" y="144"/>
                    </a:lnTo>
                    <a:lnTo>
                      <a:pt x="4" y="121"/>
                    </a:lnTo>
                    <a:lnTo>
                      <a:pt x="0" y="96"/>
                    </a:lnTo>
                    <a:lnTo>
                      <a:pt x="4" y="70"/>
                    </a:lnTo>
                    <a:lnTo>
                      <a:pt x="13" y="47"/>
                    </a:lnTo>
                    <a:lnTo>
                      <a:pt x="29" y="27"/>
                    </a:lnTo>
                    <a:lnTo>
                      <a:pt x="49" y="13"/>
                    </a:lnTo>
                    <a:lnTo>
                      <a:pt x="72" y="4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3584" y="2367"/>
                <a:ext cx="96" cy="95"/>
              </a:xfrm>
              <a:custGeom>
                <a:avLst/>
                <a:gdLst>
                  <a:gd name="T0" fmla="*/ 96 w 192"/>
                  <a:gd name="T1" fmla="*/ 0 h 191"/>
                  <a:gd name="T2" fmla="*/ 121 w 192"/>
                  <a:gd name="T3" fmla="*/ 4 h 191"/>
                  <a:gd name="T4" fmla="*/ 145 w 192"/>
                  <a:gd name="T5" fmla="*/ 13 h 191"/>
                  <a:gd name="T6" fmla="*/ 165 w 192"/>
                  <a:gd name="T7" fmla="*/ 27 h 191"/>
                  <a:gd name="T8" fmla="*/ 179 w 192"/>
                  <a:gd name="T9" fmla="*/ 47 h 191"/>
                  <a:gd name="T10" fmla="*/ 190 w 192"/>
                  <a:gd name="T11" fmla="*/ 70 h 191"/>
                  <a:gd name="T12" fmla="*/ 192 w 192"/>
                  <a:gd name="T13" fmla="*/ 96 h 191"/>
                  <a:gd name="T14" fmla="*/ 190 w 192"/>
                  <a:gd name="T15" fmla="*/ 121 h 191"/>
                  <a:gd name="T16" fmla="*/ 179 w 192"/>
                  <a:gd name="T17" fmla="*/ 144 h 191"/>
                  <a:gd name="T18" fmla="*/ 165 w 192"/>
                  <a:gd name="T19" fmla="*/ 164 h 191"/>
                  <a:gd name="T20" fmla="*/ 145 w 192"/>
                  <a:gd name="T21" fmla="*/ 179 h 191"/>
                  <a:gd name="T22" fmla="*/ 121 w 192"/>
                  <a:gd name="T23" fmla="*/ 188 h 191"/>
                  <a:gd name="T24" fmla="*/ 96 w 192"/>
                  <a:gd name="T25" fmla="*/ 191 h 191"/>
                  <a:gd name="T26" fmla="*/ 71 w 192"/>
                  <a:gd name="T27" fmla="*/ 188 h 191"/>
                  <a:gd name="T28" fmla="*/ 49 w 192"/>
                  <a:gd name="T29" fmla="*/ 179 h 191"/>
                  <a:gd name="T30" fmla="*/ 29 w 192"/>
                  <a:gd name="T31" fmla="*/ 164 h 191"/>
                  <a:gd name="T32" fmla="*/ 13 w 192"/>
                  <a:gd name="T33" fmla="*/ 144 h 191"/>
                  <a:gd name="T34" fmla="*/ 4 w 192"/>
                  <a:gd name="T35" fmla="*/ 121 h 191"/>
                  <a:gd name="T36" fmla="*/ 0 w 192"/>
                  <a:gd name="T37" fmla="*/ 96 h 191"/>
                  <a:gd name="T38" fmla="*/ 4 w 192"/>
                  <a:gd name="T39" fmla="*/ 70 h 191"/>
                  <a:gd name="T40" fmla="*/ 13 w 192"/>
                  <a:gd name="T41" fmla="*/ 47 h 191"/>
                  <a:gd name="T42" fmla="*/ 29 w 192"/>
                  <a:gd name="T43" fmla="*/ 27 h 191"/>
                  <a:gd name="T44" fmla="*/ 49 w 192"/>
                  <a:gd name="T45" fmla="*/ 13 h 191"/>
                  <a:gd name="T46" fmla="*/ 71 w 192"/>
                  <a:gd name="T47" fmla="*/ 4 h 191"/>
                  <a:gd name="T48" fmla="*/ 96 w 192"/>
                  <a:gd name="T4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2" h="191">
                    <a:moveTo>
                      <a:pt x="96" y="0"/>
                    </a:moveTo>
                    <a:lnTo>
                      <a:pt x="121" y="4"/>
                    </a:lnTo>
                    <a:lnTo>
                      <a:pt x="145" y="13"/>
                    </a:lnTo>
                    <a:lnTo>
                      <a:pt x="165" y="27"/>
                    </a:lnTo>
                    <a:lnTo>
                      <a:pt x="179" y="47"/>
                    </a:lnTo>
                    <a:lnTo>
                      <a:pt x="190" y="70"/>
                    </a:lnTo>
                    <a:lnTo>
                      <a:pt x="192" y="96"/>
                    </a:lnTo>
                    <a:lnTo>
                      <a:pt x="190" y="121"/>
                    </a:lnTo>
                    <a:lnTo>
                      <a:pt x="179" y="144"/>
                    </a:lnTo>
                    <a:lnTo>
                      <a:pt x="165" y="164"/>
                    </a:lnTo>
                    <a:lnTo>
                      <a:pt x="145" y="179"/>
                    </a:lnTo>
                    <a:lnTo>
                      <a:pt x="121" y="188"/>
                    </a:lnTo>
                    <a:lnTo>
                      <a:pt x="96" y="191"/>
                    </a:lnTo>
                    <a:lnTo>
                      <a:pt x="71" y="188"/>
                    </a:lnTo>
                    <a:lnTo>
                      <a:pt x="49" y="179"/>
                    </a:lnTo>
                    <a:lnTo>
                      <a:pt x="29" y="164"/>
                    </a:lnTo>
                    <a:lnTo>
                      <a:pt x="13" y="144"/>
                    </a:lnTo>
                    <a:lnTo>
                      <a:pt x="4" y="121"/>
                    </a:lnTo>
                    <a:lnTo>
                      <a:pt x="0" y="96"/>
                    </a:lnTo>
                    <a:lnTo>
                      <a:pt x="4" y="70"/>
                    </a:lnTo>
                    <a:lnTo>
                      <a:pt x="13" y="47"/>
                    </a:lnTo>
                    <a:lnTo>
                      <a:pt x="29" y="27"/>
                    </a:lnTo>
                    <a:lnTo>
                      <a:pt x="49" y="13"/>
                    </a:lnTo>
                    <a:lnTo>
                      <a:pt x="71" y="4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3994" y="2367"/>
                <a:ext cx="96" cy="95"/>
              </a:xfrm>
              <a:custGeom>
                <a:avLst/>
                <a:gdLst>
                  <a:gd name="T0" fmla="*/ 95 w 193"/>
                  <a:gd name="T1" fmla="*/ 0 h 191"/>
                  <a:gd name="T2" fmla="*/ 121 w 193"/>
                  <a:gd name="T3" fmla="*/ 4 h 191"/>
                  <a:gd name="T4" fmla="*/ 144 w 193"/>
                  <a:gd name="T5" fmla="*/ 13 h 191"/>
                  <a:gd name="T6" fmla="*/ 164 w 193"/>
                  <a:gd name="T7" fmla="*/ 27 h 191"/>
                  <a:gd name="T8" fmla="*/ 180 w 193"/>
                  <a:gd name="T9" fmla="*/ 49 h 191"/>
                  <a:gd name="T10" fmla="*/ 189 w 193"/>
                  <a:gd name="T11" fmla="*/ 70 h 191"/>
                  <a:gd name="T12" fmla="*/ 193 w 193"/>
                  <a:gd name="T13" fmla="*/ 96 h 191"/>
                  <a:gd name="T14" fmla="*/ 189 w 193"/>
                  <a:gd name="T15" fmla="*/ 121 h 191"/>
                  <a:gd name="T16" fmla="*/ 180 w 193"/>
                  <a:gd name="T17" fmla="*/ 144 h 191"/>
                  <a:gd name="T18" fmla="*/ 164 w 193"/>
                  <a:gd name="T19" fmla="*/ 164 h 191"/>
                  <a:gd name="T20" fmla="*/ 144 w 193"/>
                  <a:gd name="T21" fmla="*/ 179 h 191"/>
                  <a:gd name="T22" fmla="*/ 121 w 193"/>
                  <a:gd name="T23" fmla="*/ 188 h 191"/>
                  <a:gd name="T24" fmla="*/ 95 w 193"/>
                  <a:gd name="T25" fmla="*/ 191 h 191"/>
                  <a:gd name="T26" fmla="*/ 72 w 193"/>
                  <a:gd name="T27" fmla="*/ 188 h 191"/>
                  <a:gd name="T28" fmla="*/ 48 w 193"/>
                  <a:gd name="T29" fmla="*/ 179 h 191"/>
                  <a:gd name="T30" fmla="*/ 29 w 193"/>
                  <a:gd name="T31" fmla="*/ 164 h 191"/>
                  <a:gd name="T32" fmla="*/ 12 w 193"/>
                  <a:gd name="T33" fmla="*/ 144 h 191"/>
                  <a:gd name="T34" fmla="*/ 3 w 193"/>
                  <a:gd name="T35" fmla="*/ 121 h 191"/>
                  <a:gd name="T36" fmla="*/ 0 w 193"/>
                  <a:gd name="T37" fmla="*/ 96 h 191"/>
                  <a:gd name="T38" fmla="*/ 3 w 193"/>
                  <a:gd name="T39" fmla="*/ 70 h 191"/>
                  <a:gd name="T40" fmla="*/ 12 w 193"/>
                  <a:gd name="T41" fmla="*/ 47 h 191"/>
                  <a:gd name="T42" fmla="*/ 29 w 193"/>
                  <a:gd name="T43" fmla="*/ 27 h 191"/>
                  <a:gd name="T44" fmla="*/ 48 w 193"/>
                  <a:gd name="T45" fmla="*/ 13 h 191"/>
                  <a:gd name="T46" fmla="*/ 72 w 193"/>
                  <a:gd name="T47" fmla="*/ 4 h 191"/>
                  <a:gd name="T48" fmla="*/ 95 w 193"/>
                  <a:gd name="T4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3" h="191">
                    <a:moveTo>
                      <a:pt x="95" y="0"/>
                    </a:moveTo>
                    <a:lnTo>
                      <a:pt x="121" y="4"/>
                    </a:lnTo>
                    <a:lnTo>
                      <a:pt x="144" y="13"/>
                    </a:lnTo>
                    <a:lnTo>
                      <a:pt x="164" y="27"/>
                    </a:lnTo>
                    <a:lnTo>
                      <a:pt x="180" y="49"/>
                    </a:lnTo>
                    <a:lnTo>
                      <a:pt x="189" y="70"/>
                    </a:lnTo>
                    <a:lnTo>
                      <a:pt x="193" y="96"/>
                    </a:lnTo>
                    <a:lnTo>
                      <a:pt x="189" y="121"/>
                    </a:lnTo>
                    <a:lnTo>
                      <a:pt x="180" y="144"/>
                    </a:lnTo>
                    <a:lnTo>
                      <a:pt x="164" y="164"/>
                    </a:lnTo>
                    <a:lnTo>
                      <a:pt x="144" y="179"/>
                    </a:lnTo>
                    <a:lnTo>
                      <a:pt x="121" y="188"/>
                    </a:lnTo>
                    <a:lnTo>
                      <a:pt x="95" y="191"/>
                    </a:lnTo>
                    <a:lnTo>
                      <a:pt x="72" y="188"/>
                    </a:lnTo>
                    <a:lnTo>
                      <a:pt x="48" y="179"/>
                    </a:lnTo>
                    <a:lnTo>
                      <a:pt x="29" y="164"/>
                    </a:lnTo>
                    <a:lnTo>
                      <a:pt x="12" y="144"/>
                    </a:lnTo>
                    <a:lnTo>
                      <a:pt x="3" y="121"/>
                    </a:lnTo>
                    <a:lnTo>
                      <a:pt x="0" y="96"/>
                    </a:lnTo>
                    <a:lnTo>
                      <a:pt x="3" y="70"/>
                    </a:lnTo>
                    <a:lnTo>
                      <a:pt x="12" y="47"/>
                    </a:lnTo>
                    <a:lnTo>
                      <a:pt x="29" y="27"/>
                    </a:lnTo>
                    <a:lnTo>
                      <a:pt x="48" y="13"/>
                    </a:lnTo>
                    <a:lnTo>
                      <a:pt x="72" y="4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2354" y="677"/>
                <a:ext cx="2966" cy="2963"/>
              </a:xfrm>
              <a:custGeom>
                <a:avLst/>
                <a:gdLst>
                  <a:gd name="T0" fmla="*/ 2668 w 5931"/>
                  <a:gd name="T1" fmla="*/ 5714 h 5927"/>
                  <a:gd name="T2" fmla="*/ 3336 w 5931"/>
                  <a:gd name="T3" fmla="*/ 5656 h 5927"/>
                  <a:gd name="T4" fmla="*/ 2551 w 5931"/>
                  <a:gd name="T5" fmla="*/ 5018 h 5927"/>
                  <a:gd name="T6" fmla="*/ 5666 w 5931"/>
                  <a:gd name="T7" fmla="*/ 4296 h 5927"/>
                  <a:gd name="T8" fmla="*/ 4496 w 5931"/>
                  <a:gd name="T9" fmla="*/ 3880 h 5927"/>
                  <a:gd name="T10" fmla="*/ 5021 w 5931"/>
                  <a:gd name="T11" fmla="*/ 4302 h 5927"/>
                  <a:gd name="T12" fmla="*/ 2186 w 5931"/>
                  <a:gd name="T13" fmla="*/ 4529 h 5927"/>
                  <a:gd name="T14" fmla="*/ 3673 w 5931"/>
                  <a:gd name="T15" fmla="*/ 4587 h 5927"/>
                  <a:gd name="T16" fmla="*/ 2141 w 5931"/>
                  <a:gd name="T17" fmla="*/ 3880 h 5927"/>
                  <a:gd name="T18" fmla="*/ 1430 w 5931"/>
                  <a:gd name="T19" fmla="*/ 4228 h 5927"/>
                  <a:gd name="T20" fmla="*/ 215 w 5931"/>
                  <a:gd name="T21" fmla="*/ 4257 h 5927"/>
                  <a:gd name="T22" fmla="*/ 5215 w 5931"/>
                  <a:gd name="T23" fmla="*/ 3265 h 5927"/>
                  <a:gd name="T24" fmla="*/ 5021 w 5931"/>
                  <a:gd name="T25" fmla="*/ 3687 h 5927"/>
                  <a:gd name="T26" fmla="*/ 2141 w 5931"/>
                  <a:gd name="T27" fmla="*/ 3265 h 5927"/>
                  <a:gd name="T28" fmla="*/ 193 w 5931"/>
                  <a:gd name="T29" fmla="*/ 3687 h 5927"/>
                  <a:gd name="T30" fmla="*/ 4305 w 5931"/>
                  <a:gd name="T31" fmla="*/ 2958 h 5927"/>
                  <a:gd name="T32" fmla="*/ 5215 w 5931"/>
                  <a:gd name="T33" fmla="*/ 2650 h 5927"/>
                  <a:gd name="T34" fmla="*/ 5021 w 5931"/>
                  <a:gd name="T35" fmla="*/ 3073 h 5927"/>
                  <a:gd name="T36" fmla="*/ 910 w 5931"/>
                  <a:gd name="T37" fmla="*/ 2650 h 5927"/>
                  <a:gd name="T38" fmla="*/ 2141 w 5931"/>
                  <a:gd name="T39" fmla="*/ 3073 h 5927"/>
                  <a:gd name="T40" fmla="*/ 5740 w 5931"/>
                  <a:gd name="T41" fmla="*/ 2145 h 5927"/>
                  <a:gd name="T42" fmla="*/ 4606 w 5931"/>
                  <a:gd name="T43" fmla="*/ 2036 h 5927"/>
                  <a:gd name="T44" fmla="*/ 5021 w 5931"/>
                  <a:gd name="T45" fmla="*/ 2458 h 5927"/>
                  <a:gd name="T46" fmla="*/ 2498 w 5931"/>
                  <a:gd name="T47" fmla="*/ 2036 h 5927"/>
                  <a:gd name="T48" fmla="*/ 1435 w 5931"/>
                  <a:gd name="T49" fmla="*/ 2145 h 5927"/>
                  <a:gd name="T50" fmla="*/ 302 w 5931"/>
                  <a:gd name="T51" fmla="*/ 2036 h 5927"/>
                  <a:gd name="T52" fmla="*/ 719 w 5931"/>
                  <a:gd name="T53" fmla="*/ 2458 h 5927"/>
                  <a:gd name="T54" fmla="*/ 2047 w 5931"/>
                  <a:gd name="T55" fmla="*/ 1380 h 5927"/>
                  <a:gd name="T56" fmla="*/ 2520 w 5931"/>
                  <a:gd name="T57" fmla="*/ 1843 h 5927"/>
                  <a:gd name="T58" fmla="*/ 3839 w 5931"/>
                  <a:gd name="T59" fmla="*/ 1463 h 5927"/>
                  <a:gd name="T60" fmla="*/ 2966 w 5931"/>
                  <a:gd name="T61" fmla="*/ 539 h 5927"/>
                  <a:gd name="T62" fmla="*/ 3043 w 5931"/>
                  <a:gd name="T63" fmla="*/ 40 h 5927"/>
                  <a:gd name="T64" fmla="*/ 4150 w 5931"/>
                  <a:gd name="T65" fmla="*/ 839 h 5927"/>
                  <a:gd name="T66" fmla="*/ 4110 w 5931"/>
                  <a:gd name="T67" fmla="*/ 1346 h 5927"/>
                  <a:gd name="T68" fmla="*/ 3751 w 5931"/>
                  <a:gd name="T69" fmla="*/ 1887 h 5927"/>
                  <a:gd name="T70" fmla="*/ 3946 w 5931"/>
                  <a:gd name="T71" fmla="*/ 2273 h 5927"/>
                  <a:gd name="T72" fmla="*/ 4310 w 5931"/>
                  <a:gd name="T73" fmla="*/ 2090 h 5927"/>
                  <a:gd name="T74" fmla="*/ 4552 w 5931"/>
                  <a:gd name="T75" fmla="*/ 1849 h 5927"/>
                  <a:gd name="T76" fmla="*/ 5861 w 5931"/>
                  <a:gd name="T77" fmla="*/ 1952 h 5927"/>
                  <a:gd name="T78" fmla="*/ 5913 w 5931"/>
                  <a:gd name="T79" fmla="*/ 4298 h 5927"/>
                  <a:gd name="T80" fmla="*/ 5630 w 5931"/>
                  <a:gd name="T81" fmla="*/ 4493 h 5927"/>
                  <a:gd name="T82" fmla="*/ 4346 w 5931"/>
                  <a:gd name="T83" fmla="*/ 4345 h 5927"/>
                  <a:gd name="T84" fmla="*/ 3980 w 5931"/>
                  <a:gd name="T85" fmla="*/ 4462 h 5927"/>
                  <a:gd name="T86" fmla="*/ 3709 w 5931"/>
                  <a:gd name="T87" fmla="*/ 4780 h 5927"/>
                  <a:gd name="T88" fmla="*/ 3529 w 5931"/>
                  <a:gd name="T89" fmla="*/ 5709 h 5927"/>
                  <a:gd name="T90" fmla="*/ 3171 w 5931"/>
                  <a:gd name="T91" fmla="*/ 5927 h 5927"/>
                  <a:gd name="T92" fmla="*/ 2435 w 5931"/>
                  <a:gd name="T93" fmla="*/ 5763 h 5927"/>
                  <a:gd name="T94" fmla="*/ 2285 w 5931"/>
                  <a:gd name="T95" fmla="*/ 4796 h 5927"/>
                  <a:gd name="T96" fmla="*/ 1969 w 5931"/>
                  <a:gd name="T97" fmla="*/ 4525 h 5927"/>
                  <a:gd name="T98" fmla="*/ 1608 w 5931"/>
                  <a:gd name="T99" fmla="*/ 4298 h 5927"/>
                  <a:gd name="T100" fmla="*/ 1327 w 5931"/>
                  <a:gd name="T101" fmla="*/ 4493 h 5927"/>
                  <a:gd name="T102" fmla="*/ 42 w 5931"/>
                  <a:gd name="T103" fmla="*/ 4345 h 5927"/>
                  <a:gd name="T104" fmla="*/ 42 w 5931"/>
                  <a:gd name="T105" fmla="*/ 1993 h 5927"/>
                  <a:gd name="T106" fmla="*/ 1327 w 5931"/>
                  <a:gd name="T107" fmla="*/ 1843 h 5927"/>
                  <a:gd name="T108" fmla="*/ 1608 w 5931"/>
                  <a:gd name="T109" fmla="*/ 2040 h 5927"/>
                  <a:gd name="T110" fmla="*/ 1966 w 5931"/>
                  <a:gd name="T111" fmla="*/ 2292 h 5927"/>
                  <a:gd name="T112" fmla="*/ 2166 w 5931"/>
                  <a:gd name="T113" fmla="*/ 1910 h 5927"/>
                  <a:gd name="T114" fmla="*/ 1865 w 5931"/>
                  <a:gd name="T115" fmla="*/ 1447 h 5927"/>
                  <a:gd name="T116" fmla="*/ 1762 w 5931"/>
                  <a:gd name="T117" fmla="*/ 859 h 5927"/>
                  <a:gd name="T118" fmla="*/ 2875 w 5931"/>
                  <a:gd name="T119" fmla="*/ 67 h 5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31" h="5927">
                    <a:moveTo>
                      <a:pt x="2551" y="5211"/>
                    </a:moveTo>
                    <a:lnTo>
                      <a:pt x="2551" y="5525"/>
                    </a:lnTo>
                    <a:lnTo>
                      <a:pt x="2556" y="5571"/>
                    </a:lnTo>
                    <a:lnTo>
                      <a:pt x="2572" y="5617"/>
                    </a:lnTo>
                    <a:lnTo>
                      <a:pt x="2596" y="5656"/>
                    </a:lnTo>
                    <a:lnTo>
                      <a:pt x="2630" y="5689"/>
                    </a:lnTo>
                    <a:lnTo>
                      <a:pt x="2668" y="5714"/>
                    </a:lnTo>
                    <a:lnTo>
                      <a:pt x="2713" y="5730"/>
                    </a:lnTo>
                    <a:lnTo>
                      <a:pt x="2762" y="5736"/>
                    </a:lnTo>
                    <a:lnTo>
                      <a:pt x="3171" y="5736"/>
                    </a:lnTo>
                    <a:lnTo>
                      <a:pt x="3220" y="5730"/>
                    </a:lnTo>
                    <a:lnTo>
                      <a:pt x="3263" y="5714"/>
                    </a:lnTo>
                    <a:lnTo>
                      <a:pt x="3303" y="5689"/>
                    </a:lnTo>
                    <a:lnTo>
                      <a:pt x="3336" y="5656"/>
                    </a:lnTo>
                    <a:lnTo>
                      <a:pt x="3361" y="5617"/>
                    </a:lnTo>
                    <a:lnTo>
                      <a:pt x="3377" y="5571"/>
                    </a:lnTo>
                    <a:lnTo>
                      <a:pt x="3383" y="5525"/>
                    </a:lnTo>
                    <a:lnTo>
                      <a:pt x="3383" y="5211"/>
                    </a:lnTo>
                    <a:lnTo>
                      <a:pt x="2551" y="5211"/>
                    </a:lnTo>
                    <a:close/>
                    <a:moveTo>
                      <a:pt x="2551" y="4801"/>
                    </a:moveTo>
                    <a:lnTo>
                      <a:pt x="2551" y="5018"/>
                    </a:lnTo>
                    <a:lnTo>
                      <a:pt x="3383" y="5018"/>
                    </a:lnTo>
                    <a:lnTo>
                      <a:pt x="3383" y="4801"/>
                    </a:lnTo>
                    <a:lnTo>
                      <a:pt x="2551" y="4801"/>
                    </a:lnTo>
                    <a:close/>
                    <a:moveTo>
                      <a:pt x="5215" y="3880"/>
                    </a:moveTo>
                    <a:lnTo>
                      <a:pt x="5215" y="4302"/>
                    </a:lnTo>
                    <a:lnTo>
                      <a:pt x="5630" y="4302"/>
                    </a:lnTo>
                    <a:lnTo>
                      <a:pt x="5666" y="4296"/>
                    </a:lnTo>
                    <a:lnTo>
                      <a:pt x="5695" y="4280"/>
                    </a:lnTo>
                    <a:lnTo>
                      <a:pt x="5718" y="4257"/>
                    </a:lnTo>
                    <a:lnTo>
                      <a:pt x="5734" y="4228"/>
                    </a:lnTo>
                    <a:lnTo>
                      <a:pt x="5740" y="4193"/>
                    </a:lnTo>
                    <a:lnTo>
                      <a:pt x="5740" y="3880"/>
                    </a:lnTo>
                    <a:lnTo>
                      <a:pt x="5215" y="3880"/>
                    </a:lnTo>
                    <a:close/>
                    <a:moveTo>
                      <a:pt x="4496" y="3880"/>
                    </a:moveTo>
                    <a:lnTo>
                      <a:pt x="4496" y="4193"/>
                    </a:lnTo>
                    <a:lnTo>
                      <a:pt x="4502" y="4228"/>
                    </a:lnTo>
                    <a:lnTo>
                      <a:pt x="4518" y="4257"/>
                    </a:lnTo>
                    <a:lnTo>
                      <a:pt x="4541" y="4280"/>
                    </a:lnTo>
                    <a:lnTo>
                      <a:pt x="4572" y="4296"/>
                    </a:lnTo>
                    <a:lnTo>
                      <a:pt x="4606" y="4302"/>
                    </a:lnTo>
                    <a:lnTo>
                      <a:pt x="5021" y="4302"/>
                    </a:lnTo>
                    <a:lnTo>
                      <a:pt x="5021" y="3880"/>
                    </a:lnTo>
                    <a:lnTo>
                      <a:pt x="4496" y="3880"/>
                    </a:lnTo>
                    <a:close/>
                    <a:moveTo>
                      <a:pt x="2141" y="3880"/>
                    </a:moveTo>
                    <a:lnTo>
                      <a:pt x="2141" y="4397"/>
                    </a:lnTo>
                    <a:lnTo>
                      <a:pt x="2146" y="4446"/>
                    </a:lnTo>
                    <a:lnTo>
                      <a:pt x="2162" y="4491"/>
                    </a:lnTo>
                    <a:lnTo>
                      <a:pt x="2186" y="4529"/>
                    </a:lnTo>
                    <a:lnTo>
                      <a:pt x="2220" y="4561"/>
                    </a:lnTo>
                    <a:lnTo>
                      <a:pt x="2258" y="4587"/>
                    </a:lnTo>
                    <a:lnTo>
                      <a:pt x="2303" y="4603"/>
                    </a:lnTo>
                    <a:lnTo>
                      <a:pt x="2352" y="4608"/>
                    </a:lnTo>
                    <a:lnTo>
                      <a:pt x="3581" y="4608"/>
                    </a:lnTo>
                    <a:lnTo>
                      <a:pt x="3630" y="4603"/>
                    </a:lnTo>
                    <a:lnTo>
                      <a:pt x="3673" y="4587"/>
                    </a:lnTo>
                    <a:lnTo>
                      <a:pt x="3713" y="4561"/>
                    </a:lnTo>
                    <a:lnTo>
                      <a:pt x="3745" y="4529"/>
                    </a:lnTo>
                    <a:lnTo>
                      <a:pt x="3771" y="4491"/>
                    </a:lnTo>
                    <a:lnTo>
                      <a:pt x="3787" y="4446"/>
                    </a:lnTo>
                    <a:lnTo>
                      <a:pt x="3792" y="4397"/>
                    </a:lnTo>
                    <a:lnTo>
                      <a:pt x="3792" y="3880"/>
                    </a:lnTo>
                    <a:lnTo>
                      <a:pt x="2141" y="3880"/>
                    </a:lnTo>
                    <a:close/>
                    <a:moveTo>
                      <a:pt x="910" y="3880"/>
                    </a:moveTo>
                    <a:lnTo>
                      <a:pt x="910" y="4302"/>
                    </a:lnTo>
                    <a:lnTo>
                      <a:pt x="1327" y="4302"/>
                    </a:lnTo>
                    <a:lnTo>
                      <a:pt x="1361" y="4296"/>
                    </a:lnTo>
                    <a:lnTo>
                      <a:pt x="1392" y="4280"/>
                    </a:lnTo>
                    <a:lnTo>
                      <a:pt x="1415" y="4257"/>
                    </a:lnTo>
                    <a:lnTo>
                      <a:pt x="1430" y="4228"/>
                    </a:lnTo>
                    <a:lnTo>
                      <a:pt x="1435" y="4193"/>
                    </a:lnTo>
                    <a:lnTo>
                      <a:pt x="1435" y="3880"/>
                    </a:lnTo>
                    <a:lnTo>
                      <a:pt x="910" y="3880"/>
                    </a:lnTo>
                    <a:close/>
                    <a:moveTo>
                      <a:pt x="193" y="3880"/>
                    </a:moveTo>
                    <a:lnTo>
                      <a:pt x="193" y="4193"/>
                    </a:lnTo>
                    <a:lnTo>
                      <a:pt x="199" y="4228"/>
                    </a:lnTo>
                    <a:lnTo>
                      <a:pt x="215" y="4257"/>
                    </a:lnTo>
                    <a:lnTo>
                      <a:pt x="238" y="4280"/>
                    </a:lnTo>
                    <a:lnTo>
                      <a:pt x="267" y="4296"/>
                    </a:lnTo>
                    <a:lnTo>
                      <a:pt x="302" y="4302"/>
                    </a:lnTo>
                    <a:lnTo>
                      <a:pt x="719" y="4302"/>
                    </a:lnTo>
                    <a:lnTo>
                      <a:pt x="719" y="3880"/>
                    </a:lnTo>
                    <a:lnTo>
                      <a:pt x="193" y="3880"/>
                    </a:lnTo>
                    <a:close/>
                    <a:moveTo>
                      <a:pt x="5215" y="3265"/>
                    </a:moveTo>
                    <a:lnTo>
                      <a:pt x="5215" y="3687"/>
                    </a:lnTo>
                    <a:lnTo>
                      <a:pt x="5740" y="3687"/>
                    </a:lnTo>
                    <a:lnTo>
                      <a:pt x="5740" y="3265"/>
                    </a:lnTo>
                    <a:lnTo>
                      <a:pt x="5215" y="3265"/>
                    </a:lnTo>
                    <a:close/>
                    <a:moveTo>
                      <a:pt x="4496" y="3265"/>
                    </a:moveTo>
                    <a:lnTo>
                      <a:pt x="4496" y="3687"/>
                    </a:lnTo>
                    <a:lnTo>
                      <a:pt x="5021" y="3687"/>
                    </a:lnTo>
                    <a:lnTo>
                      <a:pt x="5021" y="3265"/>
                    </a:lnTo>
                    <a:lnTo>
                      <a:pt x="4496" y="3265"/>
                    </a:lnTo>
                    <a:close/>
                    <a:moveTo>
                      <a:pt x="2141" y="3265"/>
                    </a:moveTo>
                    <a:lnTo>
                      <a:pt x="2141" y="3687"/>
                    </a:lnTo>
                    <a:lnTo>
                      <a:pt x="3792" y="3687"/>
                    </a:lnTo>
                    <a:lnTo>
                      <a:pt x="3792" y="3265"/>
                    </a:lnTo>
                    <a:lnTo>
                      <a:pt x="2141" y="3265"/>
                    </a:lnTo>
                    <a:close/>
                    <a:moveTo>
                      <a:pt x="910" y="3265"/>
                    </a:moveTo>
                    <a:lnTo>
                      <a:pt x="910" y="3687"/>
                    </a:lnTo>
                    <a:lnTo>
                      <a:pt x="1435" y="3687"/>
                    </a:lnTo>
                    <a:lnTo>
                      <a:pt x="1435" y="3265"/>
                    </a:lnTo>
                    <a:lnTo>
                      <a:pt x="910" y="3265"/>
                    </a:lnTo>
                    <a:close/>
                    <a:moveTo>
                      <a:pt x="193" y="3265"/>
                    </a:moveTo>
                    <a:lnTo>
                      <a:pt x="193" y="3687"/>
                    </a:lnTo>
                    <a:lnTo>
                      <a:pt x="719" y="3687"/>
                    </a:lnTo>
                    <a:lnTo>
                      <a:pt x="719" y="3265"/>
                    </a:lnTo>
                    <a:lnTo>
                      <a:pt x="193" y="3265"/>
                    </a:lnTo>
                    <a:close/>
                    <a:moveTo>
                      <a:pt x="3985" y="2958"/>
                    </a:moveTo>
                    <a:lnTo>
                      <a:pt x="3985" y="3380"/>
                    </a:lnTo>
                    <a:lnTo>
                      <a:pt x="4305" y="3380"/>
                    </a:lnTo>
                    <a:lnTo>
                      <a:pt x="4305" y="2958"/>
                    </a:lnTo>
                    <a:lnTo>
                      <a:pt x="3985" y="2958"/>
                    </a:lnTo>
                    <a:close/>
                    <a:moveTo>
                      <a:pt x="1628" y="2958"/>
                    </a:moveTo>
                    <a:lnTo>
                      <a:pt x="1628" y="3380"/>
                    </a:lnTo>
                    <a:lnTo>
                      <a:pt x="1948" y="3380"/>
                    </a:lnTo>
                    <a:lnTo>
                      <a:pt x="1948" y="2958"/>
                    </a:lnTo>
                    <a:lnTo>
                      <a:pt x="1628" y="2958"/>
                    </a:lnTo>
                    <a:close/>
                    <a:moveTo>
                      <a:pt x="5215" y="2650"/>
                    </a:moveTo>
                    <a:lnTo>
                      <a:pt x="5215" y="3073"/>
                    </a:lnTo>
                    <a:lnTo>
                      <a:pt x="5740" y="3073"/>
                    </a:lnTo>
                    <a:lnTo>
                      <a:pt x="5740" y="2650"/>
                    </a:lnTo>
                    <a:lnTo>
                      <a:pt x="5215" y="2650"/>
                    </a:lnTo>
                    <a:close/>
                    <a:moveTo>
                      <a:pt x="4496" y="2650"/>
                    </a:moveTo>
                    <a:lnTo>
                      <a:pt x="4496" y="3073"/>
                    </a:lnTo>
                    <a:lnTo>
                      <a:pt x="5021" y="3073"/>
                    </a:lnTo>
                    <a:lnTo>
                      <a:pt x="5021" y="2650"/>
                    </a:lnTo>
                    <a:lnTo>
                      <a:pt x="4496" y="2650"/>
                    </a:lnTo>
                    <a:close/>
                    <a:moveTo>
                      <a:pt x="910" y="2650"/>
                    </a:moveTo>
                    <a:lnTo>
                      <a:pt x="910" y="3073"/>
                    </a:lnTo>
                    <a:lnTo>
                      <a:pt x="1435" y="3073"/>
                    </a:lnTo>
                    <a:lnTo>
                      <a:pt x="1435" y="2650"/>
                    </a:lnTo>
                    <a:lnTo>
                      <a:pt x="910" y="2650"/>
                    </a:lnTo>
                    <a:close/>
                    <a:moveTo>
                      <a:pt x="193" y="2650"/>
                    </a:moveTo>
                    <a:lnTo>
                      <a:pt x="193" y="3073"/>
                    </a:lnTo>
                    <a:lnTo>
                      <a:pt x="719" y="3073"/>
                    </a:lnTo>
                    <a:lnTo>
                      <a:pt x="719" y="2650"/>
                    </a:lnTo>
                    <a:lnTo>
                      <a:pt x="193" y="2650"/>
                    </a:lnTo>
                    <a:close/>
                    <a:moveTo>
                      <a:pt x="2141" y="2446"/>
                    </a:moveTo>
                    <a:lnTo>
                      <a:pt x="2141" y="3073"/>
                    </a:lnTo>
                    <a:lnTo>
                      <a:pt x="3792" y="3073"/>
                    </a:lnTo>
                    <a:lnTo>
                      <a:pt x="3792" y="2446"/>
                    </a:lnTo>
                    <a:lnTo>
                      <a:pt x="2141" y="2446"/>
                    </a:lnTo>
                    <a:close/>
                    <a:moveTo>
                      <a:pt x="5215" y="2036"/>
                    </a:moveTo>
                    <a:lnTo>
                      <a:pt x="5215" y="2458"/>
                    </a:lnTo>
                    <a:lnTo>
                      <a:pt x="5740" y="2458"/>
                    </a:lnTo>
                    <a:lnTo>
                      <a:pt x="5740" y="2145"/>
                    </a:lnTo>
                    <a:lnTo>
                      <a:pt x="5734" y="2110"/>
                    </a:lnTo>
                    <a:lnTo>
                      <a:pt x="5718" y="2080"/>
                    </a:lnTo>
                    <a:lnTo>
                      <a:pt x="5695" y="2056"/>
                    </a:lnTo>
                    <a:lnTo>
                      <a:pt x="5666" y="2042"/>
                    </a:lnTo>
                    <a:lnTo>
                      <a:pt x="5630" y="2036"/>
                    </a:lnTo>
                    <a:lnTo>
                      <a:pt x="5215" y="2036"/>
                    </a:lnTo>
                    <a:close/>
                    <a:moveTo>
                      <a:pt x="4606" y="2036"/>
                    </a:moveTo>
                    <a:lnTo>
                      <a:pt x="4572" y="2042"/>
                    </a:lnTo>
                    <a:lnTo>
                      <a:pt x="4541" y="2056"/>
                    </a:lnTo>
                    <a:lnTo>
                      <a:pt x="4518" y="2080"/>
                    </a:lnTo>
                    <a:lnTo>
                      <a:pt x="4502" y="2110"/>
                    </a:lnTo>
                    <a:lnTo>
                      <a:pt x="4496" y="2145"/>
                    </a:lnTo>
                    <a:lnTo>
                      <a:pt x="4496" y="2458"/>
                    </a:lnTo>
                    <a:lnTo>
                      <a:pt x="5021" y="2458"/>
                    </a:lnTo>
                    <a:lnTo>
                      <a:pt x="5021" y="2036"/>
                    </a:lnTo>
                    <a:lnTo>
                      <a:pt x="4606" y="2036"/>
                    </a:lnTo>
                    <a:close/>
                    <a:moveTo>
                      <a:pt x="2345" y="2036"/>
                    </a:moveTo>
                    <a:lnTo>
                      <a:pt x="2345" y="2253"/>
                    </a:lnTo>
                    <a:lnTo>
                      <a:pt x="3588" y="2253"/>
                    </a:lnTo>
                    <a:lnTo>
                      <a:pt x="3588" y="2036"/>
                    </a:lnTo>
                    <a:lnTo>
                      <a:pt x="2498" y="2036"/>
                    </a:lnTo>
                    <a:lnTo>
                      <a:pt x="2498" y="2036"/>
                    </a:lnTo>
                    <a:lnTo>
                      <a:pt x="2498" y="2036"/>
                    </a:lnTo>
                    <a:lnTo>
                      <a:pt x="2345" y="2036"/>
                    </a:lnTo>
                    <a:close/>
                    <a:moveTo>
                      <a:pt x="910" y="2036"/>
                    </a:moveTo>
                    <a:lnTo>
                      <a:pt x="910" y="2458"/>
                    </a:lnTo>
                    <a:lnTo>
                      <a:pt x="1435" y="2458"/>
                    </a:lnTo>
                    <a:lnTo>
                      <a:pt x="1435" y="2145"/>
                    </a:lnTo>
                    <a:lnTo>
                      <a:pt x="1430" y="2110"/>
                    </a:lnTo>
                    <a:lnTo>
                      <a:pt x="1415" y="2080"/>
                    </a:lnTo>
                    <a:lnTo>
                      <a:pt x="1392" y="2056"/>
                    </a:lnTo>
                    <a:lnTo>
                      <a:pt x="1361" y="2042"/>
                    </a:lnTo>
                    <a:lnTo>
                      <a:pt x="1327" y="2036"/>
                    </a:lnTo>
                    <a:lnTo>
                      <a:pt x="910" y="2036"/>
                    </a:lnTo>
                    <a:close/>
                    <a:moveTo>
                      <a:pt x="302" y="2036"/>
                    </a:moveTo>
                    <a:lnTo>
                      <a:pt x="267" y="2042"/>
                    </a:lnTo>
                    <a:lnTo>
                      <a:pt x="238" y="2056"/>
                    </a:lnTo>
                    <a:lnTo>
                      <a:pt x="215" y="2080"/>
                    </a:lnTo>
                    <a:lnTo>
                      <a:pt x="199" y="2110"/>
                    </a:lnTo>
                    <a:lnTo>
                      <a:pt x="193" y="2145"/>
                    </a:lnTo>
                    <a:lnTo>
                      <a:pt x="193" y="2458"/>
                    </a:lnTo>
                    <a:lnTo>
                      <a:pt x="719" y="2458"/>
                    </a:lnTo>
                    <a:lnTo>
                      <a:pt x="719" y="2036"/>
                    </a:lnTo>
                    <a:lnTo>
                      <a:pt x="302" y="2036"/>
                    </a:lnTo>
                    <a:close/>
                    <a:moveTo>
                      <a:pt x="1940" y="1012"/>
                    </a:moveTo>
                    <a:lnTo>
                      <a:pt x="1953" y="1107"/>
                    </a:lnTo>
                    <a:lnTo>
                      <a:pt x="1977" y="1201"/>
                    </a:lnTo>
                    <a:lnTo>
                      <a:pt x="2007" y="1293"/>
                    </a:lnTo>
                    <a:lnTo>
                      <a:pt x="2047" y="1380"/>
                    </a:lnTo>
                    <a:lnTo>
                      <a:pt x="2094" y="1463"/>
                    </a:lnTo>
                    <a:lnTo>
                      <a:pt x="2148" y="1540"/>
                    </a:lnTo>
                    <a:lnTo>
                      <a:pt x="2209" y="1614"/>
                    </a:lnTo>
                    <a:lnTo>
                      <a:pt x="2278" y="1681"/>
                    </a:lnTo>
                    <a:lnTo>
                      <a:pt x="2354" y="1742"/>
                    </a:lnTo>
                    <a:lnTo>
                      <a:pt x="2433" y="1796"/>
                    </a:lnTo>
                    <a:lnTo>
                      <a:pt x="2520" y="1843"/>
                    </a:lnTo>
                    <a:lnTo>
                      <a:pt x="3411" y="1843"/>
                    </a:lnTo>
                    <a:lnTo>
                      <a:pt x="3498" y="1796"/>
                    </a:lnTo>
                    <a:lnTo>
                      <a:pt x="3579" y="1742"/>
                    </a:lnTo>
                    <a:lnTo>
                      <a:pt x="3653" y="1681"/>
                    </a:lnTo>
                    <a:lnTo>
                      <a:pt x="3722" y="1614"/>
                    </a:lnTo>
                    <a:lnTo>
                      <a:pt x="3783" y="1540"/>
                    </a:lnTo>
                    <a:lnTo>
                      <a:pt x="3839" y="1463"/>
                    </a:lnTo>
                    <a:lnTo>
                      <a:pt x="3886" y="1380"/>
                    </a:lnTo>
                    <a:lnTo>
                      <a:pt x="3926" y="1291"/>
                    </a:lnTo>
                    <a:lnTo>
                      <a:pt x="3957" y="1201"/>
                    </a:lnTo>
                    <a:lnTo>
                      <a:pt x="3978" y="1107"/>
                    </a:lnTo>
                    <a:lnTo>
                      <a:pt x="3993" y="1012"/>
                    </a:lnTo>
                    <a:lnTo>
                      <a:pt x="1940" y="1012"/>
                    </a:lnTo>
                    <a:close/>
                    <a:moveTo>
                      <a:pt x="2966" y="539"/>
                    </a:moveTo>
                    <a:lnTo>
                      <a:pt x="2686" y="821"/>
                    </a:lnTo>
                    <a:lnTo>
                      <a:pt x="3247" y="821"/>
                    </a:lnTo>
                    <a:lnTo>
                      <a:pt x="2966" y="539"/>
                    </a:lnTo>
                    <a:close/>
                    <a:moveTo>
                      <a:pt x="2966" y="0"/>
                    </a:moveTo>
                    <a:lnTo>
                      <a:pt x="2996" y="5"/>
                    </a:lnTo>
                    <a:lnTo>
                      <a:pt x="3023" y="20"/>
                    </a:lnTo>
                    <a:lnTo>
                      <a:pt x="3043" y="40"/>
                    </a:lnTo>
                    <a:lnTo>
                      <a:pt x="3058" y="67"/>
                    </a:lnTo>
                    <a:lnTo>
                      <a:pt x="3063" y="97"/>
                    </a:lnTo>
                    <a:lnTo>
                      <a:pt x="3063" y="364"/>
                    </a:lnTo>
                    <a:lnTo>
                      <a:pt x="3518" y="821"/>
                    </a:lnTo>
                    <a:lnTo>
                      <a:pt x="4094" y="821"/>
                    </a:lnTo>
                    <a:lnTo>
                      <a:pt x="4124" y="824"/>
                    </a:lnTo>
                    <a:lnTo>
                      <a:pt x="4150" y="839"/>
                    </a:lnTo>
                    <a:lnTo>
                      <a:pt x="4171" y="859"/>
                    </a:lnTo>
                    <a:lnTo>
                      <a:pt x="4184" y="886"/>
                    </a:lnTo>
                    <a:lnTo>
                      <a:pt x="4189" y="916"/>
                    </a:lnTo>
                    <a:lnTo>
                      <a:pt x="4184" y="1026"/>
                    </a:lnTo>
                    <a:lnTo>
                      <a:pt x="4170" y="1136"/>
                    </a:lnTo>
                    <a:lnTo>
                      <a:pt x="4144" y="1243"/>
                    </a:lnTo>
                    <a:lnTo>
                      <a:pt x="4110" y="1346"/>
                    </a:lnTo>
                    <a:lnTo>
                      <a:pt x="4067" y="1447"/>
                    </a:lnTo>
                    <a:lnTo>
                      <a:pt x="4016" y="1542"/>
                    </a:lnTo>
                    <a:lnTo>
                      <a:pt x="3955" y="1632"/>
                    </a:lnTo>
                    <a:lnTo>
                      <a:pt x="3888" y="1717"/>
                    </a:lnTo>
                    <a:lnTo>
                      <a:pt x="3812" y="1796"/>
                    </a:lnTo>
                    <a:lnTo>
                      <a:pt x="3731" y="1869"/>
                    </a:lnTo>
                    <a:lnTo>
                      <a:pt x="3751" y="1887"/>
                    </a:lnTo>
                    <a:lnTo>
                      <a:pt x="3767" y="1910"/>
                    </a:lnTo>
                    <a:lnTo>
                      <a:pt x="3776" y="1937"/>
                    </a:lnTo>
                    <a:lnTo>
                      <a:pt x="3780" y="1966"/>
                    </a:lnTo>
                    <a:lnTo>
                      <a:pt x="3780" y="2253"/>
                    </a:lnTo>
                    <a:lnTo>
                      <a:pt x="3888" y="2253"/>
                    </a:lnTo>
                    <a:lnTo>
                      <a:pt x="3919" y="2258"/>
                    </a:lnTo>
                    <a:lnTo>
                      <a:pt x="3946" y="2273"/>
                    </a:lnTo>
                    <a:lnTo>
                      <a:pt x="3966" y="2292"/>
                    </a:lnTo>
                    <a:lnTo>
                      <a:pt x="3980" y="2319"/>
                    </a:lnTo>
                    <a:lnTo>
                      <a:pt x="3985" y="2350"/>
                    </a:lnTo>
                    <a:lnTo>
                      <a:pt x="3985" y="2765"/>
                    </a:lnTo>
                    <a:lnTo>
                      <a:pt x="4305" y="2765"/>
                    </a:lnTo>
                    <a:lnTo>
                      <a:pt x="4305" y="2145"/>
                    </a:lnTo>
                    <a:lnTo>
                      <a:pt x="4310" y="2090"/>
                    </a:lnTo>
                    <a:lnTo>
                      <a:pt x="4323" y="2040"/>
                    </a:lnTo>
                    <a:lnTo>
                      <a:pt x="4346" y="1993"/>
                    </a:lnTo>
                    <a:lnTo>
                      <a:pt x="4375" y="1952"/>
                    </a:lnTo>
                    <a:lnTo>
                      <a:pt x="4411" y="1915"/>
                    </a:lnTo>
                    <a:lnTo>
                      <a:pt x="4455" y="1885"/>
                    </a:lnTo>
                    <a:lnTo>
                      <a:pt x="4502" y="1863"/>
                    </a:lnTo>
                    <a:lnTo>
                      <a:pt x="4552" y="1849"/>
                    </a:lnTo>
                    <a:lnTo>
                      <a:pt x="4606" y="1843"/>
                    </a:lnTo>
                    <a:lnTo>
                      <a:pt x="5630" y="1843"/>
                    </a:lnTo>
                    <a:lnTo>
                      <a:pt x="5684" y="1849"/>
                    </a:lnTo>
                    <a:lnTo>
                      <a:pt x="5736" y="1863"/>
                    </a:lnTo>
                    <a:lnTo>
                      <a:pt x="5783" y="1885"/>
                    </a:lnTo>
                    <a:lnTo>
                      <a:pt x="5825" y="1915"/>
                    </a:lnTo>
                    <a:lnTo>
                      <a:pt x="5861" y="1952"/>
                    </a:lnTo>
                    <a:lnTo>
                      <a:pt x="5890" y="1993"/>
                    </a:lnTo>
                    <a:lnTo>
                      <a:pt x="5913" y="2040"/>
                    </a:lnTo>
                    <a:lnTo>
                      <a:pt x="5928" y="2090"/>
                    </a:lnTo>
                    <a:lnTo>
                      <a:pt x="5931" y="2145"/>
                    </a:lnTo>
                    <a:lnTo>
                      <a:pt x="5931" y="4193"/>
                    </a:lnTo>
                    <a:lnTo>
                      <a:pt x="5928" y="4246"/>
                    </a:lnTo>
                    <a:lnTo>
                      <a:pt x="5913" y="4298"/>
                    </a:lnTo>
                    <a:lnTo>
                      <a:pt x="5890" y="4345"/>
                    </a:lnTo>
                    <a:lnTo>
                      <a:pt x="5861" y="4386"/>
                    </a:lnTo>
                    <a:lnTo>
                      <a:pt x="5825" y="4423"/>
                    </a:lnTo>
                    <a:lnTo>
                      <a:pt x="5783" y="4451"/>
                    </a:lnTo>
                    <a:lnTo>
                      <a:pt x="5736" y="4475"/>
                    </a:lnTo>
                    <a:lnTo>
                      <a:pt x="5684" y="4489"/>
                    </a:lnTo>
                    <a:lnTo>
                      <a:pt x="5630" y="4493"/>
                    </a:lnTo>
                    <a:lnTo>
                      <a:pt x="4606" y="4493"/>
                    </a:lnTo>
                    <a:lnTo>
                      <a:pt x="4552" y="4489"/>
                    </a:lnTo>
                    <a:lnTo>
                      <a:pt x="4502" y="4475"/>
                    </a:lnTo>
                    <a:lnTo>
                      <a:pt x="4455" y="4451"/>
                    </a:lnTo>
                    <a:lnTo>
                      <a:pt x="4411" y="4423"/>
                    </a:lnTo>
                    <a:lnTo>
                      <a:pt x="4375" y="4386"/>
                    </a:lnTo>
                    <a:lnTo>
                      <a:pt x="4346" y="4345"/>
                    </a:lnTo>
                    <a:lnTo>
                      <a:pt x="4323" y="4298"/>
                    </a:lnTo>
                    <a:lnTo>
                      <a:pt x="4310" y="4246"/>
                    </a:lnTo>
                    <a:lnTo>
                      <a:pt x="4305" y="4193"/>
                    </a:lnTo>
                    <a:lnTo>
                      <a:pt x="4305" y="3571"/>
                    </a:lnTo>
                    <a:lnTo>
                      <a:pt x="3985" y="3571"/>
                    </a:lnTo>
                    <a:lnTo>
                      <a:pt x="3985" y="4397"/>
                    </a:lnTo>
                    <a:lnTo>
                      <a:pt x="3980" y="4462"/>
                    </a:lnTo>
                    <a:lnTo>
                      <a:pt x="3964" y="4525"/>
                    </a:lnTo>
                    <a:lnTo>
                      <a:pt x="3940" y="4583"/>
                    </a:lnTo>
                    <a:lnTo>
                      <a:pt x="3906" y="4635"/>
                    </a:lnTo>
                    <a:lnTo>
                      <a:pt x="3866" y="4682"/>
                    </a:lnTo>
                    <a:lnTo>
                      <a:pt x="3819" y="4722"/>
                    </a:lnTo>
                    <a:lnTo>
                      <a:pt x="3767" y="4756"/>
                    </a:lnTo>
                    <a:lnTo>
                      <a:pt x="3709" y="4780"/>
                    </a:lnTo>
                    <a:lnTo>
                      <a:pt x="3646" y="4796"/>
                    </a:lnTo>
                    <a:lnTo>
                      <a:pt x="3581" y="4801"/>
                    </a:lnTo>
                    <a:lnTo>
                      <a:pt x="3574" y="4801"/>
                    </a:lnTo>
                    <a:lnTo>
                      <a:pt x="3574" y="5525"/>
                    </a:lnTo>
                    <a:lnTo>
                      <a:pt x="3569" y="5589"/>
                    </a:lnTo>
                    <a:lnTo>
                      <a:pt x="3554" y="5651"/>
                    </a:lnTo>
                    <a:lnTo>
                      <a:pt x="3529" y="5709"/>
                    </a:lnTo>
                    <a:lnTo>
                      <a:pt x="3496" y="5763"/>
                    </a:lnTo>
                    <a:lnTo>
                      <a:pt x="3457" y="5810"/>
                    </a:lnTo>
                    <a:lnTo>
                      <a:pt x="3410" y="5849"/>
                    </a:lnTo>
                    <a:lnTo>
                      <a:pt x="3357" y="5882"/>
                    </a:lnTo>
                    <a:lnTo>
                      <a:pt x="3298" y="5907"/>
                    </a:lnTo>
                    <a:lnTo>
                      <a:pt x="3236" y="5921"/>
                    </a:lnTo>
                    <a:lnTo>
                      <a:pt x="3171" y="5927"/>
                    </a:lnTo>
                    <a:lnTo>
                      <a:pt x="2762" y="5927"/>
                    </a:lnTo>
                    <a:lnTo>
                      <a:pt x="2697" y="5921"/>
                    </a:lnTo>
                    <a:lnTo>
                      <a:pt x="2634" y="5907"/>
                    </a:lnTo>
                    <a:lnTo>
                      <a:pt x="2576" y="5882"/>
                    </a:lnTo>
                    <a:lnTo>
                      <a:pt x="2523" y="5849"/>
                    </a:lnTo>
                    <a:lnTo>
                      <a:pt x="2477" y="5810"/>
                    </a:lnTo>
                    <a:lnTo>
                      <a:pt x="2435" y="5763"/>
                    </a:lnTo>
                    <a:lnTo>
                      <a:pt x="2403" y="5709"/>
                    </a:lnTo>
                    <a:lnTo>
                      <a:pt x="2379" y="5651"/>
                    </a:lnTo>
                    <a:lnTo>
                      <a:pt x="2363" y="5589"/>
                    </a:lnTo>
                    <a:lnTo>
                      <a:pt x="2357" y="5525"/>
                    </a:lnTo>
                    <a:lnTo>
                      <a:pt x="2357" y="4801"/>
                    </a:lnTo>
                    <a:lnTo>
                      <a:pt x="2352" y="4801"/>
                    </a:lnTo>
                    <a:lnTo>
                      <a:pt x="2285" y="4796"/>
                    </a:lnTo>
                    <a:lnTo>
                      <a:pt x="2224" y="4780"/>
                    </a:lnTo>
                    <a:lnTo>
                      <a:pt x="2166" y="4756"/>
                    </a:lnTo>
                    <a:lnTo>
                      <a:pt x="2114" y="4722"/>
                    </a:lnTo>
                    <a:lnTo>
                      <a:pt x="2067" y="4682"/>
                    </a:lnTo>
                    <a:lnTo>
                      <a:pt x="2025" y="4635"/>
                    </a:lnTo>
                    <a:lnTo>
                      <a:pt x="1993" y="4583"/>
                    </a:lnTo>
                    <a:lnTo>
                      <a:pt x="1969" y="4525"/>
                    </a:lnTo>
                    <a:lnTo>
                      <a:pt x="1953" y="4462"/>
                    </a:lnTo>
                    <a:lnTo>
                      <a:pt x="1948" y="4397"/>
                    </a:lnTo>
                    <a:lnTo>
                      <a:pt x="1948" y="3571"/>
                    </a:lnTo>
                    <a:lnTo>
                      <a:pt x="1628" y="3571"/>
                    </a:lnTo>
                    <a:lnTo>
                      <a:pt x="1628" y="4193"/>
                    </a:lnTo>
                    <a:lnTo>
                      <a:pt x="1623" y="4246"/>
                    </a:lnTo>
                    <a:lnTo>
                      <a:pt x="1608" y="4298"/>
                    </a:lnTo>
                    <a:lnTo>
                      <a:pt x="1587" y="4345"/>
                    </a:lnTo>
                    <a:lnTo>
                      <a:pt x="1556" y="4386"/>
                    </a:lnTo>
                    <a:lnTo>
                      <a:pt x="1520" y="4423"/>
                    </a:lnTo>
                    <a:lnTo>
                      <a:pt x="1478" y="4451"/>
                    </a:lnTo>
                    <a:lnTo>
                      <a:pt x="1431" y="4475"/>
                    </a:lnTo>
                    <a:lnTo>
                      <a:pt x="1381" y="4489"/>
                    </a:lnTo>
                    <a:lnTo>
                      <a:pt x="1327" y="4493"/>
                    </a:lnTo>
                    <a:lnTo>
                      <a:pt x="302" y="4493"/>
                    </a:lnTo>
                    <a:lnTo>
                      <a:pt x="247" y="4489"/>
                    </a:lnTo>
                    <a:lnTo>
                      <a:pt x="197" y="4475"/>
                    </a:lnTo>
                    <a:lnTo>
                      <a:pt x="150" y="4451"/>
                    </a:lnTo>
                    <a:lnTo>
                      <a:pt x="108" y="4423"/>
                    </a:lnTo>
                    <a:lnTo>
                      <a:pt x="72" y="4386"/>
                    </a:lnTo>
                    <a:lnTo>
                      <a:pt x="42" y="4345"/>
                    </a:lnTo>
                    <a:lnTo>
                      <a:pt x="20" y="4298"/>
                    </a:lnTo>
                    <a:lnTo>
                      <a:pt x="6" y="4246"/>
                    </a:lnTo>
                    <a:lnTo>
                      <a:pt x="0" y="4193"/>
                    </a:lnTo>
                    <a:lnTo>
                      <a:pt x="0" y="2145"/>
                    </a:lnTo>
                    <a:lnTo>
                      <a:pt x="6" y="2090"/>
                    </a:lnTo>
                    <a:lnTo>
                      <a:pt x="20" y="2040"/>
                    </a:lnTo>
                    <a:lnTo>
                      <a:pt x="42" y="1993"/>
                    </a:lnTo>
                    <a:lnTo>
                      <a:pt x="72" y="1952"/>
                    </a:lnTo>
                    <a:lnTo>
                      <a:pt x="108" y="1915"/>
                    </a:lnTo>
                    <a:lnTo>
                      <a:pt x="150" y="1885"/>
                    </a:lnTo>
                    <a:lnTo>
                      <a:pt x="197" y="1863"/>
                    </a:lnTo>
                    <a:lnTo>
                      <a:pt x="247" y="1849"/>
                    </a:lnTo>
                    <a:lnTo>
                      <a:pt x="302" y="1843"/>
                    </a:lnTo>
                    <a:lnTo>
                      <a:pt x="1327" y="1843"/>
                    </a:lnTo>
                    <a:lnTo>
                      <a:pt x="1381" y="1849"/>
                    </a:lnTo>
                    <a:lnTo>
                      <a:pt x="1431" y="1863"/>
                    </a:lnTo>
                    <a:lnTo>
                      <a:pt x="1478" y="1885"/>
                    </a:lnTo>
                    <a:lnTo>
                      <a:pt x="1520" y="1915"/>
                    </a:lnTo>
                    <a:lnTo>
                      <a:pt x="1556" y="1952"/>
                    </a:lnTo>
                    <a:lnTo>
                      <a:pt x="1587" y="1993"/>
                    </a:lnTo>
                    <a:lnTo>
                      <a:pt x="1608" y="2040"/>
                    </a:lnTo>
                    <a:lnTo>
                      <a:pt x="1623" y="2090"/>
                    </a:lnTo>
                    <a:lnTo>
                      <a:pt x="1628" y="2145"/>
                    </a:lnTo>
                    <a:lnTo>
                      <a:pt x="1628" y="2765"/>
                    </a:lnTo>
                    <a:lnTo>
                      <a:pt x="1948" y="2765"/>
                    </a:lnTo>
                    <a:lnTo>
                      <a:pt x="1948" y="2350"/>
                    </a:lnTo>
                    <a:lnTo>
                      <a:pt x="1953" y="2319"/>
                    </a:lnTo>
                    <a:lnTo>
                      <a:pt x="1966" y="2292"/>
                    </a:lnTo>
                    <a:lnTo>
                      <a:pt x="1987" y="2273"/>
                    </a:lnTo>
                    <a:lnTo>
                      <a:pt x="2014" y="2258"/>
                    </a:lnTo>
                    <a:lnTo>
                      <a:pt x="2043" y="2253"/>
                    </a:lnTo>
                    <a:lnTo>
                      <a:pt x="2153" y="2253"/>
                    </a:lnTo>
                    <a:lnTo>
                      <a:pt x="2153" y="1966"/>
                    </a:lnTo>
                    <a:lnTo>
                      <a:pt x="2157" y="1937"/>
                    </a:lnTo>
                    <a:lnTo>
                      <a:pt x="2166" y="1910"/>
                    </a:lnTo>
                    <a:lnTo>
                      <a:pt x="2182" y="1887"/>
                    </a:lnTo>
                    <a:lnTo>
                      <a:pt x="2202" y="1869"/>
                    </a:lnTo>
                    <a:lnTo>
                      <a:pt x="2119" y="1796"/>
                    </a:lnTo>
                    <a:lnTo>
                      <a:pt x="2045" y="1717"/>
                    </a:lnTo>
                    <a:lnTo>
                      <a:pt x="1977" y="1632"/>
                    </a:lnTo>
                    <a:lnTo>
                      <a:pt x="1917" y="1542"/>
                    </a:lnTo>
                    <a:lnTo>
                      <a:pt x="1865" y="1447"/>
                    </a:lnTo>
                    <a:lnTo>
                      <a:pt x="1823" y="1347"/>
                    </a:lnTo>
                    <a:lnTo>
                      <a:pt x="1789" y="1243"/>
                    </a:lnTo>
                    <a:lnTo>
                      <a:pt x="1764" y="1136"/>
                    </a:lnTo>
                    <a:lnTo>
                      <a:pt x="1747" y="1028"/>
                    </a:lnTo>
                    <a:lnTo>
                      <a:pt x="1744" y="916"/>
                    </a:lnTo>
                    <a:lnTo>
                      <a:pt x="1747" y="886"/>
                    </a:lnTo>
                    <a:lnTo>
                      <a:pt x="1762" y="859"/>
                    </a:lnTo>
                    <a:lnTo>
                      <a:pt x="1782" y="839"/>
                    </a:lnTo>
                    <a:lnTo>
                      <a:pt x="1809" y="824"/>
                    </a:lnTo>
                    <a:lnTo>
                      <a:pt x="1839" y="821"/>
                    </a:lnTo>
                    <a:lnTo>
                      <a:pt x="2413" y="821"/>
                    </a:lnTo>
                    <a:lnTo>
                      <a:pt x="2870" y="364"/>
                    </a:lnTo>
                    <a:lnTo>
                      <a:pt x="2870" y="97"/>
                    </a:lnTo>
                    <a:lnTo>
                      <a:pt x="2875" y="67"/>
                    </a:lnTo>
                    <a:lnTo>
                      <a:pt x="2888" y="40"/>
                    </a:lnTo>
                    <a:lnTo>
                      <a:pt x="2910" y="20"/>
                    </a:lnTo>
                    <a:lnTo>
                      <a:pt x="2937" y="5"/>
                    </a:lnTo>
                    <a:lnTo>
                      <a:pt x="29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930876" y="4044547"/>
            <a:ext cx="2174790" cy="1717589"/>
            <a:chOff x="930876" y="4044547"/>
            <a:chExt cx="2174790" cy="1717589"/>
          </a:xfrm>
        </p:grpSpPr>
        <p:sp>
          <p:nvSpPr>
            <p:cNvPr id="7" name="Rectangle 6"/>
            <p:cNvSpPr/>
            <p:nvPr/>
          </p:nvSpPr>
          <p:spPr>
            <a:xfrm>
              <a:off x="930876" y="4044547"/>
              <a:ext cx="2174790" cy="17175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07950"/>
              <a:r>
                <a:rPr lang="en-US" sz="36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3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91266" y="4847736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77800" dist="38100" dir="13500000" sx="102000" sy="102000" algn="br" rotWithShape="0">
                <a:schemeClr val="accent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9" name="Group 12"/>
            <p:cNvGrpSpPr>
              <a:grpSpLocks noChangeAspect="1"/>
            </p:cNvGrpSpPr>
            <p:nvPr/>
          </p:nvGrpSpPr>
          <p:grpSpPr bwMode="auto">
            <a:xfrm>
              <a:off x="2509193" y="5001373"/>
              <a:ext cx="271086" cy="607126"/>
              <a:chOff x="-737" y="1033"/>
              <a:chExt cx="1323" cy="2963"/>
            </a:xfrm>
            <a:solidFill>
              <a:schemeClr val="bg1"/>
            </a:solidFill>
          </p:grpSpPr>
          <p:sp>
            <p:nvSpPr>
              <p:cNvPr id="32" name="Freeform 14"/>
              <p:cNvSpPr>
                <a:spLocks noEditPoints="1"/>
              </p:cNvSpPr>
              <p:nvPr/>
            </p:nvSpPr>
            <p:spPr bwMode="auto">
              <a:xfrm>
                <a:off x="-737" y="1033"/>
                <a:ext cx="1323" cy="2963"/>
              </a:xfrm>
              <a:custGeom>
                <a:avLst/>
                <a:gdLst>
                  <a:gd name="T0" fmla="*/ 236 w 2647"/>
                  <a:gd name="T1" fmla="*/ 1750 h 5927"/>
                  <a:gd name="T2" fmla="*/ 191 w 2647"/>
                  <a:gd name="T3" fmla="*/ 1838 h 5927"/>
                  <a:gd name="T4" fmla="*/ 213 w 2647"/>
                  <a:gd name="T5" fmla="*/ 4818 h 5927"/>
                  <a:gd name="T6" fmla="*/ 313 w 2647"/>
                  <a:gd name="T7" fmla="*/ 5113 h 5927"/>
                  <a:gd name="T8" fmla="*/ 488 w 2647"/>
                  <a:gd name="T9" fmla="*/ 5366 h 5927"/>
                  <a:gd name="T10" fmla="*/ 722 w 2647"/>
                  <a:gd name="T11" fmla="*/ 5562 h 5927"/>
                  <a:gd name="T12" fmla="*/ 1005 w 2647"/>
                  <a:gd name="T13" fmla="*/ 5690 h 5927"/>
                  <a:gd name="T14" fmla="*/ 1322 w 2647"/>
                  <a:gd name="T15" fmla="*/ 5736 h 5927"/>
                  <a:gd name="T16" fmla="*/ 1639 w 2647"/>
                  <a:gd name="T17" fmla="*/ 5690 h 5927"/>
                  <a:gd name="T18" fmla="*/ 1922 w 2647"/>
                  <a:gd name="T19" fmla="*/ 5562 h 5927"/>
                  <a:gd name="T20" fmla="*/ 2158 w 2647"/>
                  <a:gd name="T21" fmla="*/ 5366 h 5927"/>
                  <a:gd name="T22" fmla="*/ 2333 w 2647"/>
                  <a:gd name="T23" fmla="*/ 5113 h 5927"/>
                  <a:gd name="T24" fmla="*/ 2434 w 2647"/>
                  <a:gd name="T25" fmla="*/ 4818 h 5927"/>
                  <a:gd name="T26" fmla="*/ 2454 w 2647"/>
                  <a:gd name="T27" fmla="*/ 1838 h 5927"/>
                  <a:gd name="T28" fmla="*/ 2411 w 2647"/>
                  <a:gd name="T29" fmla="*/ 1750 h 5927"/>
                  <a:gd name="T30" fmla="*/ 299 w 2647"/>
                  <a:gd name="T31" fmla="*/ 1728 h 5927"/>
                  <a:gd name="T32" fmla="*/ 499 w 2647"/>
                  <a:gd name="T33" fmla="*/ 197 h 5927"/>
                  <a:gd name="T34" fmla="*/ 2148 w 2647"/>
                  <a:gd name="T35" fmla="*/ 1537 h 5927"/>
                  <a:gd name="T36" fmla="*/ 2144 w 2647"/>
                  <a:gd name="T37" fmla="*/ 193 h 5927"/>
                  <a:gd name="T38" fmla="*/ 504 w 2647"/>
                  <a:gd name="T39" fmla="*/ 0 h 5927"/>
                  <a:gd name="T40" fmla="*/ 2229 w 2647"/>
                  <a:gd name="T41" fmla="*/ 22 h 5927"/>
                  <a:gd name="T42" fmla="*/ 2319 w 2647"/>
                  <a:gd name="T43" fmla="*/ 112 h 5927"/>
                  <a:gd name="T44" fmla="*/ 2339 w 2647"/>
                  <a:gd name="T45" fmla="*/ 1537 h 5927"/>
                  <a:gd name="T46" fmla="*/ 2450 w 2647"/>
                  <a:gd name="T47" fmla="*/ 1555 h 5927"/>
                  <a:gd name="T48" fmla="*/ 2575 w 2647"/>
                  <a:gd name="T49" fmla="*/ 1643 h 5927"/>
                  <a:gd name="T50" fmla="*/ 2641 w 2647"/>
                  <a:gd name="T51" fmla="*/ 1784 h 5927"/>
                  <a:gd name="T52" fmla="*/ 2641 w 2647"/>
                  <a:gd name="T53" fmla="*/ 4722 h 5927"/>
                  <a:gd name="T54" fmla="*/ 2564 w 2647"/>
                  <a:gd name="T55" fmla="*/ 5065 h 5927"/>
                  <a:gd name="T56" fmla="*/ 2403 w 2647"/>
                  <a:gd name="T57" fmla="*/ 5366 h 5927"/>
                  <a:gd name="T58" fmla="*/ 2175 w 2647"/>
                  <a:gd name="T59" fmla="*/ 5615 h 5927"/>
                  <a:gd name="T60" fmla="*/ 1890 w 2647"/>
                  <a:gd name="T61" fmla="*/ 5799 h 5927"/>
                  <a:gd name="T62" fmla="*/ 1560 w 2647"/>
                  <a:gd name="T63" fmla="*/ 5905 h 5927"/>
                  <a:gd name="T64" fmla="*/ 1202 w 2647"/>
                  <a:gd name="T65" fmla="*/ 5921 h 5927"/>
                  <a:gd name="T66" fmla="*/ 861 w 2647"/>
                  <a:gd name="T67" fmla="*/ 5844 h 5927"/>
                  <a:gd name="T68" fmla="*/ 560 w 2647"/>
                  <a:gd name="T69" fmla="*/ 5685 h 5927"/>
                  <a:gd name="T70" fmla="*/ 312 w 2647"/>
                  <a:gd name="T71" fmla="*/ 5456 h 5927"/>
                  <a:gd name="T72" fmla="*/ 128 w 2647"/>
                  <a:gd name="T73" fmla="*/ 5169 h 5927"/>
                  <a:gd name="T74" fmla="*/ 22 w 2647"/>
                  <a:gd name="T75" fmla="*/ 4839 h 5927"/>
                  <a:gd name="T76" fmla="*/ 0 w 2647"/>
                  <a:gd name="T77" fmla="*/ 1838 h 5927"/>
                  <a:gd name="T78" fmla="*/ 41 w 2647"/>
                  <a:gd name="T79" fmla="*/ 1686 h 5927"/>
                  <a:gd name="T80" fmla="*/ 148 w 2647"/>
                  <a:gd name="T81" fmla="*/ 1578 h 5927"/>
                  <a:gd name="T82" fmla="*/ 299 w 2647"/>
                  <a:gd name="T83" fmla="*/ 1537 h 5927"/>
                  <a:gd name="T84" fmla="*/ 312 w 2647"/>
                  <a:gd name="T85" fmla="*/ 153 h 5927"/>
                  <a:gd name="T86" fmla="*/ 380 w 2647"/>
                  <a:gd name="T87" fmla="*/ 45 h 5927"/>
                  <a:gd name="T88" fmla="*/ 504 w 2647"/>
                  <a:gd name="T89" fmla="*/ 0 h 5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7" h="5927">
                    <a:moveTo>
                      <a:pt x="299" y="1728"/>
                    </a:moveTo>
                    <a:lnTo>
                      <a:pt x="265" y="1733"/>
                    </a:lnTo>
                    <a:lnTo>
                      <a:pt x="236" y="1750"/>
                    </a:lnTo>
                    <a:lnTo>
                      <a:pt x="213" y="1773"/>
                    </a:lnTo>
                    <a:lnTo>
                      <a:pt x="196" y="1804"/>
                    </a:lnTo>
                    <a:lnTo>
                      <a:pt x="191" y="1838"/>
                    </a:lnTo>
                    <a:lnTo>
                      <a:pt x="191" y="4603"/>
                    </a:lnTo>
                    <a:lnTo>
                      <a:pt x="196" y="4711"/>
                    </a:lnTo>
                    <a:lnTo>
                      <a:pt x="213" y="4818"/>
                    </a:lnTo>
                    <a:lnTo>
                      <a:pt x="236" y="4920"/>
                    </a:lnTo>
                    <a:lnTo>
                      <a:pt x="270" y="5020"/>
                    </a:lnTo>
                    <a:lnTo>
                      <a:pt x="313" y="5113"/>
                    </a:lnTo>
                    <a:lnTo>
                      <a:pt x="364" y="5204"/>
                    </a:lnTo>
                    <a:lnTo>
                      <a:pt x="422" y="5286"/>
                    </a:lnTo>
                    <a:lnTo>
                      <a:pt x="488" y="5366"/>
                    </a:lnTo>
                    <a:lnTo>
                      <a:pt x="560" y="5438"/>
                    </a:lnTo>
                    <a:lnTo>
                      <a:pt x="638" y="5505"/>
                    </a:lnTo>
                    <a:lnTo>
                      <a:pt x="722" y="5562"/>
                    </a:lnTo>
                    <a:lnTo>
                      <a:pt x="813" y="5613"/>
                    </a:lnTo>
                    <a:lnTo>
                      <a:pt x="906" y="5656"/>
                    </a:lnTo>
                    <a:lnTo>
                      <a:pt x="1005" y="5690"/>
                    </a:lnTo>
                    <a:lnTo>
                      <a:pt x="1108" y="5714"/>
                    </a:lnTo>
                    <a:lnTo>
                      <a:pt x="1214" y="5730"/>
                    </a:lnTo>
                    <a:lnTo>
                      <a:pt x="1322" y="5736"/>
                    </a:lnTo>
                    <a:lnTo>
                      <a:pt x="1432" y="5730"/>
                    </a:lnTo>
                    <a:lnTo>
                      <a:pt x="1537" y="5714"/>
                    </a:lnTo>
                    <a:lnTo>
                      <a:pt x="1639" y="5690"/>
                    </a:lnTo>
                    <a:lnTo>
                      <a:pt x="1739" y="5656"/>
                    </a:lnTo>
                    <a:lnTo>
                      <a:pt x="1834" y="5613"/>
                    </a:lnTo>
                    <a:lnTo>
                      <a:pt x="1922" y="5562"/>
                    </a:lnTo>
                    <a:lnTo>
                      <a:pt x="2007" y="5505"/>
                    </a:lnTo>
                    <a:lnTo>
                      <a:pt x="2086" y="5438"/>
                    </a:lnTo>
                    <a:lnTo>
                      <a:pt x="2158" y="5366"/>
                    </a:lnTo>
                    <a:lnTo>
                      <a:pt x="2223" y="5286"/>
                    </a:lnTo>
                    <a:lnTo>
                      <a:pt x="2283" y="5204"/>
                    </a:lnTo>
                    <a:lnTo>
                      <a:pt x="2333" y="5113"/>
                    </a:lnTo>
                    <a:lnTo>
                      <a:pt x="2375" y="5020"/>
                    </a:lnTo>
                    <a:lnTo>
                      <a:pt x="2409" y="4920"/>
                    </a:lnTo>
                    <a:lnTo>
                      <a:pt x="2434" y="4818"/>
                    </a:lnTo>
                    <a:lnTo>
                      <a:pt x="2448" y="4711"/>
                    </a:lnTo>
                    <a:lnTo>
                      <a:pt x="2454" y="4603"/>
                    </a:lnTo>
                    <a:lnTo>
                      <a:pt x="2454" y="1838"/>
                    </a:lnTo>
                    <a:lnTo>
                      <a:pt x="2448" y="1804"/>
                    </a:lnTo>
                    <a:lnTo>
                      <a:pt x="2434" y="1773"/>
                    </a:lnTo>
                    <a:lnTo>
                      <a:pt x="2411" y="1750"/>
                    </a:lnTo>
                    <a:lnTo>
                      <a:pt x="2380" y="1733"/>
                    </a:lnTo>
                    <a:lnTo>
                      <a:pt x="2346" y="1728"/>
                    </a:lnTo>
                    <a:lnTo>
                      <a:pt x="299" y="1728"/>
                    </a:lnTo>
                    <a:close/>
                    <a:moveTo>
                      <a:pt x="504" y="193"/>
                    </a:moveTo>
                    <a:lnTo>
                      <a:pt x="501" y="193"/>
                    </a:lnTo>
                    <a:lnTo>
                      <a:pt x="499" y="197"/>
                    </a:lnTo>
                    <a:lnTo>
                      <a:pt x="497" y="198"/>
                    </a:lnTo>
                    <a:lnTo>
                      <a:pt x="497" y="1537"/>
                    </a:lnTo>
                    <a:lnTo>
                      <a:pt x="2148" y="1537"/>
                    </a:lnTo>
                    <a:lnTo>
                      <a:pt x="2148" y="198"/>
                    </a:lnTo>
                    <a:lnTo>
                      <a:pt x="2146" y="197"/>
                    </a:lnTo>
                    <a:lnTo>
                      <a:pt x="2144" y="193"/>
                    </a:lnTo>
                    <a:lnTo>
                      <a:pt x="2140" y="193"/>
                    </a:lnTo>
                    <a:lnTo>
                      <a:pt x="504" y="193"/>
                    </a:lnTo>
                    <a:close/>
                    <a:moveTo>
                      <a:pt x="504" y="0"/>
                    </a:moveTo>
                    <a:lnTo>
                      <a:pt x="2140" y="0"/>
                    </a:lnTo>
                    <a:lnTo>
                      <a:pt x="2187" y="5"/>
                    </a:lnTo>
                    <a:lnTo>
                      <a:pt x="2229" y="22"/>
                    </a:lnTo>
                    <a:lnTo>
                      <a:pt x="2265" y="45"/>
                    </a:lnTo>
                    <a:lnTo>
                      <a:pt x="2295" y="76"/>
                    </a:lnTo>
                    <a:lnTo>
                      <a:pt x="2319" y="112"/>
                    </a:lnTo>
                    <a:lnTo>
                      <a:pt x="2333" y="153"/>
                    </a:lnTo>
                    <a:lnTo>
                      <a:pt x="2339" y="198"/>
                    </a:lnTo>
                    <a:lnTo>
                      <a:pt x="2339" y="1537"/>
                    </a:lnTo>
                    <a:lnTo>
                      <a:pt x="2346" y="1537"/>
                    </a:lnTo>
                    <a:lnTo>
                      <a:pt x="2400" y="1542"/>
                    </a:lnTo>
                    <a:lnTo>
                      <a:pt x="2450" y="1555"/>
                    </a:lnTo>
                    <a:lnTo>
                      <a:pt x="2497" y="1578"/>
                    </a:lnTo>
                    <a:lnTo>
                      <a:pt x="2538" y="1607"/>
                    </a:lnTo>
                    <a:lnTo>
                      <a:pt x="2575" y="1643"/>
                    </a:lnTo>
                    <a:lnTo>
                      <a:pt x="2605" y="1686"/>
                    </a:lnTo>
                    <a:lnTo>
                      <a:pt x="2627" y="1733"/>
                    </a:lnTo>
                    <a:lnTo>
                      <a:pt x="2641" y="1784"/>
                    </a:lnTo>
                    <a:lnTo>
                      <a:pt x="2647" y="1838"/>
                    </a:lnTo>
                    <a:lnTo>
                      <a:pt x="2647" y="4603"/>
                    </a:lnTo>
                    <a:lnTo>
                      <a:pt x="2641" y="4722"/>
                    </a:lnTo>
                    <a:lnTo>
                      <a:pt x="2625" y="4839"/>
                    </a:lnTo>
                    <a:lnTo>
                      <a:pt x="2598" y="4955"/>
                    </a:lnTo>
                    <a:lnTo>
                      <a:pt x="2564" y="5065"/>
                    </a:lnTo>
                    <a:lnTo>
                      <a:pt x="2519" y="5169"/>
                    </a:lnTo>
                    <a:lnTo>
                      <a:pt x="2465" y="5270"/>
                    </a:lnTo>
                    <a:lnTo>
                      <a:pt x="2403" y="5366"/>
                    </a:lnTo>
                    <a:lnTo>
                      <a:pt x="2335" y="5456"/>
                    </a:lnTo>
                    <a:lnTo>
                      <a:pt x="2257" y="5539"/>
                    </a:lnTo>
                    <a:lnTo>
                      <a:pt x="2175" y="5615"/>
                    </a:lnTo>
                    <a:lnTo>
                      <a:pt x="2086" y="5685"/>
                    </a:lnTo>
                    <a:lnTo>
                      <a:pt x="1991" y="5746"/>
                    </a:lnTo>
                    <a:lnTo>
                      <a:pt x="1890" y="5799"/>
                    </a:lnTo>
                    <a:lnTo>
                      <a:pt x="1784" y="5844"/>
                    </a:lnTo>
                    <a:lnTo>
                      <a:pt x="1674" y="5880"/>
                    </a:lnTo>
                    <a:lnTo>
                      <a:pt x="1560" y="5905"/>
                    </a:lnTo>
                    <a:lnTo>
                      <a:pt x="1443" y="5921"/>
                    </a:lnTo>
                    <a:lnTo>
                      <a:pt x="1322" y="5927"/>
                    </a:lnTo>
                    <a:lnTo>
                      <a:pt x="1202" y="5921"/>
                    </a:lnTo>
                    <a:lnTo>
                      <a:pt x="1085" y="5905"/>
                    </a:lnTo>
                    <a:lnTo>
                      <a:pt x="971" y="5880"/>
                    </a:lnTo>
                    <a:lnTo>
                      <a:pt x="861" y="5844"/>
                    </a:lnTo>
                    <a:lnTo>
                      <a:pt x="757" y="5799"/>
                    </a:lnTo>
                    <a:lnTo>
                      <a:pt x="656" y="5746"/>
                    </a:lnTo>
                    <a:lnTo>
                      <a:pt x="560" y="5685"/>
                    </a:lnTo>
                    <a:lnTo>
                      <a:pt x="470" y="5615"/>
                    </a:lnTo>
                    <a:lnTo>
                      <a:pt x="387" y="5539"/>
                    </a:lnTo>
                    <a:lnTo>
                      <a:pt x="312" y="5456"/>
                    </a:lnTo>
                    <a:lnTo>
                      <a:pt x="241" y="5366"/>
                    </a:lnTo>
                    <a:lnTo>
                      <a:pt x="180" y="5270"/>
                    </a:lnTo>
                    <a:lnTo>
                      <a:pt x="128" y="5169"/>
                    </a:lnTo>
                    <a:lnTo>
                      <a:pt x="83" y="5065"/>
                    </a:lnTo>
                    <a:lnTo>
                      <a:pt x="47" y="4955"/>
                    </a:lnTo>
                    <a:lnTo>
                      <a:pt x="22" y="4839"/>
                    </a:lnTo>
                    <a:lnTo>
                      <a:pt x="5" y="4722"/>
                    </a:lnTo>
                    <a:lnTo>
                      <a:pt x="0" y="4603"/>
                    </a:lnTo>
                    <a:lnTo>
                      <a:pt x="0" y="1838"/>
                    </a:lnTo>
                    <a:lnTo>
                      <a:pt x="4" y="1784"/>
                    </a:lnTo>
                    <a:lnTo>
                      <a:pt x="18" y="1733"/>
                    </a:lnTo>
                    <a:lnTo>
                      <a:pt x="41" y="1686"/>
                    </a:lnTo>
                    <a:lnTo>
                      <a:pt x="70" y="1643"/>
                    </a:lnTo>
                    <a:lnTo>
                      <a:pt x="106" y="1607"/>
                    </a:lnTo>
                    <a:lnTo>
                      <a:pt x="148" y="1578"/>
                    </a:lnTo>
                    <a:lnTo>
                      <a:pt x="195" y="1555"/>
                    </a:lnTo>
                    <a:lnTo>
                      <a:pt x="247" y="1542"/>
                    </a:lnTo>
                    <a:lnTo>
                      <a:pt x="299" y="1537"/>
                    </a:lnTo>
                    <a:lnTo>
                      <a:pt x="306" y="1537"/>
                    </a:lnTo>
                    <a:lnTo>
                      <a:pt x="306" y="198"/>
                    </a:lnTo>
                    <a:lnTo>
                      <a:pt x="312" y="153"/>
                    </a:lnTo>
                    <a:lnTo>
                      <a:pt x="326" y="112"/>
                    </a:lnTo>
                    <a:lnTo>
                      <a:pt x="350" y="76"/>
                    </a:lnTo>
                    <a:lnTo>
                      <a:pt x="380" y="45"/>
                    </a:lnTo>
                    <a:lnTo>
                      <a:pt x="418" y="22"/>
                    </a:lnTo>
                    <a:lnTo>
                      <a:pt x="459" y="5"/>
                    </a:lnTo>
                    <a:lnTo>
                      <a:pt x="5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-379" y="1237"/>
                <a:ext cx="96" cy="301"/>
              </a:xfrm>
              <a:custGeom>
                <a:avLst/>
                <a:gdLst>
                  <a:gd name="T0" fmla="*/ 96 w 193"/>
                  <a:gd name="T1" fmla="*/ 0 h 603"/>
                  <a:gd name="T2" fmla="*/ 126 w 193"/>
                  <a:gd name="T3" fmla="*/ 6 h 603"/>
                  <a:gd name="T4" fmla="*/ 153 w 193"/>
                  <a:gd name="T5" fmla="*/ 20 h 603"/>
                  <a:gd name="T6" fmla="*/ 173 w 193"/>
                  <a:gd name="T7" fmla="*/ 40 h 603"/>
                  <a:gd name="T8" fmla="*/ 188 w 193"/>
                  <a:gd name="T9" fmla="*/ 67 h 603"/>
                  <a:gd name="T10" fmla="*/ 193 w 193"/>
                  <a:gd name="T11" fmla="*/ 98 h 603"/>
                  <a:gd name="T12" fmla="*/ 193 w 193"/>
                  <a:gd name="T13" fmla="*/ 507 h 603"/>
                  <a:gd name="T14" fmla="*/ 188 w 193"/>
                  <a:gd name="T15" fmla="*/ 538 h 603"/>
                  <a:gd name="T16" fmla="*/ 173 w 193"/>
                  <a:gd name="T17" fmla="*/ 563 h 603"/>
                  <a:gd name="T18" fmla="*/ 153 w 193"/>
                  <a:gd name="T19" fmla="*/ 585 h 603"/>
                  <a:gd name="T20" fmla="*/ 126 w 193"/>
                  <a:gd name="T21" fmla="*/ 597 h 603"/>
                  <a:gd name="T22" fmla="*/ 96 w 193"/>
                  <a:gd name="T23" fmla="*/ 603 h 603"/>
                  <a:gd name="T24" fmla="*/ 67 w 193"/>
                  <a:gd name="T25" fmla="*/ 597 h 603"/>
                  <a:gd name="T26" fmla="*/ 40 w 193"/>
                  <a:gd name="T27" fmla="*/ 585 h 603"/>
                  <a:gd name="T28" fmla="*/ 18 w 193"/>
                  <a:gd name="T29" fmla="*/ 563 h 603"/>
                  <a:gd name="T30" fmla="*/ 6 w 193"/>
                  <a:gd name="T31" fmla="*/ 538 h 603"/>
                  <a:gd name="T32" fmla="*/ 0 w 193"/>
                  <a:gd name="T33" fmla="*/ 507 h 603"/>
                  <a:gd name="T34" fmla="*/ 0 w 193"/>
                  <a:gd name="T35" fmla="*/ 98 h 603"/>
                  <a:gd name="T36" fmla="*/ 6 w 193"/>
                  <a:gd name="T37" fmla="*/ 67 h 603"/>
                  <a:gd name="T38" fmla="*/ 18 w 193"/>
                  <a:gd name="T39" fmla="*/ 40 h 603"/>
                  <a:gd name="T40" fmla="*/ 40 w 193"/>
                  <a:gd name="T41" fmla="*/ 20 h 603"/>
                  <a:gd name="T42" fmla="*/ 67 w 193"/>
                  <a:gd name="T43" fmla="*/ 6 h 603"/>
                  <a:gd name="T44" fmla="*/ 96 w 193"/>
                  <a:gd name="T45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3" h="603">
                    <a:moveTo>
                      <a:pt x="96" y="0"/>
                    </a:moveTo>
                    <a:lnTo>
                      <a:pt x="126" y="6"/>
                    </a:lnTo>
                    <a:lnTo>
                      <a:pt x="153" y="20"/>
                    </a:lnTo>
                    <a:lnTo>
                      <a:pt x="173" y="40"/>
                    </a:lnTo>
                    <a:lnTo>
                      <a:pt x="188" y="67"/>
                    </a:lnTo>
                    <a:lnTo>
                      <a:pt x="193" y="98"/>
                    </a:lnTo>
                    <a:lnTo>
                      <a:pt x="193" y="507"/>
                    </a:lnTo>
                    <a:lnTo>
                      <a:pt x="188" y="538"/>
                    </a:lnTo>
                    <a:lnTo>
                      <a:pt x="173" y="563"/>
                    </a:lnTo>
                    <a:lnTo>
                      <a:pt x="153" y="585"/>
                    </a:lnTo>
                    <a:lnTo>
                      <a:pt x="126" y="597"/>
                    </a:lnTo>
                    <a:lnTo>
                      <a:pt x="96" y="603"/>
                    </a:lnTo>
                    <a:lnTo>
                      <a:pt x="67" y="597"/>
                    </a:lnTo>
                    <a:lnTo>
                      <a:pt x="40" y="585"/>
                    </a:lnTo>
                    <a:lnTo>
                      <a:pt x="18" y="563"/>
                    </a:lnTo>
                    <a:lnTo>
                      <a:pt x="6" y="538"/>
                    </a:lnTo>
                    <a:lnTo>
                      <a:pt x="0" y="507"/>
                    </a:lnTo>
                    <a:lnTo>
                      <a:pt x="0" y="98"/>
                    </a:lnTo>
                    <a:lnTo>
                      <a:pt x="6" y="67"/>
                    </a:lnTo>
                    <a:lnTo>
                      <a:pt x="18" y="40"/>
                    </a:lnTo>
                    <a:lnTo>
                      <a:pt x="40" y="20"/>
                    </a:lnTo>
                    <a:lnTo>
                      <a:pt x="67" y="6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132" y="1237"/>
                <a:ext cx="96" cy="301"/>
              </a:xfrm>
              <a:custGeom>
                <a:avLst/>
                <a:gdLst>
                  <a:gd name="T0" fmla="*/ 95 w 191"/>
                  <a:gd name="T1" fmla="*/ 0 h 603"/>
                  <a:gd name="T2" fmla="*/ 126 w 191"/>
                  <a:gd name="T3" fmla="*/ 6 h 603"/>
                  <a:gd name="T4" fmla="*/ 153 w 191"/>
                  <a:gd name="T5" fmla="*/ 20 h 603"/>
                  <a:gd name="T6" fmla="*/ 173 w 191"/>
                  <a:gd name="T7" fmla="*/ 40 h 603"/>
                  <a:gd name="T8" fmla="*/ 187 w 191"/>
                  <a:gd name="T9" fmla="*/ 67 h 603"/>
                  <a:gd name="T10" fmla="*/ 191 w 191"/>
                  <a:gd name="T11" fmla="*/ 98 h 603"/>
                  <a:gd name="T12" fmla="*/ 191 w 191"/>
                  <a:gd name="T13" fmla="*/ 507 h 603"/>
                  <a:gd name="T14" fmla="*/ 187 w 191"/>
                  <a:gd name="T15" fmla="*/ 538 h 603"/>
                  <a:gd name="T16" fmla="*/ 173 w 191"/>
                  <a:gd name="T17" fmla="*/ 563 h 603"/>
                  <a:gd name="T18" fmla="*/ 153 w 191"/>
                  <a:gd name="T19" fmla="*/ 585 h 603"/>
                  <a:gd name="T20" fmla="*/ 126 w 191"/>
                  <a:gd name="T21" fmla="*/ 597 h 603"/>
                  <a:gd name="T22" fmla="*/ 95 w 191"/>
                  <a:gd name="T23" fmla="*/ 603 h 603"/>
                  <a:gd name="T24" fmla="*/ 64 w 191"/>
                  <a:gd name="T25" fmla="*/ 597 h 603"/>
                  <a:gd name="T26" fmla="*/ 39 w 191"/>
                  <a:gd name="T27" fmla="*/ 585 h 603"/>
                  <a:gd name="T28" fmla="*/ 18 w 191"/>
                  <a:gd name="T29" fmla="*/ 563 h 603"/>
                  <a:gd name="T30" fmla="*/ 5 w 191"/>
                  <a:gd name="T31" fmla="*/ 538 h 603"/>
                  <a:gd name="T32" fmla="*/ 0 w 191"/>
                  <a:gd name="T33" fmla="*/ 507 h 603"/>
                  <a:gd name="T34" fmla="*/ 0 w 191"/>
                  <a:gd name="T35" fmla="*/ 98 h 603"/>
                  <a:gd name="T36" fmla="*/ 5 w 191"/>
                  <a:gd name="T37" fmla="*/ 67 h 603"/>
                  <a:gd name="T38" fmla="*/ 18 w 191"/>
                  <a:gd name="T39" fmla="*/ 40 h 603"/>
                  <a:gd name="T40" fmla="*/ 39 w 191"/>
                  <a:gd name="T41" fmla="*/ 20 h 603"/>
                  <a:gd name="T42" fmla="*/ 64 w 191"/>
                  <a:gd name="T43" fmla="*/ 6 h 603"/>
                  <a:gd name="T44" fmla="*/ 95 w 191"/>
                  <a:gd name="T45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1" h="603">
                    <a:moveTo>
                      <a:pt x="95" y="0"/>
                    </a:moveTo>
                    <a:lnTo>
                      <a:pt x="126" y="6"/>
                    </a:lnTo>
                    <a:lnTo>
                      <a:pt x="153" y="20"/>
                    </a:lnTo>
                    <a:lnTo>
                      <a:pt x="173" y="40"/>
                    </a:lnTo>
                    <a:lnTo>
                      <a:pt x="187" y="67"/>
                    </a:lnTo>
                    <a:lnTo>
                      <a:pt x="191" y="98"/>
                    </a:lnTo>
                    <a:lnTo>
                      <a:pt x="191" y="507"/>
                    </a:lnTo>
                    <a:lnTo>
                      <a:pt x="187" y="538"/>
                    </a:lnTo>
                    <a:lnTo>
                      <a:pt x="173" y="563"/>
                    </a:lnTo>
                    <a:lnTo>
                      <a:pt x="153" y="585"/>
                    </a:lnTo>
                    <a:lnTo>
                      <a:pt x="126" y="597"/>
                    </a:lnTo>
                    <a:lnTo>
                      <a:pt x="95" y="603"/>
                    </a:lnTo>
                    <a:lnTo>
                      <a:pt x="64" y="597"/>
                    </a:lnTo>
                    <a:lnTo>
                      <a:pt x="39" y="585"/>
                    </a:lnTo>
                    <a:lnTo>
                      <a:pt x="18" y="563"/>
                    </a:lnTo>
                    <a:lnTo>
                      <a:pt x="5" y="538"/>
                    </a:lnTo>
                    <a:lnTo>
                      <a:pt x="0" y="507"/>
                    </a:lnTo>
                    <a:lnTo>
                      <a:pt x="0" y="98"/>
                    </a:lnTo>
                    <a:lnTo>
                      <a:pt x="5" y="67"/>
                    </a:lnTo>
                    <a:lnTo>
                      <a:pt x="18" y="40"/>
                    </a:lnTo>
                    <a:lnTo>
                      <a:pt x="39" y="20"/>
                    </a:lnTo>
                    <a:lnTo>
                      <a:pt x="64" y="6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7"/>
              <p:cNvSpPr>
                <a:spLocks noEditPoints="1"/>
              </p:cNvSpPr>
              <p:nvPr/>
            </p:nvSpPr>
            <p:spPr bwMode="auto">
              <a:xfrm>
                <a:off x="-533" y="2262"/>
                <a:ext cx="915" cy="1222"/>
              </a:xfrm>
              <a:custGeom>
                <a:avLst/>
                <a:gdLst>
                  <a:gd name="T0" fmla="*/ 827 w 1829"/>
                  <a:gd name="T1" fmla="*/ 2080 h 2444"/>
                  <a:gd name="T2" fmla="*/ 827 w 1829"/>
                  <a:gd name="T3" fmla="*/ 2208 h 2444"/>
                  <a:gd name="T4" fmla="*/ 948 w 1829"/>
                  <a:gd name="T5" fmla="*/ 2248 h 2444"/>
                  <a:gd name="T6" fmla="*/ 1023 w 1829"/>
                  <a:gd name="T7" fmla="*/ 2145 h 2444"/>
                  <a:gd name="T8" fmla="*/ 948 w 1829"/>
                  <a:gd name="T9" fmla="*/ 2040 h 2444"/>
                  <a:gd name="T10" fmla="*/ 236 w 1829"/>
                  <a:gd name="T11" fmla="*/ 1032 h 2444"/>
                  <a:gd name="T12" fmla="*/ 196 w 1829"/>
                  <a:gd name="T13" fmla="*/ 1155 h 2444"/>
                  <a:gd name="T14" fmla="*/ 301 w 1829"/>
                  <a:gd name="T15" fmla="*/ 1229 h 2444"/>
                  <a:gd name="T16" fmla="*/ 404 w 1829"/>
                  <a:gd name="T17" fmla="*/ 1155 h 2444"/>
                  <a:gd name="T18" fmla="*/ 364 w 1829"/>
                  <a:gd name="T19" fmla="*/ 1032 h 2444"/>
                  <a:gd name="T20" fmla="*/ 1420 w 1829"/>
                  <a:gd name="T21" fmla="*/ 1025 h 2444"/>
                  <a:gd name="T22" fmla="*/ 913 w 1829"/>
                  <a:gd name="T23" fmla="*/ 0 h 2444"/>
                  <a:gd name="T24" fmla="*/ 933 w 1829"/>
                  <a:gd name="T25" fmla="*/ 2 h 2444"/>
                  <a:gd name="T26" fmla="*/ 951 w 1829"/>
                  <a:gd name="T27" fmla="*/ 8 h 2444"/>
                  <a:gd name="T28" fmla="*/ 967 w 1829"/>
                  <a:gd name="T29" fmla="*/ 17 h 2444"/>
                  <a:gd name="T30" fmla="*/ 982 w 1829"/>
                  <a:gd name="T31" fmla="*/ 29 h 2444"/>
                  <a:gd name="T32" fmla="*/ 1317 w 1829"/>
                  <a:gd name="T33" fmla="*/ 403 h 2444"/>
                  <a:gd name="T34" fmla="*/ 1268 w 1829"/>
                  <a:gd name="T35" fmla="*/ 487 h 2444"/>
                  <a:gd name="T36" fmla="*/ 1173 w 1829"/>
                  <a:gd name="T37" fmla="*/ 487 h 2444"/>
                  <a:gd name="T38" fmla="*/ 1299 w 1829"/>
                  <a:gd name="T39" fmla="*/ 1212 h 2444"/>
                  <a:gd name="T40" fmla="*/ 1227 w 1829"/>
                  <a:gd name="T41" fmla="*/ 1120 h 2444"/>
                  <a:gd name="T42" fmla="*/ 1267 w 1829"/>
                  <a:gd name="T43" fmla="*/ 633 h 2444"/>
                  <a:gd name="T44" fmla="*/ 1762 w 1829"/>
                  <a:gd name="T45" fmla="*/ 619 h 2444"/>
                  <a:gd name="T46" fmla="*/ 1829 w 1829"/>
                  <a:gd name="T47" fmla="*/ 711 h 2444"/>
                  <a:gd name="T48" fmla="*/ 1789 w 1829"/>
                  <a:gd name="T49" fmla="*/ 1198 h 2444"/>
                  <a:gd name="T50" fmla="*/ 1009 w 1829"/>
                  <a:gd name="T51" fmla="*/ 1775 h 2444"/>
                  <a:gd name="T52" fmla="*/ 1140 w 1829"/>
                  <a:gd name="T53" fmla="*/ 1946 h 2444"/>
                  <a:gd name="T54" fmla="*/ 1214 w 1829"/>
                  <a:gd name="T55" fmla="*/ 2145 h 2444"/>
                  <a:gd name="T56" fmla="*/ 1144 w 1829"/>
                  <a:gd name="T57" fmla="*/ 2338 h 2444"/>
                  <a:gd name="T58" fmla="*/ 967 w 1829"/>
                  <a:gd name="T59" fmla="*/ 2441 h 2444"/>
                  <a:gd name="T60" fmla="*/ 762 w 1829"/>
                  <a:gd name="T61" fmla="*/ 2405 h 2444"/>
                  <a:gd name="T62" fmla="*/ 632 w 1829"/>
                  <a:gd name="T63" fmla="*/ 2250 h 2444"/>
                  <a:gd name="T64" fmla="*/ 632 w 1829"/>
                  <a:gd name="T65" fmla="*/ 2037 h 2444"/>
                  <a:gd name="T66" fmla="*/ 769 w 1829"/>
                  <a:gd name="T67" fmla="*/ 1882 h 2444"/>
                  <a:gd name="T68" fmla="*/ 391 w 1829"/>
                  <a:gd name="T69" fmla="*/ 1407 h 2444"/>
                  <a:gd name="T70" fmla="*/ 195 w 1829"/>
                  <a:gd name="T71" fmla="*/ 1402 h 2444"/>
                  <a:gd name="T72" fmla="*/ 41 w 1829"/>
                  <a:gd name="T73" fmla="*/ 1272 h 2444"/>
                  <a:gd name="T74" fmla="*/ 5 w 1829"/>
                  <a:gd name="T75" fmla="*/ 1066 h 2444"/>
                  <a:gd name="T76" fmla="*/ 106 w 1829"/>
                  <a:gd name="T77" fmla="*/ 890 h 2444"/>
                  <a:gd name="T78" fmla="*/ 301 w 1829"/>
                  <a:gd name="T79" fmla="*/ 819 h 2444"/>
                  <a:gd name="T80" fmla="*/ 494 w 1829"/>
                  <a:gd name="T81" fmla="*/ 890 h 2444"/>
                  <a:gd name="T82" fmla="*/ 596 w 1829"/>
                  <a:gd name="T83" fmla="*/ 1066 h 2444"/>
                  <a:gd name="T84" fmla="*/ 569 w 1829"/>
                  <a:gd name="T85" fmla="*/ 1254 h 2444"/>
                  <a:gd name="T86" fmla="*/ 654 w 1829"/>
                  <a:gd name="T87" fmla="*/ 487 h 2444"/>
                  <a:gd name="T88" fmla="*/ 560 w 1829"/>
                  <a:gd name="T89" fmla="*/ 487 h 2444"/>
                  <a:gd name="T90" fmla="*/ 512 w 1829"/>
                  <a:gd name="T91" fmla="*/ 403 h 2444"/>
                  <a:gd name="T92" fmla="*/ 847 w 1829"/>
                  <a:gd name="T93" fmla="*/ 27 h 2444"/>
                  <a:gd name="T94" fmla="*/ 861 w 1829"/>
                  <a:gd name="T95" fmla="*/ 17 h 2444"/>
                  <a:gd name="T96" fmla="*/ 877 w 1829"/>
                  <a:gd name="T97" fmla="*/ 8 h 2444"/>
                  <a:gd name="T98" fmla="*/ 895 w 1829"/>
                  <a:gd name="T99" fmla="*/ 2 h 2444"/>
                  <a:gd name="T100" fmla="*/ 913 w 1829"/>
                  <a:gd name="T101" fmla="*/ 0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29" h="2444">
                    <a:moveTo>
                      <a:pt x="913" y="2035"/>
                    </a:moveTo>
                    <a:lnTo>
                      <a:pt x="879" y="2040"/>
                    </a:lnTo>
                    <a:lnTo>
                      <a:pt x="850" y="2057"/>
                    </a:lnTo>
                    <a:lnTo>
                      <a:pt x="827" y="2080"/>
                    </a:lnTo>
                    <a:lnTo>
                      <a:pt x="811" y="2111"/>
                    </a:lnTo>
                    <a:lnTo>
                      <a:pt x="805" y="2145"/>
                    </a:lnTo>
                    <a:lnTo>
                      <a:pt x="811" y="2179"/>
                    </a:lnTo>
                    <a:lnTo>
                      <a:pt x="827" y="2208"/>
                    </a:lnTo>
                    <a:lnTo>
                      <a:pt x="850" y="2231"/>
                    </a:lnTo>
                    <a:lnTo>
                      <a:pt x="879" y="2248"/>
                    </a:lnTo>
                    <a:lnTo>
                      <a:pt x="913" y="2253"/>
                    </a:lnTo>
                    <a:lnTo>
                      <a:pt x="948" y="2248"/>
                    </a:lnTo>
                    <a:lnTo>
                      <a:pt x="978" y="2231"/>
                    </a:lnTo>
                    <a:lnTo>
                      <a:pt x="1002" y="2208"/>
                    </a:lnTo>
                    <a:lnTo>
                      <a:pt x="1016" y="2179"/>
                    </a:lnTo>
                    <a:lnTo>
                      <a:pt x="1023" y="2145"/>
                    </a:lnTo>
                    <a:lnTo>
                      <a:pt x="1016" y="2111"/>
                    </a:lnTo>
                    <a:lnTo>
                      <a:pt x="1002" y="2080"/>
                    </a:lnTo>
                    <a:lnTo>
                      <a:pt x="978" y="2057"/>
                    </a:lnTo>
                    <a:lnTo>
                      <a:pt x="948" y="2040"/>
                    </a:lnTo>
                    <a:lnTo>
                      <a:pt x="913" y="2035"/>
                    </a:lnTo>
                    <a:close/>
                    <a:moveTo>
                      <a:pt x="301" y="1012"/>
                    </a:moveTo>
                    <a:lnTo>
                      <a:pt x="267" y="1018"/>
                    </a:lnTo>
                    <a:lnTo>
                      <a:pt x="236" y="1032"/>
                    </a:lnTo>
                    <a:lnTo>
                      <a:pt x="213" y="1056"/>
                    </a:lnTo>
                    <a:lnTo>
                      <a:pt x="196" y="1086"/>
                    </a:lnTo>
                    <a:lnTo>
                      <a:pt x="191" y="1120"/>
                    </a:lnTo>
                    <a:lnTo>
                      <a:pt x="196" y="1155"/>
                    </a:lnTo>
                    <a:lnTo>
                      <a:pt x="213" y="1184"/>
                    </a:lnTo>
                    <a:lnTo>
                      <a:pt x="236" y="1209"/>
                    </a:lnTo>
                    <a:lnTo>
                      <a:pt x="267" y="1223"/>
                    </a:lnTo>
                    <a:lnTo>
                      <a:pt x="301" y="1229"/>
                    </a:lnTo>
                    <a:lnTo>
                      <a:pt x="335" y="1223"/>
                    </a:lnTo>
                    <a:lnTo>
                      <a:pt x="364" y="1209"/>
                    </a:lnTo>
                    <a:lnTo>
                      <a:pt x="387" y="1184"/>
                    </a:lnTo>
                    <a:lnTo>
                      <a:pt x="404" y="1155"/>
                    </a:lnTo>
                    <a:lnTo>
                      <a:pt x="409" y="1120"/>
                    </a:lnTo>
                    <a:lnTo>
                      <a:pt x="404" y="1086"/>
                    </a:lnTo>
                    <a:lnTo>
                      <a:pt x="387" y="1056"/>
                    </a:lnTo>
                    <a:lnTo>
                      <a:pt x="364" y="1032"/>
                    </a:lnTo>
                    <a:lnTo>
                      <a:pt x="335" y="1018"/>
                    </a:lnTo>
                    <a:lnTo>
                      <a:pt x="301" y="1012"/>
                    </a:lnTo>
                    <a:close/>
                    <a:moveTo>
                      <a:pt x="1420" y="807"/>
                    </a:moveTo>
                    <a:lnTo>
                      <a:pt x="1420" y="1025"/>
                    </a:lnTo>
                    <a:lnTo>
                      <a:pt x="1636" y="1025"/>
                    </a:lnTo>
                    <a:lnTo>
                      <a:pt x="1636" y="807"/>
                    </a:lnTo>
                    <a:lnTo>
                      <a:pt x="1420" y="807"/>
                    </a:lnTo>
                    <a:close/>
                    <a:moveTo>
                      <a:pt x="913" y="0"/>
                    </a:moveTo>
                    <a:lnTo>
                      <a:pt x="915" y="0"/>
                    </a:lnTo>
                    <a:lnTo>
                      <a:pt x="922" y="0"/>
                    </a:lnTo>
                    <a:lnTo>
                      <a:pt x="928" y="2"/>
                    </a:lnTo>
                    <a:lnTo>
                      <a:pt x="933" y="2"/>
                    </a:lnTo>
                    <a:lnTo>
                      <a:pt x="937" y="4"/>
                    </a:lnTo>
                    <a:lnTo>
                      <a:pt x="942" y="4"/>
                    </a:lnTo>
                    <a:lnTo>
                      <a:pt x="946" y="6"/>
                    </a:lnTo>
                    <a:lnTo>
                      <a:pt x="951" y="8"/>
                    </a:lnTo>
                    <a:lnTo>
                      <a:pt x="955" y="9"/>
                    </a:lnTo>
                    <a:lnTo>
                      <a:pt x="958" y="11"/>
                    </a:lnTo>
                    <a:lnTo>
                      <a:pt x="964" y="15"/>
                    </a:lnTo>
                    <a:lnTo>
                      <a:pt x="967" y="17"/>
                    </a:lnTo>
                    <a:lnTo>
                      <a:pt x="971" y="20"/>
                    </a:lnTo>
                    <a:lnTo>
                      <a:pt x="975" y="22"/>
                    </a:lnTo>
                    <a:lnTo>
                      <a:pt x="982" y="27"/>
                    </a:lnTo>
                    <a:lnTo>
                      <a:pt x="982" y="29"/>
                    </a:lnTo>
                    <a:lnTo>
                      <a:pt x="1288" y="336"/>
                    </a:lnTo>
                    <a:lnTo>
                      <a:pt x="1304" y="356"/>
                    </a:lnTo>
                    <a:lnTo>
                      <a:pt x="1313" y="379"/>
                    </a:lnTo>
                    <a:lnTo>
                      <a:pt x="1317" y="403"/>
                    </a:lnTo>
                    <a:lnTo>
                      <a:pt x="1313" y="428"/>
                    </a:lnTo>
                    <a:lnTo>
                      <a:pt x="1304" y="451"/>
                    </a:lnTo>
                    <a:lnTo>
                      <a:pt x="1288" y="471"/>
                    </a:lnTo>
                    <a:lnTo>
                      <a:pt x="1268" y="487"/>
                    </a:lnTo>
                    <a:lnTo>
                      <a:pt x="1245" y="496"/>
                    </a:lnTo>
                    <a:lnTo>
                      <a:pt x="1221" y="500"/>
                    </a:lnTo>
                    <a:lnTo>
                      <a:pt x="1196" y="496"/>
                    </a:lnTo>
                    <a:lnTo>
                      <a:pt x="1173" y="487"/>
                    </a:lnTo>
                    <a:lnTo>
                      <a:pt x="1153" y="471"/>
                    </a:lnTo>
                    <a:lnTo>
                      <a:pt x="1009" y="329"/>
                    </a:lnTo>
                    <a:lnTo>
                      <a:pt x="1009" y="1503"/>
                    </a:lnTo>
                    <a:lnTo>
                      <a:pt x="1299" y="1212"/>
                    </a:lnTo>
                    <a:lnTo>
                      <a:pt x="1270" y="1200"/>
                    </a:lnTo>
                    <a:lnTo>
                      <a:pt x="1247" y="1180"/>
                    </a:lnTo>
                    <a:lnTo>
                      <a:pt x="1232" y="1153"/>
                    </a:lnTo>
                    <a:lnTo>
                      <a:pt x="1227" y="1120"/>
                    </a:lnTo>
                    <a:lnTo>
                      <a:pt x="1227" y="711"/>
                    </a:lnTo>
                    <a:lnTo>
                      <a:pt x="1232" y="680"/>
                    </a:lnTo>
                    <a:lnTo>
                      <a:pt x="1245" y="653"/>
                    </a:lnTo>
                    <a:lnTo>
                      <a:pt x="1267" y="633"/>
                    </a:lnTo>
                    <a:lnTo>
                      <a:pt x="1292" y="619"/>
                    </a:lnTo>
                    <a:lnTo>
                      <a:pt x="1322" y="615"/>
                    </a:lnTo>
                    <a:lnTo>
                      <a:pt x="1731" y="615"/>
                    </a:lnTo>
                    <a:lnTo>
                      <a:pt x="1762" y="619"/>
                    </a:lnTo>
                    <a:lnTo>
                      <a:pt x="1789" y="633"/>
                    </a:lnTo>
                    <a:lnTo>
                      <a:pt x="1809" y="653"/>
                    </a:lnTo>
                    <a:lnTo>
                      <a:pt x="1823" y="680"/>
                    </a:lnTo>
                    <a:lnTo>
                      <a:pt x="1829" y="711"/>
                    </a:lnTo>
                    <a:lnTo>
                      <a:pt x="1829" y="1120"/>
                    </a:lnTo>
                    <a:lnTo>
                      <a:pt x="1823" y="1151"/>
                    </a:lnTo>
                    <a:lnTo>
                      <a:pt x="1809" y="1176"/>
                    </a:lnTo>
                    <a:lnTo>
                      <a:pt x="1789" y="1198"/>
                    </a:lnTo>
                    <a:lnTo>
                      <a:pt x="1762" y="1211"/>
                    </a:lnTo>
                    <a:lnTo>
                      <a:pt x="1731" y="1216"/>
                    </a:lnTo>
                    <a:lnTo>
                      <a:pt x="1567" y="1216"/>
                    </a:lnTo>
                    <a:lnTo>
                      <a:pt x="1009" y="1775"/>
                    </a:lnTo>
                    <a:lnTo>
                      <a:pt x="1009" y="1860"/>
                    </a:lnTo>
                    <a:lnTo>
                      <a:pt x="1059" y="1882"/>
                    </a:lnTo>
                    <a:lnTo>
                      <a:pt x="1103" y="1910"/>
                    </a:lnTo>
                    <a:lnTo>
                      <a:pt x="1140" y="1946"/>
                    </a:lnTo>
                    <a:lnTo>
                      <a:pt x="1171" y="1990"/>
                    </a:lnTo>
                    <a:lnTo>
                      <a:pt x="1194" y="2037"/>
                    </a:lnTo>
                    <a:lnTo>
                      <a:pt x="1209" y="2089"/>
                    </a:lnTo>
                    <a:lnTo>
                      <a:pt x="1214" y="2145"/>
                    </a:lnTo>
                    <a:lnTo>
                      <a:pt x="1209" y="2199"/>
                    </a:lnTo>
                    <a:lnTo>
                      <a:pt x="1196" y="2250"/>
                    </a:lnTo>
                    <a:lnTo>
                      <a:pt x="1173" y="2296"/>
                    </a:lnTo>
                    <a:lnTo>
                      <a:pt x="1144" y="2338"/>
                    </a:lnTo>
                    <a:lnTo>
                      <a:pt x="1108" y="2374"/>
                    </a:lnTo>
                    <a:lnTo>
                      <a:pt x="1065" y="2405"/>
                    </a:lnTo>
                    <a:lnTo>
                      <a:pt x="1018" y="2426"/>
                    </a:lnTo>
                    <a:lnTo>
                      <a:pt x="967" y="2441"/>
                    </a:lnTo>
                    <a:lnTo>
                      <a:pt x="913" y="2444"/>
                    </a:lnTo>
                    <a:lnTo>
                      <a:pt x="859" y="2441"/>
                    </a:lnTo>
                    <a:lnTo>
                      <a:pt x="809" y="2426"/>
                    </a:lnTo>
                    <a:lnTo>
                      <a:pt x="762" y="2405"/>
                    </a:lnTo>
                    <a:lnTo>
                      <a:pt x="721" y="2374"/>
                    </a:lnTo>
                    <a:lnTo>
                      <a:pt x="685" y="2338"/>
                    </a:lnTo>
                    <a:lnTo>
                      <a:pt x="654" y="2296"/>
                    </a:lnTo>
                    <a:lnTo>
                      <a:pt x="632" y="2250"/>
                    </a:lnTo>
                    <a:lnTo>
                      <a:pt x="618" y="2199"/>
                    </a:lnTo>
                    <a:lnTo>
                      <a:pt x="613" y="2145"/>
                    </a:lnTo>
                    <a:lnTo>
                      <a:pt x="618" y="2089"/>
                    </a:lnTo>
                    <a:lnTo>
                      <a:pt x="632" y="2037"/>
                    </a:lnTo>
                    <a:lnTo>
                      <a:pt x="656" y="1990"/>
                    </a:lnTo>
                    <a:lnTo>
                      <a:pt x="688" y="1946"/>
                    </a:lnTo>
                    <a:lnTo>
                      <a:pt x="726" y="1910"/>
                    </a:lnTo>
                    <a:lnTo>
                      <a:pt x="769" y="1882"/>
                    </a:lnTo>
                    <a:lnTo>
                      <a:pt x="818" y="1860"/>
                    </a:lnTo>
                    <a:lnTo>
                      <a:pt x="818" y="1775"/>
                    </a:lnTo>
                    <a:lnTo>
                      <a:pt x="434" y="1389"/>
                    </a:lnTo>
                    <a:lnTo>
                      <a:pt x="391" y="1407"/>
                    </a:lnTo>
                    <a:lnTo>
                      <a:pt x="348" y="1418"/>
                    </a:lnTo>
                    <a:lnTo>
                      <a:pt x="301" y="1422"/>
                    </a:lnTo>
                    <a:lnTo>
                      <a:pt x="247" y="1416"/>
                    </a:lnTo>
                    <a:lnTo>
                      <a:pt x="195" y="1402"/>
                    </a:lnTo>
                    <a:lnTo>
                      <a:pt x="148" y="1380"/>
                    </a:lnTo>
                    <a:lnTo>
                      <a:pt x="106" y="1349"/>
                    </a:lnTo>
                    <a:lnTo>
                      <a:pt x="70" y="1313"/>
                    </a:lnTo>
                    <a:lnTo>
                      <a:pt x="41" y="1272"/>
                    </a:lnTo>
                    <a:lnTo>
                      <a:pt x="18" y="1225"/>
                    </a:lnTo>
                    <a:lnTo>
                      <a:pt x="5" y="1175"/>
                    </a:lnTo>
                    <a:lnTo>
                      <a:pt x="0" y="1120"/>
                    </a:lnTo>
                    <a:lnTo>
                      <a:pt x="5" y="1066"/>
                    </a:lnTo>
                    <a:lnTo>
                      <a:pt x="18" y="1016"/>
                    </a:lnTo>
                    <a:lnTo>
                      <a:pt x="41" y="969"/>
                    </a:lnTo>
                    <a:lnTo>
                      <a:pt x="70" y="926"/>
                    </a:lnTo>
                    <a:lnTo>
                      <a:pt x="106" y="890"/>
                    </a:lnTo>
                    <a:lnTo>
                      <a:pt x="148" y="861"/>
                    </a:lnTo>
                    <a:lnTo>
                      <a:pt x="195" y="839"/>
                    </a:lnTo>
                    <a:lnTo>
                      <a:pt x="247" y="825"/>
                    </a:lnTo>
                    <a:lnTo>
                      <a:pt x="301" y="819"/>
                    </a:lnTo>
                    <a:lnTo>
                      <a:pt x="355" y="825"/>
                    </a:lnTo>
                    <a:lnTo>
                      <a:pt x="405" y="839"/>
                    </a:lnTo>
                    <a:lnTo>
                      <a:pt x="452" y="861"/>
                    </a:lnTo>
                    <a:lnTo>
                      <a:pt x="494" y="890"/>
                    </a:lnTo>
                    <a:lnTo>
                      <a:pt x="530" y="926"/>
                    </a:lnTo>
                    <a:lnTo>
                      <a:pt x="560" y="969"/>
                    </a:lnTo>
                    <a:lnTo>
                      <a:pt x="582" y="1016"/>
                    </a:lnTo>
                    <a:lnTo>
                      <a:pt x="596" y="1066"/>
                    </a:lnTo>
                    <a:lnTo>
                      <a:pt x="600" y="1120"/>
                    </a:lnTo>
                    <a:lnTo>
                      <a:pt x="596" y="1167"/>
                    </a:lnTo>
                    <a:lnTo>
                      <a:pt x="586" y="1212"/>
                    </a:lnTo>
                    <a:lnTo>
                      <a:pt x="569" y="1254"/>
                    </a:lnTo>
                    <a:lnTo>
                      <a:pt x="818" y="1503"/>
                    </a:lnTo>
                    <a:lnTo>
                      <a:pt x="818" y="329"/>
                    </a:lnTo>
                    <a:lnTo>
                      <a:pt x="676" y="471"/>
                    </a:lnTo>
                    <a:lnTo>
                      <a:pt x="654" y="487"/>
                    </a:lnTo>
                    <a:lnTo>
                      <a:pt x="631" y="496"/>
                    </a:lnTo>
                    <a:lnTo>
                      <a:pt x="607" y="500"/>
                    </a:lnTo>
                    <a:lnTo>
                      <a:pt x="582" y="496"/>
                    </a:lnTo>
                    <a:lnTo>
                      <a:pt x="560" y="487"/>
                    </a:lnTo>
                    <a:lnTo>
                      <a:pt x="539" y="471"/>
                    </a:lnTo>
                    <a:lnTo>
                      <a:pt x="524" y="451"/>
                    </a:lnTo>
                    <a:lnTo>
                      <a:pt x="513" y="428"/>
                    </a:lnTo>
                    <a:lnTo>
                      <a:pt x="512" y="403"/>
                    </a:lnTo>
                    <a:lnTo>
                      <a:pt x="513" y="379"/>
                    </a:lnTo>
                    <a:lnTo>
                      <a:pt x="524" y="356"/>
                    </a:lnTo>
                    <a:lnTo>
                      <a:pt x="539" y="336"/>
                    </a:lnTo>
                    <a:lnTo>
                      <a:pt x="847" y="27"/>
                    </a:lnTo>
                    <a:lnTo>
                      <a:pt x="847" y="27"/>
                    </a:lnTo>
                    <a:lnTo>
                      <a:pt x="852" y="22"/>
                    </a:lnTo>
                    <a:lnTo>
                      <a:pt x="856" y="20"/>
                    </a:lnTo>
                    <a:lnTo>
                      <a:pt x="861" y="17"/>
                    </a:lnTo>
                    <a:lnTo>
                      <a:pt x="865" y="15"/>
                    </a:lnTo>
                    <a:lnTo>
                      <a:pt x="868" y="11"/>
                    </a:lnTo>
                    <a:lnTo>
                      <a:pt x="872" y="9"/>
                    </a:lnTo>
                    <a:lnTo>
                      <a:pt x="877" y="8"/>
                    </a:lnTo>
                    <a:lnTo>
                      <a:pt x="881" y="6"/>
                    </a:lnTo>
                    <a:lnTo>
                      <a:pt x="886" y="4"/>
                    </a:lnTo>
                    <a:lnTo>
                      <a:pt x="890" y="4"/>
                    </a:lnTo>
                    <a:lnTo>
                      <a:pt x="895" y="2"/>
                    </a:lnTo>
                    <a:lnTo>
                      <a:pt x="899" y="2"/>
                    </a:lnTo>
                    <a:lnTo>
                      <a:pt x="904" y="0"/>
                    </a:lnTo>
                    <a:lnTo>
                      <a:pt x="912" y="0"/>
                    </a:lnTo>
                    <a:lnTo>
                      <a:pt x="9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380207" y="2092180"/>
            <a:ext cx="2174790" cy="1717589"/>
            <a:chOff x="6380207" y="2092180"/>
            <a:chExt cx="2174790" cy="1717589"/>
          </a:xfrm>
        </p:grpSpPr>
        <p:sp>
          <p:nvSpPr>
            <p:cNvPr id="11" name="Rectangle 10"/>
            <p:cNvSpPr/>
            <p:nvPr/>
          </p:nvSpPr>
          <p:spPr>
            <a:xfrm>
              <a:off x="6380207" y="2092180"/>
              <a:ext cx="2174790" cy="17175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07950"/>
              <a:r>
                <a:rPr lang="en-US" sz="36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40597" y="2895369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77800" dist="38100" dir="13500000" sx="102000" sy="102000" algn="br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7" name="Group 20"/>
            <p:cNvGrpSpPr>
              <a:grpSpLocks noChangeAspect="1"/>
            </p:cNvGrpSpPr>
            <p:nvPr/>
          </p:nvGrpSpPr>
          <p:grpSpPr bwMode="auto">
            <a:xfrm>
              <a:off x="7881587" y="3062066"/>
              <a:ext cx="441001" cy="581007"/>
              <a:chOff x="2715" y="677"/>
              <a:chExt cx="2249" cy="2963"/>
            </a:xfrm>
            <a:solidFill>
              <a:schemeClr val="bg1"/>
            </a:solidFill>
          </p:grpSpPr>
          <p:sp>
            <p:nvSpPr>
              <p:cNvPr id="40" name="Freeform 22"/>
              <p:cNvSpPr>
                <a:spLocks/>
              </p:cNvSpPr>
              <p:nvPr/>
            </p:nvSpPr>
            <p:spPr bwMode="auto">
              <a:xfrm>
                <a:off x="2920" y="831"/>
                <a:ext cx="96" cy="249"/>
              </a:xfrm>
              <a:custGeom>
                <a:avLst/>
                <a:gdLst>
                  <a:gd name="T0" fmla="*/ 96 w 191"/>
                  <a:gd name="T1" fmla="*/ 0 h 498"/>
                  <a:gd name="T2" fmla="*/ 126 w 191"/>
                  <a:gd name="T3" fmla="*/ 4 h 498"/>
                  <a:gd name="T4" fmla="*/ 152 w 191"/>
                  <a:gd name="T5" fmla="*/ 18 h 498"/>
                  <a:gd name="T6" fmla="*/ 173 w 191"/>
                  <a:gd name="T7" fmla="*/ 38 h 498"/>
                  <a:gd name="T8" fmla="*/ 186 w 191"/>
                  <a:gd name="T9" fmla="*/ 65 h 498"/>
                  <a:gd name="T10" fmla="*/ 191 w 191"/>
                  <a:gd name="T11" fmla="*/ 96 h 498"/>
                  <a:gd name="T12" fmla="*/ 191 w 191"/>
                  <a:gd name="T13" fmla="*/ 403 h 498"/>
                  <a:gd name="T14" fmla="*/ 186 w 191"/>
                  <a:gd name="T15" fmla="*/ 433 h 498"/>
                  <a:gd name="T16" fmla="*/ 173 w 191"/>
                  <a:gd name="T17" fmla="*/ 460 h 498"/>
                  <a:gd name="T18" fmla="*/ 152 w 191"/>
                  <a:gd name="T19" fmla="*/ 480 h 498"/>
                  <a:gd name="T20" fmla="*/ 126 w 191"/>
                  <a:gd name="T21" fmla="*/ 495 h 498"/>
                  <a:gd name="T22" fmla="*/ 96 w 191"/>
                  <a:gd name="T23" fmla="*/ 498 h 498"/>
                  <a:gd name="T24" fmla="*/ 65 w 191"/>
                  <a:gd name="T25" fmla="*/ 495 h 498"/>
                  <a:gd name="T26" fmla="*/ 40 w 191"/>
                  <a:gd name="T27" fmla="*/ 480 h 498"/>
                  <a:gd name="T28" fmla="*/ 18 w 191"/>
                  <a:gd name="T29" fmla="*/ 460 h 498"/>
                  <a:gd name="T30" fmla="*/ 4 w 191"/>
                  <a:gd name="T31" fmla="*/ 433 h 498"/>
                  <a:gd name="T32" fmla="*/ 0 w 191"/>
                  <a:gd name="T33" fmla="*/ 403 h 498"/>
                  <a:gd name="T34" fmla="*/ 0 w 191"/>
                  <a:gd name="T35" fmla="*/ 96 h 498"/>
                  <a:gd name="T36" fmla="*/ 4 w 191"/>
                  <a:gd name="T37" fmla="*/ 65 h 498"/>
                  <a:gd name="T38" fmla="*/ 18 w 191"/>
                  <a:gd name="T39" fmla="*/ 38 h 498"/>
                  <a:gd name="T40" fmla="*/ 40 w 191"/>
                  <a:gd name="T41" fmla="*/ 18 h 498"/>
                  <a:gd name="T42" fmla="*/ 65 w 191"/>
                  <a:gd name="T43" fmla="*/ 4 h 498"/>
                  <a:gd name="T44" fmla="*/ 96 w 191"/>
                  <a:gd name="T4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1" h="498">
                    <a:moveTo>
                      <a:pt x="96" y="0"/>
                    </a:moveTo>
                    <a:lnTo>
                      <a:pt x="126" y="4"/>
                    </a:lnTo>
                    <a:lnTo>
                      <a:pt x="152" y="18"/>
                    </a:lnTo>
                    <a:lnTo>
                      <a:pt x="173" y="38"/>
                    </a:lnTo>
                    <a:lnTo>
                      <a:pt x="186" y="65"/>
                    </a:lnTo>
                    <a:lnTo>
                      <a:pt x="191" y="96"/>
                    </a:lnTo>
                    <a:lnTo>
                      <a:pt x="191" y="403"/>
                    </a:lnTo>
                    <a:lnTo>
                      <a:pt x="186" y="433"/>
                    </a:lnTo>
                    <a:lnTo>
                      <a:pt x="173" y="460"/>
                    </a:lnTo>
                    <a:lnTo>
                      <a:pt x="152" y="480"/>
                    </a:lnTo>
                    <a:lnTo>
                      <a:pt x="126" y="495"/>
                    </a:lnTo>
                    <a:lnTo>
                      <a:pt x="96" y="498"/>
                    </a:lnTo>
                    <a:lnTo>
                      <a:pt x="65" y="495"/>
                    </a:lnTo>
                    <a:lnTo>
                      <a:pt x="40" y="480"/>
                    </a:lnTo>
                    <a:lnTo>
                      <a:pt x="18" y="460"/>
                    </a:lnTo>
                    <a:lnTo>
                      <a:pt x="4" y="433"/>
                    </a:lnTo>
                    <a:lnTo>
                      <a:pt x="0" y="403"/>
                    </a:lnTo>
                    <a:lnTo>
                      <a:pt x="0" y="96"/>
                    </a:lnTo>
                    <a:lnTo>
                      <a:pt x="4" y="65"/>
                    </a:lnTo>
                    <a:lnTo>
                      <a:pt x="18" y="38"/>
                    </a:lnTo>
                    <a:lnTo>
                      <a:pt x="40" y="18"/>
                    </a:lnTo>
                    <a:lnTo>
                      <a:pt x="65" y="4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3"/>
              <p:cNvSpPr>
                <a:spLocks/>
              </p:cNvSpPr>
              <p:nvPr/>
            </p:nvSpPr>
            <p:spPr bwMode="auto">
              <a:xfrm>
                <a:off x="3125" y="831"/>
                <a:ext cx="96" cy="249"/>
              </a:xfrm>
              <a:custGeom>
                <a:avLst/>
                <a:gdLst>
                  <a:gd name="T0" fmla="*/ 96 w 191"/>
                  <a:gd name="T1" fmla="*/ 0 h 498"/>
                  <a:gd name="T2" fmla="*/ 126 w 191"/>
                  <a:gd name="T3" fmla="*/ 4 h 498"/>
                  <a:gd name="T4" fmla="*/ 152 w 191"/>
                  <a:gd name="T5" fmla="*/ 18 h 498"/>
                  <a:gd name="T6" fmla="*/ 173 w 191"/>
                  <a:gd name="T7" fmla="*/ 38 h 498"/>
                  <a:gd name="T8" fmla="*/ 188 w 191"/>
                  <a:gd name="T9" fmla="*/ 65 h 498"/>
                  <a:gd name="T10" fmla="*/ 191 w 191"/>
                  <a:gd name="T11" fmla="*/ 96 h 498"/>
                  <a:gd name="T12" fmla="*/ 191 w 191"/>
                  <a:gd name="T13" fmla="*/ 403 h 498"/>
                  <a:gd name="T14" fmla="*/ 188 w 191"/>
                  <a:gd name="T15" fmla="*/ 433 h 498"/>
                  <a:gd name="T16" fmla="*/ 173 w 191"/>
                  <a:gd name="T17" fmla="*/ 460 h 498"/>
                  <a:gd name="T18" fmla="*/ 152 w 191"/>
                  <a:gd name="T19" fmla="*/ 480 h 498"/>
                  <a:gd name="T20" fmla="*/ 126 w 191"/>
                  <a:gd name="T21" fmla="*/ 495 h 498"/>
                  <a:gd name="T22" fmla="*/ 96 w 191"/>
                  <a:gd name="T23" fmla="*/ 498 h 498"/>
                  <a:gd name="T24" fmla="*/ 65 w 191"/>
                  <a:gd name="T25" fmla="*/ 495 h 498"/>
                  <a:gd name="T26" fmla="*/ 40 w 191"/>
                  <a:gd name="T27" fmla="*/ 480 h 498"/>
                  <a:gd name="T28" fmla="*/ 18 w 191"/>
                  <a:gd name="T29" fmla="*/ 460 h 498"/>
                  <a:gd name="T30" fmla="*/ 5 w 191"/>
                  <a:gd name="T31" fmla="*/ 433 h 498"/>
                  <a:gd name="T32" fmla="*/ 0 w 191"/>
                  <a:gd name="T33" fmla="*/ 403 h 498"/>
                  <a:gd name="T34" fmla="*/ 0 w 191"/>
                  <a:gd name="T35" fmla="*/ 96 h 498"/>
                  <a:gd name="T36" fmla="*/ 5 w 191"/>
                  <a:gd name="T37" fmla="*/ 65 h 498"/>
                  <a:gd name="T38" fmla="*/ 18 w 191"/>
                  <a:gd name="T39" fmla="*/ 38 h 498"/>
                  <a:gd name="T40" fmla="*/ 40 w 191"/>
                  <a:gd name="T41" fmla="*/ 18 h 498"/>
                  <a:gd name="T42" fmla="*/ 65 w 191"/>
                  <a:gd name="T43" fmla="*/ 4 h 498"/>
                  <a:gd name="T44" fmla="*/ 96 w 191"/>
                  <a:gd name="T4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1" h="498">
                    <a:moveTo>
                      <a:pt x="96" y="0"/>
                    </a:moveTo>
                    <a:lnTo>
                      <a:pt x="126" y="4"/>
                    </a:lnTo>
                    <a:lnTo>
                      <a:pt x="152" y="18"/>
                    </a:lnTo>
                    <a:lnTo>
                      <a:pt x="173" y="38"/>
                    </a:lnTo>
                    <a:lnTo>
                      <a:pt x="188" y="65"/>
                    </a:lnTo>
                    <a:lnTo>
                      <a:pt x="191" y="96"/>
                    </a:lnTo>
                    <a:lnTo>
                      <a:pt x="191" y="403"/>
                    </a:lnTo>
                    <a:lnTo>
                      <a:pt x="188" y="433"/>
                    </a:lnTo>
                    <a:lnTo>
                      <a:pt x="173" y="460"/>
                    </a:lnTo>
                    <a:lnTo>
                      <a:pt x="152" y="480"/>
                    </a:lnTo>
                    <a:lnTo>
                      <a:pt x="126" y="495"/>
                    </a:lnTo>
                    <a:lnTo>
                      <a:pt x="96" y="498"/>
                    </a:lnTo>
                    <a:lnTo>
                      <a:pt x="65" y="495"/>
                    </a:lnTo>
                    <a:lnTo>
                      <a:pt x="40" y="480"/>
                    </a:lnTo>
                    <a:lnTo>
                      <a:pt x="18" y="460"/>
                    </a:lnTo>
                    <a:lnTo>
                      <a:pt x="5" y="433"/>
                    </a:lnTo>
                    <a:lnTo>
                      <a:pt x="0" y="403"/>
                    </a:lnTo>
                    <a:lnTo>
                      <a:pt x="0" y="96"/>
                    </a:lnTo>
                    <a:lnTo>
                      <a:pt x="5" y="65"/>
                    </a:lnTo>
                    <a:lnTo>
                      <a:pt x="18" y="38"/>
                    </a:lnTo>
                    <a:lnTo>
                      <a:pt x="40" y="18"/>
                    </a:lnTo>
                    <a:lnTo>
                      <a:pt x="65" y="4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4"/>
              <p:cNvSpPr>
                <a:spLocks noEditPoints="1"/>
              </p:cNvSpPr>
              <p:nvPr/>
            </p:nvSpPr>
            <p:spPr bwMode="auto">
              <a:xfrm>
                <a:off x="2715" y="677"/>
                <a:ext cx="2249" cy="2963"/>
              </a:xfrm>
              <a:custGeom>
                <a:avLst/>
                <a:gdLst>
                  <a:gd name="T0" fmla="*/ 3787 w 4498"/>
                  <a:gd name="T1" fmla="*/ 3571 h 5927"/>
                  <a:gd name="T2" fmla="*/ 3395 w 4498"/>
                  <a:gd name="T3" fmla="*/ 3750 h 5927"/>
                  <a:gd name="T4" fmla="*/ 3267 w 4498"/>
                  <a:gd name="T5" fmla="*/ 4807 h 5927"/>
                  <a:gd name="T6" fmla="*/ 4305 w 4498"/>
                  <a:gd name="T7" fmla="*/ 4810 h 5927"/>
                  <a:gd name="T8" fmla="*/ 4222 w 4498"/>
                  <a:gd name="T9" fmla="*/ 3807 h 5927"/>
                  <a:gd name="T10" fmla="*/ 3863 w 4498"/>
                  <a:gd name="T11" fmla="*/ 3577 h 5927"/>
                  <a:gd name="T12" fmla="*/ 3684 w 4498"/>
                  <a:gd name="T13" fmla="*/ 3135 h 5927"/>
                  <a:gd name="T14" fmla="*/ 3895 w 4498"/>
                  <a:gd name="T15" fmla="*/ 3389 h 5927"/>
                  <a:gd name="T16" fmla="*/ 3787 w 4498"/>
                  <a:gd name="T17" fmla="*/ 3059 h 5927"/>
                  <a:gd name="T18" fmla="*/ 675 w 4498"/>
                  <a:gd name="T19" fmla="*/ 2862 h 5927"/>
                  <a:gd name="T20" fmla="*/ 820 w 4498"/>
                  <a:gd name="T21" fmla="*/ 2760 h 5927"/>
                  <a:gd name="T22" fmla="*/ 199 w 4498"/>
                  <a:gd name="T23" fmla="*/ 1115 h 5927"/>
                  <a:gd name="T24" fmla="*/ 213 w 4498"/>
                  <a:gd name="T25" fmla="*/ 1988 h 5927"/>
                  <a:gd name="T26" fmla="*/ 491 w 4498"/>
                  <a:gd name="T27" fmla="*/ 2307 h 5927"/>
                  <a:gd name="T28" fmla="*/ 930 w 4498"/>
                  <a:gd name="T29" fmla="*/ 2307 h 5927"/>
                  <a:gd name="T30" fmla="*/ 1208 w 4498"/>
                  <a:gd name="T31" fmla="*/ 1988 h 5927"/>
                  <a:gd name="T32" fmla="*/ 1223 w 4498"/>
                  <a:gd name="T33" fmla="*/ 1115 h 5927"/>
                  <a:gd name="T34" fmla="*/ 294 w 4498"/>
                  <a:gd name="T35" fmla="*/ 193 h 5927"/>
                  <a:gd name="T36" fmla="*/ 1315 w 4498"/>
                  <a:gd name="T37" fmla="*/ 67 h 5927"/>
                  <a:gd name="T38" fmla="*/ 1418 w 4498"/>
                  <a:gd name="T39" fmla="*/ 1077 h 5927"/>
                  <a:gd name="T40" fmla="*/ 1347 w 4498"/>
                  <a:gd name="T41" fmla="*/ 2154 h 5927"/>
                  <a:gd name="T42" fmla="*/ 1011 w 4498"/>
                  <a:gd name="T43" fmla="*/ 2480 h 5927"/>
                  <a:gd name="T44" fmla="*/ 899 w 4498"/>
                  <a:gd name="T45" fmla="*/ 2992 h 5927"/>
                  <a:gd name="T46" fmla="*/ 852 w 4498"/>
                  <a:gd name="T47" fmla="*/ 5306 h 5927"/>
                  <a:gd name="T48" fmla="*/ 1163 w 4498"/>
                  <a:gd name="T49" fmla="*/ 5656 h 5927"/>
                  <a:gd name="T50" fmla="*/ 1645 w 4498"/>
                  <a:gd name="T51" fmla="*/ 5714 h 5927"/>
                  <a:gd name="T52" fmla="*/ 2032 w 4498"/>
                  <a:gd name="T53" fmla="*/ 5447 h 5927"/>
                  <a:gd name="T54" fmla="*/ 2152 w 4498"/>
                  <a:gd name="T55" fmla="*/ 864 h 5927"/>
                  <a:gd name="T56" fmla="*/ 2319 w 4498"/>
                  <a:gd name="T57" fmla="*/ 355 h 5927"/>
                  <a:gd name="T58" fmla="*/ 2745 w 4498"/>
                  <a:gd name="T59" fmla="*/ 45 h 5927"/>
                  <a:gd name="T60" fmla="*/ 3290 w 4498"/>
                  <a:gd name="T61" fmla="*/ 45 h 5927"/>
                  <a:gd name="T62" fmla="*/ 3714 w 4498"/>
                  <a:gd name="T63" fmla="*/ 355 h 5927"/>
                  <a:gd name="T64" fmla="*/ 3882 w 4498"/>
                  <a:gd name="T65" fmla="*/ 864 h 5927"/>
                  <a:gd name="T66" fmla="*/ 4068 w 4498"/>
                  <a:gd name="T67" fmla="*/ 3061 h 5927"/>
                  <a:gd name="T68" fmla="*/ 4283 w 4498"/>
                  <a:gd name="T69" fmla="*/ 3582 h 5927"/>
                  <a:gd name="T70" fmla="*/ 4493 w 4498"/>
                  <a:gd name="T71" fmla="*/ 4006 h 5927"/>
                  <a:gd name="T72" fmla="*/ 4422 w 4498"/>
                  <a:gd name="T73" fmla="*/ 4962 h 5927"/>
                  <a:gd name="T74" fmla="*/ 4287 w 4498"/>
                  <a:gd name="T75" fmla="*/ 5862 h 5927"/>
                  <a:gd name="T76" fmla="*/ 3346 w 4498"/>
                  <a:gd name="T77" fmla="*/ 5921 h 5927"/>
                  <a:gd name="T78" fmla="*/ 3274 w 4498"/>
                  <a:gd name="T79" fmla="*/ 5005 h 5927"/>
                  <a:gd name="T80" fmla="*/ 3081 w 4498"/>
                  <a:gd name="T81" fmla="*/ 4852 h 5927"/>
                  <a:gd name="T82" fmla="*/ 3149 w 4498"/>
                  <a:gd name="T83" fmla="*/ 3773 h 5927"/>
                  <a:gd name="T84" fmla="*/ 3485 w 4498"/>
                  <a:gd name="T85" fmla="*/ 3447 h 5927"/>
                  <a:gd name="T86" fmla="*/ 3597 w 4498"/>
                  <a:gd name="T87" fmla="*/ 2935 h 5927"/>
                  <a:gd name="T88" fmla="*/ 3644 w 4498"/>
                  <a:gd name="T89" fmla="*/ 622 h 5927"/>
                  <a:gd name="T90" fmla="*/ 3333 w 4498"/>
                  <a:gd name="T91" fmla="*/ 271 h 5927"/>
                  <a:gd name="T92" fmla="*/ 2851 w 4498"/>
                  <a:gd name="T93" fmla="*/ 213 h 5927"/>
                  <a:gd name="T94" fmla="*/ 2465 w 4498"/>
                  <a:gd name="T95" fmla="*/ 482 h 5927"/>
                  <a:gd name="T96" fmla="*/ 2344 w 4498"/>
                  <a:gd name="T97" fmla="*/ 5063 h 5927"/>
                  <a:gd name="T98" fmla="*/ 2178 w 4498"/>
                  <a:gd name="T99" fmla="*/ 5573 h 5927"/>
                  <a:gd name="T100" fmla="*/ 1753 w 4498"/>
                  <a:gd name="T101" fmla="*/ 5883 h 5927"/>
                  <a:gd name="T102" fmla="*/ 1206 w 4498"/>
                  <a:gd name="T103" fmla="*/ 5883 h 5927"/>
                  <a:gd name="T104" fmla="*/ 782 w 4498"/>
                  <a:gd name="T105" fmla="*/ 5573 h 5927"/>
                  <a:gd name="T106" fmla="*/ 614 w 4498"/>
                  <a:gd name="T107" fmla="*/ 5063 h 5927"/>
                  <a:gd name="T108" fmla="*/ 430 w 4498"/>
                  <a:gd name="T109" fmla="*/ 2866 h 5927"/>
                  <a:gd name="T110" fmla="*/ 215 w 4498"/>
                  <a:gd name="T111" fmla="*/ 2345 h 5927"/>
                  <a:gd name="T112" fmla="*/ 4 w 4498"/>
                  <a:gd name="T113" fmla="*/ 1921 h 5927"/>
                  <a:gd name="T114" fmla="*/ 69 w 4498"/>
                  <a:gd name="T115" fmla="*/ 970 h 5927"/>
                  <a:gd name="T116" fmla="*/ 168 w 4498"/>
                  <a:gd name="T117" fmla="*/ 5 h 5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98" h="5927">
                    <a:moveTo>
                      <a:pt x="3473" y="5005"/>
                    </a:moveTo>
                    <a:lnTo>
                      <a:pt x="3473" y="5736"/>
                    </a:lnTo>
                    <a:lnTo>
                      <a:pt x="4101" y="5736"/>
                    </a:lnTo>
                    <a:lnTo>
                      <a:pt x="4101" y="5005"/>
                    </a:lnTo>
                    <a:lnTo>
                      <a:pt x="3473" y="5005"/>
                    </a:lnTo>
                    <a:close/>
                    <a:moveTo>
                      <a:pt x="3787" y="3571"/>
                    </a:moveTo>
                    <a:lnTo>
                      <a:pt x="3709" y="3577"/>
                    </a:lnTo>
                    <a:lnTo>
                      <a:pt x="3637" y="3595"/>
                    </a:lnTo>
                    <a:lnTo>
                      <a:pt x="3568" y="3620"/>
                    </a:lnTo>
                    <a:lnTo>
                      <a:pt x="3503" y="3656"/>
                    </a:lnTo>
                    <a:lnTo>
                      <a:pt x="3445" y="3699"/>
                    </a:lnTo>
                    <a:lnTo>
                      <a:pt x="3395" y="3750"/>
                    </a:lnTo>
                    <a:lnTo>
                      <a:pt x="3352" y="3807"/>
                    </a:lnTo>
                    <a:lnTo>
                      <a:pt x="3315" y="3872"/>
                    </a:lnTo>
                    <a:lnTo>
                      <a:pt x="3288" y="3941"/>
                    </a:lnTo>
                    <a:lnTo>
                      <a:pt x="3272" y="4013"/>
                    </a:lnTo>
                    <a:lnTo>
                      <a:pt x="3267" y="4091"/>
                    </a:lnTo>
                    <a:lnTo>
                      <a:pt x="3267" y="4807"/>
                    </a:lnTo>
                    <a:lnTo>
                      <a:pt x="3268" y="4810"/>
                    </a:lnTo>
                    <a:lnTo>
                      <a:pt x="3270" y="4812"/>
                    </a:lnTo>
                    <a:lnTo>
                      <a:pt x="3274" y="4814"/>
                    </a:lnTo>
                    <a:lnTo>
                      <a:pt x="4300" y="4814"/>
                    </a:lnTo>
                    <a:lnTo>
                      <a:pt x="4301" y="4812"/>
                    </a:lnTo>
                    <a:lnTo>
                      <a:pt x="4305" y="4810"/>
                    </a:lnTo>
                    <a:lnTo>
                      <a:pt x="4305" y="4807"/>
                    </a:lnTo>
                    <a:lnTo>
                      <a:pt x="4305" y="4091"/>
                    </a:lnTo>
                    <a:lnTo>
                      <a:pt x="4300" y="4013"/>
                    </a:lnTo>
                    <a:lnTo>
                      <a:pt x="4283" y="3941"/>
                    </a:lnTo>
                    <a:lnTo>
                      <a:pt x="4256" y="3872"/>
                    </a:lnTo>
                    <a:lnTo>
                      <a:pt x="4222" y="3807"/>
                    </a:lnTo>
                    <a:lnTo>
                      <a:pt x="4179" y="3750"/>
                    </a:lnTo>
                    <a:lnTo>
                      <a:pt x="4126" y="3699"/>
                    </a:lnTo>
                    <a:lnTo>
                      <a:pt x="4068" y="3656"/>
                    </a:lnTo>
                    <a:lnTo>
                      <a:pt x="4005" y="3620"/>
                    </a:lnTo>
                    <a:lnTo>
                      <a:pt x="3937" y="3595"/>
                    </a:lnTo>
                    <a:lnTo>
                      <a:pt x="3863" y="3577"/>
                    </a:lnTo>
                    <a:lnTo>
                      <a:pt x="3787" y="3571"/>
                    </a:lnTo>
                    <a:close/>
                    <a:moveTo>
                      <a:pt x="3787" y="3059"/>
                    </a:moveTo>
                    <a:lnTo>
                      <a:pt x="3752" y="3066"/>
                    </a:lnTo>
                    <a:lnTo>
                      <a:pt x="3722" y="3081"/>
                    </a:lnTo>
                    <a:lnTo>
                      <a:pt x="3698" y="3104"/>
                    </a:lnTo>
                    <a:lnTo>
                      <a:pt x="3684" y="3135"/>
                    </a:lnTo>
                    <a:lnTo>
                      <a:pt x="3677" y="3169"/>
                    </a:lnTo>
                    <a:lnTo>
                      <a:pt x="3677" y="3389"/>
                    </a:lnTo>
                    <a:lnTo>
                      <a:pt x="3731" y="3382"/>
                    </a:lnTo>
                    <a:lnTo>
                      <a:pt x="3787" y="3380"/>
                    </a:lnTo>
                    <a:lnTo>
                      <a:pt x="3841" y="3382"/>
                    </a:lnTo>
                    <a:lnTo>
                      <a:pt x="3895" y="3389"/>
                    </a:lnTo>
                    <a:lnTo>
                      <a:pt x="3895" y="3169"/>
                    </a:lnTo>
                    <a:lnTo>
                      <a:pt x="3890" y="3135"/>
                    </a:lnTo>
                    <a:lnTo>
                      <a:pt x="3873" y="3104"/>
                    </a:lnTo>
                    <a:lnTo>
                      <a:pt x="3850" y="3081"/>
                    </a:lnTo>
                    <a:lnTo>
                      <a:pt x="3821" y="3066"/>
                    </a:lnTo>
                    <a:lnTo>
                      <a:pt x="3787" y="3059"/>
                    </a:lnTo>
                    <a:close/>
                    <a:moveTo>
                      <a:pt x="601" y="2540"/>
                    </a:moveTo>
                    <a:lnTo>
                      <a:pt x="601" y="2760"/>
                    </a:lnTo>
                    <a:lnTo>
                      <a:pt x="607" y="2794"/>
                    </a:lnTo>
                    <a:lnTo>
                      <a:pt x="623" y="2823"/>
                    </a:lnTo>
                    <a:lnTo>
                      <a:pt x="646" y="2846"/>
                    </a:lnTo>
                    <a:lnTo>
                      <a:pt x="675" y="2862"/>
                    </a:lnTo>
                    <a:lnTo>
                      <a:pt x="710" y="2868"/>
                    </a:lnTo>
                    <a:lnTo>
                      <a:pt x="746" y="2862"/>
                    </a:lnTo>
                    <a:lnTo>
                      <a:pt x="775" y="2846"/>
                    </a:lnTo>
                    <a:lnTo>
                      <a:pt x="798" y="2823"/>
                    </a:lnTo>
                    <a:lnTo>
                      <a:pt x="814" y="2794"/>
                    </a:lnTo>
                    <a:lnTo>
                      <a:pt x="820" y="2760"/>
                    </a:lnTo>
                    <a:lnTo>
                      <a:pt x="820" y="2540"/>
                    </a:lnTo>
                    <a:lnTo>
                      <a:pt x="766" y="2545"/>
                    </a:lnTo>
                    <a:lnTo>
                      <a:pt x="710" y="2549"/>
                    </a:lnTo>
                    <a:lnTo>
                      <a:pt x="655" y="2545"/>
                    </a:lnTo>
                    <a:lnTo>
                      <a:pt x="601" y="2540"/>
                    </a:lnTo>
                    <a:close/>
                    <a:moveTo>
                      <a:pt x="199" y="1115"/>
                    </a:moveTo>
                    <a:lnTo>
                      <a:pt x="195" y="1115"/>
                    </a:lnTo>
                    <a:lnTo>
                      <a:pt x="193" y="1118"/>
                    </a:lnTo>
                    <a:lnTo>
                      <a:pt x="191" y="1120"/>
                    </a:lnTo>
                    <a:lnTo>
                      <a:pt x="191" y="1838"/>
                    </a:lnTo>
                    <a:lnTo>
                      <a:pt x="197" y="1914"/>
                    </a:lnTo>
                    <a:lnTo>
                      <a:pt x="213" y="1988"/>
                    </a:lnTo>
                    <a:lnTo>
                      <a:pt x="240" y="2056"/>
                    </a:lnTo>
                    <a:lnTo>
                      <a:pt x="274" y="2119"/>
                    </a:lnTo>
                    <a:lnTo>
                      <a:pt x="320" y="2177"/>
                    </a:lnTo>
                    <a:lnTo>
                      <a:pt x="370" y="2229"/>
                    </a:lnTo>
                    <a:lnTo>
                      <a:pt x="428" y="2273"/>
                    </a:lnTo>
                    <a:lnTo>
                      <a:pt x="491" y="2307"/>
                    </a:lnTo>
                    <a:lnTo>
                      <a:pt x="562" y="2334"/>
                    </a:lnTo>
                    <a:lnTo>
                      <a:pt x="634" y="2350"/>
                    </a:lnTo>
                    <a:lnTo>
                      <a:pt x="710" y="2356"/>
                    </a:lnTo>
                    <a:lnTo>
                      <a:pt x="787" y="2350"/>
                    </a:lnTo>
                    <a:lnTo>
                      <a:pt x="860" y="2334"/>
                    </a:lnTo>
                    <a:lnTo>
                      <a:pt x="930" y="2307"/>
                    </a:lnTo>
                    <a:lnTo>
                      <a:pt x="993" y="2273"/>
                    </a:lnTo>
                    <a:lnTo>
                      <a:pt x="1051" y="2229"/>
                    </a:lnTo>
                    <a:lnTo>
                      <a:pt x="1102" y="2177"/>
                    </a:lnTo>
                    <a:lnTo>
                      <a:pt x="1147" y="2119"/>
                    </a:lnTo>
                    <a:lnTo>
                      <a:pt x="1181" y="2056"/>
                    </a:lnTo>
                    <a:lnTo>
                      <a:pt x="1208" y="1988"/>
                    </a:lnTo>
                    <a:lnTo>
                      <a:pt x="1224" y="1914"/>
                    </a:lnTo>
                    <a:lnTo>
                      <a:pt x="1230" y="1838"/>
                    </a:lnTo>
                    <a:lnTo>
                      <a:pt x="1230" y="1120"/>
                    </a:lnTo>
                    <a:lnTo>
                      <a:pt x="1228" y="1118"/>
                    </a:lnTo>
                    <a:lnTo>
                      <a:pt x="1226" y="1115"/>
                    </a:lnTo>
                    <a:lnTo>
                      <a:pt x="1223" y="1115"/>
                    </a:lnTo>
                    <a:lnTo>
                      <a:pt x="199" y="1115"/>
                    </a:lnTo>
                    <a:close/>
                    <a:moveTo>
                      <a:pt x="294" y="193"/>
                    </a:moveTo>
                    <a:lnTo>
                      <a:pt x="294" y="922"/>
                    </a:lnTo>
                    <a:lnTo>
                      <a:pt x="1127" y="922"/>
                    </a:lnTo>
                    <a:lnTo>
                      <a:pt x="1127" y="193"/>
                    </a:lnTo>
                    <a:lnTo>
                      <a:pt x="294" y="193"/>
                    </a:lnTo>
                    <a:close/>
                    <a:moveTo>
                      <a:pt x="199" y="0"/>
                    </a:moveTo>
                    <a:lnTo>
                      <a:pt x="1223" y="0"/>
                    </a:lnTo>
                    <a:lnTo>
                      <a:pt x="1253" y="5"/>
                    </a:lnTo>
                    <a:lnTo>
                      <a:pt x="1280" y="20"/>
                    </a:lnTo>
                    <a:lnTo>
                      <a:pt x="1300" y="40"/>
                    </a:lnTo>
                    <a:lnTo>
                      <a:pt x="1315" y="67"/>
                    </a:lnTo>
                    <a:lnTo>
                      <a:pt x="1320" y="97"/>
                    </a:lnTo>
                    <a:lnTo>
                      <a:pt x="1320" y="947"/>
                    </a:lnTo>
                    <a:lnTo>
                      <a:pt x="1353" y="970"/>
                    </a:lnTo>
                    <a:lnTo>
                      <a:pt x="1381" y="1001"/>
                    </a:lnTo>
                    <a:lnTo>
                      <a:pt x="1403" y="1037"/>
                    </a:lnTo>
                    <a:lnTo>
                      <a:pt x="1418" y="1077"/>
                    </a:lnTo>
                    <a:lnTo>
                      <a:pt x="1421" y="1120"/>
                    </a:lnTo>
                    <a:lnTo>
                      <a:pt x="1421" y="1838"/>
                    </a:lnTo>
                    <a:lnTo>
                      <a:pt x="1418" y="1921"/>
                    </a:lnTo>
                    <a:lnTo>
                      <a:pt x="1403" y="2002"/>
                    </a:lnTo>
                    <a:lnTo>
                      <a:pt x="1380" y="2080"/>
                    </a:lnTo>
                    <a:lnTo>
                      <a:pt x="1347" y="2154"/>
                    </a:lnTo>
                    <a:lnTo>
                      <a:pt x="1307" y="2224"/>
                    </a:lnTo>
                    <a:lnTo>
                      <a:pt x="1260" y="2287"/>
                    </a:lnTo>
                    <a:lnTo>
                      <a:pt x="1206" y="2345"/>
                    </a:lnTo>
                    <a:lnTo>
                      <a:pt x="1147" y="2397"/>
                    </a:lnTo>
                    <a:lnTo>
                      <a:pt x="1082" y="2442"/>
                    </a:lnTo>
                    <a:lnTo>
                      <a:pt x="1011" y="2480"/>
                    </a:lnTo>
                    <a:lnTo>
                      <a:pt x="1011" y="2760"/>
                    </a:lnTo>
                    <a:lnTo>
                      <a:pt x="1006" y="2814"/>
                    </a:lnTo>
                    <a:lnTo>
                      <a:pt x="991" y="2866"/>
                    </a:lnTo>
                    <a:lnTo>
                      <a:pt x="968" y="2915"/>
                    </a:lnTo>
                    <a:lnTo>
                      <a:pt x="937" y="2956"/>
                    </a:lnTo>
                    <a:lnTo>
                      <a:pt x="899" y="2992"/>
                    </a:lnTo>
                    <a:lnTo>
                      <a:pt x="856" y="3023"/>
                    </a:lnTo>
                    <a:lnTo>
                      <a:pt x="807" y="3045"/>
                    </a:lnTo>
                    <a:lnTo>
                      <a:pt x="807" y="5063"/>
                    </a:lnTo>
                    <a:lnTo>
                      <a:pt x="813" y="5148"/>
                    </a:lnTo>
                    <a:lnTo>
                      <a:pt x="827" y="5229"/>
                    </a:lnTo>
                    <a:lnTo>
                      <a:pt x="852" y="5306"/>
                    </a:lnTo>
                    <a:lnTo>
                      <a:pt x="885" y="5378"/>
                    </a:lnTo>
                    <a:lnTo>
                      <a:pt x="928" y="5447"/>
                    </a:lnTo>
                    <a:lnTo>
                      <a:pt x="977" y="5508"/>
                    </a:lnTo>
                    <a:lnTo>
                      <a:pt x="1033" y="5566"/>
                    </a:lnTo>
                    <a:lnTo>
                      <a:pt x="1096" y="5615"/>
                    </a:lnTo>
                    <a:lnTo>
                      <a:pt x="1163" y="5656"/>
                    </a:lnTo>
                    <a:lnTo>
                      <a:pt x="1237" y="5690"/>
                    </a:lnTo>
                    <a:lnTo>
                      <a:pt x="1315" y="5714"/>
                    </a:lnTo>
                    <a:lnTo>
                      <a:pt x="1396" y="5730"/>
                    </a:lnTo>
                    <a:lnTo>
                      <a:pt x="1479" y="5736"/>
                    </a:lnTo>
                    <a:lnTo>
                      <a:pt x="1564" y="5730"/>
                    </a:lnTo>
                    <a:lnTo>
                      <a:pt x="1645" y="5714"/>
                    </a:lnTo>
                    <a:lnTo>
                      <a:pt x="1723" y="5690"/>
                    </a:lnTo>
                    <a:lnTo>
                      <a:pt x="1795" y="5656"/>
                    </a:lnTo>
                    <a:lnTo>
                      <a:pt x="1864" y="5615"/>
                    </a:lnTo>
                    <a:lnTo>
                      <a:pt x="1927" y="5566"/>
                    </a:lnTo>
                    <a:lnTo>
                      <a:pt x="1983" y="5508"/>
                    </a:lnTo>
                    <a:lnTo>
                      <a:pt x="2032" y="5447"/>
                    </a:lnTo>
                    <a:lnTo>
                      <a:pt x="2073" y="5378"/>
                    </a:lnTo>
                    <a:lnTo>
                      <a:pt x="2107" y="5306"/>
                    </a:lnTo>
                    <a:lnTo>
                      <a:pt x="2131" y="5229"/>
                    </a:lnTo>
                    <a:lnTo>
                      <a:pt x="2147" y="5148"/>
                    </a:lnTo>
                    <a:lnTo>
                      <a:pt x="2152" y="5063"/>
                    </a:lnTo>
                    <a:lnTo>
                      <a:pt x="2152" y="864"/>
                    </a:lnTo>
                    <a:lnTo>
                      <a:pt x="2158" y="770"/>
                    </a:lnTo>
                    <a:lnTo>
                      <a:pt x="2172" y="680"/>
                    </a:lnTo>
                    <a:lnTo>
                      <a:pt x="2196" y="592"/>
                    </a:lnTo>
                    <a:lnTo>
                      <a:pt x="2230" y="509"/>
                    </a:lnTo>
                    <a:lnTo>
                      <a:pt x="2270" y="429"/>
                    </a:lnTo>
                    <a:lnTo>
                      <a:pt x="2319" y="355"/>
                    </a:lnTo>
                    <a:lnTo>
                      <a:pt x="2375" y="287"/>
                    </a:lnTo>
                    <a:lnTo>
                      <a:pt x="2438" y="224"/>
                    </a:lnTo>
                    <a:lnTo>
                      <a:pt x="2506" y="168"/>
                    </a:lnTo>
                    <a:lnTo>
                      <a:pt x="2580" y="119"/>
                    </a:lnTo>
                    <a:lnTo>
                      <a:pt x="2660" y="78"/>
                    </a:lnTo>
                    <a:lnTo>
                      <a:pt x="2745" y="45"/>
                    </a:lnTo>
                    <a:lnTo>
                      <a:pt x="2831" y="20"/>
                    </a:lnTo>
                    <a:lnTo>
                      <a:pt x="2924" y="5"/>
                    </a:lnTo>
                    <a:lnTo>
                      <a:pt x="3017" y="0"/>
                    </a:lnTo>
                    <a:lnTo>
                      <a:pt x="3111" y="5"/>
                    </a:lnTo>
                    <a:lnTo>
                      <a:pt x="3203" y="20"/>
                    </a:lnTo>
                    <a:lnTo>
                      <a:pt x="3290" y="45"/>
                    </a:lnTo>
                    <a:lnTo>
                      <a:pt x="3375" y="78"/>
                    </a:lnTo>
                    <a:lnTo>
                      <a:pt x="3453" y="119"/>
                    </a:lnTo>
                    <a:lnTo>
                      <a:pt x="3528" y="168"/>
                    </a:lnTo>
                    <a:lnTo>
                      <a:pt x="3597" y="224"/>
                    </a:lnTo>
                    <a:lnTo>
                      <a:pt x="3659" y="287"/>
                    </a:lnTo>
                    <a:lnTo>
                      <a:pt x="3714" y="355"/>
                    </a:lnTo>
                    <a:lnTo>
                      <a:pt x="3763" y="429"/>
                    </a:lnTo>
                    <a:lnTo>
                      <a:pt x="3805" y="509"/>
                    </a:lnTo>
                    <a:lnTo>
                      <a:pt x="3837" y="592"/>
                    </a:lnTo>
                    <a:lnTo>
                      <a:pt x="3863" y="680"/>
                    </a:lnTo>
                    <a:lnTo>
                      <a:pt x="3877" y="770"/>
                    </a:lnTo>
                    <a:lnTo>
                      <a:pt x="3882" y="864"/>
                    </a:lnTo>
                    <a:lnTo>
                      <a:pt x="3882" y="2884"/>
                    </a:lnTo>
                    <a:lnTo>
                      <a:pt x="3931" y="2906"/>
                    </a:lnTo>
                    <a:lnTo>
                      <a:pt x="3975" y="2935"/>
                    </a:lnTo>
                    <a:lnTo>
                      <a:pt x="4012" y="2971"/>
                    </a:lnTo>
                    <a:lnTo>
                      <a:pt x="4045" y="3014"/>
                    </a:lnTo>
                    <a:lnTo>
                      <a:pt x="4068" y="3061"/>
                    </a:lnTo>
                    <a:lnTo>
                      <a:pt x="4083" y="3113"/>
                    </a:lnTo>
                    <a:lnTo>
                      <a:pt x="4086" y="3169"/>
                    </a:lnTo>
                    <a:lnTo>
                      <a:pt x="4086" y="3447"/>
                    </a:lnTo>
                    <a:lnTo>
                      <a:pt x="4157" y="3485"/>
                    </a:lnTo>
                    <a:lnTo>
                      <a:pt x="4224" y="3530"/>
                    </a:lnTo>
                    <a:lnTo>
                      <a:pt x="4283" y="3582"/>
                    </a:lnTo>
                    <a:lnTo>
                      <a:pt x="4336" y="3640"/>
                    </a:lnTo>
                    <a:lnTo>
                      <a:pt x="4383" y="3705"/>
                    </a:lnTo>
                    <a:lnTo>
                      <a:pt x="4422" y="3773"/>
                    </a:lnTo>
                    <a:lnTo>
                      <a:pt x="4455" y="3847"/>
                    </a:lnTo>
                    <a:lnTo>
                      <a:pt x="4478" y="3925"/>
                    </a:lnTo>
                    <a:lnTo>
                      <a:pt x="4493" y="4006"/>
                    </a:lnTo>
                    <a:lnTo>
                      <a:pt x="4498" y="4091"/>
                    </a:lnTo>
                    <a:lnTo>
                      <a:pt x="4498" y="4807"/>
                    </a:lnTo>
                    <a:lnTo>
                      <a:pt x="4493" y="4852"/>
                    </a:lnTo>
                    <a:lnTo>
                      <a:pt x="4477" y="4893"/>
                    </a:lnTo>
                    <a:lnTo>
                      <a:pt x="4453" y="4931"/>
                    </a:lnTo>
                    <a:lnTo>
                      <a:pt x="4422" y="4962"/>
                    </a:lnTo>
                    <a:lnTo>
                      <a:pt x="4386" y="4985"/>
                    </a:lnTo>
                    <a:lnTo>
                      <a:pt x="4345" y="5000"/>
                    </a:lnTo>
                    <a:lnTo>
                      <a:pt x="4300" y="5005"/>
                    </a:lnTo>
                    <a:lnTo>
                      <a:pt x="4292" y="5005"/>
                    </a:lnTo>
                    <a:lnTo>
                      <a:pt x="4292" y="5831"/>
                    </a:lnTo>
                    <a:lnTo>
                      <a:pt x="4287" y="5862"/>
                    </a:lnTo>
                    <a:lnTo>
                      <a:pt x="4274" y="5887"/>
                    </a:lnTo>
                    <a:lnTo>
                      <a:pt x="4253" y="5909"/>
                    </a:lnTo>
                    <a:lnTo>
                      <a:pt x="4227" y="5921"/>
                    </a:lnTo>
                    <a:lnTo>
                      <a:pt x="4197" y="5927"/>
                    </a:lnTo>
                    <a:lnTo>
                      <a:pt x="3377" y="5927"/>
                    </a:lnTo>
                    <a:lnTo>
                      <a:pt x="3346" y="5921"/>
                    </a:lnTo>
                    <a:lnTo>
                      <a:pt x="3319" y="5909"/>
                    </a:lnTo>
                    <a:lnTo>
                      <a:pt x="3299" y="5887"/>
                    </a:lnTo>
                    <a:lnTo>
                      <a:pt x="3285" y="5862"/>
                    </a:lnTo>
                    <a:lnTo>
                      <a:pt x="3279" y="5831"/>
                    </a:lnTo>
                    <a:lnTo>
                      <a:pt x="3279" y="5005"/>
                    </a:lnTo>
                    <a:lnTo>
                      <a:pt x="3274" y="5005"/>
                    </a:lnTo>
                    <a:lnTo>
                      <a:pt x="3229" y="5000"/>
                    </a:lnTo>
                    <a:lnTo>
                      <a:pt x="3187" y="4985"/>
                    </a:lnTo>
                    <a:lnTo>
                      <a:pt x="3149" y="4962"/>
                    </a:lnTo>
                    <a:lnTo>
                      <a:pt x="3119" y="4931"/>
                    </a:lnTo>
                    <a:lnTo>
                      <a:pt x="3095" y="4893"/>
                    </a:lnTo>
                    <a:lnTo>
                      <a:pt x="3081" y="4852"/>
                    </a:lnTo>
                    <a:lnTo>
                      <a:pt x="3075" y="4807"/>
                    </a:lnTo>
                    <a:lnTo>
                      <a:pt x="3075" y="4091"/>
                    </a:lnTo>
                    <a:lnTo>
                      <a:pt x="3081" y="4006"/>
                    </a:lnTo>
                    <a:lnTo>
                      <a:pt x="3095" y="3925"/>
                    </a:lnTo>
                    <a:lnTo>
                      <a:pt x="3119" y="3847"/>
                    </a:lnTo>
                    <a:lnTo>
                      <a:pt x="3149" y="3773"/>
                    </a:lnTo>
                    <a:lnTo>
                      <a:pt x="3189" y="3705"/>
                    </a:lnTo>
                    <a:lnTo>
                      <a:pt x="3236" y="3640"/>
                    </a:lnTo>
                    <a:lnTo>
                      <a:pt x="3290" y="3582"/>
                    </a:lnTo>
                    <a:lnTo>
                      <a:pt x="3350" y="3530"/>
                    </a:lnTo>
                    <a:lnTo>
                      <a:pt x="3415" y="3485"/>
                    </a:lnTo>
                    <a:lnTo>
                      <a:pt x="3485" y="3447"/>
                    </a:lnTo>
                    <a:lnTo>
                      <a:pt x="3485" y="3169"/>
                    </a:lnTo>
                    <a:lnTo>
                      <a:pt x="3491" y="3113"/>
                    </a:lnTo>
                    <a:lnTo>
                      <a:pt x="3505" y="3061"/>
                    </a:lnTo>
                    <a:lnTo>
                      <a:pt x="3528" y="3014"/>
                    </a:lnTo>
                    <a:lnTo>
                      <a:pt x="3559" y="2971"/>
                    </a:lnTo>
                    <a:lnTo>
                      <a:pt x="3597" y="2935"/>
                    </a:lnTo>
                    <a:lnTo>
                      <a:pt x="3640" y="2906"/>
                    </a:lnTo>
                    <a:lnTo>
                      <a:pt x="3689" y="2884"/>
                    </a:lnTo>
                    <a:lnTo>
                      <a:pt x="3689" y="864"/>
                    </a:lnTo>
                    <a:lnTo>
                      <a:pt x="3686" y="781"/>
                    </a:lnTo>
                    <a:lnTo>
                      <a:pt x="3669" y="700"/>
                    </a:lnTo>
                    <a:lnTo>
                      <a:pt x="3644" y="622"/>
                    </a:lnTo>
                    <a:lnTo>
                      <a:pt x="3612" y="548"/>
                    </a:lnTo>
                    <a:lnTo>
                      <a:pt x="3570" y="482"/>
                    </a:lnTo>
                    <a:lnTo>
                      <a:pt x="3519" y="418"/>
                    </a:lnTo>
                    <a:lnTo>
                      <a:pt x="3463" y="363"/>
                    </a:lnTo>
                    <a:lnTo>
                      <a:pt x="3402" y="314"/>
                    </a:lnTo>
                    <a:lnTo>
                      <a:pt x="3333" y="271"/>
                    </a:lnTo>
                    <a:lnTo>
                      <a:pt x="3259" y="238"/>
                    </a:lnTo>
                    <a:lnTo>
                      <a:pt x="3184" y="213"/>
                    </a:lnTo>
                    <a:lnTo>
                      <a:pt x="3102" y="198"/>
                    </a:lnTo>
                    <a:lnTo>
                      <a:pt x="3017" y="193"/>
                    </a:lnTo>
                    <a:lnTo>
                      <a:pt x="2933" y="198"/>
                    </a:lnTo>
                    <a:lnTo>
                      <a:pt x="2851" y="213"/>
                    </a:lnTo>
                    <a:lnTo>
                      <a:pt x="2774" y="238"/>
                    </a:lnTo>
                    <a:lnTo>
                      <a:pt x="2701" y="271"/>
                    </a:lnTo>
                    <a:lnTo>
                      <a:pt x="2633" y="314"/>
                    </a:lnTo>
                    <a:lnTo>
                      <a:pt x="2571" y="363"/>
                    </a:lnTo>
                    <a:lnTo>
                      <a:pt x="2514" y="418"/>
                    </a:lnTo>
                    <a:lnTo>
                      <a:pt x="2465" y="482"/>
                    </a:lnTo>
                    <a:lnTo>
                      <a:pt x="2423" y="548"/>
                    </a:lnTo>
                    <a:lnTo>
                      <a:pt x="2389" y="622"/>
                    </a:lnTo>
                    <a:lnTo>
                      <a:pt x="2366" y="700"/>
                    </a:lnTo>
                    <a:lnTo>
                      <a:pt x="2349" y="781"/>
                    </a:lnTo>
                    <a:lnTo>
                      <a:pt x="2344" y="864"/>
                    </a:lnTo>
                    <a:lnTo>
                      <a:pt x="2344" y="5063"/>
                    </a:lnTo>
                    <a:lnTo>
                      <a:pt x="2340" y="5157"/>
                    </a:lnTo>
                    <a:lnTo>
                      <a:pt x="2324" y="5249"/>
                    </a:lnTo>
                    <a:lnTo>
                      <a:pt x="2301" y="5335"/>
                    </a:lnTo>
                    <a:lnTo>
                      <a:pt x="2268" y="5420"/>
                    </a:lnTo>
                    <a:lnTo>
                      <a:pt x="2227" y="5499"/>
                    </a:lnTo>
                    <a:lnTo>
                      <a:pt x="2178" y="5573"/>
                    </a:lnTo>
                    <a:lnTo>
                      <a:pt x="2122" y="5642"/>
                    </a:lnTo>
                    <a:lnTo>
                      <a:pt x="2059" y="5705"/>
                    </a:lnTo>
                    <a:lnTo>
                      <a:pt x="1990" y="5761"/>
                    </a:lnTo>
                    <a:lnTo>
                      <a:pt x="1916" y="5810"/>
                    </a:lnTo>
                    <a:lnTo>
                      <a:pt x="1836" y="5849"/>
                    </a:lnTo>
                    <a:lnTo>
                      <a:pt x="1753" y="5883"/>
                    </a:lnTo>
                    <a:lnTo>
                      <a:pt x="1665" y="5907"/>
                    </a:lnTo>
                    <a:lnTo>
                      <a:pt x="1573" y="5921"/>
                    </a:lnTo>
                    <a:lnTo>
                      <a:pt x="1479" y="5927"/>
                    </a:lnTo>
                    <a:lnTo>
                      <a:pt x="1385" y="5921"/>
                    </a:lnTo>
                    <a:lnTo>
                      <a:pt x="1295" y="5907"/>
                    </a:lnTo>
                    <a:lnTo>
                      <a:pt x="1206" y="5883"/>
                    </a:lnTo>
                    <a:lnTo>
                      <a:pt x="1123" y="5849"/>
                    </a:lnTo>
                    <a:lnTo>
                      <a:pt x="1044" y="5810"/>
                    </a:lnTo>
                    <a:lnTo>
                      <a:pt x="970" y="5761"/>
                    </a:lnTo>
                    <a:lnTo>
                      <a:pt x="901" y="5705"/>
                    </a:lnTo>
                    <a:lnTo>
                      <a:pt x="838" y="5642"/>
                    </a:lnTo>
                    <a:lnTo>
                      <a:pt x="782" y="5573"/>
                    </a:lnTo>
                    <a:lnTo>
                      <a:pt x="733" y="5499"/>
                    </a:lnTo>
                    <a:lnTo>
                      <a:pt x="692" y="5420"/>
                    </a:lnTo>
                    <a:lnTo>
                      <a:pt x="659" y="5335"/>
                    </a:lnTo>
                    <a:lnTo>
                      <a:pt x="634" y="5249"/>
                    </a:lnTo>
                    <a:lnTo>
                      <a:pt x="619" y="5157"/>
                    </a:lnTo>
                    <a:lnTo>
                      <a:pt x="614" y="5063"/>
                    </a:lnTo>
                    <a:lnTo>
                      <a:pt x="614" y="3045"/>
                    </a:lnTo>
                    <a:lnTo>
                      <a:pt x="565" y="3023"/>
                    </a:lnTo>
                    <a:lnTo>
                      <a:pt x="522" y="2992"/>
                    </a:lnTo>
                    <a:lnTo>
                      <a:pt x="484" y="2956"/>
                    </a:lnTo>
                    <a:lnTo>
                      <a:pt x="453" y="2915"/>
                    </a:lnTo>
                    <a:lnTo>
                      <a:pt x="430" y="2866"/>
                    </a:lnTo>
                    <a:lnTo>
                      <a:pt x="415" y="2814"/>
                    </a:lnTo>
                    <a:lnTo>
                      <a:pt x="410" y="2760"/>
                    </a:lnTo>
                    <a:lnTo>
                      <a:pt x="410" y="2480"/>
                    </a:lnTo>
                    <a:lnTo>
                      <a:pt x="339" y="2442"/>
                    </a:lnTo>
                    <a:lnTo>
                      <a:pt x="274" y="2397"/>
                    </a:lnTo>
                    <a:lnTo>
                      <a:pt x="215" y="2345"/>
                    </a:lnTo>
                    <a:lnTo>
                      <a:pt x="161" y="2287"/>
                    </a:lnTo>
                    <a:lnTo>
                      <a:pt x="114" y="2224"/>
                    </a:lnTo>
                    <a:lnTo>
                      <a:pt x="74" y="2154"/>
                    </a:lnTo>
                    <a:lnTo>
                      <a:pt x="42" y="2080"/>
                    </a:lnTo>
                    <a:lnTo>
                      <a:pt x="18" y="2002"/>
                    </a:lnTo>
                    <a:lnTo>
                      <a:pt x="4" y="1921"/>
                    </a:lnTo>
                    <a:lnTo>
                      <a:pt x="0" y="1838"/>
                    </a:lnTo>
                    <a:lnTo>
                      <a:pt x="0" y="1120"/>
                    </a:lnTo>
                    <a:lnTo>
                      <a:pt x="4" y="1077"/>
                    </a:lnTo>
                    <a:lnTo>
                      <a:pt x="18" y="1037"/>
                    </a:lnTo>
                    <a:lnTo>
                      <a:pt x="40" y="1001"/>
                    </a:lnTo>
                    <a:lnTo>
                      <a:pt x="69" y="970"/>
                    </a:lnTo>
                    <a:lnTo>
                      <a:pt x="101" y="947"/>
                    </a:lnTo>
                    <a:lnTo>
                      <a:pt x="101" y="97"/>
                    </a:lnTo>
                    <a:lnTo>
                      <a:pt x="107" y="67"/>
                    </a:lnTo>
                    <a:lnTo>
                      <a:pt x="121" y="40"/>
                    </a:lnTo>
                    <a:lnTo>
                      <a:pt x="141" y="20"/>
                    </a:lnTo>
                    <a:lnTo>
                      <a:pt x="168" y="5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5"/>
              <p:cNvSpPr>
                <a:spLocks/>
              </p:cNvSpPr>
              <p:nvPr/>
            </p:nvSpPr>
            <p:spPr bwMode="auto">
              <a:xfrm>
                <a:off x="4560" y="3237"/>
                <a:ext cx="96" cy="250"/>
              </a:xfrm>
              <a:custGeom>
                <a:avLst/>
                <a:gdLst>
                  <a:gd name="T0" fmla="*/ 98 w 193"/>
                  <a:gd name="T1" fmla="*/ 0 h 499"/>
                  <a:gd name="T2" fmla="*/ 128 w 193"/>
                  <a:gd name="T3" fmla="*/ 5 h 499"/>
                  <a:gd name="T4" fmla="*/ 154 w 193"/>
                  <a:gd name="T5" fmla="*/ 18 h 499"/>
                  <a:gd name="T6" fmla="*/ 175 w 193"/>
                  <a:gd name="T7" fmla="*/ 39 h 499"/>
                  <a:gd name="T8" fmla="*/ 188 w 193"/>
                  <a:gd name="T9" fmla="*/ 64 h 499"/>
                  <a:gd name="T10" fmla="*/ 193 w 193"/>
                  <a:gd name="T11" fmla="*/ 95 h 499"/>
                  <a:gd name="T12" fmla="*/ 193 w 193"/>
                  <a:gd name="T13" fmla="*/ 404 h 499"/>
                  <a:gd name="T14" fmla="*/ 188 w 193"/>
                  <a:gd name="T15" fmla="*/ 432 h 499"/>
                  <a:gd name="T16" fmla="*/ 175 w 193"/>
                  <a:gd name="T17" fmla="*/ 459 h 499"/>
                  <a:gd name="T18" fmla="*/ 154 w 193"/>
                  <a:gd name="T19" fmla="*/ 481 h 499"/>
                  <a:gd name="T20" fmla="*/ 128 w 193"/>
                  <a:gd name="T21" fmla="*/ 494 h 499"/>
                  <a:gd name="T22" fmla="*/ 98 w 193"/>
                  <a:gd name="T23" fmla="*/ 499 h 499"/>
                  <a:gd name="T24" fmla="*/ 67 w 193"/>
                  <a:gd name="T25" fmla="*/ 494 h 499"/>
                  <a:gd name="T26" fmla="*/ 40 w 193"/>
                  <a:gd name="T27" fmla="*/ 481 h 499"/>
                  <a:gd name="T28" fmla="*/ 20 w 193"/>
                  <a:gd name="T29" fmla="*/ 459 h 499"/>
                  <a:gd name="T30" fmla="*/ 6 w 193"/>
                  <a:gd name="T31" fmla="*/ 432 h 499"/>
                  <a:gd name="T32" fmla="*/ 0 w 193"/>
                  <a:gd name="T33" fmla="*/ 404 h 499"/>
                  <a:gd name="T34" fmla="*/ 0 w 193"/>
                  <a:gd name="T35" fmla="*/ 95 h 499"/>
                  <a:gd name="T36" fmla="*/ 6 w 193"/>
                  <a:gd name="T37" fmla="*/ 64 h 499"/>
                  <a:gd name="T38" fmla="*/ 20 w 193"/>
                  <a:gd name="T39" fmla="*/ 39 h 499"/>
                  <a:gd name="T40" fmla="*/ 40 w 193"/>
                  <a:gd name="T41" fmla="*/ 18 h 499"/>
                  <a:gd name="T42" fmla="*/ 67 w 193"/>
                  <a:gd name="T43" fmla="*/ 5 h 499"/>
                  <a:gd name="T44" fmla="*/ 98 w 193"/>
                  <a:gd name="T45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3" h="499">
                    <a:moveTo>
                      <a:pt x="98" y="0"/>
                    </a:moveTo>
                    <a:lnTo>
                      <a:pt x="128" y="5"/>
                    </a:lnTo>
                    <a:lnTo>
                      <a:pt x="154" y="18"/>
                    </a:lnTo>
                    <a:lnTo>
                      <a:pt x="175" y="39"/>
                    </a:lnTo>
                    <a:lnTo>
                      <a:pt x="188" y="64"/>
                    </a:lnTo>
                    <a:lnTo>
                      <a:pt x="193" y="95"/>
                    </a:lnTo>
                    <a:lnTo>
                      <a:pt x="193" y="404"/>
                    </a:lnTo>
                    <a:lnTo>
                      <a:pt x="188" y="432"/>
                    </a:lnTo>
                    <a:lnTo>
                      <a:pt x="175" y="459"/>
                    </a:lnTo>
                    <a:lnTo>
                      <a:pt x="154" y="481"/>
                    </a:lnTo>
                    <a:lnTo>
                      <a:pt x="128" y="494"/>
                    </a:lnTo>
                    <a:lnTo>
                      <a:pt x="98" y="499"/>
                    </a:lnTo>
                    <a:lnTo>
                      <a:pt x="67" y="494"/>
                    </a:lnTo>
                    <a:lnTo>
                      <a:pt x="40" y="481"/>
                    </a:lnTo>
                    <a:lnTo>
                      <a:pt x="20" y="459"/>
                    </a:lnTo>
                    <a:lnTo>
                      <a:pt x="6" y="432"/>
                    </a:lnTo>
                    <a:lnTo>
                      <a:pt x="0" y="404"/>
                    </a:lnTo>
                    <a:lnTo>
                      <a:pt x="0" y="95"/>
                    </a:lnTo>
                    <a:lnTo>
                      <a:pt x="6" y="64"/>
                    </a:lnTo>
                    <a:lnTo>
                      <a:pt x="20" y="39"/>
                    </a:lnTo>
                    <a:lnTo>
                      <a:pt x="40" y="18"/>
                    </a:lnTo>
                    <a:lnTo>
                      <a:pt x="67" y="5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6392563" y="4044547"/>
            <a:ext cx="2174790" cy="1717589"/>
            <a:chOff x="6392563" y="4044547"/>
            <a:chExt cx="2174790" cy="1717589"/>
          </a:xfrm>
        </p:grpSpPr>
        <p:sp>
          <p:nvSpPr>
            <p:cNvPr id="15" name="Rectangle 14"/>
            <p:cNvSpPr/>
            <p:nvPr/>
          </p:nvSpPr>
          <p:spPr>
            <a:xfrm>
              <a:off x="6392563" y="4044547"/>
              <a:ext cx="2174790" cy="17175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07950"/>
              <a:r>
                <a:rPr lang="en-US" sz="36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4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52953" y="4847736"/>
              <a:ext cx="914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177800" dist="38100" dir="13500000" sx="102000" sy="102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" name="Group 28"/>
            <p:cNvGrpSpPr>
              <a:grpSpLocks noChangeAspect="1"/>
            </p:cNvGrpSpPr>
            <p:nvPr/>
          </p:nvGrpSpPr>
          <p:grpSpPr bwMode="auto">
            <a:xfrm>
              <a:off x="7918227" y="5026036"/>
              <a:ext cx="383853" cy="557801"/>
              <a:chOff x="2817" y="677"/>
              <a:chExt cx="2039" cy="2963"/>
            </a:xfrm>
            <a:solidFill>
              <a:schemeClr val="bg1"/>
            </a:solidFill>
          </p:grpSpPr>
          <p:sp>
            <p:nvSpPr>
              <p:cNvPr id="48" name="Freeform 30"/>
              <p:cNvSpPr>
                <a:spLocks noEditPoints="1"/>
              </p:cNvSpPr>
              <p:nvPr/>
            </p:nvSpPr>
            <p:spPr bwMode="auto">
              <a:xfrm>
                <a:off x="2817" y="677"/>
                <a:ext cx="2039" cy="2963"/>
              </a:xfrm>
              <a:custGeom>
                <a:avLst/>
                <a:gdLst>
                  <a:gd name="T0" fmla="*/ 1945 w 4078"/>
                  <a:gd name="T1" fmla="*/ 5312 h 5927"/>
                  <a:gd name="T2" fmla="*/ 2160 w 4078"/>
                  <a:gd name="T3" fmla="*/ 5732 h 5927"/>
                  <a:gd name="T4" fmla="*/ 1332 w 4078"/>
                  <a:gd name="T5" fmla="*/ 5108 h 5927"/>
                  <a:gd name="T6" fmla="*/ 1224 w 4078"/>
                  <a:gd name="T7" fmla="*/ 5216 h 5927"/>
                  <a:gd name="T8" fmla="*/ 1300 w 4078"/>
                  <a:gd name="T9" fmla="*/ 5730 h 5927"/>
                  <a:gd name="T10" fmla="*/ 1410 w 4078"/>
                  <a:gd name="T11" fmla="*/ 5703 h 5927"/>
                  <a:gd name="T12" fmla="*/ 1442 w 4078"/>
                  <a:gd name="T13" fmla="*/ 5422 h 5927"/>
                  <a:gd name="T14" fmla="*/ 1366 w 4078"/>
                  <a:gd name="T15" fmla="*/ 5113 h 5927"/>
                  <a:gd name="T16" fmla="*/ 1837 w 4078"/>
                  <a:gd name="T17" fmla="*/ 4805 h 5927"/>
                  <a:gd name="T18" fmla="*/ 2255 w 4078"/>
                  <a:gd name="T19" fmla="*/ 4810 h 5927"/>
                  <a:gd name="T20" fmla="*/ 2023 w 4078"/>
                  <a:gd name="T21" fmla="*/ 4080 h 5927"/>
                  <a:gd name="T22" fmla="*/ 2183 w 4078"/>
                  <a:gd name="T23" fmla="*/ 193 h 5927"/>
                  <a:gd name="T24" fmla="*/ 678 w 4078"/>
                  <a:gd name="T25" fmla="*/ 323 h 5927"/>
                  <a:gd name="T26" fmla="*/ 204 w 4078"/>
                  <a:gd name="T27" fmla="*/ 1593 h 5927"/>
                  <a:gd name="T28" fmla="*/ 272 w 4078"/>
                  <a:gd name="T29" fmla="*/ 3102 h 5927"/>
                  <a:gd name="T30" fmla="*/ 1291 w 4078"/>
                  <a:gd name="T31" fmla="*/ 3851 h 5927"/>
                  <a:gd name="T32" fmla="*/ 2798 w 4078"/>
                  <a:gd name="T33" fmla="*/ 3847 h 5927"/>
                  <a:gd name="T34" fmla="*/ 3813 w 4078"/>
                  <a:gd name="T35" fmla="*/ 3091 h 5927"/>
                  <a:gd name="T36" fmla="*/ 3870 w 4078"/>
                  <a:gd name="T37" fmla="*/ 1582 h 5927"/>
                  <a:gd name="T38" fmla="*/ 3389 w 4078"/>
                  <a:gd name="T39" fmla="*/ 316 h 5927"/>
                  <a:gd name="T40" fmla="*/ 2032 w 4078"/>
                  <a:gd name="T41" fmla="*/ 0 h 5927"/>
                  <a:gd name="T42" fmla="*/ 3499 w 4078"/>
                  <a:gd name="T43" fmla="*/ 141 h 5927"/>
                  <a:gd name="T44" fmla="*/ 3863 w 4078"/>
                  <a:gd name="T45" fmla="*/ 274 h 5927"/>
                  <a:gd name="T46" fmla="*/ 4072 w 4078"/>
                  <a:gd name="T47" fmla="*/ 1741 h 5927"/>
                  <a:gd name="T48" fmla="*/ 3989 w 4078"/>
                  <a:gd name="T49" fmla="*/ 3209 h 5927"/>
                  <a:gd name="T50" fmla="*/ 3827 w 4078"/>
                  <a:gd name="T51" fmla="*/ 3854 h 5927"/>
                  <a:gd name="T52" fmla="*/ 2720 w 4078"/>
                  <a:gd name="T53" fmla="*/ 4047 h 5927"/>
                  <a:gd name="T54" fmla="*/ 2666 w 4078"/>
                  <a:gd name="T55" fmla="*/ 4502 h 5927"/>
                  <a:gd name="T56" fmla="*/ 2738 w 4078"/>
                  <a:gd name="T57" fmla="*/ 4303 h 5927"/>
                  <a:gd name="T58" fmla="*/ 2996 w 4078"/>
                  <a:gd name="T59" fmla="*/ 4199 h 5927"/>
                  <a:gd name="T60" fmla="*/ 3063 w 4078"/>
                  <a:gd name="T61" fmla="*/ 4296 h 5927"/>
                  <a:gd name="T62" fmla="*/ 2863 w 4078"/>
                  <a:gd name="T63" fmla="*/ 4450 h 5927"/>
                  <a:gd name="T64" fmla="*/ 2863 w 4078"/>
                  <a:gd name="T65" fmla="*/ 4745 h 5927"/>
                  <a:gd name="T66" fmla="*/ 3064 w 4078"/>
                  <a:gd name="T67" fmla="*/ 4897 h 5927"/>
                  <a:gd name="T68" fmla="*/ 2994 w 4078"/>
                  <a:gd name="T69" fmla="*/ 4996 h 5927"/>
                  <a:gd name="T70" fmla="*/ 2740 w 4078"/>
                  <a:gd name="T71" fmla="*/ 4893 h 5927"/>
                  <a:gd name="T72" fmla="*/ 2668 w 4078"/>
                  <a:gd name="T73" fmla="*/ 4695 h 5927"/>
                  <a:gd name="T74" fmla="*/ 2407 w 4078"/>
                  <a:gd name="T75" fmla="*/ 4928 h 5927"/>
                  <a:gd name="T76" fmla="*/ 2143 w 4078"/>
                  <a:gd name="T77" fmla="*/ 5003 h 5927"/>
                  <a:gd name="T78" fmla="*/ 2275 w 4078"/>
                  <a:gd name="T79" fmla="*/ 5162 h 5927"/>
                  <a:gd name="T80" fmla="*/ 2351 w 4078"/>
                  <a:gd name="T81" fmla="*/ 5828 h 5927"/>
                  <a:gd name="T82" fmla="*/ 2255 w 4078"/>
                  <a:gd name="T83" fmla="*/ 5925 h 5927"/>
                  <a:gd name="T84" fmla="*/ 1777 w 4078"/>
                  <a:gd name="T85" fmla="*/ 5898 h 5927"/>
                  <a:gd name="T86" fmla="*/ 1633 w 4078"/>
                  <a:gd name="T87" fmla="*/ 5517 h 5927"/>
                  <a:gd name="T88" fmla="*/ 1563 w 4078"/>
                  <a:gd name="T89" fmla="*/ 5819 h 5927"/>
                  <a:gd name="T90" fmla="*/ 1334 w 4078"/>
                  <a:gd name="T91" fmla="*/ 5927 h 5927"/>
                  <a:gd name="T92" fmla="*/ 1157 w 4078"/>
                  <a:gd name="T93" fmla="*/ 5871 h 5927"/>
                  <a:gd name="T94" fmla="*/ 1037 w 4078"/>
                  <a:gd name="T95" fmla="*/ 5674 h 5927"/>
                  <a:gd name="T96" fmla="*/ 1073 w 4078"/>
                  <a:gd name="T97" fmla="*/ 5066 h 5927"/>
                  <a:gd name="T98" fmla="*/ 1278 w 4078"/>
                  <a:gd name="T99" fmla="*/ 4920 h 5927"/>
                  <a:gd name="T100" fmla="*/ 1484 w 4078"/>
                  <a:gd name="T101" fmla="*/ 4956 h 5927"/>
                  <a:gd name="T102" fmla="*/ 1628 w 4078"/>
                  <a:gd name="T103" fmla="*/ 5162 h 5927"/>
                  <a:gd name="T104" fmla="*/ 1752 w 4078"/>
                  <a:gd name="T105" fmla="*/ 5279 h 5927"/>
                  <a:gd name="T106" fmla="*/ 1869 w 4078"/>
                  <a:gd name="T107" fmla="*/ 5133 h 5927"/>
                  <a:gd name="T108" fmla="*/ 1842 w 4078"/>
                  <a:gd name="T109" fmla="*/ 5003 h 5927"/>
                  <a:gd name="T110" fmla="*/ 1703 w 4078"/>
                  <a:gd name="T111" fmla="*/ 4946 h 5927"/>
                  <a:gd name="T112" fmla="*/ 1642 w 4078"/>
                  <a:gd name="T113" fmla="*/ 4294 h 5927"/>
                  <a:gd name="T114" fmla="*/ 827 w 4078"/>
                  <a:gd name="T115" fmla="*/ 3984 h 5927"/>
                  <a:gd name="T116" fmla="*/ 224 w 4078"/>
                  <a:gd name="T117" fmla="*/ 3829 h 5927"/>
                  <a:gd name="T118" fmla="*/ 23 w 4078"/>
                  <a:gd name="T119" fmla="*/ 2633 h 5927"/>
                  <a:gd name="T120" fmla="*/ 49 w 4078"/>
                  <a:gd name="T121" fmla="*/ 1165 h 5927"/>
                  <a:gd name="T122" fmla="*/ 229 w 4078"/>
                  <a:gd name="T123" fmla="*/ 240 h 5927"/>
                  <a:gd name="T124" fmla="*/ 1152 w 4078"/>
                  <a:gd name="T125" fmla="*/ 54 h 5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78" h="5927">
                    <a:moveTo>
                      <a:pt x="2151" y="5310"/>
                    </a:moveTo>
                    <a:lnTo>
                      <a:pt x="2050" y="5310"/>
                    </a:lnTo>
                    <a:lnTo>
                      <a:pt x="2048" y="5310"/>
                    </a:lnTo>
                    <a:lnTo>
                      <a:pt x="1947" y="5310"/>
                    </a:lnTo>
                    <a:lnTo>
                      <a:pt x="1945" y="5312"/>
                    </a:lnTo>
                    <a:lnTo>
                      <a:pt x="1941" y="5312"/>
                    </a:lnTo>
                    <a:lnTo>
                      <a:pt x="1940" y="5315"/>
                    </a:lnTo>
                    <a:lnTo>
                      <a:pt x="1940" y="5317"/>
                    </a:lnTo>
                    <a:lnTo>
                      <a:pt x="1941" y="5734"/>
                    </a:lnTo>
                    <a:lnTo>
                      <a:pt x="2160" y="5732"/>
                    </a:lnTo>
                    <a:lnTo>
                      <a:pt x="2158" y="5317"/>
                    </a:lnTo>
                    <a:lnTo>
                      <a:pt x="2156" y="5314"/>
                    </a:lnTo>
                    <a:lnTo>
                      <a:pt x="2154" y="5312"/>
                    </a:lnTo>
                    <a:lnTo>
                      <a:pt x="2151" y="5310"/>
                    </a:lnTo>
                    <a:close/>
                    <a:moveTo>
                      <a:pt x="1332" y="5108"/>
                    </a:moveTo>
                    <a:lnTo>
                      <a:pt x="1298" y="5113"/>
                    </a:lnTo>
                    <a:lnTo>
                      <a:pt x="1267" y="5130"/>
                    </a:lnTo>
                    <a:lnTo>
                      <a:pt x="1244" y="5153"/>
                    </a:lnTo>
                    <a:lnTo>
                      <a:pt x="1229" y="5182"/>
                    </a:lnTo>
                    <a:lnTo>
                      <a:pt x="1224" y="5216"/>
                    </a:lnTo>
                    <a:lnTo>
                      <a:pt x="1224" y="5627"/>
                    </a:lnTo>
                    <a:lnTo>
                      <a:pt x="1229" y="5662"/>
                    </a:lnTo>
                    <a:lnTo>
                      <a:pt x="1246" y="5690"/>
                    </a:lnTo>
                    <a:lnTo>
                      <a:pt x="1269" y="5714"/>
                    </a:lnTo>
                    <a:lnTo>
                      <a:pt x="1300" y="5730"/>
                    </a:lnTo>
                    <a:lnTo>
                      <a:pt x="1334" y="5736"/>
                    </a:lnTo>
                    <a:lnTo>
                      <a:pt x="1334" y="5736"/>
                    </a:lnTo>
                    <a:lnTo>
                      <a:pt x="1363" y="5730"/>
                    </a:lnTo>
                    <a:lnTo>
                      <a:pt x="1388" y="5719"/>
                    </a:lnTo>
                    <a:lnTo>
                      <a:pt x="1410" y="5703"/>
                    </a:lnTo>
                    <a:lnTo>
                      <a:pt x="1428" y="5681"/>
                    </a:lnTo>
                    <a:lnTo>
                      <a:pt x="1439" y="5654"/>
                    </a:lnTo>
                    <a:lnTo>
                      <a:pt x="1442" y="5626"/>
                    </a:lnTo>
                    <a:lnTo>
                      <a:pt x="1442" y="5422"/>
                    </a:lnTo>
                    <a:lnTo>
                      <a:pt x="1442" y="5422"/>
                    </a:lnTo>
                    <a:lnTo>
                      <a:pt x="1440" y="5216"/>
                    </a:lnTo>
                    <a:lnTo>
                      <a:pt x="1435" y="5182"/>
                    </a:lnTo>
                    <a:lnTo>
                      <a:pt x="1420" y="5153"/>
                    </a:lnTo>
                    <a:lnTo>
                      <a:pt x="1395" y="5130"/>
                    </a:lnTo>
                    <a:lnTo>
                      <a:pt x="1366" y="5113"/>
                    </a:lnTo>
                    <a:lnTo>
                      <a:pt x="1332" y="5108"/>
                    </a:lnTo>
                    <a:lnTo>
                      <a:pt x="1332" y="5108"/>
                    </a:lnTo>
                    <a:close/>
                    <a:moveTo>
                      <a:pt x="2257" y="4388"/>
                    </a:moveTo>
                    <a:lnTo>
                      <a:pt x="1835" y="4390"/>
                    </a:lnTo>
                    <a:lnTo>
                      <a:pt x="1837" y="4805"/>
                    </a:lnTo>
                    <a:lnTo>
                      <a:pt x="1837" y="4809"/>
                    </a:lnTo>
                    <a:lnTo>
                      <a:pt x="1839" y="4810"/>
                    </a:lnTo>
                    <a:lnTo>
                      <a:pt x="1842" y="4812"/>
                    </a:lnTo>
                    <a:lnTo>
                      <a:pt x="2252" y="4810"/>
                    </a:lnTo>
                    <a:lnTo>
                      <a:pt x="2255" y="4810"/>
                    </a:lnTo>
                    <a:lnTo>
                      <a:pt x="2257" y="4807"/>
                    </a:lnTo>
                    <a:lnTo>
                      <a:pt x="2259" y="4805"/>
                    </a:lnTo>
                    <a:lnTo>
                      <a:pt x="2257" y="4388"/>
                    </a:lnTo>
                    <a:close/>
                    <a:moveTo>
                      <a:pt x="2257" y="4076"/>
                    </a:moveTo>
                    <a:lnTo>
                      <a:pt x="2023" y="4080"/>
                    </a:lnTo>
                    <a:lnTo>
                      <a:pt x="1833" y="4078"/>
                    </a:lnTo>
                    <a:lnTo>
                      <a:pt x="1835" y="4197"/>
                    </a:lnTo>
                    <a:lnTo>
                      <a:pt x="2257" y="4195"/>
                    </a:lnTo>
                    <a:lnTo>
                      <a:pt x="2257" y="4076"/>
                    </a:lnTo>
                    <a:close/>
                    <a:moveTo>
                      <a:pt x="2183" y="193"/>
                    </a:moveTo>
                    <a:lnTo>
                      <a:pt x="1882" y="193"/>
                    </a:lnTo>
                    <a:lnTo>
                      <a:pt x="1581" y="207"/>
                    </a:lnTo>
                    <a:lnTo>
                      <a:pt x="1278" y="233"/>
                    </a:lnTo>
                    <a:lnTo>
                      <a:pt x="977" y="272"/>
                    </a:lnTo>
                    <a:lnTo>
                      <a:pt x="678" y="323"/>
                    </a:lnTo>
                    <a:lnTo>
                      <a:pt x="377" y="388"/>
                    </a:lnTo>
                    <a:lnTo>
                      <a:pt x="315" y="689"/>
                    </a:lnTo>
                    <a:lnTo>
                      <a:pt x="265" y="990"/>
                    </a:lnTo>
                    <a:lnTo>
                      <a:pt x="229" y="1291"/>
                    </a:lnTo>
                    <a:lnTo>
                      <a:pt x="204" y="1593"/>
                    </a:lnTo>
                    <a:lnTo>
                      <a:pt x="193" y="1894"/>
                    </a:lnTo>
                    <a:lnTo>
                      <a:pt x="193" y="2197"/>
                    </a:lnTo>
                    <a:lnTo>
                      <a:pt x="207" y="2498"/>
                    </a:lnTo>
                    <a:lnTo>
                      <a:pt x="233" y="2801"/>
                    </a:lnTo>
                    <a:lnTo>
                      <a:pt x="272" y="3102"/>
                    </a:lnTo>
                    <a:lnTo>
                      <a:pt x="323" y="3402"/>
                    </a:lnTo>
                    <a:lnTo>
                      <a:pt x="388" y="3703"/>
                    </a:lnTo>
                    <a:lnTo>
                      <a:pt x="689" y="3764"/>
                    </a:lnTo>
                    <a:lnTo>
                      <a:pt x="988" y="3815"/>
                    </a:lnTo>
                    <a:lnTo>
                      <a:pt x="1291" y="3851"/>
                    </a:lnTo>
                    <a:lnTo>
                      <a:pt x="1592" y="3876"/>
                    </a:lnTo>
                    <a:lnTo>
                      <a:pt x="1893" y="3887"/>
                    </a:lnTo>
                    <a:lnTo>
                      <a:pt x="2196" y="3887"/>
                    </a:lnTo>
                    <a:lnTo>
                      <a:pt x="2497" y="3872"/>
                    </a:lnTo>
                    <a:lnTo>
                      <a:pt x="2798" y="3847"/>
                    </a:lnTo>
                    <a:lnTo>
                      <a:pt x="3099" y="3807"/>
                    </a:lnTo>
                    <a:lnTo>
                      <a:pt x="3400" y="3757"/>
                    </a:lnTo>
                    <a:lnTo>
                      <a:pt x="3701" y="3692"/>
                    </a:lnTo>
                    <a:lnTo>
                      <a:pt x="3762" y="3391"/>
                    </a:lnTo>
                    <a:lnTo>
                      <a:pt x="3813" y="3091"/>
                    </a:lnTo>
                    <a:lnTo>
                      <a:pt x="3849" y="2788"/>
                    </a:lnTo>
                    <a:lnTo>
                      <a:pt x="3874" y="2487"/>
                    </a:lnTo>
                    <a:lnTo>
                      <a:pt x="3885" y="2186"/>
                    </a:lnTo>
                    <a:lnTo>
                      <a:pt x="3885" y="1883"/>
                    </a:lnTo>
                    <a:lnTo>
                      <a:pt x="3870" y="1582"/>
                    </a:lnTo>
                    <a:lnTo>
                      <a:pt x="3845" y="1281"/>
                    </a:lnTo>
                    <a:lnTo>
                      <a:pt x="3805" y="979"/>
                    </a:lnTo>
                    <a:lnTo>
                      <a:pt x="3755" y="678"/>
                    </a:lnTo>
                    <a:lnTo>
                      <a:pt x="3690" y="377"/>
                    </a:lnTo>
                    <a:lnTo>
                      <a:pt x="3389" y="316"/>
                    </a:lnTo>
                    <a:lnTo>
                      <a:pt x="3088" y="265"/>
                    </a:lnTo>
                    <a:lnTo>
                      <a:pt x="2787" y="229"/>
                    </a:lnTo>
                    <a:lnTo>
                      <a:pt x="2486" y="204"/>
                    </a:lnTo>
                    <a:lnTo>
                      <a:pt x="2183" y="193"/>
                    </a:lnTo>
                    <a:close/>
                    <a:moveTo>
                      <a:pt x="2032" y="0"/>
                    </a:moveTo>
                    <a:lnTo>
                      <a:pt x="2325" y="4"/>
                    </a:lnTo>
                    <a:lnTo>
                      <a:pt x="2619" y="22"/>
                    </a:lnTo>
                    <a:lnTo>
                      <a:pt x="2913" y="49"/>
                    </a:lnTo>
                    <a:lnTo>
                      <a:pt x="3207" y="88"/>
                    </a:lnTo>
                    <a:lnTo>
                      <a:pt x="3499" y="141"/>
                    </a:lnTo>
                    <a:lnTo>
                      <a:pt x="3791" y="204"/>
                    </a:lnTo>
                    <a:lnTo>
                      <a:pt x="3816" y="213"/>
                    </a:lnTo>
                    <a:lnTo>
                      <a:pt x="3838" y="229"/>
                    </a:lnTo>
                    <a:lnTo>
                      <a:pt x="3852" y="251"/>
                    </a:lnTo>
                    <a:lnTo>
                      <a:pt x="3863" y="274"/>
                    </a:lnTo>
                    <a:lnTo>
                      <a:pt x="3928" y="566"/>
                    </a:lnTo>
                    <a:lnTo>
                      <a:pt x="3982" y="860"/>
                    </a:lnTo>
                    <a:lnTo>
                      <a:pt x="4023" y="1153"/>
                    </a:lnTo>
                    <a:lnTo>
                      <a:pt x="4052" y="1447"/>
                    </a:lnTo>
                    <a:lnTo>
                      <a:pt x="4072" y="1741"/>
                    </a:lnTo>
                    <a:lnTo>
                      <a:pt x="4078" y="2035"/>
                    </a:lnTo>
                    <a:lnTo>
                      <a:pt x="4074" y="2329"/>
                    </a:lnTo>
                    <a:lnTo>
                      <a:pt x="4056" y="2621"/>
                    </a:lnTo>
                    <a:lnTo>
                      <a:pt x="4029" y="2915"/>
                    </a:lnTo>
                    <a:lnTo>
                      <a:pt x="3989" y="3209"/>
                    </a:lnTo>
                    <a:lnTo>
                      <a:pt x="3937" y="3501"/>
                    </a:lnTo>
                    <a:lnTo>
                      <a:pt x="3874" y="3793"/>
                    </a:lnTo>
                    <a:lnTo>
                      <a:pt x="3863" y="3818"/>
                    </a:lnTo>
                    <a:lnTo>
                      <a:pt x="3849" y="3840"/>
                    </a:lnTo>
                    <a:lnTo>
                      <a:pt x="3827" y="3854"/>
                    </a:lnTo>
                    <a:lnTo>
                      <a:pt x="3804" y="3865"/>
                    </a:lnTo>
                    <a:lnTo>
                      <a:pt x="3533" y="3927"/>
                    </a:lnTo>
                    <a:lnTo>
                      <a:pt x="3263" y="3977"/>
                    </a:lnTo>
                    <a:lnTo>
                      <a:pt x="2991" y="4017"/>
                    </a:lnTo>
                    <a:lnTo>
                      <a:pt x="2720" y="4047"/>
                    </a:lnTo>
                    <a:lnTo>
                      <a:pt x="2448" y="4069"/>
                    </a:lnTo>
                    <a:lnTo>
                      <a:pt x="2448" y="4291"/>
                    </a:lnTo>
                    <a:lnTo>
                      <a:pt x="2448" y="4291"/>
                    </a:lnTo>
                    <a:lnTo>
                      <a:pt x="2450" y="4502"/>
                    </a:lnTo>
                    <a:lnTo>
                      <a:pt x="2666" y="4502"/>
                    </a:lnTo>
                    <a:lnTo>
                      <a:pt x="2666" y="4457"/>
                    </a:lnTo>
                    <a:lnTo>
                      <a:pt x="2672" y="4412"/>
                    </a:lnTo>
                    <a:lnTo>
                      <a:pt x="2686" y="4370"/>
                    </a:lnTo>
                    <a:lnTo>
                      <a:pt x="2708" y="4334"/>
                    </a:lnTo>
                    <a:lnTo>
                      <a:pt x="2738" y="4303"/>
                    </a:lnTo>
                    <a:lnTo>
                      <a:pt x="2776" y="4278"/>
                    </a:lnTo>
                    <a:lnTo>
                      <a:pt x="2924" y="4204"/>
                    </a:lnTo>
                    <a:lnTo>
                      <a:pt x="2947" y="4195"/>
                    </a:lnTo>
                    <a:lnTo>
                      <a:pt x="2973" y="4193"/>
                    </a:lnTo>
                    <a:lnTo>
                      <a:pt x="2996" y="4199"/>
                    </a:lnTo>
                    <a:lnTo>
                      <a:pt x="3019" y="4210"/>
                    </a:lnTo>
                    <a:lnTo>
                      <a:pt x="3037" y="4226"/>
                    </a:lnTo>
                    <a:lnTo>
                      <a:pt x="3052" y="4248"/>
                    </a:lnTo>
                    <a:lnTo>
                      <a:pt x="3061" y="4271"/>
                    </a:lnTo>
                    <a:lnTo>
                      <a:pt x="3063" y="4296"/>
                    </a:lnTo>
                    <a:lnTo>
                      <a:pt x="3057" y="4320"/>
                    </a:lnTo>
                    <a:lnTo>
                      <a:pt x="3046" y="4341"/>
                    </a:lnTo>
                    <a:lnTo>
                      <a:pt x="3030" y="4361"/>
                    </a:lnTo>
                    <a:lnTo>
                      <a:pt x="3010" y="4376"/>
                    </a:lnTo>
                    <a:lnTo>
                      <a:pt x="2863" y="4450"/>
                    </a:lnTo>
                    <a:lnTo>
                      <a:pt x="2859" y="4453"/>
                    </a:lnTo>
                    <a:lnTo>
                      <a:pt x="2859" y="4457"/>
                    </a:lnTo>
                    <a:lnTo>
                      <a:pt x="2859" y="4738"/>
                    </a:lnTo>
                    <a:lnTo>
                      <a:pt x="2861" y="4742"/>
                    </a:lnTo>
                    <a:lnTo>
                      <a:pt x="2863" y="4745"/>
                    </a:lnTo>
                    <a:lnTo>
                      <a:pt x="3010" y="4818"/>
                    </a:lnTo>
                    <a:lnTo>
                      <a:pt x="3032" y="4832"/>
                    </a:lnTo>
                    <a:lnTo>
                      <a:pt x="3048" y="4852"/>
                    </a:lnTo>
                    <a:lnTo>
                      <a:pt x="3059" y="4873"/>
                    </a:lnTo>
                    <a:lnTo>
                      <a:pt x="3064" y="4897"/>
                    </a:lnTo>
                    <a:lnTo>
                      <a:pt x="3063" y="4922"/>
                    </a:lnTo>
                    <a:lnTo>
                      <a:pt x="3054" y="4947"/>
                    </a:lnTo>
                    <a:lnTo>
                      <a:pt x="3039" y="4969"/>
                    </a:lnTo>
                    <a:lnTo>
                      <a:pt x="3018" y="4987"/>
                    </a:lnTo>
                    <a:lnTo>
                      <a:pt x="2994" y="4996"/>
                    </a:lnTo>
                    <a:lnTo>
                      <a:pt x="2969" y="5000"/>
                    </a:lnTo>
                    <a:lnTo>
                      <a:pt x="2947" y="4998"/>
                    </a:lnTo>
                    <a:lnTo>
                      <a:pt x="2926" y="4991"/>
                    </a:lnTo>
                    <a:lnTo>
                      <a:pt x="2778" y="4917"/>
                    </a:lnTo>
                    <a:lnTo>
                      <a:pt x="2740" y="4893"/>
                    </a:lnTo>
                    <a:lnTo>
                      <a:pt x="2709" y="4861"/>
                    </a:lnTo>
                    <a:lnTo>
                      <a:pt x="2688" y="4825"/>
                    </a:lnTo>
                    <a:lnTo>
                      <a:pt x="2673" y="4783"/>
                    </a:lnTo>
                    <a:lnTo>
                      <a:pt x="2668" y="4740"/>
                    </a:lnTo>
                    <a:lnTo>
                      <a:pt x="2668" y="4695"/>
                    </a:lnTo>
                    <a:lnTo>
                      <a:pt x="2450" y="4695"/>
                    </a:lnTo>
                    <a:lnTo>
                      <a:pt x="2450" y="4803"/>
                    </a:lnTo>
                    <a:lnTo>
                      <a:pt x="2444" y="4848"/>
                    </a:lnTo>
                    <a:lnTo>
                      <a:pt x="2430" y="4891"/>
                    </a:lnTo>
                    <a:lnTo>
                      <a:pt x="2407" y="4928"/>
                    </a:lnTo>
                    <a:lnTo>
                      <a:pt x="2376" y="4958"/>
                    </a:lnTo>
                    <a:lnTo>
                      <a:pt x="2340" y="4982"/>
                    </a:lnTo>
                    <a:lnTo>
                      <a:pt x="2298" y="4998"/>
                    </a:lnTo>
                    <a:lnTo>
                      <a:pt x="2253" y="5003"/>
                    </a:lnTo>
                    <a:lnTo>
                      <a:pt x="2143" y="5003"/>
                    </a:lnTo>
                    <a:lnTo>
                      <a:pt x="2143" y="5119"/>
                    </a:lnTo>
                    <a:lnTo>
                      <a:pt x="2151" y="5119"/>
                    </a:lnTo>
                    <a:lnTo>
                      <a:pt x="2196" y="5124"/>
                    </a:lnTo>
                    <a:lnTo>
                      <a:pt x="2239" y="5139"/>
                    </a:lnTo>
                    <a:lnTo>
                      <a:pt x="2275" y="5162"/>
                    </a:lnTo>
                    <a:lnTo>
                      <a:pt x="2306" y="5193"/>
                    </a:lnTo>
                    <a:lnTo>
                      <a:pt x="2329" y="5229"/>
                    </a:lnTo>
                    <a:lnTo>
                      <a:pt x="2343" y="5270"/>
                    </a:lnTo>
                    <a:lnTo>
                      <a:pt x="2349" y="5315"/>
                    </a:lnTo>
                    <a:lnTo>
                      <a:pt x="2351" y="5828"/>
                    </a:lnTo>
                    <a:lnTo>
                      <a:pt x="2347" y="5858"/>
                    </a:lnTo>
                    <a:lnTo>
                      <a:pt x="2333" y="5885"/>
                    </a:lnTo>
                    <a:lnTo>
                      <a:pt x="2313" y="5905"/>
                    </a:lnTo>
                    <a:lnTo>
                      <a:pt x="2286" y="5920"/>
                    </a:lnTo>
                    <a:lnTo>
                      <a:pt x="2255" y="5925"/>
                    </a:lnTo>
                    <a:lnTo>
                      <a:pt x="1846" y="5925"/>
                    </a:lnTo>
                    <a:lnTo>
                      <a:pt x="1846" y="5925"/>
                    </a:lnTo>
                    <a:lnTo>
                      <a:pt x="1821" y="5921"/>
                    </a:lnTo>
                    <a:lnTo>
                      <a:pt x="1797" y="5912"/>
                    </a:lnTo>
                    <a:lnTo>
                      <a:pt x="1777" y="5898"/>
                    </a:lnTo>
                    <a:lnTo>
                      <a:pt x="1763" y="5878"/>
                    </a:lnTo>
                    <a:lnTo>
                      <a:pt x="1754" y="5855"/>
                    </a:lnTo>
                    <a:lnTo>
                      <a:pt x="1750" y="5829"/>
                    </a:lnTo>
                    <a:lnTo>
                      <a:pt x="1749" y="5516"/>
                    </a:lnTo>
                    <a:lnTo>
                      <a:pt x="1633" y="5517"/>
                    </a:lnTo>
                    <a:lnTo>
                      <a:pt x="1633" y="5626"/>
                    </a:lnTo>
                    <a:lnTo>
                      <a:pt x="1630" y="5680"/>
                    </a:lnTo>
                    <a:lnTo>
                      <a:pt x="1615" y="5730"/>
                    </a:lnTo>
                    <a:lnTo>
                      <a:pt x="1594" y="5777"/>
                    </a:lnTo>
                    <a:lnTo>
                      <a:pt x="1563" y="5819"/>
                    </a:lnTo>
                    <a:lnTo>
                      <a:pt x="1527" y="5856"/>
                    </a:lnTo>
                    <a:lnTo>
                      <a:pt x="1485" y="5885"/>
                    </a:lnTo>
                    <a:lnTo>
                      <a:pt x="1439" y="5907"/>
                    </a:lnTo>
                    <a:lnTo>
                      <a:pt x="1388" y="5921"/>
                    </a:lnTo>
                    <a:lnTo>
                      <a:pt x="1334" y="5927"/>
                    </a:lnTo>
                    <a:lnTo>
                      <a:pt x="1334" y="5927"/>
                    </a:lnTo>
                    <a:lnTo>
                      <a:pt x="1285" y="5923"/>
                    </a:lnTo>
                    <a:lnTo>
                      <a:pt x="1240" y="5912"/>
                    </a:lnTo>
                    <a:lnTo>
                      <a:pt x="1197" y="5894"/>
                    </a:lnTo>
                    <a:lnTo>
                      <a:pt x="1157" y="5871"/>
                    </a:lnTo>
                    <a:lnTo>
                      <a:pt x="1121" y="5840"/>
                    </a:lnTo>
                    <a:lnTo>
                      <a:pt x="1091" y="5804"/>
                    </a:lnTo>
                    <a:lnTo>
                      <a:pt x="1065" y="5763"/>
                    </a:lnTo>
                    <a:lnTo>
                      <a:pt x="1047" y="5721"/>
                    </a:lnTo>
                    <a:lnTo>
                      <a:pt x="1037" y="5674"/>
                    </a:lnTo>
                    <a:lnTo>
                      <a:pt x="1033" y="5627"/>
                    </a:lnTo>
                    <a:lnTo>
                      <a:pt x="1031" y="5218"/>
                    </a:lnTo>
                    <a:lnTo>
                      <a:pt x="1037" y="5164"/>
                    </a:lnTo>
                    <a:lnTo>
                      <a:pt x="1049" y="5113"/>
                    </a:lnTo>
                    <a:lnTo>
                      <a:pt x="1073" y="5066"/>
                    </a:lnTo>
                    <a:lnTo>
                      <a:pt x="1101" y="5023"/>
                    </a:lnTo>
                    <a:lnTo>
                      <a:pt x="1137" y="4987"/>
                    </a:lnTo>
                    <a:lnTo>
                      <a:pt x="1179" y="4958"/>
                    </a:lnTo>
                    <a:lnTo>
                      <a:pt x="1226" y="4935"/>
                    </a:lnTo>
                    <a:lnTo>
                      <a:pt x="1278" y="4920"/>
                    </a:lnTo>
                    <a:lnTo>
                      <a:pt x="1330" y="4915"/>
                    </a:lnTo>
                    <a:lnTo>
                      <a:pt x="1332" y="4915"/>
                    </a:lnTo>
                    <a:lnTo>
                      <a:pt x="1386" y="4920"/>
                    </a:lnTo>
                    <a:lnTo>
                      <a:pt x="1437" y="4935"/>
                    </a:lnTo>
                    <a:lnTo>
                      <a:pt x="1484" y="4956"/>
                    </a:lnTo>
                    <a:lnTo>
                      <a:pt x="1525" y="4987"/>
                    </a:lnTo>
                    <a:lnTo>
                      <a:pt x="1561" y="5023"/>
                    </a:lnTo>
                    <a:lnTo>
                      <a:pt x="1592" y="5065"/>
                    </a:lnTo>
                    <a:lnTo>
                      <a:pt x="1613" y="5112"/>
                    </a:lnTo>
                    <a:lnTo>
                      <a:pt x="1628" y="5162"/>
                    </a:lnTo>
                    <a:lnTo>
                      <a:pt x="1633" y="5216"/>
                    </a:lnTo>
                    <a:lnTo>
                      <a:pt x="1633" y="5324"/>
                    </a:lnTo>
                    <a:lnTo>
                      <a:pt x="1749" y="5324"/>
                    </a:lnTo>
                    <a:lnTo>
                      <a:pt x="1749" y="5317"/>
                    </a:lnTo>
                    <a:lnTo>
                      <a:pt x="1752" y="5279"/>
                    </a:lnTo>
                    <a:lnTo>
                      <a:pt x="1763" y="5241"/>
                    </a:lnTo>
                    <a:lnTo>
                      <a:pt x="1781" y="5207"/>
                    </a:lnTo>
                    <a:lnTo>
                      <a:pt x="1806" y="5176"/>
                    </a:lnTo>
                    <a:lnTo>
                      <a:pt x="1837" y="5153"/>
                    </a:lnTo>
                    <a:lnTo>
                      <a:pt x="1869" y="5133"/>
                    </a:lnTo>
                    <a:lnTo>
                      <a:pt x="1907" y="5122"/>
                    </a:lnTo>
                    <a:lnTo>
                      <a:pt x="1945" y="5119"/>
                    </a:lnTo>
                    <a:lnTo>
                      <a:pt x="1952" y="5119"/>
                    </a:lnTo>
                    <a:lnTo>
                      <a:pt x="1952" y="5003"/>
                    </a:lnTo>
                    <a:lnTo>
                      <a:pt x="1842" y="5003"/>
                    </a:lnTo>
                    <a:lnTo>
                      <a:pt x="1842" y="5003"/>
                    </a:lnTo>
                    <a:lnTo>
                      <a:pt x="1804" y="5000"/>
                    </a:lnTo>
                    <a:lnTo>
                      <a:pt x="1767" y="4989"/>
                    </a:lnTo>
                    <a:lnTo>
                      <a:pt x="1732" y="4971"/>
                    </a:lnTo>
                    <a:lnTo>
                      <a:pt x="1703" y="4946"/>
                    </a:lnTo>
                    <a:lnTo>
                      <a:pt x="1678" y="4917"/>
                    </a:lnTo>
                    <a:lnTo>
                      <a:pt x="1660" y="4882"/>
                    </a:lnTo>
                    <a:lnTo>
                      <a:pt x="1648" y="4845"/>
                    </a:lnTo>
                    <a:lnTo>
                      <a:pt x="1644" y="4807"/>
                    </a:lnTo>
                    <a:lnTo>
                      <a:pt x="1642" y="4294"/>
                    </a:lnTo>
                    <a:lnTo>
                      <a:pt x="1642" y="4294"/>
                    </a:lnTo>
                    <a:lnTo>
                      <a:pt x="1642" y="4071"/>
                    </a:lnTo>
                    <a:lnTo>
                      <a:pt x="1370" y="4051"/>
                    </a:lnTo>
                    <a:lnTo>
                      <a:pt x="1098" y="4022"/>
                    </a:lnTo>
                    <a:lnTo>
                      <a:pt x="827" y="3984"/>
                    </a:lnTo>
                    <a:lnTo>
                      <a:pt x="557" y="3936"/>
                    </a:lnTo>
                    <a:lnTo>
                      <a:pt x="287" y="3876"/>
                    </a:lnTo>
                    <a:lnTo>
                      <a:pt x="261" y="3867"/>
                    </a:lnTo>
                    <a:lnTo>
                      <a:pt x="240" y="3851"/>
                    </a:lnTo>
                    <a:lnTo>
                      <a:pt x="224" y="3829"/>
                    </a:lnTo>
                    <a:lnTo>
                      <a:pt x="215" y="3806"/>
                    </a:lnTo>
                    <a:lnTo>
                      <a:pt x="150" y="3514"/>
                    </a:lnTo>
                    <a:lnTo>
                      <a:pt x="96" y="3221"/>
                    </a:lnTo>
                    <a:lnTo>
                      <a:pt x="54" y="2927"/>
                    </a:lnTo>
                    <a:lnTo>
                      <a:pt x="23" y="2633"/>
                    </a:lnTo>
                    <a:lnTo>
                      <a:pt x="5" y="2339"/>
                    </a:lnTo>
                    <a:lnTo>
                      <a:pt x="0" y="2047"/>
                    </a:lnTo>
                    <a:lnTo>
                      <a:pt x="4" y="1753"/>
                    </a:lnTo>
                    <a:lnTo>
                      <a:pt x="20" y="1459"/>
                    </a:lnTo>
                    <a:lnTo>
                      <a:pt x="49" y="1165"/>
                    </a:lnTo>
                    <a:lnTo>
                      <a:pt x="88" y="871"/>
                    </a:lnTo>
                    <a:lnTo>
                      <a:pt x="141" y="579"/>
                    </a:lnTo>
                    <a:lnTo>
                      <a:pt x="204" y="287"/>
                    </a:lnTo>
                    <a:lnTo>
                      <a:pt x="213" y="262"/>
                    </a:lnTo>
                    <a:lnTo>
                      <a:pt x="229" y="240"/>
                    </a:lnTo>
                    <a:lnTo>
                      <a:pt x="251" y="225"/>
                    </a:lnTo>
                    <a:lnTo>
                      <a:pt x="274" y="215"/>
                    </a:lnTo>
                    <a:lnTo>
                      <a:pt x="566" y="150"/>
                    </a:lnTo>
                    <a:lnTo>
                      <a:pt x="858" y="96"/>
                    </a:lnTo>
                    <a:lnTo>
                      <a:pt x="1152" y="54"/>
                    </a:lnTo>
                    <a:lnTo>
                      <a:pt x="1446" y="25"/>
                    </a:lnTo>
                    <a:lnTo>
                      <a:pt x="1740" y="5"/>
                    </a:lnTo>
                    <a:lnTo>
                      <a:pt x="20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31"/>
              <p:cNvSpPr>
                <a:spLocks noEditPoints="1"/>
              </p:cNvSpPr>
              <p:nvPr/>
            </p:nvSpPr>
            <p:spPr bwMode="auto">
              <a:xfrm>
                <a:off x="3021" y="880"/>
                <a:ext cx="1631" cy="1633"/>
              </a:xfrm>
              <a:custGeom>
                <a:avLst/>
                <a:gdLst>
                  <a:gd name="T0" fmla="*/ 1383 w 3263"/>
                  <a:gd name="T1" fmla="*/ 214 h 3264"/>
                  <a:gd name="T2" fmla="*/ 1041 w 3263"/>
                  <a:gd name="T3" fmla="*/ 319 h 3264"/>
                  <a:gd name="T4" fmla="*/ 741 w 3263"/>
                  <a:gd name="T5" fmla="*/ 501 h 3264"/>
                  <a:gd name="T6" fmla="*/ 496 w 3263"/>
                  <a:gd name="T7" fmla="*/ 748 h 3264"/>
                  <a:gd name="T8" fmla="*/ 316 w 3263"/>
                  <a:gd name="T9" fmla="*/ 1049 h 3264"/>
                  <a:gd name="T10" fmla="*/ 213 w 3263"/>
                  <a:gd name="T11" fmla="*/ 1392 h 3264"/>
                  <a:gd name="T12" fmla="*/ 199 w 3263"/>
                  <a:gd name="T13" fmla="*/ 1760 h 3264"/>
                  <a:gd name="T14" fmla="*/ 274 w 3263"/>
                  <a:gd name="T15" fmla="*/ 2112 h 3264"/>
                  <a:gd name="T16" fmla="*/ 431 w 3263"/>
                  <a:gd name="T17" fmla="*/ 2427 h 3264"/>
                  <a:gd name="T18" fmla="*/ 658 w 3263"/>
                  <a:gd name="T19" fmla="*/ 2692 h 3264"/>
                  <a:gd name="T20" fmla="*/ 941 w 3263"/>
                  <a:gd name="T21" fmla="*/ 2894 h 3264"/>
                  <a:gd name="T22" fmla="*/ 1269 w 3263"/>
                  <a:gd name="T23" fmla="*/ 3026 h 3264"/>
                  <a:gd name="T24" fmla="*/ 1632 w 3263"/>
                  <a:gd name="T25" fmla="*/ 3071 h 3264"/>
                  <a:gd name="T26" fmla="*/ 1863 w 3263"/>
                  <a:gd name="T27" fmla="*/ 3053 h 3264"/>
                  <a:gd name="T28" fmla="*/ 2187 w 3263"/>
                  <a:gd name="T29" fmla="*/ 2961 h 3264"/>
                  <a:gd name="T30" fmla="*/ 2479 w 3263"/>
                  <a:gd name="T31" fmla="*/ 2795 h 3264"/>
                  <a:gd name="T32" fmla="*/ 2730 w 3263"/>
                  <a:gd name="T33" fmla="*/ 2563 h 3264"/>
                  <a:gd name="T34" fmla="*/ 2917 w 3263"/>
                  <a:gd name="T35" fmla="*/ 2281 h 3264"/>
                  <a:gd name="T36" fmla="*/ 3032 w 3263"/>
                  <a:gd name="T37" fmla="*/ 1966 h 3264"/>
                  <a:gd name="T38" fmla="*/ 3070 w 3263"/>
                  <a:gd name="T39" fmla="*/ 1628 h 3264"/>
                  <a:gd name="T40" fmla="*/ 3031 w 3263"/>
                  <a:gd name="T41" fmla="*/ 1289 h 3264"/>
                  <a:gd name="T42" fmla="*/ 2913 w 3263"/>
                  <a:gd name="T43" fmla="*/ 975 h 3264"/>
                  <a:gd name="T44" fmla="*/ 2724 w 3263"/>
                  <a:gd name="T45" fmla="*/ 694 h 3264"/>
                  <a:gd name="T46" fmla="*/ 2474 w 3263"/>
                  <a:gd name="T47" fmla="*/ 463 h 3264"/>
                  <a:gd name="T48" fmla="*/ 2180 w 3263"/>
                  <a:gd name="T49" fmla="*/ 301 h 3264"/>
                  <a:gd name="T50" fmla="*/ 1859 w 3263"/>
                  <a:gd name="T51" fmla="*/ 209 h 3264"/>
                  <a:gd name="T52" fmla="*/ 1626 w 3263"/>
                  <a:gd name="T53" fmla="*/ 193 h 3264"/>
                  <a:gd name="T54" fmla="*/ 1762 w 3263"/>
                  <a:gd name="T55" fmla="*/ 5 h 3264"/>
                  <a:gd name="T56" fmla="*/ 2135 w 3263"/>
                  <a:gd name="T57" fmla="*/ 79 h 3264"/>
                  <a:gd name="T58" fmla="*/ 2479 w 3263"/>
                  <a:gd name="T59" fmla="*/ 238 h 3264"/>
                  <a:gd name="T60" fmla="*/ 2782 w 3263"/>
                  <a:gd name="T61" fmla="*/ 474 h 3264"/>
                  <a:gd name="T62" fmla="*/ 3022 w 3263"/>
                  <a:gd name="T63" fmla="*/ 777 h 3264"/>
                  <a:gd name="T64" fmla="*/ 3182 w 3263"/>
                  <a:gd name="T65" fmla="*/ 1122 h 3264"/>
                  <a:gd name="T66" fmla="*/ 3258 w 3263"/>
                  <a:gd name="T67" fmla="*/ 1497 h 3264"/>
                  <a:gd name="T68" fmla="*/ 3243 w 3263"/>
                  <a:gd name="T69" fmla="*/ 1884 h 3264"/>
                  <a:gd name="T70" fmla="*/ 3141 w 3263"/>
                  <a:gd name="T71" fmla="*/ 2252 h 3264"/>
                  <a:gd name="T72" fmla="*/ 2957 w 3263"/>
                  <a:gd name="T73" fmla="*/ 2586 h 3264"/>
                  <a:gd name="T74" fmla="*/ 2694 w 3263"/>
                  <a:gd name="T75" fmla="*/ 2871 h 3264"/>
                  <a:gd name="T76" fmla="*/ 2376 w 3263"/>
                  <a:gd name="T77" fmla="*/ 3086 h 3264"/>
                  <a:gd name="T78" fmla="*/ 2019 w 3263"/>
                  <a:gd name="T79" fmla="*/ 3217 h 3264"/>
                  <a:gd name="T80" fmla="*/ 1637 w 3263"/>
                  <a:gd name="T81" fmla="*/ 3264 h 3264"/>
                  <a:gd name="T82" fmla="*/ 1369 w 3263"/>
                  <a:gd name="T83" fmla="*/ 3243 h 3264"/>
                  <a:gd name="T84" fmla="*/ 999 w 3263"/>
                  <a:gd name="T85" fmla="*/ 3136 h 3264"/>
                  <a:gd name="T86" fmla="*/ 671 w 3263"/>
                  <a:gd name="T87" fmla="*/ 2950 h 3264"/>
                  <a:gd name="T88" fmla="*/ 395 w 3263"/>
                  <a:gd name="T89" fmla="*/ 2696 h 3264"/>
                  <a:gd name="T90" fmla="*/ 184 w 3263"/>
                  <a:gd name="T91" fmla="*/ 2384 h 3264"/>
                  <a:gd name="T92" fmla="*/ 49 w 3263"/>
                  <a:gd name="T93" fmla="*/ 2029 h 3264"/>
                  <a:gd name="T94" fmla="*/ 0 w 3263"/>
                  <a:gd name="T95" fmla="*/ 1637 h 3264"/>
                  <a:gd name="T96" fmla="*/ 47 w 3263"/>
                  <a:gd name="T97" fmla="*/ 1246 h 3264"/>
                  <a:gd name="T98" fmla="*/ 181 w 3263"/>
                  <a:gd name="T99" fmla="*/ 887 h 3264"/>
                  <a:gd name="T100" fmla="*/ 390 w 3263"/>
                  <a:gd name="T101" fmla="*/ 575 h 3264"/>
                  <a:gd name="T102" fmla="*/ 666 w 3263"/>
                  <a:gd name="T103" fmla="*/ 319 h 3264"/>
                  <a:gd name="T104" fmla="*/ 992 w 3263"/>
                  <a:gd name="T105" fmla="*/ 131 h 3264"/>
                  <a:gd name="T106" fmla="*/ 1363 w 3263"/>
                  <a:gd name="T107" fmla="*/ 23 h 3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63" h="3264">
                    <a:moveTo>
                      <a:pt x="1626" y="193"/>
                    </a:moveTo>
                    <a:lnTo>
                      <a:pt x="1504" y="198"/>
                    </a:lnTo>
                    <a:lnTo>
                      <a:pt x="1383" y="214"/>
                    </a:lnTo>
                    <a:lnTo>
                      <a:pt x="1264" y="240"/>
                    </a:lnTo>
                    <a:lnTo>
                      <a:pt x="1150" y="276"/>
                    </a:lnTo>
                    <a:lnTo>
                      <a:pt x="1041" y="319"/>
                    </a:lnTo>
                    <a:lnTo>
                      <a:pt x="936" y="371"/>
                    </a:lnTo>
                    <a:lnTo>
                      <a:pt x="837" y="433"/>
                    </a:lnTo>
                    <a:lnTo>
                      <a:pt x="741" y="501"/>
                    </a:lnTo>
                    <a:lnTo>
                      <a:pt x="653" y="577"/>
                    </a:lnTo>
                    <a:lnTo>
                      <a:pt x="572" y="660"/>
                    </a:lnTo>
                    <a:lnTo>
                      <a:pt x="496" y="748"/>
                    </a:lnTo>
                    <a:lnTo>
                      <a:pt x="428" y="844"/>
                    </a:lnTo>
                    <a:lnTo>
                      <a:pt x="368" y="943"/>
                    </a:lnTo>
                    <a:lnTo>
                      <a:pt x="316" y="1049"/>
                    </a:lnTo>
                    <a:lnTo>
                      <a:pt x="273" y="1159"/>
                    </a:lnTo>
                    <a:lnTo>
                      <a:pt x="238" y="1273"/>
                    </a:lnTo>
                    <a:lnTo>
                      <a:pt x="213" y="1392"/>
                    </a:lnTo>
                    <a:lnTo>
                      <a:pt x="197" y="1513"/>
                    </a:lnTo>
                    <a:lnTo>
                      <a:pt x="193" y="1637"/>
                    </a:lnTo>
                    <a:lnTo>
                      <a:pt x="199" y="1760"/>
                    </a:lnTo>
                    <a:lnTo>
                      <a:pt x="215" y="1881"/>
                    </a:lnTo>
                    <a:lnTo>
                      <a:pt x="240" y="1998"/>
                    </a:lnTo>
                    <a:lnTo>
                      <a:pt x="274" y="2112"/>
                    </a:lnTo>
                    <a:lnTo>
                      <a:pt x="319" y="2222"/>
                    </a:lnTo>
                    <a:lnTo>
                      <a:pt x="372" y="2326"/>
                    </a:lnTo>
                    <a:lnTo>
                      <a:pt x="431" y="2427"/>
                    </a:lnTo>
                    <a:lnTo>
                      <a:pt x="500" y="2521"/>
                    </a:lnTo>
                    <a:lnTo>
                      <a:pt x="575" y="2610"/>
                    </a:lnTo>
                    <a:lnTo>
                      <a:pt x="658" y="2692"/>
                    </a:lnTo>
                    <a:lnTo>
                      <a:pt x="747" y="2766"/>
                    </a:lnTo>
                    <a:lnTo>
                      <a:pt x="840" y="2835"/>
                    </a:lnTo>
                    <a:lnTo>
                      <a:pt x="941" y="2894"/>
                    </a:lnTo>
                    <a:lnTo>
                      <a:pt x="1046" y="2947"/>
                    </a:lnTo>
                    <a:lnTo>
                      <a:pt x="1156" y="2992"/>
                    </a:lnTo>
                    <a:lnTo>
                      <a:pt x="1269" y="3026"/>
                    </a:lnTo>
                    <a:lnTo>
                      <a:pt x="1387" y="3051"/>
                    </a:lnTo>
                    <a:lnTo>
                      <a:pt x="1507" y="3068"/>
                    </a:lnTo>
                    <a:lnTo>
                      <a:pt x="1632" y="3071"/>
                    </a:lnTo>
                    <a:lnTo>
                      <a:pt x="1635" y="3071"/>
                    </a:lnTo>
                    <a:lnTo>
                      <a:pt x="1751" y="3068"/>
                    </a:lnTo>
                    <a:lnTo>
                      <a:pt x="1863" y="3053"/>
                    </a:lnTo>
                    <a:lnTo>
                      <a:pt x="1974" y="3032"/>
                    </a:lnTo>
                    <a:lnTo>
                      <a:pt x="2082" y="3001"/>
                    </a:lnTo>
                    <a:lnTo>
                      <a:pt x="2187" y="2961"/>
                    </a:lnTo>
                    <a:lnTo>
                      <a:pt x="2288" y="2914"/>
                    </a:lnTo>
                    <a:lnTo>
                      <a:pt x="2385" y="2858"/>
                    </a:lnTo>
                    <a:lnTo>
                      <a:pt x="2479" y="2795"/>
                    </a:lnTo>
                    <a:lnTo>
                      <a:pt x="2569" y="2725"/>
                    </a:lnTo>
                    <a:lnTo>
                      <a:pt x="2652" y="2647"/>
                    </a:lnTo>
                    <a:lnTo>
                      <a:pt x="2730" y="2563"/>
                    </a:lnTo>
                    <a:lnTo>
                      <a:pt x="2800" y="2472"/>
                    </a:lnTo>
                    <a:lnTo>
                      <a:pt x="2863" y="2379"/>
                    </a:lnTo>
                    <a:lnTo>
                      <a:pt x="2917" y="2281"/>
                    </a:lnTo>
                    <a:lnTo>
                      <a:pt x="2964" y="2178"/>
                    </a:lnTo>
                    <a:lnTo>
                      <a:pt x="3002" y="2074"/>
                    </a:lnTo>
                    <a:lnTo>
                      <a:pt x="3032" y="1966"/>
                    </a:lnTo>
                    <a:lnTo>
                      <a:pt x="3054" y="1856"/>
                    </a:lnTo>
                    <a:lnTo>
                      <a:pt x="3067" y="1742"/>
                    </a:lnTo>
                    <a:lnTo>
                      <a:pt x="3070" y="1628"/>
                    </a:lnTo>
                    <a:lnTo>
                      <a:pt x="3067" y="1513"/>
                    </a:lnTo>
                    <a:lnTo>
                      <a:pt x="3052" y="1399"/>
                    </a:lnTo>
                    <a:lnTo>
                      <a:pt x="3031" y="1289"/>
                    </a:lnTo>
                    <a:lnTo>
                      <a:pt x="3000" y="1181"/>
                    </a:lnTo>
                    <a:lnTo>
                      <a:pt x="2960" y="1076"/>
                    </a:lnTo>
                    <a:lnTo>
                      <a:pt x="2913" y="975"/>
                    </a:lnTo>
                    <a:lnTo>
                      <a:pt x="2858" y="878"/>
                    </a:lnTo>
                    <a:lnTo>
                      <a:pt x="2794" y="784"/>
                    </a:lnTo>
                    <a:lnTo>
                      <a:pt x="2724" y="694"/>
                    </a:lnTo>
                    <a:lnTo>
                      <a:pt x="2647" y="611"/>
                    </a:lnTo>
                    <a:lnTo>
                      <a:pt x="2562" y="534"/>
                    </a:lnTo>
                    <a:lnTo>
                      <a:pt x="2474" y="463"/>
                    </a:lnTo>
                    <a:lnTo>
                      <a:pt x="2380" y="402"/>
                    </a:lnTo>
                    <a:lnTo>
                      <a:pt x="2283" y="346"/>
                    </a:lnTo>
                    <a:lnTo>
                      <a:pt x="2180" y="301"/>
                    </a:lnTo>
                    <a:lnTo>
                      <a:pt x="2075" y="261"/>
                    </a:lnTo>
                    <a:lnTo>
                      <a:pt x="1969" y="231"/>
                    </a:lnTo>
                    <a:lnTo>
                      <a:pt x="1859" y="209"/>
                    </a:lnTo>
                    <a:lnTo>
                      <a:pt x="1745" y="196"/>
                    </a:lnTo>
                    <a:lnTo>
                      <a:pt x="1632" y="193"/>
                    </a:lnTo>
                    <a:lnTo>
                      <a:pt x="1626" y="193"/>
                    </a:lnTo>
                    <a:close/>
                    <a:moveTo>
                      <a:pt x="1626" y="0"/>
                    </a:moveTo>
                    <a:lnTo>
                      <a:pt x="1632" y="0"/>
                    </a:lnTo>
                    <a:lnTo>
                      <a:pt x="1762" y="5"/>
                    </a:lnTo>
                    <a:lnTo>
                      <a:pt x="1888" y="19"/>
                    </a:lnTo>
                    <a:lnTo>
                      <a:pt x="2014" y="45"/>
                    </a:lnTo>
                    <a:lnTo>
                      <a:pt x="2135" y="79"/>
                    </a:lnTo>
                    <a:lnTo>
                      <a:pt x="2254" y="122"/>
                    </a:lnTo>
                    <a:lnTo>
                      <a:pt x="2369" y="175"/>
                    </a:lnTo>
                    <a:lnTo>
                      <a:pt x="2479" y="238"/>
                    </a:lnTo>
                    <a:lnTo>
                      <a:pt x="2585" y="308"/>
                    </a:lnTo>
                    <a:lnTo>
                      <a:pt x="2686" y="387"/>
                    </a:lnTo>
                    <a:lnTo>
                      <a:pt x="2782" y="474"/>
                    </a:lnTo>
                    <a:lnTo>
                      <a:pt x="2870" y="570"/>
                    </a:lnTo>
                    <a:lnTo>
                      <a:pt x="2950" y="671"/>
                    </a:lnTo>
                    <a:lnTo>
                      <a:pt x="3022" y="777"/>
                    </a:lnTo>
                    <a:lnTo>
                      <a:pt x="3085" y="887"/>
                    </a:lnTo>
                    <a:lnTo>
                      <a:pt x="3137" y="1002"/>
                    </a:lnTo>
                    <a:lnTo>
                      <a:pt x="3182" y="1122"/>
                    </a:lnTo>
                    <a:lnTo>
                      <a:pt x="3216" y="1244"/>
                    </a:lnTo>
                    <a:lnTo>
                      <a:pt x="3242" y="1369"/>
                    </a:lnTo>
                    <a:lnTo>
                      <a:pt x="3258" y="1497"/>
                    </a:lnTo>
                    <a:lnTo>
                      <a:pt x="3263" y="1627"/>
                    </a:lnTo>
                    <a:lnTo>
                      <a:pt x="3258" y="1756"/>
                    </a:lnTo>
                    <a:lnTo>
                      <a:pt x="3243" y="1884"/>
                    </a:lnTo>
                    <a:lnTo>
                      <a:pt x="3218" y="2011"/>
                    </a:lnTo>
                    <a:lnTo>
                      <a:pt x="3186" y="2133"/>
                    </a:lnTo>
                    <a:lnTo>
                      <a:pt x="3141" y="2252"/>
                    </a:lnTo>
                    <a:lnTo>
                      <a:pt x="3088" y="2368"/>
                    </a:lnTo>
                    <a:lnTo>
                      <a:pt x="3027" y="2480"/>
                    </a:lnTo>
                    <a:lnTo>
                      <a:pt x="2957" y="2586"/>
                    </a:lnTo>
                    <a:lnTo>
                      <a:pt x="2877" y="2687"/>
                    </a:lnTo>
                    <a:lnTo>
                      <a:pt x="2789" y="2783"/>
                    </a:lnTo>
                    <a:lnTo>
                      <a:pt x="2694" y="2871"/>
                    </a:lnTo>
                    <a:lnTo>
                      <a:pt x="2593" y="2950"/>
                    </a:lnTo>
                    <a:lnTo>
                      <a:pt x="2486" y="3023"/>
                    </a:lnTo>
                    <a:lnTo>
                      <a:pt x="2376" y="3086"/>
                    </a:lnTo>
                    <a:lnTo>
                      <a:pt x="2261" y="3138"/>
                    </a:lnTo>
                    <a:lnTo>
                      <a:pt x="2142" y="3183"/>
                    </a:lnTo>
                    <a:lnTo>
                      <a:pt x="2019" y="3217"/>
                    </a:lnTo>
                    <a:lnTo>
                      <a:pt x="1895" y="3243"/>
                    </a:lnTo>
                    <a:lnTo>
                      <a:pt x="1767" y="3259"/>
                    </a:lnTo>
                    <a:lnTo>
                      <a:pt x="1637" y="3264"/>
                    </a:lnTo>
                    <a:lnTo>
                      <a:pt x="1632" y="3264"/>
                    </a:lnTo>
                    <a:lnTo>
                      <a:pt x="1498" y="3259"/>
                    </a:lnTo>
                    <a:lnTo>
                      <a:pt x="1369" y="3243"/>
                    </a:lnTo>
                    <a:lnTo>
                      <a:pt x="1241" y="3217"/>
                    </a:lnTo>
                    <a:lnTo>
                      <a:pt x="1118" y="3181"/>
                    </a:lnTo>
                    <a:lnTo>
                      <a:pt x="999" y="3136"/>
                    </a:lnTo>
                    <a:lnTo>
                      <a:pt x="884" y="3082"/>
                    </a:lnTo>
                    <a:lnTo>
                      <a:pt x="776" y="3021"/>
                    </a:lnTo>
                    <a:lnTo>
                      <a:pt x="671" y="2950"/>
                    </a:lnTo>
                    <a:lnTo>
                      <a:pt x="572" y="2873"/>
                    </a:lnTo>
                    <a:lnTo>
                      <a:pt x="480" y="2788"/>
                    </a:lnTo>
                    <a:lnTo>
                      <a:pt x="395" y="2696"/>
                    </a:lnTo>
                    <a:lnTo>
                      <a:pt x="318" y="2597"/>
                    </a:lnTo>
                    <a:lnTo>
                      <a:pt x="247" y="2494"/>
                    </a:lnTo>
                    <a:lnTo>
                      <a:pt x="184" y="2384"/>
                    </a:lnTo>
                    <a:lnTo>
                      <a:pt x="130" y="2270"/>
                    </a:lnTo>
                    <a:lnTo>
                      <a:pt x="85" y="2151"/>
                    </a:lnTo>
                    <a:lnTo>
                      <a:pt x="49" y="2029"/>
                    </a:lnTo>
                    <a:lnTo>
                      <a:pt x="22" y="1901"/>
                    </a:lnTo>
                    <a:lnTo>
                      <a:pt x="6" y="1771"/>
                    </a:lnTo>
                    <a:lnTo>
                      <a:pt x="0" y="1637"/>
                    </a:lnTo>
                    <a:lnTo>
                      <a:pt x="6" y="1504"/>
                    </a:lnTo>
                    <a:lnTo>
                      <a:pt x="22" y="1372"/>
                    </a:lnTo>
                    <a:lnTo>
                      <a:pt x="47" y="1246"/>
                    </a:lnTo>
                    <a:lnTo>
                      <a:pt x="82" y="1122"/>
                    </a:lnTo>
                    <a:lnTo>
                      <a:pt x="127" y="1002"/>
                    </a:lnTo>
                    <a:lnTo>
                      <a:pt x="181" y="887"/>
                    </a:lnTo>
                    <a:lnTo>
                      <a:pt x="242" y="777"/>
                    </a:lnTo>
                    <a:lnTo>
                      <a:pt x="312" y="672"/>
                    </a:lnTo>
                    <a:lnTo>
                      <a:pt x="390" y="575"/>
                    </a:lnTo>
                    <a:lnTo>
                      <a:pt x="474" y="481"/>
                    </a:lnTo>
                    <a:lnTo>
                      <a:pt x="566" y="396"/>
                    </a:lnTo>
                    <a:lnTo>
                      <a:pt x="666" y="319"/>
                    </a:lnTo>
                    <a:lnTo>
                      <a:pt x="768" y="247"/>
                    </a:lnTo>
                    <a:lnTo>
                      <a:pt x="878" y="185"/>
                    </a:lnTo>
                    <a:lnTo>
                      <a:pt x="992" y="131"/>
                    </a:lnTo>
                    <a:lnTo>
                      <a:pt x="1113" y="84"/>
                    </a:lnTo>
                    <a:lnTo>
                      <a:pt x="1235" y="48"/>
                    </a:lnTo>
                    <a:lnTo>
                      <a:pt x="1363" y="23"/>
                    </a:lnTo>
                    <a:lnTo>
                      <a:pt x="1493" y="5"/>
                    </a:lnTo>
                    <a:lnTo>
                      <a:pt x="16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32"/>
              <p:cNvSpPr>
                <a:spLocks noEditPoints="1"/>
              </p:cNvSpPr>
              <p:nvPr/>
            </p:nvSpPr>
            <p:spPr bwMode="auto">
              <a:xfrm>
                <a:off x="3686" y="1546"/>
                <a:ext cx="301" cy="301"/>
              </a:xfrm>
              <a:custGeom>
                <a:avLst/>
                <a:gdLst>
                  <a:gd name="T0" fmla="*/ 267 w 602"/>
                  <a:gd name="T1" fmla="*/ 198 h 602"/>
                  <a:gd name="T2" fmla="*/ 212 w 602"/>
                  <a:gd name="T3" fmla="*/ 238 h 602"/>
                  <a:gd name="T4" fmla="*/ 193 w 602"/>
                  <a:gd name="T5" fmla="*/ 301 h 602"/>
                  <a:gd name="T6" fmla="*/ 207 w 602"/>
                  <a:gd name="T7" fmla="*/ 355 h 602"/>
                  <a:gd name="T8" fmla="*/ 247 w 602"/>
                  <a:gd name="T9" fmla="*/ 395 h 602"/>
                  <a:gd name="T10" fmla="*/ 301 w 602"/>
                  <a:gd name="T11" fmla="*/ 409 h 602"/>
                  <a:gd name="T12" fmla="*/ 330 w 602"/>
                  <a:gd name="T13" fmla="*/ 406 h 602"/>
                  <a:gd name="T14" fmla="*/ 378 w 602"/>
                  <a:gd name="T15" fmla="*/ 378 h 602"/>
                  <a:gd name="T16" fmla="*/ 405 w 602"/>
                  <a:gd name="T17" fmla="*/ 330 h 602"/>
                  <a:gd name="T18" fmla="*/ 404 w 602"/>
                  <a:gd name="T19" fmla="*/ 267 h 602"/>
                  <a:gd name="T20" fmla="*/ 364 w 602"/>
                  <a:gd name="T21" fmla="*/ 213 h 602"/>
                  <a:gd name="T22" fmla="*/ 301 w 602"/>
                  <a:gd name="T23" fmla="*/ 193 h 602"/>
                  <a:gd name="T24" fmla="*/ 299 w 602"/>
                  <a:gd name="T25" fmla="*/ 0 h 602"/>
                  <a:gd name="T26" fmla="*/ 355 w 602"/>
                  <a:gd name="T27" fmla="*/ 5 h 602"/>
                  <a:gd name="T28" fmla="*/ 452 w 602"/>
                  <a:gd name="T29" fmla="*/ 41 h 602"/>
                  <a:gd name="T30" fmla="*/ 530 w 602"/>
                  <a:gd name="T31" fmla="*/ 106 h 602"/>
                  <a:gd name="T32" fmla="*/ 582 w 602"/>
                  <a:gd name="T33" fmla="*/ 196 h 602"/>
                  <a:gd name="T34" fmla="*/ 602 w 602"/>
                  <a:gd name="T35" fmla="*/ 301 h 602"/>
                  <a:gd name="T36" fmla="*/ 587 w 602"/>
                  <a:gd name="T37" fmla="*/ 393 h 602"/>
                  <a:gd name="T38" fmla="*/ 544 w 602"/>
                  <a:gd name="T39" fmla="*/ 476 h 602"/>
                  <a:gd name="T40" fmla="*/ 477 w 602"/>
                  <a:gd name="T41" fmla="*/ 544 h 602"/>
                  <a:gd name="T42" fmla="*/ 395 w 602"/>
                  <a:gd name="T43" fmla="*/ 588 h 602"/>
                  <a:gd name="T44" fmla="*/ 301 w 602"/>
                  <a:gd name="T45" fmla="*/ 602 h 602"/>
                  <a:gd name="T46" fmla="*/ 254 w 602"/>
                  <a:gd name="T47" fmla="*/ 599 h 602"/>
                  <a:gd name="T48" fmla="*/ 166 w 602"/>
                  <a:gd name="T49" fmla="*/ 570 h 602"/>
                  <a:gd name="T50" fmla="*/ 88 w 602"/>
                  <a:gd name="T51" fmla="*/ 514 h 602"/>
                  <a:gd name="T52" fmla="*/ 32 w 602"/>
                  <a:gd name="T53" fmla="*/ 438 h 602"/>
                  <a:gd name="T54" fmla="*/ 3 w 602"/>
                  <a:gd name="T55" fmla="*/ 350 h 602"/>
                  <a:gd name="T56" fmla="*/ 5 w 602"/>
                  <a:gd name="T57" fmla="*/ 249 h 602"/>
                  <a:gd name="T58" fmla="*/ 41 w 602"/>
                  <a:gd name="T59" fmla="*/ 149 h 602"/>
                  <a:gd name="T60" fmla="*/ 106 w 602"/>
                  <a:gd name="T61" fmla="*/ 72 h 602"/>
                  <a:gd name="T62" fmla="*/ 194 w 602"/>
                  <a:gd name="T63" fmla="*/ 20 h 602"/>
                  <a:gd name="T64" fmla="*/ 299 w 602"/>
                  <a:gd name="T65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02" h="602">
                    <a:moveTo>
                      <a:pt x="301" y="193"/>
                    </a:moveTo>
                    <a:lnTo>
                      <a:pt x="267" y="198"/>
                    </a:lnTo>
                    <a:lnTo>
                      <a:pt x="236" y="213"/>
                    </a:lnTo>
                    <a:lnTo>
                      <a:pt x="212" y="238"/>
                    </a:lnTo>
                    <a:lnTo>
                      <a:pt x="198" y="267"/>
                    </a:lnTo>
                    <a:lnTo>
                      <a:pt x="193" y="301"/>
                    </a:lnTo>
                    <a:lnTo>
                      <a:pt x="196" y="330"/>
                    </a:lnTo>
                    <a:lnTo>
                      <a:pt x="207" y="355"/>
                    </a:lnTo>
                    <a:lnTo>
                      <a:pt x="223" y="378"/>
                    </a:lnTo>
                    <a:lnTo>
                      <a:pt x="247" y="395"/>
                    </a:lnTo>
                    <a:lnTo>
                      <a:pt x="272" y="406"/>
                    </a:lnTo>
                    <a:lnTo>
                      <a:pt x="301" y="409"/>
                    </a:lnTo>
                    <a:lnTo>
                      <a:pt x="301" y="409"/>
                    </a:lnTo>
                    <a:lnTo>
                      <a:pt x="330" y="406"/>
                    </a:lnTo>
                    <a:lnTo>
                      <a:pt x="355" y="395"/>
                    </a:lnTo>
                    <a:lnTo>
                      <a:pt x="378" y="378"/>
                    </a:lnTo>
                    <a:lnTo>
                      <a:pt x="395" y="355"/>
                    </a:lnTo>
                    <a:lnTo>
                      <a:pt x="405" y="330"/>
                    </a:lnTo>
                    <a:lnTo>
                      <a:pt x="409" y="301"/>
                    </a:lnTo>
                    <a:lnTo>
                      <a:pt x="404" y="267"/>
                    </a:lnTo>
                    <a:lnTo>
                      <a:pt x="389" y="236"/>
                    </a:lnTo>
                    <a:lnTo>
                      <a:pt x="364" y="213"/>
                    </a:lnTo>
                    <a:lnTo>
                      <a:pt x="335" y="198"/>
                    </a:lnTo>
                    <a:lnTo>
                      <a:pt x="301" y="193"/>
                    </a:lnTo>
                    <a:lnTo>
                      <a:pt x="301" y="193"/>
                    </a:lnTo>
                    <a:close/>
                    <a:moveTo>
                      <a:pt x="299" y="0"/>
                    </a:moveTo>
                    <a:lnTo>
                      <a:pt x="301" y="0"/>
                    </a:lnTo>
                    <a:lnTo>
                      <a:pt x="355" y="5"/>
                    </a:lnTo>
                    <a:lnTo>
                      <a:pt x="405" y="20"/>
                    </a:lnTo>
                    <a:lnTo>
                      <a:pt x="452" y="41"/>
                    </a:lnTo>
                    <a:lnTo>
                      <a:pt x="494" y="70"/>
                    </a:lnTo>
                    <a:lnTo>
                      <a:pt x="530" y="106"/>
                    </a:lnTo>
                    <a:lnTo>
                      <a:pt x="560" y="149"/>
                    </a:lnTo>
                    <a:lnTo>
                      <a:pt x="582" y="196"/>
                    </a:lnTo>
                    <a:lnTo>
                      <a:pt x="596" y="247"/>
                    </a:lnTo>
                    <a:lnTo>
                      <a:pt x="602" y="301"/>
                    </a:lnTo>
                    <a:lnTo>
                      <a:pt x="598" y="348"/>
                    </a:lnTo>
                    <a:lnTo>
                      <a:pt x="587" y="393"/>
                    </a:lnTo>
                    <a:lnTo>
                      <a:pt x="569" y="436"/>
                    </a:lnTo>
                    <a:lnTo>
                      <a:pt x="544" y="476"/>
                    </a:lnTo>
                    <a:lnTo>
                      <a:pt x="514" y="514"/>
                    </a:lnTo>
                    <a:lnTo>
                      <a:pt x="477" y="544"/>
                    </a:lnTo>
                    <a:lnTo>
                      <a:pt x="438" y="570"/>
                    </a:lnTo>
                    <a:lnTo>
                      <a:pt x="395" y="588"/>
                    </a:lnTo>
                    <a:lnTo>
                      <a:pt x="349" y="599"/>
                    </a:lnTo>
                    <a:lnTo>
                      <a:pt x="301" y="602"/>
                    </a:lnTo>
                    <a:lnTo>
                      <a:pt x="301" y="602"/>
                    </a:lnTo>
                    <a:lnTo>
                      <a:pt x="254" y="599"/>
                    </a:lnTo>
                    <a:lnTo>
                      <a:pt x="207" y="588"/>
                    </a:lnTo>
                    <a:lnTo>
                      <a:pt x="166" y="570"/>
                    </a:lnTo>
                    <a:lnTo>
                      <a:pt x="124" y="544"/>
                    </a:lnTo>
                    <a:lnTo>
                      <a:pt x="88" y="514"/>
                    </a:lnTo>
                    <a:lnTo>
                      <a:pt x="57" y="478"/>
                    </a:lnTo>
                    <a:lnTo>
                      <a:pt x="32" y="438"/>
                    </a:lnTo>
                    <a:lnTo>
                      <a:pt x="14" y="395"/>
                    </a:lnTo>
                    <a:lnTo>
                      <a:pt x="3" y="350"/>
                    </a:lnTo>
                    <a:lnTo>
                      <a:pt x="0" y="303"/>
                    </a:lnTo>
                    <a:lnTo>
                      <a:pt x="5" y="249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0" y="108"/>
                    </a:lnTo>
                    <a:lnTo>
                      <a:pt x="106" y="72"/>
                    </a:lnTo>
                    <a:lnTo>
                      <a:pt x="148" y="41"/>
                    </a:lnTo>
                    <a:lnTo>
                      <a:pt x="194" y="20"/>
                    </a:lnTo>
                    <a:lnTo>
                      <a:pt x="245" y="5"/>
                    </a:lnTo>
                    <a:lnTo>
                      <a:pt x="2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33"/>
              <p:cNvSpPr>
                <a:spLocks noEditPoints="1"/>
              </p:cNvSpPr>
              <p:nvPr/>
            </p:nvSpPr>
            <p:spPr bwMode="auto">
              <a:xfrm>
                <a:off x="3277" y="1136"/>
                <a:ext cx="1119" cy="1070"/>
              </a:xfrm>
              <a:custGeom>
                <a:avLst/>
                <a:gdLst>
                  <a:gd name="T0" fmla="*/ 734 w 2239"/>
                  <a:gd name="T1" fmla="*/ 276 h 2139"/>
                  <a:gd name="T2" fmla="*/ 370 w 2239"/>
                  <a:gd name="T3" fmla="*/ 575 h 2139"/>
                  <a:gd name="T4" fmla="*/ 197 w 2239"/>
                  <a:gd name="T5" fmla="*/ 1023 h 2139"/>
                  <a:gd name="T6" fmla="*/ 262 w 2239"/>
                  <a:gd name="T7" fmla="*/ 1473 h 2139"/>
                  <a:gd name="T8" fmla="*/ 523 w 2239"/>
                  <a:gd name="T9" fmla="*/ 1831 h 2139"/>
                  <a:gd name="T10" fmla="*/ 754 w 2239"/>
                  <a:gd name="T11" fmla="*/ 1942 h 2139"/>
                  <a:gd name="T12" fmla="*/ 833 w 2239"/>
                  <a:gd name="T13" fmla="*/ 1834 h 2139"/>
                  <a:gd name="T14" fmla="*/ 712 w 2239"/>
                  <a:gd name="T15" fmla="*/ 1703 h 2139"/>
                  <a:gd name="T16" fmla="*/ 474 w 2239"/>
                  <a:gd name="T17" fmla="*/ 1416 h 2139"/>
                  <a:gd name="T18" fmla="*/ 415 w 2239"/>
                  <a:gd name="T19" fmla="*/ 1033 h 2139"/>
                  <a:gd name="T20" fmla="*/ 588 w 2239"/>
                  <a:gd name="T21" fmla="*/ 651 h 2139"/>
                  <a:gd name="T22" fmla="*/ 943 w 2239"/>
                  <a:gd name="T23" fmla="*/ 433 h 2139"/>
                  <a:gd name="T24" fmla="*/ 1295 w 2239"/>
                  <a:gd name="T25" fmla="*/ 431 h 2139"/>
                  <a:gd name="T26" fmla="*/ 1650 w 2239"/>
                  <a:gd name="T27" fmla="*/ 647 h 2139"/>
                  <a:gd name="T28" fmla="*/ 1825 w 2239"/>
                  <a:gd name="T29" fmla="*/ 1030 h 2139"/>
                  <a:gd name="T30" fmla="*/ 1767 w 2239"/>
                  <a:gd name="T31" fmla="*/ 1412 h 2139"/>
                  <a:gd name="T32" fmla="*/ 1531 w 2239"/>
                  <a:gd name="T33" fmla="*/ 1699 h 2139"/>
                  <a:gd name="T34" fmla="*/ 1410 w 2239"/>
                  <a:gd name="T35" fmla="*/ 1834 h 2139"/>
                  <a:gd name="T36" fmla="*/ 1489 w 2239"/>
                  <a:gd name="T37" fmla="*/ 1941 h 2139"/>
                  <a:gd name="T38" fmla="*/ 1650 w 2239"/>
                  <a:gd name="T39" fmla="*/ 1883 h 2139"/>
                  <a:gd name="T40" fmla="*/ 1942 w 2239"/>
                  <a:gd name="T41" fmla="*/ 1549 h 2139"/>
                  <a:gd name="T42" fmla="*/ 2046 w 2239"/>
                  <a:gd name="T43" fmla="*/ 1116 h 2139"/>
                  <a:gd name="T44" fmla="*/ 1920 w 2239"/>
                  <a:gd name="T45" fmla="*/ 651 h 2139"/>
                  <a:gd name="T46" fmla="*/ 1587 w 2239"/>
                  <a:gd name="T47" fmla="*/ 319 h 2139"/>
                  <a:gd name="T48" fmla="*/ 1120 w 2239"/>
                  <a:gd name="T49" fmla="*/ 193 h 2139"/>
                  <a:gd name="T50" fmla="*/ 1333 w 2239"/>
                  <a:gd name="T51" fmla="*/ 20 h 2139"/>
                  <a:gd name="T52" fmla="*/ 1796 w 2239"/>
                  <a:gd name="T53" fmla="*/ 227 h 2139"/>
                  <a:gd name="T54" fmla="*/ 2117 w 2239"/>
                  <a:gd name="T55" fmla="*/ 613 h 2139"/>
                  <a:gd name="T56" fmla="*/ 2239 w 2239"/>
                  <a:gd name="T57" fmla="*/ 1116 h 2139"/>
                  <a:gd name="T58" fmla="*/ 2131 w 2239"/>
                  <a:gd name="T59" fmla="*/ 1598 h 2139"/>
                  <a:gd name="T60" fmla="*/ 1832 w 2239"/>
                  <a:gd name="T61" fmla="*/ 1984 h 2139"/>
                  <a:gd name="T62" fmla="*/ 1520 w 2239"/>
                  <a:gd name="T63" fmla="*/ 2137 h 2139"/>
                  <a:gd name="T64" fmla="*/ 1323 w 2239"/>
                  <a:gd name="T65" fmla="*/ 2065 h 2139"/>
                  <a:gd name="T66" fmla="*/ 1219 w 2239"/>
                  <a:gd name="T67" fmla="*/ 1845 h 2139"/>
                  <a:gd name="T68" fmla="*/ 1296 w 2239"/>
                  <a:gd name="T69" fmla="*/ 1632 h 2139"/>
                  <a:gd name="T70" fmla="*/ 1529 w 2239"/>
                  <a:gd name="T71" fmla="*/ 1439 h 2139"/>
                  <a:gd name="T72" fmla="*/ 1637 w 2239"/>
                  <a:gd name="T73" fmla="*/ 1118 h 2139"/>
                  <a:gd name="T74" fmla="*/ 1509 w 2239"/>
                  <a:gd name="T75" fmla="*/ 779 h 2139"/>
                  <a:gd name="T76" fmla="*/ 1196 w 2239"/>
                  <a:gd name="T77" fmla="*/ 608 h 2139"/>
                  <a:gd name="T78" fmla="*/ 900 w 2239"/>
                  <a:gd name="T79" fmla="*/ 651 h 2139"/>
                  <a:gd name="T80" fmla="*/ 649 w 2239"/>
                  <a:gd name="T81" fmla="*/ 903 h 2139"/>
                  <a:gd name="T82" fmla="*/ 620 w 2239"/>
                  <a:gd name="T83" fmla="*/ 1259 h 2139"/>
                  <a:gd name="T84" fmla="*/ 812 w 2239"/>
                  <a:gd name="T85" fmla="*/ 1537 h 2139"/>
                  <a:gd name="T86" fmla="*/ 997 w 2239"/>
                  <a:gd name="T87" fmla="*/ 1712 h 2139"/>
                  <a:gd name="T88" fmla="*/ 1008 w 2239"/>
                  <a:gd name="T89" fmla="*/ 1939 h 2139"/>
                  <a:gd name="T90" fmla="*/ 855 w 2239"/>
                  <a:gd name="T91" fmla="*/ 2108 h 2139"/>
                  <a:gd name="T92" fmla="*/ 626 w 2239"/>
                  <a:gd name="T93" fmla="*/ 2123 h 2139"/>
                  <a:gd name="T94" fmla="*/ 271 w 2239"/>
                  <a:gd name="T95" fmla="*/ 1850 h 2139"/>
                  <a:gd name="T96" fmla="*/ 42 w 2239"/>
                  <a:gd name="T97" fmla="*/ 1419 h 2139"/>
                  <a:gd name="T98" fmla="*/ 20 w 2239"/>
                  <a:gd name="T99" fmla="*/ 911 h 2139"/>
                  <a:gd name="T100" fmla="*/ 227 w 2239"/>
                  <a:gd name="T101" fmla="*/ 445 h 2139"/>
                  <a:gd name="T102" fmla="*/ 611 w 2239"/>
                  <a:gd name="T103" fmla="*/ 123 h 2139"/>
                  <a:gd name="T104" fmla="*/ 1116 w 2239"/>
                  <a:gd name="T105" fmla="*/ 0 h 2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39" h="2139">
                    <a:moveTo>
                      <a:pt x="1116" y="193"/>
                    </a:moveTo>
                    <a:lnTo>
                      <a:pt x="1015" y="198"/>
                    </a:lnTo>
                    <a:lnTo>
                      <a:pt x="918" y="215"/>
                    </a:lnTo>
                    <a:lnTo>
                      <a:pt x="824" y="240"/>
                    </a:lnTo>
                    <a:lnTo>
                      <a:pt x="734" y="276"/>
                    </a:lnTo>
                    <a:lnTo>
                      <a:pt x="649" y="321"/>
                    </a:lnTo>
                    <a:lnTo>
                      <a:pt x="570" y="373"/>
                    </a:lnTo>
                    <a:lnTo>
                      <a:pt x="496" y="433"/>
                    </a:lnTo>
                    <a:lnTo>
                      <a:pt x="429" y="501"/>
                    </a:lnTo>
                    <a:lnTo>
                      <a:pt x="370" y="575"/>
                    </a:lnTo>
                    <a:lnTo>
                      <a:pt x="318" y="655"/>
                    </a:lnTo>
                    <a:lnTo>
                      <a:pt x="274" y="739"/>
                    </a:lnTo>
                    <a:lnTo>
                      <a:pt x="238" y="830"/>
                    </a:lnTo>
                    <a:lnTo>
                      <a:pt x="213" y="923"/>
                    </a:lnTo>
                    <a:lnTo>
                      <a:pt x="197" y="1023"/>
                    </a:lnTo>
                    <a:lnTo>
                      <a:pt x="191" y="1124"/>
                    </a:lnTo>
                    <a:lnTo>
                      <a:pt x="197" y="1214"/>
                    </a:lnTo>
                    <a:lnTo>
                      <a:pt x="211" y="1304"/>
                    </a:lnTo>
                    <a:lnTo>
                      <a:pt x="233" y="1390"/>
                    </a:lnTo>
                    <a:lnTo>
                      <a:pt x="262" y="1473"/>
                    </a:lnTo>
                    <a:lnTo>
                      <a:pt x="300" y="1555"/>
                    </a:lnTo>
                    <a:lnTo>
                      <a:pt x="345" y="1630"/>
                    </a:lnTo>
                    <a:lnTo>
                      <a:pt x="397" y="1703"/>
                    </a:lnTo>
                    <a:lnTo>
                      <a:pt x="456" y="1769"/>
                    </a:lnTo>
                    <a:lnTo>
                      <a:pt x="523" y="1831"/>
                    </a:lnTo>
                    <a:lnTo>
                      <a:pt x="595" y="1885"/>
                    </a:lnTo>
                    <a:lnTo>
                      <a:pt x="673" y="1933"/>
                    </a:lnTo>
                    <a:lnTo>
                      <a:pt x="700" y="1944"/>
                    </a:lnTo>
                    <a:lnTo>
                      <a:pt x="727" y="1946"/>
                    </a:lnTo>
                    <a:lnTo>
                      <a:pt x="754" y="1942"/>
                    </a:lnTo>
                    <a:lnTo>
                      <a:pt x="781" y="1932"/>
                    </a:lnTo>
                    <a:lnTo>
                      <a:pt x="803" y="1914"/>
                    </a:lnTo>
                    <a:lnTo>
                      <a:pt x="821" y="1890"/>
                    </a:lnTo>
                    <a:lnTo>
                      <a:pt x="830" y="1863"/>
                    </a:lnTo>
                    <a:lnTo>
                      <a:pt x="833" y="1834"/>
                    </a:lnTo>
                    <a:lnTo>
                      <a:pt x="830" y="1807"/>
                    </a:lnTo>
                    <a:lnTo>
                      <a:pt x="819" y="1782"/>
                    </a:lnTo>
                    <a:lnTo>
                      <a:pt x="801" y="1760"/>
                    </a:lnTo>
                    <a:lnTo>
                      <a:pt x="777" y="1742"/>
                    </a:lnTo>
                    <a:lnTo>
                      <a:pt x="712" y="1703"/>
                    </a:lnTo>
                    <a:lnTo>
                      <a:pt x="653" y="1656"/>
                    </a:lnTo>
                    <a:lnTo>
                      <a:pt x="599" y="1602"/>
                    </a:lnTo>
                    <a:lnTo>
                      <a:pt x="550" y="1544"/>
                    </a:lnTo>
                    <a:lnTo>
                      <a:pt x="509" y="1482"/>
                    </a:lnTo>
                    <a:lnTo>
                      <a:pt x="474" y="1416"/>
                    </a:lnTo>
                    <a:lnTo>
                      <a:pt x="447" y="1347"/>
                    </a:lnTo>
                    <a:lnTo>
                      <a:pt x="426" y="1273"/>
                    </a:lnTo>
                    <a:lnTo>
                      <a:pt x="413" y="1199"/>
                    </a:lnTo>
                    <a:lnTo>
                      <a:pt x="410" y="1122"/>
                    </a:lnTo>
                    <a:lnTo>
                      <a:pt x="415" y="1033"/>
                    </a:lnTo>
                    <a:lnTo>
                      <a:pt x="431" y="947"/>
                    </a:lnTo>
                    <a:lnTo>
                      <a:pt x="456" y="866"/>
                    </a:lnTo>
                    <a:lnTo>
                      <a:pt x="492" y="788"/>
                    </a:lnTo>
                    <a:lnTo>
                      <a:pt x="536" y="716"/>
                    </a:lnTo>
                    <a:lnTo>
                      <a:pt x="588" y="651"/>
                    </a:lnTo>
                    <a:lnTo>
                      <a:pt x="647" y="591"/>
                    </a:lnTo>
                    <a:lnTo>
                      <a:pt x="712" y="539"/>
                    </a:lnTo>
                    <a:lnTo>
                      <a:pt x="784" y="494"/>
                    </a:lnTo>
                    <a:lnTo>
                      <a:pt x="862" y="458"/>
                    </a:lnTo>
                    <a:lnTo>
                      <a:pt x="943" y="433"/>
                    </a:lnTo>
                    <a:lnTo>
                      <a:pt x="1028" y="415"/>
                    </a:lnTo>
                    <a:lnTo>
                      <a:pt x="1118" y="409"/>
                    </a:lnTo>
                    <a:lnTo>
                      <a:pt x="1120" y="409"/>
                    </a:lnTo>
                    <a:lnTo>
                      <a:pt x="1208" y="415"/>
                    </a:lnTo>
                    <a:lnTo>
                      <a:pt x="1295" y="431"/>
                    </a:lnTo>
                    <a:lnTo>
                      <a:pt x="1376" y="458"/>
                    </a:lnTo>
                    <a:lnTo>
                      <a:pt x="1453" y="492"/>
                    </a:lnTo>
                    <a:lnTo>
                      <a:pt x="1524" y="537"/>
                    </a:lnTo>
                    <a:lnTo>
                      <a:pt x="1590" y="588"/>
                    </a:lnTo>
                    <a:lnTo>
                      <a:pt x="1650" y="647"/>
                    </a:lnTo>
                    <a:lnTo>
                      <a:pt x="1702" y="714"/>
                    </a:lnTo>
                    <a:lnTo>
                      <a:pt x="1745" y="784"/>
                    </a:lnTo>
                    <a:lnTo>
                      <a:pt x="1781" y="862"/>
                    </a:lnTo>
                    <a:lnTo>
                      <a:pt x="1807" y="943"/>
                    </a:lnTo>
                    <a:lnTo>
                      <a:pt x="1825" y="1030"/>
                    </a:lnTo>
                    <a:lnTo>
                      <a:pt x="1830" y="1118"/>
                    </a:lnTo>
                    <a:lnTo>
                      <a:pt x="1826" y="1194"/>
                    </a:lnTo>
                    <a:lnTo>
                      <a:pt x="1814" y="1270"/>
                    </a:lnTo>
                    <a:lnTo>
                      <a:pt x="1794" y="1342"/>
                    </a:lnTo>
                    <a:lnTo>
                      <a:pt x="1767" y="1412"/>
                    </a:lnTo>
                    <a:lnTo>
                      <a:pt x="1733" y="1479"/>
                    </a:lnTo>
                    <a:lnTo>
                      <a:pt x="1691" y="1542"/>
                    </a:lnTo>
                    <a:lnTo>
                      <a:pt x="1644" y="1600"/>
                    </a:lnTo>
                    <a:lnTo>
                      <a:pt x="1590" y="1652"/>
                    </a:lnTo>
                    <a:lnTo>
                      <a:pt x="1531" y="1699"/>
                    </a:lnTo>
                    <a:lnTo>
                      <a:pt x="1466" y="1740"/>
                    </a:lnTo>
                    <a:lnTo>
                      <a:pt x="1442" y="1758"/>
                    </a:lnTo>
                    <a:lnTo>
                      <a:pt x="1424" y="1780"/>
                    </a:lnTo>
                    <a:lnTo>
                      <a:pt x="1414" y="1805"/>
                    </a:lnTo>
                    <a:lnTo>
                      <a:pt x="1410" y="1834"/>
                    </a:lnTo>
                    <a:lnTo>
                      <a:pt x="1414" y="1861"/>
                    </a:lnTo>
                    <a:lnTo>
                      <a:pt x="1424" y="1888"/>
                    </a:lnTo>
                    <a:lnTo>
                      <a:pt x="1441" y="1912"/>
                    </a:lnTo>
                    <a:lnTo>
                      <a:pt x="1464" y="1930"/>
                    </a:lnTo>
                    <a:lnTo>
                      <a:pt x="1489" y="1941"/>
                    </a:lnTo>
                    <a:lnTo>
                      <a:pt x="1518" y="1944"/>
                    </a:lnTo>
                    <a:lnTo>
                      <a:pt x="1518" y="1944"/>
                    </a:lnTo>
                    <a:lnTo>
                      <a:pt x="1545" y="1941"/>
                    </a:lnTo>
                    <a:lnTo>
                      <a:pt x="1572" y="1930"/>
                    </a:lnTo>
                    <a:lnTo>
                      <a:pt x="1650" y="1883"/>
                    </a:lnTo>
                    <a:lnTo>
                      <a:pt x="1720" y="1827"/>
                    </a:lnTo>
                    <a:lnTo>
                      <a:pt x="1787" y="1766"/>
                    </a:lnTo>
                    <a:lnTo>
                      <a:pt x="1844" y="1699"/>
                    </a:lnTo>
                    <a:lnTo>
                      <a:pt x="1897" y="1627"/>
                    </a:lnTo>
                    <a:lnTo>
                      <a:pt x="1942" y="1549"/>
                    </a:lnTo>
                    <a:lnTo>
                      <a:pt x="1980" y="1470"/>
                    </a:lnTo>
                    <a:lnTo>
                      <a:pt x="2008" y="1385"/>
                    </a:lnTo>
                    <a:lnTo>
                      <a:pt x="2030" y="1298"/>
                    </a:lnTo>
                    <a:lnTo>
                      <a:pt x="2043" y="1208"/>
                    </a:lnTo>
                    <a:lnTo>
                      <a:pt x="2046" y="1116"/>
                    </a:lnTo>
                    <a:lnTo>
                      <a:pt x="2041" y="1017"/>
                    </a:lnTo>
                    <a:lnTo>
                      <a:pt x="2025" y="918"/>
                    </a:lnTo>
                    <a:lnTo>
                      <a:pt x="1999" y="824"/>
                    </a:lnTo>
                    <a:lnTo>
                      <a:pt x="1963" y="736"/>
                    </a:lnTo>
                    <a:lnTo>
                      <a:pt x="1920" y="651"/>
                    </a:lnTo>
                    <a:lnTo>
                      <a:pt x="1866" y="572"/>
                    </a:lnTo>
                    <a:lnTo>
                      <a:pt x="1807" y="498"/>
                    </a:lnTo>
                    <a:lnTo>
                      <a:pt x="1740" y="431"/>
                    </a:lnTo>
                    <a:lnTo>
                      <a:pt x="1666" y="371"/>
                    </a:lnTo>
                    <a:lnTo>
                      <a:pt x="1587" y="319"/>
                    </a:lnTo>
                    <a:lnTo>
                      <a:pt x="1502" y="274"/>
                    </a:lnTo>
                    <a:lnTo>
                      <a:pt x="1412" y="240"/>
                    </a:lnTo>
                    <a:lnTo>
                      <a:pt x="1318" y="213"/>
                    </a:lnTo>
                    <a:lnTo>
                      <a:pt x="1221" y="198"/>
                    </a:lnTo>
                    <a:lnTo>
                      <a:pt x="1120" y="193"/>
                    </a:lnTo>
                    <a:lnTo>
                      <a:pt x="1116" y="193"/>
                    </a:lnTo>
                    <a:close/>
                    <a:moveTo>
                      <a:pt x="1116" y="0"/>
                    </a:moveTo>
                    <a:lnTo>
                      <a:pt x="1120" y="0"/>
                    </a:lnTo>
                    <a:lnTo>
                      <a:pt x="1228" y="5"/>
                    </a:lnTo>
                    <a:lnTo>
                      <a:pt x="1333" y="20"/>
                    </a:lnTo>
                    <a:lnTo>
                      <a:pt x="1433" y="45"/>
                    </a:lnTo>
                    <a:lnTo>
                      <a:pt x="1531" y="77"/>
                    </a:lnTo>
                    <a:lnTo>
                      <a:pt x="1623" y="121"/>
                    </a:lnTo>
                    <a:lnTo>
                      <a:pt x="1713" y="169"/>
                    </a:lnTo>
                    <a:lnTo>
                      <a:pt x="1796" y="227"/>
                    </a:lnTo>
                    <a:lnTo>
                      <a:pt x="1873" y="292"/>
                    </a:lnTo>
                    <a:lnTo>
                      <a:pt x="1944" y="364"/>
                    </a:lnTo>
                    <a:lnTo>
                      <a:pt x="2008" y="442"/>
                    </a:lnTo>
                    <a:lnTo>
                      <a:pt x="2068" y="525"/>
                    </a:lnTo>
                    <a:lnTo>
                      <a:pt x="2117" y="613"/>
                    </a:lnTo>
                    <a:lnTo>
                      <a:pt x="2160" y="705"/>
                    </a:lnTo>
                    <a:lnTo>
                      <a:pt x="2194" y="802"/>
                    </a:lnTo>
                    <a:lnTo>
                      <a:pt x="2218" y="905"/>
                    </a:lnTo>
                    <a:lnTo>
                      <a:pt x="2234" y="1010"/>
                    </a:lnTo>
                    <a:lnTo>
                      <a:pt x="2239" y="1116"/>
                    </a:lnTo>
                    <a:lnTo>
                      <a:pt x="2236" y="1217"/>
                    </a:lnTo>
                    <a:lnTo>
                      <a:pt x="2221" y="1317"/>
                    </a:lnTo>
                    <a:lnTo>
                      <a:pt x="2200" y="1414"/>
                    </a:lnTo>
                    <a:lnTo>
                      <a:pt x="2169" y="1508"/>
                    </a:lnTo>
                    <a:lnTo>
                      <a:pt x="2131" y="1598"/>
                    </a:lnTo>
                    <a:lnTo>
                      <a:pt x="2086" y="1686"/>
                    </a:lnTo>
                    <a:lnTo>
                      <a:pt x="2032" y="1767"/>
                    </a:lnTo>
                    <a:lnTo>
                      <a:pt x="1972" y="1845"/>
                    </a:lnTo>
                    <a:lnTo>
                      <a:pt x="1906" y="1919"/>
                    </a:lnTo>
                    <a:lnTo>
                      <a:pt x="1832" y="1984"/>
                    </a:lnTo>
                    <a:lnTo>
                      <a:pt x="1751" y="2045"/>
                    </a:lnTo>
                    <a:lnTo>
                      <a:pt x="1666" y="2098"/>
                    </a:lnTo>
                    <a:lnTo>
                      <a:pt x="1619" y="2119"/>
                    </a:lnTo>
                    <a:lnTo>
                      <a:pt x="1570" y="2132"/>
                    </a:lnTo>
                    <a:lnTo>
                      <a:pt x="1520" y="2137"/>
                    </a:lnTo>
                    <a:lnTo>
                      <a:pt x="1518" y="2137"/>
                    </a:lnTo>
                    <a:lnTo>
                      <a:pt x="1466" y="2132"/>
                    </a:lnTo>
                    <a:lnTo>
                      <a:pt x="1414" y="2117"/>
                    </a:lnTo>
                    <a:lnTo>
                      <a:pt x="1367" y="2096"/>
                    </a:lnTo>
                    <a:lnTo>
                      <a:pt x="1323" y="2065"/>
                    </a:lnTo>
                    <a:lnTo>
                      <a:pt x="1286" y="2027"/>
                    </a:lnTo>
                    <a:lnTo>
                      <a:pt x="1257" y="1982"/>
                    </a:lnTo>
                    <a:lnTo>
                      <a:pt x="1235" y="1937"/>
                    </a:lnTo>
                    <a:lnTo>
                      <a:pt x="1223" y="1892"/>
                    </a:lnTo>
                    <a:lnTo>
                      <a:pt x="1219" y="1845"/>
                    </a:lnTo>
                    <a:lnTo>
                      <a:pt x="1221" y="1800"/>
                    </a:lnTo>
                    <a:lnTo>
                      <a:pt x="1230" y="1753"/>
                    </a:lnTo>
                    <a:lnTo>
                      <a:pt x="1246" y="1710"/>
                    </a:lnTo>
                    <a:lnTo>
                      <a:pt x="1268" y="1670"/>
                    </a:lnTo>
                    <a:lnTo>
                      <a:pt x="1296" y="1632"/>
                    </a:lnTo>
                    <a:lnTo>
                      <a:pt x="1331" y="1600"/>
                    </a:lnTo>
                    <a:lnTo>
                      <a:pt x="1372" y="1573"/>
                    </a:lnTo>
                    <a:lnTo>
                      <a:pt x="1430" y="1535"/>
                    </a:lnTo>
                    <a:lnTo>
                      <a:pt x="1482" y="1490"/>
                    </a:lnTo>
                    <a:lnTo>
                      <a:pt x="1529" y="1439"/>
                    </a:lnTo>
                    <a:lnTo>
                      <a:pt x="1567" y="1381"/>
                    </a:lnTo>
                    <a:lnTo>
                      <a:pt x="1597" y="1320"/>
                    </a:lnTo>
                    <a:lnTo>
                      <a:pt x="1619" y="1255"/>
                    </a:lnTo>
                    <a:lnTo>
                      <a:pt x="1634" y="1188"/>
                    </a:lnTo>
                    <a:lnTo>
                      <a:pt x="1637" y="1118"/>
                    </a:lnTo>
                    <a:lnTo>
                      <a:pt x="1632" y="1042"/>
                    </a:lnTo>
                    <a:lnTo>
                      <a:pt x="1616" y="968"/>
                    </a:lnTo>
                    <a:lnTo>
                      <a:pt x="1588" y="900"/>
                    </a:lnTo>
                    <a:lnTo>
                      <a:pt x="1554" y="837"/>
                    </a:lnTo>
                    <a:lnTo>
                      <a:pt x="1509" y="779"/>
                    </a:lnTo>
                    <a:lnTo>
                      <a:pt x="1459" y="729"/>
                    </a:lnTo>
                    <a:lnTo>
                      <a:pt x="1401" y="685"/>
                    </a:lnTo>
                    <a:lnTo>
                      <a:pt x="1338" y="649"/>
                    </a:lnTo>
                    <a:lnTo>
                      <a:pt x="1269" y="624"/>
                    </a:lnTo>
                    <a:lnTo>
                      <a:pt x="1196" y="608"/>
                    </a:lnTo>
                    <a:lnTo>
                      <a:pt x="1120" y="602"/>
                    </a:lnTo>
                    <a:lnTo>
                      <a:pt x="1118" y="602"/>
                    </a:lnTo>
                    <a:lnTo>
                      <a:pt x="1042" y="608"/>
                    </a:lnTo>
                    <a:lnTo>
                      <a:pt x="968" y="624"/>
                    </a:lnTo>
                    <a:lnTo>
                      <a:pt x="900" y="651"/>
                    </a:lnTo>
                    <a:lnTo>
                      <a:pt x="837" y="685"/>
                    </a:lnTo>
                    <a:lnTo>
                      <a:pt x="779" y="730"/>
                    </a:lnTo>
                    <a:lnTo>
                      <a:pt x="729" y="781"/>
                    </a:lnTo>
                    <a:lnTo>
                      <a:pt x="684" y="839"/>
                    </a:lnTo>
                    <a:lnTo>
                      <a:pt x="649" y="903"/>
                    </a:lnTo>
                    <a:lnTo>
                      <a:pt x="622" y="972"/>
                    </a:lnTo>
                    <a:lnTo>
                      <a:pt x="608" y="1044"/>
                    </a:lnTo>
                    <a:lnTo>
                      <a:pt x="602" y="1122"/>
                    </a:lnTo>
                    <a:lnTo>
                      <a:pt x="606" y="1192"/>
                    </a:lnTo>
                    <a:lnTo>
                      <a:pt x="620" y="1259"/>
                    </a:lnTo>
                    <a:lnTo>
                      <a:pt x="644" y="1324"/>
                    </a:lnTo>
                    <a:lnTo>
                      <a:pt x="675" y="1385"/>
                    </a:lnTo>
                    <a:lnTo>
                      <a:pt x="712" y="1441"/>
                    </a:lnTo>
                    <a:lnTo>
                      <a:pt x="759" y="1491"/>
                    </a:lnTo>
                    <a:lnTo>
                      <a:pt x="812" y="1537"/>
                    </a:lnTo>
                    <a:lnTo>
                      <a:pt x="869" y="1574"/>
                    </a:lnTo>
                    <a:lnTo>
                      <a:pt x="911" y="1602"/>
                    </a:lnTo>
                    <a:lnTo>
                      <a:pt x="945" y="1634"/>
                    </a:lnTo>
                    <a:lnTo>
                      <a:pt x="974" y="1670"/>
                    </a:lnTo>
                    <a:lnTo>
                      <a:pt x="997" y="1712"/>
                    </a:lnTo>
                    <a:lnTo>
                      <a:pt x="1013" y="1755"/>
                    </a:lnTo>
                    <a:lnTo>
                      <a:pt x="1022" y="1800"/>
                    </a:lnTo>
                    <a:lnTo>
                      <a:pt x="1024" y="1845"/>
                    </a:lnTo>
                    <a:lnTo>
                      <a:pt x="1021" y="1892"/>
                    </a:lnTo>
                    <a:lnTo>
                      <a:pt x="1008" y="1939"/>
                    </a:lnTo>
                    <a:lnTo>
                      <a:pt x="988" y="1984"/>
                    </a:lnTo>
                    <a:lnTo>
                      <a:pt x="961" y="2024"/>
                    </a:lnTo>
                    <a:lnTo>
                      <a:pt x="931" y="2058"/>
                    </a:lnTo>
                    <a:lnTo>
                      <a:pt x="894" y="2087"/>
                    </a:lnTo>
                    <a:lnTo>
                      <a:pt x="855" y="2108"/>
                    </a:lnTo>
                    <a:lnTo>
                      <a:pt x="813" y="2125"/>
                    </a:lnTo>
                    <a:lnTo>
                      <a:pt x="768" y="2135"/>
                    </a:lnTo>
                    <a:lnTo>
                      <a:pt x="723" y="2139"/>
                    </a:lnTo>
                    <a:lnTo>
                      <a:pt x="675" y="2134"/>
                    </a:lnTo>
                    <a:lnTo>
                      <a:pt x="626" y="2123"/>
                    </a:lnTo>
                    <a:lnTo>
                      <a:pt x="579" y="2101"/>
                    </a:lnTo>
                    <a:lnTo>
                      <a:pt x="492" y="2049"/>
                    </a:lnTo>
                    <a:lnTo>
                      <a:pt x="413" y="1989"/>
                    </a:lnTo>
                    <a:lnTo>
                      <a:pt x="339" y="1923"/>
                    </a:lnTo>
                    <a:lnTo>
                      <a:pt x="271" y="1850"/>
                    </a:lnTo>
                    <a:lnTo>
                      <a:pt x="211" y="1773"/>
                    </a:lnTo>
                    <a:lnTo>
                      <a:pt x="157" y="1692"/>
                    </a:lnTo>
                    <a:lnTo>
                      <a:pt x="110" y="1605"/>
                    </a:lnTo>
                    <a:lnTo>
                      <a:pt x="72" y="1513"/>
                    </a:lnTo>
                    <a:lnTo>
                      <a:pt x="42" y="1419"/>
                    </a:lnTo>
                    <a:lnTo>
                      <a:pt x="18" y="1324"/>
                    </a:lnTo>
                    <a:lnTo>
                      <a:pt x="6" y="1225"/>
                    </a:lnTo>
                    <a:lnTo>
                      <a:pt x="0" y="1124"/>
                    </a:lnTo>
                    <a:lnTo>
                      <a:pt x="6" y="1015"/>
                    </a:lnTo>
                    <a:lnTo>
                      <a:pt x="20" y="911"/>
                    </a:lnTo>
                    <a:lnTo>
                      <a:pt x="44" y="810"/>
                    </a:lnTo>
                    <a:lnTo>
                      <a:pt x="78" y="712"/>
                    </a:lnTo>
                    <a:lnTo>
                      <a:pt x="119" y="619"/>
                    </a:lnTo>
                    <a:lnTo>
                      <a:pt x="170" y="528"/>
                    </a:lnTo>
                    <a:lnTo>
                      <a:pt x="227" y="445"/>
                    </a:lnTo>
                    <a:lnTo>
                      <a:pt x="291" y="368"/>
                    </a:lnTo>
                    <a:lnTo>
                      <a:pt x="363" y="296"/>
                    </a:lnTo>
                    <a:lnTo>
                      <a:pt x="440" y="231"/>
                    </a:lnTo>
                    <a:lnTo>
                      <a:pt x="523" y="173"/>
                    </a:lnTo>
                    <a:lnTo>
                      <a:pt x="611" y="123"/>
                    </a:lnTo>
                    <a:lnTo>
                      <a:pt x="705" y="79"/>
                    </a:lnTo>
                    <a:lnTo>
                      <a:pt x="803" y="45"/>
                    </a:lnTo>
                    <a:lnTo>
                      <a:pt x="903" y="22"/>
                    </a:lnTo>
                    <a:lnTo>
                      <a:pt x="1008" y="5"/>
                    </a:lnTo>
                    <a:lnTo>
                      <a:pt x="11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0690628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3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3" grpId="0"/>
          <p:bldP spid="1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276" y="858072"/>
            <a:ext cx="8378376" cy="695401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Constantia" pitchFamily="18" charset="0"/>
                <a:ea typeface="Calibri" panose="020F0502020204030204" pitchFamily="34" charset="0"/>
              </a:rPr>
              <a:t>Digitalization (ME-CRVS):</a:t>
            </a:r>
            <a:endParaRPr lang="en-US" sz="5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48169" y="1951629"/>
            <a:ext cx="8693622" cy="3982939"/>
          </a:xfrm>
        </p:spPr>
        <p:txBody>
          <a:bodyPr>
            <a:normAutofit/>
          </a:bodyPr>
          <a:lstStyle/>
          <a:p>
            <a:pPr marL="800100" lvl="1" indent="-342900">
              <a:lnSpc>
                <a:spcPct val="107000"/>
              </a:lnSpc>
              <a:buFont typeface="Wingdings" pitchFamily="2" charset="2"/>
              <a:buChar char="§"/>
            </a:pPr>
            <a:r>
              <a:rPr lang="en-GB" sz="2000" dirty="0">
                <a:effectLst/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Tablet Based: the application is working on Tablet based Civil Registration</a:t>
            </a:r>
          </a:p>
          <a:p>
            <a:pPr marL="800100" lvl="1" indent="-342900">
              <a:lnSpc>
                <a:spcPct val="107000"/>
              </a:lnSpc>
              <a:buFont typeface="Wingdings" pitchFamily="2" charset="2"/>
              <a:buChar char="§"/>
            </a:pPr>
            <a:r>
              <a:rPr lang="en-GB" sz="2000" dirty="0">
                <a:effectLst/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</a:t>
            </a:r>
            <a:r>
              <a:rPr lang="en-GB" sz="20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</a:t>
            </a:r>
            <a:r>
              <a:rPr lang="en-GB" sz="2000" dirty="0">
                <a:effectLst/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ingual: Register in 5 local working languages</a:t>
            </a:r>
          </a:p>
          <a:p>
            <a:pPr marL="800100" lvl="1" indent="-342900">
              <a:lnSpc>
                <a:spcPct val="107000"/>
              </a:lnSpc>
              <a:buFont typeface="Wingdings" pitchFamily="2" charset="2"/>
              <a:buChar char="§"/>
            </a:pPr>
            <a:r>
              <a:rPr lang="en-GB" sz="2000" dirty="0">
                <a:effectLst/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Online/offline: As per the availability of telecom services, it works both on online and offline mode</a:t>
            </a:r>
          </a:p>
          <a:p>
            <a:pPr marL="800100" lvl="1" indent="-342900">
              <a:lnSpc>
                <a:spcPct val="107000"/>
              </a:lnSpc>
              <a:buFont typeface="Wingdings" pitchFamily="2" charset="2"/>
              <a:buChar char="§"/>
            </a:pPr>
            <a:r>
              <a:rPr lang="en-GB" sz="2000" dirty="0">
                <a:effectLst/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Pilot: It piloted in 1380 Kebeles of all regions with all social settings (Urban, rural, refugee, and pastoralist)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GB" sz="2000" dirty="0">
                <a:effectLst/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Transmission takes place in a secured VPN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GB" sz="20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Stores in regional datacentres, Federal Main datacentre and Disaster recovery Site</a:t>
            </a:r>
            <a:endParaRPr lang="en-GB" sz="2000" dirty="0">
              <a:effectLst/>
              <a:latin typeface="Constant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endParaRPr lang="en-GB" sz="2000" dirty="0">
              <a:effectLst/>
              <a:latin typeface="Constantia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endParaRPr lang="en-GB" sz="2000" dirty="0">
              <a:latin typeface="Constantia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>
              <a:spcAft>
                <a:spcPts val="600"/>
              </a:spcAft>
              <a:buFont typeface="Wingdings" pitchFamily="2" charset="2"/>
              <a:buChar char="§"/>
            </a:pPr>
            <a:endParaRPr lang="en-GB" sz="2000" dirty="0">
              <a:effectLst/>
              <a:latin typeface="Constantia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endParaRPr lang="en-GB" sz="2000" dirty="0">
              <a:effectLst/>
              <a:latin typeface="Constant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994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097" y="2560169"/>
            <a:ext cx="5759354" cy="42966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413511" y="-11583"/>
            <a:ext cx="0" cy="6858000"/>
          </a:xfrm>
          <a:prstGeom prst="line">
            <a:avLst/>
          </a:prstGeom>
          <a:ln w="38100">
            <a:solidFill>
              <a:schemeClr val="accent4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36" idx="3"/>
            <a:endCxn id="1038" idx="3"/>
          </p:cNvCxnSpPr>
          <p:nvPr/>
        </p:nvCxnSpPr>
        <p:spPr>
          <a:xfrm flipV="1">
            <a:off x="2021445" y="3601047"/>
            <a:ext cx="1064668" cy="606275"/>
          </a:xfrm>
          <a:prstGeom prst="straightConnector1">
            <a:avLst/>
          </a:prstGeom>
          <a:ln w="34925" cmpd="sng">
            <a:solidFill>
              <a:srgbClr val="FF0000"/>
            </a:solidFill>
            <a:prstDash val="dashDot"/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40" idx="1"/>
          </p:cNvCxnSpPr>
          <p:nvPr/>
        </p:nvCxnSpPr>
        <p:spPr>
          <a:xfrm flipV="1">
            <a:off x="3927097" y="1434176"/>
            <a:ext cx="6072427" cy="1691161"/>
          </a:xfrm>
          <a:prstGeom prst="straightConnector1">
            <a:avLst/>
          </a:prstGeom>
          <a:ln w="34925" cmpd="sng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ablet Icon Png #140701 - Free Icons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5" y="561990"/>
            <a:ext cx="1887359" cy="188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3054" y="1171013"/>
            <a:ext cx="821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Kebele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Desktop Computer Icon transparent PNG - Stick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4" y="3299781"/>
            <a:ext cx="1815081" cy="18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nternet, Cloud computing, Computer, Cloud, interface, web, Server, Data,  Hostin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86113" y="2994771"/>
            <a:ext cx="1212551" cy="12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0100" y="3785109"/>
            <a:ext cx="826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52841" y="4207322"/>
            <a:ext cx="846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CSWeb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0" name="Picture 16" descr="Database Icon Transparent #408832 - Free Icons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524" y="607990"/>
            <a:ext cx="1652372" cy="16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0553070" y="1891030"/>
            <a:ext cx="545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CSA</a:t>
            </a:r>
          </a:p>
        </p:txBody>
      </p:sp>
      <p:cxnSp>
        <p:nvCxnSpPr>
          <p:cNvPr id="19" name="Curved Connector 18"/>
          <p:cNvCxnSpPr>
            <a:endCxn id="1038" idx="0"/>
          </p:cNvCxnSpPr>
          <p:nvPr/>
        </p:nvCxnSpPr>
        <p:spPr>
          <a:xfrm>
            <a:off x="1667454" y="1468258"/>
            <a:ext cx="2024934" cy="1526513"/>
          </a:xfrm>
          <a:prstGeom prst="straightConnector1">
            <a:avLst/>
          </a:prstGeom>
          <a:ln w="34925" cmpd="sng">
            <a:solidFill>
              <a:srgbClr val="00B050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2" descr="Desktop Computer Icon transparent PNG - Stick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5" y="5114862"/>
            <a:ext cx="1815081" cy="18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95321" y="5600190"/>
            <a:ext cx="859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endCxn id="1038" idx="2"/>
          </p:cNvCxnSpPr>
          <p:nvPr/>
        </p:nvCxnSpPr>
        <p:spPr>
          <a:xfrm flipV="1">
            <a:off x="2057584" y="4207322"/>
            <a:ext cx="1634804" cy="1627870"/>
          </a:xfrm>
          <a:prstGeom prst="straightConnector1">
            <a:avLst/>
          </a:prstGeom>
          <a:ln w="34925" cmpd="sng">
            <a:solidFill>
              <a:srgbClr val="FF0000"/>
            </a:solidFill>
            <a:prstDash val="dashDot"/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2CBE0B3-378B-496A-A7E5-31C314E5102F}"/>
              </a:ext>
            </a:extLst>
          </p:cNvPr>
          <p:cNvSpPr/>
          <p:nvPr/>
        </p:nvSpPr>
        <p:spPr>
          <a:xfrm>
            <a:off x="413982" y="2256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Workflow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D91939-44DB-4C8C-AE28-6F0AC1F93EF0}"/>
              </a:ext>
            </a:extLst>
          </p:cNvPr>
          <p:cNvSpPr/>
          <p:nvPr/>
        </p:nvSpPr>
        <p:spPr>
          <a:xfrm>
            <a:off x="2948886" y="1708029"/>
            <a:ext cx="3451703" cy="3406833"/>
          </a:xfrm>
          <a:prstGeom prst="ellipse">
            <a:avLst/>
          </a:prstGeom>
          <a:noFill/>
          <a:ln w="38100">
            <a:solidFill>
              <a:schemeClr val="accent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7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  <p:bldP spid="28" grpId="0"/>
      <p:bldP spid="56" grpId="0"/>
      <p:bldP spid="6" grpId="0" animBg="1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Custom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98D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Custom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98D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20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0070C0"/>
      </a:accent1>
      <a:accent2>
        <a:srgbClr val="0000FF"/>
      </a:accent2>
      <a:accent3>
        <a:srgbClr val="0058E9"/>
      </a:accent3>
      <a:accent4>
        <a:srgbClr val="791038"/>
      </a:accent4>
      <a:accent5>
        <a:srgbClr val="EF8F21"/>
      </a:accent5>
      <a:accent6>
        <a:srgbClr val="0090C4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BC1"/>
      </a:accent1>
      <a:accent2>
        <a:srgbClr val="222A35"/>
      </a:accent2>
      <a:accent3>
        <a:srgbClr val="294271"/>
      </a:accent3>
      <a:accent4>
        <a:srgbClr val="2DA4E6"/>
      </a:accent4>
      <a:accent5>
        <a:srgbClr val="00509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Custom 20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0070C0"/>
      </a:accent1>
      <a:accent2>
        <a:srgbClr val="0000FF"/>
      </a:accent2>
      <a:accent3>
        <a:srgbClr val="0058E9"/>
      </a:accent3>
      <a:accent4>
        <a:srgbClr val="791038"/>
      </a:accent4>
      <a:accent5>
        <a:srgbClr val="EF8F21"/>
      </a:accent5>
      <a:accent6>
        <a:srgbClr val="0090C4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Custom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98D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Custom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98D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Custom 20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0070C0"/>
      </a:accent1>
      <a:accent2>
        <a:srgbClr val="0000FF"/>
      </a:accent2>
      <a:accent3>
        <a:srgbClr val="0058E9"/>
      </a:accent3>
      <a:accent4>
        <a:srgbClr val="791038"/>
      </a:accent4>
      <a:accent5>
        <a:srgbClr val="EF8F21"/>
      </a:accent5>
      <a:accent6>
        <a:srgbClr val="0090C4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596</Words>
  <Application>Microsoft Office PowerPoint</Application>
  <PresentationFormat>Widescreen</PresentationFormat>
  <Paragraphs>107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36" baseType="lpstr">
      <vt:lpstr>Arial</vt:lpstr>
      <vt:lpstr>Baskerville Old Face</vt:lpstr>
      <vt:lpstr>Calibri</vt:lpstr>
      <vt:lpstr>Calibri Light</vt:lpstr>
      <vt:lpstr>Constantia</vt:lpstr>
      <vt:lpstr>Ethiopia Jiret</vt:lpstr>
      <vt:lpstr>Franklin Gothic Book</vt:lpstr>
      <vt:lpstr>Franklin Gothic Medium</vt:lpstr>
      <vt:lpstr>Power Geez Unicode1</vt:lpstr>
      <vt:lpstr>Times New Roman</vt:lpstr>
      <vt:lpstr>Wingdings</vt:lpstr>
      <vt:lpstr>1_Office Theme</vt:lpstr>
      <vt:lpstr>Office Theme</vt:lpstr>
      <vt:lpstr>2_Office Theme</vt:lpstr>
      <vt:lpstr>Angles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Digitalization (ME-CRVS):</vt:lpstr>
      <vt:lpstr>PowerPoint Presentation</vt:lpstr>
      <vt:lpstr>Communication for Development (C4D) Strategy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የኢኮቴ  የ2014 የበጀት አመት ሪፖርት</dc:title>
  <dc:creator>Mengixo@hotmail.com</dc:creator>
  <cp:lastModifiedBy>David Nzeyimana</cp:lastModifiedBy>
  <cp:revision>110</cp:revision>
  <dcterms:created xsi:type="dcterms:W3CDTF">2022-07-21T14:32:20Z</dcterms:created>
  <dcterms:modified xsi:type="dcterms:W3CDTF">2022-10-26T07:59:07Z</dcterms:modified>
</cp:coreProperties>
</file>