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80" r:id="rId2"/>
    <p:sldId id="387" r:id="rId3"/>
    <p:sldId id="381" r:id="rId4"/>
    <p:sldId id="384" r:id="rId5"/>
    <p:sldId id="388" r:id="rId6"/>
    <p:sldId id="390" r:id="rId7"/>
    <p:sldId id="391" r:id="rId8"/>
    <p:sldId id="389" r:id="rId9"/>
    <p:sldId id="392" r:id="rId10"/>
    <p:sldId id="385" r:id="rId11"/>
    <p:sldId id="393" r:id="rId12"/>
    <p:sldId id="396" r:id="rId13"/>
    <p:sldId id="394" r:id="rId14"/>
    <p:sldId id="386" r:id="rId15"/>
    <p:sldId id="3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4660"/>
  </p:normalViewPr>
  <p:slideViewPr>
    <p:cSldViewPr snapToGrid="0">
      <p:cViewPr varScale="1">
        <p:scale>
          <a:sx n="62" d="100"/>
          <a:sy n="62" d="100"/>
        </p:scale>
        <p:origin x="6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9D5E9-4256-4DF9-9255-5EB5B5F9F576}"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5C92E393-6454-419C-94AB-9FF87800727B}">
      <dgm:prSet phldrT="[Text]"/>
      <dgm:spPr/>
      <dgm:t>
        <a:bodyPr/>
        <a:lstStyle/>
        <a:p>
          <a:r>
            <a:rPr lang="en-US" dirty="0"/>
            <a:t>Set-up digitalization</a:t>
          </a:r>
        </a:p>
      </dgm:t>
    </dgm:pt>
    <dgm:pt modelId="{07952578-9B40-4861-A42C-365B5825ACFD}" type="parTrans" cxnId="{B07608A6-CC96-4DF9-903C-2BA285D2E6FE}">
      <dgm:prSet/>
      <dgm:spPr/>
      <dgm:t>
        <a:bodyPr/>
        <a:lstStyle/>
        <a:p>
          <a:endParaRPr lang="en-US"/>
        </a:p>
      </dgm:t>
    </dgm:pt>
    <dgm:pt modelId="{3A1FF786-081E-49C1-ABF0-7DEC76A731D4}" type="sibTrans" cxnId="{B07608A6-CC96-4DF9-903C-2BA285D2E6FE}">
      <dgm:prSet/>
      <dgm:spPr/>
      <dgm:t>
        <a:bodyPr/>
        <a:lstStyle/>
        <a:p>
          <a:endParaRPr lang="en-US"/>
        </a:p>
      </dgm:t>
    </dgm:pt>
    <dgm:pt modelId="{77B63DE2-F587-4784-8F27-13EFEB66D16B}">
      <dgm:prSet phldrT="[Text]"/>
      <dgm:spPr/>
      <dgm:t>
        <a:bodyPr/>
        <a:lstStyle/>
        <a:p>
          <a:r>
            <a:rPr lang="en-US" dirty="0"/>
            <a:t>Plan implementation</a:t>
          </a:r>
        </a:p>
      </dgm:t>
    </dgm:pt>
    <dgm:pt modelId="{7913E38E-C25F-48A4-AA97-D90D0D601DD5}" type="parTrans" cxnId="{01768FD1-E940-4397-8782-BD23A9CDB77D}">
      <dgm:prSet/>
      <dgm:spPr/>
      <dgm:t>
        <a:bodyPr/>
        <a:lstStyle/>
        <a:p>
          <a:endParaRPr lang="en-US"/>
        </a:p>
      </dgm:t>
    </dgm:pt>
    <dgm:pt modelId="{2B15FF00-994B-45B6-A220-E4A393544017}" type="sibTrans" cxnId="{01768FD1-E940-4397-8782-BD23A9CDB77D}">
      <dgm:prSet/>
      <dgm:spPr/>
      <dgm:t>
        <a:bodyPr/>
        <a:lstStyle/>
        <a:p>
          <a:endParaRPr lang="en-US"/>
        </a:p>
      </dgm:t>
    </dgm:pt>
    <dgm:pt modelId="{84965ED3-EBFB-47BB-8275-0BF83E927041}">
      <dgm:prSet phldrT="[Text]"/>
      <dgm:spPr/>
      <dgm:t>
        <a:bodyPr/>
        <a:lstStyle/>
        <a:p>
          <a:r>
            <a:rPr lang="en-US" dirty="0"/>
            <a:t>Improve business process</a:t>
          </a:r>
        </a:p>
      </dgm:t>
    </dgm:pt>
    <dgm:pt modelId="{CC8D2F97-7315-47DC-9170-CAD6546DDAF9}" type="parTrans" cxnId="{A6943940-D1B7-41F4-AC59-0F91DBF69F98}">
      <dgm:prSet/>
      <dgm:spPr/>
      <dgm:t>
        <a:bodyPr/>
        <a:lstStyle/>
        <a:p>
          <a:endParaRPr lang="en-US"/>
        </a:p>
      </dgm:t>
    </dgm:pt>
    <dgm:pt modelId="{CEF191D9-4F89-43E3-A9C9-06A56385925B}" type="sibTrans" cxnId="{A6943940-D1B7-41F4-AC59-0F91DBF69F98}">
      <dgm:prSet/>
      <dgm:spPr/>
      <dgm:t>
        <a:bodyPr/>
        <a:lstStyle/>
        <a:p>
          <a:endParaRPr lang="en-US"/>
        </a:p>
      </dgm:t>
    </dgm:pt>
    <dgm:pt modelId="{888EA17C-15F4-49CF-A0C3-F3E58A84DD86}">
      <dgm:prSet/>
      <dgm:spPr/>
      <dgm:t>
        <a:bodyPr/>
        <a:lstStyle/>
        <a:p>
          <a:r>
            <a:rPr lang="en-US" dirty="0"/>
            <a:t>Define technical requirements and functionalities</a:t>
          </a:r>
        </a:p>
      </dgm:t>
    </dgm:pt>
    <dgm:pt modelId="{F9A48ED3-B88C-4B9A-9D7A-33728E83096B}" type="parTrans" cxnId="{FF3C76FE-0929-4A84-ABC5-0432B863BC52}">
      <dgm:prSet/>
      <dgm:spPr/>
      <dgm:t>
        <a:bodyPr/>
        <a:lstStyle/>
        <a:p>
          <a:endParaRPr lang="en-US"/>
        </a:p>
      </dgm:t>
    </dgm:pt>
    <dgm:pt modelId="{59FE3F6A-F118-4433-8DC0-ECDEA335701C}" type="sibTrans" cxnId="{FF3C76FE-0929-4A84-ABC5-0432B863BC52}">
      <dgm:prSet/>
      <dgm:spPr/>
      <dgm:t>
        <a:bodyPr/>
        <a:lstStyle/>
        <a:p>
          <a:endParaRPr lang="en-US"/>
        </a:p>
      </dgm:t>
    </dgm:pt>
    <dgm:pt modelId="{3CBDDA65-B853-419E-8259-3CFEAA4DF0F0}" type="pres">
      <dgm:prSet presAssocID="{7FB9D5E9-4256-4DF9-9255-5EB5B5F9F576}" presName="Name0" presStyleCnt="0">
        <dgm:presLayoutVars>
          <dgm:chMax val="11"/>
          <dgm:chPref val="11"/>
          <dgm:dir/>
          <dgm:resizeHandles/>
        </dgm:presLayoutVars>
      </dgm:prSet>
      <dgm:spPr/>
    </dgm:pt>
    <dgm:pt modelId="{3278B970-F8B8-4530-94B6-7C1F1F7DBA35}" type="pres">
      <dgm:prSet presAssocID="{888EA17C-15F4-49CF-A0C3-F3E58A84DD86}" presName="Accent4" presStyleCnt="0"/>
      <dgm:spPr/>
    </dgm:pt>
    <dgm:pt modelId="{FF8BF668-15C8-4DC2-84AD-DE468A2CEDB2}" type="pres">
      <dgm:prSet presAssocID="{888EA17C-15F4-49CF-A0C3-F3E58A84DD86}" presName="Accent" presStyleLbl="node1" presStyleIdx="0" presStyleCnt="4"/>
      <dgm:spPr/>
    </dgm:pt>
    <dgm:pt modelId="{0459D978-A68F-4C57-BCFD-B560BFA83A20}" type="pres">
      <dgm:prSet presAssocID="{888EA17C-15F4-49CF-A0C3-F3E58A84DD86}" presName="ParentBackground4" presStyleCnt="0"/>
      <dgm:spPr/>
    </dgm:pt>
    <dgm:pt modelId="{330AC77D-A045-497B-97CE-433BD3010C88}" type="pres">
      <dgm:prSet presAssocID="{888EA17C-15F4-49CF-A0C3-F3E58A84DD86}" presName="ParentBackground" presStyleLbl="fgAcc1" presStyleIdx="0" presStyleCnt="4"/>
      <dgm:spPr/>
    </dgm:pt>
    <dgm:pt modelId="{64D48E99-E371-4FE1-B043-7141851CB39E}" type="pres">
      <dgm:prSet presAssocID="{888EA17C-15F4-49CF-A0C3-F3E58A84DD86}" presName="Parent4" presStyleLbl="revTx" presStyleIdx="0" presStyleCnt="0">
        <dgm:presLayoutVars>
          <dgm:chMax val="1"/>
          <dgm:chPref val="1"/>
          <dgm:bulletEnabled val="1"/>
        </dgm:presLayoutVars>
      </dgm:prSet>
      <dgm:spPr/>
    </dgm:pt>
    <dgm:pt modelId="{6336E7A3-6C0D-43F7-BCDA-1BEE16B07D0D}" type="pres">
      <dgm:prSet presAssocID="{84965ED3-EBFB-47BB-8275-0BF83E927041}" presName="Accent3" presStyleCnt="0"/>
      <dgm:spPr/>
    </dgm:pt>
    <dgm:pt modelId="{C1A58115-B222-42E6-8FC9-5D0CA5B8D479}" type="pres">
      <dgm:prSet presAssocID="{84965ED3-EBFB-47BB-8275-0BF83E927041}" presName="Accent" presStyleLbl="node1" presStyleIdx="1" presStyleCnt="4"/>
      <dgm:spPr/>
    </dgm:pt>
    <dgm:pt modelId="{17ACD3AF-4FDA-482A-A002-9F64DC15A16C}" type="pres">
      <dgm:prSet presAssocID="{84965ED3-EBFB-47BB-8275-0BF83E927041}" presName="ParentBackground3" presStyleCnt="0"/>
      <dgm:spPr/>
    </dgm:pt>
    <dgm:pt modelId="{93CB1BEA-46A4-4DCB-A8A1-73F410415672}" type="pres">
      <dgm:prSet presAssocID="{84965ED3-EBFB-47BB-8275-0BF83E927041}" presName="ParentBackground" presStyleLbl="fgAcc1" presStyleIdx="1" presStyleCnt="4"/>
      <dgm:spPr/>
    </dgm:pt>
    <dgm:pt modelId="{BF1392CD-812F-42B0-BCDF-8D27A28F25EC}" type="pres">
      <dgm:prSet presAssocID="{84965ED3-EBFB-47BB-8275-0BF83E927041}" presName="Parent3" presStyleLbl="revTx" presStyleIdx="0" presStyleCnt="0">
        <dgm:presLayoutVars>
          <dgm:chMax val="1"/>
          <dgm:chPref val="1"/>
          <dgm:bulletEnabled val="1"/>
        </dgm:presLayoutVars>
      </dgm:prSet>
      <dgm:spPr/>
    </dgm:pt>
    <dgm:pt modelId="{016AB4FD-9A39-422F-9550-96886125D98B}" type="pres">
      <dgm:prSet presAssocID="{77B63DE2-F587-4784-8F27-13EFEB66D16B}" presName="Accent2" presStyleCnt="0"/>
      <dgm:spPr/>
    </dgm:pt>
    <dgm:pt modelId="{196FD572-DD54-49BF-BB56-5063BD8B979E}" type="pres">
      <dgm:prSet presAssocID="{77B63DE2-F587-4784-8F27-13EFEB66D16B}" presName="Accent" presStyleLbl="node1" presStyleIdx="2" presStyleCnt="4"/>
      <dgm:spPr/>
    </dgm:pt>
    <dgm:pt modelId="{431E7FA0-2A8D-4064-8E91-4C00D8B56550}" type="pres">
      <dgm:prSet presAssocID="{77B63DE2-F587-4784-8F27-13EFEB66D16B}" presName="ParentBackground2" presStyleCnt="0"/>
      <dgm:spPr/>
    </dgm:pt>
    <dgm:pt modelId="{42D4F2BC-6AC3-4607-9CC0-2D7F68F4DCDF}" type="pres">
      <dgm:prSet presAssocID="{77B63DE2-F587-4784-8F27-13EFEB66D16B}" presName="ParentBackground" presStyleLbl="fgAcc1" presStyleIdx="2" presStyleCnt="4"/>
      <dgm:spPr/>
    </dgm:pt>
    <dgm:pt modelId="{9925F033-7642-4426-BEC9-92960B64C209}" type="pres">
      <dgm:prSet presAssocID="{77B63DE2-F587-4784-8F27-13EFEB66D16B}" presName="Parent2" presStyleLbl="revTx" presStyleIdx="0" presStyleCnt="0">
        <dgm:presLayoutVars>
          <dgm:chMax val="1"/>
          <dgm:chPref val="1"/>
          <dgm:bulletEnabled val="1"/>
        </dgm:presLayoutVars>
      </dgm:prSet>
      <dgm:spPr/>
    </dgm:pt>
    <dgm:pt modelId="{6391E932-60A8-4187-A06E-D97D9F61BBC1}" type="pres">
      <dgm:prSet presAssocID="{5C92E393-6454-419C-94AB-9FF87800727B}" presName="Accent1" presStyleCnt="0"/>
      <dgm:spPr/>
    </dgm:pt>
    <dgm:pt modelId="{B70AD7F2-4FE4-4CD1-91FB-063CD455F370}" type="pres">
      <dgm:prSet presAssocID="{5C92E393-6454-419C-94AB-9FF87800727B}" presName="Accent" presStyleLbl="node1" presStyleIdx="3" presStyleCnt="4"/>
      <dgm:spPr/>
    </dgm:pt>
    <dgm:pt modelId="{01F5181B-3351-46D2-9AC8-AE55DEFE0FC9}" type="pres">
      <dgm:prSet presAssocID="{5C92E393-6454-419C-94AB-9FF87800727B}" presName="ParentBackground1" presStyleCnt="0"/>
      <dgm:spPr/>
    </dgm:pt>
    <dgm:pt modelId="{CD3E1301-1D14-4526-B82B-E9D50EFAEB69}" type="pres">
      <dgm:prSet presAssocID="{5C92E393-6454-419C-94AB-9FF87800727B}" presName="ParentBackground" presStyleLbl="fgAcc1" presStyleIdx="3" presStyleCnt="4"/>
      <dgm:spPr/>
    </dgm:pt>
    <dgm:pt modelId="{32E3A558-E2FB-4D6C-9111-8ABEEC1DB7D0}" type="pres">
      <dgm:prSet presAssocID="{5C92E393-6454-419C-94AB-9FF87800727B}" presName="Parent1" presStyleLbl="revTx" presStyleIdx="0" presStyleCnt="0">
        <dgm:presLayoutVars>
          <dgm:chMax val="1"/>
          <dgm:chPref val="1"/>
          <dgm:bulletEnabled val="1"/>
        </dgm:presLayoutVars>
      </dgm:prSet>
      <dgm:spPr/>
    </dgm:pt>
  </dgm:ptLst>
  <dgm:cxnLst>
    <dgm:cxn modelId="{3025740D-5603-4FF3-B1D4-B5518DEC5ABE}" type="presOf" srcId="{888EA17C-15F4-49CF-A0C3-F3E58A84DD86}" destId="{330AC77D-A045-497B-97CE-433BD3010C88}" srcOrd="0" destOrd="0" presId="urn:microsoft.com/office/officeart/2011/layout/CircleProcess"/>
    <dgm:cxn modelId="{B1D4DD28-6917-4D79-AB71-7E8702655127}" type="presOf" srcId="{77B63DE2-F587-4784-8F27-13EFEB66D16B}" destId="{9925F033-7642-4426-BEC9-92960B64C209}" srcOrd="1" destOrd="0" presId="urn:microsoft.com/office/officeart/2011/layout/CircleProcess"/>
    <dgm:cxn modelId="{78EB9D3B-BDCA-4FAB-89EB-8E283F3DBB54}" type="presOf" srcId="{77B63DE2-F587-4784-8F27-13EFEB66D16B}" destId="{42D4F2BC-6AC3-4607-9CC0-2D7F68F4DCDF}" srcOrd="0" destOrd="0" presId="urn:microsoft.com/office/officeart/2011/layout/CircleProcess"/>
    <dgm:cxn modelId="{A6943940-D1B7-41F4-AC59-0F91DBF69F98}" srcId="{7FB9D5E9-4256-4DF9-9255-5EB5B5F9F576}" destId="{84965ED3-EBFB-47BB-8275-0BF83E927041}" srcOrd="2" destOrd="0" parTransId="{CC8D2F97-7315-47DC-9170-CAD6546DDAF9}" sibTransId="{CEF191D9-4F89-43E3-A9C9-06A56385925B}"/>
    <dgm:cxn modelId="{9F1DE05C-16E5-4B8C-BCF1-360C2AAC2CEF}" type="presOf" srcId="{7FB9D5E9-4256-4DF9-9255-5EB5B5F9F576}" destId="{3CBDDA65-B853-419E-8259-3CFEAA4DF0F0}" srcOrd="0" destOrd="0" presId="urn:microsoft.com/office/officeart/2011/layout/CircleProcess"/>
    <dgm:cxn modelId="{F1B3C061-951E-492D-A180-111CE41F6774}" type="presOf" srcId="{5C92E393-6454-419C-94AB-9FF87800727B}" destId="{32E3A558-E2FB-4D6C-9111-8ABEEC1DB7D0}" srcOrd="1" destOrd="0" presId="urn:microsoft.com/office/officeart/2011/layout/CircleProcess"/>
    <dgm:cxn modelId="{67FBF862-6159-4608-8970-169A23CAA71E}" type="presOf" srcId="{5C92E393-6454-419C-94AB-9FF87800727B}" destId="{CD3E1301-1D14-4526-B82B-E9D50EFAEB69}" srcOrd="0" destOrd="0" presId="urn:microsoft.com/office/officeart/2011/layout/CircleProcess"/>
    <dgm:cxn modelId="{86F61397-B947-4DBE-BCB8-44518DC28322}" type="presOf" srcId="{84965ED3-EBFB-47BB-8275-0BF83E927041}" destId="{93CB1BEA-46A4-4DCB-A8A1-73F410415672}" srcOrd="0" destOrd="0" presId="urn:microsoft.com/office/officeart/2011/layout/CircleProcess"/>
    <dgm:cxn modelId="{B07608A6-CC96-4DF9-903C-2BA285D2E6FE}" srcId="{7FB9D5E9-4256-4DF9-9255-5EB5B5F9F576}" destId="{5C92E393-6454-419C-94AB-9FF87800727B}" srcOrd="0" destOrd="0" parTransId="{07952578-9B40-4861-A42C-365B5825ACFD}" sibTransId="{3A1FF786-081E-49C1-ABF0-7DEC76A731D4}"/>
    <dgm:cxn modelId="{8CE232B3-D757-49A1-8D90-489C7A2FB370}" type="presOf" srcId="{84965ED3-EBFB-47BB-8275-0BF83E927041}" destId="{BF1392CD-812F-42B0-BCDF-8D27A28F25EC}" srcOrd="1" destOrd="0" presId="urn:microsoft.com/office/officeart/2011/layout/CircleProcess"/>
    <dgm:cxn modelId="{01768FD1-E940-4397-8782-BD23A9CDB77D}" srcId="{7FB9D5E9-4256-4DF9-9255-5EB5B5F9F576}" destId="{77B63DE2-F587-4784-8F27-13EFEB66D16B}" srcOrd="1" destOrd="0" parTransId="{7913E38E-C25F-48A4-AA97-D90D0D601DD5}" sibTransId="{2B15FF00-994B-45B6-A220-E4A393544017}"/>
    <dgm:cxn modelId="{D0D225DD-C66A-4A63-8A31-B724D4D20805}" type="presOf" srcId="{888EA17C-15F4-49CF-A0C3-F3E58A84DD86}" destId="{64D48E99-E371-4FE1-B043-7141851CB39E}" srcOrd="1" destOrd="0" presId="urn:microsoft.com/office/officeart/2011/layout/CircleProcess"/>
    <dgm:cxn modelId="{FF3C76FE-0929-4A84-ABC5-0432B863BC52}" srcId="{7FB9D5E9-4256-4DF9-9255-5EB5B5F9F576}" destId="{888EA17C-15F4-49CF-A0C3-F3E58A84DD86}" srcOrd="3" destOrd="0" parTransId="{F9A48ED3-B88C-4B9A-9D7A-33728E83096B}" sibTransId="{59FE3F6A-F118-4433-8DC0-ECDEA335701C}"/>
    <dgm:cxn modelId="{A06A54E1-FC58-4892-8BAD-5F8545096775}" type="presParOf" srcId="{3CBDDA65-B853-419E-8259-3CFEAA4DF0F0}" destId="{3278B970-F8B8-4530-94B6-7C1F1F7DBA35}" srcOrd="0" destOrd="0" presId="urn:microsoft.com/office/officeart/2011/layout/CircleProcess"/>
    <dgm:cxn modelId="{F76472D2-E2D4-4819-AFA6-ABDFFD1167DE}" type="presParOf" srcId="{3278B970-F8B8-4530-94B6-7C1F1F7DBA35}" destId="{FF8BF668-15C8-4DC2-84AD-DE468A2CEDB2}" srcOrd="0" destOrd="0" presId="urn:microsoft.com/office/officeart/2011/layout/CircleProcess"/>
    <dgm:cxn modelId="{FD0AC8B4-3372-4F92-9E00-1E2376B44876}" type="presParOf" srcId="{3CBDDA65-B853-419E-8259-3CFEAA4DF0F0}" destId="{0459D978-A68F-4C57-BCFD-B560BFA83A20}" srcOrd="1" destOrd="0" presId="urn:microsoft.com/office/officeart/2011/layout/CircleProcess"/>
    <dgm:cxn modelId="{F2BD4BD5-70D9-4982-9CED-93B474A33FF1}" type="presParOf" srcId="{0459D978-A68F-4C57-BCFD-B560BFA83A20}" destId="{330AC77D-A045-497B-97CE-433BD3010C88}" srcOrd="0" destOrd="0" presId="urn:microsoft.com/office/officeart/2011/layout/CircleProcess"/>
    <dgm:cxn modelId="{51FE6015-53FB-43F0-B1C5-428DB877723B}" type="presParOf" srcId="{3CBDDA65-B853-419E-8259-3CFEAA4DF0F0}" destId="{64D48E99-E371-4FE1-B043-7141851CB39E}" srcOrd="2" destOrd="0" presId="urn:microsoft.com/office/officeart/2011/layout/CircleProcess"/>
    <dgm:cxn modelId="{9EB38EDC-E8BF-4A22-AFCB-55CEF9EAA223}" type="presParOf" srcId="{3CBDDA65-B853-419E-8259-3CFEAA4DF0F0}" destId="{6336E7A3-6C0D-43F7-BCDA-1BEE16B07D0D}" srcOrd="3" destOrd="0" presId="urn:microsoft.com/office/officeart/2011/layout/CircleProcess"/>
    <dgm:cxn modelId="{E01F58D2-019E-4B92-9E44-E7EABD528F23}" type="presParOf" srcId="{6336E7A3-6C0D-43F7-BCDA-1BEE16B07D0D}" destId="{C1A58115-B222-42E6-8FC9-5D0CA5B8D479}" srcOrd="0" destOrd="0" presId="urn:microsoft.com/office/officeart/2011/layout/CircleProcess"/>
    <dgm:cxn modelId="{44E82B73-202C-4D2D-8555-95C874DA976A}" type="presParOf" srcId="{3CBDDA65-B853-419E-8259-3CFEAA4DF0F0}" destId="{17ACD3AF-4FDA-482A-A002-9F64DC15A16C}" srcOrd="4" destOrd="0" presId="urn:microsoft.com/office/officeart/2011/layout/CircleProcess"/>
    <dgm:cxn modelId="{6463ACAF-B711-444C-BB06-0ACDA12B9485}" type="presParOf" srcId="{17ACD3AF-4FDA-482A-A002-9F64DC15A16C}" destId="{93CB1BEA-46A4-4DCB-A8A1-73F410415672}" srcOrd="0" destOrd="0" presId="urn:microsoft.com/office/officeart/2011/layout/CircleProcess"/>
    <dgm:cxn modelId="{AAE24F65-E48B-4DF5-929F-44570F3E1838}" type="presParOf" srcId="{3CBDDA65-B853-419E-8259-3CFEAA4DF0F0}" destId="{BF1392CD-812F-42B0-BCDF-8D27A28F25EC}" srcOrd="5" destOrd="0" presId="urn:microsoft.com/office/officeart/2011/layout/CircleProcess"/>
    <dgm:cxn modelId="{015B8843-0FAC-4716-8579-39AF97B7978D}" type="presParOf" srcId="{3CBDDA65-B853-419E-8259-3CFEAA4DF0F0}" destId="{016AB4FD-9A39-422F-9550-96886125D98B}" srcOrd="6" destOrd="0" presId="urn:microsoft.com/office/officeart/2011/layout/CircleProcess"/>
    <dgm:cxn modelId="{74DE8080-6D74-453A-8EFE-94230F5CCB1D}" type="presParOf" srcId="{016AB4FD-9A39-422F-9550-96886125D98B}" destId="{196FD572-DD54-49BF-BB56-5063BD8B979E}" srcOrd="0" destOrd="0" presId="urn:microsoft.com/office/officeart/2011/layout/CircleProcess"/>
    <dgm:cxn modelId="{2061985D-9D81-4AA1-B8F9-925EA8DC58DB}" type="presParOf" srcId="{3CBDDA65-B853-419E-8259-3CFEAA4DF0F0}" destId="{431E7FA0-2A8D-4064-8E91-4C00D8B56550}" srcOrd="7" destOrd="0" presId="urn:microsoft.com/office/officeart/2011/layout/CircleProcess"/>
    <dgm:cxn modelId="{64583592-89A5-47F1-8E5E-CD1854C426C2}" type="presParOf" srcId="{431E7FA0-2A8D-4064-8E91-4C00D8B56550}" destId="{42D4F2BC-6AC3-4607-9CC0-2D7F68F4DCDF}" srcOrd="0" destOrd="0" presId="urn:microsoft.com/office/officeart/2011/layout/CircleProcess"/>
    <dgm:cxn modelId="{72A3FD7B-8AED-42C3-89A2-8E03905BD8B8}" type="presParOf" srcId="{3CBDDA65-B853-419E-8259-3CFEAA4DF0F0}" destId="{9925F033-7642-4426-BEC9-92960B64C209}" srcOrd="8" destOrd="0" presId="urn:microsoft.com/office/officeart/2011/layout/CircleProcess"/>
    <dgm:cxn modelId="{9F3FD1AE-970A-4D7F-A707-E4F654FF8E9B}" type="presParOf" srcId="{3CBDDA65-B853-419E-8259-3CFEAA4DF0F0}" destId="{6391E932-60A8-4187-A06E-D97D9F61BBC1}" srcOrd="9" destOrd="0" presId="urn:microsoft.com/office/officeart/2011/layout/CircleProcess"/>
    <dgm:cxn modelId="{8DF7E735-7133-4F98-8FFE-5C0AC46A3B85}" type="presParOf" srcId="{6391E932-60A8-4187-A06E-D97D9F61BBC1}" destId="{B70AD7F2-4FE4-4CD1-91FB-063CD455F370}" srcOrd="0" destOrd="0" presId="urn:microsoft.com/office/officeart/2011/layout/CircleProcess"/>
    <dgm:cxn modelId="{F99212CE-5EBD-4D13-A4BD-9EDF438B92A9}" type="presParOf" srcId="{3CBDDA65-B853-419E-8259-3CFEAA4DF0F0}" destId="{01F5181B-3351-46D2-9AC8-AE55DEFE0FC9}" srcOrd="10" destOrd="0" presId="urn:microsoft.com/office/officeart/2011/layout/CircleProcess"/>
    <dgm:cxn modelId="{4DF996CC-25AD-45F7-907D-FA9A3E983E51}" type="presParOf" srcId="{01F5181B-3351-46D2-9AC8-AE55DEFE0FC9}" destId="{CD3E1301-1D14-4526-B82B-E9D50EFAEB69}" srcOrd="0" destOrd="0" presId="urn:microsoft.com/office/officeart/2011/layout/CircleProcess"/>
    <dgm:cxn modelId="{5139FA96-A091-4D13-9185-A14C67882115}" type="presParOf" srcId="{3CBDDA65-B853-419E-8259-3CFEAA4DF0F0}" destId="{32E3A558-E2FB-4D6C-9111-8ABEEC1DB7D0}"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F4BC65-C55B-46FF-BC2C-48BCCCC886C7}" type="doc">
      <dgm:prSet loTypeId="urn:microsoft.com/office/officeart/2011/layout/CircleProcess" loCatId="process" qsTypeId="urn:microsoft.com/office/officeart/2005/8/quickstyle/simple1" qsCatId="simple" csTypeId="urn:microsoft.com/office/officeart/2005/8/colors/colorful2" csCatId="colorful" phldr="1"/>
      <dgm:spPr/>
      <dgm:t>
        <a:bodyPr/>
        <a:lstStyle/>
        <a:p>
          <a:endParaRPr lang="en-US"/>
        </a:p>
      </dgm:t>
    </dgm:pt>
    <dgm:pt modelId="{A07E62F6-9615-4EAE-9CE3-390934B89FED}">
      <dgm:prSet phldrT="[Text]"/>
      <dgm:spPr/>
      <dgm:t>
        <a:bodyPr/>
        <a:lstStyle/>
        <a:p>
          <a:r>
            <a:rPr lang="en-US" dirty="0"/>
            <a:t>Conduct procurement</a:t>
          </a:r>
        </a:p>
      </dgm:t>
    </dgm:pt>
    <dgm:pt modelId="{2D916146-A60A-41F6-9C3B-201F0EE82706}" type="parTrans" cxnId="{7C0865B4-CCE7-4780-9238-9F97328D0BDA}">
      <dgm:prSet/>
      <dgm:spPr/>
      <dgm:t>
        <a:bodyPr/>
        <a:lstStyle/>
        <a:p>
          <a:endParaRPr lang="en-US"/>
        </a:p>
      </dgm:t>
    </dgm:pt>
    <dgm:pt modelId="{C96C53C1-CA98-4A60-852A-69C98B9C9B77}" type="sibTrans" cxnId="{7C0865B4-CCE7-4780-9238-9F97328D0BDA}">
      <dgm:prSet/>
      <dgm:spPr/>
      <dgm:t>
        <a:bodyPr/>
        <a:lstStyle/>
        <a:p>
          <a:endParaRPr lang="en-US"/>
        </a:p>
      </dgm:t>
    </dgm:pt>
    <dgm:pt modelId="{49A3076A-3246-4A65-8CC1-861C4BE32684}">
      <dgm:prSet phldrT="[Text]"/>
      <dgm:spPr/>
      <dgm:t>
        <a:bodyPr/>
        <a:lstStyle/>
        <a:p>
          <a:r>
            <a:rPr lang="en-US" dirty="0"/>
            <a:t>Rollout the IT solution</a:t>
          </a:r>
        </a:p>
      </dgm:t>
    </dgm:pt>
    <dgm:pt modelId="{21DABB09-77C8-462B-9ECC-905DA46464D6}" type="parTrans" cxnId="{78451A2D-C389-4AB4-AE03-035279F865B2}">
      <dgm:prSet/>
      <dgm:spPr/>
      <dgm:t>
        <a:bodyPr/>
        <a:lstStyle/>
        <a:p>
          <a:endParaRPr lang="en-US"/>
        </a:p>
      </dgm:t>
    </dgm:pt>
    <dgm:pt modelId="{2771FFD9-B1A7-4494-8F59-3E09FD68AFF2}" type="sibTrans" cxnId="{78451A2D-C389-4AB4-AE03-035279F865B2}">
      <dgm:prSet/>
      <dgm:spPr/>
      <dgm:t>
        <a:bodyPr/>
        <a:lstStyle/>
        <a:p>
          <a:endParaRPr lang="en-US"/>
        </a:p>
      </dgm:t>
    </dgm:pt>
    <dgm:pt modelId="{54499D79-027F-4569-A4C5-6E28270B712E}">
      <dgm:prSet phldrT="[Text]"/>
      <dgm:spPr/>
      <dgm:t>
        <a:bodyPr/>
        <a:lstStyle/>
        <a:p>
          <a:r>
            <a:rPr lang="en-US" dirty="0"/>
            <a:t>Training and support</a:t>
          </a:r>
        </a:p>
      </dgm:t>
    </dgm:pt>
    <dgm:pt modelId="{5195BF9E-5C3C-41FE-B016-8CC52053351A}" type="parTrans" cxnId="{5BCCF7FE-61BF-4D56-8EE0-AFF1794A9486}">
      <dgm:prSet/>
      <dgm:spPr/>
      <dgm:t>
        <a:bodyPr/>
        <a:lstStyle/>
        <a:p>
          <a:endParaRPr lang="en-US"/>
        </a:p>
      </dgm:t>
    </dgm:pt>
    <dgm:pt modelId="{444759FB-5942-44DF-83E8-F7D1C0A856A1}" type="sibTrans" cxnId="{5BCCF7FE-61BF-4D56-8EE0-AFF1794A9486}">
      <dgm:prSet/>
      <dgm:spPr/>
      <dgm:t>
        <a:bodyPr/>
        <a:lstStyle/>
        <a:p>
          <a:endParaRPr lang="en-US"/>
        </a:p>
      </dgm:t>
    </dgm:pt>
    <dgm:pt modelId="{AFBD9D15-ED43-45BA-B8D7-2974B0E7E7A3}">
      <dgm:prSet/>
      <dgm:spPr/>
      <dgm:t>
        <a:bodyPr/>
        <a:lstStyle/>
        <a:p>
          <a:r>
            <a:rPr lang="en-US" dirty="0"/>
            <a:t>Monitoring the operation</a:t>
          </a:r>
        </a:p>
      </dgm:t>
    </dgm:pt>
    <dgm:pt modelId="{71725B0E-081A-4BEE-A73F-628FE12FFD33}" type="parTrans" cxnId="{5E55D98F-97B7-4D06-AA37-AB3151CA05E6}">
      <dgm:prSet/>
      <dgm:spPr/>
      <dgm:t>
        <a:bodyPr/>
        <a:lstStyle/>
        <a:p>
          <a:endParaRPr lang="en-US"/>
        </a:p>
      </dgm:t>
    </dgm:pt>
    <dgm:pt modelId="{54BF465E-F9F4-413B-83E0-72918F2D8F28}" type="sibTrans" cxnId="{5E55D98F-97B7-4D06-AA37-AB3151CA05E6}">
      <dgm:prSet/>
      <dgm:spPr/>
      <dgm:t>
        <a:bodyPr/>
        <a:lstStyle/>
        <a:p>
          <a:endParaRPr lang="en-US"/>
        </a:p>
      </dgm:t>
    </dgm:pt>
    <dgm:pt modelId="{E8BE5BED-869D-4E63-8573-DE33FF95B1D7}" type="pres">
      <dgm:prSet presAssocID="{EAF4BC65-C55B-46FF-BC2C-48BCCCC886C7}" presName="Name0" presStyleCnt="0">
        <dgm:presLayoutVars>
          <dgm:chMax val="11"/>
          <dgm:chPref val="11"/>
          <dgm:dir/>
          <dgm:resizeHandles/>
        </dgm:presLayoutVars>
      </dgm:prSet>
      <dgm:spPr/>
    </dgm:pt>
    <dgm:pt modelId="{1F0A3E01-963B-4073-8A63-130D3F8776F7}" type="pres">
      <dgm:prSet presAssocID="{AFBD9D15-ED43-45BA-B8D7-2974B0E7E7A3}" presName="Accent4" presStyleCnt="0"/>
      <dgm:spPr/>
    </dgm:pt>
    <dgm:pt modelId="{3603CD96-3DEA-4464-AEA4-345E76C4BD75}" type="pres">
      <dgm:prSet presAssocID="{AFBD9D15-ED43-45BA-B8D7-2974B0E7E7A3}" presName="Accent" presStyleLbl="node1" presStyleIdx="0" presStyleCnt="4"/>
      <dgm:spPr/>
    </dgm:pt>
    <dgm:pt modelId="{6741AB52-3581-47D8-878B-12254989F0C9}" type="pres">
      <dgm:prSet presAssocID="{AFBD9D15-ED43-45BA-B8D7-2974B0E7E7A3}" presName="ParentBackground4" presStyleCnt="0"/>
      <dgm:spPr/>
    </dgm:pt>
    <dgm:pt modelId="{D2841EB9-B7FA-42FF-A546-DD17282997A7}" type="pres">
      <dgm:prSet presAssocID="{AFBD9D15-ED43-45BA-B8D7-2974B0E7E7A3}" presName="ParentBackground" presStyleLbl="fgAcc1" presStyleIdx="0" presStyleCnt="4"/>
      <dgm:spPr/>
    </dgm:pt>
    <dgm:pt modelId="{8BFA76D4-D6E2-416E-AD35-C84768660763}" type="pres">
      <dgm:prSet presAssocID="{AFBD9D15-ED43-45BA-B8D7-2974B0E7E7A3}" presName="Parent4" presStyleLbl="revTx" presStyleIdx="0" presStyleCnt="0">
        <dgm:presLayoutVars>
          <dgm:chMax val="1"/>
          <dgm:chPref val="1"/>
          <dgm:bulletEnabled val="1"/>
        </dgm:presLayoutVars>
      </dgm:prSet>
      <dgm:spPr/>
    </dgm:pt>
    <dgm:pt modelId="{289B5F87-2509-403D-A266-463D8B2E1730}" type="pres">
      <dgm:prSet presAssocID="{54499D79-027F-4569-A4C5-6E28270B712E}" presName="Accent3" presStyleCnt="0"/>
      <dgm:spPr/>
    </dgm:pt>
    <dgm:pt modelId="{C5809D88-7E2A-4F3A-9D61-73B8F082A38B}" type="pres">
      <dgm:prSet presAssocID="{54499D79-027F-4569-A4C5-6E28270B712E}" presName="Accent" presStyleLbl="node1" presStyleIdx="1" presStyleCnt="4"/>
      <dgm:spPr/>
    </dgm:pt>
    <dgm:pt modelId="{8DD2E617-BC61-4226-B018-005FD9ED7E41}" type="pres">
      <dgm:prSet presAssocID="{54499D79-027F-4569-A4C5-6E28270B712E}" presName="ParentBackground3" presStyleCnt="0"/>
      <dgm:spPr/>
    </dgm:pt>
    <dgm:pt modelId="{05E29613-FD5F-4CA5-9677-A9D0A7275BD0}" type="pres">
      <dgm:prSet presAssocID="{54499D79-027F-4569-A4C5-6E28270B712E}" presName="ParentBackground" presStyleLbl="fgAcc1" presStyleIdx="1" presStyleCnt="4"/>
      <dgm:spPr/>
    </dgm:pt>
    <dgm:pt modelId="{D63B57C4-5F96-46E2-A42D-4BB0BD46A3D9}" type="pres">
      <dgm:prSet presAssocID="{54499D79-027F-4569-A4C5-6E28270B712E}" presName="Parent3" presStyleLbl="revTx" presStyleIdx="0" presStyleCnt="0">
        <dgm:presLayoutVars>
          <dgm:chMax val="1"/>
          <dgm:chPref val="1"/>
          <dgm:bulletEnabled val="1"/>
        </dgm:presLayoutVars>
      </dgm:prSet>
      <dgm:spPr/>
    </dgm:pt>
    <dgm:pt modelId="{659D5188-BAC7-40BA-8DA5-C07585EC97B6}" type="pres">
      <dgm:prSet presAssocID="{49A3076A-3246-4A65-8CC1-861C4BE32684}" presName="Accent2" presStyleCnt="0"/>
      <dgm:spPr/>
    </dgm:pt>
    <dgm:pt modelId="{9AAD07A5-E4A6-44CB-890E-F0D7E6277A5C}" type="pres">
      <dgm:prSet presAssocID="{49A3076A-3246-4A65-8CC1-861C4BE32684}" presName="Accent" presStyleLbl="node1" presStyleIdx="2" presStyleCnt="4"/>
      <dgm:spPr/>
    </dgm:pt>
    <dgm:pt modelId="{6B0AA0BC-F7FA-4138-82B3-C9604BDDA957}" type="pres">
      <dgm:prSet presAssocID="{49A3076A-3246-4A65-8CC1-861C4BE32684}" presName="ParentBackground2" presStyleCnt="0"/>
      <dgm:spPr/>
    </dgm:pt>
    <dgm:pt modelId="{CA1BF371-15D3-4AEE-B9FD-C101FADE2276}" type="pres">
      <dgm:prSet presAssocID="{49A3076A-3246-4A65-8CC1-861C4BE32684}" presName="ParentBackground" presStyleLbl="fgAcc1" presStyleIdx="2" presStyleCnt="4"/>
      <dgm:spPr/>
    </dgm:pt>
    <dgm:pt modelId="{C05D876C-E4D5-4E5F-B6F0-E9D9F6E608EE}" type="pres">
      <dgm:prSet presAssocID="{49A3076A-3246-4A65-8CC1-861C4BE32684}" presName="Parent2" presStyleLbl="revTx" presStyleIdx="0" presStyleCnt="0">
        <dgm:presLayoutVars>
          <dgm:chMax val="1"/>
          <dgm:chPref val="1"/>
          <dgm:bulletEnabled val="1"/>
        </dgm:presLayoutVars>
      </dgm:prSet>
      <dgm:spPr/>
    </dgm:pt>
    <dgm:pt modelId="{FE857934-EA1A-4299-8E6C-B51DF33E5E7B}" type="pres">
      <dgm:prSet presAssocID="{A07E62F6-9615-4EAE-9CE3-390934B89FED}" presName="Accent1" presStyleCnt="0"/>
      <dgm:spPr/>
    </dgm:pt>
    <dgm:pt modelId="{88D29845-7DC4-4FFA-AF11-22E1AE2B2A6A}" type="pres">
      <dgm:prSet presAssocID="{A07E62F6-9615-4EAE-9CE3-390934B89FED}" presName="Accent" presStyleLbl="node1" presStyleIdx="3" presStyleCnt="4"/>
      <dgm:spPr/>
    </dgm:pt>
    <dgm:pt modelId="{BA971487-2119-4C38-819E-6BEC1A141459}" type="pres">
      <dgm:prSet presAssocID="{A07E62F6-9615-4EAE-9CE3-390934B89FED}" presName="ParentBackground1" presStyleCnt="0"/>
      <dgm:spPr/>
    </dgm:pt>
    <dgm:pt modelId="{ECA5871E-0838-40AE-AFCF-3E093AB5F462}" type="pres">
      <dgm:prSet presAssocID="{A07E62F6-9615-4EAE-9CE3-390934B89FED}" presName="ParentBackground" presStyleLbl="fgAcc1" presStyleIdx="3" presStyleCnt="4"/>
      <dgm:spPr/>
    </dgm:pt>
    <dgm:pt modelId="{91ED702A-5EC2-4FD9-8987-30C6114E2FE4}" type="pres">
      <dgm:prSet presAssocID="{A07E62F6-9615-4EAE-9CE3-390934B89FED}" presName="Parent1" presStyleLbl="revTx" presStyleIdx="0" presStyleCnt="0">
        <dgm:presLayoutVars>
          <dgm:chMax val="1"/>
          <dgm:chPref val="1"/>
          <dgm:bulletEnabled val="1"/>
        </dgm:presLayoutVars>
      </dgm:prSet>
      <dgm:spPr/>
    </dgm:pt>
  </dgm:ptLst>
  <dgm:cxnLst>
    <dgm:cxn modelId="{E6B3231A-24EE-4146-A1DD-5E85F28D4BD5}" type="presOf" srcId="{A07E62F6-9615-4EAE-9CE3-390934B89FED}" destId="{ECA5871E-0838-40AE-AFCF-3E093AB5F462}" srcOrd="0" destOrd="0" presId="urn:microsoft.com/office/officeart/2011/layout/CircleProcess"/>
    <dgm:cxn modelId="{78451A2D-C389-4AB4-AE03-035279F865B2}" srcId="{EAF4BC65-C55B-46FF-BC2C-48BCCCC886C7}" destId="{49A3076A-3246-4A65-8CC1-861C4BE32684}" srcOrd="1" destOrd="0" parTransId="{21DABB09-77C8-462B-9ECC-905DA46464D6}" sibTransId="{2771FFD9-B1A7-4494-8F59-3E09FD68AFF2}"/>
    <dgm:cxn modelId="{90246A3C-4558-46F8-9EE2-5557365076EC}" type="presOf" srcId="{54499D79-027F-4569-A4C5-6E28270B712E}" destId="{05E29613-FD5F-4CA5-9677-A9D0A7275BD0}" srcOrd="0" destOrd="0" presId="urn:microsoft.com/office/officeart/2011/layout/CircleProcess"/>
    <dgm:cxn modelId="{7032C16D-F6B9-4BB0-BA49-A523A8F7F7FD}" type="presOf" srcId="{49A3076A-3246-4A65-8CC1-861C4BE32684}" destId="{CA1BF371-15D3-4AEE-B9FD-C101FADE2276}" srcOrd="0" destOrd="0" presId="urn:microsoft.com/office/officeart/2011/layout/CircleProcess"/>
    <dgm:cxn modelId="{A24D4377-3306-44EF-BA5A-EF1B3CB9AAF6}" type="presOf" srcId="{A07E62F6-9615-4EAE-9CE3-390934B89FED}" destId="{91ED702A-5EC2-4FD9-8987-30C6114E2FE4}" srcOrd="1" destOrd="0" presId="urn:microsoft.com/office/officeart/2011/layout/CircleProcess"/>
    <dgm:cxn modelId="{5E55D98F-97B7-4D06-AA37-AB3151CA05E6}" srcId="{EAF4BC65-C55B-46FF-BC2C-48BCCCC886C7}" destId="{AFBD9D15-ED43-45BA-B8D7-2974B0E7E7A3}" srcOrd="3" destOrd="0" parTransId="{71725B0E-081A-4BEE-A73F-628FE12FFD33}" sibTransId="{54BF465E-F9F4-413B-83E0-72918F2D8F28}"/>
    <dgm:cxn modelId="{608AF490-87D8-47AD-9F7B-A87275ECBBCE}" type="presOf" srcId="{EAF4BC65-C55B-46FF-BC2C-48BCCCC886C7}" destId="{E8BE5BED-869D-4E63-8573-DE33FF95B1D7}" srcOrd="0" destOrd="0" presId="urn:microsoft.com/office/officeart/2011/layout/CircleProcess"/>
    <dgm:cxn modelId="{0631B297-9576-4E92-A257-AD0274A965C1}" type="presOf" srcId="{AFBD9D15-ED43-45BA-B8D7-2974B0E7E7A3}" destId="{D2841EB9-B7FA-42FF-A546-DD17282997A7}" srcOrd="0" destOrd="0" presId="urn:microsoft.com/office/officeart/2011/layout/CircleProcess"/>
    <dgm:cxn modelId="{7C0865B4-CCE7-4780-9238-9F97328D0BDA}" srcId="{EAF4BC65-C55B-46FF-BC2C-48BCCCC886C7}" destId="{A07E62F6-9615-4EAE-9CE3-390934B89FED}" srcOrd="0" destOrd="0" parTransId="{2D916146-A60A-41F6-9C3B-201F0EE82706}" sibTransId="{C96C53C1-CA98-4A60-852A-69C98B9C9B77}"/>
    <dgm:cxn modelId="{85106EC8-B73B-4321-9EE4-C62E35DAD5F3}" type="presOf" srcId="{49A3076A-3246-4A65-8CC1-861C4BE32684}" destId="{C05D876C-E4D5-4E5F-B6F0-E9D9F6E608EE}" srcOrd="1" destOrd="0" presId="urn:microsoft.com/office/officeart/2011/layout/CircleProcess"/>
    <dgm:cxn modelId="{8825F2CF-96FC-4BFE-931D-F6B559BE5F8A}" type="presOf" srcId="{54499D79-027F-4569-A4C5-6E28270B712E}" destId="{D63B57C4-5F96-46E2-A42D-4BB0BD46A3D9}" srcOrd="1" destOrd="0" presId="urn:microsoft.com/office/officeart/2011/layout/CircleProcess"/>
    <dgm:cxn modelId="{8C2D21E7-C29F-4F28-B3F6-A2B2B2B240C6}" type="presOf" srcId="{AFBD9D15-ED43-45BA-B8D7-2974B0E7E7A3}" destId="{8BFA76D4-D6E2-416E-AD35-C84768660763}" srcOrd="1" destOrd="0" presId="urn:microsoft.com/office/officeart/2011/layout/CircleProcess"/>
    <dgm:cxn modelId="{5BCCF7FE-61BF-4D56-8EE0-AFF1794A9486}" srcId="{EAF4BC65-C55B-46FF-BC2C-48BCCCC886C7}" destId="{54499D79-027F-4569-A4C5-6E28270B712E}" srcOrd="2" destOrd="0" parTransId="{5195BF9E-5C3C-41FE-B016-8CC52053351A}" sibTransId="{444759FB-5942-44DF-83E8-F7D1C0A856A1}"/>
    <dgm:cxn modelId="{D218452C-B755-4A48-8B25-A9EBD805DB8D}" type="presParOf" srcId="{E8BE5BED-869D-4E63-8573-DE33FF95B1D7}" destId="{1F0A3E01-963B-4073-8A63-130D3F8776F7}" srcOrd="0" destOrd="0" presId="urn:microsoft.com/office/officeart/2011/layout/CircleProcess"/>
    <dgm:cxn modelId="{4765806C-9E83-47DD-80DA-18A6DFB1FF26}" type="presParOf" srcId="{1F0A3E01-963B-4073-8A63-130D3F8776F7}" destId="{3603CD96-3DEA-4464-AEA4-345E76C4BD75}" srcOrd="0" destOrd="0" presId="urn:microsoft.com/office/officeart/2011/layout/CircleProcess"/>
    <dgm:cxn modelId="{F2FBF227-DF1A-4E12-9673-5C6F64CAB549}" type="presParOf" srcId="{E8BE5BED-869D-4E63-8573-DE33FF95B1D7}" destId="{6741AB52-3581-47D8-878B-12254989F0C9}" srcOrd="1" destOrd="0" presId="urn:microsoft.com/office/officeart/2011/layout/CircleProcess"/>
    <dgm:cxn modelId="{B2E2160A-1AC9-457D-96C5-8FD6DDB08E5D}" type="presParOf" srcId="{6741AB52-3581-47D8-878B-12254989F0C9}" destId="{D2841EB9-B7FA-42FF-A546-DD17282997A7}" srcOrd="0" destOrd="0" presId="urn:microsoft.com/office/officeart/2011/layout/CircleProcess"/>
    <dgm:cxn modelId="{8CBB0FD5-A586-4F7B-ACF6-FC7DC5778A91}" type="presParOf" srcId="{E8BE5BED-869D-4E63-8573-DE33FF95B1D7}" destId="{8BFA76D4-D6E2-416E-AD35-C84768660763}" srcOrd="2" destOrd="0" presId="urn:microsoft.com/office/officeart/2011/layout/CircleProcess"/>
    <dgm:cxn modelId="{C128EDA3-6681-4C2D-93A1-81A9A4712E3F}" type="presParOf" srcId="{E8BE5BED-869D-4E63-8573-DE33FF95B1D7}" destId="{289B5F87-2509-403D-A266-463D8B2E1730}" srcOrd="3" destOrd="0" presId="urn:microsoft.com/office/officeart/2011/layout/CircleProcess"/>
    <dgm:cxn modelId="{9235ACFB-ADE9-4818-BA5D-8D959C68FA7B}" type="presParOf" srcId="{289B5F87-2509-403D-A266-463D8B2E1730}" destId="{C5809D88-7E2A-4F3A-9D61-73B8F082A38B}" srcOrd="0" destOrd="0" presId="urn:microsoft.com/office/officeart/2011/layout/CircleProcess"/>
    <dgm:cxn modelId="{04DAD424-C661-4957-906A-E28F0D22CF45}" type="presParOf" srcId="{E8BE5BED-869D-4E63-8573-DE33FF95B1D7}" destId="{8DD2E617-BC61-4226-B018-005FD9ED7E41}" srcOrd="4" destOrd="0" presId="urn:microsoft.com/office/officeart/2011/layout/CircleProcess"/>
    <dgm:cxn modelId="{FB0D9822-940D-429B-8BA7-376EA3CC7639}" type="presParOf" srcId="{8DD2E617-BC61-4226-B018-005FD9ED7E41}" destId="{05E29613-FD5F-4CA5-9677-A9D0A7275BD0}" srcOrd="0" destOrd="0" presId="urn:microsoft.com/office/officeart/2011/layout/CircleProcess"/>
    <dgm:cxn modelId="{203DD289-CE13-4296-A203-3E36A3D4B748}" type="presParOf" srcId="{E8BE5BED-869D-4E63-8573-DE33FF95B1D7}" destId="{D63B57C4-5F96-46E2-A42D-4BB0BD46A3D9}" srcOrd="5" destOrd="0" presId="urn:microsoft.com/office/officeart/2011/layout/CircleProcess"/>
    <dgm:cxn modelId="{EA31608C-17B8-4CEB-B0AE-1E2B84491C31}" type="presParOf" srcId="{E8BE5BED-869D-4E63-8573-DE33FF95B1D7}" destId="{659D5188-BAC7-40BA-8DA5-C07585EC97B6}" srcOrd="6" destOrd="0" presId="urn:microsoft.com/office/officeart/2011/layout/CircleProcess"/>
    <dgm:cxn modelId="{2537FC76-F298-4C4E-A932-DB9CC142080D}" type="presParOf" srcId="{659D5188-BAC7-40BA-8DA5-C07585EC97B6}" destId="{9AAD07A5-E4A6-44CB-890E-F0D7E6277A5C}" srcOrd="0" destOrd="0" presId="urn:microsoft.com/office/officeart/2011/layout/CircleProcess"/>
    <dgm:cxn modelId="{E7A922AC-5962-4980-A2C4-2D64446A2053}" type="presParOf" srcId="{E8BE5BED-869D-4E63-8573-DE33FF95B1D7}" destId="{6B0AA0BC-F7FA-4138-82B3-C9604BDDA957}" srcOrd="7" destOrd="0" presId="urn:microsoft.com/office/officeart/2011/layout/CircleProcess"/>
    <dgm:cxn modelId="{2F3C0E80-5777-487B-8EEA-D82ECEBE2540}" type="presParOf" srcId="{6B0AA0BC-F7FA-4138-82B3-C9604BDDA957}" destId="{CA1BF371-15D3-4AEE-B9FD-C101FADE2276}" srcOrd="0" destOrd="0" presId="urn:microsoft.com/office/officeart/2011/layout/CircleProcess"/>
    <dgm:cxn modelId="{1A645A91-112A-4B1B-916D-107E833423B3}" type="presParOf" srcId="{E8BE5BED-869D-4E63-8573-DE33FF95B1D7}" destId="{C05D876C-E4D5-4E5F-B6F0-E9D9F6E608EE}" srcOrd="8" destOrd="0" presId="urn:microsoft.com/office/officeart/2011/layout/CircleProcess"/>
    <dgm:cxn modelId="{E8A063DA-30E8-4197-A8A8-F8B81A49A4D9}" type="presParOf" srcId="{E8BE5BED-869D-4E63-8573-DE33FF95B1D7}" destId="{FE857934-EA1A-4299-8E6C-B51DF33E5E7B}" srcOrd="9" destOrd="0" presId="urn:microsoft.com/office/officeart/2011/layout/CircleProcess"/>
    <dgm:cxn modelId="{8DB432E5-095D-44BA-93B8-75032FE60066}" type="presParOf" srcId="{FE857934-EA1A-4299-8E6C-B51DF33E5E7B}" destId="{88D29845-7DC4-4FFA-AF11-22E1AE2B2A6A}" srcOrd="0" destOrd="0" presId="urn:microsoft.com/office/officeart/2011/layout/CircleProcess"/>
    <dgm:cxn modelId="{CB2A8EC1-9675-4687-834A-0064B5FD7432}" type="presParOf" srcId="{E8BE5BED-869D-4E63-8573-DE33FF95B1D7}" destId="{BA971487-2119-4C38-819E-6BEC1A141459}" srcOrd="10" destOrd="0" presId="urn:microsoft.com/office/officeart/2011/layout/CircleProcess"/>
    <dgm:cxn modelId="{9F708BEA-B582-45E5-A585-46DD8752D0DB}" type="presParOf" srcId="{BA971487-2119-4C38-819E-6BEC1A141459}" destId="{ECA5871E-0838-40AE-AFCF-3E093AB5F462}" srcOrd="0" destOrd="0" presId="urn:microsoft.com/office/officeart/2011/layout/CircleProcess"/>
    <dgm:cxn modelId="{75D741C2-AB7A-44F8-9A6F-AB5BD352CF2E}" type="presParOf" srcId="{E8BE5BED-869D-4E63-8573-DE33FF95B1D7}" destId="{91ED702A-5EC2-4FD9-8987-30C6114E2FE4}" srcOrd="11"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BF668-15C8-4DC2-84AD-DE468A2CEDB2}">
      <dsp:nvSpPr>
        <dsp:cNvPr id="0" name=""/>
        <dsp:cNvSpPr/>
      </dsp:nvSpPr>
      <dsp:spPr>
        <a:xfrm>
          <a:off x="5979367" y="843677"/>
          <a:ext cx="1789492" cy="178958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0AC77D-A045-497B-97CE-433BD3010C88}">
      <dsp:nvSpPr>
        <dsp:cNvPr id="0" name=""/>
        <dsp:cNvSpPr/>
      </dsp:nvSpPr>
      <dsp:spPr>
        <a:xfrm>
          <a:off x="6039222" y="903340"/>
          <a:ext cx="1670551" cy="1670257"/>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Define technical requirements and functionalities</a:t>
          </a:r>
        </a:p>
      </dsp:txBody>
      <dsp:txXfrm>
        <a:off x="6277872" y="1141993"/>
        <a:ext cx="1193250" cy="1192951"/>
      </dsp:txXfrm>
    </dsp:sp>
    <dsp:sp modelId="{C1A58115-B222-42E6-8FC9-5D0CA5B8D479}">
      <dsp:nvSpPr>
        <dsp:cNvPr id="0" name=""/>
        <dsp:cNvSpPr/>
      </dsp:nvSpPr>
      <dsp:spPr>
        <a:xfrm rot="2700000">
          <a:off x="4122332" y="843551"/>
          <a:ext cx="1789522" cy="1789522"/>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CB1BEA-46A4-4DCB-A8A1-73F410415672}">
      <dsp:nvSpPr>
        <dsp:cNvPr id="0" name=""/>
        <dsp:cNvSpPr/>
      </dsp:nvSpPr>
      <dsp:spPr>
        <a:xfrm>
          <a:off x="4189874" y="903340"/>
          <a:ext cx="1670551" cy="1670257"/>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Improve business process</a:t>
          </a:r>
        </a:p>
      </dsp:txBody>
      <dsp:txXfrm>
        <a:off x="4428525" y="1141993"/>
        <a:ext cx="1193250" cy="1192951"/>
      </dsp:txXfrm>
    </dsp:sp>
    <dsp:sp modelId="{196FD572-DD54-49BF-BB56-5063BD8B979E}">
      <dsp:nvSpPr>
        <dsp:cNvPr id="0" name=""/>
        <dsp:cNvSpPr/>
      </dsp:nvSpPr>
      <dsp:spPr>
        <a:xfrm rot="2700000">
          <a:off x="2280658" y="843551"/>
          <a:ext cx="1789522" cy="1789522"/>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D4F2BC-6AC3-4607-9CC0-2D7F68F4DCDF}">
      <dsp:nvSpPr>
        <dsp:cNvPr id="0" name=""/>
        <dsp:cNvSpPr/>
      </dsp:nvSpPr>
      <dsp:spPr>
        <a:xfrm>
          <a:off x="2340527" y="903340"/>
          <a:ext cx="1670551" cy="1670257"/>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Plan implementation</a:t>
          </a:r>
        </a:p>
      </dsp:txBody>
      <dsp:txXfrm>
        <a:off x="2579178" y="1141993"/>
        <a:ext cx="1193250" cy="1192951"/>
      </dsp:txXfrm>
    </dsp:sp>
    <dsp:sp modelId="{B70AD7F2-4FE4-4CD1-91FB-063CD455F370}">
      <dsp:nvSpPr>
        <dsp:cNvPr id="0" name=""/>
        <dsp:cNvSpPr/>
      </dsp:nvSpPr>
      <dsp:spPr>
        <a:xfrm rot="2700000">
          <a:off x="431311" y="843551"/>
          <a:ext cx="1789522" cy="1789522"/>
        </a:xfrm>
        <a:prstGeom prst="teardrop">
          <a:avLst>
            <a:gd name="adj" fmla="val 1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E1301-1D14-4526-B82B-E9D50EFAEB69}">
      <dsp:nvSpPr>
        <dsp:cNvPr id="0" name=""/>
        <dsp:cNvSpPr/>
      </dsp:nvSpPr>
      <dsp:spPr>
        <a:xfrm>
          <a:off x="491180" y="903340"/>
          <a:ext cx="1670551" cy="1670257"/>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Set-up digitalization</a:t>
          </a:r>
        </a:p>
      </dsp:txBody>
      <dsp:txXfrm>
        <a:off x="729830" y="1141993"/>
        <a:ext cx="1193250" cy="1192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3CD96-3DEA-4464-AEA4-345E76C4BD75}">
      <dsp:nvSpPr>
        <dsp:cNvPr id="0" name=""/>
        <dsp:cNvSpPr/>
      </dsp:nvSpPr>
      <dsp:spPr>
        <a:xfrm>
          <a:off x="5797514" y="934915"/>
          <a:ext cx="1735067" cy="173515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841EB9-B7FA-42FF-A546-DD17282997A7}">
      <dsp:nvSpPr>
        <dsp:cNvPr id="0" name=""/>
        <dsp:cNvSpPr/>
      </dsp:nvSpPr>
      <dsp:spPr>
        <a:xfrm>
          <a:off x="5855548" y="992764"/>
          <a:ext cx="1619744" cy="1619459"/>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Monitoring the operation</a:t>
          </a:r>
        </a:p>
      </dsp:txBody>
      <dsp:txXfrm>
        <a:off x="6086940" y="1224158"/>
        <a:ext cx="1156960" cy="1156669"/>
      </dsp:txXfrm>
    </dsp:sp>
    <dsp:sp modelId="{C5809D88-7E2A-4F3A-9D61-73B8F082A38B}">
      <dsp:nvSpPr>
        <dsp:cNvPr id="0" name=""/>
        <dsp:cNvSpPr/>
      </dsp:nvSpPr>
      <dsp:spPr>
        <a:xfrm rot="2700000">
          <a:off x="3996957" y="934793"/>
          <a:ext cx="1735096" cy="1735096"/>
        </a:xfrm>
        <a:prstGeom prst="teardrop">
          <a:avLst>
            <a:gd name="adj" fmla="val 10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29613-FD5F-4CA5-9677-A9D0A7275BD0}">
      <dsp:nvSpPr>
        <dsp:cNvPr id="0" name=""/>
        <dsp:cNvSpPr/>
      </dsp:nvSpPr>
      <dsp:spPr>
        <a:xfrm>
          <a:off x="4062446" y="992764"/>
          <a:ext cx="1619744" cy="1619459"/>
        </a:xfrm>
        <a:prstGeom prst="ellipse">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Training and support</a:t>
          </a:r>
        </a:p>
      </dsp:txBody>
      <dsp:txXfrm>
        <a:off x="4293838" y="1224158"/>
        <a:ext cx="1156960" cy="1156669"/>
      </dsp:txXfrm>
    </dsp:sp>
    <dsp:sp modelId="{9AAD07A5-E4A6-44CB-890E-F0D7E6277A5C}">
      <dsp:nvSpPr>
        <dsp:cNvPr id="0" name=""/>
        <dsp:cNvSpPr/>
      </dsp:nvSpPr>
      <dsp:spPr>
        <a:xfrm rot="2700000">
          <a:off x="2211296" y="934793"/>
          <a:ext cx="1735096" cy="1735096"/>
        </a:xfrm>
        <a:prstGeom prst="teardrop">
          <a:avLst>
            <a:gd name="adj" fmla="val 10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BF371-15D3-4AEE-B9FD-C101FADE2276}">
      <dsp:nvSpPr>
        <dsp:cNvPr id="0" name=""/>
        <dsp:cNvSpPr/>
      </dsp:nvSpPr>
      <dsp:spPr>
        <a:xfrm>
          <a:off x="2269344" y="992764"/>
          <a:ext cx="1619744" cy="1619459"/>
        </a:xfrm>
        <a:prstGeom prst="ellipse">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Rollout the IT solution</a:t>
          </a:r>
        </a:p>
      </dsp:txBody>
      <dsp:txXfrm>
        <a:off x="2500736" y="1224158"/>
        <a:ext cx="1156960" cy="1156669"/>
      </dsp:txXfrm>
    </dsp:sp>
    <dsp:sp modelId="{88D29845-7DC4-4FFA-AF11-22E1AE2B2A6A}">
      <dsp:nvSpPr>
        <dsp:cNvPr id="0" name=""/>
        <dsp:cNvSpPr/>
      </dsp:nvSpPr>
      <dsp:spPr>
        <a:xfrm rot="2700000">
          <a:off x="418194" y="934793"/>
          <a:ext cx="1735096" cy="1735096"/>
        </a:xfrm>
        <a:prstGeom prst="teardrop">
          <a:avLst>
            <a:gd name="adj" fmla="val 1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A5871E-0838-40AE-AFCF-3E093AB5F462}">
      <dsp:nvSpPr>
        <dsp:cNvPr id="0" name=""/>
        <dsp:cNvSpPr/>
      </dsp:nvSpPr>
      <dsp:spPr>
        <a:xfrm>
          <a:off x="476242" y="992764"/>
          <a:ext cx="1619744" cy="1619459"/>
        </a:xfrm>
        <a:prstGeom prst="ellipse">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Conduct procurement</a:t>
          </a:r>
        </a:p>
      </dsp:txBody>
      <dsp:txXfrm>
        <a:off x="707634" y="1224158"/>
        <a:ext cx="1156960" cy="115666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DB045-E0D5-4F76-8D75-1B1420A7B86B}"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DBDF-DABC-46E0-89F8-F735D360C2E5}" type="slidenum">
              <a:rPr lang="en-US" smtClean="0"/>
              <a:t>‹#›</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10/26/2022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4.png"/><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37E0289-8148-42E8-8835-AB53E5D0C6B7}"/>
              </a:ext>
            </a:extLst>
          </p:cNvPr>
          <p:cNvSpPr>
            <a:spLocks noGrp="1"/>
          </p:cNvSpPr>
          <p:nvPr>
            <p:ph type="ctrTitle"/>
          </p:nvPr>
        </p:nvSpPr>
        <p:spPr>
          <a:xfrm>
            <a:off x="5105553" y="1849183"/>
            <a:ext cx="6866314" cy="2462022"/>
          </a:xfrm>
        </p:spPr>
        <p:txBody>
          <a:bodyPr anchor="b">
            <a:noAutofit/>
          </a:bodyPr>
          <a:lstStyle/>
          <a:p>
            <a:r>
              <a:rPr lang="en-US" sz="4800" b="1" dirty="0"/>
              <a:t>B</a:t>
            </a:r>
            <a:r>
              <a:rPr lang="en-GB" sz="4800" b="1" dirty="0" err="1"/>
              <a:t>est</a:t>
            </a:r>
            <a:r>
              <a:rPr lang="en-GB" sz="4800" b="1" dirty="0"/>
              <a:t> practices in digitalizing civil registration and vital statistics systems</a:t>
            </a:r>
          </a:p>
        </p:txBody>
      </p:sp>
      <p:sp>
        <p:nvSpPr>
          <p:cNvPr id="11" name="Subtitle 10">
            <a:extLst>
              <a:ext uri="{FF2B5EF4-FFF2-40B4-BE49-F238E27FC236}">
                <a16:creationId xmlns:a16="http://schemas.microsoft.com/office/drawing/2014/main" id="{B0536619-C042-4C18-8263-C192E23C2C6F}"/>
              </a:ext>
            </a:extLst>
          </p:cNvPr>
          <p:cNvSpPr>
            <a:spLocks noGrp="1"/>
          </p:cNvSpPr>
          <p:nvPr>
            <p:ph type="subTitle" idx="1"/>
          </p:nvPr>
        </p:nvSpPr>
        <p:spPr>
          <a:xfrm>
            <a:off x="5460557" y="4635921"/>
            <a:ext cx="5283047" cy="2013712"/>
          </a:xfrm>
        </p:spPr>
        <p:txBody>
          <a:bodyPr>
            <a:normAutofit fontScale="92500" lnSpcReduction="20000"/>
          </a:bodyPr>
          <a:lstStyle/>
          <a:p>
            <a:pPr algn="l"/>
            <a:r>
              <a:rPr lang="en-GB" sz="2800" b="1" dirty="0"/>
              <a:t>Gloria Mathenge </a:t>
            </a:r>
            <a:br>
              <a:rPr lang="en-US" sz="2800" b="1" dirty="0">
                <a:effectLst/>
                <a:ea typeface="DengXian" panose="020B0503020204020204" pitchFamily="2" charset="-122"/>
              </a:rPr>
            </a:br>
            <a:r>
              <a:rPr lang="en-US" sz="2800" dirty="0"/>
              <a:t>ECA</a:t>
            </a:r>
          </a:p>
          <a:p>
            <a:pPr algn="l"/>
            <a:endParaRPr lang="en-US" sz="2800" b="1" dirty="0"/>
          </a:p>
          <a:p>
            <a:pPr algn="l"/>
            <a:r>
              <a:rPr lang="en-US" sz="2800" b="1" dirty="0"/>
              <a:t>Cláudio Machado</a:t>
            </a:r>
          </a:p>
          <a:p>
            <a:pPr algn="l"/>
            <a:r>
              <a:rPr lang="en-US" sz="2800" dirty="0"/>
              <a:t>Vital Strategies</a:t>
            </a:r>
          </a:p>
        </p:txBody>
      </p:sp>
      <p:pic>
        <p:nvPicPr>
          <p:cNvPr id="7" name="Picture 6">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4365553" y="114345"/>
            <a:ext cx="3169104" cy="1304925"/>
          </a:xfrm>
          <a:prstGeom prst="rect">
            <a:avLst/>
          </a:prstGeom>
        </p:spPr>
      </p:pic>
      <p:pic>
        <p:nvPicPr>
          <p:cNvPr id="22" name="Picture 21">
            <a:extLst>
              <a:ext uri="{FF2B5EF4-FFF2-40B4-BE49-F238E27FC236}">
                <a16:creationId xmlns:a16="http://schemas.microsoft.com/office/drawing/2014/main" id="{6BEA1D42-B17D-4C76-AB60-C396D478FB69}"/>
              </a:ext>
            </a:extLst>
          </p:cNvPr>
          <p:cNvPicPr>
            <a:picLocks noChangeAspect="1"/>
          </p:cNvPicPr>
          <p:nvPr/>
        </p:nvPicPr>
        <p:blipFill>
          <a:blip r:embed="rId4"/>
          <a:stretch>
            <a:fillRect/>
          </a:stretch>
        </p:blipFill>
        <p:spPr>
          <a:xfrm>
            <a:off x="8102081" y="114345"/>
            <a:ext cx="3401933" cy="1304925"/>
          </a:xfrm>
          <a:prstGeom prst="rect">
            <a:avLst/>
          </a:prstGeom>
        </p:spPr>
      </p:pic>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p:txBody>
          <a:bodyPr>
            <a:normAutofit/>
          </a:bodyPr>
          <a:lstStyle/>
          <a:p>
            <a:r>
              <a:rPr lang="en-US" b="1" dirty="0">
                <a:solidFill>
                  <a:schemeClr val="accent2"/>
                </a:solidFill>
              </a:rPr>
              <a:t>Licensing options</a:t>
            </a: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p:txBody>
          <a:bodyPr/>
          <a:lstStyle/>
          <a:p>
            <a:pPr marL="514350" indent="-514350">
              <a:buFont typeface="+mj-lt"/>
              <a:buAutoNum type="arabicPeriod"/>
            </a:pPr>
            <a:r>
              <a:rPr lang="en-US" dirty="0">
                <a:highlight>
                  <a:srgbClr val="FFFF00"/>
                </a:highlight>
              </a:rPr>
              <a:t>Custom-developed software</a:t>
            </a:r>
            <a:r>
              <a:rPr lang="en-US" dirty="0"/>
              <a:t>, whereby the software is built from scratch to suit the prescribed needs of the users.</a:t>
            </a:r>
          </a:p>
          <a:p>
            <a:pPr marL="514350" indent="-514350">
              <a:buFont typeface="+mj-lt"/>
              <a:buAutoNum type="arabicPeriod"/>
            </a:pPr>
            <a:r>
              <a:rPr lang="en-US" dirty="0">
                <a:highlight>
                  <a:srgbClr val="FFFF00"/>
                </a:highlight>
              </a:rPr>
              <a:t>Commercial off-the-shelf software</a:t>
            </a:r>
            <a:r>
              <a:rPr lang="en-US" dirty="0"/>
              <a:t>, whereby the products are ready-made and are readily available for purchase from the commercial market.</a:t>
            </a:r>
          </a:p>
          <a:p>
            <a:pPr marL="514350" indent="-514350">
              <a:buFont typeface="+mj-lt"/>
              <a:buAutoNum type="arabicPeriod"/>
            </a:pPr>
            <a:r>
              <a:rPr lang="en-US" dirty="0">
                <a:highlight>
                  <a:srgbClr val="FFFF00"/>
                </a:highlight>
              </a:rPr>
              <a:t>Community-supported open-source software </a:t>
            </a:r>
            <a:r>
              <a:rPr lang="en-US" dirty="0"/>
              <a:t>in which the source code and the software product are freely available and there is an active community of practice to support their continued development.</a:t>
            </a:r>
          </a:p>
        </p:txBody>
      </p:sp>
    </p:spTree>
    <p:extLst>
      <p:ext uri="{BB962C8B-B14F-4D97-AF65-F5344CB8AC3E}">
        <p14:creationId xmlns:p14="http://schemas.microsoft.com/office/powerpoint/2010/main" val="378154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p:txBody>
          <a:bodyPr>
            <a:normAutofit/>
          </a:bodyPr>
          <a:lstStyle/>
          <a:p>
            <a:r>
              <a:rPr lang="en-US" b="1" dirty="0">
                <a:solidFill>
                  <a:schemeClr val="accent2"/>
                </a:solidFill>
              </a:rPr>
              <a:t>Procurement</a:t>
            </a: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p:txBody>
          <a:bodyPr>
            <a:normAutofit lnSpcReduction="10000"/>
          </a:bodyPr>
          <a:lstStyle/>
          <a:p>
            <a:pPr>
              <a:lnSpc>
                <a:spcPct val="150000"/>
              </a:lnSpc>
            </a:pPr>
            <a:r>
              <a:rPr lang="en-US" sz="2400" dirty="0">
                <a:effectLst/>
                <a:ea typeface="Times New Roman" panose="02020603050405020304" pitchFamily="18" charset="0"/>
              </a:rPr>
              <a:t>Procurement processes should be managed carefully and under the leadership of an appropriate technical team that is well knowledgeable about the requirements of the project.</a:t>
            </a:r>
          </a:p>
          <a:p>
            <a:pPr>
              <a:lnSpc>
                <a:spcPct val="150000"/>
              </a:lnSpc>
            </a:pPr>
            <a:r>
              <a:rPr lang="en-US" sz="2400" dirty="0">
                <a:effectLst/>
                <a:ea typeface="Times New Roman" panose="02020603050405020304" pitchFamily="18" charset="0"/>
              </a:rPr>
              <a:t>Procurement of IT systems for CRVS is at the core of the civil registration organization’s business as any changes effected can significantly impact on the performance of the organization (both positively or negatively), including its relationship with other stakeholders with whom civil registration services and products could be linked (e.g., the population register, health system </a:t>
            </a:r>
            <a:r>
              <a:rPr lang="en-US" sz="2400" dirty="0" err="1">
                <a:effectLst/>
                <a:ea typeface="Times New Roman" panose="02020603050405020304" pitchFamily="18" charset="0"/>
              </a:rPr>
              <a:t>etc</a:t>
            </a:r>
            <a:r>
              <a:rPr lang="en-US" sz="2400" dirty="0">
                <a:effectLst/>
                <a:ea typeface="Times New Roman" panose="02020603050405020304" pitchFamily="18" charset="0"/>
              </a:rPr>
              <a:t>). </a:t>
            </a:r>
            <a:endParaRPr lang="en-US" sz="2400" dirty="0"/>
          </a:p>
        </p:txBody>
      </p:sp>
    </p:spTree>
    <p:extLst>
      <p:ext uri="{BB962C8B-B14F-4D97-AF65-F5344CB8AC3E}">
        <p14:creationId xmlns:p14="http://schemas.microsoft.com/office/powerpoint/2010/main" val="3065898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F0569E92-B6F3-4B02-BF9F-0D06BD809851}"/>
              </a:ext>
            </a:extLst>
          </p:cNvPr>
          <p:cNvGraphicFramePr/>
          <p:nvPr>
            <p:extLst>
              <p:ext uri="{D42A27DB-BD31-4B8C-83A1-F6EECF244321}">
                <p14:modId xmlns:p14="http://schemas.microsoft.com/office/powerpoint/2010/main" val="1423796576"/>
              </p:ext>
            </p:extLst>
          </p:nvPr>
        </p:nvGraphicFramePr>
        <p:xfrm>
          <a:off x="161925" y="1152525"/>
          <a:ext cx="7829550" cy="3476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88E76DE0-3CFD-44E9-B035-67C2D59B397D}"/>
              </a:ext>
            </a:extLst>
          </p:cNvPr>
          <p:cNvGraphicFramePr/>
          <p:nvPr>
            <p:extLst>
              <p:ext uri="{D42A27DB-BD31-4B8C-83A1-F6EECF244321}">
                <p14:modId xmlns:p14="http://schemas.microsoft.com/office/powerpoint/2010/main" val="1446695776"/>
              </p:ext>
            </p:extLst>
          </p:nvPr>
        </p:nvGraphicFramePr>
        <p:xfrm>
          <a:off x="3848099" y="3253317"/>
          <a:ext cx="7591426" cy="36046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Title 1">
            <a:extLst>
              <a:ext uri="{FF2B5EF4-FFF2-40B4-BE49-F238E27FC236}">
                <a16:creationId xmlns:a16="http://schemas.microsoft.com/office/drawing/2014/main" id="{09029602-28D4-43C9-BD23-2F12FD8C1732}"/>
              </a:ext>
            </a:extLst>
          </p:cNvPr>
          <p:cNvSpPr>
            <a:spLocks noGrp="1"/>
          </p:cNvSpPr>
          <p:nvPr>
            <p:ph type="title"/>
          </p:nvPr>
        </p:nvSpPr>
        <p:spPr>
          <a:xfrm>
            <a:off x="838200" y="365125"/>
            <a:ext cx="10515600" cy="1325563"/>
          </a:xfrm>
        </p:spPr>
        <p:txBody>
          <a:bodyPr>
            <a:normAutofit/>
          </a:bodyPr>
          <a:lstStyle/>
          <a:p>
            <a:pPr algn="ctr"/>
            <a:r>
              <a:rPr lang="en-US" b="1" dirty="0">
                <a:solidFill>
                  <a:schemeClr val="accent2"/>
                </a:solidFill>
              </a:rPr>
              <a:t>Action Guide: Digitalization in 8 Steps</a:t>
            </a:r>
          </a:p>
        </p:txBody>
      </p:sp>
    </p:spTree>
    <p:extLst>
      <p:ext uri="{BB962C8B-B14F-4D97-AF65-F5344CB8AC3E}">
        <p14:creationId xmlns:p14="http://schemas.microsoft.com/office/powerpoint/2010/main" val="195202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p:txBody>
          <a:bodyPr>
            <a:normAutofit/>
          </a:bodyPr>
          <a:lstStyle/>
          <a:p>
            <a:r>
              <a:rPr lang="en-US" b="1" dirty="0">
                <a:solidFill>
                  <a:schemeClr val="accent2"/>
                </a:solidFill>
              </a:rPr>
              <a:t>Final remarks</a:t>
            </a: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838200" y="1377950"/>
            <a:ext cx="10515600" cy="4351338"/>
          </a:xfrm>
        </p:spPr>
        <p:txBody>
          <a:bodyPr>
            <a:noAutofit/>
          </a:bodyPr>
          <a:lstStyle/>
          <a:p>
            <a:pPr marL="342900" marR="0" lvl="0" indent="-342900">
              <a:lnSpc>
                <a:spcPct val="150000"/>
              </a:lnSpc>
              <a:spcBef>
                <a:spcPts val="0"/>
              </a:spcBef>
              <a:spcAft>
                <a:spcPts val="0"/>
              </a:spcAft>
              <a:buFont typeface="Symbol" panose="05050102010706020507" pitchFamily="18" charset="2"/>
              <a:buChar char=""/>
            </a:pPr>
            <a:r>
              <a:rPr lang="en-GB" sz="2400" dirty="0">
                <a:effectLst/>
                <a:ea typeface="Calibri" panose="020F0502020204030204" pitchFamily="34" charset="0"/>
                <a:cs typeface="Arial" panose="020B0604020202020204" pitchFamily="34" charset="0"/>
              </a:rPr>
              <a:t>IT systems are critical enablers to realize the full potential of an end-to-end CRVS systems. It is such a system that will allow direct exchange with the ID system to generate identities at birth and retire them at death, and interchange with other government systems for more equitable, effective, effective provision of services.</a:t>
            </a:r>
            <a:endParaRPr lang="en-US" sz="2400" dirty="0">
              <a:effectLst/>
              <a:ea typeface="Calibri" panose="020F0502020204030204" pitchFamily="34" charset="0"/>
              <a:cs typeface="Arial" panose="020B0604020202020204" pitchFamily="34" charset="0"/>
            </a:endParaRPr>
          </a:p>
          <a:p>
            <a:pPr marL="342900" marR="0" lvl="0" indent="-342900">
              <a:lnSpc>
                <a:spcPct val="150000"/>
              </a:lnSpc>
              <a:spcBef>
                <a:spcPts val="0"/>
              </a:spcBef>
              <a:spcAft>
                <a:spcPts val="800"/>
              </a:spcAft>
              <a:buFont typeface="Symbol" panose="05050102010706020507" pitchFamily="18" charset="2"/>
              <a:buChar char=""/>
            </a:pPr>
            <a:r>
              <a:rPr lang="en-GB" sz="2400" dirty="0">
                <a:effectLst/>
                <a:ea typeface="Calibri" panose="020F0502020204030204" pitchFamily="34" charset="0"/>
                <a:cs typeface="Arial" panose="020B0604020202020204" pitchFamily="34" charset="0"/>
              </a:rPr>
              <a:t>There is need for careful consideration when procuring IT solution for an end-to-end CRVS system. These considerations should include key principles and best practices, key functional requirements, different licensing and service options, and hosting choices.</a:t>
            </a: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438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2">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ogo&#10;&#10;Description automatically generated">
            <a:extLst>
              <a:ext uri="{FF2B5EF4-FFF2-40B4-BE49-F238E27FC236}">
                <a16:creationId xmlns:a16="http://schemas.microsoft.com/office/drawing/2014/main" id="{9949DBF7-D8C4-42EB-9EE9-7A7DFBF0FAED}"/>
              </a:ext>
            </a:extLst>
          </p:cNvPr>
          <p:cNvPicPr>
            <a:picLocks noChangeAspect="1"/>
          </p:cNvPicPr>
          <p:nvPr/>
        </p:nvPicPr>
        <p:blipFill>
          <a:blip r:embed="rId2">
            <a:duotone>
              <a:prstClr val="black"/>
              <a:prstClr val="white"/>
            </a:duotone>
          </a:blip>
          <a:stretch>
            <a:fillRect/>
          </a:stretch>
        </p:blipFill>
        <p:spPr>
          <a:xfrm>
            <a:off x="4324350" y="2265757"/>
            <a:ext cx="6896376" cy="2326487"/>
          </a:xfrm>
          <a:prstGeom prst="rect">
            <a:avLst/>
          </a:prstGeom>
        </p:spPr>
      </p:pic>
    </p:spTree>
    <p:extLst>
      <p:ext uri="{BB962C8B-B14F-4D97-AF65-F5344CB8AC3E}">
        <p14:creationId xmlns:p14="http://schemas.microsoft.com/office/powerpoint/2010/main" val="937507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477012" y="451239"/>
            <a:ext cx="3973309" cy="5897880"/>
          </a:xfrm>
          <a:prstGeom prst="rect">
            <a:avLst/>
          </a:prstGeom>
        </p:spPr>
      </p:pic>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Map&#10;&#10;Description automatically generated">
            <a:extLst>
              <a:ext uri="{FF2B5EF4-FFF2-40B4-BE49-F238E27FC236}">
                <a16:creationId xmlns:a16="http://schemas.microsoft.com/office/drawing/2014/main" id="{E96CB174-0B78-4A31-9EAA-4125AA18FE13}"/>
              </a:ext>
            </a:extLst>
          </p:cNvPr>
          <p:cNvPicPr>
            <a:picLocks noChangeAspect="1"/>
          </p:cNvPicPr>
          <p:nvPr/>
        </p:nvPicPr>
        <p:blipFill rotWithShape="1">
          <a:blip r:embed="rId2"/>
          <a:srcRect l="21274" r="6862"/>
          <a:stretch/>
        </p:blipFill>
        <p:spPr>
          <a:xfrm>
            <a:off x="4120055" y="451239"/>
            <a:ext cx="3260023" cy="5897880"/>
          </a:xfrm>
          <a:prstGeom prst="rect">
            <a:avLst/>
          </a:prstGeom>
        </p:spPr>
      </p:pic>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3"/>
          <a:stretch>
            <a:fillRect/>
          </a:stretch>
        </p:blipFill>
        <p:spPr>
          <a:xfrm>
            <a:off x="8365616" y="2664822"/>
            <a:ext cx="2565240" cy="359687"/>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4"/>
          <a:stretch>
            <a:fillRect/>
          </a:stretch>
        </p:blipFill>
        <p:spPr>
          <a:xfrm>
            <a:off x="9099056" y="4438763"/>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5"/>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6"/>
          <a:stretch>
            <a:fillRect/>
          </a:stretch>
        </p:blipFill>
        <p:spPr>
          <a:xfrm>
            <a:off x="8126715" y="2154555"/>
            <a:ext cx="591683" cy="343188"/>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7"/>
          <a:stretch>
            <a:fillRect/>
          </a:stretch>
        </p:blipFill>
        <p:spPr>
          <a:xfrm>
            <a:off x="10225218" y="1571565"/>
            <a:ext cx="812881" cy="363216"/>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8"/>
          <a:stretch>
            <a:fillRect/>
          </a:stretch>
        </p:blipFill>
        <p:spPr>
          <a:xfrm>
            <a:off x="10204052" y="433602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9"/>
          <a:stretch>
            <a:fillRect/>
          </a:stretch>
        </p:blipFill>
        <p:spPr>
          <a:xfrm>
            <a:off x="9837715" y="5081283"/>
            <a:ext cx="993597" cy="317084"/>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10"/>
          <a:stretch>
            <a:fillRect/>
          </a:stretch>
        </p:blipFill>
        <p:spPr>
          <a:xfrm>
            <a:off x="8983351" y="2169058"/>
            <a:ext cx="1033104" cy="381291"/>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1"/>
          <a:stretch>
            <a:fillRect/>
          </a:stretch>
        </p:blipFill>
        <p:spPr>
          <a:xfrm>
            <a:off x="7889036" y="1415168"/>
            <a:ext cx="2119488" cy="634792"/>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2"/>
          <a:stretch>
            <a:fillRect/>
          </a:stretch>
        </p:blipFill>
        <p:spPr>
          <a:xfrm>
            <a:off x="10665903" y="1985341"/>
            <a:ext cx="642457" cy="641250"/>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3"/>
          <a:stretch>
            <a:fillRect/>
          </a:stretch>
        </p:blipFill>
        <p:spPr>
          <a:xfrm>
            <a:off x="8264556" y="864847"/>
            <a:ext cx="1676856" cy="4106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4"/>
          <a:stretch>
            <a:fillRect/>
          </a:stretch>
        </p:blipFill>
        <p:spPr>
          <a:xfrm>
            <a:off x="9974968" y="890189"/>
            <a:ext cx="889900" cy="339010"/>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5"/>
          <a:stretch>
            <a:fillRect/>
          </a:stretch>
        </p:blipFill>
        <p:spPr>
          <a:xfrm>
            <a:off x="7785435" y="4453190"/>
            <a:ext cx="1192600" cy="391394"/>
          </a:xfrm>
          <a:prstGeom prst="rect">
            <a:avLst/>
          </a:prstGeom>
        </p:spPr>
      </p:pic>
      <p:pic>
        <p:nvPicPr>
          <p:cNvPr id="13" name="Picture 12">
            <a:extLst>
              <a:ext uri="{FF2B5EF4-FFF2-40B4-BE49-F238E27FC236}">
                <a16:creationId xmlns:a16="http://schemas.microsoft.com/office/drawing/2014/main" id="{48A809B1-A5D4-42DF-9532-BF72C4A1645B}"/>
              </a:ext>
            </a:extLst>
          </p:cNvPr>
          <p:cNvPicPr>
            <a:picLocks noChangeAspect="1"/>
          </p:cNvPicPr>
          <p:nvPr/>
        </p:nvPicPr>
        <p:blipFill>
          <a:blip r:embed="rId16"/>
          <a:stretch>
            <a:fillRect/>
          </a:stretch>
        </p:blipFill>
        <p:spPr>
          <a:xfrm>
            <a:off x="10199990" y="2000859"/>
            <a:ext cx="325841" cy="612053"/>
          </a:xfrm>
          <a:prstGeom prst="rect">
            <a:avLst/>
          </a:prstGeom>
        </p:spPr>
      </p:pic>
      <p:pic>
        <p:nvPicPr>
          <p:cNvPr id="14" name="Picture 13">
            <a:extLst>
              <a:ext uri="{FF2B5EF4-FFF2-40B4-BE49-F238E27FC236}">
                <a16:creationId xmlns:a16="http://schemas.microsoft.com/office/drawing/2014/main" id="{5E0A4D6B-685E-4611-8679-AF437695DE0D}"/>
              </a:ext>
            </a:extLst>
          </p:cNvPr>
          <p:cNvPicPr>
            <a:picLocks noChangeAspect="1"/>
          </p:cNvPicPr>
          <p:nvPr/>
        </p:nvPicPr>
        <p:blipFill>
          <a:blip r:embed="rId17"/>
          <a:stretch>
            <a:fillRect/>
          </a:stretch>
        </p:blipFill>
        <p:spPr>
          <a:xfrm>
            <a:off x="8326503" y="5066317"/>
            <a:ext cx="1192601" cy="306038"/>
          </a:xfrm>
          <a:prstGeom prst="rect">
            <a:avLst/>
          </a:prstGeom>
        </p:spPr>
      </p:pic>
    </p:spTree>
    <p:extLst>
      <p:ext uri="{BB962C8B-B14F-4D97-AF65-F5344CB8AC3E}">
        <p14:creationId xmlns:p14="http://schemas.microsoft.com/office/powerpoint/2010/main" val="6420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4A5BEA-8AC0-47BE-804D-3F4F5CCED092}"/>
              </a:ext>
            </a:extLst>
          </p:cNvPr>
          <p:cNvSpPr>
            <a:spLocks noGrp="1"/>
          </p:cNvSpPr>
          <p:nvPr>
            <p:ph sz="half" idx="1"/>
          </p:nvPr>
        </p:nvSpPr>
        <p:spPr>
          <a:xfrm>
            <a:off x="331757" y="386797"/>
            <a:ext cx="6992967" cy="6214027"/>
          </a:xfrm>
        </p:spPr>
        <p:txBody>
          <a:bodyPr>
            <a:noAutofit/>
          </a:bodyPr>
          <a:lstStyle/>
          <a:p>
            <a:pPr>
              <a:lnSpc>
                <a:spcPct val="100000"/>
              </a:lnSpc>
            </a:pPr>
            <a:r>
              <a:rPr lang="en-US" sz="2400" dirty="0"/>
              <a:t>Pacific community, with the support of partners, developed a guide to provide a consolidation of best practices to support countries to digitalize their CRVS systems.</a:t>
            </a:r>
          </a:p>
          <a:p>
            <a:pPr>
              <a:lnSpc>
                <a:spcPct val="100000"/>
              </a:lnSpc>
            </a:pPr>
            <a:r>
              <a:rPr lang="en-US" sz="2400" dirty="0">
                <a:effectLst/>
                <a:ea typeface="Calibri" panose="020F0502020204030204" pitchFamily="34" charset="0"/>
              </a:rPr>
              <a:t>The guide summarizes principles and recommended best practices for the implementation of digital CRVS systems, outlines key functional requirements for digital CRVS systems, defines risks and benefits of different licensing options as well as service and hosting options for digital CRVS systems, and highlights considerations for the procurement of CRVS IT systems. </a:t>
            </a:r>
          </a:p>
          <a:p>
            <a:pPr>
              <a:lnSpc>
                <a:spcPct val="100000"/>
              </a:lnSpc>
            </a:pPr>
            <a:r>
              <a:rPr lang="en-US" sz="2400" dirty="0"/>
              <a:t>The draft version of the guide was published for contributions and theses contributions are being incorporated in a new version of the document.</a:t>
            </a:r>
            <a:r>
              <a:rPr lang="en-US" sz="2400" dirty="0">
                <a:effectLst/>
                <a:ea typeface="Calibri" panose="020F0502020204030204" pitchFamily="34" charset="0"/>
              </a:rPr>
              <a:t> </a:t>
            </a:r>
            <a:r>
              <a:rPr lang="en-US" sz="2400" dirty="0">
                <a:ea typeface="Calibri" panose="020F0502020204030204" pitchFamily="34" charset="0"/>
              </a:rPr>
              <a:t>We are open to more input.</a:t>
            </a:r>
            <a:endParaRPr lang="en-US" sz="2400" dirty="0">
              <a:effectLst/>
              <a:ea typeface="Calibri" panose="020F0502020204030204" pitchFamily="34" charset="0"/>
            </a:endParaRPr>
          </a:p>
        </p:txBody>
      </p:sp>
      <p:pic>
        <p:nvPicPr>
          <p:cNvPr id="8" name="Picture 7">
            <a:extLst>
              <a:ext uri="{FF2B5EF4-FFF2-40B4-BE49-F238E27FC236}">
                <a16:creationId xmlns:a16="http://schemas.microsoft.com/office/drawing/2014/main" id="{B7801318-965B-40E0-B75F-6E7DB7D0BFA4}"/>
              </a:ext>
            </a:extLst>
          </p:cNvPr>
          <p:cNvPicPr>
            <a:picLocks noChangeAspect="1"/>
          </p:cNvPicPr>
          <p:nvPr/>
        </p:nvPicPr>
        <p:blipFill rotWithShape="1">
          <a:blip r:embed="rId2"/>
          <a:srcRect l="35833" t="19384" r="40694" b="23703"/>
          <a:stretch/>
        </p:blipFill>
        <p:spPr>
          <a:xfrm>
            <a:off x="7543800" y="485390"/>
            <a:ext cx="4316443" cy="5887220"/>
          </a:xfrm>
          <a:prstGeom prst="rect">
            <a:avLst/>
          </a:prstGeom>
          <a:ln>
            <a:solidFill>
              <a:schemeClr val="tx1"/>
            </a:solidFill>
          </a:ln>
        </p:spPr>
      </p:pic>
    </p:spTree>
    <p:extLst>
      <p:ext uri="{BB962C8B-B14F-4D97-AF65-F5344CB8AC3E}">
        <p14:creationId xmlns:p14="http://schemas.microsoft.com/office/powerpoint/2010/main" val="269542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p:txBody>
          <a:bodyPr/>
          <a:lstStyle/>
          <a:p>
            <a:r>
              <a:rPr lang="en-US" b="1" dirty="0">
                <a:solidFill>
                  <a:srgbClr val="00B050"/>
                </a:solidFill>
              </a:rPr>
              <a:t>Content of presentation </a:t>
            </a:r>
            <a:endParaRPr lang="en-GB" b="1" dirty="0">
              <a:solidFill>
                <a:srgbClr val="00B050"/>
              </a:solidFill>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p:txBody>
          <a:bodyPr>
            <a:normAutofit/>
          </a:bodyPr>
          <a:lstStyle/>
          <a:p>
            <a:pPr marL="514350" indent="-514350">
              <a:buFont typeface="+mj-lt"/>
              <a:buAutoNum type="arabicPeriod"/>
            </a:pPr>
            <a:r>
              <a:rPr lang="en-GB" dirty="0"/>
              <a:t>Digitalization is a priority</a:t>
            </a:r>
          </a:p>
          <a:p>
            <a:pPr marL="514350" indent="-514350">
              <a:buFont typeface="+mj-lt"/>
              <a:buAutoNum type="arabicPeriod"/>
            </a:pPr>
            <a:r>
              <a:rPr lang="en-GB" dirty="0"/>
              <a:t>Principles</a:t>
            </a:r>
          </a:p>
          <a:p>
            <a:pPr marL="514350" indent="-514350">
              <a:buFont typeface="+mj-lt"/>
              <a:buAutoNum type="arabicPeriod"/>
            </a:pPr>
            <a:r>
              <a:rPr lang="en-GB" dirty="0"/>
              <a:t>Key functional and non-functional requirements</a:t>
            </a:r>
          </a:p>
          <a:p>
            <a:pPr marL="514350" indent="-514350">
              <a:buFont typeface="+mj-lt"/>
              <a:buAutoNum type="arabicPeriod"/>
            </a:pPr>
            <a:r>
              <a:rPr lang="en-GB" dirty="0"/>
              <a:t>Service and hosting</a:t>
            </a:r>
          </a:p>
          <a:p>
            <a:pPr marL="514350" indent="-514350">
              <a:buFont typeface="+mj-lt"/>
              <a:buAutoNum type="arabicPeriod"/>
            </a:pPr>
            <a:r>
              <a:rPr lang="en-GB" dirty="0"/>
              <a:t>Licensing options</a:t>
            </a:r>
          </a:p>
          <a:p>
            <a:pPr marL="514350" indent="-514350">
              <a:buFont typeface="+mj-lt"/>
              <a:buAutoNum type="arabicPeriod"/>
            </a:pPr>
            <a:r>
              <a:rPr lang="en-GB" dirty="0"/>
              <a:t>Procurement</a:t>
            </a:r>
            <a:endParaRPr lang="en-GB" strike="sngStrike" dirty="0">
              <a:highlight>
                <a:srgbClr val="00FFFF"/>
              </a:highlight>
            </a:endParaRPr>
          </a:p>
          <a:p>
            <a:pPr marL="514350" indent="-514350">
              <a:buFont typeface="+mj-lt"/>
              <a:buAutoNum type="arabicPeriod"/>
            </a:pPr>
            <a:r>
              <a:rPr lang="en-GB" dirty="0"/>
              <a:t>Action guide</a:t>
            </a:r>
          </a:p>
          <a:p>
            <a:pPr marL="514350" indent="-514350">
              <a:buFont typeface="+mj-lt"/>
              <a:buAutoNum type="arabicPeriod"/>
            </a:pPr>
            <a:r>
              <a:rPr lang="en-GB" dirty="0"/>
              <a:t>Final remarks</a:t>
            </a:r>
          </a:p>
          <a:p>
            <a:endParaRPr lang="en-GB" dirty="0"/>
          </a:p>
          <a:p>
            <a:endParaRPr lang="en-GB" dirty="0"/>
          </a:p>
          <a:p>
            <a:endParaRPr lang="en-GB" dirty="0"/>
          </a:p>
        </p:txBody>
      </p:sp>
    </p:spTree>
    <p:extLst>
      <p:ext uri="{BB962C8B-B14F-4D97-AF65-F5344CB8AC3E}">
        <p14:creationId xmlns:p14="http://schemas.microsoft.com/office/powerpoint/2010/main" val="381795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p:txBody>
          <a:bodyPr>
            <a:normAutofit/>
          </a:bodyPr>
          <a:lstStyle/>
          <a:p>
            <a:r>
              <a:rPr lang="en-US" b="1" dirty="0">
                <a:solidFill>
                  <a:schemeClr val="accent2"/>
                </a:solidFill>
              </a:rPr>
              <a:t>Digitalization is a priority</a:t>
            </a: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p:txBody>
          <a:bodyPr/>
          <a:lstStyle/>
          <a:p>
            <a:pPr marL="0" indent="0" algn="ctr">
              <a:buNone/>
            </a:pPr>
            <a:endParaRPr lang="en-US" dirty="0"/>
          </a:p>
          <a:p>
            <a:pPr marL="0" indent="0" algn="ctr">
              <a:lnSpc>
                <a:spcPct val="150000"/>
              </a:lnSpc>
              <a:buNone/>
            </a:pPr>
            <a:r>
              <a:rPr lang="en-US" dirty="0"/>
              <a:t>Starting with the Second Conference of African Ministers Responsible for CRVS, the </a:t>
            </a:r>
            <a:r>
              <a:rPr lang="en-US" dirty="0">
                <a:highlight>
                  <a:srgbClr val="FFFF00"/>
                </a:highlight>
              </a:rPr>
              <a:t>use of digital technology for CRVS </a:t>
            </a:r>
            <a:r>
              <a:rPr lang="en-US" dirty="0"/>
              <a:t>and the </a:t>
            </a:r>
            <a:r>
              <a:rPr lang="en-US" dirty="0">
                <a:highlight>
                  <a:srgbClr val="FFFF00"/>
                </a:highlight>
              </a:rPr>
              <a:t>strengthening of interoperability of relevant IT systems</a:t>
            </a:r>
            <a:r>
              <a:rPr lang="en-US" dirty="0"/>
              <a:t> has been continuously highlighted by the declarations of the conferences.</a:t>
            </a:r>
          </a:p>
        </p:txBody>
      </p:sp>
    </p:spTree>
    <p:extLst>
      <p:ext uri="{BB962C8B-B14F-4D97-AF65-F5344CB8AC3E}">
        <p14:creationId xmlns:p14="http://schemas.microsoft.com/office/powerpoint/2010/main" val="370504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714375" y="590550"/>
            <a:ext cx="10639425" cy="6076949"/>
          </a:xfrm>
        </p:spPr>
        <p:txBody>
          <a:bodyPr>
            <a:normAutofit fontScale="77500" lnSpcReduction="20000"/>
          </a:bodyPr>
          <a:lstStyle/>
          <a:p>
            <a:pPr marL="0" indent="0">
              <a:buNone/>
            </a:pPr>
            <a:r>
              <a:rPr lang="en-US" dirty="0">
                <a:highlight>
                  <a:srgbClr val="FFFF00"/>
                </a:highlight>
              </a:rPr>
              <a:t>COM2</a:t>
            </a:r>
            <a:r>
              <a:rPr lang="en-US" dirty="0"/>
              <a:t> </a:t>
            </a:r>
          </a:p>
          <a:p>
            <a:pPr marL="0" indent="0">
              <a:buNone/>
            </a:pPr>
            <a:r>
              <a:rPr lang="en-US" dirty="0"/>
              <a:t>“Ensure the alignment of health information management system and the CRVS systems” </a:t>
            </a:r>
          </a:p>
          <a:p>
            <a:pPr marL="0" indent="0">
              <a:buNone/>
            </a:pPr>
            <a:endParaRPr lang="en-US" dirty="0"/>
          </a:p>
          <a:p>
            <a:pPr marL="0" indent="0">
              <a:buNone/>
            </a:pPr>
            <a:r>
              <a:rPr lang="en-US" dirty="0">
                <a:highlight>
                  <a:srgbClr val="FFFF00"/>
                </a:highlight>
              </a:rPr>
              <a:t>COM3</a:t>
            </a:r>
          </a:p>
          <a:p>
            <a:pPr marL="0" indent="0">
              <a:buNone/>
            </a:pPr>
            <a:r>
              <a:rPr lang="en-US" dirty="0"/>
              <a:t>“Adopt a sustainable development stance for civil registration and interrelated systems by using appropriate information and communication technology that meet the legal, administrative and statistical functions of civil registration”</a:t>
            </a:r>
          </a:p>
          <a:p>
            <a:pPr marL="0" indent="0">
              <a:buNone/>
            </a:pPr>
            <a:endParaRPr lang="en-US" dirty="0"/>
          </a:p>
          <a:p>
            <a:pPr marL="0" indent="0">
              <a:buNone/>
            </a:pPr>
            <a:r>
              <a:rPr lang="en-US" dirty="0">
                <a:highlight>
                  <a:srgbClr val="FFFF00"/>
                </a:highlight>
              </a:rPr>
              <a:t>COM 4</a:t>
            </a:r>
            <a:r>
              <a:rPr lang="en-US" dirty="0"/>
              <a:t> </a:t>
            </a:r>
          </a:p>
          <a:p>
            <a:pPr marL="0" indent="0">
              <a:buNone/>
            </a:pPr>
            <a:r>
              <a:rPr lang="en-US" dirty="0"/>
              <a:t>“to develop shared information and communication technology assets in support of effective civil registration and vital statistics systems for the continent, which are built to common standards and are interoperable with other governmental systems, such as health and identity management”</a:t>
            </a:r>
          </a:p>
          <a:p>
            <a:pPr marL="0" indent="0">
              <a:buNone/>
            </a:pPr>
            <a:endParaRPr lang="en-US" dirty="0"/>
          </a:p>
          <a:p>
            <a:pPr marL="0" indent="0">
              <a:buNone/>
            </a:pPr>
            <a:r>
              <a:rPr lang="en-US" dirty="0">
                <a:highlight>
                  <a:srgbClr val="FFFF00"/>
                </a:highlight>
              </a:rPr>
              <a:t>COM5</a:t>
            </a:r>
          </a:p>
          <a:p>
            <a:pPr marL="0" indent="0">
              <a:buNone/>
            </a:pPr>
            <a:r>
              <a:rPr lang="en-US" dirty="0"/>
              <a:t>“that civil registration is a foundation for identity management and that the digitalization of CRVS provides a unique ability to eliminate duplication and inefficiency, [is] a cost-effective way to identify individuals while providing greater access to public and private services and better gender inclusion”.</a:t>
            </a:r>
          </a:p>
        </p:txBody>
      </p:sp>
    </p:spTree>
    <p:extLst>
      <p:ext uri="{BB962C8B-B14F-4D97-AF65-F5344CB8AC3E}">
        <p14:creationId xmlns:p14="http://schemas.microsoft.com/office/powerpoint/2010/main" val="803490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4BBCEC-BB75-4934-A7E9-30C3E886FBC3}"/>
              </a:ext>
            </a:extLst>
          </p:cNvPr>
          <p:cNvSpPr>
            <a:spLocks noGrp="1"/>
          </p:cNvSpPr>
          <p:nvPr>
            <p:ph type="title"/>
          </p:nvPr>
        </p:nvSpPr>
        <p:spPr/>
        <p:txBody>
          <a:bodyPr/>
          <a:lstStyle/>
          <a:p>
            <a:r>
              <a:rPr lang="en-US" b="1" dirty="0">
                <a:solidFill>
                  <a:schemeClr val="accent2"/>
                </a:solidFill>
              </a:rPr>
              <a:t>Principles</a:t>
            </a:r>
          </a:p>
        </p:txBody>
      </p:sp>
      <p:sp>
        <p:nvSpPr>
          <p:cNvPr id="7" name="Content Placeholder 6">
            <a:extLst>
              <a:ext uri="{FF2B5EF4-FFF2-40B4-BE49-F238E27FC236}">
                <a16:creationId xmlns:a16="http://schemas.microsoft.com/office/drawing/2014/main" id="{34880DC0-A21B-467B-ABB5-B20254938A0F}"/>
              </a:ext>
            </a:extLst>
          </p:cNvPr>
          <p:cNvSpPr>
            <a:spLocks noGrp="1"/>
          </p:cNvSpPr>
          <p:nvPr>
            <p:ph sz="half" idx="1"/>
          </p:nvPr>
        </p:nvSpPr>
        <p:spPr/>
        <p:txBody>
          <a:bodyPr>
            <a:normAutofit lnSpcReduction="10000"/>
          </a:bodyPr>
          <a:lstStyle/>
          <a:p>
            <a:pPr marL="514350" marR="0" indent="-514350">
              <a:lnSpc>
                <a:spcPct val="150000"/>
              </a:lnSpc>
              <a:spcBef>
                <a:spcPts val="0"/>
              </a:spcBef>
              <a:spcAft>
                <a:spcPts val="0"/>
              </a:spcAft>
              <a:buFont typeface="+mj-lt"/>
              <a:buAutoNum type="arabicPeriod"/>
            </a:pPr>
            <a:r>
              <a:rPr lang="en-US" dirty="0">
                <a:effectLst/>
                <a:ea typeface="Calibri" panose="020F0502020204030204" pitchFamily="34" charset="0"/>
              </a:rPr>
              <a:t>Legal compliance</a:t>
            </a:r>
          </a:p>
          <a:p>
            <a:pPr marL="514350" marR="0" indent="-514350">
              <a:lnSpc>
                <a:spcPct val="150000"/>
              </a:lnSpc>
              <a:spcBef>
                <a:spcPts val="0"/>
              </a:spcBef>
              <a:spcAft>
                <a:spcPts val="0"/>
              </a:spcAft>
              <a:buFont typeface="+mj-lt"/>
              <a:buAutoNum type="arabicPeriod"/>
            </a:pPr>
            <a:r>
              <a:rPr lang="en-US" dirty="0">
                <a:effectLst/>
                <a:ea typeface="Calibri" panose="020F0502020204030204" pitchFamily="34" charset="0"/>
              </a:rPr>
              <a:t>Sustainability</a:t>
            </a:r>
            <a:endParaRPr lang="en-US" dirty="0">
              <a:effectLst/>
              <a:ea typeface="Times New Roman" panose="02020603050405020304" pitchFamily="18" charset="0"/>
            </a:endParaRPr>
          </a:p>
          <a:p>
            <a:pPr marL="514350" marR="0" indent="-514350">
              <a:lnSpc>
                <a:spcPct val="150000"/>
              </a:lnSpc>
              <a:spcBef>
                <a:spcPts val="0"/>
              </a:spcBef>
              <a:spcAft>
                <a:spcPts val="0"/>
              </a:spcAft>
              <a:buFont typeface="+mj-lt"/>
              <a:buAutoNum type="arabicPeriod"/>
            </a:pPr>
            <a:r>
              <a:rPr lang="en-US" dirty="0">
                <a:effectLst/>
                <a:ea typeface="Times New Roman" panose="02020603050405020304" pitchFamily="18" charset="0"/>
              </a:rPr>
              <a:t>Privacy and security by design</a:t>
            </a:r>
          </a:p>
          <a:p>
            <a:pPr marL="514350" marR="0" indent="-514350">
              <a:lnSpc>
                <a:spcPct val="150000"/>
              </a:lnSpc>
              <a:spcBef>
                <a:spcPts val="0"/>
              </a:spcBef>
              <a:spcAft>
                <a:spcPts val="0"/>
              </a:spcAft>
              <a:buFont typeface="+mj-lt"/>
              <a:buAutoNum type="arabicPeriod"/>
            </a:pPr>
            <a:r>
              <a:rPr lang="en-US" dirty="0">
                <a:effectLst/>
                <a:ea typeface="Times New Roman" panose="02020603050405020304" pitchFamily="18" charset="0"/>
              </a:rPr>
              <a:t>Disaster mitigation</a:t>
            </a:r>
          </a:p>
          <a:p>
            <a:pPr marL="514350" marR="0" indent="-514350">
              <a:lnSpc>
                <a:spcPct val="150000"/>
              </a:lnSpc>
              <a:spcBef>
                <a:spcPts val="0"/>
              </a:spcBef>
              <a:spcAft>
                <a:spcPts val="0"/>
              </a:spcAft>
              <a:buFont typeface="+mj-lt"/>
              <a:buAutoNum type="arabicPeriod"/>
            </a:pPr>
            <a:r>
              <a:rPr lang="en-US" dirty="0">
                <a:effectLst/>
                <a:ea typeface="Times New Roman" panose="02020603050405020304" pitchFamily="18" charset="0"/>
              </a:rPr>
              <a:t>Person-centricity</a:t>
            </a:r>
          </a:p>
          <a:p>
            <a:pPr marL="514350" indent="-514350">
              <a:lnSpc>
                <a:spcPct val="150000"/>
              </a:lnSpc>
              <a:spcBef>
                <a:spcPts val="0"/>
              </a:spcBef>
              <a:buFont typeface="+mj-lt"/>
              <a:buAutoNum type="arabicPeriod"/>
            </a:pPr>
            <a:r>
              <a:rPr lang="en-US" sz="2800" dirty="0">
                <a:effectLst/>
                <a:ea typeface="Times New Roman" panose="02020603050405020304" pitchFamily="18" charset="0"/>
              </a:rPr>
              <a:t>Interoperability and data-sharing</a:t>
            </a:r>
          </a:p>
        </p:txBody>
      </p:sp>
      <p:sp>
        <p:nvSpPr>
          <p:cNvPr id="8" name="Content Placeholder 7">
            <a:extLst>
              <a:ext uri="{FF2B5EF4-FFF2-40B4-BE49-F238E27FC236}">
                <a16:creationId xmlns:a16="http://schemas.microsoft.com/office/drawing/2014/main" id="{36847CBF-3DCF-409E-A892-945729BEB9F3}"/>
              </a:ext>
            </a:extLst>
          </p:cNvPr>
          <p:cNvSpPr>
            <a:spLocks noGrp="1"/>
          </p:cNvSpPr>
          <p:nvPr>
            <p:ph sz="half" idx="2"/>
          </p:nvPr>
        </p:nvSpPr>
        <p:spPr>
          <a:xfrm>
            <a:off x="6172200" y="1690688"/>
            <a:ext cx="5181600" cy="4486275"/>
          </a:xfrm>
        </p:spPr>
        <p:txBody>
          <a:bodyPr>
            <a:normAutofit lnSpcReduction="10000"/>
          </a:bodyPr>
          <a:lstStyle/>
          <a:p>
            <a:pPr marL="514350" marR="0" indent="-514350">
              <a:lnSpc>
                <a:spcPct val="150000"/>
              </a:lnSpc>
              <a:spcBef>
                <a:spcPts val="0"/>
              </a:spcBef>
              <a:spcAft>
                <a:spcPts val="0"/>
              </a:spcAft>
              <a:buFont typeface="+mj-lt"/>
              <a:buAutoNum type="arabicPeriod" startAt="7"/>
            </a:pPr>
            <a:r>
              <a:rPr lang="en-US" sz="2800" dirty="0">
                <a:effectLst/>
                <a:ea typeface="Times New Roman" panose="02020603050405020304" pitchFamily="18" charset="0"/>
              </a:rPr>
              <a:t>Appropriateness to country context</a:t>
            </a:r>
          </a:p>
          <a:p>
            <a:pPr marL="514350" marR="0" indent="-514350">
              <a:lnSpc>
                <a:spcPct val="150000"/>
              </a:lnSpc>
              <a:spcBef>
                <a:spcPts val="0"/>
              </a:spcBef>
              <a:spcAft>
                <a:spcPts val="0"/>
              </a:spcAft>
              <a:buFont typeface="+mj-lt"/>
              <a:buAutoNum type="arabicPeriod" startAt="7"/>
            </a:pPr>
            <a:r>
              <a:rPr lang="en-US" sz="2800" dirty="0">
                <a:effectLst/>
                <a:ea typeface="Times New Roman" panose="02020603050405020304" pitchFamily="18" charset="0"/>
              </a:rPr>
              <a:t>Easy access to data</a:t>
            </a:r>
          </a:p>
          <a:p>
            <a:pPr marL="514350" marR="0" indent="-514350">
              <a:lnSpc>
                <a:spcPct val="150000"/>
              </a:lnSpc>
              <a:spcBef>
                <a:spcPts val="0"/>
              </a:spcBef>
              <a:spcAft>
                <a:spcPts val="0"/>
              </a:spcAft>
              <a:buFont typeface="+mj-lt"/>
              <a:buAutoNum type="arabicPeriod" startAt="7"/>
            </a:pPr>
            <a:r>
              <a:rPr lang="en-US" sz="2800" dirty="0">
                <a:effectLst/>
                <a:ea typeface="Times New Roman" panose="02020603050405020304" pitchFamily="18" charset="0"/>
              </a:rPr>
              <a:t>Country data ownership</a:t>
            </a:r>
          </a:p>
          <a:p>
            <a:pPr marL="514350" marR="0" indent="-514350">
              <a:lnSpc>
                <a:spcPct val="150000"/>
              </a:lnSpc>
              <a:spcBef>
                <a:spcPts val="0"/>
              </a:spcBef>
              <a:spcAft>
                <a:spcPts val="0"/>
              </a:spcAft>
              <a:buFont typeface="+mj-lt"/>
              <a:buAutoNum type="arabicPeriod" startAt="7"/>
            </a:pPr>
            <a:r>
              <a:rPr lang="en-US" sz="2800" dirty="0">
                <a:effectLst/>
                <a:ea typeface="Times New Roman" panose="02020603050405020304" pitchFamily="18" charset="0"/>
              </a:rPr>
              <a:t>Flexibility</a:t>
            </a:r>
          </a:p>
          <a:p>
            <a:pPr marL="514350" marR="0" indent="-514350">
              <a:lnSpc>
                <a:spcPct val="150000"/>
              </a:lnSpc>
              <a:spcBef>
                <a:spcPts val="0"/>
              </a:spcBef>
              <a:spcAft>
                <a:spcPts val="0"/>
              </a:spcAft>
              <a:buFont typeface="+mj-lt"/>
              <a:buAutoNum type="arabicPeriod" startAt="7"/>
            </a:pPr>
            <a:r>
              <a:rPr lang="en-US" sz="2800" dirty="0">
                <a:effectLst/>
                <a:ea typeface="Times New Roman" panose="02020603050405020304" pitchFamily="18" charset="0"/>
              </a:rPr>
              <a:t>Knowledge transfer to countries</a:t>
            </a:r>
          </a:p>
        </p:txBody>
      </p:sp>
    </p:spTree>
    <p:extLst>
      <p:ext uri="{BB962C8B-B14F-4D97-AF65-F5344CB8AC3E}">
        <p14:creationId xmlns:p14="http://schemas.microsoft.com/office/powerpoint/2010/main" val="335314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p:txBody>
          <a:bodyPr>
            <a:normAutofit/>
          </a:bodyPr>
          <a:lstStyle/>
          <a:p>
            <a:r>
              <a:rPr lang="en-US" b="1" dirty="0">
                <a:solidFill>
                  <a:schemeClr val="accent2"/>
                </a:solidFill>
              </a:rPr>
              <a:t>Key Functional Requirements</a:t>
            </a:r>
          </a:p>
        </p:txBody>
      </p:sp>
      <p:sp>
        <p:nvSpPr>
          <p:cNvPr id="4" name="Content Placeholder 3">
            <a:extLst>
              <a:ext uri="{FF2B5EF4-FFF2-40B4-BE49-F238E27FC236}">
                <a16:creationId xmlns:a16="http://schemas.microsoft.com/office/drawing/2014/main" id="{6B567BE2-8B8F-4271-B261-DFBF590E080C}"/>
              </a:ext>
            </a:extLst>
          </p:cNvPr>
          <p:cNvSpPr>
            <a:spLocks noGrp="1"/>
          </p:cNvSpPr>
          <p:nvPr>
            <p:ph sz="half" idx="1"/>
          </p:nvPr>
        </p:nvSpPr>
        <p:spPr>
          <a:xfrm>
            <a:off x="838200" y="1690688"/>
            <a:ext cx="10744200" cy="4729162"/>
          </a:xfrm>
        </p:spPr>
        <p:txBody>
          <a:bodyPr>
            <a:normAutofit/>
          </a:bodyPr>
          <a:lstStyle/>
          <a:p>
            <a:r>
              <a:rPr lang="en-US" dirty="0">
                <a:effectLst/>
                <a:ea typeface="Times New Roman" panose="02020603050405020304" pitchFamily="18" charset="0"/>
              </a:rPr>
              <a:t>Capacity to register all vital events</a:t>
            </a:r>
          </a:p>
          <a:p>
            <a:r>
              <a:rPr lang="en-US" dirty="0">
                <a:effectLst/>
                <a:ea typeface="Times New Roman" panose="02020603050405020304" pitchFamily="18" charset="0"/>
              </a:rPr>
              <a:t>Inclusion of all steps in the end-to-end processes for CRVS</a:t>
            </a:r>
            <a:endParaRPr lang="en-US" dirty="0">
              <a:ea typeface="Times New Roman" panose="02020603050405020304" pitchFamily="18" charset="0"/>
            </a:endParaRPr>
          </a:p>
          <a:p>
            <a:r>
              <a:rPr lang="en-US" dirty="0">
                <a:effectLst/>
                <a:ea typeface="Times New Roman" panose="02020603050405020304" pitchFamily="18" charset="0"/>
              </a:rPr>
              <a:t>Certificate management</a:t>
            </a:r>
          </a:p>
          <a:p>
            <a:r>
              <a:rPr lang="en-US" dirty="0">
                <a:effectLst/>
                <a:ea typeface="Times New Roman" panose="02020603050405020304" pitchFamily="18" charset="0"/>
              </a:rPr>
              <a:t>Data importing and exporting</a:t>
            </a:r>
          </a:p>
          <a:p>
            <a:r>
              <a:rPr lang="en-US" dirty="0">
                <a:effectLst/>
                <a:ea typeface="Times New Roman" panose="02020603050405020304" pitchFamily="18" charset="0"/>
              </a:rPr>
              <a:t>Online and offline access options</a:t>
            </a:r>
          </a:p>
          <a:p>
            <a:r>
              <a:rPr lang="en-US" dirty="0">
                <a:effectLst/>
                <a:ea typeface="Times New Roman" panose="02020603050405020304" pitchFamily="18" charset="0"/>
              </a:rPr>
              <a:t>Mobile device capabilities</a:t>
            </a:r>
          </a:p>
          <a:p>
            <a:r>
              <a:rPr lang="en-US" dirty="0">
                <a:effectLst/>
                <a:ea typeface="Times New Roman" panose="02020603050405020304" pitchFamily="18" charset="0"/>
              </a:rPr>
              <a:t>Analytics</a:t>
            </a:r>
          </a:p>
          <a:p>
            <a:r>
              <a:rPr lang="en-US" dirty="0">
                <a:effectLst/>
                <a:ea typeface="Times New Roman" panose="02020603050405020304" pitchFamily="18" charset="0"/>
              </a:rPr>
              <a:t>Fraud detection capabilities</a:t>
            </a:r>
            <a:endParaRPr lang="en-US" dirty="0">
              <a:ea typeface="Times New Roman" panose="02020603050405020304" pitchFamily="18" charset="0"/>
            </a:endParaRPr>
          </a:p>
          <a:p>
            <a:r>
              <a:rPr lang="en-US" dirty="0">
                <a:effectLst/>
                <a:ea typeface="Times New Roman" panose="02020603050405020304" pitchFamily="18" charset="0"/>
              </a:rPr>
              <a:t>Crisis management capability</a:t>
            </a:r>
          </a:p>
        </p:txBody>
      </p:sp>
    </p:spTree>
    <p:extLst>
      <p:ext uri="{BB962C8B-B14F-4D97-AF65-F5344CB8AC3E}">
        <p14:creationId xmlns:p14="http://schemas.microsoft.com/office/powerpoint/2010/main" val="206829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p:txBody>
          <a:bodyPr>
            <a:normAutofit/>
          </a:bodyPr>
          <a:lstStyle/>
          <a:p>
            <a:r>
              <a:rPr lang="en-US" b="1" dirty="0">
                <a:solidFill>
                  <a:schemeClr val="accent2"/>
                </a:solidFill>
              </a:rPr>
              <a:t>Key Non-functional Requirements</a:t>
            </a: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p:txBody>
          <a:bodyPr>
            <a:normAutofit/>
          </a:bodyPr>
          <a:lstStyle/>
          <a:p>
            <a:pPr>
              <a:lnSpc>
                <a:spcPct val="150000"/>
              </a:lnSpc>
            </a:pPr>
            <a:r>
              <a:rPr lang="en-US" dirty="0">
                <a:effectLst/>
                <a:ea typeface="Times New Roman" panose="02020603050405020304" pitchFamily="18" charset="0"/>
              </a:rPr>
              <a:t>Usability</a:t>
            </a:r>
          </a:p>
          <a:p>
            <a:pPr>
              <a:lnSpc>
                <a:spcPct val="150000"/>
              </a:lnSpc>
            </a:pPr>
            <a:r>
              <a:rPr lang="en-US" dirty="0">
                <a:effectLst/>
                <a:ea typeface="Times New Roman" panose="02020603050405020304" pitchFamily="18" charset="0"/>
              </a:rPr>
              <a:t>Reliability</a:t>
            </a:r>
            <a:endParaRPr lang="en-US" dirty="0">
              <a:ea typeface="Times New Roman" panose="02020603050405020304" pitchFamily="18" charset="0"/>
            </a:endParaRPr>
          </a:p>
          <a:p>
            <a:pPr>
              <a:lnSpc>
                <a:spcPct val="150000"/>
              </a:lnSpc>
            </a:pPr>
            <a:r>
              <a:rPr lang="en-US" dirty="0">
                <a:effectLst/>
                <a:ea typeface="Times New Roman" panose="02020603050405020304" pitchFamily="18" charset="0"/>
              </a:rPr>
              <a:t>Scalability</a:t>
            </a:r>
          </a:p>
          <a:p>
            <a:pPr>
              <a:lnSpc>
                <a:spcPct val="150000"/>
              </a:lnSpc>
            </a:pPr>
            <a:r>
              <a:rPr lang="en-US" dirty="0">
                <a:effectLst/>
                <a:ea typeface="Times New Roman" panose="02020603050405020304" pitchFamily="18" charset="0"/>
              </a:rPr>
              <a:t>Adaptability</a:t>
            </a:r>
          </a:p>
          <a:p>
            <a:pPr>
              <a:lnSpc>
                <a:spcPct val="150000"/>
              </a:lnSpc>
            </a:pPr>
            <a:r>
              <a:rPr lang="en-US" dirty="0">
                <a:effectLst/>
                <a:ea typeface="Times New Roman" panose="02020603050405020304" pitchFamily="18" charset="0"/>
              </a:rPr>
              <a:t>Security Information / </a:t>
            </a:r>
            <a:r>
              <a:rPr lang="en-US">
                <a:effectLst/>
                <a:ea typeface="Times New Roman" panose="02020603050405020304" pitchFamily="18" charset="0"/>
              </a:rPr>
              <a:t>Data protection</a:t>
            </a:r>
            <a:endParaRPr lang="en-US" dirty="0">
              <a:ea typeface="Times New Roman" panose="02020603050405020304" pitchFamily="18" charset="0"/>
            </a:endParaRPr>
          </a:p>
        </p:txBody>
      </p:sp>
    </p:spTree>
    <p:extLst>
      <p:ext uri="{BB962C8B-B14F-4D97-AF65-F5344CB8AC3E}">
        <p14:creationId xmlns:p14="http://schemas.microsoft.com/office/powerpoint/2010/main" val="128046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p:txBody>
          <a:bodyPr>
            <a:normAutofit/>
          </a:bodyPr>
          <a:lstStyle/>
          <a:p>
            <a:r>
              <a:rPr lang="en-US" b="1" dirty="0">
                <a:solidFill>
                  <a:schemeClr val="accent2"/>
                </a:solidFill>
              </a:rPr>
              <a:t>Services and hosting</a:t>
            </a: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p:txBody>
          <a:bodyPr>
            <a:normAutofit lnSpcReduction="10000"/>
          </a:bodyPr>
          <a:lstStyle/>
          <a:p>
            <a:pPr marL="514350" indent="-514350">
              <a:buFont typeface="+mj-lt"/>
              <a:buAutoNum type="arabicPeriod"/>
            </a:pPr>
            <a:r>
              <a:rPr lang="en-US" dirty="0">
                <a:highlight>
                  <a:srgbClr val="FFFF00"/>
                </a:highlight>
              </a:rPr>
              <a:t>Software as a service </a:t>
            </a:r>
            <a:r>
              <a:rPr lang="en-US" dirty="0"/>
              <a:t>where database and application are hosted on remote servers and the software is sold (or offered freely) as a service that can be contracted based on use.</a:t>
            </a:r>
          </a:p>
          <a:p>
            <a:pPr marL="514350" indent="-514350">
              <a:buFont typeface="+mj-lt"/>
              <a:buAutoNum type="arabicPeriod"/>
            </a:pPr>
            <a:r>
              <a:rPr lang="en-US" dirty="0">
                <a:highlight>
                  <a:srgbClr val="FFFF00"/>
                </a:highlight>
              </a:rPr>
              <a:t>Outsourced system and data storage </a:t>
            </a:r>
            <a:r>
              <a:rPr lang="en-US" dirty="0"/>
              <a:t>where the organisation customises, buys or develops the software and then hosts the system and data at an external centre and pays per user/storage or per month/year. </a:t>
            </a:r>
          </a:p>
          <a:p>
            <a:pPr marL="514350" indent="-514350">
              <a:buFont typeface="+mj-lt"/>
              <a:buAutoNum type="arabicPeriod"/>
            </a:pPr>
            <a:r>
              <a:rPr lang="en-US" dirty="0">
                <a:highlight>
                  <a:srgbClr val="FFFF00"/>
                </a:highlight>
              </a:rPr>
              <a:t>Self-hosted</a:t>
            </a:r>
            <a:r>
              <a:rPr lang="en-US" dirty="0"/>
              <a:t> where the software and data are hosted internally by the organisation or ministry. With this option servers, data, and all functions and features of the software are completely under control. </a:t>
            </a:r>
          </a:p>
        </p:txBody>
      </p:sp>
    </p:spTree>
    <p:extLst>
      <p:ext uri="{BB962C8B-B14F-4D97-AF65-F5344CB8AC3E}">
        <p14:creationId xmlns:p14="http://schemas.microsoft.com/office/powerpoint/2010/main" val="1529734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5051</TotalTime>
  <Words>829</Words>
  <Application>Microsoft Office PowerPoint</Application>
  <PresentationFormat>Widescreen</PresentationFormat>
  <Paragraphs>83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Symbol</vt:lpstr>
      <vt:lpstr>1_Office Theme</vt:lpstr>
      <vt:lpstr>Best practices in digitalizing civil registration and vital statistics systems</vt:lpstr>
      <vt:lpstr>PowerPoint Presentation</vt:lpstr>
      <vt:lpstr>Content of presentation </vt:lpstr>
      <vt:lpstr>Digitalization is a priority</vt:lpstr>
      <vt:lpstr>PowerPoint Presentation</vt:lpstr>
      <vt:lpstr>Principles</vt:lpstr>
      <vt:lpstr>Key Functional Requirements</vt:lpstr>
      <vt:lpstr>Key Non-functional Requirements</vt:lpstr>
      <vt:lpstr>Services and hosting</vt:lpstr>
      <vt:lpstr>Licensing options</vt:lpstr>
      <vt:lpstr>Procurement</vt:lpstr>
      <vt:lpstr>Action Guide: Digitalization in 8 Steps</vt:lpstr>
      <vt:lpstr>Final remarks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Claudio Muniz Machado Cavalcanti</cp:lastModifiedBy>
  <cp:revision>19</cp:revision>
  <dcterms:created xsi:type="dcterms:W3CDTF">2022-09-20T01:45:54Z</dcterms:created>
  <dcterms:modified xsi:type="dcterms:W3CDTF">2022-10-26T06:56:43Z</dcterms:modified>
</cp:coreProperties>
</file>