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3" r:id="rId5"/>
  </p:sldMasterIdLst>
  <p:notesMasterIdLst>
    <p:notesMasterId r:id="rId11"/>
  </p:notesMasterIdLst>
  <p:sldIdLst>
    <p:sldId id="348" r:id="rId6"/>
    <p:sldId id="330" r:id="rId7"/>
    <p:sldId id="345" r:id="rId8"/>
    <p:sldId id="329" r:id="rId9"/>
    <p:sldId id="34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435D"/>
    <a:srgbClr val="22729E"/>
    <a:srgbClr val="F06E58"/>
    <a:srgbClr val="E6F3FA"/>
    <a:srgbClr val="ED9A3C"/>
    <a:srgbClr val="149E9D"/>
    <a:srgbClr val="6CC6D2"/>
    <a:srgbClr val="298BC1"/>
    <a:srgbClr val="42A1D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1B118F-B816-4EB8-95E7-6CB17FBA576A}" v="154" dt="2020-11-10T17:52:47.810"/>
    <p1510:client id="{E1DF166A-AB57-405E-850B-8FEE824DBD7B}" v="39" dt="2020-11-12T09:22:03.2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680" autoAdjust="0"/>
    <p:restoredTop sz="94660"/>
  </p:normalViewPr>
  <p:slideViewPr>
    <p:cSldViewPr snapToGrid="0">
      <p:cViewPr varScale="1">
        <p:scale>
          <a:sx n="66" d="100"/>
          <a:sy n="66" d="100"/>
        </p:scale>
        <p:origin x="15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231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MIREZ-HUGHES Sasha, SDD/P21" userId="S::sasha.ramirez-hughes@oecd.org::cbc7a3f1-4c39-4dd2-b905-e65b5309ba19" providerId="AD" clId="Web-{681B118F-B816-4EB8-95E7-6CB17FBA576A}"/>
    <pc:docChg chg="delSld modSld">
      <pc:chgData name="RAMIREZ-HUGHES Sasha, SDD/P21" userId="S::sasha.ramirez-hughes@oecd.org::cbc7a3f1-4c39-4dd2-b905-e65b5309ba19" providerId="AD" clId="Web-{681B118F-B816-4EB8-95E7-6CB17FBA576A}" dt="2020-11-10T17:52:47.810" v="147"/>
      <pc:docMkLst>
        <pc:docMk/>
      </pc:docMkLst>
      <pc:sldChg chg="modSp">
        <pc:chgData name="RAMIREZ-HUGHES Sasha, SDD/P21" userId="S::sasha.ramirez-hughes@oecd.org::cbc7a3f1-4c39-4dd2-b905-e65b5309ba19" providerId="AD" clId="Web-{681B118F-B816-4EB8-95E7-6CB17FBA576A}" dt="2020-11-10T17:51:51.293" v="71" actId="20577"/>
        <pc:sldMkLst>
          <pc:docMk/>
          <pc:sldMk cId="1050031534" sldId="257"/>
        </pc:sldMkLst>
        <pc:spChg chg="mod">
          <ac:chgData name="RAMIREZ-HUGHES Sasha, SDD/P21" userId="S::sasha.ramirez-hughes@oecd.org::cbc7a3f1-4c39-4dd2-b905-e65b5309ba19" providerId="AD" clId="Web-{681B118F-B816-4EB8-95E7-6CB17FBA576A}" dt="2020-11-10T17:51:39.558" v="45" actId="20577"/>
          <ac:spMkLst>
            <pc:docMk/>
            <pc:sldMk cId="1050031534" sldId="257"/>
            <ac:spMk id="4" creationId="{00000000-0000-0000-0000-000000000000}"/>
          </ac:spMkLst>
        </pc:spChg>
        <pc:spChg chg="mod">
          <ac:chgData name="RAMIREZ-HUGHES Sasha, SDD/P21" userId="S::sasha.ramirez-hughes@oecd.org::cbc7a3f1-4c39-4dd2-b905-e65b5309ba19" providerId="AD" clId="Web-{681B118F-B816-4EB8-95E7-6CB17FBA576A}" dt="2020-11-10T17:51:51.293" v="71" actId="20577"/>
          <ac:spMkLst>
            <pc:docMk/>
            <pc:sldMk cId="1050031534" sldId="257"/>
            <ac:spMk id="7" creationId="{00000000-0000-0000-0000-000000000000}"/>
          </ac:spMkLst>
        </pc:spChg>
      </pc:sldChg>
      <pc:sldChg chg="delSp modSp del">
        <pc:chgData name="RAMIREZ-HUGHES Sasha, SDD/P21" userId="S::sasha.ramirez-hughes@oecd.org::cbc7a3f1-4c39-4dd2-b905-e65b5309ba19" providerId="AD" clId="Web-{681B118F-B816-4EB8-95E7-6CB17FBA576A}" dt="2020-11-10T17:51:24.964" v="36"/>
        <pc:sldMkLst>
          <pc:docMk/>
          <pc:sldMk cId="1604908717" sldId="325"/>
        </pc:sldMkLst>
        <pc:spChg chg="del mod">
          <ac:chgData name="RAMIREZ-HUGHES Sasha, SDD/P21" userId="S::sasha.ramirez-hughes@oecd.org::cbc7a3f1-4c39-4dd2-b905-e65b5309ba19" providerId="AD" clId="Web-{681B118F-B816-4EB8-95E7-6CB17FBA576A}" dt="2020-11-10T17:51:22.292" v="35"/>
          <ac:spMkLst>
            <pc:docMk/>
            <pc:sldMk cId="1604908717" sldId="325"/>
            <ac:spMk id="4" creationId="{00000000-0000-0000-0000-000000000000}"/>
          </ac:spMkLst>
        </pc:spChg>
      </pc:sldChg>
      <pc:sldChg chg="addSp delSp modSp delAnim">
        <pc:chgData name="RAMIREZ-HUGHES Sasha, SDD/P21" userId="S::sasha.ramirez-hughes@oecd.org::cbc7a3f1-4c39-4dd2-b905-e65b5309ba19" providerId="AD" clId="Web-{681B118F-B816-4EB8-95E7-6CB17FBA576A}" dt="2020-11-10T17:52:47.810" v="147"/>
        <pc:sldMkLst>
          <pc:docMk/>
          <pc:sldMk cId="4019882067" sldId="326"/>
        </pc:sldMkLst>
        <pc:spChg chg="del">
          <ac:chgData name="RAMIREZ-HUGHES Sasha, SDD/P21" userId="S::sasha.ramirez-hughes@oecd.org::cbc7a3f1-4c39-4dd2-b905-e65b5309ba19" providerId="AD" clId="Web-{681B118F-B816-4EB8-95E7-6CB17FBA576A}" dt="2020-11-10T17:51:55.434" v="75"/>
          <ac:spMkLst>
            <pc:docMk/>
            <pc:sldMk cId="4019882067" sldId="326"/>
            <ac:spMk id="2" creationId="{00000000-0000-0000-0000-000000000000}"/>
          </ac:spMkLst>
        </pc:spChg>
        <pc:spChg chg="del">
          <ac:chgData name="RAMIREZ-HUGHES Sasha, SDD/P21" userId="S::sasha.ramirez-hughes@oecd.org::cbc7a3f1-4c39-4dd2-b905-e65b5309ba19" providerId="AD" clId="Web-{681B118F-B816-4EB8-95E7-6CB17FBA576A}" dt="2020-11-10T17:51:57.809" v="77"/>
          <ac:spMkLst>
            <pc:docMk/>
            <pc:sldMk cId="4019882067" sldId="326"/>
            <ac:spMk id="7" creationId="{00000000-0000-0000-0000-000000000000}"/>
          </ac:spMkLst>
        </pc:spChg>
        <pc:spChg chg="del">
          <ac:chgData name="RAMIREZ-HUGHES Sasha, SDD/P21" userId="S::sasha.ramirez-hughes@oecd.org::cbc7a3f1-4c39-4dd2-b905-e65b5309ba19" providerId="AD" clId="Web-{681B118F-B816-4EB8-95E7-6CB17FBA576A}" dt="2020-11-10T17:51:56.856" v="76"/>
          <ac:spMkLst>
            <pc:docMk/>
            <pc:sldMk cId="4019882067" sldId="326"/>
            <ac:spMk id="9" creationId="{00000000-0000-0000-0000-000000000000}"/>
          </ac:spMkLst>
        </pc:spChg>
        <pc:spChg chg="del">
          <ac:chgData name="RAMIREZ-HUGHES Sasha, SDD/P21" userId="S::sasha.ramirez-hughes@oecd.org::cbc7a3f1-4c39-4dd2-b905-e65b5309ba19" providerId="AD" clId="Web-{681B118F-B816-4EB8-95E7-6CB17FBA576A}" dt="2020-11-10T17:51:54.340" v="74"/>
          <ac:spMkLst>
            <pc:docMk/>
            <pc:sldMk cId="4019882067" sldId="326"/>
            <ac:spMk id="10" creationId="{00000000-0000-0000-0000-000000000000}"/>
          </ac:spMkLst>
        </pc:spChg>
        <pc:graphicFrameChg chg="add mod modGraphic">
          <ac:chgData name="RAMIREZ-HUGHES Sasha, SDD/P21" userId="S::sasha.ramirez-hughes@oecd.org::cbc7a3f1-4c39-4dd2-b905-e65b5309ba19" providerId="AD" clId="Web-{681B118F-B816-4EB8-95E7-6CB17FBA576A}" dt="2020-11-10T17:52:36.122" v="145"/>
          <ac:graphicFrameMkLst>
            <pc:docMk/>
            <pc:sldMk cId="4019882067" sldId="326"/>
            <ac:graphicFrameMk id="5" creationId="{76B8C609-6203-47EF-B77E-0DB72A405A66}"/>
          </ac:graphicFrameMkLst>
        </pc:graphicFrameChg>
        <pc:graphicFrameChg chg="add del mod">
          <ac:chgData name="RAMIREZ-HUGHES Sasha, SDD/P21" userId="S::sasha.ramirez-hughes@oecd.org::cbc7a3f1-4c39-4dd2-b905-e65b5309ba19" providerId="AD" clId="Web-{681B118F-B816-4EB8-95E7-6CB17FBA576A}" dt="2020-11-10T17:52:47.810" v="147"/>
          <ac:graphicFrameMkLst>
            <pc:docMk/>
            <pc:sldMk cId="4019882067" sldId="326"/>
            <ac:graphicFrameMk id="11" creationId="{1CC34DDF-0CEC-475D-ADA5-C20212A98389}"/>
          </ac:graphicFrameMkLst>
        </pc:graphicFrameChg>
      </pc:sldChg>
      <pc:sldChg chg="del">
        <pc:chgData name="RAMIREZ-HUGHES Sasha, SDD/P21" userId="S::sasha.ramirez-hughes@oecd.org::cbc7a3f1-4c39-4dd2-b905-e65b5309ba19" providerId="AD" clId="Web-{681B118F-B816-4EB8-95E7-6CB17FBA576A}" dt="2020-11-10T17:37:52.400" v="10"/>
        <pc:sldMkLst>
          <pc:docMk/>
          <pc:sldMk cId="2631449425" sldId="327"/>
        </pc:sldMkLst>
      </pc:sldChg>
      <pc:sldChg chg="del">
        <pc:chgData name="RAMIREZ-HUGHES Sasha, SDD/P21" userId="S::sasha.ramirez-hughes@oecd.org::cbc7a3f1-4c39-4dd2-b905-e65b5309ba19" providerId="AD" clId="Web-{681B118F-B816-4EB8-95E7-6CB17FBA576A}" dt="2020-11-10T17:37:52.400" v="9"/>
        <pc:sldMkLst>
          <pc:docMk/>
          <pc:sldMk cId="595768091" sldId="328"/>
        </pc:sldMkLst>
      </pc:sldChg>
      <pc:sldChg chg="del">
        <pc:chgData name="RAMIREZ-HUGHES Sasha, SDD/P21" userId="S::sasha.ramirez-hughes@oecd.org::cbc7a3f1-4c39-4dd2-b905-e65b5309ba19" providerId="AD" clId="Web-{681B118F-B816-4EB8-95E7-6CB17FBA576A}" dt="2020-11-10T17:37:52.400" v="8"/>
        <pc:sldMkLst>
          <pc:docMk/>
          <pc:sldMk cId="742833131" sldId="329"/>
        </pc:sldMkLst>
      </pc:sldChg>
      <pc:sldChg chg="del">
        <pc:chgData name="RAMIREZ-HUGHES Sasha, SDD/P21" userId="S::sasha.ramirez-hughes@oecd.org::cbc7a3f1-4c39-4dd2-b905-e65b5309ba19" providerId="AD" clId="Web-{681B118F-B816-4EB8-95E7-6CB17FBA576A}" dt="2020-11-10T17:37:52.400" v="7"/>
        <pc:sldMkLst>
          <pc:docMk/>
          <pc:sldMk cId="1890614367" sldId="330"/>
        </pc:sldMkLst>
      </pc:sldChg>
      <pc:sldChg chg="del">
        <pc:chgData name="RAMIREZ-HUGHES Sasha, SDD/P21" userId="S::sasha.ramirez-hughes@oecd.org::cbc7a3f1-4c39-4dd2-b905-e65b5309ba19" providerId="AD" clId="Web-{681B118F-B816-4EB8-95E7-6CB17FBA576A}" dt="2020-11-10T17:37:52.400" v="6"/>
        <pc:sldMkLst>
          <pc:docMk/>
          <pc:sldMk cId="3110415289" sldId="331"/>
        </pc:sldMkLst>
      </pc:sldChg>
      <pc:sldChg chg="del">
        <pc:chgData name="RAMIREZ-HUGHES Sasha, SDD/P21" userId="S::sasha.ramirez-hughes@oecd.org::cbc7a3f1-4c39-4dd2-b905-e65b5309ba19" providerId="AD" clId="Web-{681B118F-B816-4EB8-95E7-6CB17FBA576A}" dt="2020-11-10T17:37:52.400" v="5"/>
        <pc:sldMkLst>
          <pc:docMk/>
          <pc:sldMk cId="688587723" sldId="332"/>
        </pc:sldMkLst>
      </pc:sldChg>
      <pc:sldChg chg="del">
        <pc:chgData name="RAMIREZ-HUGHES Sasha, SDD/P21" userId="S::sasha.ramirez-hughes@oecd.org::cbc7a3f1-4c39-4dd2-b905-e65b5309ba19" providerId="AD" clId="Web-{681B118F-B816-4EB8-95E7-6CB17FBA576A}" dt="2020-11-10T17:37:52.400" v="4"/>
        <pc:sldMkLst>
          <pc:docMk/>
          <pc:sldMk cId="2083869484" sldId="333"/>
        </pc:sldMkLst>
      </pc:sldChg>
      <pc:sldChg chg="del">
        <pc:chgData name="RAMIREZ-HUGHES Sasha, SDD/P21" userId="S::sasha.ramirez-hughes@oecd.org::cbc7a3f1-4c39-4dd2-b905-e65b5309ba19" providerId="AD" clId="Web-{681B118F-B816-4EB8-95E7-6CB17FBA576A}" dt="2020-11-10T17:37:52.400" v="3"/>
        <pc:sldMkLst>
          <pc:docMk/>
          <pc:sldMk cId="3243914746" sldId="334"/>
        </pc:sldMkLst>
      </pc:sldChg>
      <pc:sldChg chg="del">
        <pc:chgData name="RAMIREZ-HUGHES Sasha, SDD/P21" userId="S::sasha.ramirez-hughes@oecd.org::cbc7a3f1-4c39-4dd2-b905-e65b5309ba19" providerId="AD" clId="Web-{681B118F-B816-4EB8-95E7-6CB17FBA576A}" dt="2020-11-10T17:37:52.400" v="2"/>
        <pc:sldMkLst>
          <pc:docMk/>
          <pc:sldMk cId="2823034927" sldId="335"/>
        </pc:sldMkLst>
      </pc:sldChg>
      <pc:sldChg chg="del">
        <pc:chgData name="RAMIREZ-HUGHES Sasha, SDD/P21" userId="S::sasha.ramirez-hughes@oecd.org::cbc7a3f1-4c39-4dd2-b905-e65b5309ba19" providerId="AD" clId="Web-{681B118F-B816-4EB8-95E7-6CB17FBA576A}" dt="2020-11-10T17:37:52.400" v="1"/>
        <pc:sldMkLst>
          <pc:docMk/>
          <pc:sldMk cId="1766859162" sldId="336"/>
        </pc:sldMkLst>
      </pc:sldChg>
      <pc:sldChg chg="del">
        <pc:chgData name="RAMIREZ-HUGHES Sasha, SDD/P21" userId="S::sasha.ramirez-hughes@oecd.org::cbc7a3f1-4c39-4dd2-b905-e65b5309ba19" providerId="AD" clId="Web-{681B118F-B816-4EB8-95E7-6CB17FBA576A}" dt="2020-11-10T17:37:52.400" v="0"/>
        <pc:sldMkLst>
          <pc:docMk/>
          <pc:sldMk cId="1070216264" sldId="337"/>
        </pc:sldMkLst>
      </pc:sldChg>
    </pc:docChg>
  </pc:docChgLst>
  <pc:docChgLst>
    <pc:chgData name="RAMIREZ-HUGHES Sasha, SDD/P21" userId="S::sasha.ramirez-hughes@oecd.org::cbc7a3f1-4c39-4dd2-b905-e65b5309ba19" providerId="AD" clId="Web-{E1DF166A-AB57-405E-850B-8FEE824DBD7B}"/>
    <pc:docChg chg="addSld modSld">
      <pc:chgData name="RAMIREZ-HUGHES Sasha, SDD/P21" userId="S::sasha.ramirez-hughes@oecd.org::cbc7a3f1-4c39-4dd2-b905-e65b5309ba19" providerId="AD" clId="Web-{E1DF166A-AB57-405E-850B-8FEE824DBD7B}" dt="2020-11-12T09:22:03.165" v="37" actId="20577"/>
      <pc:docMkLst>
        <pc:docMk/>
      </pc:docMkLst>
      <pc:sldChg chg="add replId">
        <pc:chgData name="RAMIREZ-HUGHES Sasha, SDD/P21" userId="S::sasha.ramirez-hughes@oecd.org::cbc7a3f1-4c39-4dd2-b905-e65b5309ba19" providerId="AD" clId="Web-{E1DF166A-AB57-405E-850B-8FEE824DBD7B}" dt="2020-11-12T09:21:25.383" v="0"/>
        <pc:sldMkLst>
          <pc:docMk/>
          <pc:sldMk cId="2676803405" sldId="328"/>
        </pc:sldMkLst>
      </pc:sldChg>
      <pc:sldChg chg="modSp add replId">
        <pc:chgData name="RAMIREZ-HUGHES Sasha, SDD/P21" userId="S::sasha.ramirez-hughes@oecd.org::cbc7a3f1-4c39-4dd2-b905-e65b5309ba19" providerId="AD" clId="Web-{E1DF166A-AB57-405E-850B-8FEE824DBD7B}" dt="2020-11-12T09:22:03.165" v="37" actId="20577"/>
        <pc:sldMkLst>
          <pc:docMk/>
          <pc:sldMk cId="2922419481" sldId="329"/>
        </pc:sldMkLst>
        <pc:spChg chg="mod">
          <ac:chgData name="RAMIREZ-HUGHES Sasha, SDD/P21" userId="S::sasha.ramirez-hughes@oecd.org::cbc7a3f1-4c39-4dd2-b905-e65b5309ba19" providerId="AD" clId="Web-{E1DF166A-AB57-405E-850B-8FEE824DBD7B}" dt="2020-11-12T09:22:03.165" v="37" actId="20577"/>
          <ac:spMkLst>
            <pc:docMk/>
            <pc:sldMk cId="2922419481" sldId="329"/>
            <ac:spMk id="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8AEAC2-49EE-4F45-A043-3BA3F0E29325}" type="datetimeFigureOut">
              <a:rPr lang="en-GB" smtClean="0"/>
              <a:t>17/12/2020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E4526D-4282-4AA2-AEFF-B160EFDA10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46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" y="171"/>
            <a:ext cx="12339477" cy="694095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152834" y="946579"/>
            <a:ext cx="7566222" cy="195630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4000" b="1" cap="all" spc="200" baseline="0">
                <a:solidFill>
                  <a:schemeClr val="accent6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166603" y="2573078"/>
            <a:ext cx="7561597" cy="94640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000" b="1">
                <a:solidFill>
                  <a:srgbClr val="ED9B3C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152834" y="3519487"/>
            <a:ext cx="7575366" cy="162649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500" b="1">
                <a:solidFill>
                  <a:srgbClr val="EB665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695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566FA-1196-9B4B-958B-AA20FF56A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699B7-8485-F44E-AF02-2D0B7C4801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AEFAA7-F912-574C-8333-0AD1273BA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7DE49-60B2-F541-81FD-9E7925B4E7C1}" type="datetimeFigureOut">
              <a:rPr lang="en-FR" smtClean="0"/>
              <a:t>12/17/2020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401C3C-01C2-1E40-B846-7BEA838F1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90D2CE-E78E-C342-858C-2FDABBBD4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83B0E-8DCA-F34B-8689-3823813500CC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263228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1"/>
            <a:ext cx="12340095" cy="694095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152834" y="946579"/>
            <a:ext cx="7566222" cy="195630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4000" b="1" cap="all" spc="200" baseline="0">
                <a:solidFill>
                  <a:schemeClr val="accent6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166603" y="2573078"/>
            <a:ext cx="7561597" cy="94640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000" b="1">
                <a:solidFill>
                  <a:srgbClr val="ED9B3C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152834" y="3519487"/>
            <a:ext cx="7575366" cy="162649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500" b="1">
                <a:solidFill>
                  <a:srgbClr val="EB665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8008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rtcile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1007437" y="1892829"/>
            <a:ext cx="10177131" cy="3168352"/>
          </a:xfrm>
          <a:prstGeom prst="rect">
            <a:avLst/>
          </a:prstGeom>
        </p:spPr>
        <p:txBody>
          <a:bodyPr anchor="ctr"/>
          <a:lstStyle>
            <a:lvl1pPr algn="ctr">
              <a:defRPr sz="3733" b="1" cap="all" spc="201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“ Click to edit Master title style ”</a:t>
            </a:r>
            <a:endParaRPr lang="fr-FR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"/>
            <a:ext cx="12192305" cy="6857829"/>
          </a:xfrm>
          <a:prstGeom prst="rect">
            <a:avLst/>
          </a:prstGeom>
        </p:spPr>
      </p:pic>
      <p:pic>
        <p:nvPicPr>
          <p:cNvPr id="6" name="Imag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0501" y="6291849"/>
            <a:ext cx="75797" cy="38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037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rtcile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"/>
            <a:ext cx="12192306" cy="685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346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artcile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559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artcile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"/>
            <a:ext cx="12192000" cy="685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229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rtcile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"/>
            <a:ext cx="12192000" cy="685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5231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rtcile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"/>
            <a:ext cx="12192000" cy="685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9631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rtcile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"/>
            <a:ext cx="12192000" cy="685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9798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8DACF-0E2F-43F2-93A2-1D98B09D19C9}" type="datetimeFigureOut">
              <a:rPr lang="en-GB" smtClean="0"/>
              <a:t>17/12/2020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1FFC-A28B-4906-9DE8-C59569FDB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638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rtcile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1007437" y="1892829"/>
            <a:ext cx="10177131" cy="3168352"/>
          </a:xfrm>
          <a:prstGeom prst="rect">
            <a:avLst/>
          </a:prstGeom>
        </p:spPr>
        <p:txBody>
          <a:bodyPr anchor="ctr"/>
          <a:lstStyle>
            <a:lvl1pPr algn="ctr">
              <a:defRPr sz="3733" b="1" cap="all" spc="201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“ Click to edit Master title style ”</a:t>
            </a:r>
            <a:endParaRPr lang="fr-FR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"/>
            <a:ext cx="12192306" cy="6857829"/>
          </a:xfrm>
          <a:prstGeom prst="rect">
            <a:avLst/>
          </a:prstGeom>
        </p:spPr>
      </p:pic>
      <p:pic>
        <p:nvPicPr>
          <p:cNvPr id="6" name="Imag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0501" y="6291849"/>
            <a:ext cx="75797" cy="38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499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rtcile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1007437" y="1892829"/>
            <a:ext cx="10177131" cy="3168352"/>
          </a:xfrm>
          <a:prstGeom prst="rect">
            <a:avLst/>
          </a:prstGeom>
        </p:spPr>
        <p:txBody>
          <a:bodyPr anchor="ctr"/>
          <a:lstStyle>
            <a:lvl1pPr algn="ctr">
              <a:defRPr sz="3733" b="1" cap="all" spc="201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“ Click to edit Master title style ”</a:t>
            </a:r>
            <a:endParaRPr lang="fr-FR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"/>
            <a:ext cx="12192305" cy="6857829"/>
          </a:xfrm>
          <a:prstGeom prst="rect">
            <a:avLst/>
          </a:prstGeom>
        </p:spPr>
      </p:pic>
      <p:pic>
        <p:nvPicPr>
          <p:cNvPr id="6" name="Imag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0501" y="6291849"/>
            <a:ext cx="75797" cy="38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354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rtcile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"/>
            <a:ext cx="12192306" cy="685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8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artcile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215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artcile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"/>
            <a:ext cx="12192000" cy="685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91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rtcile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"/>
            <a:ext cx="12192000" cy="685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476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rtcile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"/>
            <a:ext cx="12192000" cy="685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16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rtcile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"/>
            <a:ext cx="12192000" cy="685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439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7913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5" r:id="rId3"/>
    <p:sldLayoutId id="2147483666" r:id="rId4"/>
    <p:sldLayoutId id="2147483670" r:id="rId5"/>
    <p:sldLayoutId id="2147483671" r:id="rId6"/>
    <p:sldLayoutId id="2147483668" r:id="rId7"/>
    <p:sldLayoutId id="2147483669" r:id="rId8"/>
    <p:sldLayoutId id="2147483667" r:id="rId9"/>
    <p:sldLayoutId id="2147483672" r:id="rId10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5781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://www.paris21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3">
            <a:extLst>
              <a:ext uri="{FF2B5EF4-FFF2-40B4-BE49-F238E27FC236}">
                <a16:creationId xmlns:a16="http://schemas.microsoft.com/office/drawing/2014/main" id="{3D2C8E37-A05A-42CD-8B83-FFAA54FACEFD}"/>
              </a:ext>
            </a:extLst>
          </p:cNvPr>
          <p:cNvSpPr txBox="1">
            <a:spLocks/>
          </p:cNvSpPr>
          <p:nvPr/>
        </p:nvSpPr>
        <p:spPr>
          <a:xfrm>
            <a:off x="219456" y="1241586"/>
            <a:ext cx="9976103" cy="2078120"/>
          </a:xfrm>
          <a:prstGeom prst="rect">
            <a:avLst/>
          </a:prstGeom>
          <a:effectLst>
            <a:outerShdw blurRad="304800" dist="101600" dir="2700000" sx="5000" sy="5000" algn="tl" rotWithShape="0">
              <a:prstClr val="black">
                <a:alpha val="69000"/>
              </a:prstClr>
            </a:outerShdw>
          </a:effectLst>
        </p:spPr>
        <p:txBody>
          <a:bodyPr anchor="ctr"/>
          <a:lstStyle>
            <a:lvl1pPr algn="l" defTabSz="121917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 cap="all" spc="200" baseline="0">
                <a:solidFill>
                  <a:schemeClr val="accent6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FUNDING </a:t>
            </a:r>
            <a:r>
              <a:rPr kumimoji="0" lang="en-GB" sz="3200" b="1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Statistical</a:t>
            </a:r>
            <a:r>
              <a:rPr kumimoji="0" lang="fr-FR" sz="3200" b="1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CAPACITY </a:t>
            </a:r>
            <a:endParaRPr kumimoji="0" lang="fr-FR" sz="2000" b="1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BE066600-AD51-449B-BC0A-1486958EA4CC}"/>
              </a:ext>
            </a:extLst>
          </p:cNvPr>
          <p:cNvSpPr txBox="1"/>
          <p:nvPr/>
        </p:nvSpPr>
        <p:spPr>
          <a:xfrm>
            <a:off x="943850" y="2915232"/>
            <a:ext cx="8527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ED9A3C"/>
                </a:solidFill>
                <a:latin typeface="Arial Black" panose="020B0A04020102020204" pitchFamily="34" charset="0"/>
              </a:rPr>
              <a:t>2020 PRESS report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9A3C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9A3C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PARIS21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ED9A3C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FAE83FCF-3B26-43F7-BD0D-2E4A461614DA}"/>
              </a:ext>
            </a:extLst>
          </p:cNvPr>
          <p:cNvSpPr txBox="1"/>
          <p:nvPr/>
        </p:nvSpPr>
        <p:spPr>
          <a:xfrm>
            <a:off x="943850" y="4047261"/>
            <a:ext cx="85273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Forum of Statistical development in Africa (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FASDev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IX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 December 2020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4792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FAB9D-8F74-FE4F-A729-865B4308A235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endParaRPr lang="en-FR" dirty="0"/>
          </a:p>
        </p:txBody>
      </p:sp>
      <p:sp>
        <p:nvSpPr>
          <p:cNvPr id="4" name="Rectangle 3"/>
          <p:cNvSpPr/>
          <p:nvPr/>
        </p:nvSpPr>
        <p:spPr>
          <a:xfrm>
            <a:off x="1007436" y="263009"/>
            <a:ext cx="67536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latin typeface="Uni Sans Heavy CAPS" panose="00000500000000000000" pitchFamily="50" charset="0"/>
              </a:rPr>
              <a:t>Partner report on support to statistics (</a:t>
            </a:r>
            <a:r>
              <a:rPr lang="en-US" sz="3000" dirty="0" smtClean="0">
                <a:solidFill>
                  <a:srgbClr val="14435D"/>
                </a:solidFill>
                <a:latin typeface="Uni Sans Heavy CAPS" panose="00000500000000000000" pitchFamily="50" charset="0"/>
              </a:rPr>
              <a:t>press</a:t>
            </a:r>
            <a:r>
              <a:rPr lang="en-US" sz="3000" dirty="0" smtClean="0">
                <a:latin typeface="Uni Sans Heavy CAPS" panose="00000500000000000000" pitchFamily="50" charset="0"/>
              </a:rPr>
              <a:t>) </a:t>
            </a:r>
            <a:endParaRPr lang="en-GB" sz="3000" dirty="0">
              <a:latin typeface="Uni Sans Heavy CAPS" panose="00000500000000000000" pitchFamily="50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91159" y="1740976"/>
            <a:ext cx="7552841" cy="26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endParaRPr lang="en-GB" sz="1100" dirty="0">
              <a:solidFill>
                <a:schemeClr val="accent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69159" y="2303024"/>
            <a:ext cx="391781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 smtClean="0">
                <a:solidFill>
                  <a:schemeClr val="accent2"/>
                </a:solidFill>
              </a:rPr>
              <a:t>PRESS is the </a:t>
            </a:r>
            <a:r>
              <a:rPr lang="en-US" sz="2000" b="1" dirty="0">
                <a:solidFill>
                  <a:schemeClr val="accent2"/>
                </a:solidFill>
              </a:rPr>
              <a:t>most comprehensive global analysis </a:t>
            </a:r>
            <a:r>
              <a:rPr lang="en-US" sz="2000" dirty="0">
                <a:solidFill>
                  <a:schemeClr val="accent2"/>
                </a:solidFill>
              </a:rPr>
              <a:t>of financial flows to data and </a:t>
            </a:r>
            <a:r>
              <a:rPr lang="en-US" sz="2000" dirty="0" smtClean="0">
                <a:solidFill>
                  <a:schemeClr val="accent2"/>
                </a:solidFill>
              </a:rPr>
              <a:t>statistics</a:t>
            </a:r>
          </a:p>
          <a:p>
            <a:pPr>
              <a:spcAft>
                <a:spcPts val="1200"/>
              </a:spcAft>
            </a:pPr>
            <a:endParaRPr lang="en-US" sz="2000" b="1" dirty="0">
              <a:solidFill>
                <a:schemeClr val="accent2"/>
              </a:solidFill>
            </a:endParaRPr>
          </a:p>
          <a:p>
            <a:pPr>
              <a:spcAft>
                <a:spcPts val="1200"/>
              </a:spcAft>
            </a:pPr>
            <a:r>
              <a:rPr lang="en-US" sz="2000" dirty="0" smtClean="0">
                <a:solidFill>
                  <a:schemeClr val="accent2"/>
                </a:solidFill>
              </a:rPr>
              <a:t>For the first time, we provide a </a:t>
            </a:r>
            <a:r>
              <a:rPr lang="en-US" sz="2000" dirty="0" err="1" smtClean="0">
                <a:solidFill>
                  <a:schemeClr val="accent2"/>
                </a:solidFill>
              </a:rPr>
              <a:t>nowcasting</a:t>
            </a:r>
            <a:r>
              <a:rPr lang="en-US" sz="2000" dirty="0" smtClean="0">
                <a:solidFill>
                  <a:schemeClr val="accent2"/>
                </a:solidFill>
              </a:rPr>
              <a:t> &amp; forecasting to show  </a:t>
            </a:r>
            <a:r>
              <a:rPr lang="en-US" sz="2000" dirty="0">
                <a:solidFill>
                  <a:schemeClr val="accent2"/>
                </a:solidFill>
              </a:rPr>
              <a:t>funding to data and statistics during the COVID-19 </a:t>
            </a:r>
            <a:r>
              <a:rPr lang="en-US" sz="2000" dirty="0" smtClean="0">
                <a:solidFill>
                  <a:schemeClr val="accent2"/>
                </a:solidFill>
              </a:rPr>
              <a:t>pandemic</a:t>
            </a:r>
          </a:p>
          <a:p>
            <a:pPr>
              <a:spcAft>
                <a:spcPts val="1200"/>
              </a:spcAft>
            </a:pPr>
            <a:r>
              <a:rPr lang="en-US" sz="2000" dirty="0" smtClean="0">
                <a:solidFill>
                  <a:schemeClr val="accent2"/>
                </a:solidFill>
                <a:hlinkClick r:id="rId2"/>
              </a:rPr>
              <a:t>www.paris21.org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endParaRPr lang="en-GB" sz="2000" dirty="0">
              <a:solidFill>
                <a:schemeClr val="accent2"/>
              </a:solidFill>
            </a:endParaRPr>
          </a:p>
          <a:p>
            <a:pPr>
              <a:spcAft>
                <a:spcPts val="1200"/>
              </a:spcAft>
            </a:pPr>
            <a:endParaRPr lang="en-US" sz="2000" b="1" dirty="0" smtClean="0">
              <a:solidFill>
                <a:schemeClr val="accent2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700" y="817007"/>
            <a:ext cx="3680607" cy="521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2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FAB9D-8F74-FE4F-A729-865B4308A235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endParaRPr lang="en-FR" dirty="0"/>
          </a:p>
        </p:txBody>
      </p:sp>
      <p:sp>
        <p:nvSpPr>
          <p:cNvPr id="4" name="Rectangle 3"/>
          <p:cNvSpPr/>
          <p:nvPr/>
        </p:nvSpPr>
        <p:spPr>
          <a:xfrm>
            <a:off x="1007437" y="263009"/>
            <a:ext cx="865091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latin typeface="Uni Sans Heavy CAPS" panose="00000500000000000000" pitchFamily="50" charset="0"/>
              </a:rPr>
              <a:t>Funding is stagnant since 2014</a:t>
            </a:r>
            <a:endParaRPr lang="en-GB" sz="3000" dirty="0">
              <a:latin typeface="Uni Sans Heavy CAPS" panose="00000500000000000000" pitchFamily="50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91661" y="5490236"/>
            <a:ext cx="76822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>
                <a:solidFill>
                  <a:schemeClr val="accent2"/>
                </a:solidFill>
              </a:rPr>
              <a:t>Official funding flows to data &amp; statistics amounted to $693m (0.34% of total ODA) in 2018 and are projected to not increase in 2019</a:t>
            </a:r>
            <a:r>
              <a:rPr lang="en-US" sz="2000" dirty="0" smtClean="0">
                <a:solidFill>
                  <a:schemeClr val="accent2"/>
                </a:solidFill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827" y="1445656"/>
            <a:ext cx="6804656" cy="353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03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FAB9D-8F74-FE4F-A729-865B4308A235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endParaRPr lang="en-FR" dirty="0"/>
          </a:p>
        </p:txBody>
      </p:sp>
      <p:sp>
        <p:nvSpPr>
          <p:cNvPr id="4" name="Rectangle 3"/>
          <p:cNvSpPr/>
          <p:nvPr/>
        </p:nvSpPr>
        <p:spPr>
          <a:xfrm>
            <a:off x="1007437" y="263009"/>
            <a:ext cx="865091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latin typeface="Uni Sans Heavy CAPS" panose="00000500000000000000" pitchFamily="50" charset="0"/>
              </a:rPr>
              <a:t>Share of covid-19 aid</a:t>
            </a:r>
            <a:endParaRPr lang="en-GB" sz="3000" dirty="0">
              <a:latin typeface="Uni Sans Heavy CAPS" panose="00000500000000000000" pitchFamily="50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91159" y="1740976"/>
            <a:ext cx="7552841" cy="26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endParaRPr lang="en-GB" sz="1100" dirty="0">
              <a:solidFill>
                <a:schemeClr val="accent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58032" y="5852730"/>
            <a:ext cx="85034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Only 0.4% of </a:t>
            </a:r>
            <a:r>
              <a:rPr lang="en-US" sz="2400" dirty="0">
                <a:solidFill>
                  <a:schemeClr val="accent2"/>
                </a:solidFill>
              </a:rPr>
              <a:t>international COVID-19 aid has </a:t>
            </a:r>
            <a:r>
              <a:rPr lang="en-US" sz="2400" dirty="0" smtClean="0">
                <a:solidFill>
                  <a:schemeClr val="accent2"/>
                </a:solidFill>
              </a:rPr>
              <a:t>a primary focus on data and statistics</a:t>
            </a:r>
            <a:endParaRPr lang="en-US" sz="2400" dirty="0">
              <a:solidFill>
                <a:schemeClr val="accent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384" y="1212849"/>
            <a:ext cx="8902700" cy="473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1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FAB9D-8F74-FE4F-A729-865B4308A235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endParaRPr lang="en-FR" dirty="0"/>
          </a:p>
        </p:txBody>
      </p:sp>
      <p:sp>
        <p:nvSpPr>
          <p:cNvPr id="4" name="Rectangle 3"/>
          <p:cNvSpPr/>
          <p:nvPr/>
        </p:nvSpPr>
        <p:spPr>
          <a:xfrm>
            <a:off x="1007437" y="263009"/>
            <a:ext cx="68870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latin typeface="Uni Sans Heavy CAPS" panose="00000500000000000000" pitchFamily="50" charset="0"/>
              </a:rPr>
              <a:t>The clearinghouse will increase aid effectiveness</a:t>
            </a:r>
            <a:endParaRPr lang="en-GB" sz="3000" dirty="0">
              <a:latin typeface="Uni Sans Heavy CAPS" panose="00000500000000000000" pitchFamily="50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91159" y="1740976"/>
            <a:ext cx="7552841" cy="26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endParaRPr lang="en-GB" sz="1100" dirty="0">
              <a:solidFill>
                <a:schemeClr val="accent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58032" y="5852730"/>
            <a:ext cx="85034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 smtClean="0">
                <a:solidFill>
                  <a:schemeClr val="accent2"/>
                </a:solidFill>
              </a:rPr>
              <a:t>The</a:t>
            </a:r>
            <a:r>
              <a:rPr lang="en-US" sz="2000" dirty="0">
                <a:solidFill>
                  <a:schemeClr val="accent2"/>
                </a:solidFill>
              </a:rPr>
              <a:t> Clearinghouse on Financing Development Data </a:t>
            </a:r>
            <a:r>
              <a:rPr lang="en-US" sz="2000" dirty="0" smtClean="0">
                <a:solidFill>
                  <a:schemeClr val="accent2"/>
                </a:solidFill>
              </a:rPr>
              <a:t>can make </a:t>
            </a:r>
            <a:r>
              <a:rPr lang="en-US" sz="2000" dirty="0">
                <a:solidFill>
                  <a:schemeClr val="accent2"/>
                </a:solidFill>
              </a:rPr>
              <a:t>financing for development and statistics </a:t>
            </a:r>
            <a:r>
              <a:rPr lang="en-US" sz="2000" dirty="0" smtClean="0">
                <a:solidFill>
                  <a:schemeClr val="accent2"/>
                </a:solidFill>
              </a:rPr>
              <a:t>smarter</a:t>
            </a:r>
            <a:endParaRPr lang="en-GB" sz="2000" dirty="0">
              <a:solidFill>
                <a:schemeClr val="accent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837" y="1419347"/>
            <a:ext cx="9285988" cy="413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1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2_Conception personnalisée">
  <a:themeElements>
    <a:clrScheme name="Personnalisé 1">
      <a:dk1>
        <a:srgbClr val="009B9D"/>
      </a:dk1>
      <a:lt1>
        <a:srgbClr val="EB6651"/>
      </a:lt1>
      <a:dk2>
        <a:srgbClr val="EC9A3B"/>
      </a:dk2>
      <a:lt2>
        <a:srgbClr val="A46A25"/>
      </a:lt2>
      <a:accent1>
        <a:srgbClr val="2F2F2F"/>
      </a:accent1>
      <a:accent2>
        <a:srgbClr val="656565"/>
      </a:accent2>
      <a:accent3>
        <a:srgbClr val="A5A5A5"/>
      </a:accent3>
      <a:accent4>
        <a:srgbClr val="EDEDED"/>
      </a:accent4>
      <a:accent5>
        <a:srgbClr val="FFFFFF"/>
      </a:accent5>
      <a:accent6>
        <a:srgbClr val="FFFFFF"/>
      </a:accent6>
      <a:hlink>
        <a:srgbClr val="A46A25"/>
      </a:hlink>
      <a:folHlink>
        <a:srgbClr val="A46A2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Conception personnalisée">
  <a:themeElements>
    <a:clrScheme name="Personnalisé 1">
      <a:dk1>
        <a:srgbClr val="009B9D"/>
      </a:dk1>
      <a:lt1>
        <a:srgbClr val="EB6651"/>
      </a:lt1>
      <a:dk2>
        <a:srgbClr val="EC9A3B"/>
      </a:dk2>
      <a:lt2>
        <a:srgbClr val="A46A25"/>
      </a:lt2>
      <a:accent1>
        <a:srgbClr val="2F2F2F"/>
      </a:accent1>
      <a:accent2>
        <a:srgbClr val="656565"/>
      </a:accent2>
      <a:accent3>
        <a:srgbClr val="A5A5A5"/>
      </a:accent3>
      <a:accent4>
        <a:srgbClr val="EDEDED"/>
      </a:accent4>
      <a:accent5>
        <a:srgbClr val="FFFFFF"/>
      </a:accent5>
      <a:accent6>
        <a:srgbClr val="FFFFFF"/>
      </a:accent6>
      <a:hlink>
        <a:srgbClr val="A46A25"/>
      </a:hlink>
      <a:folHlink>
        <a:srgbClr val="A46A2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C2A0066C18BC4E9BE6DC4E41B0C07F" ma:contentTypeVersion="12" ma:contentTypeDescription="Create a new document." ma:contentTypeScope="" ma:versionID="a9c6fe2e57d1ff00eb72ad2e1bc9bafa">
  <xsd:schema xmlns:xsd="http://www.w3.org/2001/XMLSchema" xmlns:xs="http://www.w3.org/2001/XMLSchema" xmlns:p="http://schemas.microsoft.com/office/2006/metadata/properties" xmlns:ns2="0d50eb87-dd2c-4cc8-80b9-5e27a2995b6b" xmlns:ns3="9bae65c2-241c-418a-a37c-ddfb2f921707" targetNamespace="http://schemas.microsoft.com/office/2006/metadata/properties" ma:root="true" ma:fieldsID="cdad6c56e5a9e51fda048bbe6fe1bd10" ns2:_="" ns3:_="">
    <xsd:import namespace="0d50eb87-dd2c-4cc8-80b9-5e27a2995b6b"/>
    <xsd:import namespace="9bae65c2-241c-418a-a37c-ddfb2f9217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50eb87-dd2c-4cc8-80b9-5e27a2995b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ae65c2-241c-418a-a37c-ddfb2f92170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F86891B-4669-48A6-9227-8438B252D105}">
  <ds:schemaRefs>
    <ds:schemaRef ds:uri="http://schemas.microsoft.com/office/2006/metadata/properties"/>
    <ds:schemaRef ds:uri="9bae65c2-241c-418a-a37c-ddfb2f921707"/>
    <ds:schemaRef ds:uri="http://purl.org/dc/terms/"/>
    <ds:schemaRef ds:uri="http://schemas.microsoft.com/office/2006/documentManagement/types"/>
    <ds:schemaRef ds:uri="http://schemas.microsoft.com/office/infopath/2007/PartnerControls"/>
    <ds:schemaRef ds:uri="0d50eb87-dd2c-4cc8-80b9-5e27a2995b6b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060192F-0C17-422D-BEB5-9AC5E9B981B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5CE52E4-68C2-4FEF-BBE7-E117BEFC06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50eb87-dd2c-4cc8-80b9-5e27a2995b6b"/>
    <ds:schemaRef ds:uri="9bae65c2-241c-418a-a37c-ddfb2f9217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5163</TotalTime>
  <Words>145</Words>
  <Application>Microsoft Office PowerPoint</Application>
  <PresentationFormat>Widescreen</PresentationFormat>
  <Paragraphs>20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Century Gothic</vt:lpstr>
      <vt:lpstr>Uni Sans Heavy CAPS</vt:lpstr>
      <vt:lpstr>2_Conception personnalisée</vt:lpstr>
      <vt:lpstr>3_Conception personnalisée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OECD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PARIS21- promoting better data for better lives</dc:title>
  <dc:creator>POUPON Audrey, SDD/P21</dc:creator>
  <cp:lastModifiedBy>FONTENEAU Francois, SDD/P21</cp:lastModifiedBy>
  <cp:revision>268</cp:revision>
  <dcterms:created xsi:type="dcterms:W3CDTF">2019-09-10T09:33:30Z</dcterms:created>
  <dcterms:modified xsi:type="dcterms:W3CDTF">2020-12-17T16:28:39Z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ECDTopic">
    <vt:lpwstr>301;#PARIS21|69a82039-b463-46a0-89db-844dc6ff4751</vt:lpwstr>
  </property>
  <property fmtid="{D5CDD505-2E9C-101B-9397-08002B2CF9AE}" pid="3" name="OECDCountry">
    <vt:lpwstr/>
  </property>
  <property fmtid="{D5CDD505-2E9C-101B-9397-08002B2CF9AE}" pid="4" name="OECDCommittee">
    <vt:lpwstr/>
  </property>
  <property fmtid="{D5CDD505-2E9C-101B-9397-08002B2CF9AE}" pid="5" name="ContentTypeId">
    <vt:lpwstr>0x01010033C2A0066C18BC4E9BE6DC4E41B0C07F</vt:lpwstr>
  </property>
  <property fmtid="{D5CDD505-2E9C-101B-9397-08002B2CF9AE}" pid="6" name="OECDPWB">
    <vt:lpwstr>306;#5.1.5 Support to Statistics for Results (PARIS21)|1d347b57-e9f6-49f6-a510-0a777e30d8e2</vt:lpwstr>
  </property>
  <property fmtid="{D5CDD505-2E9C-101B-9397-08002B2CF9AE}" pid="7" name="eShareOrganisationTaxHTField0">
    <vt:lpwstr/>
  </property>
  <property fmtid="{D5CDD505-2E9C-101B-9397-08002B2CF9AE}" pid="8" name="OECDKeywords">
    <vt:lpwstr>304;#Management|a2b2dbd4-cb74-4e37-aefa-3822dac38b91;#305;#Board|4fb5ef23-e530-4800-8964-d6d66f65a02e</vt:lpwstr>
  </property>
  <property fmtid="{D5CDD505-2E9C-101B-9397-08002B2CF9AE}" pid="9" name="OECDHorizontalProjects">
    <vt:lpwstr/>
  </property>
  <property fmtid="{D5CDD505-2E9C-101B-9397-08002B2CF9AE}" pid="10" name="d0b6f6ac229144c2899590f0436d9385">
    <vt:lpwstr/>
  </property>
  <property fmtid="{D5CDD505-2E9C-101B-9397-08002B2CF9AE}" pid="11" name="OECDProject">
    <vt:lpwstr/>
  </property>
  <property fmtid="{D5CDD505-2E9C-101B-9397-08002B2CF9AE}" pid="12" name="OECDProjectOwnerStructure">
    <vt:lpwstr>303;#SDD/P21|0aa6a465-61c6-40fb-945e-c5c0f5d33f36</vt:lpwstr>
  </property>
  <property fmtid="{D5CDD505-2E9C-101B-9397-08002B2CF9AE}" pid="13" name="OECDOrganisation">
    <vt:lpwstr/>
  </property>
  <property fmtid="{D5CDD505-2E9C-101B-9397-08002B2CF9AE}" pid="14" name="_docset_NoMedatataSyncRequired">
    <vt:lpwstr>False</vt:lpwstr>
  </property>
</Properties>
</file>