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85" r:id="rId3"/>
    <p:sldId id="289" r:id="rId4"/>
    <p:sldId id="286" r:id="rId5"/>
    <p:sldId id="287" r:id="rId6"/>
    <p:sldId id="288" r:id="rId7"/>
    <p:sldId id="291" r:id="rId8"/>
    <p:sldId id="290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EA2"/>
    <a:srgbClr val="024B9C"/>
    <a:srgbClr val="004494"/>
    <a:srgbClr val="0356B1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F763F2-EE83-4199-9F81-67752551058B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913056-00DB-4EC3-8B99-FBEF3E5C94A9}">
      <dgm:prSet phldrT="[Text]" custT="1"/>
      <dgm:spPr/>
      <dgm:t>
        <a:bodyPr/>
        <a:lstStyle/>
        <a:p>
          <a:r>
            <a:rPr lang="hr-HR" sz="2400" dirty="0" smtClean="0"/>
            <a:t>Continental </a:t>
          </a:r>
          <a:r>
            <a:rPr lang="hr-HR" sz="2400" dirty="0" err="1" smtClean="0"/>
            <a:t>level</a:t>
          </a:r>
          <a:endParaRPr lang="en-US" sz="2400" dirty="0"/>
        </a:p>
      </dgm:t>
    </dgm:pt>
    <dgm:pt modelId="{9DFFE16B-1CCF-4C1A-957F-4E387A089447}" type="parTrans" cxnId="{AA94A904-0392-42F3-A37D-412DF7361937}">
      <dgm:prSet/>
      <dgm:spPr/>
      <dgm:t>
        <a:bodyPr/>
        <a:lstStyle/>
        <a:p>
          <a:endParaRPr lang="en-US"/>
        </a:p>
      </dgm:t>
    </dgm:pt>
    <dgm:pt modelId="{E0B8F57F-3D67-461E-85E9-16AB8B5F1518}" type="sibTrans" cxnId="{AA94A904-0392-42F3-A37D-412DF7361937}">
      <dgm:prSet/>
      <dgm:spPr/>
      <dgm:t>
        <a:bodyPr/>
        <a:lstStyle/>
        <a:p>
          <a:endParaRPr lang="en-US"/>
        </a:p>
      </dgm:t>
    </dgm:pt>
    <dgm:pt modelId="{3534DBEE-EA26-41A7-B938-5052C853BFC3}">
      <dgm:prSet phldrT="[Text]" custT="1"/>
      <dgm:spPr/>
      <dgm:t>
        <a:bodyPr/>
        <a:lstStyle/>
        <a:p>
          <a:r>
            <a:rPr lang="hr-HR" sz="1400" dirty="0" err="1" smtClean="0"/>
            <a:t>African</a:t>
          </a:r>
          <a:r>
            <a:rPr lang="hr-HR" sz="1400" dirty="0" smtClean="0"/>
            <a:t> Union/STATAFRIC</a:t>
          </a:r>
          <a:endParaRPr lang="en-US" sz="1400" dirty="0"/>
        </a:p>
      </dgm:t>
    </dgm:pt>
    <dgm:pt modelId="{AC3FEC34-3500-471F-B3A6-85EE670D520F}" type="parTrans" cxnId="{904436C7-97A6-4019-B963-0BAC55635F64}">
      <dgm:prSet/>
      <dgm:spPr/>
      <dgm:t>
        <a:bodyPr/>
        <a:lstStyle/>
        <a:p>
          <a:endParaRPr lang="en-US"/>
        </a:p>
      </dgm:t>
    </dgm:pt>
    <dgm:pt modelId="{62724999-3873-45CC-B298-7F7DAB0849B1}" type="sibTrans" cxnId="{904436C7-97A6-4019-B963-0BAC55635F64}">
      <dgm:prSet/>
      <dgm:spPr/>
      <dgm:t>
        <a:bodyPr/>
        <a:lstStyle/>
        <a:p>
          <a:endParaRPr lang="en-US"/>
        </a:p>
      </dgm:t>
    </dgm:pt>
    <dgm:pt modelId="{215654D7-625B-4C73-A56B-B380FA48FE89}">
      <dgm:prSet phldrT="[Text]" custT="1"/>
      <dgm:spPr/>
      <dgm:t>
        <a:bodyPr/>
        <a:lstStyle/>
        <a:p>
          <a:r>
            <a:rPr lang="hr-HR" sz="1400" dirty="0" err="1" smtClean="0"/>
            <a:t>Institutional</a:t>
          </a:r>
          <a:r>
            <a:rPr lang="hr-HR" sz="1400" dirty="0" smtClean="0"/>
            <a:t> </a:t>
          </a:r>
          <a:r>
            <a:rPr lang="hr-HR" sz="1400" dirty="0" err="1" smtClean="0"/>
            <a:t>capacity</a:t>
          </a:r>
          <a:endParaRPr lang="hr-HR" sz="1400" dirty="0" smtClean="0"/>
        </a:p>
        <a:p>
          <a:r>
            <a:rPr lang="hr-HR" sz="1400" dirty="0" err="1" smtClean="0"/>
            <a:t>Statistical</a:t>
          </a:r>
          <a:r>
            <a:rPr lang="hr-HR" sz="1400" dirty="0" smtClean="0"/>
            <a:t> </a:t>
          </a:r>
          <a:r>
            <a:rPr lang="hr-HR" sz="1400" dirty="0" err="1" smtClean="0"/>
            <a:t>capacity</a:t>
          </a:r>
          <a:r>
            <a:rPr lang="hr-HR" sz="1400" dirty="0" smtClean="0"/>
            <a:t> </a:t>
          </a:r>
        </a:p>
        <a:p>
          <a:r>
            <a:rPr lang="hr-HR" sz="1400" dirty="0" err="1" smtClean="0"/>
            <a:t>Knowledge</a:t>
          </a:r>
          <a:r>
            <a:rPr lang="hr-HR" sz="1400" dirty="0" smtClean="0"/>
            <a:t>, </a:t>
          </a:r>
          <a:r>
            <a:rPr lang="hr-HR" sz="1400" dirty="0" err="1" smtClean="0"/>
            <a:t>promotion</a:t>
          </a:r>
          <a:r>
            <a:rPr lang="hr-HR" sz="1400" dirty="0" smtClean="0"/>
            <a:t> </a:t>
          </a:r>
          <a:r>
            <a:rPr lang="hr-HR" sz="1400" dirty="0" err="1" smtClean="0"/>
            <a:t>and</a:t>
          </a:r>
          <a:r>
            <a:rPr lang="hr-HR" sz="1400" dirty="0" smtClean="0"/>
            <a:t> </a:t>
          </a:r>
          <a:r>
            <a:rPr lang="hr-HR" sz="1400" dirty="0" err="1" smtClean="0"/>
            <a:t>formalisation</a:t>
          </a:r>
          <a:r>
            <a:rPr lang="hr-HR" sz="1400" dirty="0" smtClean="0"/>
            <a:t> </a:t>
          </a:r>
          <a:r>
            <a:rPr lang="hr-HR" sz="1400" dirty="0" err="1" smtClean="0"/>
            <a:t>of</a:t>
          </a:r>
          <a:r>
            <a:rPr lang="hr-HR" sz="1400" dirty="0" smtClean="0"/>
            <a:t> </a:t>
          </a:r>
          <a:r>
            <a:rPr lang="hr-HR" sz="1400" dirty="0" err="1" smtClean="0"/>
            <a:t>international</a:t>
          </a:r>
          <a:r>
            <a:rPr lang="hr-HR" sz="1400" dirty="0" smtClean="0"/>
            <a:t> </a:t>
          </a:r>
          <a:r>
            <a:rPr lang="hr-HR" sz="1400" dirty="0" err="1" smtClean="0"/>
            <a:t>standarrds</a:t>
          </a:r>
          <a:r>
            <a:rPr lang="hr-HR" sz="1400" dirty="0" smtClean="0"/>
            <a:t> </a:t>
          </a:r>
          <a:r>
            <a:rPr lang="hr-HR" sz="1400" dirty="0" err="1" smtClean="0"/>
            <a:t>and</a:t>
          </a:r>
          <a:r>
            <a:rPr lang="hr-HR" sz="1400" dirty="0" smtClean="0"/>
            <a:t> </a:t>
          </a:r>
          <a:r>
            <a:rPr lang="hr-HR" sz="1400" dirty="0" err="1" smtClean="0"/>
            <a:t>methods</a:t>
          </a:r>
          <a:endParaRPr lang="hr-HR" sz="1400" dirty="0" smtClean="0"/>
        </a:p>
        <a:p>
          <a:r>
            <a:rPr lang="hr-HR" sz="1400" dirty="0" err="1" smtClean="0"/>
            <a:t>Dissemination</a:t>
          </a:r>
          <a:r>
            <a:rPr lang="hr-HR" sz="1400" dirty="0" smtClean="0"/>
            <a:t> </a:t>
          </a:r>
          <a:r>
            <a:rPr lang="hr-HR" sz="1400" dirty="0" err="1" smtClean="0"/>
            <a:t>and</a:t>
          </a:r>
          <a:r>
            <a:rPr lang="hr-HR" sz="1400" dirty="0" smtClean="0"/>
            <a:t> </a:t>
          </a:r>
          <a:r>
            <a:rPr lang="hr-HR" sz="1400" dirty="0" err="1" smtClean="0"/>
            <a:t>communication</a:t>
          </a:r>
          <a:endParaRPr lang="hr-HR" sz="1400" dirty="0" smtClean="0"/>
        </a:p>
        <a:p>
          <a:r>
            <a:rPr lang="hr-HR" sz="1400" dirty="0" smtClean="0"/>
            <a:t>IT </a:t>
          </a:r>
          <a:r>
            <a:rPr lang="hr-HR" sz="1400" dirty="0" err="1" smtClean="0"/>
            <a:t>skills</a:t>
          </a:r>
          <a:endParaRPr lang="en-US" sz="1400" dirty="0"/>
        </a:p>
      </dgm:t>
    </dgm:pt>
    <dgm:pt modelId="{C34CF496-D9D6-4354-AF4D-BC0A5DF1D9ED}" type="parTrans" cxnId="{48442FD5-A260-45AF-943C-8713DB18686D}">
      <dgm:prSet/>
      <dgm:spPr/>
      <dgm:t>
        <a:bodyPr/>
        <a:lstStyle/>
        <a:p>
          <a:endParaRPr lang="en-US"/>
        </a:p>
      </dgm:t>
    </dgm:pt>
    <dgm:pt modelId="{E9AFE392-4553-4293-988D-F50CC454F198}" type="sibTrans" cxnId="{48442FD5-A260-45AF-943C-8713DB18686D}">
      <dgm:prSet/>
      <dgm:spPr/>
      <dgm:t>
        <a:bodyPr/>
        <a:lstStyle/>
        <a:p>
          <a:endParaRPr lang="en-US"/>
        </a:p>
      </dgm:t>
    </dgm:pt>
    <dgm:pt modelId="{CA9A6E5F-B6DD-4BFE-A97D-781C5373FDA4}">
      <dgm:prSet phldrT="[Text]" custT="1"/>
      <dgm:spPr/>
      <dgm:t>
        <a:bodyPr/>
        <a:lstStyle/>
        <a:p>
          <a:r>
            <a:rPr lang="hr-HR" sz="2400" dirty="0" err="1" smtClean="0"/>
            <a:t>Regional</a:t>
          </a:r>
          <a:r>
            <a:rPr lang="hr-HR" sz="2400" dirty="0" smtClean="0"/>
            <a:t> </a:t>
          </a:r>
          <a:r>
            <a:rPr lang="hr-HR" sz="2400" dirty="0" err="1" smtClean="0"/>
            <a:t>level</a:t>
          </a:r>
          <a:endParaRPr lang="en-US" sz="2400" dirty="0"/>
        </a:p>
      </dgm:t>
    </dgm:pt>
    <dgm:pt modelId="{53E29780-D13F-46AC-9A38-29CAB2B50190}" type="parTrans" cxnId="{200B6E03-4285-4747-B2D4-DE8ECF456636}">
      <dgm:prSet/>
      <dgm:spPr/>
      <dgm:t>
        <a:bodyPr/>
        <a:lstStyle/>
        <a:p>
          <a:endParaRPr lang="en-US"/>
        </a:p>
      </dgm:t>
    </dgm:pt>
    <dgm:pt modelId="{B4A2B4F6-57B0-4F88-88C6-C0DC8C38BE01}" type="sibTrans" cxnId="{200B6E03-4285-4747-B2D4-DE8ECF456636}">
      <dgm:prSet/>
      <dgm:spPr/>
      <dgm:t>
        <a:bodyPr/>
        <a:lstStyle/>
        <a:p>
          <a:endParaRPr lang="en-US"/>
        </a:p>
      </dgm:t>
    </dgm:pt>
    <dgm:pt modelId="{588E3848-F204-4743-B41E-ABCEAD11F9DE}">
      <dgm:prSet phldrT="[Text]" custT="1"/>
      <dgm:spPr/>
      <dgm:t>
        <a:bodyPr/>
        <a:lstStyle/>
        <a:p>
          <a:r>
            <a:rPr lang="hr-HR" sz="1400" dirty="0" err="1" smtClean="0"/>
            <a:t>Regional</a:t>
          </a:r>
          <a:r>
            <a:rPr lang="hr-HR" sz="1400" dirty="0" smtClean="0"/>
            <a:t> </a:t>
          </a:r>
          <a:r>
            <a:rPr lang="hr-HR" sz="1400" dirty="0" err="1" smtClean="0"/>
            <a:t>Economic</a:t>
          </a:r>
          <a:r>
            <a:rPr lang="hr-HR" sz="1400" dirty="0" smtClean="0"/>
            <a:t> </a:t>
          </a:r>
          <a:r>
            <a:rPr lang="hr-HR" sz="1400" dirty="0" err="1" smtClean="0"/>
            <a:t>Communities</a:t>
          </a:r>
          <a:endParaRPr lang="en-US" sz="1400" dirty="0"/>
        </a:p>
      </dgm:t>
    </dgm:pt>
    <dgm:pt modelId="{843DDF68-0B64-49F6-97E6-076A66F2A4CF}" type="parTrans" cxnId="{10B238CA-E67E-423F-B3A6-A092F955DB88}">
      <dgm:prSet/>
      <dgm:spPr/>
      <dgm:t>
        <a:bodyPr/>
        <a:lstStyle/>
        <a:p>
          <a:endParaRPr lang="en-US"/>
        </a:p>
      </dgm:t>
    </dgm:pt>
    <dgm:pt modelId="{446C4B66-7A51-4DE4-A713-C20DE5908A6F}" type="sibTrans" cxnId="{10B238CA-E67E-423F-B3A6-A092F955DB88}">
      <dgm:prSet/>
      <dgm:spPr/>
      <dgm:t>
        <a:bodyPr/>
        <a:lstStyle/>
        <a:p>
          <a:endParaRPr lang="en-US"/>
        </a:p>
      </dgm:t>
    </dgm:pt>
    <dgm:pt modelId="{B9F994D1-4C75-4D98-837D-C353132377A6}">
      <dgm:prSet phldrT="[Text]"/>
      <dgm:spPr/>
      <dgm:t>
        <a:bodyPr/>
        <a:lstStyle/>
        <a:p>
          <a:r>
            <a:rPr lang="hr-HR" dirty="0" err="1" smtClean="0"/>
            <a:t>Strengthening</a:t>
          </a:r>
          <a:r>
            <a:rPr lang="hr-HR" dirty="0" smtClean="0"/>
            <a:t> </a:t>
          </a:r>
          <a:r>
            <a:rPr lang="hr-HR" dirty="0" err="1" smtClean="0"/>
            <a:t>capacities</a:t>
          </a:r>
          <a:r>
            <a:rPr lang="hr-HR" dirty="0" smtClean="0"/>
            <a:t> </a:t>
          </a:r>
          <a:r>
            <a:rPr lang="hr-HR" dirty="0" err="1" smtClean="0"/>
            <a:t>of</a:t>
          </a:r>
          <a:r>
            <a:rPr lang="hr-HR" dirty="0" smtClean="0"/>
            <a:t> </a:t>
          </a:r>
          <a:r>
            <a:rPr lang="hr-HR" dirty="0" err="1" smtClean="0"/>
            <a:t>RECs</a:t>
          </a:r>
          <a:r>
            <a:rPr lang="hr-HR" dirty="0" smtClean="0"/>
            <a:t>’ </a:t>
          </a:r>
          <a:r>
            <a:rPr lang="hr-HR" dirty="0" err="1" smtClean="0"/>
            <a:t>statistical</a:t>
          </a:r>
          <a:r>
            <a:rPr lang="hr-HR" dirty="0" smtClean="0"/>
            <a:t> </a:t>
          </a:r>
          <a:r>
            <a:rPr lang="hr-HR" dirty="0" err="1" smtClean="0"/>
            <a:t>departments</a:t>
          </a:r>
          <a:r>
            <a:rPr lang="hr-HR" dirty="0" smtClean="0"/>
            <a:t> (</a:t>
          </a:r>
          <a:r>
            <a:rPr lang="hr-HR" dirty="0" err="1" smtClean="0"/>
            <a:t>institutional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statistical</a:t>
          </a:r>
          <a:r>
            <a:rPr lang="hr-HR" dirty="0" smtClean="0"/>
            <a:t>)</a:t>
          </a:r>
          <a:endParaRPr lang="en-US" dirty="0"/>
        </a:p>
      </dgm:t>
    </dgm:pt>
    <dgm:pt modelId="{F2C21CD1-E04E-4150-8637-3A1CF75C7774}" type="parTrans" cxnId="{E383AA4C-C3F3-4DFE-8A38-43C7B436BE03}">
      <dgm:prSet/>
      <dgm:spPr/>
      <dgm:t>
        <a:bodyPr/>
        <a:lstStyle/>
        <a:p>
          <a:endParaRPr lang="en-US"/>
        </a:p>
      </dgm:t>
    </dgm:pt>
    <dgm:pt modelId="{38A4AA93-648F-4164-A538-467DB8FD4321}" type="sibTrans" cxnId="{E383AA4C-C3F3-4DFE-8A38-43C7B436BE03}">
      <dgm:prSet/>
      <dgm:spPr/>
      <dgm:t>
        <a:bodyPr/>
        <a:lstStyle/>
        <a:p>
          <a:endParaRPr lang="en-US"/>
        </a:p>
      </dgm:t>
    </dgm:pt>
    <dgm:pt modelId="{F6D5E4E7-F6FD-475B-82E6-4F42B5A38277}">
      <dgm:prSet phldrT="[Text]" custT="1"/>
      <dgm:spPr/>
      <dgm:t>
        <a:bodyPr/>
        <a:lstStyle/>
        <a:p>
          <a:r>
            <a:rPr lang="hr-HR" sz="2400" dirty="0" smtClean="0"/>
            <a:t>National </a:t>
          </a:r>
          <a:r>
            <a:rPr lang="hr-HR" sz="2400" dirty="0" err="1" smtClean="0"/>
            <a:t>level</a:t>
          </a:r>
          <a:endParaRPr lang="en-US" sz="2400" dirty="0"/>
        </a:p>
      </dgm:t>
    </dgm:pt>
    <dgm:pt modelId="{7FE2555D-D66B-496F-BFCA-C6B96BCDCB13}" type="parTrans" cxnId="{39F612C4-8774-4CA2-A340-BEF90F7BE230}">
      <dgm:prSet/>
      <dgm:spPr/>
      <dgm:t>
        <a:bodyPr/>
        <a:lstStyle/>
        <a:p>
          <a:endParaRPr lang="en-US"/>
        </a:p>
      </dgm:t>
    </dgm:pt>
    <dgm:pt modelId="{86A7C5D1-7A6D-4B44-8473-9A6EAE9DC6D3}" type="sibTrans" cxnId="{39F612C4-8774-4CA2-A340-BEF90F7BE230}">
      <dgm:prSet/>
      <dgm:spPr/>
      <dgm:t>
        <a:bodyPr/>
        <a:lstStyle/>
        <a:p>
          <a:endParaRPr lang="en-US"/>
        </a:p>
      </dgm:t>
    </dgm:pt>
    <dgm:pt modelId="{5C6B44AA-520A-4D00-A502-E696BC0CB058}">
      <dgm:prSet phldrT="[Text]" custT="1"/>
      <dgm:spPr/>
      <dgm:t>
        <a:bodyPr/>
        <a:lstStyle/>
        <a:p>
          <a:r>
            <a:rPr lang="hr-HR" sz="1400" dirty="0" smtClean="0"/>
            <a:t>National </a:t>
          </a:r>
          <a:r>
            <a:rPr lang="hr-HR" sz="1400" dirty="0" err="1" smtClean="0"/>
            <a:t>Statistical</a:t>
          </a:r>
          <a:r>
            <a:rPr lang="hr-HR" sz="1400" dirty="0" smtClean="0"/>
            <a:t> </a:t>
          </a:r>
          <a:r>
            <a:rPr lang="hr-HR" sz="1400" dirty="0" err="1" smtClean="0"/>
            <a:t>Institutes</a:t>
          </a:r>
          <a:endParaRPr lang="en-US" sz="1400" dirty="0"/>
        </a:p>
      </dgm:t>
    </dgm:pt>
    <dgm:pt modelId="{73837F61-E691-464E-9C15-8BE59A0C40CE}" type="parTrans" cxnId="{0D01DB8D-4872-470C-B15C-AB12D2DC61D8}">
      <dgm:prSet/>
      <dgm:spPr/>
      <dgm:t>
        <a:bodyPr/>
        <a:lstStyle/>
        <a:p>
          <a:endParaRPr lang="en-US"/>
        </a:p>
      </dgm:t>
    </dgm:pt>
    <dgm:pt modelId="{33934224-ADC2-4F2E-A528-52CAD764DCA3}" type="sibTrans" cxnId="{0D01DB8D-4872-470C-B15C-AB12D2DC61D8}">
      <dgm:prSet/>
      <dgm:spPr/>
      <dgm:t>
        <a:bodyPr/>
        <a:lstStyle/>
        <a:p>
          <a:endParaRPr lang="en-US"/>
        </a:p>
      </dgm:t>
    </dgm:pt>
    <dgm:pt modelId="{23B3A2B5-393B-429E-8F19-7F0364E16603}">
      <dgm:prSet phldrT="[Text]"/>
      <dgm:spPr/>
      <dgm:t>
        <a:bodyPr/>
        <a:lstStyle/>
        <a:p>
          <a:r>
            <a:rPr lang="hr-HR" dirty="0" smtClean="0"/>
            <a:t>D</a:t>
          </a:r>
          <a:r>
            <a:rPr lang="en-GB" dirty="0" err="1" smtClean="0"/>
            <a:t>ata</a:t>
          </a:r>
          <a:r>
            <a:rPr lang="en-GB" dirty="0" smtClean="0"/>
            <a:t> collection</a:t>
          </a:r>
          <a:r>
            <a:rPr lang="hr-HR" dirty="0" smtClean="0"/>
            <a:t>, </a:t>
          </a:r>
          <a:r>
            <a:rPr lang="hr-HR" dirty="0" err="1" smtClean="0"/>
            <a:t>analysis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m</a:t>
          </a:r>
          <a:r>
            <a:rPr lang="en-GB" dirty="0" err="1" smtClean="0"/>
            <a:t>anagement</a:t>
          </a:r>
          <a:endParaRPr lang="hr-HR" dirty="0" smtClean="0"/>
        </a:p>
        <a:p>
          <a:r>
            <a:rPr lang="hr-HR" dirty="0" smtClean="0"/>
            <a:t>S</a:t>
          </a:r>
          <a:r>
            <a:rPr lang="en-GB" dirty="0" err="1" smtClean="0"/>
            <a:t>upport</a:t>
          </a:r>
          <a:r>
            <a:rPr lang="en-GB" dirty="0" smtClean="0"/>
            <a:t> in dissemination and communication</a:t>
          </a:r>
          <a:endParaRPr lang="hr-HR" dirty="0" smtClean="0"/>
        </a:p>
        <a:p>
          <a:r>
            <a:rPr lang="en-GB" dirty="0" smtClean="0"/>
            <a:t>IT tools supporting statistical processes</a:t>
          </a:r>
          <a:endParaRPr lang="en-US" dirty="0"/>
        </a:p>
      </dgm:t>
    </dgm:pt>
    <dgm:pt modelId="{3FBF7B39-6024-4495-AB50-3C1C9DDA5209}" type="parTrans" cxnId="{CE980442-C589-40DC-898A-A56C44B594B3}">
      <dgm:prSet/>
      <dgm:spPr/>
      <dgm:t>
        <a:bodyPr/>
        <a:lstStyle/>
        <a:p>
          <a:endParaRPr lang="en-US"/>
        </a:p>
      </dgm:t>
    </dgm:pt>
    <dgm:pt modelId="{013A20EA-4C55-4C45-BC71-84E32290FAAC}" type="sibTrans" cxnId="{CE980442-C589-40DC-898A-A56C44B594B3}">
      <dgm:prSet/>
      <dgm:spPr/>
      <dgm:t>
        <a:bodyPr/>
        <a:lstStyle/>
        <a:p>
          <a:endParaRPr lang="en-US"/>
        </a:p>
      </dgm:t>
    </dgm:pt>
    <dgm:pt modelId="{16C52EA2-E6A5-436A-842F-0F9D024B8CD9}" type="pres">
      <dgm:prSet presAssocID="{D3F763F2-EE83-4199-9F81-6775255105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12BBB28-5AD5-4420-9A73-ED5CF5486A9F}" type="pres">
      <dgm:prSet presAssocID="{9A913056-00DB-4EC3-8B99-FBEF3E5C94A9}" presName="root" presStyleCnt="0"/>
      <dgm:spPr/>
    </dgm:pt>
    <dgm:pt modelId="{E4420F1A-4FCA-4983-9DDC-C66FBB2835A3}" type="pres">
      <dgm:prSet presAssocID="{9A913056-00DB-4EC3-8B99-FBEF3E5C94A9}" presName="rootComposite" presStyleCnt="0"/>
      <dgm:spPr/>
    </dgm:pt>
    <dgm:pt modelId="{1FDC4E7E-956E-4273-96EC-FE8D25777865}" type="pres">
      <dgm:prSet presAssocID="{9A913056-00DB-4EC3-8B99-FBEF3E5C94A9}" presName="rootText" presStyleLbl="node1" presStyleIdx="0" presStyleCnt="3" custScaleY="47347"/>
      <dgm:spPr/>
      <dgm:t>
        <a:bodyPr/>
        <a:lstStyle/>
        <a:p>
          <a:endParaRPr lang="en-US"/>
        </a:p>
      </dgm:t>
    </dgm:pt>
    <dgm:pt modelId="{44EFFBF0-2D1E-47BE-A620-D1BF9679CAED}" type="pres">
      <dgm:prSet presAssocID="{9A913056-00DB-4EC3-8B99-FBEF3E5C94A9}" presName="rootConnector" presStyleLbl="node1" presStyleIdx="0" presStyleCnt="3"/>
      <dgm:spPr/>
      <dgm:t>
        <a:bodyPr/>
        <a:lstStyle/>
        <a:p>
          <a:endParaRPr lang="en-US"/>
        </a:p>
      </dgm:t>
    </dgm:pt>
    <dgm:pt modelId="{12672B07-CFA7-46A2-B88B-D8A5006F5B08}" type="pres">
      <dgm:prSet presAssocID="{9A913056-00DB-4EC3-8B99-FBEF3E5C94A9}" presName="childShape" presStyleCnt="0"/>
      <dgm:spPr/>
    </dgm:pt>
    <dgm:pt modelId="{9DDF7795-B4C0-462C-9DD8-EC7E3FA7B0D7}" type="pres">
      <dgm:prSet presAssocID="{AC3FEC34-3500-471F-B3A6-85EE670D520F}" presName="Name13" presStyleLbl="parChTrans1D2" presStyleIdx="0" presStyleCnt="6"/>
      <dgm:spPr/>
      <dgm:t>
        <a:bodyPr/>
        <a:lstStyle/>
        <a:p>
          <a:endParaRPr lang="en-US"/>
        </a:p>
      </dgm:t>
    </dgm:pt>
    <dgm:pt modelId="{4936D4B7-D3D8-4A4E-BCDC-1D693BF599D7}" type="pres">
      <dgm:prSet presAssocID="{3534DBEE-EA26-41A7-B938-5052C853BFC3}" presName="childText" presStyleLbl="bgAcc1" presStyleIdx="0" presStyleCnt="6" custScaleY="49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39B30-B5CB-4F58-B9E1-3A08AC90D00D}" type="pres">
      <dgm:prSet presAssocID="{C34CF496-D9D6-4354-AF4D-BC0A5DF1D9ED}" presName="Name13" presStyleLbl="parChTrans1D2" presStyleIdx="1" presStyleCnt="6"/>
      <dgm:spPr/>
      <dgm:t>
        <a:bodyPr/>
        <a:lstStyle/>
        <a:p>
          <a:endParaRPr lang="en-US"/>
        </a:p>
      </dgm:t>
    </dgm:pt>
    <dgm:pt modelId="{0BBDC04B-10A9-4215-95A9-62628D1749C1}" type="pres">
      <dgm:prSet presAssocID="{215654D7-625B-4C73-A56B-B380FA48FE89}" presName="childText" presStyleLbl="bgAcc1" presStyleIdx="1" presStyleCnt="6" custScaleY="1616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05862D-4E1E-462B-90E4-0462D052B5BF}" type="pres">
      <dgm:prSet presAssocID="{CA9A6E5F-B6DD-4BFE-A97D-781C5373FDA4}" presName="root" presStyleCnt="0"/>
      <dgm:spPr/>
    </dgm:pt>
    <dgm:pt modelId="{D540457A-7B4A-4F98-9AA5-3E0508C9B9F8}" type="pres">
      <dgm:prSet presAssocID="{CA9A6E5F-B6DD-4BFE-A97D-781C5373FDA4}" presName="rootComposite" presStyleCnt="0"/>
      <dgm:spPr/>
    </dgm:pt>
    <dgm:pt modelId="{2D6EAFE2-4AAE-4175-8D16-E172043D6263}" type="pres">
      <dgm:prSet presAssocID="{CA9A6E5F-B6DD-4BFE-A97D-781C5373FDA4}" presName="rootText" presStyleLbl="node1" presStyleIdx="1" presStyleCnt="3" custScaleX="95040" custScaleY="48540"/>
      <dgm:spPr/>
      <dgm:t>
        <a:bodyPr/>
        <a:lstStyle/>
        <a:p>
          <a:endParaRPr lang="en-US"/>
        </a:p>
      </dgm:t>
    </dgm:pt>
    <dgm:pt modelId="{6DEA6823-460D-4E9D-AFE3-FF8E90149444}" type="pres">
      <dgm:prSet presAssocID="{CA9A6E5F-B6DD-4BFE-A97D-781C5373FDA4}" presName="rootConnector" presStyleLbl="node1" presStyleIdx="1" presStyleCnt="3"/>
      <dgm:spPr/>
      <dgm:t>
        <a:bodyPr/>
        <a:lstStyle/>
        <a:p>
          <a:endParaRPr lang="en-US"/>
        </a:p>
      </dgm:t>
    </dgm:pt>
    <dgm:pt modelId="{DF2362D4-F76E-4FFA-BC22-F0C48C380B51}" type="pres">
      <dgm:prSet presAssocID="{CA9A6E5F-B6DD-4BFE-A97D-781C5373FDA4}" presName="childShape" presStyleCnt="0"/>
      <dgm:spPr/>
    </dgm:pt>
    <dgm:pt modelId="{F8F07907-1AFB-4CBB-9B52-06A625548E4D}" type="pres">
      <dgm:prSet presAssocID="{843DDF68-0B64-49F6-97E6-076A66F2A4CF}" presName="Name13" presStyleLbl="parChTrans1D2" presStyleIdx="2" presStyleCnt="6"/>
      <dgm:spPr/>
      <dgm:t>
        <a:bodyPr/>
        <a:lstStyle/>
        <a:p>
          <a:endParaRPr lang="en-US"/>
        </a:p>
      </dgm:t>
    </dgm:pt>
    <dgm:pt modelId="{DF2F892E-945F-4DE6-AB63-573DF247F672}" type="pres">
      <dgm:prSet presAssocID="{588E3848-F204-4743-B41E-ABCEAD11F9DE}" presName="childText" presStyleLbl="bgAcc1" presStyleIdx="2" presStyleCnt="6" custScaleY="47730" custLinFactNeighborY="55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D38F0A-9A13-4FBB-A80A-57327E2CBBA1}" type="pres">
      <dgm:prSet presAssocID="{F2C21CD1-E04E-4150-8637-3A1CF75C7774}" presName="Name13" presStyleLbl="parChTrans1D2" presStyleIdx="3" presStyleCnt="6"/>
      <dgm:spPr/>
      <dgm:t>
        <a:bodyPr/>
        <a:lstStyle/>
        <a:p>
          <a:endParaRPr lang="en-US"/>
        </a:p>
      </dgm:t>
    </dgm:pt>
    <dgm:pt modelId="{2D54DB64-4CCC-4A0E-98F7-0F73AB2D4034}" type="pres">
      <dgm:prSet presAssocID="{B9F994D1-4C75-4D98-837D-C353132377A6}" presName="childText" presStyleLbl="bgAcc1" presStyleIdx="3" presStyleCnt="6" custScaleY="118442" custLinFactNeighborY="101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95485-F6E7-428F-94E3-56DFF3AF801D}" type="pres">
      <dgm:prSet presAssocID="{F6D5E4E7-F6FD-475B-82E6-4F42B5A38277}" presName="root" presStyleCnt="0"/>
      <dgm:spPr/>
    </dgm:pt>
    <dgm:pt modelId="{21532021-8AD0-4CC3-9772-E8F2114C7A7F}" type="pres">
      <dgm:prSet presAssocID="{F6D5E4E7-F6FD-475B-82E6-4F42B5A38277}" presName="rootComposite" presStyleCnt="0"/>
      <dgm:spPr/>
    </dgm:pt>
    <dgm:pt modelId="{E744C57E-527B-4B84-872E-03B9473FEACC}" type="pres">
      <dgm:prSet presAssocID="{F6D5E4E7-F6FD-475B-82E6-4F42B5A38277}" presName="rootText" presStyleLbl="node1" presStyleIdx="2" presStyleCnt="3" custScaleX="100731" custScaleY="48748"/>
      <dgm:spPr/>
      <dgm:t>
        <a:bodyPr/>
        <a:lstStyle/>
        <a:p>
          <a:endParaRPr lang="en-US"/>
        </a:p>
      </dgm:t>
    </dgm:pt>
    <dgm:pt modelId="{EA8F31E1-476D-4560-BE5F-112F8394D788}" type="pres">
      <dgm:prSet presAssocID="{F6D5E4E7-F6FD-475B-82E6-4F42B5A38277}" presName="rootConnector" presStyleLbl="node1" presStyleIdx="2" presStyleCnt="3"/>
      <dgm:spPr/>
      <dgm:t>
        <a:bodyPr/>
        <a:lstStyle/>
        <a:p>
          <a:endParaRPr lang="en-US"/>
        </a:p>
      </dgm:t>
    </dgm:pt>
    <dgm:pt modelId="{BA3D0244-26C4-49EA-8743-92B3A654E3E4}" type="pres">
      <dgm:prSet presAssocID="{F6D5E4E7-F6FD-475B-82E6-4F42B5A38277}" presName="childShape" presStyleCnt="0"/>
      <dgm:spPr/>
    </dgm:pt>
    <dgm:pt modelId="{6079275C-2DD9-4016-AAF2-3E0D083C1C90}" type="pres">
      <dgm:prSet presAssocID="{73837F61-E691-464E-9C15-8BE59A0C40CE}" presName="Name13" presStyleLbl="parChTrans1D2" presStyleIdx="4" presStyleCnt="6"/>
      <dgm:spPr/>
      <dgm:t>
        <a:bodyPr/>
        <a:lstStyle/>
        <a:p>
          <a:endParaRPr lang="en-US"/>
        </a:p>
      </dgm:t>
    </dgm:pt>
    <dgm:pt modelId="{60983DA3-1D51-4C8A-A382-A1B00B86804D}" type="pres">
      <dgm:prSet presAssocID="{5C6B44AA-520A-4D00-A502-E696BC0CB058}" presName="childText" presStyleLbl="bgAcc1" presStyleIdx="4" presStyleCnt="6" custScaleY="44042" custLinFactNeighborY="36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83931-4702-4ED6-B0AC-A13772C6AAF6}" type="pres">
      <dgm:prSet presAssocID="{3FBF7B39-6024-4495-AB50-3C1C9DDA5209}" presName="Name13" presStyleLbl="parChTrans1D2" presStyleIdx="5" presStyleCnt="6"/>
      <dgm:spPr/>
      <dgm:t>
        <a:bodyPr/>
        <a:lstStyle/>
        <a:p>
          <a:endParaRPr lang="en-US"/>
        </a:p>
      </dgm:t>
    </dgm:pt>
    <dgm:pt modelId="{2687D999-FBA2-4944-AA67-C89346FFD4F4}" type="pres">
      <dgm:prSet presAssocID="{23B3A2B5-393B-429E-8F19-7F0364E16603}" presName="childText" presStyleLbl="bgAcc1" presStyleIdx="5" presStyleCnt="6" custScaleY="132977" custLinFactNeighborX="-576" custLinFactNeighborY="12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83AA4C-C3F3-4DFE-8A38-43C7B436BE03}" srcId="{CA9A6E5F-B6DD-4BFE-A97D-781C5373FDA4}" destId="{B9F994D1-4C75-4D98-837D-C353132377A6}" srcOrd="1" destOrd="0" parTransId="{F2C21CD1-E04E-4150-8637-3A1CF75C7774}" sibTransId="{38A4AA93-648F-4164-A538-467DB8FD4321}"/>
    <dgm:cxn modelId="{904436C7-97A6-4019-B963-0BAC55635F64}" srcId="{9A913056-00DB-4EC3-8B99-FBEF3E5C94A9}" destId="{3534DBEE-EA26-41A7-B938-5052C853BFC3}" srcOrd="0" destOrd="0" parTransId="{AC3FEC34-3500-471F-B3A6-85EE670D520F}" sibTransId="{62724999-3873-45CC-B298-7F7DAB0849B1}"/>
    <dgm:cxn modelId="{CE980442-C589-40DC-898A-A56C44B594B3}" srcId="{F6D5E4E7-F6FD-475B-82E6-4F42B5A38277}" destId="{23B3A2B5-393B-429E-8F19-7F0364E16603}" srcOrd="1" destOrd="0" parTransId="{3FBF7B39-6024-4495-AB50-3C1C9DDA5209}" sibTransId="{013A20EA-4C55-4C45-BC71-84E32290FAAC}"/>
    <dgm:cxn modelId="{664A84BD-2C37-40E2-B795-E873F08157E4}" type="presOf" srcId="{215654D7-625B-4C73-A56B-B380FA48FE89}" destId="{0BBDC04B-10A9-4215-95A9-62628D1749C1}" srcOrd="0" destOrd="0" presId="urn:microsoft.com/office/officeart/2005/8/layout/hierarchy3"/>
    <dgm:cxn modelId="{4F7B2D4D-F1DB-4ACC-A82B-DA1A73DF8291}" type="presOf" srcId="{F6D5E4E7-F6FD-475B-82E6-4F42B5A38277}" destId="{EA8F31E1-476D-4560-BE5F-112F8394D788}" srcOrd="1" destOrd="0" presId="urn:microsoft.com/office/officeart/2005/8/layout/hierarchy3"/>
    <dgm:cxn modelId="{A42C4FAA-74CA-4F7B-83F0-904BBE2DDC36}" type="presOf" srcId="{B9F994D1-4C75-4D98-837D-C353132377A6}" destId="{2D54DB64-4CCC-4A0E-98F7-0F73AB2D4034}" srcOrd="0" destOrd="0" presId="urn:microsoft.com/office/officeart/2005/8/layout/hierarchy3"/>
    <dgm:cxn modelId="{32BA60A1-BA0D-48C3-8B99-2BE065FC5290}" type="presOf" srcId="{CA9A6E5F-B6DD-4BFE-A97D-781C5373FDA4}" destId="{2D6EAFE2-4AAE-4175-8D16-E172043D6263}" srcOrd="0" destOrd="0" presId="urn:microsoft.com/office/officeart/2005/8/layout/hierarchy3"/>
    <dgm:cxn modelId="{4FBBCBC2-57A0-4E54-90DB-A4EF646A09DB}" type="presOf" srcId="{9A913056-00DB-4EC3-8B99-FBEF3E5C94A9}" destId="{1FDC4E7E-956E-4273-96EC-FE8D25777865}" srcOrd="0" destOrd="0" presId="urn:microsoft.com/office/officeart/2005/8/layout/hierarchy3"/>
    <dgm:cxn modelId="{66E4B997-1F37-4262-AC7E-EC0C6E68430B}" type="presOf" srcId="{3534DBEE-EA26-41A7-B938-5052C853BFC3}" destId="{4936D4B7-D3D8-4A4E-BCDC-1D693BF599D7}" srcOrd="0" destOrd="0" presId="urn:microsoft.com/office/officeart/2005/8/layout/hierarchy3"/>
    <dgm:cxn modelId="{48442FD5-A260-45AF-943C-8713DB18686D}" srcId="{9A913056-00DB-4EC3-8B99-FBEF3E5C94A9}" destId="{215654D7-625B-4C73-A56B-B380FA48FE89}" srcOrd="1" destOrd="0" parTransId="{C34CF496-D9D6-4354-AF4D-BC0A5DF1D9ED}" sibTransId="{E9AFE392-4553-4293-988D-F50CC454F198}"/>
    <dgm:cxn modelId="{748E9865-8E72-4BC6-BCD6-14AA20BA56B4}" type="presOf" srcId="{F2C21CD1-E04E-4150-8637-3A1CF75C7774}" destId="{B3D38F0A-9A13-4FBB-A80A-57327E2CBBA1}" srcOrd="0" destOrd="0" presId="urn:microsoft.com/office/officeart/2005/8/layout/hierarchy3"/>
    <dgm:cxn modelId="{200B6E03-4285-4747-B2D4-DE8ECF456636}" srcId="{D3F763F2-EE83-4199-9F81-67752551058B}" destId="{CA9A6E5F-B6DD-4BFE-A97D-781C5373FDA4}" srcOrd="1" destOrd="0" parTransId="{53E29780-D13F-46AC-9A38-29CAB2B50190}" sibTransId="{B4A2B4F6-57B0-4F88-88C6-C0DC8C38BE01}"/>
    <dgm:cxn modelId="{0D01DB8D-4872-470C-B15C-AB12D2DC61D8}" srcId="{F6D5E4E7-F6FD-475B-82E6-4F42B5A38277}" destId="{5C6B44AA-520A-4D00-A502-E696BC0CB058}" srcOrd="0" destOrd="0" parTransId="{73837F61-E691-464E-9C15-8BE59A0C40CE}" sibTransId="{33934224-ADC2-4F2E-A528-52CAD764DCA3}"/>
    <dgm:cxn modelId="{10B238CA-E67E-423F-B3A6-A092F955DB88}" srcId="{CA9A6E5F-B6DD-4BFE-A97D-781C5373FDA4}" destId="{588E3848-F204-4743-B41E-ABCEAD11F9DE}" srcOrd="0" destOrd="0" parTransId="{843DDF68-0B64-49F6-97E6-076A66F2A4CF}" sibTransId="{446C4B66-7A51-4DE4-A713-C20DE5908A6F}"/>
    <dgm:cxn modelId="{806A475F-6C69-4E99-B5DB-A9D803F1B5D1}" type="presOf" srcId="{9A913056-00DB-4EC3-8B99-FBEF3E5C94A9}" destId="{44EFFBF0-2D1E-47BE-A620-D1BF9679CAED}" srcOrd="1" destOrd="0" presId="urn:microsoft.com/office/officeart/2005/8/layout/hierarchy3"/>
    <dgm:cxn modelId="{DEDF6376-7B52-4AA1-93BF-B214FE5C5A91}" type="presOf" srcId="{C34CF496-D9D6-4354-AF4D-BC0A5DF1D9ED}" destId="{C5439B30-B5CB-4F58-B9E1-3A08AC90D00D}" srcOrd="0" destOrd="0" presId="urn:microsoft.com/office/officeart/2005/8/layout/hierarchy3"/>
    <dgm:cxn modelId="{360E0888-AB04-4957-BAD1-49FC83403CEE}" type="presOf" srcId="{AC3FEC34-3500-471F-B3A6-85EE670D520F}" destId="{9DDF7795-B4C0-462C-9DD8-EC7E3FA7B0D7}" srcOrd="0" destOrd="0" presId="urn:microsoft.com/office/officeart/2005/8/layout/hierarchy3"/>
    <dgm:cxn modelId="{C25D7AE5-5196-4F09-A52E-D9BF849D85BF}" type="presOf" srcId="{843DDF68-0B64-49F6-97E6-076A66F2A4CF}" destId="{F8F07907-1AFB-4CBB-9B52-06A625548E4D}" srcOrd="0" destOrd="0" presId="urn:microsoft.com/office/officeart/2005/8/layout/hierarchy3"/>
    <dgm:cxn modelId="{DBBE889F-2E6A-4924-AF6C-2EDC8C156CE8}" type="presOf" srcId="{3FBF7B39-6024-4495-AB50-3C1C9DDA5209}" destId="{24F83931-4702-4ED6-B0AC-A13772C6AAF6}" srcOrd="0" destOrd="0" presId="urn:microsoft.com/office/officeart/2005/8/layout/hierarchy3"/>
    <dgm:cxn modelId="{AA94A904-0392-42F3-A37D-412DF7361937}" srcId="{D3F763F2-EE83-4199-9F81-67752551058B}" destId="{9A913056-00DB-4EC3-8B99-FBEF3E5C94A9}" srcOrd="0" destOrd="0" parTransId="{9DFFE16B-1CCF-4C1A-957F-4E387A089447}" sibTransId="{E0B8F57F-3D67-461E-85E9-16AB8B5F1518}"/>
    <dgm:cxn modelId="{39F612C4-8774-4CA2-A340-BEF90F7BE230}" srcId="{D3F763F2-EE83-4199-9F81-67752551058B}" destId="{F6D5E4E7-F6FD-475B-82E6-4F42B5A38277}" srcOrd="2" destOrd="0" parTransId="{7FE2555D-D66B-496F-BFCA-C6B96BCDCB13}" sibTransId="{86A7C5D1-7A6D-4B44-8473-9A6EAE9DC6D3}"/>
    <dgm:cxn modelId="{ABD974B3-A6A6-4EDE-8B37-0E085D6FC04B}" type="presOf" srcId="{D3F763F2-EE83-4199-9F81-67752551058B}" destId="{16C52EA2-E6A5-436A-842F-0F9D024B8CD9}" srcOrd="0" destOrd="0" presId="urn:microsoft.com/office/officeart/2005/8/layout/hierarchy3"/>
    <dgm:cxn modelId="{97163F9D-0AC4-48AD-B733-07F66F01A038}" type="presOf" srcId="{5C6B44AA-520A-4D00-A502-E696BC0CB058}" destId="{60983DA3-1D51-4C8A-A382-A1B00B86804D}" srcOrd="0" destOrd="0" presId="urn:microsoft.com/office/officeart/2005/8/layout/hierarchy3"/>
    <dgm:cxn modelId="{F136A52C-8786-475F-870B-2BDCA3C41B9C}" type="presOf" srcId="{CA9A6E5F-B6DD-4BFE-A97D-781C5373FDA4}" destId="{6DEA6823-460D-4E9D-AFE3-FF8E90149444}" srcOrd="1" destOrd="0" presId="urn:microsoft.com/office/officeart/2005/8/layout/hierarchy3"/>
    <dgm:cxn modelId="{CFCBBFA9-A765-4203-9084-DF77E7A1BC11}" type="presOf" srcId="{F6D5E4E7-F6FD-475B-82E6-4F42B5A38277}" destId="{E744C57E-527B-4B84-872E-03B9473FEACC}" srcOrd="0" destOrd="0" presId="urn:microsoft.com/office/officeart/2005/8/layout/hierarchy3"/>
    <dgm:cxn modelId="{DC892EF7-7AA3-498C-939B-08B2FC4BD9E2}" type="presOf" srcId="{73837F61-E691-464E-9C15-8BE59A0C40CE}" destId="{6079275C-2DD9-4016-AAF2-3E0D083C1C90}" srcOrd="0" destOrd="0" presId="urn:microsoft.com/office/officeart/2005/8/layout/hierarchy3"/>
    <dgm:cxn modelId="{CE5D9F61-1B19-4F7B-9C2C-33467402F544}" type="presOf" srcId="{588E3848-F204-4743-B41E-ABCEAD11F9DE}" destId="{DF2F892E-945F-4DE6-AB63-573DF247F672}" srcOrd="0" destOrd="0" presId="urn:microsoft.com/office/officeart/2005/8/layout/hierarchy3"/>
    <dgm:cxn modelId="{0E62C8A2-B5F5-47F9-822D-18C967FB1EB2}" type="presOf" srcId="{23B3A2B5-393B-429E-8F19-7F0364E16603}" destId="{2687D999-FBA2-4944-AA67-C89346FFD4F4}" srcOrd="0" destOrd="0" presId="urn:microsoft.com/office/officeart/2005/8/layout/hierarchy3"/>
    <dgm:cxn modelId="{ADF49424-50F3-4778-8E90-7AF005E5718E}" type="presParOf" srcId="{16C52EA2-E6A5-436A-842F-0F9D024B8CD9}" destId="{B12BBB28-5AD5-4420-9A73-ED5CF5486A9F}" srcOrd="0" destOrd="0" presId="urn:microsoft.com/office/officeart/2005/8/layout/hierarchy3"/>
    <dgm:cxn modelId="{F0DA2574-0B71-4A62-A384-C622B6374EA6}" type="presParOf" srcId="{B12BBB28-5AD5-4420-9A73-ED5CF5486A9F}" destId="{E4420F1A-4FCA-4983-9DDC-C66FBB2835A3}" srcOrd="0" destOrd="0" presId="urn:microsoft.com/office/officeart/2005/8/layout/hierarchy3"/>
    <dgm:cxn modelId="{6988CCBF-9770-4BC0-912B-4535FCD5316F}" type="presParOf" srcId="{E4420F1A-4FCA-4983-9DDC-C66FBB2835A3}" destId="{1FDC4E7E-956E-4273-96EC-FE8D25777865}" srcOrd="0" destOrd="0" presId="urn:microsoft.com/office/officeart/2005/8/layout/hierarchy3"/>
    <dgm:cxn modelId="{7D92CBD9-17A3-413C-A73B-C3F4D7C0E78C}" type="presParOf" srcId="{E4420F1A-4FCA-4983-9DDC-C66FBB2835A3}" destId="{44EFFBF0-2D1E-47BE-A620-D1BF9679CAED}" srcOrd="1" destOrd="0" presId="urn:microsoft.com/office/officeart/2005/8/layout/hierarchy3"/>
    <dgm:cxn modelId="{DC09CD32-CBEF-4BD4-8C41-53804E34566F}" type="presParOf" srcId="{B12BBB28-5AD5-4420-9A73-ED5CF5486A9F}" destId="{12672B07-CFA7-46A2-B88B-D8A5006F5B08}" srcOrd="1" destOrd="0" presId="urn:microsoft.com/office/officeart/2005/8/layout/hierarchy3"/>
    <dgm:cxn modelId="{CBA86053-3C12-40BE-A1CC-9A7BC3EC01BD}" type="presParOf" srcId="{12672B07-CFA7-46A2-B88B-D8A5006F5B08}" destId="{9DDF7795-B4C0-462C-9DD8-EC7E3FA7B0D7}" srcOrd="0" destOrd="0" presId="urn:microsoft.com/office/officeart/2005/8/layout/hierarchy3"/>
    <dgm:cxn modelId="{FF094FA2-B25B-4817-8A4A-D261CBF2EAE4}" type="presParOf" srcId="{12672B07-CFA7-46A2-B88B-D8A5006F5B08}" destId="{4936D4B7-D3D8-4A4E-BCDC-1D693BF599D7}" srcOrd="1" destOrd="0" presId="urn:microsoft.com/office/officeart/2005/8/layout/hierarchy3"/>
    <dgm:cxn modelId="{F4616A5C-525B-401B-A950-820EE9ED662E}" type="presParOf" srcId="{12672B07-CFA7-46A2-B88B-D8A5006F5B08}" destId="{C5439B30-B5CB-4F58-B9E1-3A08AC90D00D}" srcOrd="2" destOrd="0" presId="urn:microsoft.com/office/officeart/2005/8/layout/hierarchy3"/>
    <dgm:cxn modelId="{22EC5BFE-6F91-4C1F-AC81-67BDB12075DA}" type="presParOf" srcId="{12672B07-CFA7-46A2-B88B-D8A5006F5B08}" destId="{0BBDC04B-10A9-4215-95A9-62628D1749C1}" srcOrd="3" destOrd="0" presId="urn:microsoft.com/office/officeart/2005/8/layout/hierarchy3"/>
    <dgm:cxn modelId="{6339928A-B60C-4180-8B63-BEEB1622C231}" type="presParOf" srcId="{16C52EA2-E6A5-436A-842F-0F9D024B8CD9}" destId="{8E05862D-4E1E-462B-90E4-0462D052B5BF}" srcOrd="1" destOrd="0" presId="urn:microsoft.com/office/officeart/2005/8/layout/hierarchy3"/>
    <dgm:cxn modelId="{1E6DACFE-0C4B-49A8-96DE-7FFCC7C52AE6}" type="presParOf" srcId="{8E05862D-4E1E-462B-90E4-0462D052B5BF}" destId="{D540457A-7B4A-4F98-9AA5-3E0508C9B9F8}" srcOrd="0" destOrd="0" presId="urn:microsoft.com/office/officeart/2005/8/layout/hierarchy3"/>
    <dgm:cxn modelId="{5244EF25-88BB-4D6C-B5C0-DA068CA4ECE1}" type="presParOf" srcId="{D540457A-7B4A-4F98-9AA5-3E0508C9B9F8}" destId="{2D6EAFE2-4AAE-4175-8D16-E172043D6263}" srcOrd="0" destOrd="0" presId="urn:microsoft.com/office/officeart/2005/8/layout/hierarchy3"/>
    <dgm:cxn modelId="{A133A8E3-C8B6-4CC8-A8BA-E2BECFBE2E78}" type="presParOf" srcId="{D540457A-7B4A-4F98-9AA5-3E0508C9B9F8}" destId="{6DEA6823-460D-4E9D-AFE3-FF8E90149444}" srcOrd="1" destOrd="0" presId="urn:microsoft.com/office/officeart/2005/8/layout/hierarchy3"/>
    <dgm:cxn modelId="{3A2CAA03-EFFB-4A9E-824B-ECCEE2C44B36}" type="presParOf" srcId="{8E05862D-4E1E-462B-90E4-0462D052B5BF}" destId="{DF2362D4-F76E-4FFA-BC22-F0C48C380B51}" srcOrd="1" destOrd="0" presId="urn:microsoft.com/office/officeart/2005/8/layout/hierarchy3"/>
    <dgm:cxn modelId="{1C1E48D2-5205-411E-94F8-4EF920C59B26}" type="presParOf" srcId="{DF2362D4-F76E-4FFA-BC22-F0C48C380B51}" destId="{F8F07907-1AFB-4CBB-9B52-06A625548E4D}" srcOrd="0" destOrd="0" presId="urn:microsoft.com/office/officeart/2005/8/layout/hierarchy3"/>
    <dgm:cxn modelId="{4F70FC07-ADD8-4F28-A094-C875EB1226D5}" type="presParOf" srcId="{DF2362D4-F76E-4FFA-BC22-F0C48C380B51}" destId="{DF2F892E-945F-4DE6-AB63-573DF247F672}" srcOrd="1" destOrd="0" presId="urn:microsoft.com/office/officeart/2005/8/layout/hierarchy3"/>
    <dgm:cxn modelId="{917BB5F7-F05E-4FDB-8F4C-11D7442F841B}" type="presParOf" srcId="{DF2362D4-F76E-4FFA-BC22-F0C48C380B51}" destId="{B3D38F0A-9A13-4FBB-A80A-57327E2CBBA1}" srcOrd="2" destOrd="0" presId="urn:microsoft.com/office/officeart/2005/8/layout/hierarchy3"/>
    <dgm:cxn modelId="{241DC787-A0EE-4418-8BF3-741392A4E0A7}" type="presParOf" srcId="{DF2362D4-F76E-4FFA-BC22-F0C48C380B51}" destId="{2D54DB64-4CCC-4A0E-98F7-0F73AB2D4034}" srcOrd="3" destOrd="0" presId="urn:microsoft.com/office/officeart/2005/8/layout/hierarchy3"/>
    <dgm:cxn modelId="{2E783F94-80B9-4E8F-986F-EF930433A355}" type="presParOf" srcId="{16C52EA2-E6A5-436A-842F-0F9D024B8CD9}" destId="{DE995485-F6E7-428F-94E3-56DFF3AF801D}" srcOrd="2" destOrd="0" presId="urn:microsoft.com/office/officeart/2005/8/layout/hierarchy3"/>
    <dgm:cxn modelId="{6B905439-49AE-4DEC-8DEE-4DD11659D441}" type="presParOf" srcId="{DE995485-F6E7-428F-94E3-56DFF3AF801D}" destId="{21532021-8AD0-4CC3-9772-E8F2114C7A7F}" srcOrd="0" destOrd="0" presId="urn:microsoft.com/office/officeart/2005/8/layout/hierarchy3"/>
    <dgm:cxn modelId="{08ABD504-8D35-4D9C-B87A-A93C8FECD2BE}" type="presParOf" srcId="{21532021-8AD0-4CC3-9772-E8F2114C7A7F}" destId="{E744C57E-527B-4B84-872E-03B9473FEACC}" srcOrd="0" destOrd="0" presId="urn:microsoft.com/office/officeart/2005/8/layout/hierarchy3"/>
    <dgm:cxn modelId="{1B953884-6B48-4F5D-9302-3187B7846DDC}" type="presParOf" srcId="{21532021-8AD0-4CC3-9772-E8F2114C7A7F}" destId="{EA8F31E1-476D-4560-BE5F-112F8394D788}" srcOrd="1" destOrd="0" presId="urn:microsoft.com/office/officeart/2005/8/layout/hierarchy3"/>
    <dgm:cxn modelId="{657CED63-37A7-4660-89D5-0CFAA1629369}" type="presParOf" srcId="{DE995485-F6E7-428F-94E3-56DFF3AF801D}" destId="{BA3D0244-26C4-49EA-8743-92B3A654E3E4}" srcOrd="1" destOrd="0" presId="urn:microsoft.com/office/officeart/2005/8/layout/hierarchy3"/>
    <dgm:cxn modelId="{40B75E45-6925-4C26-BF78-63AE2108CDC6}" type="presParOf" srcId="{BA3D0244-26C4-49EA-8743-92B3A654E3E4}" destId="{6079275C-2DD9-4016-AAF2-3E0D083C1C90}" srcOrd="0" destOrd="0" presId="urn:microsoft.com/office/officeart/2005/8/layout/hierarchy3"/>
    <dgm:cxn modelId="{7CFF1EEA-C33A-4615-A837-BB4B84110E35}" type="presParOf" srcId="{BA3D0244-26C4-49EA-8743-92B3A654E3E4}" destId="{60983DA3-1D51-4C8A-A382-A1B00B86804D}" srcOrd="1" destOrd="0" presId="urn:microsoft.com/office/officeart/2005/8/layout/hierarchy3"/>
    <dgm:cxn modelId="{5FEFCC27-8E3B-444A-BE92-E21F7F70536A}" type="presParOf" srcId="{BA3D0244-26C4-49EA-8743-92B3A654E3E4}" destId="{24F83931-4702-4ED6-B0AC-A13772C6AAF6}" srcOrd="2" destOrd="0" presId="urn:microsoft.com/office/officeart/2005/8/layout/hierarchy3"/>
    <dgm:cxn modelId="{84AE5BB6-D7A5-419D-9B90-FC53EFB5BAB5}" type="presParOf" srcId="{BA3D0244-26C4-49EA-8743-92B3A654E3E4}" destId="{2687D999-FBA2-4944-AA67-C89346FFD4F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C4E7E-956E-4273-96EC-FE8D25777865}">
      <dsp:nvSpPr>
        <dsp:cNvPr id="0" name=""/>
        <dsp:cNvSpPr/>
      </dsp:nvSpPr>
      <dsp:spPr>
        <a:xfrm>
          <a:off x="2310" y="144367"/>
          <a:ext cx="2640818" cy="6251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Continental </a:t>
          </a:r>
          <a:r>
            <a:rPr lang="hr-HR" sz="2400" kern="1200" dirty="0" err="1" smtClean="0"/>
            <a:t>level</a:t>
          </a:r>
          <a:endParaRPr lang="en-US" sz="2400" kern="1200" dirty="0"/>
        </a:p>
      </dsp:txBody>
      <dsp:txXfrm>
        <a:off x="20621" y="162678"/>
        <a:ext cx="2604196" cy="588552"/>
      </dsp:txXfrm>
    </dsp:sp>
    <dsp:sp modelId="{9DDF7795-B4C0-462C-9DD8-EC7E3FA7B0D7}">
      <dsp:nvSpPr>
        <dsp:cNvPr id="0" name=""/>
        <dsp:cNvSpPr/>
      </dsp:nvSpPr>
      <dsp:spPr>
        <a:xfrm>
          <a:off x="266391" y="769541"/>
          <a:ext cx="264081" cy="655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622"/>
              </a:lnTo>
              <a:lnTo>
                <a:pt x="264081" y="6556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6D4B7-D3D8-4A4E-BCDC-1D693BF599D7}">
      <dsp:nvSpPr>
        <dsp:cNvPr id="0" name=""/>
        <dsp:cNvSpPr/>
      </dsp:nvSpPr>
      <dsp:spPr>
        <a:xfrm>
          <a:off x="530473" y="1099644"/>
          <a:ext cx="2112654" cy="651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/>
            <a:t>African</a:t>
          </a:r>
          <a:r>
            <a:rPr lang="hr-HR" sz="1400" kern="1200" dirty="0" smtClean="0"/>
            <a:t> Union/STATAFRIC</a:t>
          </a:r>
          <a:endParaRPr lang="en-US" sz="1400" kern="1200" dirty="0"/>
        </a:p>
      </dsp:txBody>
      <dsp:txXfrm>
        <a:off x="549541" y="1118712"/>
        <a:ext cx="2074518" cy="612904"/>
      </dsp:txXfrm>
    </dsp:sp>
    <dsp:sp modelId="{C5439B30-B5CB-4F58-B9E1-3A08AC90D00D}">
      <dsp:nvSpPr>
        <dsp:cNvPr id="0" name=""/>
        <dsp:cNvSpPr/>
      </dsp:nvSpPr>
      <dsp:spPr>
        <a:xfrm>
          <a:off x="266391" y="769541"/>
          <a:ext cx="264081" cy="2378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8611"/>
              </a:lnTo>
              <a:lnTo>
                <a:pt x="264081" y="23786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DC04B-10A9-4215-95A9-62628D1749C1}">
      <dsp:nvSpPr>
        <dsp:cNvPr id="0" name=""/>
        <dsp:cNvSpPr/>
      </dsp:nvSpPr>
      <dsp:spPr>
        <a:xfrm>
          <a:off x="530473" y="2080787"/>
          <a:ext cx="2112654" cy="2134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1563793"/>
              <a:satOff val="2219"/>
              <a:lumOff val="24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/>
            <a:t>Institutional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capacity</a:t>
          </a:r>
          <a:endParaRPr lang="hr-H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/>
            <a:t>Statistical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capacity</a:t>
          </a:r>
          <a:r>
            <a:rPr lang="hr-HR" sz="14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/>
            <a:t>Knowledge</a:t>
          </a:r>
          <a:r>
            <a:rPr lang="hr-HR" sz="1400" kern="1200" dirty="0" smtClean="0"/>
            <a:t>, </a:t>
          </a:r>
          <a:r>
            <a:rPr lang="hr-HR" sz="1400" kern="1200" dirty="0" err="1" smtClean="0"/>
            <a:t>promotion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and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formalisation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of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international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standarrds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and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methods</a:t>
          </a:r>
          <a:endParaRPr lang="hr-H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/>
            <a:t>Dissemination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and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communication</a:t>
          </a:r>
          <a:endParaRPr lang="hr-H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IT </a:t>
          </a:r>
          <a:r>
            <a:rPr lang="hr-HR" sz="1400" kern="1200" dirty="0" err="1" smtClean="0"/>
            <a:t>skills</a:t>
          </a:r>
          <a:endParaRPr lang="en-US" sz="1400" kern="1200" dirty="0"/>
        </a:p>
      </dsp:txBody>
      <dsp:txXfrm>
        <a:off x="592351" y="2142665"/>
        <a:ext cx="1988898" cy="2010975"/>
      </dsp:txXfrm>
    </dsp:sp>
    <dsp:sp modelId="{2D6EAFE2-4AAE-4175-8D16-E172043D6263}">
      <dsp:nvSpPr>
        <dsp:cNvPr id="0" name=""/>
        <dsp:cNvSpPr/>
      </dsp:nvSpPr>
      <dsp:spPr>
        <a:xfrm>
          <a:off x="3303332" y="144367"/>
          <a:ext cx="2509833" cy="640926"/>
        </a:xfrm>
        <a:prstGeom prst="roundRect">
          <a:avLst>
            <a:gd name="adj" fmla="val 10000"/>
          </a:avLst>
        </a:prstGeom>
        <a:solidFill>
          <a:schemeClr val="accent3">
            <a:hueOff val="-3909483"/>
            <a:satOff val="5547"/>
            <a:lumOff val="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Regional</a:t>
          </a:r>
          <a:r>
            <a:rPr lang="hr-HR" sz="2400" kern="1200" dirty="0" smtClean="0"/>
            <a:t> </a:t>
          </a:r>
          <a:r>
            <a:rPr lang="hr-HR" sz="2400" kern="1200" dirty="0" err="1" smtClean="0"/>
            <a:t>level</a:t>
          </a:r>
          <a:endParaRPr lang="en-US" sz="2400" kern="1200" dirty="0"/>
        </a:p>
      </dsp:txBody>
      <dsp:txXfrm>
        <a:off x="3322104" y="163139"/>
        <a:ext cx="2472289" cy="603382"/>
      </dsp:txXfrm>
    </dsp:sp>
    <dsp:sp modelId="{F8F07907-1AFB-4CBB-9B52-06A625548E4D}">
      <dsp:nvSpPr>
        <dsp:cNvPr id="0" name=""/>
        <dsp:cNvSpPr/>
      </dsp:nvSpPr>
      <dsp:spPr>
        <a:xfrm>
          <a:off x="3554316" y="785294"/>
          <a:ext cx="250983" cy="718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276"/>
              </a:lnTo>
              <a:lnTo>
                <a:pt x="250983" y="71827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2F892E-945F-4DE6-AB63-573DF247F672}">
      <dsp:nvSpPr>
        <dsp:cNvPr id="0" name=""/>
        <dsp:cNvSpPr/>
      </dsp:nvSpPr>
      <dsp:spPr>
        <a:xfrm>
          <a:off x="3805299" y="1188454"/>
          <a:ext cx="2112654" cy="6302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3127586"/>
              <a:satOff val="4438"/>
              <a:lumOff val="4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/>
            <a:t>Regional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Economic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Communities</a:t>
          </a:r>
          <a:endParaRPr lang="en-US" sz="1400" kern="1200" dirty="0"/>
        </a:p>
      </dsp:txBody>
      <dsp:txXfrm>
        <a:off x="3823758" y="1206913"/>
        <a:ext cx="2075736" cy="593313"/>
      </dsp:txXfrm>
    </dsp:sp>
    <dsp:sp modelId="{B3D38F0A-9A13-4FBB-A80A-57327E2CBBA1}">
      <dsp:nvSpPr>
        <dsp:cNvPr id="0" name=""/>
        <dsp:cNvSpPr/>
      </dsp:nvSpPr>
      <dsp:spPr>
        <a:xfrm>
          <a:off x="3554316" y="785294"/>
          <a:ext cx="250983" cy="2206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6324"/>
              </a:lnTo>
              <a:lnTo>
                <a:pt x="250983" y="22063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4DB64-4CCC-4A0E-98F7-0F73AB2D4034}">
      <dsp:nvSpPr>
        <dsp:cNvPr id="0" name=""/>
        <dsp:cNvSpPr/>
      </dsp:nvSpPr>
      <dsp:spPr>
        <a:xfrm>
          <a:off x="3805299" y="2209659"/>
          <a:ext cx="2112654" cy="15639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4691379"/>
              <a:satOff val="6656"/>
              <a:lumOff val="72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err="1" smtClean="0"/>
            <a:t>Strengthening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capacities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of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RECs</a:t>
          </a:r>
          <a:r>
            <a:rPr lang="hr-HR" sz="1400" kern="1200" dirty="0" smtClean="0"/>
            <a:t>’ </a:t>
          </a:r>
          <a:r>
            <a:rPr lang="hr-HR" sz="1400" kern="1200" dirty="0" err="1" smtClean="0"/>
            <a:t>statistical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departments</a:t>
          </a:r>
          <a:r>
            <a:rPr lang="hr-HR" sz="1400" kern="1200" dirty="0" smtClean="0"/>
            <a:t> (</a:t>
          </a:r>
          <a:r>
            <a:rPr lang="hr-HR" sz="1400" kern="1200" dirty="0" err="1" smtClean="0"/>
            <a:t>institutional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and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statistical</a:t>
          </a:r>
          <a:r>
            <a:rPr lang="hr-HR" sz="1400" kern="1200" dirty="0" smtClean="0"/>
            <a:t>)</a:t>
          </a:r>
          <a:endParaRPr lang="en-US" sz="1400" kern="1200" dirty="0"/>
        </a:p>
      </dsp:txBody>
      <dsp:txXfrm>
        <a:off x="3851105" y="2255465"/>
        <a:ext cx="2021042" cy="1472307"/>
      </dsp:txXfrm>
    </dsp:sp>
    <dsp:sp modelId="{E744C57E-527B-4B84-872E-03B9473FEACC}">
      <dsp:nvSpPr>
        <dsp:cNvPr id="0" name=""/>
        <dsp:cNvSpPr/>
      </dsp:nvSpPr>
      <dsp:spPr>
        <a:xfrm>
          <a:off x="6473371" y="144367"/>
          <a:ext cx="2660122" cy="643673"/>
        </a:xfrm>
        <a:prstGeom prst="roundRect">
          <a:avLst>
            <a:gd name="adj" fmla="val 10000"/>
          </a:avLst>
        </a:prstGeom>
        <a:solidFill>
          <a:schemeClr val="accent3">
            <a:hueOff val="-7818965"/>
            <a:satOff val="11094"/>
            <a:lumOff val="12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National </a:t>
          </a:r>
          <a:r>
            <a:rPr lang="hr-HR" sz="2400" kern="1200" dirty="0" err="1" smtClean="0"/>
            <a:t>level</a:t>
          </a:r>
          <a:endParaRPr lang="en-US" sz="2400" kern="1200" dirty="0"/>
        </a:p>
      </dsp:txBody>
      <dsp:txXfrm>
        <a:off x="6492224" y="163220"/>
        <a:ext cx="2622416" cy="605967"/>
      </dsp:txXfrm>
    </dsp:sp>
    <dsp:sp modelId="{6079275C-2DD9-4016-AAF2-3E0D083C1C90}">
      <dsp:nvSpPr>
        <dsp:cNvPr id="0" name=""/>
        <dsp:cNvSpPr/>
      </dsp:nvSpPr>
      <dsp:spPr>
        <a:xfrm>
          <a:off x="6739383" y="788040"/>
          <a:ext cx="266012" cy="66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566"/>
              </a:lnTo>
              <a:lnTo>
                <a:pt x="266012" y="66956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83DA3-1D51-4C8A-A382-A1B00B86804D}">
      <dsp:nvSpPr>
        <dsp:cNvPr id="0" name=""/>
        <dsp:cNvSpPr/>
      </dsp:nvSpPr>
      <dsp:spPr>
        <a:xfrm>
          <a:off x="7005395" y="1166839"/>
          <a:ext cx="2112654" cy="581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6255172"/>
              <a:satOff val="8875"/>
              <a:lumOff val="9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National </a:t>
          </a:r>
          <a:r>
            <a:rPr lang="hr-HR" sz="1400" kern="1200" dirty="0" err="1" smtClean="0"/>
            <a:t>Statistical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Institutes</a:t>
          </a:r>
          <a:endParaRPr lang="en-US" sz="1400" kern="1200" dirty="0"/>
        </a:p>
      </dsp:txBody>
      <dsp:txXfrm>
        <a:off x="7022428" y="1183872"/>
        <a:ext cx="2078588" cy="547468"/>
      </dsp:txXfrm>
    </dsp:sp>
    <dsp:sp modelId="{24F83931-4702-4ED6-B0AC-A13772C6AAF6}">
      <dsp:nvSpPr>
        <dsp:cNvPr id="0" name=""/>
        <dsp:cNvSpPr/>
      </dsp:nvSpPr>
      <dsp:spPr>
        <a:xfrm>
          <a:off x="6739383" y="788040"/>
          <a:ext cx="253843" cy="2290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0111"/>
              </a:lnTo>
              <a:lnTo>
                <a:pt x="253843" y="22901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87D999-FBA2-4944-AA67-C89346FFD4F4}">
      <dsp:nvSpPr>
        <dsp:cNvPr id="0" name=""/>
        <dsp:cNvSpPr/>
      </dsp:nvSpPr>
      <dsp:spPr>
        <a:xfrm>
          <a:off x="6993226" y="2200231"/>
          <a:ext cx="2112654" cy="1755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7818965"/>
              <a:satOff val="11094"/>
              <a:lumOff val="121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D</a:t>
          </a:r>
          <a:r>
            <a:rPr lang="en-GB" sz="1400" kern="1200" dirty="0" err="1" smtClean="0"/>
            <a:t>ata</a:t>
          </a:r>
          <a:r>
            <a:rPr lang="en-GB" sz="1400" kern="1200" dirty="0" smtClean="0"/>
            <a:t> collection</a:t>
          </a:r>
          <a:r>
            <a:rPr lang="hr-HR" sz="1400" kern="1200" dirty="0" smtClean="0"/>
            <a:t>, </a:t>
          </a:r>
          <a:r>
            <a:rPr lang="hr-HR" sz="1400" kern="1200" dirty="0" err="1" smtClean="0"/>
            <a:t>analysis</a:t>
          </a:r>
          <a:r>
            <a:rPr lang="hr-HR" sz="1400" kern="1200" dirty="0" smtClean="0"/>
            <a:t> </a:t>
          </a:r>
          <a:r>
            <a:rPr lang="hr-HR" sz="1400" kern="1200" dirty="0" err="1" smtClean="0"/>
            <a:t>and</a:t>
          </a:r>
          <a:r>
            <a:rPr lang="hr-HR" sz="1400" kern="1200" dirty="0" smtClean="0"/>
            <a:t> m</a:t>
          </a:r>
          <a:r>
            <a:rPr lang="en-GB" sz="1400" kern="1200" dirty="0" err="1" smtClean="0"/>
            <a:t>anagement</a:t>
          </a:r>
          <a:endParaRPr lang="hr-H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S</a:t>
          </a:r>
          <a:r>
            <a:rPr lang="en-GB" sz="1400" kern="1200" dirty="0" err="1" smtClean="0"/>
            <a:t>upport</a:t>
          </a:r>
          <a:r>
            <a:rPr lang="en-GB" sz="1400" kern="1200" dirty="0" smtClean="0"/>
            <a:t> in dissemination and communication</a:t>
          </a:r>
          <a:endParaRPr lang="hr-H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IT tools supporting statistical processes</a:t>
          </a:r>
          <a:endParaRPr lang="en-US" sz="1400" kern="1200" dirty="0"/>
        </a:p>
      </dsp:txBody>
      <dsp:txXfrm>
        <a:off x="7044653" y="2251658"/>
        <a:ext cx="2009800" cy="1652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Update/add/delete parts of the</a:t>
            </a:r>
            <a:r>
              <a:rPr lang="en-IE" baseline="0" dirty="0" smtClean="0"/>
              <a:t> copy right notice where appropriate.</a:t>
            </a:r>
          </a:p>
          <a:p>
            <a:r>
              <a:rPr lang="en-IE" baseline="0" dirty="0" smtClean="0"/>
              <a:t>More information: </a:t>
            </a:r>
            <a:r>
              <a:rPr lang="en-GB" dirty="0" smtClean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63388" y="2593074"/>
            <a:ext cx="10065224" cy="777924"/>
          </a:xfrm>
        </p:spPr>
        <p:txBody>
          <a:bodyPr>
            <a:noAutofit/>
          </a:bodyPr>
          <a:lstStyle/>
          <a:p>
            <a:r>
              <a:rPr lang="hr-HR" sz="4600" dirty="0" smtClean="0"/>
              <a:t>Pan-</a:t>
            </a:r>
            <a:r>
              <a:rPr lang="hr-HR" sz="4600" dirty="0" err="1" smtClean="0"/>
              <a:t>African</a:t>
            </a:r>
            <a:r>
              <a:rPr lang="hr-HR" sz="4600" dirty="0" smtClean="0"/>
              <a:t> </a:t>
            </a:r>
            <a:r>
              <a:rPr lang="hr-HR" sz="4600" dirty="0" err="1" smtClean="0"/>
              <a:t>Statistics</a:t>
            </a:r>
            <a:r>
              <a:rPr lang="hr-HR" sz="4600" dirty="0" smtClean="0"/>
              <a:t> </a:t>
            </a:r>
            <a:r>
              <a:rPr lang="hr-HR" sz="4600" dirty="0" err="1" smtClean="0"/>
              <a:t>Programme</a:t>
            </a:r>
            <a:r>
              <a:rPr lang="hr-HR" sz="4600" dirty="0" smtClean="0"/>
              <a:t> II</a:t>
            </a:r>
            <a:endParaRPr lang="en-GB" sz="4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1089" y="4015573"/>
            <a:ext cx="10065224" cy="89775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/>
              <a:t>Forum </a:t>
            </a:r>
            <a:r>
              <a:rPr lang="en-GB" b="1" dirty="0"/>
              <a:t>on African Statistical Development</a:t>
            </a:r>
            <a:endParaRPr lang="en-GB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Ninth </a:t>
            </a:r>
            <a:r>
              <a:rPr lang="en-GB" dirty="0" smtClean="0"/>
              <a:t>meeting</a:t>
            </a:r>
            <a:endParaRPr lang="hr-HR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14 </a:t>
            </a:r>
            <a:r>
              <a:rPr lang="en-GB" dirty="0"/>
              <a:t>December 2020</a:t>
            </a:r>
          </a:p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3701" y="4913327"/>
            <a:ext cx="5040313" cy="528998"/>
          </a:xfrm>
        </p:spPr>
        <p:txBody>
          <a:bodyPr/>
          <a:lstStyle/>
          <a:p>
            <a:r>
              <a:rPr lang="hr-HR" i="0" dirty="0" smtClean="0"/>
              <a:t>Maria João Santos</a:t>
            </a:r>
          </a:p>
          <a:p>
            <a:r>
              <a:rPr lang="hr-HR" i="0" dirty="0" smtClean="0"/>
              <a:t>Maja Islam</a:t>
            </a:r>
          </a:p>
          <a:p>
            <a:r>
              <a:rPr lang="hr-HR" i="0" dirty="0" err="1" smtClean="0"/>
              <a:t>Eurostat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5617192" cy="3881904"/>
          </a:xfrm>
        </p:spPr>
        <p:txBody>
          <a:bodyPr/>
          <a:lstStyle/>
          <a:p>
            <a:endParaRPr lang="hr-HR" dirty="0" smtClean="0">
              <a:solidFill>
                <a:srgbClr val="004494"/>
              </a:solidFill>
            </a:endParaRPr>
          </a:p>
          <a:p>
            <a:r>
              <a:rPr lang="hr-HR" dirty="0" err="1" smtClean="0">
                <a:solidFill>
                  <a:srgbClr val="004494"/>
                </a:solidFill>
              </a:rPr>
              <a:t>Part</a:t>
            </a:r>
            <a:r>
              <a:rPr lang="hr-HR" dirty="0" smtClean="0">
                <a:solidFill>
                  <a:srgbClr val="004494"/>
                </a:solidFill>
              </a:rPr>
              <a:t> </a:t>
            </a:r>
            <a:r>
              <a:rPr lang="hr-HR" dirty="0" err="1" smtClean="0">
                <a:solidFill>
                  <a:srgbClr val="004494"/>
                </a:solidFill>
              </a:rPr>
              <a:t>of</a:t>
            </a:r>
            <a:r>
              <a:rPr lang="hr-HR" dirty="0" smtClean="0">
                <a:solidFill>
                  <a:srgbClr val="004494"/>
                </a:solidFill>
              </a:rPr>
              <a:t> </a:t>
            </a:r>
            <a:r>
              <a:rPr lang="hr-HR" dirty="0" err="1" smtClean="0">
                <a:solidFill>
                  <a:srgbClr val="004494"/>
                </a:solidFill>
              </a:rPr>
              <a:t>the</a:t>
            </a:r>
            <a:r>
              <a:rPr lang="hr-HR" dirty="0" smtClean="0">
                <a:solidFill>
                  <a:srgbClr val="004494"/>
                </a:solidFill>
              </a:rPr>
              <a:t> Pan-</a:t>
            </a:r>
            <a:r>
              <a:rPr lang="hr-HR" dirty="0" err="1" smtClean="0">
                <a:solidFill>
                  <a:srgbClr val="004494"/>
                </a:solidFill>
              </a:rPr>
              <a:t>African</a:t>
            </a:r>
            <a:r>
              <a:rPr lang="hr-HR" dirty="0" smtClean="0">
                <a:solidFill>
                  <a:srgbClr val="004494"/>
                </a:solidFill>
              </a:rPr>
              <a:t> </a:t>
            </a:r>
            <a:r>
              <a:rPr lang="hr-HR" dirty="0" err="1" smtClean="0">
                <a:solidFill>
                  <a:srgbClr val="004494"/>
                </a:solidFill>
              </a:rPr>
              <a:t>Programme</a:t>
            </a:r>
            <a:endParaRPr lang="hr-HR" dirty="0" smtClean="0">
              <a:solidFill>
                <a:srgbClr val="004494"/>
              </a:solidFill>
            </a:endParaRPr>
          </a:p>
          <a:p>
            <a:pPr lvl="1" algn="just">
              <a:spcBef>
                <a:spcPts val="300"/>
              </a:spcBef>
              <a:spcAft>
                <a:spcPts val="300"/>
              </a:spcAft>
              <a:buClrTx/>
            </a:pPr>
            <a:r>
              <a:rPr lang="en-GB" altLang="en-US" sz="2400" dirty="0">
                <a:solidFill>
                  <a:srgbClr val="004494"/>
                </a:solidFill>
              </a:rPr>
              <a:t>Dedicated support to the Africa-EU Partnership: 1</a:t>
            </a:r>
            <a:r>
              <a:rPr lang="en-GB" altLang="en-US" sz="2400" baseline="30000" dirty="0">
                <a:solidFill>
                  <a:srgbClr val="004494"/>
                </a:solidFill>
              </a:rPr>
              <a:t>st</a:t>
            </a:r>
            <a:r>
              <a:rPr lang="en-GB" altLang="en-US" sz="2400" dirty="0">
                <a:solidFill>
                  <a:srgbClr val="004494"/>
                </a:solidFill>
              </a:rPr>
              <a:t> EU programme covering Africa as a whole</a:t>
            </a:r>
          </a:p>
          <a:p>
            <a:pPr lvl="1" algn="just">
              <a:spcBef>
                <a:spcPts val="300"/>
              </a:spcBef>
              <a:spcAft>
                <a:spcPts val="300"/>
              </a:spcAft>
              <a:buClrTx/>
            </a:pPr>
            <a:r>
              <a:rPr lang="en-GB" altLang="en-US" sz="2400" dirty="0">
                <a:solidFill>
                  <a:srgbClr val="004494"/>
                </a:solidFill>
              </a:rPr>
              <a:t>Actions at </a:t>
            </a:r>
            <a:r>
              <a:rPr lang="en-GB" altLang="en-US" sz="2400" dirty="0" smtClean="0">
                <a:solidFill>
                  <a:srgbClr val="004494"/>
                </a:solidFill>
              </a:rPr>
              <a:t>continental</a:t>
            </a:r>
            <a:r>
              <a:rPr lang="hr-HR" altLang="en-US" sz="2400" dirty="0" smtClean="0">
                <a:solidFill>
                  <a:srgbClr val="004494"/>
                </a:solidFill>
              </a:rPr>
              <a:t>, </a:t>
            </a:r>
            <a:r>
              <a:rPr lang="en-GB" altLang="en-US" sz="2400" dirty="0" smtClean="0">
                <a:solidFill>
                  <a:srgbClr val="004494"/>
                </a:solidFill>
              </a:rPr>
              <a:t>regional</a:t>
            </a:r>
            <a:r>
              <a:rPr lang="en-GB" altLang="en-US" sz="2400" dirty="0">
                <a:solidFill>
                  <a:srgbClr val="004494"/>
                </a:solidFill>
              </a:rPr>
              <a:t>, national </a:t>
            </a:r>
            <a:r>
              <a:rPr lang="hr-HR" altLang="en-US" sz="2400" dirty="0" err="1" smtClean="0">
                <a:solidFill>
                  <a:srgbClr val="004494"/>
                </a:solidFill>
              </a:rPr>
              <a:t>and</a:t>
            </a:r>
            <a:r>
              <a:rPr lang="en-GB" altLang="en-US" sz="2400" dirty="0" smtClean="0">
                <a:solidFill>
                  <a:srgbClr val="004494"/>
                </a:solidFill>
              </a:rPr>
              <a:t> </a:t>
            </a:r>
            <a:r>
              <a:rPr lang="en-GB" altLang="en-US" sz="2400" dirty="0">
                <a:solidFill>
                  <a:srgbClr val="004494"/>
                </a:solidFill>
              </a:rPr>
              <a:t>local levels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Pan-</a:t>
            </a:r>
            <a:r>
              <a:rPr lang="hr-HR" dirty="0" err="1" smtClean="0"/>
              <a:t>African</a:t>
            </a:r>
            <a:r>
              <a:rPr lang="hr-HR" dirty="0" smtClean="0"/>
              <a:t> </a:t>
            </a:r>
            <a:r>
              <a:rPr lang="hr-HR" dirty="0" err="1" smtClean="0"/>
              <a:t>Statistics</a:t>
            </a:r>
            <a:r>
              <a:rPr lang="hr-HR" dirty="0" smtClean="0"/>
              <a:t> </a:t>
            </a:r>
            <a:r>
              <a:rPr lang="hr-HR" dirty="0" err="1" smtClean="0"/>
              <a:t>Programme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180" y="2679767"/>
            <a:ext cx="4197142" cy="217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56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024B9C"/>
                </a:solidFill>
              </a:rPr>
              <a:t>Launch</a:t>
            </a:r>
            <a:r>
              <a:rPr lang="hr-HR" dirty="0" smtClean="0">
                <a:solidFill>
                  <a:srgbClr val="024B9C"/>
                </a:solidFill>
              </a:rPr>
              <a:t> </a:t>
            </a:r>
            <a:r>
              <a:rPr lang="hr-HR" dirty="0" err="1" smtClean="0">
                <a:solidFill>
                  <a:srgbClr val="024B9C"/>
                </a:solidFill>
              </a:rPr>
              <a:t>in</a:t>
            </a:r>
            <a:r>
              <a:rPr lang="hr-HR" dirty="0" smtClean="0">
                <a:solidFill>
                  <a:srgbClr val="024B9C"/>
                </a:solidFill>
              </a:rPr>
              <a:t> 2021</a:t>
            </a:r>
          </a:p>
          <a:p>
            <a:r>
              <a:rPr lang="hr-HR" dirty="0" err="1" smtClean="0">
                <a:solidFill>
                  <a:srgbClr val="024B9C"/>
                </a:solidFill>
              </a:rPr>
              <a:t>Duration</a:t>
            </a:r>
            <a:r>
              <a:rPr lang="hr-HR" dirty="0" smtClean="0">
                <a:solidFill>
                  <a:srgbClr val="024B9C"/>
                </a:solidFill>
              </a:rPr>
              <a:t> minimum 48 </a:t>
            </a:r>
            <a:r>
              <a:rPr lang="hr-HR" dirty="0" err="1" smtClean="0">
                <a:solidFill>
                  <a:srgbClr val="024B9C"/>
                </a:solidFill>
              </a:rPr>
              <a:t>months</a:t>
            </a:r>
            <a:r>
              <a:rPr lang="hr-HR" dirty="0" smtClean="0">
                <a:solidFill>
                  <a:srgbClr val="024B9C"/>
                </a:solidFill>
              </a:rPr>
              <a:t> (2021-2025)</a:t>
            </a:r>
          </a:p>
          <a:p>
            <a:r>
              <a:rPr lang="hr-HR" dirty="0">
                <a:solidFill>
                  <a:srgbClr val="024B9C"/>
                </a:solidFill>
              </a:rPr>
              <a:t>M</a:t>
            </a:r>
            <a:r>
              <a:rPr lang="en-US" dirty="0" err="1">
                <a:solidFill>
                  <a:srgbClr val="024B9C"/>
                </a:solidFill>
              </a:rPr>
              <a:t>ain</a:t>
            </a:r>
            <a:r>
              <a:rPr lang="en-US" dirty="0">
                <a:solidFill>
                  <a:srgbClr val="024B9C"/>
                </a:solidFill>
              </a:rPr>
              <a:t> framework of intervention </a:t>
            </a:r>
            <a:r>
              <a:rPr lang="hr-HR" dirty="0">
                <a:solidFill>
                  <a:srgbClr val="024B9C"/>
                </a:solidFill>
              </a:rPr>
              <a:t>- </a:t>
            </a:r>
            <a:r>
              <a:rPr lang="en-US" dirty="0">
                <a:solidFill>
                  <a:srgbClr val="024B9C"/>
                </a:solidFill>
              </a:rPr>
              <a:t>Strategy for the </a:t>
            </a:r>
            <a:r>
              <a:rPr lang="en-US" dirty="0" err="1">
                <a:solidFill>
                  <a:srgbClr val="024B9C"/>
                </a:solidFill>
              </a:rPr>
              <a:t>Harmonisation</a:t>
            </a:r>
            <a:r>
              <a:rPr lang="en-US" dirty="0">
                <a:solidFill>
                  <a:srgbClr val="024B9C"/>
                </a:solidFill>
              </a:rPr>
              <a:t> of Statistics in Africa II</a:t>
            </a:r>
            <a:r>
              <a:rPr lang="hr-HR" dirty="0">
                <a:solidFill>
                  <a:srgbClr val="024B9C"/>
                </a:solidFill>
              </a:rPr>
              <a:t> </a:t>
            </a:r>
            <a:r>
              <a:rPr lang="en-US" dirty="0">
                <a:solidFill>
                  <a:srgbClr val="024B9C"/>
                </a:solidFill>
              </a:rPr>
              <a:t>(</a:t>
            </a:r>
            <a:r>
              <a:rPr lang="en-US" dirty="0" err="1">
                <a:solidFill>
                  <a:srgbClr val="024B9C"/>
                </a:solidFill>
              </a:rPr>
              <a:t>SHaSA</a:t>
            </a:r>
            <a:r>
              <a:rPr lang="hr-HR" dirty="0">
                <a:solidFill>
                  <a:srgbClr val="024B9C"/>
                </a:solidFill>
              </a:rPr>
              <a:t> 2</a:t>
            </a:r>
            <a:r>
              <a:rPr lang="en-US" dirty="0">
                <a:solidFill>
                  <a:srgbClr val="024B9C"/>
                </a:solidFill>
              </a:rPr>
              <a:t>) </a:t>
            </a:r>
            <a:endParaRPr lang="hr-HR" dirty="0" smtClean="0">
              <a:solidFill>
                <a:srgbClr val="024B9C"/>
              </a:solidFill>
            </a:endParaRPr>
          </a:p>
          <a:p>
            <a:r>
              <a:rPr lang="hr-HR" dirty="0" smtClean="0">
                <a:solidFill>
                  <a:srgbClr val="024B9C"/>
                </a:solidFill>
              </a:rPr>
              <a:t>Service </a:t>
            </a:r>
            <a:r>
              <a:rPr lang="hr-HR" dirty="0" err="1" smtClean="0">
                <a:solidFill>
                  <a:srgbClr val="024B9C"/>
                </a:solidFill>
              </a:rPr>
              <a:t>contracts</a:t>
            </a:r>
            <a:r>
              <a:rPr lang="hr-HR" dirty="0" smtClean="0">
                <a:solidFill>
                  <a:srgbClr val="024B9C"/>
                </a:solidFill>
              </a:rPr>
              <a:t> + </a:t>
            </a:r>
            <a:r>
              <a:rPr lang="hr-HR" dirty="0" err="1" smtClean="0">
                <a:solidFill>
                  <a:srgbClr val="024B9C"/>
                </a:solidFill>
              </a:rPr>
              <a:t>grants</a:t>
            </a:r>
            <a:r>
              <a:rPr lang="hr-HR" dirty="0" smtClean="0">
                <a:solidFill>
                  <a:srgbClr val="024B9C"/>
                </a:solidFill>
              </a:rPr>
              <a:t> to </a:t>
            </a:r>
            <a:r>
              <a:rPr lang="hr-HR" dirty="0" err="1" smtClean="0">
                <a:solidFill>
                  <a:srgbClr val="024B9C"/>
                </a:solidFill>
              </a:rPr>
              <a:t>international</a:t>
            </a:r>
            <a:r>
              <a:rPr lang="hr-HR" dirty="0" smtClean="0">
                <a:solidFill>
                  <a:srgbClr val="024B9C"/>
                </a:solidFill>
              </a:rPr>
              <a:t> </a:t>
            </a:r>
            <a:r>
              <a:rPr lang="hr-HR" dirty="0" err="1" smtClean="0">
                <a:solidFill>
                  <a:srgbClr val="024B9C"/>
                </a:solidFill>
              </a:rPr>
              <a:t>organisations</a:t>
            </a:r>
            <a:r>
              <a:rPr lang="hr-HR" dirty="0" smtClean="0">
                <a:solidFill>
                  <a:srgbClr val="024B9C"/>
                </a:solidFill>
              </a:rPr>
              <a:t> + </a:t>
            </a:r>
            <a:r>
              <a:rPr lang="hr-HR" dirty="0" err="1" smtClean="0">
                <a:solidFill>
                  <a:srgbClr val="024B9C"/>
                </a:solidFill>
              </a:rPr>
              <a:t>grants</a:t>
            </a:r>
            <a:r>
              <a:rPr lang="hr-HR" dirty="0" smtClean="0">
                <a:solidFill>
                  <a:srgbClr val="024B9C"/>
                </a:solidFill>
              </a:rPr>
              <a:t> to ESS </a:t>
            </a:r>
            <a:r>
              <a:rPr lang="hr-HR" dirty="0" err="1" smtClean="0">
                <a:solidFill>
                  <a:srgbClr val="024B9C"/>
                </a:solidFill>
              </a:rPr>
              <a:t>NSIs</a:t>
            </a:r>
            <a:endParaRPr lang="hr-HR" dirty="0">
              <a:solidFill>
                <a:srgbClr val="024B9C"/>
              </a:solidFill>
            </a:endParaRPr>
          </a:p>
          <a:p>
            <a:endParaRPr lang="hr-HR" dirty="0">
              <a:solidFill>
                <a:srgbClr val="024B9C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Pan-</a:t>
            </a:r>
            <a:r>
              <a:rPr lang="hr-HR" dirty="0" err="1" smtClean="0"/>
              <a:t>African</a:t>
            </a:r>
            <a:r>
              <a:rPr lang="hr-HR" dirty="0" smtClean="0"/>
              <a:t> </a:t>
            </a:r>
            <a:r>
              <a:rPr lang="hr-HR" dirty="0" err="1" smtClean="0"/>
              <a:t>Statistics</a:t>
            </a:r>
            <a:r>
              <a:rPr lang="hr-HR" dirty="0" smtClean="0"/>
              <a:t> </a:t>
            </a:r>
            <a:r>
              <a:rPr lang="hr-HR" dirty="0" err="1" smtClean="0"/>
              <a:t>Programme</a:t>
            </a:r>
            <a:r>
              <a:rPr lang="hr-HR" dirty="0" smtClean="0"/>
              <a:t> 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88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>
                <a:solidFill>
                  <a:srgbClr val="024B9C"/>
                </a:solidFill>
              </a:rPr>
              <a:t>Aim</a:t>
            </a:r>
            <a:r>
              <a:rPr lang="hr-HR" dirty="0">
                <a:solidFill>
                  <a:srgbClr val="024B9C"/>
                </a:solidFill>
              </a:rPr>
              <a:t>: </a:t>
            </a:r>
          </a:p>
          <a:p>
            <a:pPr lvl="1"/>
            <a:r>
              <a:rPr lang="en-GB" sz="2400" dirty="0">
                <a:solidFill>
                  <a:srgbClr val="024B9C"/>
                </a:solidFill>
              </a:rPr>
              <a:t>continue to support African integration by strengthening the </a:t>
            </a:r>
            <a:r>
              <a:rPr lang="en-GB" sz="2400" dirty="0" err="1">
                <a:solidFill>
                  <a:srgbClr val="024B9C"/>
                </a:solidFill>
              </a:rPr>
              <a:t>AfSS</a:t>
            </a:r>
            <a:endParaRPr lang="hr-HR" sz="2400" dirty="0">
              <a:solidFill>
                <a:srgbClr val="024B9C"/>
              </a:solidFill>
            </a:endParaRPr>
          </a:p>
          <a:p>
            <a:pPr lvl="1"/>
            <a:r>
              <a:rPr lang="en-GB" sz="2400" dirty="0">
                <a:solidFill>
                  <a:srgbClr val="024B9C"/>
                </a:solidFill>
              </a:rPr>
              <a:t>ensure the use of quality statistical data in the Africa Integration decision-making process and policy </a:t>
            </a:r>
            <a:r>
              <a:rPr lang="en-GB" sz="2400" dirty="0" err="1">
                <a:solidFill>
                  <a:srgbClr val="024B9C"/>
                </a:solidFill>
              </a:rPr>
              <a:t>monitorin</a:t>
            </a:r>
            <a:r>
              <a:rPr lang="hr-HR" sz="2400" dirty="0">
                <a:solidFill>
                  <a:srgbClr val="024B9C"/>
                </a:solidFill>
              </a:rPr>
              <a:t>g</a:t>
            </a:r>
          </a:p>
          <a:p>
            <a:pPr lvl="1"/>
            <a:r>
              <a:rPr lang="en-US" sz="2400" dirty="0">
                <a:solidFill>
                  <a:srgbClr val="024B9C"/>
                </a:solidFill>
              </a:rPr>
              <a:t>translate continental priorities at regional and national </a:t>
            </a:r>
            <a:r>
              <a:rPr lang="en-US" sz="2400" dirty="0" err="1" smtClean="0">
                <a:solidFill>
                  <a:srgbClr val="024B9C"/>
                </a:solidFill>
              </a:rPr>
              <a:t>leve</a:t>
            </a:r>
            <a:r>
              <a:rPr lang="hr-HR" sz="2400" dirty="0" smtClean="0">
                <a:solidFill>
                  <a:srgbClr val="024B9C"/>
                </a:solidFill>
              </a:rPr>
              <a:t>l</a:t>
            </a:r>
          </a:p>
          <a:p>
            <a:pPr marL="457200" lvl="1" indent="0">
              <a:buNone/>
            </a:pPr>
            <a:endParaRPr lang="hr-HR" sz="2400" dirty="0">
              <a:solidFill>
                <a:srgbClr val="024B9C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Pan-</a:t>
            </a:r>
            <a:r>
              <a:rPr lang="hr-HR" dirty="0" err="1" smtClean="0"/>
              <a:t>African</a:t>
            </a:r>
            <a:r>
              <a:rPr lang="hr-HR" dirty="0" smtClean="0"/>
              <a:t> </a:t>
            </a:r>
            <a:r>
              <a:rPr lang="hr-HR" dirty="0" err="1" smtClean="0"/>
              <a:t>Statistics</a:t>
            </a:r>
            <a:r>
              <a:rPr lang="hr-HR" dirty="0" smtClean="0"/>
              <a:t> </a:t>
            </a:r>
            <a:r>
              <a:rPr lang="hr-HR" dirty="0" err="1" smtClean="0"/>
              <a:t>Programme</a:t>
            </a:r>
            <a:r>
              <a:rPr lang="hr-HR" dirty="0" smtClean="0"/>
              <a:t> 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82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hr-HR" sz="2400" dirty="0" err="1" smtClean="0">
                <a:solidFill>
                  <a:srgbClr val="024B9C"/>
                </a:solidFill>
              </a:rPr>
              <a:t>Eurostat</a:t>
            </a:r>
            <a:r>
              <a:rPr lang="hr-HR" sz="2400" dirty="0" smtClean="0">
                <a:solidFill>
                  <a:srgbClr val="024B9C"/>
                </a:solidFill>
              </a:rPr>
              <a:t> </a:t>
            </a:r>
            <a:r>
              <a:rPr lang="hr-HR" sz="2400" dirty="0" err="1" smtClean="0">
                <a:solidFill>
                  <a:srgbClr val="024B9C"/>
                </a:solidFill>
              </a:rPr>
              <a:t>and</a:t>
            </a:r>
            <a:r>
              <a:rPr lang="hr-HR" sz="2400" dirty="0" smtClean="0">
                <a:solidFill>
                  <a:srgbClr val="024B9C"/>
                </a:solidFill>
              </a:rPr>
              <a:t> DG DEVCO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hr-HR" sz="2400" dirty="0" smtClean="0">
                <a:solidFill>
                  <a:srgbClr val="024B9C"/>
                </a:solidFill>
              </a:rPr>
              <a:t>ESS </a:t>
            </a:r>
            <a:r>
              <a:rPr lang="hr-HR" sz="2400" dirty="0" err="1" smtClean="0">
                <a:solidFill>
                  <a:srgbClr val="024B9C"/>
                </a:solidFill>
              </a:rPr>
              <a:t>NSIs</a:t>
            </a:r>
            <a:endParaRPr lang="hr-HR" sz="2400" dirty="0" smtClean="0">
              <a:solidFill>
                <a:srgbClr val="024B9C"/>
              </a:solidFill>
            </a:endParaRP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hr-HR" sz="2400" dirty="0" smtClean="0">
                <a:solidFill>
                  <a:srgbClr val="024B9C"/>
                </a:solidFill>
              </a:rPr>
              <a:t>Service </a:t>
            </a:r>
            <a:r>
              <a:rPr lang="hr-HR" sz="2400" dirty="0" err="1" smtClean="0">
                <a:solidFill>
                  <a:srgbClr val="024B9C"/>
                </a:solidFill>
              </a:rPr>
              <a:t>provider</a:t>
            </a:r>
            <a:r>
              <a:rPr lang="hr-HR" sz="2400" dirty="0" smtClean="0">
                <a:solidFill>
                  <a:srgbClr val="024B9C"/>
                </a:solidFill>
              </a:rPr>
              <a:t>(s)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hr-HR" sz="2400" dirty="0" smtClean="0">
                <a:solidFill>
                  <a:srgbClr val="024B9C"/>
                </a:solidFill>
              </a:rPr>
              <a:t>OECD, FAO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hr-HR" sz="2400" dirty="0" err="1">
                <a:solidFill>
                  <a:srgbClr val="024B9C"/>
                </a:solidFill>
              </a:rPr>
              <a:t>Other</a:t>
            </a:r>
            <a:r>
              <a:rPr lang="hr-HR" sz="2400" dirty="0">
                <a:solidFill>
                  <a:srgbClr val="024B9C"/>
                </a:solidFill>
              </a:rPr>
              <a:t> </a:t>
            </a:r>
            <a:r>
              <a:rPr lang="hr-HR" sz="2400" dirty="0" err="1">
                <a:solidFill>
                  <a:srgbClr val="024B9C"/>
                </a:solidFill>
              </a:rPr>
              <a:t>international</a:t>
            </a:r>
            <a:r>
              <a:rPr lang="hr-HR" sz="2400" dirty="0">
                <a:solidFill>
                  <a:srgbClr val="024B9C"/>
                </a:solidFill>
              </a:rPr>
              <a:t> </a:t>
            </a:r>
            <a:r>
              <a:rPr lang="de-DE" sz="2400" dirty="0">
                <a:solidFill>
                  <a:srgbClr val="024B9C"/>
                </a:solidFill>
              </a:rPr>
              <a:t>Pan-African </a:t>
            </a:r>
            <a:r>
              <a:rPr lang="de-DE" sz="2400" dirty="0" err="1" smtClean="0">
                <a:solidFill>
                  <a:srgbClr val="024B9C"/>
                </a:solidFill>
              </a:rPr>
              <a:t>organisations</a:t>
            </a:r>
            <a:endParaRPr lang="hr-HR" sz="2400" dirty="0" smtClean="0">
              <a:solidFill>
                <a:srgbClr val="024B9C"/>
              </a:solidFill>
            </a:endParaRP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rgbClr val="024B9C"/>
                </a:solidFill>
              </a:rPr>
              <a:t>African </a:t>
            </a:r>
            <a:r>
              <a:rPr lang="en-GB" sz="2400" dirty="0">
                <a:solidFill>
                  <a:srgbClr val="024B9C"/>
                </a:solidFill>
              </a:rPr>
              <a:t>Union Commission / STATAFRIC    </a:t>
            </a: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rgbClr val="024B9C"/>
                </a:solidFill>
              </a:rPr>
              <a:t>RECs </a:t>
            </a:r>
            <a:endParaRPr lang="hr-HR" sz="2400" dirty="0" smtClean="0">
              <a:solidFill>
                <a:srgbClr val="024B9C"/>
              </a:solidFill>
            </a:endParaRPr>
          </a:p>
          <a:p>
            <a:pPr marL="355600" lvl="1" indent="-355600">
              <a:spcBef>
                <a:spcPts val="600"/>
              </a:spcBef>
              <a:spcAft>
                <a:spcPts val="600"/>
              </a:spcAft>
            </a:pPr>
            <a:r>
              <a:rPr lang="hr-HR" sz="2400" dirty="0" err="1" smtClean="0">
                <a:solidFill>
                  <a:srgbClr val="024B9C"/>
                </a:solidFill>
              </a:rPr>
              <a:t>AfSS</a:t>
            </a:r>
            <a:r>
              <a:rPr lang="hr-HR" sz="2400" dirty="0" smtClean="0">
                <a:solidFill>
                  <a:srgbClr val="024B9C"/>
                </a:solidFill>
              </a:rPr>
              <a:t> </a:t>
            </a:r>
            <a:r>
              <a:rPr lang="de-DE" sz="2400" dirty="0" smtClean="0">
                <a:solidFill>
                  <a:srgbClr val="024B9C"/>
                </a:solidFill>
              </a:rPr>
              <a:t>NSIs</a:t>
            </a:r>
            <a:endParaRPr lang="hr-HR" sz="2400" dirty="0" smtClean="0">
              <a:solidFill>
                <a:srgbClr val="024B9C"/>
              </a:solidFill>
            </a:endParaRPr>
          </a:p>
          <a:p>
            <a:pPr lvl="1" indent="-342900"/>
            <a:endParaRPr lang="de-DE" dirty="0">
              <a:solidFill>
                <a:srgbClr val="133176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PAS II – </a:t>
            </a:r>
            <a:r>
              <a:rPr lang="hr-HR" dirty="0" err="1" smtClean="0"/>
              <a:t>Implementation</a:t>
            </a:r>
            <a:r>
              <a:rPr lang="hr-HR" dirty="0" smtClean="0"/>
              <a:t> </a:t>
            </a:r>
            <a:r>
              <a:rPr lang="hr-HR" dirty="0" err="1" smtClean="0"/>
              <a:t>partners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89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PAS II – </a:t>
            </a:r>
            <a:r>
              <a:rPr lang="hr-HR" dirty="0" err="1" smtClean="0"/>
              <a:t>Three</a:t>
            </a:r>
            <a:r>
              <a:rPr lang="hr-HR" dirty="0" smtClean="0"/>
              <a:t> </a:t>
            </a:r>
            <a:r>
              <a:rPr lang="hr-HR" dirty="0" err="1" smtClean="0"/>
              <a:t>levels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intervention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70946416"/>
              </p:ext>
            </p:extLst>
          </p:nvPr>
        </p:nvGraphicFramePr>
        <p:xfrm>
          <a:off x="970722" y="1679965"/>
          <a:ext cx="9135804" cy="4359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46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>
                <a:solidFill>
                  <a:srgbClr val="024EA2"/>
                </a:solidFill>
              </a:rPr>
              <a:t>different </a:t>
            </a:r>
            <a:r>
              <a:rPr lang="en-GB" dirty="0">
                <a:solidFill>
                  <a:srgbClr val="024EA2"/>
                </a:solidFill>
              </a:rPr>
              <a:t>forms of online support</a:t>
            </a:r>
          </a:p>
          <a:p>
            <a:pPr lvl="0"/>
            <a:r>
              <a:rPr lang="en-GB" dirty="0">
                <a:solidFill>
                  <a:srgbClr val="024EA2"/>
                </a:solidFill>
              </a:rPr>
              <a:t>technical support missions and expert secondment to the </a:t>
            </a:r>
            <a:r>
              <a:rPr lang="en-GB" dirty="0" smtClean="0">
                <a:solidFill>
                  <a:srgbClr val="024EA2"/>
                </a:solidFill>
              </a:rPr>
              <a:t>RECs</a:t>
            </a:r>
            <a:endParaRPr lang="en-GB" dirty="0">
              <a:solidFill>
                <a:srgbClr val="024EA2"/>
              </a:solidFill>
            </a:endParaRPr>
          </a:p>
          <a:p>
            <a:pPr lvl="0"/>
            <a:r>
              <a:rPr lang="en-GB" dirty="0">
                <a:solidFill>
                  <a:srgbClr val="024EA2"/>
                </a:solidFill>
              </a:rPr>
              <a:t>expert secondments</a:t>
            </a:r>
          </a:p>
          <a:p>
            <a:pPr lvl="0"/>
            <a:r>
              <a:rPr lang="en-GB" dirty="0">
                <a:solidFill>
                  <a:srgbClr val="024EA2"/>
                </a:solidFill>
              </a:rPr>
              <a:t>technical support missions</a:t>
            </a:r>
          </a:p>
          <a:p>
            <a:pPr lvl="0"/>
            <a:r>
              <a:rPr lang="en-GB" dirty="0">
                <a:solidFill>
                  <a:srgbClr val="024EA2"/>
                </a:solidFill>
              </a:rPr>
              <a:t>shadowing opportunities (e.g. NSI to Africa, Africa to NSI)</a:t>
            </a:r>
          </a:p>
          <a:p>
            <a:pPr lvl="0"/>
            <a:r>
              <a:rPr lang="en-GB" dirty="0">
                <a:solidFill>
                  <a:srgbClr val="024EA2"/>
                </a:solidFill>
              </a:rPr>
              <a:t>creation and provision of training and supporting material</a:t>
            </a:r>
          </a:p>
          <a:p>
            <a:pPr lvl="0"/>
            <a:r>
              <a:rPr lang="en-GB" dirty="0">
                <a:solidFill>
                  <a:srgbClr val="024EA2"/>
                </a:solidFill>
              </a:rPr>
              <a:t>provision of reusable solutions (e.g. data visualisations and digital publications</a:t>
            </a:r>
            <a:r>
              <a:rPr lang="en-GB" dirty="0" smtClean="0">
                <a:solidFill>
                  <a:srgbClr val="024EA2"/>
                </a:solidFill>
              </a:rPr>
              <a:t>)</a:t>
            </a:r>
            <a:endParaRPr lang="en-GB" dirty="0">
              <a:solidFill>
                <a:srgbClr val="024EA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PAS II – Support </a:t>
            </a:r>
            <a:r>
              <a:rPr lang="hr-HR" dirty="0" err="1" smtClean="0"/>
              <a:t>delivery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02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024EA2"/>
                </a:solidFill>
              </a:rPr>
              <a:t>Flexibility</a:t>
            </a:r>
            <a:r>
              <a:rPr lang="hr-HR" dirty="0" smtClean="0">
                <a:solidFill>
                  <a:srgbClr val="024EA2"/>
                </a:solidFill>
              </a:rPr>
              <a:t> </a:t>
            </a:r>
          </a:p>
          <a:p>
            <a:pPr lvl="1"/>
            <a:r>
              <a:rPr lang="hr-HR" sz="2400" dirty="0" err="1" smtClean="0">
                <a:solidFill>
                  <a:srgbClr val="024EA2"/>
                </a:solidFill>
              </a:rPr>
              <a:t>Yearly</a:t>
            </a:r>
            <a:r>
              <a:rPr lang="hr-HR" sz="2400" dirty="0" smtClean="0">
                <a:solidFill>
                  <a:srgbClr val="024EA2"/>
                </a:solidFill>
              </a:rPr>
              <a:t> </a:t>
            </a:r>
            <a:r>
              <a:rPr lang="hr-HR" sz="2400" dirty="0" err="1" smtClean="0">
                <a:solidFill>
                  <a:srgbClr val="024EA2"/>
                </a:solidFill>
              </a:rPr>
              <a:t>definition</a:t>
            </a:r>
            <a:r>
              <a:rPr lang="hr-HR" sz="2400" dirty="0" smtClean="0">
                <a:solidFill>
                  <a:srgbClr val="024EA2"/>
                </a:solidFill>
              </a:rPr>
              <a:t> </a:t>
            </a:r>
            <a:r>
              <a:rPr lang="hr-HR" sz="2400" dirty="0" err="1" smtClean="0">
                <a:solidFill>
                  <a:srgbClr val="024EA2"/>
                </a:solidFill>
              </a:rPr>
              <a:t>of</a:t>
            </a:r>
            <a:r>
              <a:rPr lang="hr-HR" sz="2400" dirty="0" smtClean="0">
                <a:solidFill>
                  <a:srgbClr val="024EA2"/>
                </a:solidFill>
              </a:rPr>
              <a:t> </a:t>
            </a:r>
            <a:r>
              <a:rPr lang="hr-HR" sz="2400" dirty="0" err="1" smtClean="0">
                <a:solidFill>
                  <a:srgbClr val="024EA2"/>
                </a:solidFill>
              </a:rPr>
              <a:t>annual</a:t>
            </a:r>
            <a:r>
              <a:rPr lang="hr-HR" sz="2400" dirty="0" smtClean="0">
                <a:solidFill>
                  <a:srgbClr val="024EA2"/>
                </a:solidFill>
              </a:rPr>
              <a:t> </a:t>
            </a:r>
            <a:r>
              <a:rPr lang="hr-HR" sz="2400" dirty="0" err="1" smtClean="0">
                <a:solidFill>
                  <a:srgbClr val="024EA2"/>
                </a:solidFill>
              </a:rPr>
              <a:t>work</a:t>
            </a:r>
            <a:r>
              <a:rPr lang="hr-HR" sz="2400" dirty="0" smtClean="0">
                <a:solidFill>
                  <a:srgbClr val="024EA2"/>
                </a:solidFill>
              </a:rPr>
              <a:t> </a:t>
            </a:r>
            <a:r>
              <a:rPr lang="hr-HR" sz="2400" dirty="0" err="1" smtClean="0">
                <a:solidFill>
                  <a:srgbClr val="024EA2"/>
                </a:solidFill>
              </a:rPr>
              <a:t>programmes</a:t>
            </a:r>
            <a:endParaRPr lang="hr-HR" sz="2400" dirty="0" smtClean="0">
              <a:solidFill>
                <a:srgbClr val="024EA2"/>
              </a:solidFill>
            </a:endParaRPr>
          </a:p>
          <a:p>
            <a:r>
              <a:rPr lang="hr-HR" dirty="0" err="1" smtClean="0">
                <a:solidFill>
                  <a:srgbClr val="024EA2"/>
                </a:solidFill>
              </a:rPr>
              <a:t>Coordination</a:t>
            </a:r>
            <a:r>
              <a:rPr lang="hr-HR" dirty="0" smtClean="0">
                <a:solidFill>
                  <a:srgbClr val="024EA2"/>
                </a:solidFill>
              </a:rPr>
              <a:t> </a:t>
            </a:r>
            <a:endParaRPr lang="hr-HR" dirty="0">
              <a:solidFill>
                <a:srgbClr val="024EA2"/>
              </a:solidFill>
            </a:endParaRPr>
          </a:p>
          <a:p>
            <a:pPr lvl="1"/>
            <a:r>
              <a:rPr lang="hr-HR" sz="2400" dirty="0" err="1" smtClean="0">
                <a:solidFill>
                  <a:srgbClr val="024EA2"/>
                </a:solidFill>
              </a:rPr>
              <a:t>Programme</a:t>
            </a:r>
            <a:r>
              <a:rPr lang="hr-HR" sz="2400" dirty="0" smtClean="0">
                <a:solidFill>
                  <a:srgbClr val="024EA2"/>
                </a:solidFill>
              </a:rPr>
              <a:t> </a:t>
            </a:r>
            <a:r>
              <a:rPr lang="hr-HR" sz="2400" dirty="0" err="1" smtClean="0">
                <a:solidFill>
                  <a:srgbClr val="024EA2"/>
                </a:solidFill>
              </a:rPr>
              <a:t>Committee</a:t>
            </a:r>
            <a:endParaRPr lang="hr-HR" sz="2400" dirty="0" smtClean="0">
              <a:solidFill>
                <a:srgbClr val="024EA2"/>
              </a:solidFill>
            </a:endParaRPr>
          </a:p>
          <a:p>
            <a:r>
              <a:rPr lang="hr-HR" dirty="0" err="1" smtClean="0">
                <a:solidFill>
                  <a:srgbClr val="024EA2"/>
                </a:solidFill>
              </a:rPr>
              <a:t>Remote</a:t>
            </a:r>
            <a:r>
              <a:rPr lang="hr-HR" dirty="0" smtClean="0">
                <a:solidFill>
                  <a:srgbClr val="024EA2"/>
                </a:solidFill>
              </a:rPr>
              <a:t> </a:t>
            </a:r>
            <a:r>
              <a:rPr lang="hr-HR" dirty="0" err="1" smtClean="0">
                <a:solidFill>
                  <a:srgbClr val="024EA2"/>
                </a:solidFill>
              </a:rPr>
              <a:t>ways</a:t>
            </a:r>
            <a:r>
              <a:rPr lang="hr-HR" dirty="0" smtClean="0">
                <a:solidFill>
                  <a:srgbClr val="024EA2"/>
                </a:solidFill>
              </a:rPr>
              <a:t> </a:t>
            </a:r>
            <a:r>
              <a:rPr lang="hr-HR" dirty="0" err="1" smtClean="0">
                <a:solidFill>
                  <a:srgbClr val="024EA2"/>
                </a:solidFill>
              </a:rPr>
              <a:t>of</a:t>
            </a:r>
            <a:r>
              <a:rPr lang="hr-HR" dirty="0" smtClean="0">
                <a:solidFill>
                  <a:srgbClr val="024EA2"/>
                </a:solidFill>
              </a:rPr>
              <a:t> </a:t>
            </a:r>
            <a:r>
              <a:rPr lang="hr-HR" dirty="0" err="1" smtClean="0">
                <a:solidFill>
                  <a:srgbClr val="024EA2"/>
                </a:solidFill>
              </a:rPr>
              <a:t>working</a:t>
            </a:r>
            <a:endParaRPr lang="en-GB" dirty="0">
              <a:solidFill>
                <a:srgbClr val="024EA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Focus</a:t>
            </a:r>
            <a:r>
              <a:rPr lang="hr-HR" dirty="0" smtClean="0"/>
              <a:t>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730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</a:t>
            </a:r>
            <a:r>
              <a:rPr lang="en-US" sz="1050" dirty="0" smtClean="0"/>
              <a:t>right holders.</a:t>
            </a:r>
          </a:p>
          <a:p>
            <a:r>
              <a:rPr lang="en-US" sz="1050" dirty="0" smtClean="0"/>
              <a:t>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>
                <a:solidFill>
                  <a:schemeClr val="accent6"/>
                </a:solidFill>
              </a:rPr>
              <a:t>e</a:t>
            </a:r>
            <a:r>
              <a:rPr lang="en-US" sz="1050" dirty="0" smtClean="0">
                <a:solidFill>
                  <a:schemeClr val="accent6"/>
                </a:solidFill>
              </a:rPr>
              <a:t>lement concerned</a:t>
            </a:r>
            <a:r>
              <a:rPr lang="en-US" sz="1050" dirty="0" smtClean="0"/>
              <a:t>, source</a:t>
            </a:r>
            <a:r>
              <a:rPr lang="en-US" sz="1050" dirty="0" smtClean="0">
                <a:solidFill>
                  <a:schemeClr val="accent6"/>
                </a:solidFill>
              </a:rPr>
              <a:t>: e.g. Fotolia.com</a:t>
            </a:r>
            <a:r>
              <a:rPr lang="en-US" sz="1050" dirty="0" smtClean="0"/>
              <a:t>; 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 smtClean="0">
                <a:solidFill>
                  <a:schemeClr val="accent6"/>
                </a:solidFill>
              </a:rPr>
              <a:t>element concerned</a:t>
            </a:r>
            <a:r>
              <a:rPr lang="en-US" sz="1050" dirty="0" smtClean="0"/>
              <a:t>, source: </a:t>
            </a:r>
            <a:r>
              <a:rPr lang="en-US" sz="1050" dirty="0" smtClean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97</TotalTime>
  <Words>404</Words>
  <Application>Microsoft Office PowerPoint</Application>
  <PresentationFormat>Widescreen</PresentationFormat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Pan-African Statistics Programme II</vt:lpstr>
      <vt:lpstr>Pan-African Statistics Programme</vt:lpstr>
      <vt:lpstr>Pan-African Statistics Programme II</vt:lpstr>
      <vt:lpstr>Pan-African Statistics Programme II</vt:lpstr>
      <vt:lpstr>PAS II – Implementation partners</vt:lpstr>
      <vt:lpstr>PAS II – Three levels of intervention</vt:lpstr>
      <vt:lpstr>PAS II – Support delivery</vt:lpstr>
      <vt:lpstr>Focus on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Pan-African Statistics Programme II</dc:title>
  <dc:creator>ISLAM Maja (ESTAT)</dc:creator>
  <cp:lastModifiedBy>ISLAM Maja (ESTAT)</cp:lastModifiedBy>
  <cp:revision>11</cp:revision>
  <dcterms:created xsi:type="dcterms:W3CDTF">2020-12-10T13:59:04Z</dcterms:created>
  <dcterms:modified xsi:type="dcterms:W3CDTF">2020-12-11T13:26:59Z</dcterms:modified>
</cp:coreProperties>
</file>