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7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u, Minh H (DCO/SEC-OPS)" initials="CMH(" lastIdx="16" clrIdx="0">
    <p:extLst>
      <p:ext uri="{19B8F6BF-5375-455C-9EA6-DF929625EA0E}">
        <p15:presenceInfo xmlns:p15="http://schemas.microsoft.com/office/powerpoint/2012/main" userId="S::Chaumh@mcc.gov::997203ff-77e5-434d-9cf5-6ceef386058a" providerId="AD"/>
      </p:ext>
    </p:extLst>
  </p:cmAuthor>
  <p:cmAuthor id="2" name="Rawa, Agnieszka D (DCO/SEC-OPS)" initials="RAD(" lastIdx="21" clrIdx="1">
    <p:extLst>
      <p:ext uri="{19B8F6BF-5375-455C-9EA6-DF929625EA0E}">
        <p15:presenceInfo xmlns:p15="http://schemas.microsoft.com/office/powerpoint/2012/main" userId="S::Rawaad@mcc.gov::0945ea02-5798-4779-9c50-35013cacafd6" providerId="AD"/>
      </p:ext>
    </p:extLst>
  </p:cmAuthor>
  <p:cmAuthor id="3" name="Blaser, Mitchell L (DCO/DCO-FO/PSC)" initials="BML(" lastIdx="22" clrIdx="2">
    <p:extLst>
      <p:ext uri="{19B8F6BF-5375-455C-9EA6-DF929625EA0E}">
        <p15:presenceInfo xmlns:p15="http://schemas.microsoft.com/office/powerpoint/2012/main" userId="S::blaserml@mcc.gov::21b12588-0edd-4a7e-8b41-c353dc9b0f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92" y="114"/>
      </p:cViewPr>
      <p:guideLst>
        <p:guide orient="horz" pos="2256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ser, Mitchell L (DCO/DCO-FO/PSC)" userId="21b12588-0edd-4a7e-8b41-c353dc9b0f80" providerId="ADAL" clId="{678E55AC-3F56-45E1-9F51-25BE59010F4F}"/>
    <pc:docChg chg="delSld modSld">
      <pc:chgData name="Blaser, Mitchell L (DCO/DCO-FO/PSC)" userId="21b12588-0edd-4a7e-8b41-c353dc9b0f80" providerId="ADAL" clId="{678E55AC-3F56-45E1-9F51-25BE59010F4F}" dt="2020-12-14T09:43:37.406" v="56" actId="20577"/>
      <pc:docMkLst>
        <pc:docMk/>
      </pc:docMkLst>
      <pc:sldChg chg="del">
        <pc:chgData name="Blaser, Mitchell L (DCO/DCO-FO/PSC)" userId="21b12588-0edd-4a7e-8b41-c353dc9b0f80" providerId="ADAL" clId="{678E55AC-3F56-45E1-9F51-25BE59010F4F}" dt="2020-12-14T09:40:53.900" v="0" actId="47"/>
        <pc:sldMkLst>
          <pc:docMk/>
          <pc:sldMk cId="2556755064" sldId="256"/>
        </pc:sldMkLst>
      </pc:sldChg>
      <pc:sldChg chg="del">
        <pc:chgData name="Blaser, Mitchell L (DCO/DCO-FO/PSC)" userId="21b12588-0edd-4a7e-8b41-c353dc9b0f80" providerId="ADAL" clId="{678E55AC-3F56-45E1-9F51-25BE59010F4F}" dt="2020-12-14T09:40:55.643" v="1" actId="47"/>
        <pc:sldMkLst>
          <pc:docMk/>
          <pc:sldMk cId="775134412" sldId="258"/>
        </pc:sldMkLst>
      </pc:sldChg>
      <pc:sldChg chg="del">
        <pc:chgData name="Blaser, Mitchell L (DCO/DCO-FO/PSC)" userId="21b12588-0edd-4a7e-8b41-c353dc9b0f80" providerId="ADAL" clId="{678E55AC-3F56-45E1-9F51-25BE59010F4F}" dt="2020-12-14T09:40:58.552" v="3" actId="47"/>
        <pc:sldMkLst>
          <pc:docMk/>
          <pc:sldMk cId="2851761835" sldId="326"/>
        </pc:sldMkLst>
      </pc:sldChg>
      <pc:sldChg chg="del">
        <pc:chgData name="Blaser, Mitchell L (DCO/DCO-FO/PSC)" userId="21b12588-0edd-4a7e-8b41-c353dc9b0f80" providerId="ADAL" clId="{678E55AC-3F56-45E1-9F51-25BE59010F4F}" dt="2020-12-14T09:41:10.681" v="4" actId="47"/>
        <pc:sldMkLst>
          <pc:docMk/>
          <pc:sldMk cId="2289098763" sldId="327"/>
        </pc:sldMkLst>
      </pc:sldChg>
      <pc:sldChg chg="del">
        <pc:chgData name="Blaser, Mitchell L (DCO/DCO-FO/PSC)" userId="21b12588-0edd-4a7e-8b41-c353dc9b0f80" providerId="ADAL" clId="{678E55AC-3F56-45E1-9F51-25BE59010F4F}" dt="2020-12-14T09:40:56.979" v="2" actId="47"/>
        <pc:sldMkLst>
          <pc:docMk/>
          <pc:sldMk cId="2973746917" sldId="333"/>
        </pc:sldMkLst>
      </pc:sldChg>
      <pc:sldChg chg="del">
        <pc:chgData name="Blaser, Mitchell L (DCO/DCO-FO/PSC)" userId="21b12588-0edd-4a7e-8b41-c353dc9b0f80" providerId="ADAL" clId="{678E55AC-3F56-45E1-9F51-25BE59010F4F}" dt="2020-12-14T09:41:24.658" v="8" actId="47"/>
        <pc:sldMkLst>
          <pc:docMk/>
          <pc:sldMk cId="2668613846" sldId="354"/>
        </pc:sldMkLst>
      </pc:sldChg>
      <pc:sldChg chg="del">
        <pc:chgData name="Blaser, Mitchell L (DCO/DCO-FO/PSC)" userId="21b12588-0edd-4a7e-8b41-c353dc9b0f80" providerId="ADAL" clId="{678E55AC-3F56-45E1-9F51-25BE59010F4F}" dt="2020-12-14T09:41:22.835" v="7" actId="47"/>
        <pc:sldMkLst>
          <pc:docMk/>
          <pc:sldMk cId="3558817400" sldId="356"/>
        </pc:sldMkLst>
      </pc:sldChg>
      <pc:sldChg chg="del">
        <pc:chgData name="Blaser, Mitchell L (DCO/DCO-FO/PSC)" userId="21b12588-0edd-4a7e-8b41-c353dc9b0f80" providerId="ADAL" clId="{678E55AC-3F56-45E1-9F51-25BE59010F4F}" dt="2020-12-14T09:41:25.995" v="9" actId="47"/>
        <pc:sldMkLst>
          <pc:docMk/>
          <pc:sldMk cId="3684474252" sldId="357"/>
        </pc:sldMkLst>
      </pc:sldChg>
      <pc:sldChg chg="del">
        <pc:chgData name="Blaser, Mitchell L (DCO/DCO-FO/PSC)" userId="21b12588-0edd-4a7e-8b41-c353dc9b0f80" providerId="ADAL" clId="{678E55AC-3F56-45E1-9F51-25BE59010F4F}" dt="2020-12-14T09:41:18.340" v="5" actId="47"/>
        <pc:sldMkLst>
          <pc:docMk/>
          <pc:sldMk cId="2896849251" sldId="359"/>
        </pc:sldMkLst>
      </pc:sldChg>
      <pc:sldChg chg="del">
        <pc:chgData name="Blaser, Mitchell L (DCO/DCO-FO/PSC)" userId="21b12588-0edd-4a7e-8b41-c353dc9b0f80" providerId="ADAL" clId="{678E55AC-3F56-45E1-9F51-25BE59010F4F}" dt="2020-12-14T09:41:21.649" v="6" actId="47"/>
        <pc:sldMkLst>
          <pc:docMk/>
          <pc:sldMk cId="803849998" sldId="360"/>
        </pc:sldMkLst>
      </pc:sldChg>
      <pc:sldChg chg="modSp mod">
        <pc:chgData name="Blaser, Mitchell L (DCO/DCO-FO/PSC)" userId="21b12588-0edd-4a7e-8b41-c353dc9b0f80" providerId="ADAL" clId="{678E55AC-3F56-45E1-9F51-25BE59010F4F}" dt="2020-12-14T09:43:37.406" v="56" actId="20577"/>
        <pc:sldMkLst>
          <pc:docMk/>
          <pc:sldMk cId="1672826718" sldId="377"/>
        </pc:sldMkLst>
        <pc:spChg chg="mod">
          <ac:chgData name="Blaser, Mitchell L (DCO/DCO-FO/PSC)" userId="21b12588-0edd-4a7e-8b41-c353dc9b0f80" providerId="ADAL" clId="{678E55AC-3F56-45E1-9F51-25BE59010F4F}" dt="2020-12-14T09:43:37.406" v="56" actId="20577"/>
          <ac:spMkLst>
            <pc:docMk/>
            <pc:sldMk cId="1672826718" sldId="377"/>
            <ac:spMk id="17" creationId="{6FBF1E79-CA20-48A9-B230-A7E283334403}"/>
          </ac:spMkLst>
        </pc:spChg>
      </pc:sldChg>
      <pc:sldChg chg="del">
        <pc:chgData name="Blaser, Mitchell L (DCO/DCO-FO/PSC)" userId="21b12588-0edd-4a7e-8b41-c353dc9b0f80" providerId="ADAL" clId="{678E55AC-3F56-45E1-9F51-25BE59010F4F}" dt="2020-12-14T09:41:27.862" v="10" actId="47"/>
        <pc:sldMkLst>
          <pc:docMk/>
          <pc:sldMk cId="2809618737" sldId="3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A6D02-9D91-4A84-9BB9-C855BA562615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079FA-658E-416C-A779-48E1ED10E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0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79FA-658E-416C-A779-48E1ED10E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5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1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9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2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6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4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7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5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3656-7D85-4399-955F-412B3857BE8C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A4E7E-19AD-4A08-BD43-8AE84848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C29A733-361B-48F3-8A7E-77398F660103}"/>
              </a:ext>
            </a:extLst>
          </p:cNvPr>
          <p:cNvSpPr txBox="1">
            <a:spLocks/>
          </p:cNvSpPr>
          <p:nvPr/>
        </p:nvSpPr>
        <p:spPr bwMode="auto">
          <a:xfrm>
            <a:off x="322566" y="275783"/>
            <a:ext cx="11523537" cy="107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altLang="en-US" sz="3600" b="1" dirty="0">
                <a:solidFill>
                  <a:srgbClr val="235B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MCC &amp; Data</a:t>
            </a:r>
          </a:p>
          <a:p>
            <a:r>
              <a:rPr lang="en-US" alt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Positioning our partner countries to succeed in an increasingly digital economy means that building data skills is increasingly important to our investments – and their sustainability.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44A9812-07E0-42D0-A9D4-8661C774A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485" y="2069028"/>
            <a:ext cx="4167241" cy="4218650"/>
          </a:xfrm>
        </p:spPr>
        <p:txBody>
          <a:bodyPr>
            <a:normAutofit fontScale="85000" lnSpcReduction="20000"/>
          </a:bodyPr>
          <a:lstStyle/>
          <a:p>
            <a:pPr marL="285750" lvl="4" indent="-285750">
              <a:spcBef>
                <a:spcPts val="1000"/>
              </a:spcBef>
              <a:spcAft>
                <a:spcPts val="450"/>
              </a:spcAft>
              <a:buClr>
                <a:schemeClr val="accent2"/>
              </a:buClr>
              <a:buSzPct val="120000"/>
              <a:defRPr/>
            </a:pPr>
            <a:r>
              <a:rPr lang="en-US" altLang="en-US" sz="2800" dirty="0"/>
              <a:t>Commitment to Aid Transparency   </a:t>
            </a:r>
            <a:endParaRPr lang="en-US" sz="2800" dirty="0"/>
          </a:p>
          <a:p>
            <a:pPr marL="285750" indent="-285750"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Uses of data throughout our investment cycle (selection, design, performance and impact)</a:t>
            </a:r>
            <a:endParaRPr lang="en-US" b="1" dirty="0"/>
          </a:p>
          <a:p>
            <a:pPr marL="285750" indent="-285750"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Increasing support to NSOs and partner-country data ecosystems</a:t>
            </a:r>
          </a:p>
          <a:p>
            <a:pPr marL="285750" indent="-285750"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Innovative “Data Collaboratives for Local Impact” program demonstrates methods to build skills, partnership. </a:t>
            </a:r>
          </a:p>
          <a:p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FBF1E79-CA20-48A9-B230-A7E283334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06493"/>
            <a:ext cx="5181600" cy="4543720"/>
          </a:xfrm>
        </p:spPr>
        <p:txBody>
          <a:bodyPr>
            <a:normAutofit fontScale="85000" lnSpcReduction="20000"/>
          </a:bodyPr>
          <a:lstStyle/>
          <a:p>
            <a:pPr marL="609585" lvl="1" indent="-60958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0504D"/>
              </a:buClr>
              <a:buFont typeface="+mj-lt"/>
              <a:buAutoNum type="arabicPeriod"/>
              <a:defRPr/>
            </a:pP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Developing data assessment tools to identify constraints in ICT  and data ecosystems.</a:t>
            </a:r>
          </a:p>
          <a:p>
            <a:pPr marL="609585" lvl="1" indent="-60958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0504D"/>
              </a:buClr>
              <a:buFont typeface="+mj-lt"/>
              <a:buAutoNum type="arabicPeriod"/>
              <a:defRPr/>
            </a:pP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Partnering with data and tech organizations to unlock digital growth and design modern solutions (</a:t>
            </a:r>
            <a:r>
              <a:rPr lang="en-US" altLang="en-US" sz="2800" dirty="0" err="1">
                <a:solidFill>
                  <a:prstClr val="black"/>
                </a:solidFill>
                <a:latin typeface="Calibri"/>
              </a:rPr>
              <a:t>SmartAg</a:t>
            </a: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, transport systems, etc.). </a:t>
            </a:r>
          </a:p>
          <a:p>
            <a:pPr marL="609585" lvl="1" indent="-60958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0504D"/>
              </a:buClr>
              <a:buFont typeface="+mj-lt"/>
              <a:buAutoNum type="arabicPeriod"/>
              <a:defRPr/>
            </a:pP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Designing program elements to “de-concentrate” decision making to the local level; subnational use of data gaining importance.</a:t>
            </a:r>
          </a:p>
          <a:p>
            <a:pPr marL="609585" lvl="1" indent="-60958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0504D"/>
              </a:buClr>
              <a:buFont typeface="+mj-lt"/>
              <a:buAutoNum type="arabicPeriod"/>
              <a:defRPr/>
            </a:pPr>
            <a:r>
              <a:rPr lang="en-US" altLang="en-US" sz="2800">
                <a:solidFill>
                  <a:prstClr val="black"/>
                </a:solidFill>
                <a:latin typeface="Calibri"/>
              </a:rPr>
              <a:t>Becoming increasingly data-driven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is even more important during this period of transition.</a:t>
            </a:r>
          </a:p>
          <a:p>
            <a:endParaRPr 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9D958E6A-B832-4D77-9C7F-AB45474EF135}"/>
              </a:ext>
            </a:extLst>
          </p:cNvPr>
          <p:cNvSpPr/>
          <p:nvPr/>
        </p:nvSpPr>
        <p:spPr>
          <a:xfrm>
            <a:off x="4737671" y="2950762"/>
            <a:ext cx="1181528" cy="1317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26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7BF6FEB20E614A9F34857004E01010" ma:contentTypeVersion="10" ma:contentTypeDescription="Create a new document." ma:contentTypeScope="" ma:versionID="5fda9d367b4470e044058938364bb6e8">
  <xsd:schema xmlns:xsd="http://www.w3.org/2001/XMLSchema" xmlns:xs="http://www.w3.org/2001/XMLSchema" xmlns:p="http://schemas.microsoft.com/office/2006/metadata/properties" xmlns:ns3="26e787ac-d9d9-405b-8ca1-8f5fac9014fd" xmlns:ns4="5dbf7f8c-b79e-48b4-83fb-88446b67c8d1" targetNamespace="http://schemas.microsoft.com/office/2006/metadata/properties" ma:root="true" ma:fieldsID="ee32451580ac0f14979fa62b38999c9b" ns3:_="" ns4:_="">
    <xsd:import namespace="26e787ac-d9d9-405b-8ca1-8f5fac9014fd"/>
    <xsd:import namespace="5dbf7f8c-b79e-48b4-83fb-88446b67c8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e787ac-d9d9-405b-8ca1-8f5fac9014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f7f8c-b79e-48b4-83fb-88446b67c8d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82D54E-6B10-4E0A-8BD8-5BBC67F13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4BAFC9-22D0-47F0-965C-C73B02FEEE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e787ac-d9d9-405b-8ca1-8f5fac9014fd"/>
    <ds:schemaRef ds:uri="5dbf7f8c-b79e-48b4-83fb-88446b67c8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7F5F0F-AC56-4CFF-902F-1508A752386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1031</TotalTime>
  <Words>145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Chau, Minh H (DCO/SEC-OPS)</dc:creator>
  <cp:lastModifiedBy>Blaser, Mitchell L (DCO/DCO-FO/PSC)</cp:lastModifiedBy>
  <cp:revision>9</cp:revision>
  <dcterms:created xsi:type="dcterms:W3CDTF">2020-08-02T22:06:08Z</dcterms:created>
  <dcterms:modified xsi:type="dcterms:W3CDTF">2020-12-14T09:43:41Z</dcterms:modified>
</cp:coreProperties>
</file>