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notesMasterIdLst>
    <p:notesMasterId r:id="rId11"/>
  </p:notesMasterIdLst>
  <p:sldIdLst>
    <p:sldId id="402" r:id="rId2"/>
    <p:sldId id="403" r:id="rId3"/>
    <p:sldId id="404" r:id="rId4"/>
    <p:sldId id="406" r:id="rId5"/>
    <p:sldId id="405" r:id="rId6"/>
    <p:sldId id="407" r:id="rId7"/>
    <p:sldId id="408" r:id="rId8"/>
    <p:sldId id="410" r:id="rId9"/>
    <p:sldId id="41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ection" id="{05A51EA9-7B3C-4D40-B2E5-DFD25BD3C9BD}">
          <p14:sldIdLst>
            <p14:sldId id="402"/>
            <p14:sldId id="403"/>
            <p14:sldId id="404"/>
            <p14:sldId id="406"/>
            <p14:sldId id="405"/>
            <p14:sldId id="407"/>
            <p14:sldId id="408"/>
            <p14:sldId id="410"/>
            <p14:sldId id="41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6"/>
    <a:srgbClr val="206095"/>
    <a:srgbClr val="0F8243"/>
    <a:srgbClr val="56CAFF"/>
    <a:srgbClr val="FBC900"/>
    <a:srgbClr val="F0F762"/>
    <a:srgbClr val="003C57"/>
    <a:srgbClr val="27A0CC"/>
    <a:srgbClr val="00A3A6"/>
    <a:srgbClr val="3C3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11"/>
    <p:restoredTop sz="63563" autoAdjust="0"/>
  </p:normalViewPr>
  <p:slideViewPr>
    <p:cSldViewPr snapToGrid="0" snapToObjects="1">
      <p:cViewPr varScale="1">
        <p:scale>
          <a:sx n="42" d="100"/>
          <a:sy n="42" d="100"/>
        </p:scale>
        <p:origin x="1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5" d="100"/>
          <a:sy n="155" d="100"/>
        </p:scale>
        <p:origin x="450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7ACBE9-E79D-44F1-AC8B-D5F90D0FDE3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D5AF4D-FE1F-4D21-AC16-A1C4213CBF4B}">
      <dgm:prSet phldrT="[Text]"/>
      <dgm:spPr>
        <a:solidFill>
          <a:srgbClr val="003D59"/>
        </a:solidFill>
      </dgm:spPr>
      <dgm:t>
        <a:bodyPr/>
        <a:lstStyle/>
        <a:p>
          <a:r>
            <a:rPr lang="en-US" dirty="0"/>
            <a:t>Relevance</a:t>
          </a:r>
        </a:p>
      </dgm:t>
    </dgm:pt>
    <dgm:pt modelId="{E1027329-1FF1-4086-90D9-801C603B18EE}" type="parTrans" cxnId="{B5E5990D-DBF9-4821-951F-2A03884C5B9B}">
      <dgm:prSet/>
      <dgm:spPr/>
      <dgm:t>
        <a:bodyPr/>
        <a:lstStyle/>
        <a:p>
          <a:endParaRPr lang="en-US"/>
        </a:p>
      </dgm:t>
    </dgm:pt>
    <dgm:pt modelId="{C706E74D-28FF-44F3-A7CF-C710DDC69DCA}" type="sibTrans" cxnId="{B5E5990D-DBF9-4821-951F-2A03884C5B9B}">
      <dgm:prSet/>
      <dgm:spPr/>
      <dgm:t>
        <a:bodyPr/>
        <a:lstStyle/>
        <a:p>
          <a:endParaRPr lang="en-US"/>
        </a:p>
      </dgm:t>
    </dgm:pt>
    <dgm:pt modelId="{B1575ACC-420C-4C3C-B883-56E3915CD341}">
      <dgm:prSet phldrT="[Text]"/>
      <dgm:spPr>
        <a:solidFill>
          <a:srgbClr val="003D59"/>
        </a:solidFill>
      </dgm:spPr>
      <dgm:t>
        <a:bodyPr/>
        <a:lstStyle/>
        <a:p>
          <a:r>
            <a:rPr lang="en-US" dirty="0"/>
            <a:t>Accuracy and Reliability</a:t>
          </a:r>
        </a:p>
      </dgm:t>
    </dgm:pt>
    <dgm:pt modelId="{4A7595BF-719E-43BB-9D41-B2D7FA3457AB}" type="parTrans" cxnId="{454777D6-29DB-40F5-8A60-843D367004EF}">
      <dgm:prSet/>
      <dgm:spPr/>
      <dgm:t>
        <a:bodyPr/>
        <a:lstStyle/>
        <a:p>
          <a:endParaRPr lang="en-US"/>
        </a:p>
      </dgm:t>
    </dgm:pt>
    <dgm:pt modelId="{64015AC2-8F3C-4ED8-AD38-2EB482B00CB2}" type="sibTrans" cxnId="{454777D6-29DB-40F5-8A60-843D367004EF}">
      <dgm:prSet/>
      <dgm:spPr/>
      <dgm:t>
        <a:bodyPr/>
        <a:lstStyle/>
        <a:p>
          <a:endParaRPr lang="en-US"/>
        </a:p>
      </dgm:t>
    </dgm:pt>
    <dgm:pt modelId="{242532BB-8960-4B9F-951A-67FE31AA2AD5}">
      <dgm:prSet phldrT="[Text]"/>
      <dgm:spPr>
        <a:solidFill>
          <a:srgbClr val="003D59"/>
        </a:solidFill>
      </dgm:spPr>
      <dgm:t>
        <a:bodyPr/>
        <a:lstStyle/>
        <a:p>
          <a:r>
            <a:rPr lang="en-US" dirty="0"/>
            <a:t>Timeliness and Punctuality</a:t>
          </a:r>
        </a:p>
      </dgm:t>
    </dgm:pt>
    <dgm:pt modelId="{0819DD0C-B494-4CB7-A409-89EEFBA2E15B}" type="parTrans" cxnId="{74BC4978-78B4-4C91-84BF-595B041CEE28}">
      <dgm:prSet/>
      <dgm:spPr/>
      <dgm:t>
        <a:bodyPr/>
        <a:lstStyle/>
        <a:p>
          <a:endParaRPr lang="en-US"/>
        </a:p>
      </dgm:t>
    </dgm:pt>
    <dgm:pt modelId="{35EA73A4-FBDA-479F-B658-81A733FA6A9C}" type="sibTrans" cxnId="{74BC4978-78B4-4C91-84BF-595B041CEE28}">
      <dgm:prSet/>
      <dgm:spPr/>
      <dgm:t>
        <a:bodyPr/>
        <a:lstStyle/>
        <a:p>
          <a:endParaRPr lang="en-US"/>
        </a:p>
      </dgm:t>
    </dgm:pt>
    <dgm:pt modelId="{22946228-BC35-4A38-9396-1C9B41FC44C2}">
      <dgm:prSet/>
      <dgm:spPr>
        <a:solidFill>
          <a:srgbClr val="003D59"/>
        </a:solidFill>
      </dgm:spPr>
      <dgm:t>
        <a:bodyPr/>
        <a:lstStyle/>
        <a:p>
          <a:r>
            <a:rPr lang="en-US" dirty="0"/>
            <a:t>Accessibility and Clarity</a:t>
          </a:r>
        </a:p>
      </dgm:t>
    </dgm:pt>
    <dgm:pt modelId="{4A5F8403-AB6F-4FD7-92B0-DBDD3B68E2F0}" type="parTrans" cxnId="{0FF60D54-CC0E-4165-A2E1-8AA6E569978F}">
      <dgm:prSet/>
      <dgm:spPr/>
      <dgm:t>
        <a:bodyPr/>
        <a:lstStyle/>
        <a:p>
          <a:endParaRPr lang="en-US"/>
        </a:p>
      </dgm:t>
    </dgm:pt>
    <dgm:pt modelId="{BA93AE32-9F9E-4659-AD87-C73AE68C291D}" type="sibTrans" cxnId="{0FF60D54-CC0E-4165-A2E1-8AA6E569978F}">
      <dgm:prSet/>
      <dgm:spPr/>
      <dgm:t>
        <a:bodyPr/>
        <a:lstStyle/>
        <a:p>
          <a:endParaRPr lang="en-US"/>
        </a:p>
      </dgm:t>
    </dgm:pt>
    <dgm:pt modelId="{FCE2481E-5318-45AB-A39A-022BA38C0C2C}">
      <dgm:prSet/>
      <dgm:spPr>
        <a:solidFill>
          <a:srgbClr val="003D59"/>
        </a:solidFill>
      </dgm:spPr>
      <dgm:t>
        <a:bodyPr/>
        <a:lstStyle/>
        <a:p>
          <a:r>
            <a:rPr lang="en-US" dirty="0"/>
            <a:t>Coherence and Comparability</a:t>
          </a:r>
        </a:p>
      </dgm:t>
    </dgm:pt>
    <dgm:pt modelId="{BF6E1664-E240-44BD-B6D4-24C9BBD84B9A}" type="parTrans" cxnId="{B361A16F-DE83-458F-B720-A3486EF6E5EE}">
      <dgm:prSet/>
      <dgm:spPr/>
      <dgm:t>
        <a:bodyPr/>
        <a:lstStyle/>
        <a:p>
          <a:endParaRPr lang="en-US"/>
        </a:p>
      </dgm:t>
    </dgm:pt>
    <dgm:pt modelId="{4149FC0A-392D-4DAD-82E6-AA426CD55E79}" type="sibTrans" cxnId="{B361A16F-DE83-458F-B720-A3486EF6E5EE}">
      <dgm:prSet/>
      <dgm:spPr/>
      <dgm:t>
        <a:bodyPr/>
        <a:lstStyle/>
        <a:p>
          <a:endParaRPr lang="en-US"/>
        </a:p>
      </dgm:t>
    </dgm:pt>
    <dgm:pt modelId="{FE5C3987-8562-4191-A15A-9DD283E797FE}" type="pres">
      <dgm:prSet presAssocID="{4D7ACBE9-E79D-44F1-AC8B-D5F90D0FDE33}" presName="linear" presStyleCnt="0">
        <dgm:presLayoutVars>
          <dgm:dir/>
          <dgm:animLvl val="lvl"/>
          <dgm:resizeHandles val="exact"/>
        </dgm:presLayoutVars>
      </dgm:prSet>
      <dgm:spPr/>
    </dgm:pt>
    <dgm:pt modelId="{D912BF4D-A016-4F42-B592-EFF299229C91}" type="pres">
      <dgm:prSet presAssocID="{53D5AF4D-FE1F-4D21-AC16-A1C4213CBF4B}" presName="parentLin" presStyleCnt="0"/>
      <dgm:spPr/>
    </dgm:pt>
    <dgm:pt modelId="{10F7BD97-84FB-4880-B62C-1B0DF073FDCB}" type="pres">
      <dgm:prSet presAssocID="{53D5AF4D-FE1F-4D21-AC16-A1C4213CBF4B}" presName="parentLeftMargin" presStyleLbl="node1" presStyleIdx="0" presStyleCnt="5"/>
      <dgm:spPr/>
    </dgm:pt>
    <dgm:pt modelId="{6DD756C8-2313-4DC7-9151-5B0E6720C6B5}" type="pres">
      <dgm:prSet presAssocID="{53D5AF4D-FE1F-4D21-AC16-A1C4213CBF4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425EEC5-F9C8-4D98-AF58-D2685A82A716}" type="pres">
      <dgm:prSet presAssocID="{53D5AF4D-FE1F-4D21-AC16-A1C4213CBF4B}" presName="negativeSpace" presStyleCnt="0"/>
      <dgm:spPr/>
    </dgm:pt>
    <dgm:pt modelId="{450746AE-75D7-4B39-BC01-0E8A2BA2464E}" type="pres">
      <dgm:prSet presAssocID="{53D5AF4D-FE1F-4D21-AC16-A1C4213CBF4B}" presName="childText" presStyleLbl="conFgAcc1" presStyleIdx="0" presStyleCnt="5">
        <dgm:presLayoutVars>
          <dgm:bulletEnabled val="1"/>
        </dgm:presLayoutVars>
      </dgm:prSet>
      <dgm:spPr>
        <a:ln>
          <a:solidFill>
            <a:srgbClr val="A8BD3A"/>
          </a:solidFill>
        </a:ln>
      </dgm:spPr>
    </dgm:pt>
    <dgm:pt modelId="{F76BC940-FA9D-40F6-AC5C-39A20B139036}" type="pres">
      <dgm:prSet presAssocID="{C706E74D-28FF-44F3-A7CF-C710DDC69DCA}" presName="spaceBetweenRectangles" presStyleCnt="0"/>
      <dgm:spPr/>
    </dgm:pt>
    <dgm:pt modelId="{F531B7A1-D3CB-4434-92E5-0E9043CB8887}" type="pres">
      <dgm:prSet presAssocID="{B1575ACC-420C-4C3C-B883-56E3915CD341}" presName="parentLin" presStyleCnt="0"/>
      <dgm:spPr/>
    </dgm:pt>
    <dgm:pt modelId="{8831D7EB-78C1-43B8-9103-CF47DDF68A10}" type="pres">
      <dgm:prSet presAssocID="{B1575ACC-420C-4C3C-B883-56E3915CD341}" presName="parentLeftMargin" presStyleLbl="node1" presStyleIdx="0" presStyleCnt="5"/>
      <dgm:spPr/>
    </dgm:pt>
    <dgm:pt modelId="{A179240D-2C43-4205-86BB-77B7D9FBB526}" type="pres">
      <dgm:prSet presAssocID="{B1575ACC-420C-4C3C-B883-56E3915CD34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5665ABF-1233-4BA1-A29C-9D7FE77E2C7E}" type="pres">
      <dgm:prSet presAssocID="{B1575ACC-420C-4C3C-B883-56E3915CD341}" presName="negativeSpace" presStyleCnt="0"/>
      <dgm:spPr/>
    </dgm:pt>
    <dgm:pt modelId="{4B7DC5A0-7775-4CA0-B783-6489E70C64DD}" type="pres">
      <dgm:prSet presAssocID="{B1575ACC-420C-4C3C-B883-56E3915CD341}" presName="childText" presStyleLbl="conFgAcc1" presStyleIdx="1" presStyleCnt="5">
        <dgm:presLayoutVars>
          <dgm:bulletEnabled val="1"/>
        </dgm:presLayoutVars>
      </dgm:prSet>
      <dgm:spPr>
        <a:ln>
          <a:solidFill>
            <a:srgbClr val="A8BD3A"/>
          </a:solidFill>
        </a:ln>
      </dgm:spPr>
    </dgm:pt>
    <dgm:pt modelId="{A8EAD1EF-63DC-486A-A395-54529F95495B}" type="pres">
      <dgm:prSet presAssocID="{64015AC2-8F3C-4ED8-AD38-2EB482B00CB2}" presName="spaceBetweenRectangles" presStyleCnt="0"/>
      <dgm:spPr/>
    </dgm:pt>
    <dgm:pt modelId="{6B76334C-2F70-4701-B547-6B38498AAAD5}" type="pres">
      <dgm:prSet presAssocID="{242532BB-8960-4B9F-951A-67FE31AA2AD5}" presName="parentLin" presStyleCnt="0"/>
      <dgm:spPr/>
    </dgm:pt>
    <dgm:pt modelId="{B5A5FFD2-BD1E-4D5F-BBEA-F4587E46689E}" type="pres">
      <dgm:prSet presAssocID="{242532BB-8960-4B9F-951A-67FE31AA2AD5}" presName="parentLeftMargin" presStyleLbl="node1" presStyleIdx="1" presStyleCnt="5"/>
      <dgm:spPr/>
    </dgm:pt>
    <dgm:pt modelId="{8EDC8194-6D17-4DE1-84A8-0DDC4F515C4A}" type="pres">
      <dgm:prSet presAssocID="{242532BB-8960-4B9F-951A-67FE31AA2AD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8BB6284-5380-429B-AE1B-B1D8FC1E5095}" type="pres">
      <dgm:prSet presAssocID="{242532BB-8960-4B9F-951A-67FE31AA2AD5}" presName="negativeSpace" presStyleCnt="0"/>
      <dgm:spPr/>
    </dgm:pt>
    <dgm:pt modelId="{8A5D9AF5-E435-4EEA-94D1-3521781FF595}" type="pres">
      <dgm:prSet presAssocID="{242532BB-8960-4B9F-951A-67FE31AA2AD5}" presName="childText" presStyleLbl="conFgAcc1" presStyleIdx="2" presStyleCnt="5">
        <dgm:presLayoutVars>
          <dgm:bulletEnabled val="1"/>
        </dgm:presLayoutVars>
      </dgm:prSet>
      <dgm:spPr>
        <a:ln>
          <a:solidFill>
            <a:srgbClr val="A8BD3A"/>
          </a:solidFill>
        </a:ln>
      </dgm:spPr>
    </dgm:pt>
    <dgm:pt modelId="{6EA1D8BA-A585-45CF-8F96-245BDDD6DB2D}" type="pres">
      <dgm:prSet presAssocID="{35EA73A4-FBDA-479F-B658-81A733FA6A9C}" presName="spaceBetweenRectangles" presStyleCnt="0"/>
      <dgm:spPr/>
    </dgm:pt>
    <dgm:pt modelId="{5A915B40-B74F-4956-9722-03E4F350A09A}" type="pres">
      <dgm:prSet presAssocID="{22946228-BC35-4A38-9396-1C9B41FC44C2}" presName="parentLin" presStyleCnt="0"/>
      <dgm:spPr/>
    </dgm:pt>
    <dgm:pt modelId="{5DCB115D-062D-42F8-B15B-3EBB6803D73B}" type="pres">
      <dgm:prSet presAssocID="{22946228-BC35-4A38-9396-1C9B41FC44C2}" presName="parentLeftMargin" presStyleLbl="node1" presStyleIdx="2" presStyleCnt="5"/>
      <dgm:spPr/>
    </dgm:pt>
    <dgm:pt modelId="{404E4281-1BEB-4589-B7FF-908C2F589F27}" type="pres">
      <dgm:prSet presAssocID="{22946228-BC35-4A38-9396-1C9B41FC44C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AD10326-30C1-4667-BFF3-8167ABF1B36E}" type="pres">
      <dgm:prSet presAssocID="{22946228-BC35-4A38-9396-1C9B41FC44C2}" presName="negativeSpace" presStyleCnt="0"/>
      <dgm:spPr/>
    </dgm:pt>
    <dgm:pt modelId="{DBDEF701-DAD5-45F1-BE2C-946BF67F0C7C}" type="pres">
      <dgm:prSet presAssocID="{22946228-BC35-4A38-9396-1C9B41FC44C2}" presName="childText" presStyleLbl="conFgAcc1" presStyleIdx="3" presStyleCnt="5">
        <dgm:presLayoutVars>
          <dgm:bulletEnabled val="1"/>
        </dgm:presLayoutVars>
      </dgm:prSet>
      <dgm:spPr>
        <a:ln>
          <a:solidFill>
            <a:srgbClr val="A8BD3A"/>
          </a:solidFill>
        </a:ln>
      </dgm:spPr>
    </dgm:pt>
    <dgm:pt modelId="{A1A5E5A4-EA25-4559-954E-99E8D6C6D951}" type="pres">
      <dgm:prSet presAssocID="{BA93AE32-9F9E-4659-AD87-C73AE68C291D}" presName="spaceBetweenRectangles" presStyleCnt="0"/>
      <dgm:spPr/>
    </dgm:pt>
    <dgm:pt modelId="{4522207D-1060-46E7-84E3-022F6065276C}" type="pres">
      <dgm:prSet presAssocID="{FCE2481E-5318-45AB-A39A-022BA38C0C2C}" presName="parentLin" presStyleCnt="0"/>
      <dgm:spPr/>
    </dgm:pt>
    <dgm:pt modelId="{64EE11DD-0477-40C7-B1EF-3973A58A41EC}" type="pres">
      <dgm:prSet presAssocID="{FCE2481E-5318-45AB-A39A-022BA38C0C2C}" presName="parentLeftMargin" presStyleLbl="node1" presStyleIdx="3" presStyleCnt="5"/>
      <dgm:spPr/>
    </dgm:pt>
    <dgm:pt modelId="{0D6021E8-8BC2-4BA9-BCDE-14D772C88290}" type="pres">
      <dgm:prSet presAssocID="{FCE2481E-5318-45AB-A39A-022BA38C0C2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C90F0BF-E666-4AD9-AA82-6B561095FAD9}" type="pres">
      <dgm:prSet presAssocID="{FCE2481E-5318-45AB-A39A-022BA38C0C2C}" presName="negativeSpace" presStyleCnt="0"/>
      <dgm:spPr/>
    </dgm:pt>
    <dgm:pt modelId="{D758ED4F-DEBD-42E7-AC08-04E5A248AA6E}" type="pres">
      <dgm:prSet presAssocID="{FCE2481E-5318-45AB-A39A-022BA38C0C2C}" presName="childText" presStyleLbl="conFgAcc1" presStyleIdx="4" presStyleCnt="5">
        <dgm:presLayoutVars>
          <dgm:bulletEnabled val="1"/>
        </dgm:presLayoutVars>
      </dgm:prSet>
      <dgm:spPr>
        <a:ln>
          <a:solidFill>
            <a:srgbClr val="A8BD3A"/>
          </a:solidFill>
        </a:ln>
      </dgm:spPr>
    </dgm:pt>
  </dgm:ptLst>
  <dgm:cxnLst>
    <dgm:cxn modelId="{5F89FA08-8A2B-4ADC-AD78-8F2001D7665F}" type="presOf" srcId="{53D5AF4D-FE1F-4D21-AC16-A1C4213CBF4B}" destId="{6DD756C8-2313-4DC7-9151-5B0E6720C6B5}" srcOrd="1" destOrd="0" presId="urn:microsoft.com/office/officeart/2005/8/layout/list1"/>
    <dgm:cxn modelId="{B5E5990D-DBF9-4821-951F-2A03884C5B9B}" srcId="{4D7ACBE9-E79D-44F1-AC8B-D5F90D0FDE33}" destId="{53D5AF4D-FE1F-4D21-AC16-A1C4213CBF4B}" srcOrd="0" destOrd="0" parTransId="{E1027329-1FF1-4086-90D9-801C603B18EE}" sibTransId="{C706E74D-28FF-44F3-A7CF-C710DDC69DCA}"/>
    <dgm:cxn modelId="{8A83931D-53AD-459F-9FC3-0A273BD57224}" type="presOf" srcId="{B1575ACC-420C-4C3C-B883-56E3915CD341}" destId="{A179240D-2C43-4205-86BB-77B7D9FBB526}" srcOrd="1" destOrd="0" presId="urn:microsoft.com/office/officeart/2005/8/layout/list1"/>
    <dgm:cxn modelId="{1DB5F91F-CA56-470C-BFB4-C635BC709705}" type="presOf" srcId="{22946228-BC35-4A38-9396-1C9B41FC44C2}" destId="{404E4281-1BEB-4589-B7FF-908C2F589F27}" srcOrd="1" destOrd="0" presId="urn:microsoft.com/office/officeart/2005/8/layout/list1"/>
    <dgm:cxn modelId="{28B3D83F-D07C-4073-8961-EB1E1AE4F144}" type="presOf" srcId="{FCE2481E-5318-45AB-A39A-022BA38C0C2C}" destId="{0D6021E8-8BC2-4BA9-BCDE-14D772C88290}" srcOrd="1" destOrd="0" presId="urn:microsoft.com/office/officeart/2005/8/layout/list1"/>
    <dgm:cxn modelId="{755E4F69-21DA-4D20-A092-8F874EBDE091}" type="presOf" srcId="{242532BB-8960-4B9F-951A-67FE31AA2AD5}" destId="{B5A5FFD2-BD1E-4D5F-BBEA-F4587E46689E}" srcOrd="0" destOrd="0" presId="urn:microsoft.com/office/officeart/2005/8/layout/list1"/>
    <dgm:cxn modelId="{B361A16F-DE83-458F-B720-A3486EF6E5EE}" srcId="{4D7ACBE9-E79D-44F1-AC8B-D5F90D0FDE33}" destId="{FCE2481E-5318-45AB-A39A-022BA38C0C2C}" srcOrd="4" destOrd="0" parTransId="{BF6E1664-E240-44BD-B6D4-24C9BBD84B9A}" sibTransId="{4149FC0A-392D-4DAD-82E6-AA426CD55E79}"/>
    <dgm:cxn modelId="{942B4952-192F-4816-90E8-4615ECF8E7C5}" type="presOf" srcId="{53D5AF4D-FE1F-4D21-AC16-A1C4213CBF4B}" destId="{10F7BD97-84FB-4880-B62C-1B0DF073FDCB}" srcOrd="0" destOrd="0" presId="urn:microsoft.com/office/officeart/2005/8/layout/list1"/>
    <dgm:cxn modelId="{0FF60D54-CC0E-4165-A2E1-8AA6E569978F}" srcId="{4D7ACBE9-E79D-44F1-AC8B-D5F90D0FDE33}" destId="{22946228-BC35-4A38-9396-1C9B41FC44C2}" srcOrd="3" destOrd="0" parTransId="{4A5F8403-AB6F-4FD7-92B0-DBDD3B68E2F0}" sibTransId="{BA93AE32-9F9E-4659-AD87-C73AE68C291D}"/>
    <dgm:cxn modelId="{74BC4978-78B4-4C91-84BF-595B041CEE28}" srcId="{4D7ACBE9-E79D-44F1-AC8B-D5F90D0FDE33}" destId="{242532BB-8960-4B9F-951A-67FE31AA2AD5}" srcOrd="2" destOrd="0" parTransId="{0819DD0C-B494-4CB7-A409-89EEFBA2E15B}" sibTransId="{35EA73A4-FBDA-479F-B658-81A733FA6A9C}"/>
    <dgm:cxn modelId="{262C58A4-51B9-47C1-80F0-A761509BF076}" type="presOf" srcId="{22946228-BC35-4A38-9396-1C9B41FC44C2}" destId="{5DCB115D-062D-42F8-B15B-3EBB6803D73B}" srcOrd="0" destOrd="0" presId="urn:microsoft.com/office/officeart/2005/8/layout/list1"/>
    <dgm:cxn modelId="{B6824BA8-0B42-45D4-BAA8-5A9E626C9723}" type="presOf" srcId="{FCE2481E-5318-45AB-A39A-022BA38C0C2C}" destId="{64EE11DD-0477-40C7-B1EF-3973A58A41EC}" srcOrd="0" destOrd="0" presId="urn:microsoft.com/office/officeart/2005/8/layout/list1"/>
    <dgm:cxn modelId="{701D6FA8-A9A2-4F10-9073-AC0D3A79BBE6}" type="presOf" srcId="{B1575ACC-420C-4C3C-B883-56E3915CD341}" destId="{8831D7EB-78C1-43B8-9103-CF47DDF68A10}" srcOrd="0" destOrd="0" presId="urn:microsoft.com/office/officeart/2005/8/layout/list1"/>
    <dgm:cxn modelId="{2CE943D4-2221-4E25-9468-5217FF028D9C}" type="presOf" srcId="{242532BB-8960-4B9F-951A-67FE31AA2AD5}" destId="{8EDC8194-6D17-4DE1-84A8-0DDC4F515C4A}" srcOrd="1" destOrd="0" presId="urn:microsoft.com/office/officeart/2005/8/layout/list1"/>
    <dgm:cxn modelId="{454777D6-29DB-40F5-8A60-843D367004EF}" srcId="{4D7ACBE9-E79D-44F1-AC8B-D5F90D0FDE33}" destId="{B1575ACC-420C-4C3C-B883-56E3915CD341}" srcOrd="1" destOrd="0" parTransId="{4A7595BF-719E-43BB-9D41-B2D7FA3457AB}" sibTransId="{64015AC2-8F3C-4ED8-AD38-2EB482B00CB2}"/>
    <dgm:cxn modelId="{98D678E4-305C-4AB7-AA1F-2467914C9C82}" type="presOf" srcId="{4D7ACBE9-E79D-44F1-AC8B-D5F90D0FDE33}" destId="{FE5C3987-8562-4191-A15A-9DD283E797FE}" srcOrd="0" destOrd="0" presId="urn:microsoft.com/office/officeart/2005/8/layout/list1"/>
    <dgm:cxn modelId="{3FA10B99-4956-480A-AAB1-2AF18C4075A0}" type="presParOf" srcId="{FE5C3987-8562-4191-A15A-9DD283E797FE}" destId="{D912BF4D-A016-4F42-B592-EFF299229C91}" srcOrd="0" destOrd="0" presId="urn:microsoft.com/office/officeart/2005/8/layout/list1"/>
    <dgm:cxn modelId="{456EC1DD-16F3-4FFD-A85B-3C5BE86074E5}" type="presParOf" srcId="{D912BF4D-A016-4F42-B592-EFF299229C91}" destId="{10F7BD97-84FB-4880-B62C-1B0DF073FDCB}" srcOrd="0" destOrd="0" presId="urn:microsoft.com/office/officeart/2005/8/layout/list1"/>
    <dgm:cxn modelId="{E7A30A7F-4E27-434E-BD6A-A32A0E94FAD0}" type="presParOf" srcId="{D912BF4D-A016-4F42-B592-EFF299229C91}" destId="{6DD756C8-2313-4DC7-9151-5B0E6720C6B5}" srcOrd="1" destOrd="0" presId="urn:microsoft.com/office/officeart/2005/8/layout/list1"/>
    <dgm:cxn modelId="{90B4BAF8-B011-4A00-A91E-08D887162CA6}" type="presParOf" srcId="{FE5C3987-8562-4191-A15A-9DD283E797FE}" destId="{B425EEC5-F9C8-4D98-AF58-D2685A82A716}" srcOrd="1" destOrd="0" presId="urn:microsoft.com/office/officeart/2005/8/layout/list1"/>
    <dgm:cxn modelId="{5755BC65-D014-4F05-8A0D-72375A2CC4AD}" type="presParOf" srcId="{FE5C3987-8562-4191-A15A-9DD283E797FE}" destId="{450746AE-75D7-4B39-BC01-0E8A2BA2464E}" srcOrd="2" destOrd="0" presId="urn:microsoft.com/office/officeart/2005/8/layout/list1"/>
    <dgm:cxn modelId="{25A0E6EE-9911-430A-8A0D-DDAD0C747DBB}" type="presParOf" srcId="{FE5C3987-8562-4191-A15A-9DD283E797FE}" destId="{F76BC940-FA9D-40F6-AC5C-39A20B139036}" srcOrd="3" destOrd="0" presId="urn:microsoft.com/office/officeart/2005/8/layout/list1"/>
    <dgm:cxn modelId="{734BCBD2-54DD-4207-A347-69F0996AE69C}" type="presParOf" srcId="{FE5C3987-8562-4191-A15A-9DD283E797FE}" destId="{F531B7A1-D3CB-4434-92E5-0E9043CB8887}" srcOrd="4" destOrd="0" presId="urn:microsoft.com/office/officeart/2005/8/layout/list1"/>
    <dgm:cxn modelId="{85C78DE9-F9D1-4444-9D74-202FEDD80738}" type="presParOf" srcId="{F531B7A1-D3CB-4434-92E5-0E9043CB8887}" destId="{8831D7EB-78C1-43B8-9103-CF47DDF68A10}" srcOrd="0" destOrd="0" presId="urn:microsoft.com/office/officeart/2005/8/layout/list1"/>
    <dgm:cxn modelId="{97A3A234-117F-43F0-9AA2-6079695F29A6}" type="presParOf" srcId="{F531B7A1-D3CB-4434-92E5-0E9043CB8887}" destId="{A179240D-2C43-4205-86BB-77B7D9FBB526}" srcOrd="1" destOrd="0" presId="urn:microsoft.com/office/officeart/2005/8/layout/list1"/>
    <dgm:cxn modelId="{D8EC82EB-702E-46F1-9F14-9F5DD46AC763}" type="presParOf" srcId="{FE5C3987-8562-4191-A15A-9DD283E797FE}" destId="{45665ABF-1233-4BA1-A29C-9D7FE77E2C7E}" srcOrd="5" destOrd="0" presId="urn:microsoft.com/office/officeart/2005/8/layout/list1"/>
    <dgm:cxn modelId="{ADDDED64-BDBC-4C5C-83FB-AB4983D53CB3}" type="presParOf" srcId="{FE5C3987-8562-4191-A15A-9DD283E797FE}" destId="{4B7DC5A0-7775-4CA0-B783-6489E70C64DD}" srcOrd="6" destOrd="0" presId="urn:microsoft.com/office/officeart/2005/8/layout/list1"/>
    <dgm:cxn modelId="{0CDAA88E-C80C-4B4B-B802-42FCAD22E8FA}" type="presParOf" srcId="{FE5C3987-8562-4191-A15A-9DD283E797FE}" destId="{A8EAD1EF-63DC-486A-A395-54529F95495B}" srcOrd="7" destOrd="0" presId="urn:microsoft.com/office/officeart/2005/8/layout/list1"/>
    <dgm:cxn modelId="{30902F32-47E0-406A-923B-3A96F951FD19}" type="presParOf" srcId="{FE5C3987-8562-4191-A15A-9DD283E797FE}" destId="{6B76334C-2F70-4701-B547-6B38498AAAD5}" srcOrd="8" destOrd="0" presId="urn:microsoft.com/office/officeart/2005/8/layout/list1"/>
    <dgm:cxn modelId="{F5EF0D2E-2C3A-4038-86BE-A2B7B96CC8B9}" type="presParOf" srcId="{6B76334C-2F70-4701-B547-6B38498AAAD5}" destId="{B5A5FFD2-BD1E-4D5F-BBEA-F4587E46689E}" srcOrd="0" destOrd="0" presId="urn:microsoft.com/office/officeart/2005/8/layout/list1"/>
    <dgm:cxn modelId="{A787EDA6-B8CA-4225-9C03-6BD5C60B72AB}" type="presParOf" srcId="{6B76334C-2F70-4701-B547-6B38498AAAD5}" destId="{8EDC8194-6D17-4DE1-84A8-0DDC4F515C4A}" srcOrd="1" destOrd="0" presId="urn:microsoft.com/office/officeart/2005/8/layout/list1"/>
    <dgm:cxn modelId="{966AF4B6-9893-4D8D-8883-00E64D10AF05}" type="presParOf" srcId="{FE5C3987-8562-4191-A15A-9DD283E797FE}" destId="{18BB6284-5380-429B-AE1B-B1D8FC1E5095}" srcOrd="9" destOrd="0" presId="urn:microsoft.com/office/officeart/2005/8/layout/list1"/>
    <dgm:cxn modelId="{3665AAFB-B5D9-4784-B6CA-A363FF55021B}" type="presParOf" srcId="{FE5C3987-8562-4191-A15A-9DD283E797FE}" destId="{8A5D9AF5-E435-4EEA-94D1-3521781FF595}" srcOrd="10" destOrd="0" presId="urn:microsoft.com/office/officeart/2005/8/layout/list1"/>
    <dgm:cxn modelId="{D18BB6CE-047D-46EF-945F-9A87096CA9D8}" type="presParOf" srcId="{FE5C3987-8562-4191-A15A-9DD283E797FE}" destId="{6EA1D8BA-A585-45CF-8F96-245BDDD6DB2D}" srcOrd="11" destOrd="0" presId="urn:microsoft.com/office/officeart/2005/8/layout/list1"/>
    <dgm:cxn modelId="{AE7DDA08-3EDB-4663-AA42-9334566AC32D}" type="presParOf" srcId="{FE5C3987-8562-4191-A15A-9DD283E797FE}" destId="{5A915B40-B74F-4956-9722-03E4F350A09A}" srcOrd="12" destOrd="0" presId="urn:microsoft.com/office/officeart/2005/8/layout/list1"/>
    <dgm:cxn modelId="{C8FDF3EB-90F5-4737-B4B9-0ED1EFCF8BA8}" type="presParOf" srcId="{5A915B40-B74F-4956-9722-03E4F350A09A}" destId="{5DCB115D-062D-42F8-B15B-3EBB6803D73B}" srcOrd="0" destOrd="0" presId="urn:microsoft.com/office/officeart/2005/8/layout/list1"/>
    <dgm:cxn modelId="{20A28560-0E3A-4F6D-81B5-AF20057DEFC0}" type="presParOf" srcId="{5A915B40-B74F-4956-9722-03E4F350A09A}" destId="{404E4281-1BEB-4589-B7FF-908C2F589F27}" srcOrd="1" destOrd="0" presId="urn:microsoft.com/office/officeart/2005/8/layout/list1"/>
    <dgm:cxn modelId="{D09407E3-1A09-4246-B692-4A985AEA1192}" type="presParOf" srcId="{FE5C3987-8562-4191-A15A-9DD283E797FE}" destId="{5AD10326-30C1-4667-BFF3-8167ABF1B36E}" srcOrd="13" destOrd="0" presId="urn:microsoft.com/office/officeart/2005/8/layout/list1"/>
    <dgm:cxn modelId="{8D93967A-B3D6-4F2E-888D-BDADC262AD09}" type="presParOf" srcId="{FE5C3987-8562-4191-A15A-9DD283E797FE}" destId="{DBDEF701-DAD5-45F1-BE2C-946BF67F0C7C}" srcOrd="14" destOrd="0" presId="urn:microsoft.com/office/officeart/2005/8/layout/list1"/>
    <dgm:cxn modelId="{8C14E792-5332-4218-A121-A9F65473AC80}" type="presParOf" srcId="{FE5C3987-8562-4191-A15A-9DD283E797FE}" destId="{A1A5E5A4-EA25-4559-954E-99E8D6C6D951}" srcOrd="15" destOrd="0" presId="urn:microsoft.com/office/officeart/2005/8/layout/list1"/>
    <dgm:cxn modelId="{AC692268-715E-454A-8BAC-5D9450CC625F}" type="presParOf" srcId="{FE5C3987-8562-4191-A15A-9DD283E797FE}" destId="{4522207D-1060-46E7-84E3-022F6065276C}" srcOrd="16" destOrd="0" presId="urn:microsoft.com/office/officeart/2005/8/layout/list1"/>
    <dgm:cxn modelId="{9530838C-6336-4A1C-BE52-A4C697DBD15C}" type="presParOf" srcId="{4522207D-1060-46E7-84E3-022F6065276C}" destId="{64EE11DD-0477-40C7-B1EF-3973A58A41EC}" srcOrd="0" destOrd="0" presId="urn:microsoft.com/office/officeart/2005/8/layout/list1"/>
    <dgm:cxn modelId="{78BF03F4-0F14-42E8-8CD6-364475EB3B7C}" type="presParOf" srcId="{4522207D-1060-46E7-84E3-022F6065276C}" destId="{0D6021E8-8BC2-4BA9-BCDE-14D772C88290}" srcOrd="1" destOrd="0" presId="urn:microsoft.com/office/officeart/2005/8/layout/list1"/>
    <dgm:cxn modelId="{5AC6EFD9-5AF8-4DFE-85B2-0D9783CE0716}" type="presParOf" srcId="{FE5C3987-8562-4191-A15A-9DD283E797FE}" destId="{5C90F0BF-E666-4AD9-AA82-6B561095FAD9}" srcOrd="17" destOrd="0" presId="urn:microsoft.com/office/officeart/2005/8/layout/list1"/>
    <dgm:cxn modelId="{F1F662A5-2020-49B7-94DA-D387128E2DF5}" type="presParOf" srcId="{FE5C3987-8562-4191-A15A-9DD283E797FE}" destId="{D758ED4F-DEBD-42E7-AC08-04E5A248AA6E}" srcOrd="18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746AE-75D7-4B39-BC01-0E8A2BA2464E}">
      <dsp:nvSpPr>
        <dsp:cNvPr id="0" name=""/>
        <dsp:cNvSpPr/>
      </dsp:nvSpPr>
      <dsp:spPr>
        <a:xfrm>
          <a:off x="0" y="30507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8BD3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756C8-2313-4DC7-9151-5B0E6720C6B5}">
      <dsp:nvSpPr>
        <dsp:cNvPr id="0" name=""/>
        <dsp:cNvSpPr/>
      </dsp:nvSpPr>
      <dsp:spPr>
        <a:xfrm>
          <a:off x="304800" y="39399"/>
          <a:ext cx="4267200" cy="531360"/>
        </a:xfrm>
        <a:prstGeom prst="roundRect">
          <a:avLst/>
        </a:prstGeom>
        <a:solidFill>
          <a:srgbClr val="003D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Relevance</a:t>
          </a:r>
        </a:p>
      </dsp:txBody>
      <dsp:txXfrm>
        <a:off x="330739" y="65338"/>
        <a:ext cx="4215322" cy="479482"/>
      </dsp:txXfrm>
    </dsp:sp>
    <dsp:sp modelId="{4B7DC5A0-7775-4CA0-B783-6489E70C64DD}">
      <dsp:nvSpPr>
        <dsp:cNvPr id="0" name=""/>
        <dsp:cNvSpPr/>
      </dsp:nvSpPr>
      <dsp:spPr>
        <a:xfrm>
          <a:off x="0" y="112155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8BD3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9240D-2C43-4205-86BB-77B7D9FBB526}">
      <dsp:nvSpPr>
        <dsp:cNvPr id="0" name=""/>
        <dsp:cNvSpPr/>
      </dsp:nvSpPr>
      <dsp:spPr>
        <a:xfrm>
          <a:off x="304800" y="855879"/>
          <a:ext cx="4267200" cy="531360"/>
        </a:xfrm>
        <a:prstGeom prst="roundRect">
          <a:avLst/>
        </a:prstGeom>
        <a:solidFill>
          <a:srgbClr val="003D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Accuracy and Reliability</a:t>
          </a:r>
        </a:p>
      </dsp:txBody>
      <dsp:txXfrm>
        <a:off x="330739" y="881818"/>
        <a:ext cx="4215322" cy="479482"/>
      </dsp:txXfrm>
    </dsp:sp>
    <dsp:sp modelId="{8A5D9AF5-E435-4EEA-94D1-3521781FF595}">
      <dsp:nvSpPr>
        <dsp:cNvPr id="0" name=""/>
        <dsp:cNvSpPr/>
      </dsp:nvSpPr>
      <dsp:spPr>
        <a:xfrm>
          <a:off x="0" y="193803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8BD3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DC8194-6D17-4DE1-84A8-0DDC4F515C4A}">
      <dsp:nvSpPr>
        <dsp:cNvPr id="0" name=""/>
        <dsp:cNvSpPr/>
      </dsp:nvSpPr>
      <dsp:spPr>
        <a:xfrm>
          <a:off x="304800" y="1672359"/>
          <a:ext cx="4267200" cy="531360"/>
        </a:xfrm>
        <a:prstGeom prst="roundRect">
          <a:avLst/>
        </a:prstGeom>
        <a:solidFill>
          <a:srgbClr val="003D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Timeliness and Punctuality</a:t>
          </a:r>
        </a:p>
      </dsp:txBody>
      <dsp:txXfrm>
        <a:off x="330739" y="1698298"/>
        <a:ext cx="4215322" cy="479482"/>
      </dsp:txXfrm>
    </dsp:sp>
    <dsp:sp modelId="{DBDEF701-DAD5-45F1-BE2C-946BF67F0C7C}">
      <dsp:nvSpPr>
        <dsp:cNvPr id="0" name=""/>
        <dsp:cNvSpPr/>
      </dsp:nvSpPr>
      <dsp:spPr>
        <a:xfrm>
          <a:off x="0" y="275452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8BD3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4E4281-1BEB-4589-B7FF-908C2F589F27}">
      <dsp:nvSpPr>
        <dsp:cNvPr id="0" name=""/>
        <dsp:cNvSpPr/>
      </dsp:nvSpPr>
      <dsp:spPr>
        <a:xfrm>
          <a:off x="304800" y="2488840"/>
          <a:ext cx="4267200" cy="531360"/>
        </a:xfrm>
        <a:prstGeom prst="roundRect">
          <a:avLst/>
        </a:prstGeom>
        <a:solidFill>
          <a:srgbClr val="003D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Accessibility and Clarity</a:t>
          </a:r>
        </a:p>
      </dsp:txBody>
      <dsp:txXfrm>
        <a:off x="330739" y="2514779"/>
        <a:ext cx="4215322" cy="479482"/>
      </dsp:txXfrm>
    </dsp:sp>
    <dsp:sp modelId="{D758ED4F-DEBD-42E7-AC08-04E5A248AA6E}">
      <dsp:nvSpPr>
        <dsp:cNvPr id="0" name=""/>
        <dsp:cNvSpPr/>
      </dsp:nvSpPr>
      <dsp:spPr>
        <a:xfrm>
          <a:off x="0" y="357100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8BD3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021E8-8BC2-4BA9-BCDE-14D772C88290}">
      <dsp:nvSpPr>
        <dsp:cNvPr id="0" name=""/>
        <dsp:cNvSpPr/>
      </dsp:nvSpPr>
      <dsp:spPr>
        <a:xfrm>
          <a:off x="304800" y="3305320"/>
          <a:ext cx="4267200" cy="531360"/>
        </a:xfrm>
        <a:prstGeom prst="roundRect">
          <a:avLst/>
        </a:prstGeom>
        <a:solidFill>
          <a:srgbClr val="003D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Coherence and Comparability</a:t>
          </a:r>
        </a:p>
      </dsp:txBody>
      <dsp:txXfrm>
        <a:off x="330739" y="3331259"/>
        <a:ext cx="421532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56CF1-1FCD-E243-925E-A75B8B4E667B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95EDB-6B5D-864C-AC6A-318791A1A9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31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70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63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80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383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129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95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55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3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B3003A7E-23D8-E24C-BF09-F295F1F8A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3" name="Title Placeholder">
            <a:extLst>
              <a:ext uri="{FF2B5EF4-FFF2-40B4-BE49-F238E27FC236}">
                <a16:creationId xmlns:a16="http://schemas.microsoft.com/office/drawing/2014/main" id="{48485E20-F5C4-4B08-A033-1AF23AE221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48993"/>
            <a:ext cx="7221070" cy="2647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Write your title here</a:t>
            </a:r>
            <a:br>
              <a:rPr lang="en-US" dirty="0"/>
            </a:br>
            <a:r>
              <a:rPr lang="en-US" dirty="0"/>
              <a:t>(in sentence case)</a:t>
            </a:r>
            <a:endParaRPr lang="en-GB" dirty="0"/>
          </a:p>
        </p:txBody>
      </p:sp>
      <p:sp>
        <p:nvSpPr>
          <p:cNvPr id="21" name="Presenter Text Placeholder">
            <a:extLst>
              <a:ext uri="{FF2B5EF4-FFF2-40B4-BE49-F238E27FC236}">
                <a16:creationId xmlns:a16="http://schemas.microsoft.com/office/drawing/2014/main" id="{8A06CB80-AF0F-B54A-A31F-0FB8E0F9BB8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3785744"/>
            <a:ext cx="6433868" cy="43088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</a:t>
            </a:r>
          </a:p>
        </p:txBody>
      </p:sp>
      <p:sp>
        <p:nvSpPr>
          <p:cNvPr id="19" name="Presenter Information Text Placeholder">
            <a:extLst>
              <a:ext uri="{FF2B5EF4-FFF2-40B4-BE49-F238E27FC236}">
                <a16:creationId xmlns:a16="http://schemas.microsoft.com/office/drawing/2014/main" id="{08E0EA14-7348-FB49-B0DB-D8600EBF4C8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4249009"/>
            <a:ext cx="6433868" cy="92333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Title</a:t>
            </a:r>
            <a:b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b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@Twitter-handle (if desired)</a:t>
            </a: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AA6F2061-5E6E-7440-8213-347350CB8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8549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C531F1-065E-594C-8147-D209A7179285}" type="datetime4">
              <a:rPr lang="en-GB" smtClean="0"/>
              <a:pPr/>
              <a:t>23 June 2022</a:t>
            </a:fld>
            <a:endParaRPr lang="en-US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D23EF8DF-C331-5B47-83E0-A9DAB9AF7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539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FBAE40"/>
          </p15:clr>
        </p15:guide>
        <p15:guide id="2" pos="7174" userDrawn="1">
          <p15:clr>
            <a:srgbClr val="FBAE40"/>
          </p15:clr>
        </p15:guide>
        <p15:guide id="3" orient="horz" pos="3634" userDrawn="1">
          <p15:clr>
            <a:srgbClr val="FBAE40"/>
          </p15:clr>
        </p15:guide>
        <p15:guide id="4" pos="5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eft, two images righ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DE7D3AB-96D3-4643-83A3-E505E78A7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F2D74FC-DE0D-9142-9052-7DC552A8C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D40591F7-C8D0-A945-B2CF-C2F5BEF470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39842"/>
            <a:ext cx="5395915" cy="7655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 dirty="0"/>
              <a:t>Text left, two images right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341D0D4-8A9F-254A-A838-BE23CB339FA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1422595"/>
            <a:ext cx="5395915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ED01163-A081-394B-A56F-2E745CD47F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11931" y="629923"/>
            <a:ext cx="4876799" cy="271943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image here (aspect ratio 16:9)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F0C757D-809E-2D4A-9E4D-DFA6D9C02CE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11931" y="3357983"/>
            <a:ext cx="4876800" cy="284977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image here (aspect ratio 16:9)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4506BA45-5B30-42C8-9EBC-485794889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63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74" userDrawn="1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slide ligh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760E4220-BD25-4B4C-B455-33118A521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877163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6000" b="0">
                <a:solidFill>
                  <a:srgbClr val="003C57"/>
                </a:solidFill>
              </a:defRPr>
            </a:lvl1pPr>
          </a:lstStyle>
          <a:p>
            <a:r>
              <a:rPr lang="en-US" dirty="0"/>
              <a:t>Simple slide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FAC3410B-E9D3-1344-BA0A-156C8EAB85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498D8C91-E3A5-0949-AD80-1579D1DC0571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rgbClr val="003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>
            <a:extLst>
              <a:ext uri="{FF2B5EF4-FFF2-40B4-BE49-F238E27FC236}">
                <a16:creationId xmlns:a16="http://schemas.microsoft.com/office/drawing/2014/main" id="{F96C9EEC-3B0E-4705-8DBF-1A7AD2DF9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96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74" userDrawn="1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slide dark">
    <p:bg>
      <p:bgPr>
        <a:solidFill>
          <a:srgbClr val="41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E66B1B25-E87D-DD48-B7D5-8781B0C8E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877163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slide dark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AC9D43D1-196F-6E4B-8A8C-576F7DDB87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8" name="Line">
            <a:extLst>
              <a:ext uri="{FF2B5EF4-FFF2-40B4-BE49-F238E27FC236}">
                <a16:creationId xmlns:a16="http://schemas.microsoft.com/office/drawing/2014/main" id="{8B15311A-8D87-4AEA-B2F4-786F7B873889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">
            <a:extLst>
              <a:ext uri="{FF2B5EF4-FFF2-40B4-BE49-F238E27FC236}">
                <a16:creationId xmlns:a16="http://schemas.microsoft.com/office/drawing/2014/main" id="{45116E01-62B2-4C06-8C26-7CE2CAF49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44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slide with tex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887C01F-E831-1347-BF6E-F8337514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D984022C-717A-394E-A7B0-E38478A09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Colour filter for image" descr="The Earth from space">
            <a:extLst>
              <a:ext uri="{FF2B5EF4-FFF2-40B4-BE49-F238E27FC236}">
                <a16:creationId xmlns:a16="http://schemas.microsoft.com/office/drawing/2014/main" id="{B014DE38-8C4D-6F43-8595-E82C3F754B7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83AAA621-F3CF-3740-81C1-B8882EE4AE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16932"/>
            <a:ext cx="10515600" cy="210519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over</a:t>
            </a:r>
            <a:br>
              <a:rPr lang="en-US" dirty="0"/>
            </a:br>
            <a:r>
              <a:rPr lang="en-US" dirty="0"/>
              <a:t>image slide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ACB83E4B-B9C7-0F43-932F-F73B5EC832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5" name="Copyright information for image if required">
            <a:extLst>
              <a:ext uri="{FF2B5EF4-FFF2-40B4-BE49-F238E27FC236}">
                <a16:creationId xmlns:a16="http://schemas.microsoft.com/office/drawing/2014/main" id="{D31CAD75-D2A9-D948-9127-164AB51939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5264052"/>
            <a:ext cx="10533743" cy="74424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Replace the background image and include any copyright information if required e.g. </a:t>
            </a:r>
            <a:r>
              <a:rPr lang="en-US" dirty="0">
                <a:solidFill>
                  <a:schemeClr val="bg1"/>
                </a:solidFill>
              </a:rPr>
              <a:t>© </a:t>
            </a:r>
            <a:r>
              <a:rPr lang="en-GB" dirty="0">
                <a:solidFill>
                  <a:schemeClr val="bg1"/>
                </a:solidFill>
              </a:rPr>
              <a:t>Photo by NASA on </a:t>
            </a:r>
            <a:r>
              <a:rPr lang="en-GB" dirty="0" err="1">
                <a:solidFill>
                  <a:schemeClr val="bg1"/>
                </a:solidFill>
              </a:rPr>
              <a:t>Unsplash</a:t>
            </a:r>
            <a:endParaRPr lang="en-US" dirty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1F0531AD-6E00-47B1-A29E-852366DC2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29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Grey 5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F0107D9C-8794-7E4B-B350-FEC30E7FA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814F886F-B0B2-9547-B024-B36E852462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41E16F23-B3CF-314E-AFD9-633806B1334D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Logo">
            <a:extLst>
              <a:ext uri="{FF2B5EF4-FFF2-40B4-BE49-F238E27FC236}">
                <a16:creationId xmlns:a16="http://schemas.microsoft.com/office/drawing/2014/main" id="{2E8EA810-59B5-4993-91AF-091AB084A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03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Grey 100">
    <p:bg>
      <p:bgPr>
        <a:solidFill>
          <a:srgbClr val="41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F0107D9C-8794-7E4B-B350-FEC30E7FA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C51DA302-E673-0B48-9032-76748EE3E6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41E16F23-B3CF-314E-AFD9-633806B1334D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3392D271-69EB-4FEA-A580-C98C051EF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03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Night blue">
    <p:bg>
      <p:bgPr>
        <a:solidFill>
          <a:srgbClr val="003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39705124-4B77-4A45-9308-A04738CB6E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335C0D86-6B6D-9340-A3E4-0C4964615F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358F74D1-E147-4867-AFB1-54EAEE980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36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Ocean blue">
    <p:bg>
      <p:bgPr>
        <a:solidFill>
          <a:srgbClr val="2060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B4C955DF-BE42-D34D-9E3E-CC9BF3A6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622D5613-4A3F-4C4D-AB7A-78FCC248AD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66E02D8C-D898-467C-8F0F-2745C0AF6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81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Sky blue">
    <p:bg>
      <p:bgPr>
        <a:solidFill>
          <a:srgbClr val="27A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D13A9CD3-E6C3-0344-974D-58215B0ABAAA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">
            <a:extLst>
              <a:ext uri="{FF2B5EF4-FFF2-40B4-BE49-F238E27FC236}">
                <a16:creationId xmlns:a16="http://schemas.microsoft.com/office/drawing/2014/main" id="{A07FCA63-88F4-0D40-B646-DB3E33AA93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680E1A51-C56D-6C4C-90F5-70BA71A10A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66CD3B91-037B-4B67-B3BC-D706B0A5D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49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Aqua teal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1FFF5308-8243-A94B-81A6-3885912D0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5903921C-6D50-A849-B477-5BE38F246F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9BEE2D9E-3E87-ED40-89C2-DBA774F1F211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E0BB8E37-82CC-49E5-8F3F-D8E94B046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 title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447E70A3-4C48-46D3-AED7-FAFF0A068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48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74" userDrawn="1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_Indigo blue">
    <p:bg>
      <p:bgPr>
        <a:solidFill>
          <a:srgbClr val="3C38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FF6451-6437-294C-AE93-D483699E514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543DF038-D2D9-464B-9CBE-BD4B00AFCE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2A06972-B375-D540-B534-45327AACF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0A4B514B-CC2C-4021-88E0-515BD5916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52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_Plum purple">
    <p:bg>
      <p:bgPr>
        <a:solidFill>
          <a:srgbClr val="902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692B31-F575-6549-88BE-268E460843FC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461247D4-94C2-BE4C-A999-F549F7698C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650BAC6-52B8-9D45-96A4-4363AFCA8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8009441E-8CA1-4A7D-A5BB-4CFD7A541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04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Flamingo pink">
    <p:bg>
      <p:bgPr>
        <a:solidFill>
          <a:srgbClr val="DF0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7D8161-5352-AC4F-8422-00F311FA85FA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D0B060B4-A511-0047-913D-9721FF5144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3386FE0-A862-5740-962C-C24D3F6B9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423B2346-C28B-4F92-B950-6933AADE8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Ruby red">
    <p:bg>
      <p:bgPr>
        <a:solidFill>
          <a:srgbClr val="D002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661407-3B8B-664A-A263-554870E58063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97414DBD-79C5-A244-8B4E-E0A37BD60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16821C-C6DC-7B48-A948-EEC91826F2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577D6933-6FD9-4F20-A934-78E60B86F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39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Jaffa orange">
    <p:bg>
      <p:bgPr>
        <a:solidFill>
          <a:srgbClr val="FA64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81843D-E333-4F4C-A36D-94080D3638C8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C62F1910-CA81-E648-B863-DE791419B0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E7CF45C-0FAE-7E42-85CA-A478088C0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685EC371-6C64-457D-9F78-8AB2FCF93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01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Sun yellow">
    <p:bg>
      <p:bgPr>
        <a:solidFill>
          <a:srgbClr val="FB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76DFADB9-CC9D-E547-8CD9-C58C55DDD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rgbClr val="003C57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F27CF227-6C56-1B4B-8B3C-836CBD4213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A1D561F3-67B8-48D8-AF4C-01D517983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0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Neon yellow">
    <p:bg>
      <p:bgPr>
        <a:solidFill>
          <a:srgbClr val="F0F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76DFADB9-CC9D-E547-8CD9-C58C55DDD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rgbClr val="003C57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F27CF227-6C56-1B4B-8B3C-836CBD4213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7" name="Line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A1D561F3-67B8-48D8-AF4C-01D517983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83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Spring green">
    <p:bg>
      <p:bgPr>
        <a:solidFill>
          <a:srgbClr val="A8B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65B387B-3FD1-45EA-AC50-60AD9B8DA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 13">
            <a:extLst>
              <a:ext uri="{FF2B5EF4-FFF2-40B4-BE49-F238E27FC236}">
                <a16:creationId xmlns:a16="http://schemas.microsoft.com/office/drawing/2014/main" id="{BEFA1C02-658E-4EF5-B8BD-C62D45000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C9938C-4DE2-4450-B60D-069F30542F33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08FEB706-A4AF-49A8-A8AD-557CD3B075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FB31923-E9AE-428F-A39B-605D38B7C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rgbClr val="003C57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4B9D8C77-AC27-4704-9677-EF7CBC17E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98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Leaf green">
    <p:bg>
      <p:bgPr>
        <a:solidFill>
          <a:srgbClr val="0F82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54334A07-9B9F-A349-8CB2-86A842F8F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9528"/>
            <a:ext cx="10515600" cy="1052596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D120A143-5C37-E449-99C7-B1D969F1B8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cxnSp>
        <p:nvCxnSpPr>
          <p:cNvPr id="10" name="Line">
            <a:extLst>
              <a:ext uri="{FF2B5EF4-FFF2-40B4-BE49-F238E27FC236}">
                <a16:creationId xmlns:a16="http://schemas.microsoft.com/office/drawing/2014/main" id="{2D6F6E82-1A2A-A042-8877-3692D4187F3F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Logo">
            <a:extLst>
              <a:ext uri="{FF2B5EF4-FFF2-40B4-BE49-F238E27FC236}">
                <a16:creationId xmlns:a16="http://schemas.microsoft.com/office/drawing/2014/main" id="{875D7785-5E6D-4E80-B06B-AE51D9F45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779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ngle column title and content">
    <p:bg>
      <p:bgPr>
        <a:solidFill>
          <a:srgbClr val="206095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206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5529D046-3304-C048-A259-4072E1685A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CAD29F18-7F8F-834A-916E-5882B73CE8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661FFF66-D6ED-4B36-B804-7E012BBA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7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B75BE5F0-67EC-0641-9E8B-7BC2DE4910BB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BF8E2729-03F2-4F77-BF33-CCC290F9D7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6"/>
            <a:ext cx="10515600" cy="52629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838200" y="1422595"/>
            <a:ext cx="4961351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Column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6172200" y="1422595"/>
            <a:ext cx="5199743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Column two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ACE27A3F-1D07-4E3A-9F98-B1A9D1601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71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orient="horz" pos="391" userDrawn="1">
          <p15:clr>
            <a:srgbClr val="FBAE40"/>
          </p15:clr>
        </p15:guide>
        <p15:guide id="3" pos="7174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ingle column title and content">
    <p:bg>
      <p:bgPr>
        <a:solidFill>
          <a:srgbClr val="27A0CC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27A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F86CEC68-96A8-9942-B57F-300C064ECC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485AD947-1A1D-1741-9924-A4BD848EB5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2D4EE418-73DB-459D-8179-2514DCC4B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94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ingle column title and content">
    <p:bg>
      <p:bgPr>
        <a:solidFill>
          <a:srgbClr val="00A3A6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2ABAF583-29A6-2E47-8107-77BF62EAA7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84E6AC44-311B-3642-9476-91E530FC241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243014FD-25FC-400B-96E4-E959A2476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62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ingle column title and content">
    <p:bg>
      <p:bgPr>
        <a:solidFill>
          <a:srgbClr val="3C388E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3C3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2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8013804-9CF1-4919-8F50-7EEB48597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43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ingle column title and content">
    <p:bg>
      <p:bgPr>
        <a:solidFill>
          <a:srgbClr val="902082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9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368C9A3F-9D96-7744-B6CB-87D30682F4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13B7165C-0BA9-E541-A1E4-A25D1BA842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17AABDE1-B8B3-4234-9D22-44B1E03F5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930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ingle column title and content">
    <p:bg>
      <p:bgPr>
        <a:solidFill>
          <a:srgbClr val="DF0667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DF06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C2C1B397-A9E1-B746-BD94-CB8BA481F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4495690A-C631-5648-8771-CE0B1ACF2A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607E2896-D758-4DC4-9916-A47CD121E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044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ingle column title and content">
    <p:bg>
      <p:bgPr>
        <a:solidFill>
          <a:srgbClr val="D0021B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D00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0444E5ED-F1A1-814E-ACFD-634EF419B0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67943E12-9848-8543-8144-6290A540B8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A07DF09-60BD-4FDD-BD3B-F76C80372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330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ingle column title and content">
    <p:bg>
      <p:bgPr>
        <a:solidFill>
          <a:srgbClr val="FA6401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FA6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D41039E6-3AF9-BE4A-A89B-1CD275399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FA352F9E-6205-3C41-8AFD-A15A3ED46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B3DB760-375D-412A-8A1F-B405B5C7A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36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Single column title and content">
    <p:bg>
      <p:bgPr>
        <a:solidFill>
          <a:srgbClr val="FBC900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FB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F06FA8BB-10A5-D04C-98E8-7CF1835F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4260E4F4-0AE2-534D-97B9-C9E641454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6C9D8E9D-FECD-4DEA-8266-684ED070F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606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Single column title and content">
    <p:bg>
      <p:bgPr>
        <a:solidFill>
          <a:srgbClr val="F0F762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F0F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F06FA8BB-10A5-D04C-98E8-7CF1835F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4260E4F4-0AE2-534D-97B9-C9E641454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6C9D8E9D-FECD-4DEA-8266-684ED070F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871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Single column title and content">
    <p:bg>
      <p:bgPr>
        <a:solidFill>
          <a:srgbClr val="A8BD3A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A8B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F06FA8BB-10A5-D04C-98E8-7CF1835F3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">
            <a:extLst>
              <a:ext uri="{FF2B5EF4-FFF2-40B4-BE49-F238E27FC236}">
                <a16:creationId xmlns:a16="http://schemas.microsoft.com/office/drawing/2014/main" id="{4260E4F4-0AE2-534D-97B9-C9E641454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43A56145-2D0E-E94F-A399-32CA6DD18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20C025E5-7258-7042-B637-ACEBD0147F9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26111289-4FD3-437B-8361-6BB02403A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9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single column title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41DF6F2E-6103-7646-B158-3C2256C82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">
            <a:extLst>
              <a:ext uri="{FF2B5EF4-FFF2-40B4-BE49-F238E27FC236}">
                <a16:creationId xmlns:a16="http://schemas.microsoft.com/office/drawing/2014/main" id="{329F9C9E-62CC-2B44-BA02-01ADE0F29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Line">
            <a:extLst>
              <a:ext uri="{FF2B5EF4-FFF2-40B4-BE49-F238E27FC236}">
                <a16:creationId xmlns:a16="http://schemas.microsoft.com/office/drawing/2014/main" id="{30544EB6-513C-7842-B1EB-1E3E37F1B12C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rgbClr val="003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Logo">
            <a:extLst>
              <a:ext uri="{FF2B5EF4-FFF2-40B4-BE49-F238E27FC236}">
                <a16:creationId xmlns:a16="http://schemas.microsoft.com/office/drawing/2014/main" id="{6F0F87AC-425B-44BE-B1D9-A163C0E2E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52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  <p15:guide id="2" pos="529" userDrawn="1">
          <p15:clr>
            <a:srgbClr val="FBAE40"/>
          </p15:clr>
        </p15:guide>
        <p15:guide id="3" pos="3940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ingle column title and content">
    <p:bg>
      <p:bgPr>
        <a:solidFill>
          <a:srgbClr val="0F8243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0F8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8D2D9665-1930-354D-807D-4411F3CF0D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11" name="Content Placeholder">
            <a:extLst>
              <a:ext uri="{FF2B5EF4-FFF2-40B4-BE49-F238E27FC236}">
                <a16:creationId xmlns:a16="http://schemas.microsoft.com/office/drawing/2014/main" id="{E3E75594-49FF-B84B-8C8B-F49C4E118C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E87E00BB-C881-4224-884B-E53DCEF7F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9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two column text and conten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8" name="Line">
            <a:extLst>
              <a:ext uri="{FF2B5EF4-FFF2-40B4-BE49-F238E27FC236}">
                <a16:creationId xmlns:a16="http://schemas.microsoft.com/office/drawing/2014/main" id="{7A09A1D8-0AE4-B646-8D6E-9B761AD35D7E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rgbClr val="003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">
            <a:extLst>
              <a:ext uri="{FF2B5EF4-FFF2-40B4-BE49-F238E27FC236}">
                <a16:creationId xmlns:a16="http://schemas.microsoft.com/office/drawing/2014/main" id="{66B13EBF-9BF3-407E-95DF-1E1504083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  <p:sp>
        <p:nvSpPr>
          <p:cNvPr id="40" name="Title">
            <a:extLst>
              <a:ext uri="{FF2B5EF4-FFF2-40B4-BE49-F238E27FC236}">
                <a16:creationId xmlns:a16="http://schemas.microsoft.com/office/drawing/2014/main" id="{828BD64B-77BE-4FF5-BBDC-EF7EC865CC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6"/>
            <a:ext cx="10515600" cy="52629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87ADB154-14C7-45F6-86A7-1568603A2E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422595"/>
            <a:ext cx="4961351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Column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6F27E631-7041-4832-8BDE-85CAE2816ED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422595"/>
            <a:ext cx="5199743" cy="2375394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Column two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903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2" orient="horz" pos="3634">
          <p15:clr>
            <a:srgbClr val="FBAE40"/>
          </p15:clr>
        </p15:guide>
        <p15:guide id="3" pos="529">
          <p15:clr>
            <a:srgbClr val="FBAE40"/>
          </p15:clr>
        </p15:guide>
        <p15:guide id="4" pos="717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page - minimal footer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EC099F22-2809-E243-A4DE-90F187EBDB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2127"/>
            <a:ext cx="10515600" cy="5262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aseline="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174CFFCA-1BD8-5E48-82C8-B24912230E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24324"/>
            <a:ext cx="10515600" cy="22980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6CA9248A-F4DF-432F-8A97-41F8E3C9F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47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74" userDrawn="1">
          <p15:clr>
            <a:srgbClr val="FBAE40"/>
          </p15:clr>
        </p15:guide>
        <p15:guide id="3" orient="horz" pos="391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image slide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">
            <a:extLst>
              <a:ext uri="{FF2B5EF4-FFF2-40B4-BE49-F238E27FC236}">
                <a16:creationId xmlns:a16="http://schemas.microsoft.com/office/drawing/2014/main" id="{3CBDAEED-76B5-4C05-B509-A6902CE43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7094"/>
            <a:ext cx="5119687" cy="7655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 dirty="0"/>
              <a:t>Image Slide</a:t>
            </a: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2E5A3FCD-21AD-4891-BE59-BD2B246F25D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3231" y="632462"/>
            <a:ext cx="5667348" cy="555984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image here (aspect ratio 1:1)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F4A35F9-7B4A-4543-B206-7DD45C6BE6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19632" y="629923"/>
            <a:ext cx="4869098" cy="271513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image here (aspect ratio 16:9)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175AB9CB-A473-4FF7-8A93-A893D3FFB9E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19631" y="3348930"/>
            <a:ext cx="4869099" cy="284527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image here (aspect ratio 16:9)</a:t>
            </a:r>
          </a:p>
        </p:txBody>
      </p:sp>
    </p:spTree>
    <p:extLst>
      <p:ext uri="{BB962C8B-B14F-4D97-AF65-F5344CB8AC3E}">
        <p14:creationId xmlns:p14="http://schemas.microsoft.com/office/powerpoint/2010/main" val="2517850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2" orient="horz" pos="3634">
          <p15:clr>
            <a:srgbClr val="FBAE40"/>
          </p15:clr>
        </p15:guide>
        <p15:guide id="3" pos="529">
          <p15:clr>
            <a:srgbClr val="FBAE40"/>
          </p15:clr>
        </p15:guide>
        <p15:guide id="4" pos="717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quote slide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4823432E-3586-604D-92FD-6766ABAEBE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44961"/>
            <a:ext cx="10515600" cy="877163"/>
          </a:xfrm>
          <a:prstGeom prst="rect">
            <a:avLst/>
          </a:prstGeom>
        </p:spPr>
        <p:txBody>
          <a:bodyPr tIns="0" rIns="0" bIns="0" anchor="t" anchorCtr="0">
            <a:spAutoFit/>
          </a:bodyPr>
          <a:lstStyle>
            <a:lvl1pPr algn="l">
              <a:defRPr sz="6000" b="0">
                <a:solidFill>
                  <a:srgbClr val="003C57"/>
                </a:solidFill>
              </a:defRPr>
            </a:lvl1pPr>
          </a:lstStyle>
          <a:p>
            <a:r>
              <a:rPr lang="en-US" dirty="0"/>
              <a:t>“Simple quote.”</a:t>
            </a:r>
          </a:p>
        </p:txBody>
      </p:sp>
      <p:sp>
        <p:nvSpPr>
          <p:cNvPr id="7" name="Author">
            <a:extLst>
              <a:ext uri="{FF2B5EF4-FFF2-40B4-BE49-F238E27FC236}">
                <a16:creationId xmlns:a16="http://schemas.microsoft.com/office/drawing/2014/main" id="{5098D52F-C970-2B40-8239-2E25388E3E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5EC2ED2C-DFFD-4C3C-B7EF-6CDB6F61F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65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orient="horz" pos="3634" userDrawn="1">
          <p15:clr>
            <a:srgbClr val="FBAE40"/>
          </p15:clr>
        </p15:guide>
        <p15:guide id="3" pos="529" userDrawn="1">
          <p15:clr>
            <a:srgbClr val="FBAE40"/>
          </p15:clr>
        </p15:guide>
        <p15:guide id="4" pos="717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eft, one image right"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82EEFC85-1348-1B4D-BA3F-948A6B6A2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C90513C-0A03-D04D-8CDF-DC791864E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76494BA-54FA-6240-A5E0-73528C13DB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39842"/>
            <a:ext cx="3331865" cy="8145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 dirty="0"/>
              <a:t>Text left, one image right</a:t>
            </a:r>
          </a:p>
        </p:txBody>
      </p:sp>
      <p:sp>
        <p:nvSpPr>
          <p:cNvPr id="10" name="Content Placeholder">
            <a:extLst>
              <a:ext uri="{FF2B5EF4-FFF2-40B4-BE49-F238E27FC236}">
                <a16:creationId xmlns:a16="http://schemas.microsoft.com/office/drawing/2014/main" id="{5A53190F-4F68-9B4A-91AB-F520FB436C9F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8200" y="1681675"/>
            <a:ext cx="3331866" cy="2329227"/>
          </a:xfrm>
          <a:prstGeom prst="rect">
            <a:avLst/>
          </a:prstGeom>
        </p:spPr>
        <p:txBody>
          <a:bodyPr wrap="square" tIns="0" bIns="0" anchor="t" anchorCtr="0"/>
          <a:lstStyle>
            <a:lvl1pPr>
              <a:spcAft>
                <a:spcPts val="500"/>
              </a:spcAft>
              <a:defRPr sz="3200">
                <a:solidFill>
                  <a:schemeClr val="tx1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1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1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1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">
            <a:extLst>
              <a:ext uri="{FF2B5EF4-FFF2-40B4-BE49-F238E27FC236}">
                <a16:creationId xmlns:a16="http://schemas.microsoft.com/office/drawing/2014/main" id="{3AEE310C-A9B2-BC47-9C43-3532231F7D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56936" y="639842"/>
            <a:ext cx="6822742" cy="5129133"/>
          </a:xfrm>
          <a:prstGeom prst="rect">
            <a:avLst/>
          </a:prstGeom>
          <a:solidFill>
            <a:schemeClr val="bg2"/>
          </a:solidFill>
        </p:spPr>
        <p:txBody>
          <a:bodyPr wrap="square" lIns="720000" tIns="720000" rIns="720000" bIns="720000" anchor="ctr" anchorCtr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image here</a:t>
            </a:r>
            <a:br>
              <a:rPr lang="en-US" dirty="0"/>
            </a:br>
            <a:r>
              <a:rPr lang="en-US" dirty="0"/>
              <a:t>(aspect ratio 4:3)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7230BA26-5933-4A86-8479-E00BE39B2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7853" y="6281865"/>
            <a:ext cx="3489861" cy="3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63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orient="horz" pos="391" userDrawn="1">
          <p15:clr>
            <a:srgbClr val="FBAE40"/>
          </p15:clr>
        </p15:guide>
        <p15:guide id="3" pos="7174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948F094D-06E7-4D4C-A30E-6245801E4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2947E464-F91B-FD47-B97A-E5129B454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itle Placeholder">
            <a:extLst>
              <a:ext uri="{FF2B5EF4-FFF2-40B4-BE49-F238E27FC236}">
                <a16:creationId xmlns:a16="http://schemas.microsoft.com/office/drawing/2014/main" id="{6DBF0174-0E48-4922-B59E-9E207247D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6982"/>
            <a:ext cx="7379711" cy="21490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Write your title here </a:t>
            </a:r>
            <a:br>
              <a:rPr lang="en-US" dirty="0"/>
            </a:br>
            <a:r>
              <a:rPr lang="en-US" dirty="0"/>
              <a:t>(in sentence case)</a:t>
            </a:r>
            <a:endParaRPr lang="en-GB" dirty="0"/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CBE85E22-5EF0-604F-9D81-8D5521977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81404"/>
            <a:ext cx="7379711" cy="2391425"/>
          </a:xfrm>
          <a:prstGeom prst="rect">
            <a:avLst/>
          </a:prstGeom>
        </p:spPr>
        <p:txBody>
          <a:bodyPr vert="horz" wrap="square" lIns="0" tIns="46800" rIns="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(minimum recommended text size 18pt)</a:t>
            </a:r>
          </a:p>
        </p:txBody>
      </p:sp>
      <p:sp>
        <p:nvSpPr>
          <p:cNvPr id="16" name="Date Placeholder">
            <a:extLst>
              <a:ext uri="{FF2B5EF4-FFF2-40B4-BE49-F238E27FC236}">
                <a16:creationId xmlns:a16="http://schemas.microsoft.com/office/drawing/2014/main" id="{C57F1779-22FA-E74D-A68A-DE59AC030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531312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2000" b="1">
                <a:solidFill>
                  <a:srgbClr val="003C57"/>
                </a:solidFill>
              </a:defRPr>
            </a:lvl1pPr>
          </a:lstStyle>
          <a:p>
            <a:fld id="{695CE8D2-2A51-934B-BEE8-FEA5F81FAF91}" type="datetime4">
              <a:rPr lang="en-GB" smtClean="0"/>
              <a:t>23 June 2022</a:t>
            </a:fld>
            <a:endParaRPr lang="en-US" dirty="0"/>
          </a:p>
        </p:txBody>
      </p:sp>
      <p:cxnSp>
        <p:nvCxnSpPr>
          <p:cNvPr id="15" name="Line">
            <a:extLst>
              <a:ext uri="{FF2B5EF4-FFF2-40B4-BE49-F238E27FC236}">
                <a16:creationId xmlns:a16="http://schemas.microsoft.com/office/drawing/2014/main" id="{6E5DCB11-47E3-BC4E-87BE-ED66A7AC92CD}"/>
              </a:ext>
            </a:extLst>
          </p:cNvPr>
          <p:cNvCxnSpPr>
            <a:cxnSpLocks/>
          </p:cNvCxnSpPr>
          <p:nvPr userDrawn="1"/>
        </p:nvCxnSpPr>
        <p:spPr>
          <a:xfrm>
            <a:off x="822000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Logo" descr="Office for National Statistics logo">
            <a:extLst>
              <a:ext uri="{FF2B5EF4-FFF2-40B4-BE49-F238E27FC236}">
                <a16:creationId xmlns:a16="http://schemas.microsoft.com/office/drawing/2014/main" id="{825F068C-C955-AD4A-A83F-5D4A84BF0331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/>
        </p:blipFill>
        <p:spPr>
          <a:xfrm>
            <a:off x="847849" y="6281865"/>
            <a:ext cx="3489869" cy="30603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0081CDA-ECB1-443B-BCFA-5ED3827DD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rcRect/>
          <a:stretch/>
        </p:blipFill>
        <p:spPr>
          <a:xfrm>
            <a:off x="7619467" y="1568835"/>
            <a:ext cx="3769258" cy="429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1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725" r:id="rId4"/>
    <p:sldLayoutId id="2147483739" r:id="rId5"/>
    <p:sldLayoutId id="2147483708" r:id="rId6"/>
    <p:sldLayoutId id="2147483740" r:id="rId7"/>
    <p:sldLayoutId id="2147483724" r:id="rId8"/>
    <p:sldLayoutId id="2147483704" r:id="rId9"/>
    <p:sldLayoutId id="2147483705" r:id="rId10"/>
    <p:sldLayoutId id="2147483729" r:id="rId11"/>
    <p:sldLayoutId id="2147483730" r:id="rId12"/>
    <p:sldLayoutId id="2147483671" r:id="rId13"/>
    <p:sldLayoutId id="2147483728" r:id="rId14"/>
    <p:sldLayoutId id="2147483684" r:id="rId15"/>
    <p:sldLayoutId id="2147483674" r:id="rId16"/>
    <p:sldLayoutId id="2147483689" r:id="rId17"/>
    <p:sldLayoutId id="2147483675" r:id="rId18"/>
    <p:sldLayoutId id="2147483677" r:id="rId19"/>
    <p:sldLayoutId id="2147483682" r:id="rId20"/>
    <p:sldLayoutId id="2147483683" r:id="rId21"/>
    <p:sldLayoutId id="2147483681" r:id="rId22"/>
    <p:sldLayoutId id="2147483680" r:id="rId23"/>
    <p:sldLayoutId id="2147483679" r:id="rId24"/>
    <p:sldLayoutId id="2147483709" r:id="rId25"/>
    <p:sldLayoutId id="2147483737" r:id="rId26"/>
    <p:sldLayoutId id="2147483735" r:id="rId27"/>
    <p:sldLayoutId id="2147483678" r:id="rId28"/>
    <p:sldLayoutId id="2147483713" r:id="rId29"/>
    <p:sldLayoutId id="2147483715" r:id="rId30"/>
    <p:sldLayoutId id="2147483717" r:id="rId31"/>
    <p:sldLayoutId id="2147483723" r:id="rId32"/>
    <p:sldLayoutId id="2147483722" r:id="rId33"/>
    <p:sldLayoutId id="2147483721" r:id="rId34"/>
    <p:sldLayoutId id="2147483720" r:id="rId35"/>
    <p:sldLayoutId id="2147483719" r:id="rId36"/>
    <p:sldLayoutId id="2147483733" r:id="rId37"/>
    <p:sldLayoutId id="2147483736" r:id="rId38"/>
    <p:sldLayoutId id="2147483734" r:id="rId39"/>
    <p:sldLayoutId id="2147483718" r:id="rId40"/>
  </p:sldLayoutIdLst>
  <p:hf sldNum="0"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spcAft>
          <a:spcPts val="1000"/>
        </a:spcAft>
        <a:buNone/>
        <a:defRPr sz="4800" b="1" kern="1200" baseline="0">
          <a:solidFill>
            <a:srgbClr val="003C57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3200" kern="1200">
          <a:solidFill>
            <a:srgbClr val="003C57"/>
          </a:solidFill>
          <a:latin typeface="+mn-lt"/>
          <a:ea typeface="+mn-ea"/>
          <a:cs typeface="+mn-cs"/>
        </a:defRPr>
      </a:lvl1pPr>
      <a:lvl2pPr marL="468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800" kern="1200">
          <a:solidFill>
            <a:srgbClr val="003C57"/>
          </a:solidFill>
          <a:latin typeface="+mn-lt"/>
          <a:ea typeface="+mn-ea"/>
          <a:cs typeface="+mn-cs"/>
        </a:defRPr>
      </a:lvl2pPr>
      <a:lvl3pPr marL="648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400" kern="1200">
          <a:solidFill>
            <a:srgbClr val="003C57"/>
          </a:solidFill>
          <a:latin typeface="+mn-lt"/>
          <a:ea typeface="+mn-ea"/>
          <a:cs typeface="+mn-cs"/>
        </a:defRPr>
      </a:lvl3pPr>
      <a:lvl4pPr marL="828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000" kern="1200">
          <a:solidFill>
            <a:srgbClr val="003C57"/>
          </a:solidFill>
          <a:latin typeface="+mn-lt"/>
          <a:ea typeface="+mn-ea"/>
          <a:cs typeface="+mn-cs"/>
        </a:defRPr>
      </a:lvl4pPr>
      <a:lvl5pPr marL="1008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rgbClr val="003C5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orient="horz" pos="3634" userDrawn="1">
          <p15:clr>
            <a:srgbClr val="F26B43"/>
          </p15:clr>
        </p15:guide>
        <p15:guide id="3" pos="7174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0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9.png"/><Relationship Id="rId9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national.development@ons.gov.uk" TargetMode="External"/><Relationship Id="rId2" Type="http://schemas.openxmlformats.org/officeDocument/2006/relationships/hyperlink" Target="mailto:Charlie.wroth-smith@ons.gov.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F2B7606F-25F1-44A9-85D1-9970728A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and methods for administrative data in official statistics</a:t>
            </a:r>
            <a:endParaRPr lang="en-GB" dirty="0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28A3E78C-BAB1-4A56-9A0E-61064A9588E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3779395"/>
            <a:ext cx="6433868" cy="437236"/>
          </a:xfrm>
        </p:spPr>
        <p:txBody>
          <a:bodyPr/>
          <a:lstStyle/>
          <a:p>
            <a:r>
              <a:rPr lang="en-GB" dirty="0"/>
              <a:t>Charlie Wroth-Smith</a:t>
            </a:r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74EB087D-126D-4DFA-A834-EF937FF1E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4499792"/>
            <a:ext cx="6433868" cy="650884"/>
          </a:xfrm>
        </p:spPr>
        <p:txBody>
          <a:bodyPr/>
          <a:lstStyle/>
          <a:p>
            <a:r>
              <a:rPr lang="en-GB" dirty="0"/>
              <a:t>Head of Methodological Research Hub, Methodology &amp; Quality Directorate</a:t>
            </a:r>
          </a:p>
        </p:txBody>
      </p:sp>
      <p:sp>
        <p:nvSpPr>
          <p:cNvPr id="2" name="Date Placeholder">
            <a:extLst>
              <a:ext uri="{FF2B5EF4-FFF2-40B4-BE49-F238E27FC236}">
                <a16:creationId xmlns:a16="http://schemas.microsoft.com/office/drawing/2014/main" id="{2B42C91A-136F-0846-B8A8-6577BC193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29 June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676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C15523-032A-42D9-9CE5-A788A688D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2127"/>
            <a:ext cx="10515600" cy="467820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Administrative data – Why?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A946A6-DCAA-4E2A-87DD-EB884925C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3988"/>
            <a:ext cx="10515600" cy="252383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The data revolution - opportunities for analysis and public policy, and for increased efficiency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Transformation – putting administrative data at the core of our statistical systems</a:t>
            </a:r>
            <a:endParaRPr lang="en-US" sz="28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43B5383-1264-4799-84DD-4E1A28C00D95}"/>
              </a:ext>
            </a:extLst>
          </p:cNvPr>
          <p:cNvSpPr/>
          <p:nvPr/>
        </p:nvSpPr>
        <p:spPr>
          <a:xfrm>
            <a:off x="1356761" y="3722688"/>
            <a:ext cx="2651630" cy="2234876"/>
          </a:xfrm>
          <a:prstGeom prst="round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367CB6-5E1F-4CB0-94EA-31E0A801676C}"/>
              </a:ext>
            </a:extLst>
          </p:cNvPr>
          <p:cNvSpPr txBox="1"/>
          <p:nvPr/>
        </p:nvSpPr>
        <p:spPr>
          <a:xfrm>
            <a:off x="1356761" y="3912173"/>
            <a:ext cx="259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pitchFamily="1" charset="-128"/>
              </a:rPr>
              <a:t>Develop our capability to integrate administrative and commercial data sources, </a:t>
            </a:r>
            <a:r>
              <a:rPr lang="en-US" b="1" i="1" dirty="0">
                <a:solidFill>
                  <a:srgbClr val="FFFFFF"/>
                </a:solidFill>
                <a:latin typeface="Arial" charset="0"/>
                <a:ea typeface="ＭＳ Ｐゴシック" pitchFamily="1" charset="-128"/>
              </a:rPr>
              <a:t>supported by appropriate methods</a:t>
            </a:r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pitchFamily="1" charset="-128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854567A-E010-482F-BBEA-7605C09EE4D6}"/>
              </a:ext>
            </a:extLst>
          </p:cNvPr>
          <p:cNvSpPr/>
          <p:nvPr/>
        </p:nvSpPr>
        <p:spPr>
          <a:xfrm>
            <a:off x="4802088" y="3722688"/>
            <a:ext cx="2590056" cy="2234876"/>
          </a:xfrm>
          <a:prstGeom prst="round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5FDBF4B-B5A2-4A8E-B078-CEDC9820E828}"/>
              </a:ext>
            </a:extLst>
          </p:cNvPr>
          <p:cNvSpPr/>
          <p:nvPr/>
        </p:nvSpPr>
        <p:spPr>
          <a:xfrm>
            <a:off x="8155900" y="3696627"/>
            <a:ext cx="2590056" cy="2234876"/>
          </a:xfrm>
          <a:prstGeom prst="round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6D4F32-7E5F-4CE1-A718-8EBEA8F8E3E2}"/>
              </a:ext>
            </a:extLst>
          </p:cNvPr>
          <p:cNvSpPr txBox="1"/>
          <p:nvPr/>
        </p:nvSpPr>
        <p:spPr>
          <a:xfrm>
            <a:off x="4968822" y="4189172"/>
            <a:ext cx="2351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pitchFamily="1" charset="-128"/>
              </a:rPr>
              <a:t>Keep pace with advances in technology [and techniques]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A7B39-7F3D-47AF-B29C-D894E0BBE46F}"/>
              </a:ext>
            </a:extLst>
          </p:cNvPr>
          <p:cNvSpPr txBox="1"/>
          <p:nvPr/>
        </p:nvSpPr>
        <p:spPr>
          <a:xfrm>
            <a:off x="8113799" y="3886023"/>
            <a:ext cx="26742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>
                <a:solidFill>
                  <a:srgbClr val="FFFFFF"/>
                </a:solidFill>
                <a:latin typeface="Arial" charset="0"/>
                <a:ea typeface="ＭＳ Ｐゴシック" pitchFamily="1" charset="-128"/>
              </a:rPr>
              <a:t>Be collaborative </a:t>
            </a:r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pitchFamily="1" charset="-128"/>
              </a:rPr>
              <a:t>– adopt creative solutions such as outsourcing and developing partnerships across the private and public sectors.</a:t>
            </a:r>
            <a:endParaRPr lang="en-GB" dirty="0">
              <a:solidFill>
                <a:srgbClr val="FFFFFF"/>
              </a:solidFill>
              <a:latin typeface="Arial" charset="0"/>
              <a:ea typeface="ＭＳ Ｐゴシック" pitchFamily="1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560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955A01E-5B1F-40AD-9072-1A61A6397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1350"/>
            <a:ext cx="10515600" cy="467820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  <a:cs typeface="Arial"/>
              </a:rPr>
              <a:t>But there are challenges…. 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63F0EB-C1A7-4AB6-8B8E-9B1CE00DA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324"/>
            <a:ext cx="10515600" cy="3931397"/>
          </a:xfrm>
        </p:spPr>
        <p:txBody>
          <a:bodyPr/>
          <a:lstStyle/>
          <a:p>
            <a:pPr algn="l" rtl="0" fontAlgn="base"/>
            <a:r>
              <a:rPr lang="en-GB" sz="3000" dirty="0">
                <a:latin typeface="Arial" panose="020B0604020202020204" pitchFamily="34" charset="0"/>
              </a:rPr>
              <a:t>Definitional differences</a:t>
            </a:r>
          </a:p>
          <a:p>
            <a:pPr algn="l" rtl="0" fontAlgn="base"/>
            <a:r>
              <a:rPr lang="en-GB" sz="3000" dirty="0">
                <a:latin typeface="Arial" panose="020B0604020202020204" pitchFamily="34" charset="0"/>
              </a:rPr>
              <a:t>Coverage issues</a:t>
            </a:r>
          </a:p>
          <a:p>
            <a:pPr algn="l" rtl="0" fontAlgn="base"/>
            <a:r>
              <a:rPr lang="en-GB" sz="3000" dirty="0">
                <a:latin typeface="Arial" panose="020B0604020202020204" pitchFamily="34" charset="0"/>
              </a:rPr>
              <a:t>Missingness</a:t>
            </a:r>
          </a:p>
          <a:p>
            <a:pPr algn="l" rtl="0" fontAlgn="base"/>
            <a:r>
              <a:rPr lang="en-GB" sz="3000" dirty="0">
                <a:latin typeface="Arial" panose="020B0604020202020204" pitchFamily="34" charset="0"/>
              </a:rPr>
              <a:t>Lack of metadata </a:t>
            </a:r>
          </a:p>
          <a:p>
            <a:pPr algn="l" rtl="0" fontAlgn="base"/>
            <a:r>
              <a:rPr lang="en-GB" sz="3000" b="0" i="0" u="none" strike="noStrike" dirty="0">
                <a:effectLst/>
                <a:latin typeface="Arial" panose="020B0604020202020204" pitchFamily="34" charset="0"/>
              </a:rPr>
              <a:t>Linkability </a:t>
            </a:r>
            <a:r>
              <a:rPr lang="en-GB" sz="3000" dirty="0">
                <a:latin typeface="Arial" panose="020B0604020202020204" pitchFamily="34" charset="0"/>
              </a:rPr>
              <a:t>e.g. no unique identifier</a:t>
            </a:r>
            <a:endParaRPr lang="en-GB" sz="3000" b="0" i="0" u="none" strike="noStrike" dirty="0"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GB" sz="3000" dirty="0">
                <a:latin typeface="Arial" panose="020B0604020202020204" pitchFamily="34" charset="0"/>
              </a:rPr>
              <a:t>Changes to systems, variables etc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522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910E4C16-F2FF-4E3D-B06D-F5BE391C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1350"/>
            <a:ext cx="10515600" cy="438582"/>
          </a:xfrm>
        </p:spPr>
        <p:txBody>
          <a:bodyPr/>
          <a:lstStyle/>
          <a:p>
            <a:r>
              <a:rPr lang="en-US" sz="3000" dirty="0">
                <a:solidFill>
                  <a:schemeClr val="tx1"/>
                </a:solidFill>
                <a:ea typeface="+mj-lt"/>
                <a:cs typeface="+mj-lt"/>
              </a:rPr>
              <a:t>UK Administrative Data Methods Research programme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BD2AA5-0262-49CA-B6E7-F86EA87E8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239"/>
            <a:ext cx="10515600" cy="4236096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>
                <a:ea typeface="+mn-lt"/>
                <a:cs typeface="+mn-lt"/>
              </a:rPr>
              <a:t>Aims: </a:t>
            </a:r>
            <a:r>
              <a:rPr lang="en-GB" sz="2800" b="1" i="1" dirty="0">
                <a:ea typeface="+mn-lt"/>
                <a:cs typeface="+mn-lt"/>
              </a:rPr>
              <a:t>To make effective use of non-survey sources</a:t>
            </a:r>
            <a:endParaRPr lang="en-GB" b="1" i="1" dirty="0">
              <a:ea typeface="+mn-lt"/>
              <a:cs typeface="+mn-lt"/>
            </a:endParaRPr>
          </a:p>
          <a:p>
            <a:r>
              <a:rPr lang="en-GB" sz="2400" dirty="0">
                <a:ea typeface="+mn-lt"/>
                <a:cs typeface="+mn-lt"/>
              </a:rPr>
              <a:t>To develop a statistical framework for using administrative data in official statistics</a:t>
            </a:r>
            <a:endParaRPr lang="en-GB" sz="2400" dirty="0">
              <a:cs typeface="Arial"/>
            </a:endParaRPr>
          </a:p>
          <a:p>
            <a:r>
              <a:rPr lang="en-GB" sz="2400" dirty="0">
                <a:ea typeface="+mn-lt"/>
                <a:cs typeface="+mn-lt"/>
              </a:rPr>
              <a:t>To ensure rigor, transparency and assurance of methods developed to produce official statistics using new and integrated data sources</a:t>
            </a:r>
            <a:endParaRPr lang="en-GB" sz="2400" dirty="0">
              <a:cs typeface="Arial"/>
            </a:endParaRPr>
          </a:p>
          <a:p>
            <a:r>
              <a:rPr lang="en-GB" sz="2400" dirty="0">
                <a:ea typeface="+mn-lt"/>
                <a:cs typeface="+mn-lt"/>
              </a:rPr>
              <a:t>To create and share best practice and guidance </a:t>
            </a:r>
            <a:endParaRPr lang="en-GB" sz="2400" dirty="0"/>
          </a:p>
          <a:p>
            <a:pPr marL="0" indent="0">
              <a:buNone/>
            </a:pPr>
            <a:endParaRPr lang="en-GB" sz="18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b="1" dirty="0">
                <a:ea typeface="+mn-lt"/>
                <a:cs typeface="+mn-lt"/>
              </a:rPr>
              <a:t>Collaborative approach</a:t>
            </a:r>
            <a:r>
              <a:rPr lang="en-GB" b="1" i="1" dirty="0">
                <a:ea typeface="+mn-lt"/>
                <a:cs typeface="+mn-lt"/>
              </a:rPr>
              <a:t>:</a:t>
            </a:r>
            <a:r>
              <a:rPr lang="en-GB" i="1" dirty="0">
                <a:ea typeface="+mn-lt"/>
                <a:cs typeface="+mn-lt"/>
              </a:rPr>
              <a:t> </a:t>
            </a:r>
            <a:r>
              <a:rPr lang="en-GB" b="1" i="1" dirty="0">
                <a:ea typeface="+mn-lt"/>
                <a:cs typeface="+mn-lt"/>
              </a:rPr>
              <a:t>these are shared challenges!</a:t>
            </a:r>
            <a:endParaRPr lang="en-GB" dirty="0"/>
          </a:p>
          <a:p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2139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5353303-CE7D-4A7B-B2F1-514736D5C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1350"/>
            <a:ext cx="10515600" cy="467820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Administrative data research themes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23B1F5-B41B-4120-88A7-F120D13D6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204"/>
            <a:ext cx="10924340" cy="4415824"/>
          </a:xfrm>
        </p:spPr>
        <p:txBody>
          <a:bodyPr/>
          <a:lstStyle/>
          <a:p>
            <a:r>
              <a:rPr lang="en-GB" sz="2400" b="1" dirty="0">
                <a:ea typeface="+mj-ea"/>
                <a:cs typeface="+mj-cs"/>
              </a:rPr>
              <a:t>Quality</a:t>
            </a:r>
            <a:r>
              <a:rPr lang="en-GB" sz="2400" dirty="0">
                <a:ea typeface="+mj-ea"/>
                <a:cs typeface="+mj-cs"/>
              </a:rPr>
              <a:t> – framework, indicators and uncertainty measures</a:t>
            </a:r>
          </a:p>
          <a:p>
            <a:r>
              <a:rPr lang="en-GB" sz="2400" b="1" dirty="0">
                <a:ea typeface="+mj-ea"/>
                <a:cs typeface="+mj-cs"/>
              </a:rPr>
              <a:t>Linkage</a:t>
            </a:r>
            <a:r>
              <a:rPr lang="en-GB" sz="2400" dirty="0">
                <a:ea typeface="+mj-ea"/>
                <a:cs typeface="+mj-cs"/>
              </a:rPr>
              <a:t> – linkage error, multiple sources, new techniques</a:t>
            </a:r>
          </a:p>
          <a:p>
            <a:r>
              <a:rPr lang="en-GB" sz="2400" b="1" dirty="0">
                <a:ea typeface="+mj-ea"/>
                <a:cs typeface="+mj-cs"/>
              </a:rPr>
              <a:t>Privacy</a:t>
            </a:r>
            <a:r>
              <a:rPr lang="en-GB" sz="2400" dirty="0">
                <a:ea typeface="+mj-ea"/>
                <a:cs typeface="+mj-cs"/>
              </a:rPr>
              <a:t> – confidentiality methods to deal with linked data, </a:t>
            </a:r>
            <a:r>
              <a:rPr lang="en-US" sz="2400" dirty="0">
                <a:ea typeface="+mj-ea"/>
                <a:cs typeface="+mj-cs"/>
              </a:rPr>
              <a:t>more granular outputs and new ways of disseminating data</a:t>
            </a:r>
            <a:endParaRPr lang="en-GB" sz="2400" dirty="0">
              <a:ea typeface="+mj-ea"/>
              <a:cs typeface="+mj-cs"/>
            </a:endParaRPr>
          </a:p>
          <a:p>
            <a:r>
              <a:rPr lang="en-GB" sz="2400" b="1" dirty="0">
                <a:ea typeface="+mj-ea"/>
                <a:cs typeface="+mj-cs"/>
              </a:rPr>
              <a:t>Estimation</a:t>
            </a:r>
            <a:r>
              <a:rPr lang="en-GB" sz="2400" dirty="0">
                <a:ea typeface="+mj-ea"/>
                <a:cs typeface="+mj-cs"/>
              </a:rPr>
              <a:t> – handling definitional or conceptual differences, under/over coverage</a:t>
            </a:r>
          </a:p>
          <a:p>
            <a:r>
              <a:rPr lang="en-GB" sz="2400" b="1" dirty="0">
                <a:ea typeface="+mj-ea"/>
                <a:cs typeface="+mj-cs"/>
              </a:rPr>
              <a:t>Statistical design </a:t>
            </a:r>
            <a:r>
              <a:rPr lang="en-GB" sz="2400" dirty="0">
                <a:ea typeface="+mj-ea"/>
                <a:cs typeface="+mj-cs"/>
              </a:rPr>
              <a:t>– </a:t>
            </a:r>
            <a:r>
              <a:rPr lang="en-US" sz="2400" dirty="0">
                <a:ea typeface="+mj-ea"/>
                <a:cs typeface="+mj-cs"/>
              </a:rPr>
              <a:t>guidance or case studies for integrating survey and admin data for official statistics</a:t>
            </a:r>
            <a:endParaRPr lang="en-GB" sz="2400" dirty="0">
              <a:ea typeface="+mj-ea"/>
              <a:cs typeface="+mj-cs"/>
            </a:endParaRPr>
          </a:p>
          <a:p>
            <a:r>
              <a:rPr lang="en-GB" sz="2400" b="1" dirty="0">
                <a:ea typeface="+mj-ea"/>
                <a:cs typeface="+mj-cs"/>
              </a:rPr>
              <a:t>Innovative techniques </a:t>
            </a:r>
            <a:r>
              <a:rPr lang="en-GB" sz="2400" dirty="0">
                <a:ea typeface="+mj-ea"/>
                <a:cs typeface="+mj-cs"/>
              </a:rPr>
              <a:t>– e.g. synthetic data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79913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A16366-86B0-44F5-85CB-A7F13C35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2127"/>
            <a:ext cx="10515600" cy="467820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Quality for administrative data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64BB2-7DE6-43E2-9BC0-4C5AA2596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324"/>
            <a:ext cx="10515600" cy="3600024"/>
          </a:xfrm>
        </p:spPr>
        <p:txBody>
          <a:bodyPr/>
          <a:lstStyle/>
          <a:p>
            <a:r>
              <a:rPr lang="en-GB" sz="2800" dirty="0"/>
              <a:t>Developed administrative data quality framework for use across UK government </a:t>
            </a:r>
          </a:p>
          <a:p>
            <a:r>
              <a:rPr lang="en-GB" sz="2800" dirty="0"/>
              <a:t>Covers entire administrative data journey </a:t>
            </a:r>
          </a:p>
          <a:p>
            <a:r>
              <a:rPr lang="en-GB" sz="2800" b="0" i="0" dirty="0">
                <a:effectLst/>
              </a:rPr>
              <a:t>Includes question bank to guide discussions with data suppliers to understand quality</a:t>
            </a:r>
          </a:p>
          <a:p>
            <a:r>
              <a:rPr lang="en-GB" sz="2800" dirty="0"/>
              <a:t>Includes quality dimensions</a:t>
            </a:r>
            <a:endParaRPr lang="en-GB" sz="2800" b="0" i="0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327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38A2DC-62A9-4C17-B757-C279F1A9B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2127"/>
            <a:ext cx="10515600" cy="467820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European Statistical System Quality Dimensions</a:t>
            </a:r>
          </a:p>
        </p:txBody>
      </p:sp>
      <p:pic>
        <p:nvPicPr>
          <p:cNvPr id="6" name="Picture 5" descr="001-swiss-army-knife.png">
            <a:extLst>
              <a:ext uri="{FF2B5EF4-FFF2-40B4-BE49-F238E27FC236}">
                <a16:creationId xmlns:a16="http://schemas.microsoft.com/office/drawing/2014/main" id="{D6F4394F-34B5-4743-AFE5-09C16A096E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54830" y="1545301"/>
            <a:ext cx="540060" cy="540060"/>
          </a:xfrm>
          <a:prstGeom prst="rect">
            <a:avLst/>
          </a:prstGeom>
        </p:spPr>
      </p:pic>
      <p:pic>
        <p:nvPicPr>
          <p:cNvPr id="7" name="Picture 6" descr="003-target.png">
            <a:extLst>
              <a:ext uri="{FF2B5EF4-FFF2-40B4-BE49-F238E27FC236}">
                <a16:creationId xmlns:a16="http://schemas.microsoft.com/office/drawing/2014/main" id="{35C3FF57-E76E-4A1E-B4FF-E1FA3BECC13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54830" y="2513393"/>
            <a:ext cx="540060" cy="540060"/>
          </a:xfrm>
          <a:prstGeom prst="rect">
            <a:avLst/>
          </a:prstGeom>
        </p:spPr>
      </p:pic>
      <p:pic>
        <p:nvPicPr>
          <p:cNvPr id="8" name="Picture 7" descr="002-fruit.png">
            <a:extLst>
              <a:ext uri="{FF2B5EF4-FFF2-40B4-BE49-F238E27FC236}">
                <a16:creationId xmlns:a16="http://schemas.microsoft.com/office/drawing/2014/main" id="{61502BB9-C6BE-49D0-AF54-A5637645225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1833" y="4920940"/>
            <a:ext cx="540060" cy="540060"/>
          </a:xfrm>
          <a:prstGeom prst="rect">
            <a:avLst/>
          </a:prstGeom>
        </p:spPr>
      </p:pic>
      <p:pic>
        <p:nvPicPr>
          <p:cNvPr id="9" name="Picture 8" descr="004-search.png">
            <a:extLst>
              <a:ext uri="{FF2B5EF4-FFF2-40B4-BE49-F238E27FC236}">
                <a16:creationId xmlns:a16="http://schemas.microsoft.com/office/drawing/2014/main" id="{52CEF582-2B7A-42DB-961F-407D38BF5DF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08836" y="4193120"/>
            <a:ext cx="459051" cy="459051"/>
          </a:xfrm>
          <a:prstGeom prst="rect">
            <a:avLst/>
          </a:prstGeom>
        </p:spPr>
      </p:pic>
      <p:pic>
        <p:nvPicPr>
          <p:cNvPr id="10" name="Picture 9" descr="005-clock.png">
            <a:extLst>
              <a:ext uri="{FF2B5EF4-FFF2-40B4-BE49-F238E27FC236}">
                <a16:creationId xmlns:a16="http://schemas.microsoft.com/office/drawing/2014/main" id="{0F61FD19-D4DD-4523-9EBC-8CC8C244E29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81833" y="3318865"/>
            <a:ext cx="486054" cy="486054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38046F6-AD06-46D2-A7FA-B9783BA741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2562555"/>
              </p:ext>
            </p:extLst>
          </p:nvPr>
        </p:nvGraphicFramePr>
        <p:xfrm>
          <a:off x="1230306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31622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A9BD4F-8CF7-4E99-B5F1-8AFF85B0B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2127"/>
            <a:ext cx="10515600" cy="467820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Quality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A62FDA-1425-47D9-8C03-28362BFEA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324"/>
            <a:ext cx="10515600" cy="3731855"/>
          </a:xfrm>
        </p:spPr>
        <p:txBody>
          <a:bodyPr/>
          <a:lstStyle/>
          <a:p>
            <a:r>
              <a:rPr lang="en-GB" sz="2800" b="0" i="0" u="none" strike="noStrike" dirty="0">
                <a:effectLst/>
              </a:rPr>
              <a:t>Quality indicators and measures that are understood by users</a:t>
            </a:r>
            <a:endParaRPr lang="en-US" sz="2800" dirty="0"/>
          </a:p>
          <a:p>
            <a:r>
              <a:rPr lang="en-US" sz="2800" dirty="0"/>
              <a:t>Open source code for measuring quality </a:t>
            </a:r>
            <a:endParaRPr lang="en-GB" sz="2800" dirty="0"/>
          </a:p>
          <a:p>
            <a:r>
              <a:rPr lang="en-GB" sz="2800" dirty="0"/>
              <a:t>Guidance on how to communicate quality to users </a:t>
            </a:r>
          </a:p>
          <a:p>
            <a:r>
              <a:rPr lang="en-GB" sz="2800" dirty="0"/>
              <a:t>Guidance on how to engage with data suppliers to improve data quality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D14B9B-917D-4039-BD95-BF4B14996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2127"/>
            <a:ext cx="10515600" cy="467820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Questions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D6D238-061B-422D-9A42-12C4CDE58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324"/>
            <a:ext cx="10515600" cy="4939878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dirty="0"/>
              <a:t>Contact details: </a:t>
            </a:r>
          </a:p>
          <a:p>
            <a:pPr marL="0" indent="0">
              <a:buNone/>
            </a:pPr>
            <a:r>
              <a:rPr lang="en-GB" sz="2400" dirty="0">
                <a:hlinkClick r:id="rId2"/>
              </a:rPr>
              <a:t>Charlie.wroth-smith@ons.gov.uk</a:t>
            </a:r>
            <a:r>
              <a:rPr lang="en-GB" sz="2400" dirty="0"/>
              <a:t> - 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Head of Methodological Research Hub</a:t>
            </a: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GB" sz="2400" u="sng" dirty="0">
                <a:solidFill>
                  <a:srgbClr val="3383E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international.development@ons.gov.uk</a:t>
            </a:r>
            <a:r>
              <a:rPr lang="en-GB" sz="2400" u="sng" dirty="0">
                <a:solidFill>
                  <a:srgbClr val="3383E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– UK International Development Team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887719"/>
      </p:ext>
    </p:extLst>
  </p:cSld>
  <p:clrMapOvr>
    <a:masterClrMapping/>
  </p:clrMapOvr>
</p:sld>
</file>

<file path=ppt/theme/theme1.xml><?xml version="1.0" encoding="utf-8"?>
<a:theme xmlns:a="http://schemas.openxmlformats.org/drawingml/2006/main" name="ONS">
  <a:themeElements>
    <a:clrScheme name="Custom 2">
      <a:dk1>
        <a:srgbClr val="003B57"/>
      </a:dk1>
      <a:lt1>
        <a:srgbClr val="FFFFFF"/>
      </a:lt1>
      <a:dk2>
        <a:srgbClr val="414041"/>
      </a:dk2>
      <a:lt2>
        <a:srgbClr val="CFD2D3"/>
      </a:lt2>
      <a:accent1>
        <a:srgbClr val="206095"/>
      </a:accent1>
      <a:accent2>
        <a:srgbClr val="27A0CC"/>
      </a:accent2>
      <a:accent3>
        <a:srgbClr val="003C57"/>
      </a:accent3>
      <a:accent4>
        <a:srgbClr val="118C7B"/>
      </a:accent4>
      <a:accent5>
        <a:srgbClr val="A8BD3A"/>
      </a:accent5>
      <a:accent6>
        <a:srgbClr val="871A5B"/>
      </a:accent6>
      <a:hlink>
        <a:srgbClr val="3383EF"/>
      </a:hlink>
      <a:folHlink>
        <a:srgbClr val="2A5E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45720" rIns="91440" bIns="45720" rtlCol="0" anchor="b" anchorCtr="0">
        <a:spAutoFit/>
      </a:bodyPr>
      <a:lstStyle>
        <a:defPPr algn="l">
          <a:defRPr dirty="0" smtClean="0">
            <a:solidFill>
              <a:srgbClr val="183E56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for National Statistics Powerpoint Template v5-06" id="{4AA31625-65EB-D141-9091-C49F0E63EB0A}" vid="{75903E48-F888-234A-BA37-1F6CAD490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14188</TotalTime>
  <Words>397</Words>
  <Application>Microsoft Office PowerPoint</Application>
  <PresentationFormat>Widescreen</PresentationFormat>
  <Paragraphs>62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ONS</vt:lpstr>
      <vt:lpstr>Quality and methods for administrative data in official statistics</vt:lpstr>
      <vt:lpstr>Administrative data – Why?</vt:lpstr>
      <vt:lpstr>But there are challenges…. </vt:lpstr>
      <vt:lpstr>UK Administrative Data Methods Research programme</vt:lpstr>
      <vt:lpstr>Administrative data research themes</vt:lpstr>
      <vt:lpstr>Quality for administrative data </vt:lpstr>
      <vt:lpstr>European Statistical System Quality Dimensions</vt:lpstr>
      <vt:lpstr>Quality</vt:lpstr>
      <vt:lpstr>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for National Statistics widescreen presentation template</dc:title>
  <dc:creator>Andy Budd</dc:creator>
  <cp:lastModifiedBy>Wroth-Smith, Charlie</cp:lastModifiedBy>
  <cp:revision>450</cp:revision>
  <cp:lastPrinted>2018-12-19T10:37:59Z</cp:lastPrinted>
  <dcterms:created xsi:type="dcterms:W3CDTF">2018-07-16T11:41:44Z</dcterms:created>
  <dcterms:modified xsi:type="dcterms:W3CDTF">2022-06-23T12:29:27Z</dcterms:modified>
</cp:coreProperties>
</file>