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02" r:id="rId2"/>
    <p:sldId id="310" r:id="rId3"/>
    <p:sldId id="719" r:id="rId4"/>
    <p:sldId id="746" r:id="rId5"/>
    <p:sldId id="280" r:id="rId6"/>
    <p:sldId id="745" r:id="rId7"/>
    <p:sldId id="269" r:id="rId8"/>
    <p:sldId id="277" r:id="rId9"/>
    <p:sldId id="791" r:id="rId10"/>
    <p:sldId id="311" r:id="rId11"/>
    <p:sldId id="312" r:id="rId12"/>
    <p:sldId id="792" r:id="rId13"/>
    <p:sldId id="754" r:id="rId14"/>
    <p:sldId id="801" r:id="rId15"/>
    <p:sldId id="79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5F7DA-0C17-4B67-8D3B-6C457A19EA2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E826343B-7CDD-4045-A037-8251BD05221C}">
      <dgm:prSet/>
      <dgm:spPr>
        <a:solidFill>
          <a:schemeClr val="tx2"/>
        </a:solidFill>
      </dgm:spPr>
      <dgm:t>
        <a:bodyPr/>
        <a:lstStyle/>
        <a:p>
          <a:r>
            <a:rPr lang="en-GB" b="1" dirty="0"/>
            <a:t>Structural factors</a:t>
          </a:r>
          <a:endParaRPr lang="en-US" dirty="0"/>
        </a:p>
      </dgm:t>
    </dgm:pt>
    <dgm:pt modelId="{9D143265-BF99-47C0-84CD-653B6B2E3BE8}" type="parTrans" cxnId="{3C537761-368A-4E89-8FC5-911C2B9BABFE}">
      <dgm:prSet/>
      <dgm:spPr/>
      <dgm:t>
        <a:bodyPr/>
        <a:lstStyle/>
        <a:p>
          <a:endParaRPr lang="en-US"/>
        </a:p>
      </dgm:t>
    </dgm:pt>
    <dgm:pt modelId="{C990F925-0D29-4970-9789-9C0FBB1906B9}" type="sibTrans" cxnId="{3C537761-368A-4E89-8FC5-911C2B9BABFE}">
      <dgm:prSet/>
      <dgm:spPr/>
      <dgm:t>
        <a:bodyPr/>
        <a:lstStyle/>
        <a:p>
          <a:endParaRPr lang="en-US"/>
        </a:p>
      </dgm:t>
    </dgm:pt>
    <dgm:pt modelId="{26BDFC19-E82D-4062-AE9C-CE15B745B349}">
      <dgm:prSet/>
      <dgm:spPr/>
      <dgm:t>
        <a:bodyPr/>
        <a:lstStyle/>
        <a:p>
          <a:r>
            <a:rPr lang="en-GB" dirty="0"/>
            <a:t>Legislation itself – Information Sharing Orders were restrictive and time-consuming</a:t>
          </a:r>
          <a:endParaRPr lang="en-US" dirty="0"/>
        </a:p>
      </dgm:t>
    </dgm:pt>
    <dgm:pt modelId="{75D894CB-51EA-4892-B48E-4694E0DB28F8}" type="parTrans" cxnId="{93EDFB5C-18FA-488B-A7EE-602EE335B892}">
      <dgm:prSet/>
      <dgm:spPr/>
      <dgm:t>
        <a:bodyPr/>
        <a:lstStyle/>
        <a:p>
          <a:endParaRPr lang="en-US"/>
        </a:p>
      </dgm:t>
    </dgm:pt>
    <dgm:pt modelId="{6CAA5B2A-08EA-4D6F-A84C-482393D16CC9}" type="sibTrans" cxnId="{93EDFB5C-18FA-488B-A7EE-602EE335B892}">
      <dgm:prSet/>
      <dgm:spPr/>
      <dgm:t>
        <a:bodyPr/>
        <a:lstStyle/>
        <a:p>
          <a:endParaRPr lang="en-US"/>
        </a:p>
      </dgm:t>
    </dgm:pt>
    <dgm:pt modelId="{E152FF34-C9C0-42FD-8B1E-D95288FD0102}">
      <dgm:prSet/>
      <dgm:spPr/>
      <dgm:t>
        <a:bodyPr/>
        <a:lstStyle/>
        <a:p>
          <a:r>
            <a:rPr lang="en-GB" dirty="0"/>
            <a:t>↓ survey response rates</a:t>
          </a:r>
          <a:endParaRPr lang="en-US" dirty="0"/>
        </a:p>
      </dgm:t>
    </dgm:pt>
    <dgm:pt modelId="{7DCFB5CF-C6C5-46A1-838F-91838A9A9633}" type="parTrans" cxnId="{8A981AA2-4EE1-4C34-81A0-38503C2416DE}">
      <dgm:prSet/>
      <dgm:spPr/>
      <dgm:t>
        <a:bodyPr/>
        <a:lstStyle/>
        <a:p>
          <a:endParaRPr lang="en-US"/>
        </a:p>
      </dgm:t>
    </dgm:pt>
    <dgm:pt modelId="{CAFACFB3-A4DA-4050-80B8-B76A2A67BCF3}" type="sibTrans" cxnId="{8A981AA2-4EE1-4C34-81A0-38503C2416DE}">
      <dgm:prSet/>
      <dgm:spPr/>
      <dgm:t>
        <a:bodyPr/>
        <a:lstStyle/>
        <a:p>
          <a:endParaRPr lang="en-US"/>
        </a:p>
      </dgm:t>
    </dgm:pt>
    <dgm:pt modelId="{57065F32-EA46-49F3-ABEF-298129DA037B}">
      <dgm:prSet/>
      <dgm:spPr>
        <a:solidFill>
          <a:schemeClr val="tx2"/>
        </a:solidFill>
      </dgm:spPr>
      <dgm:t>
        <a:bodyPr/>
        <a:lstStyle/>
        <a:p>
          <a:r>
            <a:rPr lang="en-GB" b="1"/>
            <a:t>Cultural factors</a:t>
          </a:r>
          <a:endParaRPr lang="en-US"/>
        </a:p>
      </dgm:t>
    </dgm:pt>
    <dgm:pt modelId="{723CE053-44E1-49F6-BC21-1DE7631A8483}" type="parTrans" cxnId="{D528F472-FA03-4610-8130-8DC3A6CEB801}">
      <dgm:prSet/>
      <dgm:spPr/>
      <dgm:t>
        <a:bodyPr/>
        <a:lstStyle/>
        <a:p>
          <a:endParaRPr lang="en-US"/>
        </a:p>
      </dgm:t>
    </dgm:pt>
    <dgm:pt modelId="{430A9B13-3640-4F60-8840-FC3D853D9690}" type="sibTrans" cxnId="{D528F472-FA03-4610-8130-8DC3A6CEB801}">
      <dgm:prSet/>
      <dgm:spPr/>
      <dgm:t>
        <a:bodyPr/>
        <a:lstStyle/>
        <a:p>
          <a:endParaRPr lang="en-US"/>
        </a:p>
      </dgm:t>
    </dgm:pt>
    <dgm:pt modelId="{1643DC11-450E-488B-A6CF-086C49C2EE4A}">
      <dgm:prSet/>
      <dgm:spPr/>
      <dgm:t>
        <a:bodyPr/>
        <a:lstStyle/>
        <a:p>
          <a:r>
            <a:rPr lang="en-GB" dirty="0"/>
            <a:t>Culture of risk-aversion towards data sharing </a:t>
          </a:r>
          <a:endParaRPr lang="en-US" dirty="0"/>
        </a:p>
      </dgm:t>
    </dgm:pt>
    <dgm:pt modelId="{280751D5-5CE8-4B3D-8F77-699964199B78}" type="parTrans" cxnId="{174B8F9E-29CF-44D6-BB07-9BB89FF32745}">
      <dgm:prSet/>
      <dgm:spPr/>
      <dgm:t>
        <a:bodyPr/>
        <a:lstStyle/>
        <a:p>
          <a:endParaRPr lang="en-US"/>
        </a:p>
      </dgm:t>
    </dgm:pt>
    <dgm:pt modelId="{78809AB4-54F4-4E8D-9098-9D2E247EAE19}" type="sibTrans" cxnId="{174B8F9E-29CF-44D6-BB07-9BB89FF32745}">
      <dgm:prSet/>
      <dgm:spPr/>
      <dgm:t>
        <a:bodyPr/>
        <a:lstStyle/>
        <a:p>
          <a:endParaRPr lang="en-US"/>
        </a:p>
      </dgm:t>
    </dgm:pt>
    <dgm:pt modelId="{408B09ED-C65F-4E81-879C-367E215AD449}">
      <dgm:prSet/>
      <dgm:spPr/>
      <dgm:t>
        <a:bodyPr/>
        <a:lstStyle/>
        <a:p>
          <a:r>
            <a:rPr lang="en-GB" dirty="0"/>
            <a:t>Driven by doubts about the public acceptability of data sharing.</a:t>
          </a:r>
          <a:endParaRPr lang="en-US" dirty="0"/>
        </a:p>
      </dgm:t>
    </dgm:pt>
    <dgm:pt modelId="{62040258-C760-4F43-B064-D6009A0CEA79}" type="parTrans" cxnId="{E92B0591-BC0B-4C50-AFFE-E04177731708}">
      <dgm:prSet/>
      <dgm:spPr/>
      <dgm:t>
        <a:bodyPr/>
        <a:lstStyle/>
        <a:p>
          <a:endParaRPr lang="en-US"/>
        </a:p>
      </dgm:t>
    </dgm:pt>
    <dgm:pt modelId="{47BF68ED-476D-404B-9AB1-19DAB56D74BD}" type="sibTrans" cxnId="{E92B0591-BC0B-4C50-AFFE-E04177731708}">
      <dgm:prSet/>
      <dgm:spPr/>
      <dgm:t>
        <a:bodyPr/>
        <a:lstStyle/>
        <a:p>
          <a:endParaRPr lang="en-US"/>
        </a:p>
      </dgm:t>
    </dgm:pt>
    <dgm:pt modelId="{62D65A39-3BFB-4B7B-ACAA-D614B8B9CA1D}">
      <dgm:prSet/>
      <dgm:spPr/>
      <dgm:t>
        <a:bodyPr/>
        <a:lstStyle/>
        <a:p>
          <a:r>
            <a:rPr lang="en-GB" dirty="0"/>
            <a:t>Data sharing seen to be of secondary importance.</a:t>
          </a:r>
          <a:endParaRPr lang="en-US" dirty="0"/>
        </a:p>
      </dgm:t>
    </dgm:pt>
    <dgm:pt modelId="{EE0B6F74-7F15-452D-9BFB-039BA79066D0}" type="parTrans" cxnId="{03B864CA-238A-421D-B605-17BABD8F7FD1}">
      <dgm:prSet/>
      <dgm:spPr/>
      <dgm:t>
        <a:bodyPr/>
        <a:lstStyle/>
        <a:p>
          <a:endParaRPr lang="en-GB"/>
        </a:p>
      </dgm:t>
    </dgm:pt>
    <dgm:pt modelId="{82837A5D-8ACA-48F4-8B6E-F4E37E970A27}" type="sibTrans" cxnId="{03B864CA-238A-421D-B605-17BABD8F7FD1}">
      <dgm:prSet/>
      <dgm:spPr/>
      <dgm:t>
        <a:bodyPr/>
        <a:lstStyle/>
        <a:p>
          <a:endParaRPr lang="en-GB"/>
        </a:p>
      </dgm:t>
    </dgm:pt>
    <dgm:pt modelId="{E5D0274A-358C-4A40-80EB-6665A8871A1A}">
      <dgm:prSet/>
      <dgm:spPr/>
      <dgm:t>
        <a:bodyPr/>
        <a:lstStyle/>
        <a:p>
          <a:r>
            <a:rPr lang="en-US" dirty="0"/>
            <a:t>Minimize respondent burden by using administrative data</a:t>
          </a:r>
        </a:p>
      </dgm:t>
    </dgm:pt>
    <dgm:pt modelId="{A0119196-7B1D-45A1-BD50-5F5EE8A7F427}" type="parTrans" cxnId="{BD811384-14D6-4735-A8BF-308ED597C4F9}">
      <dgm:prSet/>
      <dgm:spPr/>
    </dgm:pt>
    <dgm:pt modelId="{DE184A45-F87E-4F9E-8EFD-1A2DF2A2B7BA}" type="sibTrans" cxnId="{BD811384-14D6-4735-A8BF-308ED597C4F9}">
      <dgm:prSet/>
      <dgm:spPr/>
    </dgm:pt>
    <dgm:pt modelId="{6FDE987B-0283-4C0F-B6A6-18E45BE44D6C}" type="pres">
      <dgm:prSet presAssocID="{65A5F7DA-0C17-4B67-8D3B-6C457A19EA2C}" presName="linear" presStyleCnt="0">
        <dgm:presLayoutVars>
          <dgm:animLvl val="lvl"/>
          <dgm:resizeHandles val="exact"/>
        </dgm:presLayoutVars>
      </dgm:prSet>
      <dgm:spPr/>
    </dgm:pt>
    <dgm:pt modelId="{8F196B38-DBEB-4D33-9AF4-1948601F2AE0}" type="pres">
      <dgm:prSet presAssocID="{E826343B-7CDD-4045-A037-8251BD05221C}" presName="parentText" presStyleLbl="node1" presStyleIdx="0" presStyleCnt="2">
        <dgm:presLayoutVars>
          <dgm:chMax val="0"/>
          <dgm:bulletEnabled val="1"/>
        </dgm:presLayoutVars>
      </dgm:prSet>
      <dgm:spPr/>
    </dgm:pt>
    <dgm:pt modelId="{321383BB-6041-420E-9248-0F5DA233A83D}" type="pres">
      <dgm:prSet presAssocID="{E826343B-7CDD-4045-A037-8251BD05221C}" presName="childText" presStyleLbl="revTx" presStyleIdx="0" presStyleCnt="2">
        <dgm:presLayoutVars>
          <dgm:bulletEnabled val="1"/>
        </dgm:presLayoutVars>
      </dgm:prSet>
      <dgm:spPr/>
    </dgm:pt>
    <dgm:pt modelId="{2752DC1E-08FE-490F-9537-DB888EB795BD}" type="pres">
      <dgm:prSet presAssocID="{57065F32-EA46-49F3-ABEF-298129DA037B}" presName="parentText" presStyleLbl="node1" presStyleIdx="1" presStyleCnt="2">
        <dgm:presLayoutVars>
          <dgm:chMax val="0"/>
          <dgm:bulletEnabled val="1"/>
        </dgm:presLayoutVars>
      </dgm:prSet>
      <dgm:spPr/>
    </dgm:pt>
    <dgm:pt modelId="{E36F4D9E-AB24-4C23-A15F-9E5D283BBF2E}" type="pres">
      <dgm:prSet presAssocID="{57065F32-EA46-49F3-ABEF-298129DA037B}" presName="childText" presStyleLbl="revTx" presStyleIdx="1" presStyleCnt="2">
        <dgm:presLayoutVars>
          <dgm:bulletEnabled val="1"/>
        </dgm:presLayoutVars>
      </dgm:prSet>
      <dgm:spPr/>
    </dgm:pt>
  </dgm:ptLst>
  <dgm:cxnLst>
    <dgm:cxn modelId="{516F0F08-EDD1-4EC3-8931-7B921A35003F}" type="presOf" srcId="{57065F32-EA46-49F3-ABEF-298129DA037B}" destId="{2752DC1E-08FE-490F-9537-DB888EB795BD}" srcOrd="0" destOrd="0" presId="urn:microsoft.com/office/officeart/2005/8/layout/vList2"/>
    <dgm:cxn modelId="{A9AC4916-EA31-4E0E-80F9-4EA3E37ED805}" type="presOf" srcId="{65A5F7DA-0C17-4B67-8D3B-6C457A19EA2C}" destId="{6FDE987B-0283-4C0F-B6A6-18E45BE44D6C}" srcOrd="0" destOrd="0" presId="urn:microsoft.com/office/officeart/2005/8/layout/vList2"/>
    <dgm:cxn modelId="{9ADCB737-0A34-47A2-BA61-AD4C2063CE18}" type="presOf" srcId="{408B09ED-C65F-4E81-879C-367E215AD449}" destId="{E36F4D9E-AB24-4C23-A15F-9E5D283BBF2E}" srcOrd="0" destOrd="2" presId="urn:microsoft.com/office/officeart/2005/8/layout/vList2"/>
    <dgm:cxn modelId="{93EDFB5C-18FA-488B-A7EE-602EE335B892}" srcId="{E826343B-7CDD-4045-A037-8251BD05221C}" destId="{26BDFC19-E82D-4062-AE9C-CE15B745B349}" srcOrd="0" destOrd="0" parTransId="{75D894CB-51EA-4892-B48E-4694E0DB28F8}" sibTransId="{6CAA5B2A-08EA-4D6F-A84C-482393D16CC9}"/>
    <dgm:cxn modelId="{3C537761-368A-4E89-8FC5-911C2B9BABFE}" srcId="{65A5F7DA-0C17-4B67-8D3B-6C457A19EA2C}" destId="{E826343B-7CDD-4045-A037-8251BD05221C}" srcOrd="0" destOrd="0" parTransId="{9D143265-BF99-47C0-84CD-653B6B2E3BE8}" sibTransId="{C990F925-0D29-4970-9789-9C0FBB1906B9}"/>
    <dgm:cxn modelId="{D528F472-FA03-4610-8130-8DC3A6CEB801}" srcId="{65A5F7DA-0C17-4B67-8D3B-6C457A19EA2C}" destId="{57065F32-EA46-49F3-ABEF-298129DA037B}" srcOrd="1" destOrd="0" parTransId="{723CE053-44E1-49F6-BC21-1DE7631A8483}" sibTransId="{430A9B13-3640-4F60-8840-FC3D853D9690}"/>
    <dgm:cxn modelId="{3F1F8874-00CF-41A5-AECE-3BAFCC8CF9E2}" type="presOf" srcId="{E152FF34-C9C0-42FD-8B1E-D95288FD0102}" destId="{321383BB-6041-420E-9248-0F5DA233A83D}" srcOrd="0" destOrd="2" presId="urn:microsoft.com/office/officeart/2005/8/layout/vList2"/>
    <dgm:cxn modelId="{86767F57-3172-40B8-9CC7-027D85BC40F8}" type="presOf" srcId="{26BDFC19-E82D-4062-AE9C-CE15B745B349}" destId="{321383BB-6041-420E-9248-0F5DA233A83D}" srcOrd="0" destOrd="0" presId="urn:microsoft.com/office/officeart/2005/8/layout/vList2"/>
    <dgm:cxn modelId="{BD811384-14D6-4735-A8BF-308ED597C4F9}" srcId="{E826343B-7CDD-4045-A037-8251BD05221C}" destId="{E5D0274A-358C-4A40-80EB-6665A8871A1A}" srcOrd="1" destOrd="0" parTransId="{A0119196-7B1D-45A1-BD50-5F5EE8A7F427}" sibTransId="{DE184A45-F87E-4F9E-8EFD-1A2DF2A2B7BA}"/>
    <dgm:cxn modelId="{E92B0591-BC0B-4C50-AFFE-E04177731708}" srcId="{57065F32-EA46-49F3-ABEF-298129DA037B}" destId="{408B09ED-C65F-4E81-879C-367E215AD449}" srcOrd="2" destOrd="0" parTransId="{62040258-C760-4F43-B064-D6009A0CEA79}" sibTransId="{47BF68ED-476D-404B-9AB1-19DAB56D74BD}"/>
    <dgm:cxn modelId="{174B8F9E-29CF-44D6-BB07-9BB89FF32745}" srcId="{57065F32-EA46-49F3-ABEF-298129DA037B}" destId="{1643DC11-450E-488B-A6CF-086C49C2EE4A}" srcOrd="0" destOrd="0" parTransId="{280751D5-5CE8-4B3D-8F77-699964199B78}" sibTransId="{78809AB4-54F4-4E8D-9098-9D2E247EAE19}"/>
    <dgm:cxn modelId="{8A981AA2-4EE1-4C34-81A0-38503C2416DE}" srcId="{E826343B-7CDD-4045-A037-8251BD05221C}" destId="{E152FF34-C9C0-42FD-8B1E-D95288FD0102}" srcOrd="2" destOrd="0" parTransId="{7DCFB5CF-C6C5-46A1-838F-91838A9A9633}" sibTransId="{CAFACFB3-A4DA-4050-80B8-B76A2A67BCF3}"/>
    <dgm:cxn modelId="{03B864CA-238A-421D-B605-17BABD8F7FD1}" srcId="{57065F32-EA46-49F3-ABEF-298129DA037B}" destId="{62D65A39-3BFB-4B7B-ACAA-D614B8B9CA1D}" srcOrd="1" destOrd="0" parTransId="{EE0B6F74-7F15-452D-9BFB-039BA79066D0}" sibTransId="{82837A5D-8ACA-48F4-8B6E-F4E37E970A27}"/>
    <dgm:cxn modelId="{0FA0E0CF-6742-45F4-B039-023CCF4284F8}" type="presOf" srcId="{E826343B-7CDD-4045-A037-8251BD05221C}" destId="{8F196B38-DBEB-4D33-9AF4-1948601F2AE0}" srcOrd="0" destOrd="0" presId="urn:microsoft.com/office/officeart/2005/8/layout/vList2"/>
    <dgm:cxn modelId="{C44432EB-BE55-4CBE-95E7-FEC1C3E286DB}" type="presOf" srcId="{E5D0274A-358C-4A40-80EB-6665A8871A1A}" destId="{321383BB-6041-420E-9248-0F5DA233A83D}" srcOrd="0" destOrd="1" presId="urn:microsoft.com/office/officeart/2005/8/layout/vList2"/>
    <dgm:cxn modelId="{0611E6F1-5F0A-4DD8-AE97-C612DD019159}" type="presOf" srcId="{62D65A39-3BFB-4B7B-ACAA-D614B8B9CA1D}" destId="{E36F4D9E-AB24-4C23-A15F-9E5D283BBF2E}" srcOrd="0" destOrd="1" presId="urn:microsoft.com/office/officeart/2005/8/layout/vList2"/>
    <dgm:cxn modelId="{585E98F9-CFFE-44AC-B3E3-377604C8CC3A}" type="presOf" srcId="{1643DC11-450E-488B-A6CF-086C49C2EE4A}" destId="{E36F4D9E-AB24-4C23-A15F-9E5D283BBF2E}" srcOrd="0" destOrd="0" presId="urn:microsoft.com/office/officeart/2005/8/layout/vList2"/>
    <dgm:cxn modelId="{8217F28E-8CFA-4C3D-A6B5-5D4CCCF1DEAC}" type="presParOf" srcId="{6FDE987B-0283-4C0F-B6A6-18E45BE44D6C}" destId="{8F196B38-DBEB-4D33-9AF4-1948601F2AE0}" srcOrd="0" destOrd="0" presId="urn:microsoft.com/office/officeart/2005/8/layout/vList2"/>
    <dgm:cxn modelId="{A221C33E-C7CC-4377-B7AB-05A3F322B60B}" type="presParOf" srcId="{6FDE987B-0283-4C0F-B6A6-18E45BE44D6C}" destId="{321383BB-6041-420E-9248-0F5DA233A83D}" srcOrd="1" destOrd="0" presId="urn:microsoft.com/office/officeart/2005/8/layout/vList2"/>
    <dgm:cxn modelId="{CF873CD3-9D5C-406B-9A93-AF1745814C8A}" type="presParOf" srcId="{6FDE987B-0283-4C0F-B6A6-18E45BE44D6C}" destId="{2752DC1E-08FE-490F-9537-DB888EB795BD}" srcOrd="2" destOrd="0" presId="urn:microsoft.com/office/officeart/2005/8/layout/vList2"/>
    <dgm:cxn modelId="{BFD8E26F-3639-4BB8-A250-2230E9BAFC51}" type="presParOf" srcId="{6FDE987B-0283-4C0F-B6A6-18E45BE44D6C}" destId="{E36F4D9E-AB24-4C23-A15F-9E5D283BBF2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7F71C3-726F-410D-9049-C6F991602E50}"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264566F6-24E0-4DDE-A422-6B8D16E31E2E}">
      <dgm:prSet/>
      <dgm:spPr/>
      <dgm:t>
        <a:bodyPr/>
        <a:lstStyle/>
        <a:p>
          <a:pPr>
            <a:defRPr b="1"/>
          </a:pPr>
          <a:r>
            <a:rPr lang="en-US"/>
            <a:t>2014</a:t>
          </a:r>
        </a:p>
      </dgm:t>
    </dgm:pt>
    <dgm:pt modelId="{C8E3C842-B62E-4D7F-8CCE-8EEAFFB7FFFB}" type="parTrans" cxnId="{7CF65237-8BD7-42A1-BD87-C314034DFC22}">
      <dgm:prSet/>
      <dgm:spPr/>
      <dgm:t>
        <a:bodyPr/>
        <a:lstStyle/>
        <a:p>
          <a:endParaRPr lang="en-US"/>
        </a:p>
      </dgm:t>
    </dgm:pt>
    <dgm:pt modelId="{7B3C1D85-C9A1-4E23-8FDD-9E047A7FB671}" type="sibTrans" cxnId="{7CF65237-8BD7-42A1-BD87-C314034DFC22}">
      <dgm:prSet/>
      <dgm:spPr/>
      <dgm:t>
        <a:bodyPr/>
        <a:lstStyle/>
        <a:p>
          <a:endParaRPr lang="en-US"/>
        </a:p>
      </dgm:t>
    </dgm:pt>
    <dgm:pt modelId="{A3450703-10B0-4149-969D-D9161088C48C}">
      <dgm:prSet/>
      <dgm:spPr>
        <a:solidFill>
          <a:schemeClr val="tx2">
            <a:alpha val="90000"/>
          </a:schemeClr>
        </a:solidFill>
      </dgm:spPr>
      <dgm:t>
        <a:bodyPr/>
        <a:lstStyle/>
        <a:p>
          <a:r>
            <a:rPr lang="en-US" dirty="0">
              <a:solidFill>
                <a:schemeClr val="bg1"/>
              </a:solidFill>
            </a:rPr>
            <a:t>Draft policy and legal framework (2014-16)</a:t>
          </a:r>
        </a:p>
      </dgm:t>
    </dgm:pt>
    <dgm:pt modelId="{7E54F003-29F4-43C6-A2D5-3817236AB810}" type="parTrans" cxnId="{B4231878-766C-4D38-8BFE-0295101192F7}">
      <dgm:prSet/>
      <dgm:spPr/>
      <dgm:t>
        <a:bodyPr/>
        <a:lstStyle/>
        <a:p>
          <a:endParaRPr lang="en-US"/>
        </a:p>
      </dgm:t>
    </dgm:pt>
    <dgm:pt modelId="{24976E57-1089-49B6-BD7F-B625C643ED2F}" type="sibTrans" cxnId="{B4231878-766C-4D38-8BFE-0295101192F7}">
      <dgm:prSet/>
      <dgm:spPr/>
      <dgm:t>
        <a:bodyPr/>
        <a:lstStyle/>
        <a:p>
          <a:endParaRPr lang="en-US"/>
        </a:p>
      </dgm:t>
    </dgm:pt>
    <dgm:pt modelId="{6A6E2F2C-481C-4109-9AF9-B427C0728FA5}">
      <dgm:prSet/>
      <dgm:spPr>
        <a:solidFill>
          <a:schemeClr val="tx2">
            <a:alpha val="90000"/>
          </a:schemeClr>
        </a:solidFill>
      </dgm:spPr>
      <dgm:t>
        <a:bodyPr/>
        <a:lstStyle/>
        <a:p>
          <a:r>
            <a:rPr lang="en-US" dirty="0">
              <a:solidFill>
                <a:schemeClr val="bg1"/>
              </a:solidFill>
            </a:rPr>
            <a:t>Open policy-making (2014-16)</a:t>
          </a:r>
        </a:p>
      </dgm:t>
    </dgm:pt>
    <dgm:pt modelId="{DAFAB13B-B121-4A2B-9A7B-F901F5AC3B46}" type="parTrans" cxnId="{2183155C-B99A-44B4-B99E-584904CBBD5C}">
      <dgm:prSet/>
      <dgm:spPr/>
      <dgm:t>
        <a:bodyPr/>
        <a:lstStyle/>
        <a:p>
          <a:endParaRPr lang="en-US"/>
        </a:p>
      </dgm:t>
    </dgm:pt>
    <dgm:pt modelId="{B0131671-2217-4D58-B6DF-9B73FAC20D74}" type="sibTrans" cxnId="{2183155C-B99A-44B4-B99E-584904CBBD5C}">
      <dgm:prSet/>
      <dgm:spPr/>
      <dgm:t>
        <a:bodyPr/>
        <a:lstStyle/>
        <a:p>
          <a:endParaRPr lang="en-US"/>
        </a:p>
      </dgm:t>
    </dgm:pt>
    <dgm:pt modelId="{7EBED648-2150-43CF-A80C-F08773A9DF13}">
      <dgm:prSet/>
      <dgm:spPr>
        <a:solidFill>
          <a:schemeClr val="tx2">
            <a:alpha val="90000"/>
          </a:schemeClr>
        </a:solidFill>
      </dgm:spPr>
      <dgm:t>
        <a:bodyPr/>
        <a:lstStyle/>
        <a:p>
          <a:r>
            <a:rPr lang="en-US" dirty="0">
              <a:solidFill>
                <a:schemeClr val="bg1"/>
              </a:solidFill>
            </a:rPr>
            <a:t>Draft legislation (2015-16)</a:t>
          </a:r>
        </a:p>
      </dgm:t>
    </dgm:pt>
    <dgm:pt modelId="{034BBEB9-BE6F-4603-8446-9160D2A52602}" type="parTrans" cxnId="{D911C7C1-CED2-4329-90AC-FCAE0B99DAB9}">
      <dgm:prSet/>
      <dgm:spPr/>
      <dgm:t>
        <a:bodyPr/>
        <a:lstStyle/>
        <a:p>
          <a:endParaRPr lang="en-US"/>
        </a:p>
      </dgm:t>
    </dgm:pt>
    <dgm:pt modelId="{74852B96-12D2-4A15-BE87-C44E0ACF070D}" type="sibTrans" cxnId="{D911C7C1-CED2-4329-90AC-FCAE0B99DAB9}">
      <dgm:prSet/>
      <dgm:spPr/>
      <dgm:t>
        <a:bodyPr/>
        <a:lstStyle/>
        <a:p>
          <a:endParaRPr lang="en-US"/>
        </a:p>
      </dgm:t>
    </dgm:pt>
    <dgm:pt modelId="{EEDD33D8-2EEB-434E-90CA-F994AB6C4FDB}">
      <dgm:prSet/>
      <dgm:spPr>
        <a:solidFill>
          <a:schemeClr val="tx2">
            <a:alpha val="90000"/>
          </a:schemeClr>
        </a:solidFill>
      </dgm:spPr>
      <dgm:t>
        <a:bodyPr/>
        <a:lstStyle/>
        <a:p>
          <a:r>
            <a:rPr lang="en-US" dirty="0">
              <a:solidFill>
                <a:schemeClr val="bg1"/>
              </a:solidFill>
            </a:rPr>
            <a:t>Public consultation (2016)</a:t>
          </a:r>
        </a:p>
      </dgm:t>
    </dgm:pt>
    <dgm:pt modelId="{8FDCEFF5-AA42-4582-ACE5-49E029F09AC4}" type="parTrans" cxnId="{C6F621E3-FEDE-4BE5-BF2F-BCAE062AC3DF}">
      <dgm:prSet/>
      <dgm:spPr/>
      <dgm:t>
        <a:bodyPr/>
        <a:lstStyle/>
        <a:p>
          <a:endParaRPr lang="en-US"/>
        </a:p>
      </dgm:t>
    </dgm:pt>
    <dgm:pt modelId="{970026DB-645C-4506-B2D3-9A0E472AF29F}" type="sibTrans" cxnId="{C6F621E3-FEDE-4BE5-BF2F-BCAE062AC3DF}">
      <dgm:prSet/>
      <dgm:spPr/>
      <dgm:t>
        <a:bodyPr/>
        <a:lstStyle/>
        <a:p>
          <a:endParaRPr lang="en-US"/>
        </a:p>
      </dgm:t>
    </dgm:pt>
    <dgm:pt modelId="{35500855-70CA-47BF-AE82-CD5464531724}">
      <dgm:prSet/>
      <dgm:spPr/>
      <dgm:t>
        <a:bodyPr/>
        <a:lstStyle/>
        <a:p>
          <a:pPr>
            <a:defRPr b="1"/>
          </a:pPr>
          <a:r>
            <a:rPr lang="en-US"/>
            <a:t>2016</a:t>
          </a:r>
        </a:p>
      </dgm:t>
    </dgm:pt>
    <dgm:pt modelId="{63E7D6B4-8A33-412C-8299-0EA0D96ADD8B}" type="parTrans" cxnId="{143C5194-7A7B-4CFC-B79E-FFFEF209C27A}">
      <dgm:prSet/>
      <dgm:spPr/>
      <dgm:t>
        <a:bodyPr/>
        <a:lstStyle/>
        <a:p>
          <a:endParaRPr lang="en-US"/>
        </a:p>
      </dgm:t>
    </dgm:pt>
    <dgm:pt modelId="{C3AECB17-C0BC-441A-A8D3-DE270CAD48F0}" type="sibTrans" cxnId="{143C5194-7A7B-4CFC-B79E-FFFEF209C27A}">
      <dgm:prSet/>
      <dgm:spPr/>
      <dgm:t>
        <a:bodyPr/>
        <a:lstStyle/>
        <a:p>
          <a:endParaRPr lang="en-US"/>
        </a:p>
      </dgm:t>
    </dgm:pt>
    <dgm:pt modelId="{F37FBE94-425E-4C5B-B0B7-AA5FC99B5D60}">
      <dgm:prSet/>
      <dgm:spPr/>
      <dgm:t>
        <a:bodyPr/>
        <a:lstStyle/>
        <a:p>
          <a:pPr>
            <a:defRPr b="1"/>
          </a:pPr>
          <a:r>
            <a:rPr lang="en-US"/>
            <a:t>2017</a:t>
          </a:r>
        </a:p>
      </dgm:t>
    </dgm:pt>
    <dgm:pt modelId="{DA8DBD7B-9892-4125-8BF7-68D84E244DA3}" type="parTrans" cxnId="{1F2E7A98-F238-4FC2-8D25-55C5B238A651}">
      <dgm:prSet/>
      <dgm:spPr/>
      <dgm:t>
        <a:bodyPr/>
        <a:lstStyle/>
        <a:p>
          <a:endParaRPr lang="en-US"/>
        </a:p>
      </dgm:t>
    </dgm:pt>
    <dgm:pt modelId="{49A7076E-B05A-4C3A-9007-B33CE8E0E227}" type="sibTrans" cxnId="{1F2E7A98-F238-4FC2-8D25-55C5B238A651}">
      <dgm:prSet/>
      <dgm:spPr/>
      <dgm:t>
        <a:bodyPr/>
        <a:lstStyle/>
        <a:p>
          <a:endParaRPr lang="en-US"/>
        </a:p>
      </dgm:t>
    </dgm:pt>
    <dgm:pt modelId="{F7C53084-2092-4D9A-A4D0-4334AD476D70}">
      <dgm:prSet/>
      <dgm:spPr>
        <a:solidFill>
          <a:schemeClr val="tx2">
            <a:alpha val="90000"/>
          </a:schemeClr>
        </a:solidFill>
      </dgm:spPr>
      <dgm:t>
        <a:bodyPr/>
        <a:lstStyle/>
        <a:p>
          <a:r>
            <a:rPr lang="en-US" dirty="0">
              <a:solidFill>
                <a:schemeClr val="bg1"/>
              </a:solidFill>
            </a:rPr>
            <a:t>Codes of Practice (2017-18) and parliamentary approval </a:t>
          </a:r>
        </a:p>
      </dgm:t>
    </dgm:pt>
    <dgm:pt modelId="{1C25F582-46E5-4FC1-BDB1-0445A1A9D326}" type="parTrans" cxnId="{785F7943-C711-46FC-954C-E9784A56322D}">
      <dgm:prSet/>
      <dgm:spPr/>
      <dgm:t>
        <a:bodyPr/>
        <a:lstStyle/>
        <a:p>
          <a:endParaRPr lang="en-US"/>
        </a:p>
      </dgm:t>
    </dgm:pt>
    <dgm:pt modelId="{4AF9B9C4-3AFF-4B66-B527-0DE414D185BF}" type="sibTrans" cxnId="{785F7943-C711-46FC-954C-E9784A56322D}">
      <dgm:prSet/>
      <dgm:spPr/>
      <dgm:t>
        <a:bodyPr/>
        <a:lstStyle/>
        <a:p>
          <a:endParaRPr lang="en-US"/>
        </a:p>
      </dgm:t>
    </dgm:pt>
    <dgm:pt modelId="{06A478B6-58EE-4F3C-B78E-230D12F00EF7}">
      <dgm:prSet/>
      <dgm:spPr>
        <a:solidFill>
          <a:schemeClr val="tx2">
            <a:alpha val="90000"/>
          </a:schemeClr>
        </a:solidFill>
      </dgm:spPr>
      <dgm:t>
        <a:bodyPr/>
        <a:lstStyle/>
        <a:p>
          <a:r>
            <a:rPr lang="en-US" dirty="0">
              <a:solidFill>
                <a:schemeClr val="bg1"/>
              </a:solidFill>
            </a:rPr>
            <a:t>Public consultation (Sept-Nov 2017)</a:t>
          </a:r>
        </a:p>
      </dgm:t>
    </dgm:pt>
    <dgm:pt modelId="{0037DB66-BDD1-4A95-A70B-191EB313FC68}" type="parTrans" cxnId="{4D7CC632-B8F7-40C1-9DBE-9B6289E407F1}">
      <dgm:prSet/>
      <dgm:spPr/>
      <dgm:t>
        <a:bodyPr/>
        <a:lstStyle/>
        <a:p>
          <a:endParaRPr lang="en-US"/>
        </a:p>
      </dgm:t>
    </dgm:pt>
    <dgm:pt modelId="{5A4622C4-182C-4F4E-B44A-B739F7FB7D3D}" type="sibTrans" cxnId="{4D7CC632-B8F7-40C1-9DBE-9B6289E407F1}">
      <dgm:prSet/>
      <dgm:spPr/>
      <dgm:t>
        <a:bodyPr/>
        <a:lstStyle/>
        <a:p>
          <a:endParaRPr lang="en-US"/>
        </a:p>
      </dgm:t>
    </dgm:pt>
    <dgm:pt modelId="{F7FD1F4A-C09A-4281-A75C-417175CCC1B8}">
      <dgm:prSet/>
      <dgm:spPr>
        <a:solidFill>
          <a:schemeClr val="tx2">
            <a:alpha val="90000"/>
          </a:schemeClr>
        </a:solidFill>
      </dgm:spPr>
      <dgm:t>
        <a:bodyPr/>
        <a:lstStyle/>
        <a:p>
          <a:r>
            <a:rPr lang="en-US" dirty="0">
              <a:solidFill>
                <a:schemeClr val="bg1"/>
              </a:solidFill>
            </a:rPr>
            <a:t>Government response (March 2018)</a:t>
          </a:r>
        </a:p>
      </dgm:t>
    </dgm:pt>
    <dgm:pt modelId="{59D12711-99E1-474F-B1C5-0E0D7C0F063B}" type="parTrans" cxnId="{9A0D8A67-E06A-4716-BA1C-D8AED70D2CB6}">
      <dgm:prSet/>
      <dgm:spPr/>
      <dgm:t>
        <a:bodyPr/>
        <a:lstStyle/>
        <a:p>
          <a:endParaRPr lang="en-US"/>
        </a:p>
      </dgm:t>
    </dgm:pt>
    <dgm:pt modelId="{0BDB8939-D348-40C1-B7FB-C4DA1006FC1D}" type="sibTrans" cxnId="{9A0D8A67-E06A-4716-BA1C-D8AED70D2CB6}">
      <dgm:prSet/>
      <dgm:spPr/>
      <dgm:t>
        <a:bodyPr/>
        <a:lstStyle/>
        <a:p>
          <a:endParaRPr lang="en-US"/>
        </a:p>
      </dgm:t>
    </dgm:pt>
    <dgm:pt modelId="{0B6047AD-06F4-453F-8C1B-17A3DFFC969C}">
      <dgm:prSet/>
      <dgm:spPr>
        <a:solidFill>
          <a:schemeClr val="tx2">
            <a:alpha val="90000"/>
          </a:schemeClr>
        </a:solidFill>
      </dgm:spPr>
      <dgm:t>
        <a:bodyPr/>
        <a:lstStyle/>
        <a:p>
          <a:r>
            <a:rPr lang="en-US" dirty="0">
              <a:solidFill>
                <a:schemeClr val="bg1"/>
              </a:solidFill>
            </a:rPr>
            <a:t>Parliamentary review (May-June 2018))</a:t>
          </a:r>
        </a:p>
      </dgm:t>
    </dgm:pt>
    <dgm:pt modelId="{052698DC-A4CF-4149-BBD6-38A19B36DE73}" type="parTrans" cxnId="{F776688E-82AD-450B-B962-DD1DD88D99B9}">
      <dgm:prSet/>
      <dgm:spPr/>
      <dgm:t>
        <a:bodyPr/>
        <a:lstStyle/>
        <a:p>
          <a:endParaRPr lang="en-US"/>
        </a:p>
      </dgm:t>
    </dgm:pt>
    <dgm:pt modelId="{4F208B0C-65F6-4ECC-90E7-589F736B0EA8}" type="sibTrans" cxnId="{F776688E-82AD-450B-B962-DD1DD88D99B9}">
      <dgm:prSet/>
      <dgm:spPr/>
      <dgm:t>
        <a:bodyPr/>
        <a:lstStyle/>
        <a:p>
          <a:endParaRPr lang="en-US"/>
        </a:p>
      </dgm:t>
    </dgm:pt>
    <dgm:pt modelId="{3D84EC7D-4377-4ACB-83E4-F16A71A5C10F}">
      <dgm:prSet/>
      <dgm:spPr/>
      <dgm:t>
        <a:bodyPr/>
        <a:lstStyle/>
        <a:p>
          <a:pPr>
            <a:defRPr b="1"/>
          </a:pPr>
          <a:r>
            <a:rPr lang="en-US" dirty="0"/>
            <a:t>2018</a:t>
          </a:r>
        </a:p>
      </dgm:t>
    </dgm:pt>
    <dgm:pt modelId="{B6EE2583-E1D0-40CB-BE40-74C4F1164661}" type="parTrans" cxnId="{B78756F6-F68B-4A4B-9314-25E91DA40329}">
      <dgm:prSet/>
      <dgm:spPr/>
      <dgm:t>
        <a:bodyPr/>
        <a:lstStyle/>
        <a:p>
          <a:endParaRPr lang="en-US"/>
        </a:p>
      </dgm:t>
    </dgm:pt>
    <dgm:pt modelId="{26596806-ADED-43A0-9D6F-55650858D32D}" type="sibTrans" cxnId="{B78756F6-F68B-4A4B-9314-25E91DA40329}">
      <dgm:prSet/>
      <dgm:spPr/>
      <dgm:t>
        <a:bodyPr/>
        <a:lstStyle/>
        <a:p>
          <a:endParaRPr lang="en-US"/>
        </a:p>
      </dgm:t>
    </dgm:pt>
    <dgm:pt modelId="{0357B572-D6AD-449D-ADEE-E6C455CF1C91}">
      <dgm:prSet/>
      <dgm:spPr>
        <a:solidFill>
          <a:schemeClr val="tx2">
            <a:alpha val="90000"/>
          </a:schemeClr>
        </a:solidFill>
        <a:ln>
          <a:solidFill>
            <a:schemeClr val="tx2">
              <a:alpha val="90000"/>
            </a:schemeClr>
          </a:solidFill>
        </a:ln>
      </dgm:spPr>
      <dgm:t>
        <a:bodyPr/>
        <a:lstStyle/>
        <a:p>
          <a:pPr>
            <a:buFont typeface="Wingdings" panose="05000000000000000000" pitchFamily="2" charset="2"/>
            <a:buChar char="§"/>
          </a:pPr>
          <a:r>
            <a:rPr lang="en-US" dirty="0">
              <a:solidFill>
                <a:schemeClr val="bg1"/>
              </a:solidFill>
            </a:rPr>
            <a:t>Parliamentary approval (July 2018)</a:t>
          </a:r>
        </a:p>
        <a:p>
          <a:pPr>
            <a:buFont typeface="Wingdings" panose="05000000000000000000" pitchFamily="2" charset="2"/>
            <a:buChar char="§"/>
          </a:pPr>
          <a:r>
            <a:rPr lang="en-US" dirty="0" err="1">
              <a:solidFill>
                <a:schemeClr val="bg1"/>
              </a:solidFill>
            </a:rPr>
            <a:t>Operationalisation</a:t>
          </a:r>
          <a:r>
            <a:rPr lang="en-US" dirty="0">
              <a:solidFill>
                <a:schemeClr val="bg1"/>
              </a:solidFill>
            </a:rPr>
            <a:t> – from Summer 2018</a:t>
          </a:r>
        </a:p>
      </dgm:t>
    </dgm:pt>
    <dgm:pt modelId="{D946F983-FD4E-4BB5-A43A-E90840FA4355}" type="parTrans" cxnId="{3993D360-4914-4AB7-9ECB-01C38B31191D}">
      <dgm:prSet/>
      <dgm:spPr/>
      <dgm:t>
        <a:bodyPr/>
        <a:lstStyle/>
        <a:p>
          <a:endParaRPr lang="en-US"/>
        </a:p>
      </dgm:t>
    </dgm:pt>
    <dgm:pt modelId="{4BAEAE9B-EFFC-4DC6-A44A-309D87B0D77B}" type="sibTrans" cxnId="{3993D360-4914-4AB7-9ECB-01C38B31191D}">
      <dgm:prSet/>
      <dgm:spPr/>
      <dgm:t>
        <a:bodyPr/>
        <a:lstStyle/>
        <a:p>
          <a:endParaRPr lang="en-US"/>
        </a:p>
      </dgm:t>
    </dgm:pt>
    <dgm:pt modelId="{3991AE23-11C7-461B-A213-0F878BC31520}">
      <dgm:prSet/>
      <dgm:spPr>
        <a:solidFill>
          <a:schemeClr val="tx2">
            <a:alpha val="90000"/>
          </a:schemeClr>
        </a:solidFill>
      </dgm:spPr>
      <dgm:t>
        <a:bodyPr/>
        <a:lstStyle/>
        <a:p>
          <a:r>
            <a:rPr lang="en-US" dirty="0">
              <a:solidFill>
                <a:schemeClr val="bg1"/>
              </a:solidFill>
            </a:rPr>
            <a:t>Legislative phase (2016-17)</a:t>
          </a:r>
        </a:p>
      </dgm:t>
    </dgm:pt>
    <dgm:pt modelId="{FFCBC13F-8961-4F84-BC60-65CC96C7BF12}" type="sibTrans" cxnId="{31140A22-92FD-4AB6-950D-B446A7F2F0DF}">
      <dgm:prSet/>
      <dgm:spPr/>
      <dgm:t>
        <a:bodyPr/>
        <a:lstStyle/>
        <a:p>
          <a:endParaRPr lang="en-US"/>
        </a:p>
      </dgm:t>
    </dgm:pt>
    <dgm:pt modelId="{E4C15F31-4F9A-48E3-977C-1C5E0C3C13C8}" type="parTrans" cxnId="{31140A22-92FD-4AB6-950D-B446A7F2F0DF}">
      <dgm:prSet/>
      <dgm:spPr/>
      <dgm:t>
        <a:bodyPr/>
        <a:lstStyle/>
        <a:p>
          <a:endParaRPr lang="en-US"/>
        </a:p>
      </dgm:t>
    </dgm:pt>
    <dgm:pt modelId="{B9687385-508A-4B65-88F9-9B184724D7CC}">
      <dgm:prSet/>
      <dgm:spPr>
        <a:solidFill>
          <a:schemeClr val="tx2">
            <a:alpha val="90000"/>
          </a:schemeClr>
        </a:solidFill>
      </dgm:spPr>
      <dgm:t>
        <a:bodyPr/>
        <a:lstStyle/>
        <a:p>
          <a:r>
            <a:rPr lang="en-US" dirty="0">
              <a:solidFill>
                <a:schemeClr val="bg1"/>
              </a:solidFill>
            </a:rPr>
            <a:t>Parliamentary review (October-December 2016)</a:t>
          </a:r>
          <a:endParaRPr lang="en-US" dirty="0"/>
        </a:p>
      </dgm:t>
    </dgm:pt>
    <dgm:pt modelId="{8D1710C4-540D-45F8-B095-9E27E076EF66}" type="sibTrans" cxnId="{26FEE708-C898-41A7-A3C7-96C080C91791}">
      <dgm:prSet/>
      <dgm:spPr/>
      <dgm:t>
        <a:bodyPr/>
        <a:lstStyle/>
        <a:p>
          <a:endParaRPr lang="en-US"/>
        </a:p>
      </dgm:t>
    </dgm:pt>
    <dgm:pt modelId="{BAA18370-B17C-4933-91A0-4852C7470100}" type="parTrans" cxnId="{26FEE708-C898-41A7-A3C7-96C080C91791}">
      <dgm:prSet/>
      <dgm:spPr/>
      <dgm:t>
        <a:bodyPr/>
        <a:lstStyle/>
        <a:p>
          <a:endParaRPr lang="en-US"/>
        </a:p>
      </dgm:t>
    </dgm:pt>
    <dgm:pt modelId="{4C410AFA-8328-4503-8060-4E1318F6760F}" type="pres">
      <dgm:prSet presAssocID="{407F71C3-726F-410D-9049-C6F991602E50}" presName="root" presStyleCnt="0">
        <dgm:presLayoutVars>
          <dgm:chMax/>
          <dgm:chPref/>
          <dgm:animLvl val="lvl"/>
        </dgm:presLayoutVars>
      </dgm:prSet>
      <dgm:spPr/>
    </dgm:pt>
    <dgm:pt modelId="{45055CD4-FFCF-4FCA-A3D2-B7E48E585758}" type="pres">
      <dgm:prSet presAssocID="{407F71C3-726F-410D-9049-C6F991602E50}" presName="divider" presStyleLbl="node1" presStyleIdx="0" presStyleCnt="1"/>
      <dgm:spPr>
        <a:solidFill>
          <a:schemeClr val="tx2"/>
        </a:solidFill>
      </dgm:spPr>
    </dgm:pt>
    <dgm:pt modelId="{7194B5B5-6D98-4F50-BBFE-0D10AB0812E3}" type="pres">
      <dgm:prSet presAssocID="{407F71C3-726F-410D-9049-C6F991602E50}" presName="nodes" presStyleCnt="0">
        <dgm:presLayoutVars>
          <dgm:chMax/>
          <dgm:chPref/>
          <dgm:animLvl val="lvl"/>
        </dgm:presLayoutVars>
      </dgm:prSet>
      <dgm:spPr/>
    </dgm:pt>
    <dgm:pt modelId="{48117887-B104-49AD-9E39-973ACC7A0F62}" type="pres">
      <dgm:prSet presAssocID="{264566F6-24E0-4DDE-A422-6B8D16E31E2E}" presName="composite" presStyleCnt="0"/>
      <dgm:spPr/>
    </dgm:pt>
    <dgm:pt modelId="{8A143A3E-E5AB-4AA1-9699-5FFCEE815EF0}" type="pres">
      <dgm:prSet presAssocID="{264566F6-24E0-4DDE-A422-6B8D16E31E2E}" presName="L1TextContainer" presStyleLbl="revTx" presStyleIdx="0" presStyleCnt="4">
        <dgm:presLayoutVars>
          <dgm:chMax val="1"/>
          <dgm:chPref val="1"/>
          <dgm:bulletEnabled val="1"/>
        </dgm:presLayoutVars>
      </dgm:prSet>
      <dgm:spPr/>
    </dgm:pt>
    <dgm:pt modelId="{40DBC203-AC48-4393-A9C1-5F34F1E05FB6}" type="pres">
      <dgm:prSet presAssocID="{264566F6-24E0-4DDE-A422-6B8D16E31E2E}" presName="L2TextContainerWrapper" presStyleCnt="0">
        <dgm:presLayoutVars>
          <dgm:chMax val="0"/>
          <dgm:chPref val="0"/>
          <dgm:bulletEnabled val="1"/>
        </dgm:presLayoutVars>
      </dgm:prSet>
      <dgm:spPr/>
    </dgm:pt>
    <dgm:pt modelId="{E6096585-45FC-47FF-B4BA-987AA0DFC790}" type="pres">
      <dgm:prSet presAssocID="{264566F6-24E0-4DDE-A422-6B8D16E31E2E}" presName="L2TextContainer" presStyleLbl="bgAccFollowNode1" presStyleIdx="0" presStyleCnt="4"/>
      <dgm:spPr/>
    </dgm:pt>
    <dgm:pt modelId="{64049CD0-2136-4D2C-AC06-AF5C15DA9AA2}" type="pres">
      <dgm:prSet presAssocID="{264566F6-24E0-4DDE-A422-6B8D16E31E2E}" presName="FlexibleEmptyPlaceHolder" presStyleCnt="0"/>
      <dgm:spPr/>
    </dgm:pt>
    <dgm:pt modelId="{030F0F3D-BCB8-4FAC-BD71-A6CE166C1669}" type="pres">
      <dgm:prSet presAssocID="{264566F6-24E0-4DDE-A422-6B8D16E31E2E}" presName="ConnectLine" presStyleLbl="alignNode1" presStyleIdx="0"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25370C18-58EB-4BED-B764-B9EBE0610D9F}" type="pres">
      <dgm:prSet presAssocID="{264566F6-24E0-4DDE-A422-6B8D16E31E2E}" presName="ConnectorPoint" presStyleLbl="fgAcc1" presStyleIdx="0" presStyleCnt="4"/>
      <dgm:spPr>
        <a:solidFill>
          <a:schemeClr val="lt1">
            <a:alpha val="90000"/>
            <a:hueOff val="0"/>
            <a:satOff val="0"/>
            <a:lumOff val="0"/>
            <a:alphaOff val="0"/>
          </a:schemeClr>
        </a:solidFill>
        <a:ln w="12700" cap="flat" cmpd="sng" algn="ctr">
          <a:noFill/>
          <a:prstDash val="solid"/>
          <a:miter lim="800000"/>
        </a:ln>
        <a:effectLst/>
      </dgm:spPr>
    </dgm:pt>
    <dgm:pt modelId="{D8C7EF25-4AC3-467C-91DE-E19F7C305FE7}" type="pres">
      <dgm:prSet presAssocID="{264566F6-24E0-4DDE-A422-6B8D16E31E2E}" presName="EmptyPlaceHolder" presStyleCnt="0"/>
      <dgm:spPr/>
    </dgm:pt>
    <dgm:pt modelId="{C58A9054-231D-4588-8842-16EF4E1D6AD0}" type="pres">
      <dgm:prSet presAssocID="{7B3C1D85-C9A1-4E23-8FDD-9E047A7FB671}" presName="spaceBetweenRectangles" presStyleCnt="0"/>
      <dgm:spPr/>
    </dgm:pt>
    <dgm:pt modelId="{E2E09557-1ED6-4EFE-A287-832B463252E6}" type="pres">
      <dgm:prSet presAssocID="{35500855-70CA-47BF-AE82-CD5464531724}" presName="composite" presStyleCnt="0"/>
      <dgm:spPr/>
    </dgm:pt>
    <dgm:pt modelId="{67FFE3C3-56EC-4BB1-AF8E-D9886B0571BD}" type="pres">
      <dgm:prSet presAssocID="{35500855-70CA-47BF-AE82-CD5464531724}" presName="L1TextContainer" presStyleLbl="revTx" presStyleIdx="1" presStyleCnt="4">
        <dgm:presLayoutVars>
          <dgm:chMax val="1"/>
          <dgm:chPref val="1"/>
          <dgm:bulletEnabled val="1"/>
        </dgm:presLayoutVars>
      </dgm:prSet>
      <dgm:spPr/>
    </dgm:pt>
    <dgm:pt modelId="{E16A48A0-7E8A-4545-B4C7-FA44362CE576}" type="pres">
      <dgm:prSet presAssocID="{35500855-70CA-47BF-AE82-CD5464531724}" presName="L2TextContainerWrapper" presStyleCnt="0">
        <dgm:presLayoutVars>
          <dgm:chMax val="0"/>
          <dgm:chPref val="0"/>
          <dgm:bulletEnabled val="1"/>
        </dgm:presLayoutVars>
      </dgm:prSet>
      <dgm:spPr/>
    </dgm:pt>
    <dgm:pt modelId="{FFF21FBD-BD86-4DEF-81E7-B1068C711C1E}" type="pres">
      <dgm:prSet presAssocID="{35500855-70CA-47BF-AE82-CD5464531724}" presName="L2TextContainer" presStyleLbl="bgAccFollowNode1" presStyleIdx="1" presStyleCnt="4"/>
      <dgm:spPr/>
    </dgm:pt>
    <dgm:pt modelId="{EB784784-E5BC-493B-B89B-F15F290FA6F8}" type="pres">
      <dgm:prSet presAssocID="{35500855-70CA-47BF-AE82-CD5464531724}" presName="FlexibleEmptyPlaceHolder" presStyleCnt="0"/>
      <dgm:spPr/>
    </dgm:pt>
    <dgm:pt modelId="{7C225C88-EE7C-4E52-88A1-E937312F6AB4}" type="pres">
      <dgm:prSet presAssocID="{35500855-70CA-47BF-AE82-CD5464531724}" presName="ConnectLine" presStyleLbl="alignNode1" presStyleIdx="1"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C8A6D7E2-846C-406A-8836-972AE5655DCE}" type="pres">
      <dgm:prSet presAssocID="{35500855-70CA-47BF-AE82-CD5464531724}" presName="ConnectorPoint" presStyleLbl="fgAcc1" presStyleIdx="1" presStyleCnt="4"/>
      <dgm:spPr>
        <a:solidFill>
          <a:schemeClr val="lt1">
            <a:alpha val="90000"/>
            <a:hueOff val="0"/>
            <a:satOff val="0"/>
            <a:lumOff val="0"/>
            <a:alphaOff val="0"/>
          </a:schemeClr>
        </a:solidFill>
        <a:ln w="12700" cap="flat" cmpd="sng" algn="ctr">
          <a:noFill/>
          <a:prstDash val="solid"/>
          <a:miter lim="800000"/>
        </a:ln>
        <a:effectLst/>
      </dgm:spPr>
    </dgm:pt>
    <dgm:pt modelId="{5AD4E244-26AA-461B-8D3D-CDA75D69CBC1}" type="pres">
      <dgm:prSet presAssocID="{35500855-70CA-47BF-AE82-CD5464531724}" presName="EmptyPlaceHolder" presStyleCnt="0"/>
      <dgm:spPr/>
    </dgm:pt>
    <dgm:pt modelId="{C4D5760C-6E18-4B1C-9CE1-CFABD717D657}" type="pres">
      <dgm:prSet presAssocID="{C3AECB17-C0BC-441A-A8D3-DE270CAD48F0}" presName="spaceBetweenRectangles" presStyleCnt="0"/>
      <dgm:spPr/>
    </dgm:pt>
    <dgm:pt modelId="{6D9103D6-DBA3-4C23-86C5-7E706E2F9B70}" type="pres">
      <dgm:prSet presAssocID="{F37FBE94-425E-4C5B-B0B7-AA5FC99B5D60}" presName="composite" presStyleCnt="0"/>
      <dgm:spPr/>
    </dgm:pt>
    <dgm:pt modelId="{B1EA27B7-BE50-4B95-9EF5-55E4E1342F7D}" type="pres">
      <dgm:prSet presAssocID="{F37FBE94-425E-4C5B-B0B7-AA5FC99B5D60}" presName="L1TextContainer" presStyleLbl="revTx" presStyleIdx="2" presStyleCnt="4">
        <dgm:presLayoutVars>
          <dgm:chMax val="1"/>
          <dgm:chPref val="1"/>
          <dgm:bulletEnabled val="1"/>
        </dgm:presLayoutVars>
      </dgm:prSet>
      <dgm:spPr/>
    </dgm:pt>
    <dgm:pt modelId="{168F6443-DA6A-4B91-B8AE-CE697ACAA535}" type="pres">
      <dgm:prSet presAssocID="{F37FBE94-425E-4C5B-B0B7-AA5FC99B5D60}" presName="L2TextContainerWrapper" presStyleCnt="0">
        <dgm:presLayoutVars>
          <dgm:chMax val="0"/>
          <dgm:chPref val="0"/>
          <dgm:bulletEnabled val="1"/>
        </dgm:presLayoutVars>
      </dgm:prSet>
      <dgm:spPr/>
    </dgm:pt>
    <dgm:pt modelId="{C9CCB260-CDCE-44AF-BBAD-86344A76C500}" type="pres">
      <dgm:prSet presAssocID="{F37FBE94-425E-4C5B-B0B7-AA5FC99B5D60}" presName="L2TextContainer" presStyleLbl="bgAccFollowNode1" presStyleIdx="2" presStyleCnt="4"/>
      <dgm:spPr/>
    </dgm:pt>
    <dgm:pt modelId="{CB3E9C8C-E66E-44E9-8DEA-D79BF5F9CB97}" type="pres">
      <dgm:prSet presAssocID="{F37FBE94-425E-4C5B-B0B7-AA5FC99B5D60}" presName="FlexibleEmptyPlaceHolder" presStyleCnt="0"/>
      <dgm:spPr/>
    </dgm:pt>
    <dgm:pt modelId="{9885C45C-D793-4631-9B0C-4F5A52B09782}" type="pres">
      <dgm:prSet presAssocID="{F37FBE94-425E-4C5B-B0B7-AA5FC99B5D60}" presName="ConnectLine" presStyleLbl="alignNode1" presStyleIdx="2"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6CC9BB77-5827-4726-95C3-14638C55F4DE}" type="pres">
      <dgm:prSet presAssocID="{F37FBE94-425E-4C5B-B0B7-AA5FC99B5D60}" presName="ConnectorPoint" presStyleLbl="fgAcc1" presStyleIdx="2" presStyleCnt="4"/>
      <dgm:spPr>
        <a:solidFill>
          <a:schemeClr val="lt1">
            <a:alpha val="90000"/>
            <a:hueOff val="0"/>
            <a:satOff val="0"/>
            <a:lumOff val="0"/>
            <a:alphaOff val="0"/>
          </a:schemeClr>
        </a:solidFill>
        <a:ln w="12700" cap="flat" cmpd="sng" algn="ctr">
          <a:noFill/>
          <a:prstDash val="solid"/>
          <a:miter lim="800000"/>
        </a:ln>
        <a:effectLst/>
      </dgm:spPr>
    </dgm:pt>
    <dgm:pt modelId="{0B88907D-0D43-483C-A83D-9A45F85FABC1}" type="pres">
      <dgm:prSet presAssocID="{F37FBE94-425E-4C5B-B0B7-AA5FC99B5D60}" presName="EmptyPlaceHolder" presStyleCnt="0"/>
      <dgm:spPr/>
    </dgm:pt>
    <dgm:pt modelId="{94136D05-BA0C-4295-AB33-A07B0BD59733}" type="pres">
      <dgm:prSet presAssocID="{49A7076E-B05A-4C3A-9007-B33CE8E0E227}" presName="spaceBetweenRectangles" presStyleCnt="0"/>
      <dgm:spPr/>
    </dgm:pt>
    <dgm:pt modelId="{BAB55BD9-B2A6-4E98-8006-E5F6131B85E0}" type="pres">
      <dgm:prSet presAssocID="{3D84EC7D-4377-4ACB-83E4-F16A71A5C10F}" presName="composite" presStyleCnt="0"/>
      <dgm:spPr/>
    </dgm:pt>
    <dgm:pt modelId="{427E2AA5-D806-41B1-ADD6-C722B70AB28B}" type="pres">
      <dgm:prSet presAssocID="{3D84EC7D-4377-4ACB-83E4-F16A71A5C10F}" presName="L1TextContainer" presStyleLbl="revTx" presStyleIdx="3" presStyleCnt="4">
        <dgm:presLayoutVars>
          <dgm:chMax val="1"/>
          <dgm:chPref val="1"/>
          <dgm:bulletEnabled val="1"/>
        </dgm:presLayoutVars>
      </dgm:prSet>
      <dgm:spPr/>
    </dgm:pt>
    <dgm:pt modelId="{CCC610ED-C3F3-4FFC-A12D-8CFC5CDFF472}" type="pres">
      <dgm:prSet presAssocID="{3D84EC7D-4377-4ACB-83E4-F16A71A5C10F}" presName="L2TextContainerWrapper" presStyleCnt="0">
        <dgm:presLayoutVars>
          <dgm:chMax val="0"/>
          <dgm:chPref val="0"/>
          <dgm:bulletEnabled val="1"/>
        </dgm:presLayoutVars>
      </dgm:prSet>
      <dgm:spPr/>
    </dgm:pt>
    <dgm:pt modelId="{8F64BDED-4AE6-49AA-B7BD-7EC1110D0C29}" type="pres">
      <dgm:prSet presAssocID="{3D84EC7D-4377-4ACB-83E4-F16A71A5C10F}" presName="L2TextContainer" presStyleLbl="bgAccFollowNode1" presStyleIdx="3" presStyleCnt="4"/>
      <dgm:spPr/>
    </dgm:pt>
    <dgm:pt modelId="{DBD1E71D-A857-4AF2-97FE-9A2AC1607B7A}" type="pres">
      <dgm:prSet presAssocID="{3D84EC7D-4377-4ACB-83E4-F16A71A5C10F}" presName="FlexibleEmptyPlaceHolder" presStyleCnt="0"/>
      <dgm:spPr/>
    </dgm:pt>
    <dgm:pt modelId="{D05FDEEC-5EF0-4723-A24B-ED9AABE9A48B}" type="pres">
      <dgm:prSet presAssocID="{3D84EC7D-4377-4ACB-83E4-F16A71A5C10F}" presName="ConnectLine" presStyleLbl="alignNode1" presStyleIdx="3"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C779DCE5-529C-4468-A0F6-15B9475DCB71}" type="pres">
      <dgm:prSet presAssocID="{3D84EC7D-4377-4ACB-83E4-F16A71A5C10F}" presName="ConnectorPoint" presStyleLbl="fgAcc1" presStyleIdx="3" presStyleCnt="4"/>
      <dgm:spPr>
        <a:solidFill>
          <a:schemeClr val="lt1">
            <a:alpha val="90000"/>
            <a:hueOff val="0"/>
            <a:satOff val="0"/>
            <a:lumOff val="0"/>
            <a:alphaOff val="0"/>
          </a:schemeClr>
        </a:solidFill>
        <a:ln w="12700" cap="flat" cmpd="sng" algn="ctr">
          <a:noFill/>
          <a:prstDash val="solid"/>
          <a:miter lim="800000"/>
        </a:ln>
        <a:effectLst/>
      </dgm:spPr>
    </dgm:pt>
    <dgm:pt modelId="{30AA9CD1-AFBC-4AF2-AFC8-6DAD8BC5510F}" type="pres">
      <dgm:prSet presAssocID="{3D84EC7D-4377-4ACB-83E4-F16A71A5C10F}" presName="EmptyPlaceHolder" presStyleCnt="0"/>
      <dgm:spPr/>
    </dgm:pt>
  </dgm:ptLst>
  <dgm:cxnLst>
    <dgm:cxn modelId="{26FEE708-C898-41A7-A3C7-96C080C91791}" srcId="{3991AE23-11C7-461B-A213-0F878BC31520}" destId="{B9687385-508A-4B65-88F9-9B184724D7CC}" srcOrd="0" destOrd="0" parTransId="{BAA18370-B17C-4933-91A0-4852C7470100}" sibTransId="{8D1710C4-540D-45F8-B095-9E27E076EF66}"/>
    <dgm:cxn modelId="{6C66E411-0CF5-4767-A687-AA33D3230683}" type="presOf" srcId="{A3450703-10B0-4149-969D-D9161088C48C}" destId="{E6096585-45FC-47FF-B4BA-987AA0DFC790}" srcOrd="0" destOrd="0" presId="urn:microsoft.com/office/officeart/2017/3/layout/HorizontalPathTimeline"/>
    <dgm:cxn modelId="{31140A22-92FD-4AB6-950D-B446A7F2F0DF}" srcId="{35500855-70CA-47BF-AE82-CD5464531724}" destId="{3991AE23-11C7-461B-A213-0F878BC31520}" srcOrd="0" destOrd="0" parTransId="{E4C15F31-4F9A-48E3-977C-1C5E0C3C13C8}" sibTransId="{FFCBC13F-8961-4F84-BC60-65CC96C7BF12}"/>
    <dgm:cxn modelId="{0C742A2C-A943-48F5-B62A-775D5A89C05C}" type="presOf" srcId="{EEDD33D8-2EEB-434E-90CA-F994AB6C4FDB}" destId="{E6096585-45FC-47FF-B4BA-987AA0DFC790}" srcOrd="0" destOrd="3" presId="urn:microsoft.com/office/officeart/2017/3/layout/HorizontalPathTimeline"/>
    <dgm:cxn modelId="{4D7CC632-B8F7-40C1-9DBE-9B6289E407F1}" srcId="{F7C53084-2092-4D9A-A4D0-4334AD476D70}" destId="{06A478B6-58EE-4F3C-B78E-230D12F00EF7}" srcOrd="0" destOrd="0" parTransId="{0037DB66-BDD1-4A95-A70B-191EB313FC68}" sibTransId="{5A4622C4-182C-4F4E-B44A-B739F7FB7D3D}"/>
    <dgm:cxn modelId="{7CF65237-8BD7-42A1-BD87-C314034DFC22}" srcId="{407F71C3-726F-410D-9049-C6F991602E50}" destId="{264566F6-24E0-4DDE-A422-6B8D16E31E2E}" srcOrd="0" destOrd="0" parTransId="{C8E3C842-B62E-4D7F-8CCE-8EEAFFB7FFFB}" sibTransId="{7B3C1D85-C9A1-4E23-8FDD-9E047A7FB671}"/>
    <dgm:cxn modelId="{2183155C-B99A-44B4-B99E-584904CBBD5C}" srcId="{A3450703-10B0-4149-969D-D9161088C48C}" destId="{6A6E2F2C-481C-4109-9AF9-B427C0728FA5}" srcOrd="0" destOrd="0" parTransId="{DAFAB13B-B121-4A2B-9A7B-F901F5AC3B46}" sibTransId="{B0131671-2217-4D58-B6DF-9B73FAC20D74}"/>
    <dgm:cxn modelId="{3993D360-4914-4AB7-9ECB-01C38B31191D}" srcId="{3D84EC7D-4377-4ACB-83E4-F16A71A5C10F}" destId="{0357B572-D6AD-449D-ADEE-E6C455CF1C91}" srcOrd="0" destOrd="0" parTransId="{D946F983-FD4E-4BB5-A43A-E90840FA4355}" sibTransId="{4BAEAE9B-EFFC-4DC6-A44A-309D87B0D77B}"/>
    <dgm:cxn modelId="{785F7943-C711-46FC-954C-E9784A56322D}" srcId="{F37FBE94-425E-4C5B-B0B7-AA5FC99B5D60}" destId="{F7C53084-2092-4D9A-A4D0-4334AD476D70}" srcOrd="0" destOrd="0" parTransId="{1C25F582-46E5-4FC1-BDB1-0445A1A9D326}" sibTransId="{4AF9B9C4-3AFF-4B66-B527-0DE414D185BF}"/>
    <dgm:cxn modelId="{9A0D8A67-E06A-4716-BA1C-D8AED70D2CB6}" srcId="{F7C53084-2092-4D9A-A4D0-4334AD476D70}" destId="{F7FD1F4A-C09A-4281-A75C-417175CCC1B8}" srcOrd="1" destOrd="0" parTransId="{59D12711-99E1-474F-B1C5-0E0D7C0F063B}" sibTransId="{0BDB8939-D348-40C1-B7FB-C4DA1006FC1D}"/>
    <dgm:cxn modelId="{5B6CB84E-73F9-4258-B397-1DFA03A45E80}" type="presOf" srcId="{407F71C3-726F-410D-9049-C6F991602E50}" destId="{4C410AFA-8328-4503-8060-4E1318F6760F}" srcOrd="0" destOrd="0" presId="urn:microsoft.com/office/officeart/2017/3/layout/HorizontalPathTimeline"/>
    <dgm:cxn modelId="{A7D90A55-B0DF-42E0-A1E2-1BD406E155D2}" type="presOf" srcId="{F37FBE94-425E-4C5B-B0B7-AA5FC99B5D60}" destId="{B1EA27B7-BE50-4B95-9EF5-55E4E1342F7D}" srcOrd="0" destOrd="0" presId="urn:microsoft.com/office/officeart/2017/3/layout/HorizontalPathTimeline"/>
    <dgm:cxn modelId="{B4231878-766C-4D38-8BFE-0295101192F7}" srcId="{264566F6-24E0-4DDE-A422-6B8D16E31E2E}" destId="{A3450703-10B0-4149-969D-D9161088C48C}" srcOrd="0" destOrd="0" parTransId="{7E54F003-29F4-43C6-A2D5-3817236AB810}" sibTransId="{24976E57-1089-49B6-BD7F-B625C643ED2F}"/>
    <dgm:cxn modelId="{B44FE159-EA1C-4053-B212-7D44C1159601}" type="presOf" srcId="{F7FD1F4A-C09A-4281-A75C-417175CCC1B8}" destId="{C9CCB260-CDCE-44AF-BBAD-86344A76C500}" srcOrd="0" destOrd="2" presId="urn:microsoft.com/office/officeart/2017/3/layout/HorizontalPathTimeline"/>
    <dgm:cxn modelId="{BCF0157C-7309-4B5F-A740-B768BA0BCC3B}" type="presOf" srcId="{35500855-70CA-47BF-AE82-CD5464531724}" destId="{67FFE3C3-56EC-4BB1-AF8E-D9886B0571BD}" srcOrd="0" destOrd="0" presId="urn:microsoft.com/office/officeart/2017/3/layout/HorizontalPathTimeline"/>
    <dgm:cxn modelId="{C99B8887-D763-417D-BC54-6376555B767C}" type="presOf" srcId="{F7C53084-2092-4D9A-A4D0-4334AD476D70}" destId="{C9CCB260-CDCE-44AF-BBAD-86344A76C500}" srcOrd="0" destOrd="0" presId="urn:microsoft.com/office/officeart/2017/3/layout/HorizontalPathTimeline"/>
    <dgm:cxn modelId="{4FB7C98A-D46E-447D-8E10-72E41FF4D8C5}" type="presOf" srcId="{7EBED648-2150-43CF-A80C-F08773A9DF13}" destId="{E6096585-45FC-47FF-B4BA-987AA0DFC790}" srcOrd="0" destOrd="2" presId="urn:microsoft.com/office/officeart/2017/3/layout/HorizontalPathTimeline"/>
    <dgm:cxn modelId="{B82D8D8C-289F-4201-BD8E-0FF9AFCD7FE8}" type="presOf" srcId="{3D84EC7D-4377-4ACB-83E4-F16A71A5C10F}" destId="{427E2AA5-D806-41B1-ADD6-C722B70AB28B}" srcOrd="0" destOrd="0" presId="urn:microsoft.com/office/officeart/2017/3/layout/HorizontalPathTimeline"/>
    <dgm:cxn modelId="{F776688E-82AD-450B-B962-DD1DD88D99B9}" srcId="{F7C53084-2092-4D9A-A4D0-4334AD476D70}" destId="{0B6047AD-06F4-453F-8C1B-17A3DFFC969C}" srcOrd="2" destOrd="0" parTransId="{052698DC-A4CF-4149-BBD6-38A19B36DE73}" sibTransId="{4F208B0C-65F6-4ECC-90E7-589F736B0EA8}"/>
    <dgm:cxn modelId="{143C5194-7A7B-4CFC-B79E-FFFEF209C27A}" srcId="{407F71C3-726F-410D-9049-C6F991602E50}" destId="{35500855-70CA-47BF-AE82-CD5464531724}" srcOrd="1" destOrd="0" parTransId="{63E7D6B4-8A33-412C-8299-0EA0D96ADD8B}" sibTransId="{C3AECB17-C0BC-441A-A8D3-DE270CAD48F0}"/>
    <dgm:cxn modelId="{1F2E7A98-F238-4FC2-8D25-55C5B238A651}" srcId="{407F71C3-726F-410D-9049-C6F991602E50}" destId="{F37FBE94-425E-4C5B-B0B7-AA5FC99B5D60}" srcOrd="2" destOrd="0" parTransId="{DA8DBD7B-9892-4125-8BF7-68D84E244DA3}" sibTransId="{49A7076E-B05A-4C3A-9007-B33CE8E0E227}"/>
    <dgm:cxn modelId="{D911C7C1-CED2-4329-90AC-FCAE0B99DAB9}" srcId="{A3450703-10B0-4149-969D-D9161088C48C}" destId="{7EBED648-2150-43CF-A80C-F08773A9DF13}" srcOrd="1" destOrd="0" parTransId="{034BBEB9-BE6F-4603-8446-9160D2A52602}" sibTransId="{74852B96-12D2-4A15-BE87-C44E0ACF070D}"/>
    <dgm:cxn modelId="{92A4E4CE-02BA-4774-9CAC-65B7B2323285}" type="presOf" srcId="{0357B572-D6AD-449D-ADEE-E6C455CF1C91}" destId="{8F64BDED-4AE6-49AA-B7BD-7EC1110D0C29}" srcOrd="0" destOrd="0" presId="urn:microsoft.com/office/officeart/2017/3/layout/HorizontalPathTimeline"/>
    <dgm:cxn modelId="{86F461D2-074E-490E-B0C6-F7666487F216}" type="presOf" srcId="{B9687385-508A-4B65-88F9-9B184724D7CC}" destId="{FFF21FBD-BD86-4DEF-81E7-B1068C711C1E}" srcOrd="0" destOrd="1" presId="urn:microsoft.com/office/officeart/2017/3/layout/HorizontalPathTimeline"/>
    <dgm:cxn modelId="{33FA49D7-DD9D-4887-8D96-93A71C2A0962}" type="presOf" srcId="{6A6E2F2C-481C-4109-9AF9-B427C0728FA5}" destId="{E6096585-45FC-47FF-B4BA-987AA0DFC790}" srcOrd="0" destOrd="1" presId="urn:microsoft.com/office/officeart/2017/3/layout/HorizontalPathTimeline"/>
    <dgm:cxn modelId="{C6F621E3-FEDE-4BE5-BF2F-BCAE062AC3DF}" srcId="{A3450703-10B0-4149-969D-D9161088C48C}" destId="{EEDD33D8-2EEB-434E-90CA-F994AB6C4FDB}" srcOrd="2" destOrd="0" parTransId="{8FDCEFF5-AA42-4582-ACE5-49E029F09AC4}" sibTransId="{970026DB-645C-4506-B2D3-9A0E472AF29F}"/>
    <dgm:cxn modelId="{977A53E5-05AC-46A9-8DB4-B6297E258298}" type="presOf" srcId="{0B6047AD-06F4-453F-8C1B-17A3DFFC969C}" destId="{C9CCB260-CDCE-44AF-BBAD-86344A76C500}" srcOrd="0" destOrd="3" presId="urn:microsoft.com/office/officeart/2017/3/layout/HorizontalPathTimeline"/>
    <dgm:cxn modelId="{B78756F6-F68B-4A4B-9314-25E91DA40329}" srcId="{407F71C3-726F-410D-9049-C6F991602E50}" destId="{3D84EC7D-4377-4ACB-83E4-F16A71A5C10F}" srcOrd="3" destOrd="0" parTransId="{B6EE2583-E1D0-40CB-BE40-74C4F1164661}" sibTransId="{26596806-ADED-43A0-9D6F-55650858D32D}"/>
    <dgm:cxn modelId="{D2EB98FB-C61F-4E01-B808-BD7E285947C0}" type="presOf" srcId="{264566F6-24E0-4DDE-A422-6B8D16E31E2E}" destId="{8A143A3E-E5AB-4AA1-9699-5FFCEE815EF0}" srcOrd="0" destOrd="0" presId="urn:microsoft.com/office/officeart/2017/3/layout/HorizontalPathTimeline"/>
    <dgm:cxn modelId="{919F54FC-0912-4DFF-BEBF-B0C15B9194DE}" type="presOf" srcId="{06A478B6-58EE-4F3C-B78E-230D12F00EF7}" destId="{C9CCB260-CDCE-44AF-BBAD-86344A76C500}" srcOrd="0" destOrd="1" presId="urn:microsoft.com/office/officeart/2017/3/layout/HorizontalPathTimeline"/>
    <dgm:cxn modelId="{F95EB1FD-E633-4BCF-9F89-85BE734E8CB2}" type="presOf" srcId="{3991AE23-11C7-461B-A213-0F878BC31520}" destId="{FFF21FBD-BD86-4DEF-81E7-B1068C711C1E}" srcOrd="0" destOrd="0" presId="urn:microsoft.com/office/officeart/2017/3/layout/HorizontalPathTimeline"/>
    <dgm:cxn modelId="{9BCDB192-5FF0-49C3-82C0-5E65F76D8FE7}" type="presParOf" srcId="{4C410AFA-8328-4503-8060-4E1318F6760F}" destId="{45055CD4-FFCF-4FCA-A3D2-B7E48E585758}" srcOrd="0" destOrd="0" presId="urn:microsoft.com/office/officeart/2017/3/layout/HorizontalPathTimeline"/>
    <dgm:cxn modelId="{A2FCACA7-5F90-433B-B08F-DCFDE4BB4597}" type="presParOf" srcId="{4C410AFA-8328-4503-8060-4E1318F6760F}" destId="{7194B5B5-6D98-4F50-BBFE-0D10AB0812E3}" srcOrd="1" destOrd="0" presId="urn:microsoft.com/office/officeart/2017/3/layout/HorizontalPathTimeline"/>
    <dgm:cxn modelId="{E9D92F7A-DD6E-4B83-B699-E203118CDDDE}" type="presParOf" srcId="{7194B5B5-6D98-4F50-BBFE-0D10AB0812E3}" destId="{48117887-B104-49AD-9E39-973ACC7A0F62}" srcOrd="0" destOrd="0" presId="urn:microsoft.com/office/officeart/2017/3/layout/HorizontalPathTimeline"/>
    <dgm:cxn modelId="{3214E1D8-FF6E-4738-9756-BFD4BCFE85A1}" type="presParOf" srcId="{48117887-B104-49AD-9E39-973ACC7A0F62}" destId="{8A143A3E-E5AB-4AA1-9699-5FFCEE815EF0}" srcOrd="0" destOrd="0" presId="urn:microsoft.com/office/officeart/2017/3/layout/HorizontalPathTimeline"/>
    <dgm:cxn modelId="{C275B098-743C-4681-80DE-918218E8085C}" type="presParOf" srcId="{48117887-B104-49AD-9E39-973ACC7A0F62}" destId="{40DBC203-AC48-4393-A9C1-5F34F1E05FB6}" srcOrd="1" destOrd="0" presId="urn:microsoft.com/office/officeart/2017/3/layout/HorizontalPathTimeline"/>
    <dgm:cxn modelId="{60A330C1-96AC-4EA8-934E-57E4ED51406B}" type="presParOf" srcId="{40DBC203-AC48-4393-A9C1-5F34F1E05FB6}" destId="{E6096585-45FC-47FF-B4BA-987AA0DFC790}" srcOrd="0" destOrd="0" presId="urn:microsoft.com/office/officeart/2017/3/layout/HorizontalPathTimeline"/>
    <dgm:cxn modelId="{0E6563E8-9F1B-42DF-91B0-F7E1C61AD749}" type="presParOf" srcId="{40DBC203-AC48-4393-A9C1-5F34F1E05FB6}" destId="{64049CD0-2136-4D2C-AC06-AF5C15DA9AA2}" srcOrd="1" destOrd="0" presId="urn:microsoft.com/office/officeart/2017/3/layout/HorizontalPathTimeline"/>
    <dgm:cxn modelId="{CC71C1B9-EE58-4942-9AF5-E1CE7265F4AA}" type="presParOf" srcId="{48117887-B104-49AD-9E39-973ACC7A0F62}" destId="{030F0F3D-BCB8-4FAC-BD71-A6CE166C1669}" srcOrd="2" destOrd="0" presId="urn:microsoft.com/office/officeart/2017/3/layout/HorizontalPathTimeline"/>
    <dgm:cxn modelId="{64A2ED67-4576-41C9-8CD3-F5E99DF04AA2}" type="presParOf" srcId="{48117887-B104-49AD-9E39-973ACC7A0F62}" destId="{25370C18-58EB-4BED-B764-B9EBE0610D9F}" srcOrd="3" destOrd="0" presId="urn:microsoft.com/office/officeart/2017/3/layout/HorizontalPathTimeline"/>
    <dgm:cxn modelId="{640E17FA-C4B7-4BA9-A1C5-D931A7DD6E04}" type="presParOf" srcId="{48117887-B104-49AD-9E39-973ACC7A0F62}" destId="{D8C7EF25-4AC3-467C-91DE-E19F7C305FE7}" srcOrd="4" destOrd="0" presId="urn:microsoft.com/office/officeart/2017/3/layout/HorizontalPathTimeline"/>
    <dgm:cxn modelId="{94F2273F-156A-48BC-B8E8-B7B8700D8E1F}" type="presParOf" srcId="{7194B5B5-6D98-4F50-BBFE-0D10AB0812E3}" destId="{C58A9054-231D-4588-8842-16EF4E1D6AD0}" srcOrd="1" destOrd="0" presId="urn:microsoft.com/office/officeart/2017/3/layout/HorizontalPathTimeline"/>
    <dgm:cxn modelId="{76EEB943-6D64-4886-B968-3B5829DC9348}" type="presParOf" srcId="{7194B5B5-6D98-4F50-BBFE-0D10AB0812E3}" destId="{E2E09557-1ED6-4EFE-A287-832B463252E6}" srcOrd="2" destOrd="0" presId="urn:microsoft.com/office/officeart/2017/3/layout/HorizontalPathTimeline"/>
    <dgm:cxn modelId="{0A311A90-1784-4596-A940-7E73A39A6530}" type="presParOf" srcId="{E2E09557-1ED6-4EFE-A287-832B463252E6}" destId="{67FFE3C3-56EC-4BB1-AF8E-D9886B0571BD}" srcOrd="0" destOrd="0" presId="urn:microsoft.com/office/officeart/2017/3/layout/HorizontalPathTimeline"/>
    <dgm:cxn modelId="{96358B79-6C91-419B-85B7-9179BC50507F}" type="presParOf" srcId="{E2E09557-1ED6-4EFE-A287-832B463252E6}" destId="{E16A48A0-7E8A-4545-B4C7-FA44362CE576}" srcOrd="1" destOrd="0" presId="urn:microsoft.com/office/officeart/2017/3/layout/HorizontalPathTimeline"/>
    <dgm:cxn modelId="{C0B6E457-47A8-4DBC-8CE9-E59947C35F81}" type="presParOf" srcId="{E16A48A0-7E8A-4545-B4C7-FA44362CE576}" destId="{FFF21FBD-BD86-4DEF-81E7-B1068C711C1E}" srcOrd="0" destOrd="0" presId="urn:microsoft.com/office/officeart/2017/3/layout/HorizontalPathTimeline"/>
    <dgm:cxn modelId="{3EDD265B-AAA0-4D52-B8E3-3B121B22776C}" type="presParOf" srcId="{E16A48A0-7E8A-4545-B4C7-FA44362CE576}" destId="{EB784784-E5BC-493B-B89B-F15F290FA6F8}" srcOrd="1" destOrd="0" presId="urn:microsoft.com/office/officeart/2017/3/layout/HorizontalPathTimeline"/>
    <dgm:cxn modelId="{1DBC64EE-9E0F-4AF6-A203-E3C3082DEC2A}" type="presParOf" srcId="{E2E09557-1ED6-4EFE-A287-832B463252E6}" destId="{7C225C88-EE7C-4E52-88A1-E937312F6AB4}" srcOrd="2" destOrd="0" presId="urn:microsoft.com/office/officeart/2017/3/layout/HorizontalPathTimeline"/>
    <dgm:cxn modelId="{25E021F5-9378-417C-84F5-F674062AFEDF}" type="presParOf" srcId="{E2E09557-1ED6-4EFE-A287-832B463252E6}" destId="{C8A6D7E2-846C-406A-8836-972AE5655DCE}" srcOrd="3" destOrd="0" presId="urn:microsoft.com/office/officeart/2017/3/layout/HorizontalPathTimeline"/>
    <dgm:cxn modelId="{2C344A03-AD7F-4086-A805-AD2700C4E19A}" type="presParOf" srcId="{E2E09557-1ED6-4EFE-A287-832B463252E6}" destId="{5AD4E244-26AA-461B-8D3D-CDA75D69CBC1}" srcOrd="4" destOrd="0" presId="urn:microsoft.com/office/officeart/2017/3/layout/HorizontalPathTimeline"/>
    <dgm:cxn modelId="{9741CED9-9CE9-410A-9EF3-EEFB4B9F2365}" type="presParOf" srcId="{7194B5B5-6D98-4F50-BBFE-0D10AB0812E3}" destId="{C4D5760C-6E18-4B1C-9CE1-CFABD717D657}" srcOrd="3" destOrd="0" presId="urn:microsoft.com/office/officeart/2017/3/layout/HorizontalPathTimeline"/>
    <dgm:cxn modelId="{EA87E9F1-85ED-4381-8BB3-743DDD7DAC8E}" type="presParOf" srcId="{7194B5B5-6D98-4F50-BBFE-0D10AB0812E3}" destId="{6D9103D6-DBA3-4C23-86C5-7E706E2F9B70}" srcOrd="4" destOrd="0" presId="urn:microsoft.com/office/officeart/2017/3/layout/HorizontalPathTimeline"/>
    <dgm:cxn modelId="{39FA06B5-F2CC-4DF6-B601-1C23FD8F5C29}" type="presParOf" srcId="{6D9103D6-DBA3-4C23-86C5-7E706E2F9B70}" destId="{B1EA27B7-BE50-4B95-9EF5-55E4E1342F7D}" srcOrd="0" destOrd="0" presId="urn:microsoft.com/office/officeart/2017/3/layout/HorizontalPathTimeline"/>
    <dgm:cxn modelId="{F69364DA-62BF-4C37-BE34-DA21BB0242C6}" type="presParOf" srcId="{6D9103D6-DBA3-4C23-86C5-7E706E2F9B70}" destId="{168F6443-DA6A-4B91-B8AE-CE697ACAA535}" srcOrd="1" destOrd="0" presId="urn:microsoft.com/office/officeart/2017/3/layout/HorizontalPathTimeline"/>
    <dgm:cxn modelId="{87F4D4D1-6BE2-4529-856C-CF5CF997D27A}" type="presParOf" srcId="{168F6443-DA6A-4B91-B8AE-CE697ACAA535}" destId="{C9CCB260-CDCE-44AF-BBAD-86344A76C500}" srcOrd="0" destOrd="0" presId="urn:microsoft.com/office/officeart/2017/3/layout/HorizontalPathTimeline"/>
    <dgm:cxn modelId="{47E8254A-C7A4-4C29-983E-E2E6DA4A8550}" type="presParOf" srcId="{168F6443-DA6A-4B91-B8AE-CE697ACAA535}" destId="{CB3E9C8C-E66E-44E9-8DEA-D79BF5F9CB97}" srcOrd="1" destOrd="0" presId="urn:microsoft.com/office/officeart/2017/3/layout/HorizontalPathTimeline"/>
    <dgm:cxn modelId="{DF5EE4AD-7872-44E9-964F-C1E969E5C949}" type="presParOf" srcId="{6D9103D6-DBA3-4C23-86C5-7E706E2F9B70}" destId="{9885C45C-D793-4631-9B0C-4F5A52B09782}" srcOrd="2" destOrd="0" presId="urn:microsoft.com/office/officeart/2017/3/layout/HorizontalPathTimeline"/>
    <dgm:cxn modelId="{FE0C4E9D-B48B-4D18-BF38-D00EC072C1AB}" type="presParOf" srcId="{6D9103D6-DBA3-4C23-86C5-7E706E2F9B70}" destId="{6CC9BB77-5827-4726-95C3-14638C55F4DE}" srcOrd="3" destOrd="0" presId="urn:microsoft.com/office/officeart/2017/3/layout/HorizontalPathTimeline"/>
    <dgm:cxn modelId="{FE3FFDF1-A275-402C-9AAB-69390363716E}" type="presParOf" srcId="{6D9103D6-DBA3-4C23-86C5-7E706E2F9B70}" destId="{0B88907D-0D43-483C-A83D-9A45F85FABC1}" srcOrd="4" destOrd="0" presId="urn:microsoft.com/office/officeart/2017/3/layout/HorizontalPathTimeline"/>
    <dgm:cxn modelId="{D5F37AE5-95D2-4FFC-863F-B43BB1675D82}" type="presParOf" srcId="{7194B5B5-6D98-4F50-BBFE-0D10AB0812E3}" destId="{94136D05-BA0C-4295-AB33-A07B0BD59733}" srcOrd="5" destOrd="0" presId="urn:microsoft.com/office/officeart/2017/3/layout/HorizontalPathTimeline"/>
    <dgm:cxn modelId="{46C83064-2521-4E3D-9CB6-A4E332940D31}" type="presParOf" srcId="{7194B5B5-6D98-4F50-BBFE-0D10AB0812E3}" destId="{BAB55BD9-B2A6-4E98-8006-E5F6131B85E0}" srcOrd="6" destOrd="0" presId="urn:microsoft.com/office/officeart/2017/3/layout/HorizontalPathTimeline"/>
    <dgm:cxn modelId="{EC2DFB07-9FDB-4221-84A8-4D66D670BFEE}" type="presParOf" srcId="{BAB55BD9-B2A6-4E98-8006-E5F6131B85E0}" destId="{427E2AA5-D806-41B1-ADD6-C722B70AB28B}" srcOrd="0" destOrd="0" presId="urn:microsoft.com/office/officeart/2017/3/layout/HorizontalPathTimeline"/>
    <dgm:cxn modelId="{0C7CF945-2303-4EEC-B8DF-8E450FF9D057}" type="presParOf" srcId="{BAB55BD9-B2A6-4E98-8006-E5F6131B85E0}" destId="{CCC610ED-C3F3-4FFC-A12D-8CFC5CDFF472}" srcOrd="1" destOrd="0" presId="urn:microsoft.com/office/officeart/2017/3/layout/HorizontalPathTimeline"/>
    <dgm:cxn modelId="{926BC9F4-3FF3-478F-A5A2-4CE92FD57883}" type="presParOf" srcId="{CCC610ED-C3F3-4FFC-A12D-8CFC5CDFF472}" destId="{8F64BDED-4AE6-49AA-B7BD-7EC1110D0C29}" srcOrd="0" destOrd="0" presId="urn:microsoft.com/office/officeart/2017/3/layout/HorizontalPathTimeline"/>
    <dgm:cxn modelId="{3A8C7A11-9B77-42C1-80DC-B428AC8A9F92}" type="presParOf" srcId="{CCC610ED-C3F3-4FFC-A12D-8CFC5CDFF472}" destId="{DBD1E71D-A857-4AF2-97FE-9A2AC1607B7A}" srcOrd="1" destOrd="0" presId="urn:microsoft.com/office/officeart/2017/3/layout/HorizontalPathTimeline"/>
    <dgm:cxn modelId="{1314D1EB-9827-4FE5-B34D-1C096A8DD423}" type="presParOf" srcId="{BAB55BD9-B2A6-4E98-8006-E5F6131B85E0}" destId="{D05FDEEC-5EF0-4723-A24B-ED9AABE9A48B}" srcOrd="2" destOrd="0" presId="urn:microsoft.com/office/officeart/2017/3/layout/HorizontalPathTimeline"/>
    <dgm:cxn modelId="{731651DA-AB86-45A6-B696-CE254D67058C}" type="presParOf" srcId="{BAB55BD9-B2A6-4E98-8006-E5F6131B85E0}" destId="{C779DCE5-529C-4468-A0F6-15B9475DCB71}" srcOrd="3" destOrd="0" presId="urn:microsoft.com/office/officeart/2017/3/layout/HorizontalPathTimeline"/>
    <dgm:cxn modelId="{530C18AB-2C27-4788-BF0F-96A4CD29B0F9}" type="presParOf" srcId="{BAB55BD9-B2A6-4E98-8006-E5F6131B85E0}" destId="{30AA9CD1-AFBC-4AF2-AFC8-6DAD8BC5510F}"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A6130E-9E4B-475B-AC19-E6845BEE4DBA}" type="doc">
      <dgm:prSet loTypeId="urn:microsoft.com/office/officeart/2018/2/layout/IconVerticalSolidList" loCatId="icon" qsTypeId="urn:microsoft.com/office/officeart/2005/8/quickstyle/simple1" qsCatId="simple" csTypeId="urn:microsoft.com/office/officeart/2018/5/colors/Iconchunking_neutralicontext_colorful2" csCatId="colorful" phldr="1"/>
      <dgm:spPr/>
      <dgm:t>
        <a:bodyPr/>
        <a:lstStyle/>
        <a:p>
          <a:endParaRPr lang="en-US"/>
        </a:p>
      </dgm:t>
    </dgm:pt>
    <dgm:pt modelId="{83F5910F-82E7-4031-BCF6-931852969EE8}">
      <dgm:prSet/>
      <dgm:spPr/>
      <dgm:t>
        <a:bodyPr/>
        <a:lstStyle/>
        <a:p>
          <a:pPr>
            <a:lnSpc>
              <a:spcPct val="100000"/>
            </a:lnSpc>
          </a:pPr>
          <a:r>
            <a:rPr lang="en-GB" b="1" dirty="0"/>
            <a:t>Legal clarity – A right of access to data for statistical and research purposes </a:t>
          </a:r>
          <a:endParaRPr lang="en-US" dirty="0"/>
        </a:p>
      </dgm:t>
    </dgm:pt>
    <dgm:pt modelId="{33747174-4EFC-4645-9CFA-82D282747388}" type="parTrans" cxnId="{9B5AB7A2-3AF2-4891-AEFC-41511BEF7608}">
      <dgm:prSet/>
      <dgm:spPr/>
      <dgm:t>
        <a:bodyPr/>
        <a:lstStyle/>
        <a:p>
          <a:endParaRPr lang="en-US"/>
        </a:p>
      </dgm:t>
    </dgm:pt>
    <dgm:pt modelId="{0868B2F6-7BAA-46AA-A3DE-7315E63253A5}" type="sibTrans" cxnId="{9B5AB7A2-3AF2-4891-AEFC-41511BEF7608}">
      <dgm:prSet/>
      <dgm:spPr/>
      <dgm:t>
        <a:bodyPr/>
        <a:lstStyle/>
        <a:p>
          <a:pPr>
            <a:lnSpc>
              <a:spcPct val="100000"/>
            </a:lnSpc>
          </a:pPr>
          <a:endParaRPr lang="en-US"/>
        </a:p>
      </dgm:t>
    </dgm:pt>
    <dgm:pt modelId="{900C1C4A-9D16-4C56-8D30-E4FC7E0CDF28}">
      <dgm:prSet/>
      <dgm:spPr/>
      <dgm:t>
        <a:bodyPr/>
        <a:lstStyle/>
        <a:p>
          <a:pPr>
            <a:lnSpc>
              <a:spcPct val="100000"/>
            </a:lnSpc>
          </a:pPr>
          <a:r>
            <a:rPr lang="en-GB" b="1" dirty="0"/>
            <a:t>Devolved statistics – Enable secure data shares with Devolved Administrations to support their statistical needs.</a:t>
          </a:r>
          <a:endParaRPr lang="en-US" dirty="0"/>
        </a:p>
      </dgm:t>
    </dgm:pt>
    <dgm:pt modelId="{601F5775-7E25-493B-9385-88F2B0FAB042}" type="parTrans" cxnId="{E069AC55-B440-4829-9DEB-6878010EE1E9}">
      <dgm:prSet/>
      <dgm:spPr/>
      <dgm:t>
        <a:bodyPr/>
        <a:lstStyle/>
        <a:p>
          <a:endParaRPr lang="en-US"/>
        </a:p>
      </dgm:t>
    </dgm:pt>
    <dgm:pt modelId="{B35B72BC-500A-4ADE-AD14-01175773D174}" type="sibTrans" cxnId="{E069AC55-B440-4829-9DEB-6878010EE1E9}">
      <dgm:prSet/>
      <dgm:spPr/>
      <dgm:t>
        <a:bodyPr/>
        <a:lstStyle/>
        <a:p>
          <a:pPr>
            <a:lnSpc>
              <a:spcPct val="100000"/>
            </a:lnSpc>
          </a:pPr>
          <a:endParaRPr lang="en-US"/>
        </a:p>
      </dgm:t>
    </dgm:pt>
    <dgm:pt modelId="{E0F16E2B-EF16-44AF-B81C-F1946C635032}">
      <dgm:prSet/>
      <dgm:spPr/>
      <dgm:t>
        <a:bodyPr/>
        <a:lstStyle/>
        <a:p>
          <a:pPr>
            <a:lnSpc>
              <a:spcPct val="100000"/>
            </a:lnSpc>
          </a:pPr>
          <a:r>
            <a:rPr lang="en-GB" b="1" dirty="0"/>
            <a:t>Data protection and security – Protect the privacy and ensure secure and ethical use of data.</a:t>
          </a:r>
          <a:endParaRPr lang="en-US" dirty="0"/>
        </a:p>
      </dgm:t>
    </dgm:pt>
    <dgm:pt modelId="{ACAF5577-B9C1-49E0-9880-8C8BA23A81C2}" type="parTrans" cxnId="{E7FBCAC5-F1B9-4F9B-86EB-A558FC39BB11}">
      <dgm:prSet/>
      <dgm:spPr/>
      <dgm:t>
        <a:bodyPr/>
        <a:lstStyle/>
        <a:p>
          <a:endParaRPr lang="en-US"/>
        </a:p>
      </dgm:t>
    </dgm:pt>
    <dgm:pt modelId="{268CDC28-24A7-4E75-B0A6-97ABFCEB9A56}" type="sibTrans" cxnId="{E7FBCAC5-F1B9-4F9B-86EB-A558FC39BB11}">
      <dgm:prSet/>
      <dgm:spPr/>
      <dgm:t>
        <a:bodyPr/>
        <a:lstStyle/>
        <a:p>
          <a:pPr>
            <a:lnSpc>
              <a:spcPct val="100000"/>
            </a:lnSpc>
          </a:pPr>
          <a:endParaRPr lang="en-US"/>
        </a:p>
      </dgm:t>
    </dgm:pt>
    <dgm:pt modelId="{C2D28187-2263-4062-BFC2-7069758AAB33}">
      <dgm:prSet/>
      <dgm:spPr/>
      <dgm:t>
        <a:bodyPr/>
        <a:lstStyle/>
        <a:p>
          <a:pPr>
            <a:lnSpc>
              <a:spcPct val="100000"/>
            </a:lnSpc>
          </a:pPr>
          <a:r>
            <a:rPr lang="en-GB" b="1" dirty="0"/>
            <a:t>Data integrity – A duty on data providers to consult statisticians on changes to data systems.</a:t>
          </a:r>
          <a:endParaRPr lang="en-US" dirty="0"/>
        </a:p>
      </dgm:t>
    </dgm:pt>
    <dgm:pt modelId="{224E01EE-3E2C-44B2-BBA0-62C0C5757945}" type="parTrans" cxnId="{F3581E99-D56F-4F3B-9037-7238AC7B02C1}">
      <dgm:prSet/>
      <dgm:spPr/>
      <dgm:t>
        <a:bodyPr/>
        <a:lstStyle/>
        <a:p>
          <a:endParaRPr lang="en-US"/>
        </a:p>
      </dgm:t>
    </dgm:pt>
    <dgm:pt modelId="{3B92DB16-E147-48B4-B9B7-807CBE8C79E4}" type="sibTrans" cxnId="{F3581E99-D56F-4F3B-9037-7238AC7B02C1}">
      <dgm:prSet/>
      <dgm:spPr/>
      <dgm:t>
        <a:bodyPr/>
        <a:lstStyle/>
        <a:p>
          <a:endParaRPr lang="en-US"/>
        </a:p>
      </dgm:t>
    </dgm:pt>
    <dgm:pt modelId="{724C06B9-01AC-49BE-AC4C-3F974FBDAC6D}">
      <dgm:prSet/>
      <dgm:spPr/>
      <dgm:t>
        <a:bodyPr/>
        <a:lstStyle/>
        <a:p>
          <a:pPr>
            <a:lnSpc>
              <a:spcPct val="100000"/>
            </a:lnSpc>
          </a:pPr>
          <a:r>
            <a:rPr lang="en-GB" dirty="0"/>
            <a:t>Data access for non-government research - Provides a </a:t>
          </a:r>
          <a:r>
            <a:rPr lang="en-GB" b="1" dirty="0"/>
            <a:t>permissive </a:t>
          </a:r>
          <a:r>
            <a:rPr lang="en-GB" dirty="0"/>
            <a:t>gateway for public authorities to make deidentified data available to researchers from outside government for analytical purposes that are in the public interest.</a:t>
          </a:r>
        </a:p>
      </dgm:t>
    </dgm:pt>
    <dgm:pt modelId="{83C1433F-26E3-433D-9D1D-2F4E44B2B864}" type="parTrans" cxnId="{40BFAEF0-3EBF-44B2-8ED5-43E5E60C2487}">
      <dgm:prSet/>
      <dgm:spPr/>
      <dgm:t>
        <a:bodyPr/>
        <a:lstStyle/>
        <a:p>
          <a:endParaRPr lang="en-GB"/>
        </a:p>
      </dgm:t>
    </dgm:pt>
    <dgm:pt modelId="{CA8F0763-D88E-4B37-BB9A-B295BAB1C31B}" type="sibTrans" cxnId="{40BFAEF0-3EBF-44B2-8ED5-43E5E60C2487}">
      <dgm:prSet/>
      <dgm:spPr/>
      <dgm:t>
        <a:bodyPr/>
        <a:lstStyle/>
        <a:p>
          <a:endParaRPr lang="en-GB"/>
        </a:p>
      </dgm:t>
    </dgm:pt>
    <dgm:pt modelId="{70B23083-6413-4D4F-BA23-29A765929E85}" type="pres">
      <dgm:prSet presAssocID="{71A6130E-9E4B-475B-AC19-E6845BEE4DBA}" presName="root" presStyleCnt="0">
        <dgm:presLayoutVars>
          <dgm:dir/>
          <dgm:resizeHandles val="exact"/>
        </dgm:presLayoutVars>
      </dgm:prSet>
      <dgm:spPr/>
    </dgm:pt>
    <dgm:pt modelId="{20852665-7220-434C-9E9B-997DC7188C8C}" type="pres">
      <dgm:prSet presAssocID="{83F5910F-82E7-4031-BCF6-931852969EE8}" presName="compNode" presStyleCnt="0"/>
      <dgm:spPr/>
    </dgm:pt>
    <dgm:pt modelId="{B62DF0BD-6BBB-4697-A59A-0772B3328B28}" type="pres">
      <dgm:prSet presAssocID="{83F5910F-82E7-4031-BCF6-931852969EE8}" presName="bgRect" presStyleLbl="bgShp" presStyleIdx="0" presStyleCnt="5" custLinFactNeighborY="-4086"/>
      <dgm:spPr>
        <a:solidFill>
          <a:schemeClr val="tx2"/>
        </a:solidFill>
      </dgm:spPr>
    </dgm:pt>
    <dgm:pt modelId="{9C81D3E2-86AD-4D48-A790-6A7ABBF81BAD}" type="pres">
      <dgm:prSet presAssocID="{83F5910F-82E7-4031-BCF6-931852969EE8}"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2FD3EAA3-CAA1-4B25-8D04-D2762C0D3CFE}" type="pres">
      <dgm:prSet presAssocID="{83F5910F-82E7-4031-BCF6-931852969EE8}" presName="spaceRect" presStyleCnt="0"/>
      <dgm:spPr/>
    </dgm:pt>
    <dgm:pt modelId="{7C7A7FCA-F94C-4FEB-AF5C-F26DBD6C4CE8}" type="pres">
      <dgm:prSet presAssocID="{83F5910F-82E7-4031-BCF6-931852969EE8}" presName="parTx" presStyleLbl="revTx" presStyleIdx="0" presStyleCnt="5">
        <dgm:presLayoutVars>
          <dgm:chMax val="0"/>
          <dgm:chPref val="0"/>
        </dgm:presLayoutVars>
      </dgm:prSet>
      <dgm:spPr/>
    </dgm:pt>
    <dgm:pt modelId="{AD87672B-FE51-4E9A-8BB9-35524FC52CF9}" type="pres">
      <dgm:prSet presAssocID="{0868B2F6-7BAA-46AA-A3DE-7315E63253A5}" presName="sibTrans" presStyleCnt="0"/>
      <dgm:spPr/>
    </dgm:pt>
    <dgm:pt modelId="{BF34C8C9-A60C-43C8-A52C-CAE647244993}" type="pres">
      <dgm:prSet presAssocID="{900C1C4A-9D16-4C56-8D30-E4FC7E0CDF28}" presName="compNode" presStyleCnt="0"/>
      <dgm:spPr/>
    </dgm:pt>
    <dgm:pt modelId="{1D43EF54-62E9-4CF3-B372-11378F551254}" type="pres">
      <dgm:prSet presAssocID="{900C1C4A-9D16-4C56-8D30-E4FC7E0CDF28}" presName="bgRect" presStyleLbl="bgShp" presStyleIdx="1" presStyleCnt="5"/>
      <dgm:spPr>
        <a:solidFill>
          <a:schemeClr val="tx2"/>
        </a:solidFill>
      </dgm:spPr>
    </dgm:pt>
    <dgm:pt modelId="{59A4EF2C-7236-4933-ADA1-2B6A250FF4BE}" type="pres">
      <dgm:prSet presAssocID="{900C1C4A-9D16-4C56-8D30-E4FC7E0CDF2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tabase"/>
        </a:ext>
      </dgm:extLst>
    </dgm:pt>
    <dgm:pt modelId="{F7435847-DDB7-4D76-BC9E-1F28ED9174F6}" type="pres">
      <dgm:prSet presAssocID="{900C1C4A-9D16-4C56-8D30-E4FC7E0CDF28}" presName="spaceRect" presStyleCnt="0"/>
      <dgm:spPr/>
    </dgm:pt>
    <dgm:pt modelId="{010F5736-CEA7-4E87-9F50-172B42960E95}" type="pres">
      <dgm:prSet presAssocID="{900C1C4A-9D16-4C56-8D30-E4FC7E0CDF28}" presName="parTx" presStyleLbl="revTx" presStyleIdx="1" presStyleCnt="5">
        <dgm:presLayoutVars>
          <dgm:chMax val="0"/>
          <dgm:chPref val="0"/>
        </dgm:presLayoutVars>
      </dgm:prSet>
      <dgm:spPr/>
    </dgm:pt>
    <dgm:pt modelId="{3AF648D3-50F3-4734-B0D3-69E24DCD362D}" type="pres">
      <dgm:prSet presAssocID="{B35B72BC-500A-4ADE-AD14-01175773D174}" presName="sibTrans" presStyleCnt="0"/>
      <dgm:spPr/>
    </dgm:pt>
    <dgm:pt modelId="{69D969FD-D32A-44EA-96D4-E9DC7BB40F0F}" type="pres">
      <dgm:prSet presAssocID="{E0F16E2B-EF16-44AF-B81C-F1946C635032}" presName="compNode" presStyleCnt="0"/>
      <dgm:spPr/>
    </dgm:pt>
    <dgm:pt modelId="{3AB191CF-7AD6-4C41-9CA6-7428977EAA96}" type="pres">
      <dgm:prSet presAssocID="{E0F16E2B-EF16-44AF-B81C-F1946C635032}" presName="bgRect" presStyleLbl="bgShp" presStyleIdx="2" presStyleCnt="5"/>
      <dgm:spPr>
        <a:solidFill>
          <a:schemeClr val="tx2"/>
        </a:solidFill>
      </dgm:spPr>
    </dgm:pt>
    <dgm:pt modelId="{F3BE34C7-29BD-40D6-A12C-99A324269CEE}" type="pres">
      <dgm:prSet presAssocID="{E0F16E2B-EF16-44AF-B81C-F1946C63503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ock"/>
        </a:ext>
      </dgm:extLst>
    </dgm:pt>
    <dgm:pt modelId="{EFD4A8B6-9CD9-4D65-8376-A8F6470DF2DF}" type="pres">
      <dgm:prSet presAssocID="{E0F16E2B-EF16-44AF-B81C-F1946C635032}" presName="spaceRect" presStyleCnt="0"/>
      <dgm:spPr/>
    </dgm:pt>
    <dgm:pt modelId="{58943B7F-1BBA-4245-898F-64DA7387900A}" type="pres">
      <dgm:prSet presAssocID="{E0F16E2B-EF16-44AF-B81C-F1946C635032}" presName="parTx" presStyleLbl="revTx" presStyleIdx="2" presStyleCnt="5">
        <dgm:presLayoutVars>
          <dgm:chMax val="0"/>
          <dgm:chPref val="0"/>
        </dgm:presLayoutVars>
      </dgm:prSet>
      <dgm:spPr/>
    </dgm:pt>
    <dgm:pt modelId="{142B278F-0951-4C65-B3D8-E1EE7F7FFF68}" type="pres">
      <dgm:prSet presAssocID="{268CDC28-24A7-4E75-B0A6-97ABFCEB9A56}" presName="sibTrans" presStyleCnt="0"/>
      <dgm:spPr/>
    </dgm:pt>
    <dgm:pt modelId="{EF7B147D-5A1A-4AB9-B4F7-C20D08CD06CD}" type="pres">
      <dgm:prSet presAssocID="{C2D28187-2263-4062-BFC2-7069758AAB33}" presName="compNode" presStyleCnt="0"/>
      <dgm:spPr/>
    </dgm:pt>
    <dgm:pt modelId="{D4AB6492-ADFF-47D9-B195-090863D2AD95}" type="pres">
      <dgm:prSet presAssocID="{C2D28187-2263-4062-BFC2-7069758AAB33}" presName="bgRect" presStyleLbl="bgShp" presStyleIdx="3" presStyleCnt="5"/>
      <dgm:spPr>
        <a:solidFill>
          <a:schemeClr val="tx2"/>
        </a:solidFill>
      </dgm:spPr>
    </dgm:pt>
    <dgm:pt modelId="{DF1ABC31-EBEB-4820-80F1-B267106F39A5}" type="pres">
      <dgm:prSet presAssocID="{C2D28187-2263-4062-BFC2-7069758AAB3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atistics"/>
        </a:ext>
      </dgm:extLst>
    </dgm:pt>
    <dgm:pt modelId="{CCA201D8-EA4D-4BE6-B391-D2BE48472E78}" type="pres">
      <dgm:prSet presAssocID="{C2D28187-2263-4062-BFC2-7069758AAB33}" presName="spaceRect" presStyleCnt="0"/>
      <dgm:spPr/>
    </dgm:pt>
    <dgm:pt modelId="{E38A67F0-A330-4E65-947C-9EC4F5E43250}" type="pres">
      <dgm:prSet presAssocID="{C2D28187-2263-4062-BFC2-7069758AAB33}" presName="parTx" presStyleLbl="revTx" presStyleIdx="3" presStyleCnt="5">
        <dgm:presLayoutVars>
          <dgm:chMax val="0"/>
          <dgm:chPref val="0"/>
        </dgm:presLayoutVars>
      </dgm:prSet>
      <dgm:spPr/>
    </dgm:pt>
    <dgm:pt modelId="{8E52B8BE-E9CE-4631-8BBC-6DFD1E42DDB9}" type="pres">
      <dgm:prSet presAssocID="{3B92DB16-E147-48B4-B9B7-807CBE8C79E4}" presName="sibTrans" presStyleCnt="0"/>
      <dgm:spPr/>
    </dgm:pt>
    <dgm:pt modelId="{AE8B8B36-8DEF-4523-B598-474775A7D838}" type="pres">
      <dgm:prSet presAssocID="{724C06B9-01AC-49BE-AC4C-3F974FBDAC6D}" presName="compNode" presStyleCnt="0"/>
      <dgm:spPr/>
    </dgm:pt>
    <dgm:pt modelId="{6A2719E6-19FA-4D67-8B77-1734DEFA0D3D}" type="pres">
      <dgm:prSet presAssocID="{724C06B9-01AC-49BE-AC4C-3F974FBDAC6D}" presName="bgRect" presStyleLbl="bgShp" presStyleIdx="4" presStyleCnt="5"/>
      <dgm:spPr>
        <a:solidFill>
          <a:schemeClr val="tx2"/>
        </a:solidFill>
      </dgm:spPr>
    </dgm:pt>
    <dgm:pt modelId="{389D1473-0A2B-4AB7-8ADC-22CDDCEB7932}" type="pres">
      <dgm:prSet presAssocID="{724C06B9-01AC-49BE-AC4C-3F974FBDAC6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Graduation cap with solid fill"/>
        </a:ext>
      </dgm:extLst>
    </dgm:pt>
    <dgm:pt modelId="{34414FB6-6AAA-4408-828E-F5D42F00E75E}" type="pres">
      <dgm:prSet presAssocID="{724C06B9-01AC-49BE-AC4C-3F974FBDAC6D}" presName="spaceRect" presStyleCnt="0"/>
      <dgm:spPr/>
    </dgm:pt>
    <dgm:pt modelId="{60B89415-0877-4B4E-B6AC-B9CF52B7C094}" type="pres">
      <dgm:prSet presAssocID="{724C06B9-01AC-49BE-AC4C-3F974FBDAC6D}" presName="parTx" presStyleLbl="revTx" presStyleIdx="4" presStyleCnt="5">
        <dgm:presLayoutVars>
          <dgm:chMax val="0"/>
          <dgm:chPref val="0"/>
        </dgm:presLayoutVars>
      </dgm:prSet>
      <dgm:spPr/>
    </dgm:pt>
  </dgm:ptLst>
  <dgm:cxnLst>
    <dgm:cxn modelId="{FEE32A0C-8282-4313-8EDA-4C96B48D720E}" type="presOf" srcId="{900C1C4A-9D16-4C56-8D30-E4FC7E0CDF28}" destId="{010F5736-CEA7-4E87-9F50-172B42960E95}" srcOrd="0" destOrd="0" presId="urn:microsoft.com/office/officeart/2018/2/layout/IconVerticalSolidList"/>
    <dgm:cxn modelId="{F7EF3451-5960-4B74-8A0D-6786EF316C97}" type="presOf" srcId="{E0F16E2B-EF16-44AF-B81C-F1946C635032}" destId="{58943B7F-1BBA-4245-898F-64DA7387900A}" srcOrd="0" destOrd="0" presId="urn:microsoft.com/office/officeart/2018/2/layout/IconVerticalSolidList"/>
    <dgm:cxn modelId="{E069AC55-B440-4829-9DEB-6878010EE1E9}" srcId="{71A6130E-9E4B-475B-AC19-E6845BEE4DBA}" destId="{900C1C4A-9D16-4C56-8D30-E4FC7E0CDF28}" srcOrd="1" destOrd="0" parTransId="{601F5775-7E25-493B-9385-88F2B0FAB042}" sibTransId="{B35B72BC-500A-4ADE-AD14-01175773D174}"/>
    <dgm:cxn modelId="{99E7817A-8375-4FC5-874C-18AC13A897A1}" type="presOf" srcId="{83F5910F-82E7-4031-BCF6-931852969EE8}" destId="{7C7A7FCA-F94C-4FEB-AF5C-F26DBD6C4CE8}" srcOrd="0" destOrd="0" presId="urn:microsoft.com/office/officeart/2018/2/layout/IconVerticalSolidList"/>
    <dgm:cxn modelId="{029D5F93-6E44-430C-B1EA-E9FE6BEAFAB7}" type="presOf" srcId="{71A6130E-9E4B-475B-AC19-E6845BEE4DBA}" destId="{70B23083-6413-4D4F-BA23-29A765929E85}" srcOrd="0" destOrd="0" presId="urn:microsoft.com/office/officeart/2018/2/layout/IconVerticalSolidList"/>
    <dgm:cxn modelId="{F3581E99-D56F-4F3B-9037-7238AC7B02C1}" srcId="{71A6130E-9E4B-475B-AC19-E6845BEE4DBA}" destId="{C2D28187-2263-4062-BFC2-7069758AAB33}" srcOrd="3" destOrd="0" parTransId="{224E01EE-3E2C-44B2-BBA0-62C0C5757945}" sibTransId="{3B92DB16-E147-48B4-B9B7-807CBE8C79E4}"/>
    <dgm:cxn modelId="{9B5AB7A2-3AF2-4891-AEFC-41511BEF7608}" srcId="{71A6130E-9E4B-475B-AC19-E6845BEE4DBA}" destId="{83F5910F-82E7-4031-BCF6-931852969EE8}" srcOrd="0" destOrd="0" parTransId="{33747174-4EFC-4645-9CFA-82D282747388}" sibTransId="{0868B2F6-7BAA-46AA-A3DE-7315E63253A5}"/>
    <dgm:cxn modelId="{0273FEB5-10D3-4082-A23D-839F08B44CA1}" type="presOf" srcId="{C2D28187-2263-4062-BFC2-7069758AAB33}" destId="{E38A67F0-A330-4E65-947C-9EC4F5E43250}" srcOrd="0" destOrd="0" presId="urn:microsoft.com/office/officeart/2018/2/layout/IconVerticalSolidList"/>
    <dgm:cxn modelId="{96781AC0-6DC4-411D-835F-9A700D7B215F}" type="presOf" srcId="{724C06B9-01AC-49BE-AC4C-3F974FBDAC6D}" destId="{60B89415-0877-4B4E-B6AC-B9CF52B7C094}" srcOrd="0" destOrd="0" presId="urn:microsoft.com/office/officeart/2018/2/layout/IconVerticalSolidList"/>
    <dgm:cxn modelId="{E7FBCAC5-F1B9-4F9B-86EB-A558FC39BB11}" srcId="{71A6130E-9E4B-475B-AC19-E6845BEE4DBA}" destId="{E0F16E2B-EF16-44AF-B81C-F1946C635032}" srcOrd="2" destOrd="0" parTransId="{ACAF5577-B9C1-49E0-9880-8C8BA23A81C2}" sibTransId="{268CDC28-24A7-4E75-B0A6-97ABFCEB9A56}"/>
    <dgm:cxn modelId="{40BFAEF0-3EBF-44B2-8ED5-43E5E60C2487}" srcId="{71A6130E-9E4B-475B-AC19-E6845BEE4DBA}" destId="{724C06B9-01AC-49BE-AC4C-3F974FBDAC6D}" srcOrd="4" destOrd="0" parTransId="{83C1433F-26E3-433D-9D1D-2F4E44B2B864}" sibTransId="{CA8F0763-D88E-4B37-BB9A-B295BAB1C31B}"/>
    <dgm:cxn modelId="{752733FB-CAD4-4AA0-9E4D-15447DD41592}" type="presParOf" srcId="{70B23083-6413-4D4F-BA23-29A765929E85}" destId="{20852665-7220-434C-9E9B-997DC7188C8C}" srcOrd="0" destOrd="0" presId="urn:microsoft.com/office/officeart/2018/2/layout/IconVerticalSolidList"/>
    <dgm:cxn modelId="{4A02C69D-E2B1-4669-8F67-4D48ACFFF22F}" type="presParOf" srcId="{20852665-7220-434C-9E9B-997DC7188C8C}" destId="{B62DF0BD-6BBB-4697-A59A-0772B3328B28}" srcOrd="0" destOrd="0" presId="urn:microsoft.com/office/officeart/2018/2/layout/IconVerticalSolidList"/>
    <dgm:cxn modelId="{FD7DDD5F-675C-4A11-AD7C-DEE02494FC13}" type="presParOf" srcId="{20852665-7220-434C-9E9B-997DC7188C8C}" destId="{9C81D3E2-86AD-4D48-A790-6A7ABBF81BAD}" srcOrd="1" destOrd="0" presId="urn:microsoft.com/office/officeart/2018/2/layout/IconVerticalSolidList"/>
    <dgm:cxn modelId="{C23F5C49-06E6-4ADE-AEC3-D264770BD33D}" type="presParOf" srcId="{20852665-7220-434C-9E9B-997DC7188C8C}" destId="{2FD3EAA3-CAA1-4B25-8D04-D2762C0D3CFE}" srcOrd="2" destOrd="0" presId="urn:microsoft.com/office/officeart/2018/2/layout/IconVerticalSolidList"/>
    <dgm:cxn modelId="{47518677-31CD-41B4-95B5-C99B5429C282}" type="presParOf" srcId="{20852665-7220-434C-9E9B-997DC7188C8C}" destId="{7C7A7FCA-F94C-4FEB-AF5C-F26DBD6C4CE8}" srcOrd="3" destOrd="0" presId="urn:microsoft.com/office/officeart/2018/2/layout/IconVerticalSolidList"/>
    <dgm:cxn modelId="{E7BD4B7C-B841-42E6-A8CA-434A77C92AF1}" type="presParOf" srcId="{70B23083-6413-4D4F-BA23-29A765929E85}" destId="{AD87672B-FE51-4E9A-8BB9-35524FC52CF9}" srcOrd="1" destOrd="0" presId="urn:microsoft.com/office/officeart/2018/2/layout/IconVerticalSolidList"/>
    <dgm:cxn modelId="{6CCE2756-AF3A-452B-BF3F-7B52C0FEEB41}" type="presParOf" srcId="{70B23083-6413-4D4F-BA23-29A765929E85}" destId="{BF34C8C9-A60C-43C8-A52C-CAE647244993}" srcOrd="2" destOrd="0" presId="urn:microsoft.com/office/officeart/2018/2/layout/IconVerticalSolidList"/>
    <dgm:cxn modelId="{874BEDE8-11B3-4A09-A8D1-AA9CE1C27C5D}" type="presParOf" srcId="{BF34C8C9-A60C-43C8-A52C-CAE647244993}" destId="{1D43EF54-62E9-4CF3-B372-11378F551254}" srcOrd="0" destOrd="0" presId="urn:microsoft.com/office/officeart/2018/2/layout/IconVerticalSolidList"/>
    <dgm:cxn modelId="{17F7E6BA-0661-4EC0-87F2-B77EB2844522}" type="presParOf" srcId="{BF34C8C9-A60C-43C8-A52C-CAE647244993}" destId="{59A4EF2C-7236-4933-ADA1-2B6A250FF4BE}" srcOrd="1" destOrd="0" presId="urn:microsoft.com/office/officeart/2018/2/layout/IconVerticalSolidList"/>
    <dgm:cxn modelId="{4F8FDDBA-CEB1-44E5-825A-B227B2373BF6}" type="presParOf" srcId="{BF34C8C9-A60C-43C8-A52C-CAE647244993}" destId="{F7435847-DDB7-4D76-BC9E-1F28ED9174F6}" srcOrd="2" destOrd="0" presId="urn:microsoft.com/office/officeart/2018/2/layout/IconVerticalSolidList"/>
    <dgm:cxn modelId="{7CFBDFE2-B268-4A24-A32A-DE54A207686E}" type="presParOf" srcId="{BF34C8C9-A60C-43C8-A52C-CAE647244993}" destId="{010F5736-CEA7-4E87-9F50-172B42960E95}" srcOrd="3" destOrd="0" presId="urn:microsoft.com/office/officeart/2018/2/layout/IconVerticalSolidList"/>
    <dgm:cxn modelId="{EC3F16DA-97F0-42EB-B4E6-6EB90E2F6E4C}" type="presParOf" srcId="{70B23083-6413-4D4F-BA23-29A765929E85}" destId="{3AF648D3-50F3-4734-B0D3-69E24DCD362D}" srcOrd="3" destOrd="0" presId="urn:microsoft.com/office/officeart/2018/2/layout/IconVerticalSolidList"/>
    <dgm:cxn modelId="{1BF1359F-71F4-450A-8B32-2B5FCC101D4D}" type="presParOf" srcId="{70B23083-6413-4D4F-BA23-29A765929E85}" destId="{69D969FD-D32A-44EA-96D4-E9DC7BB40F0F}" srcOrd="4" destOrd="0" presId="urn:microsoft.com/office/officeart/2018/2/layout/IconVerticalSolidList"/>
    <dgm:cxn modelId="{936A3B99-AD3E-4C24-B8A9-8831694E05C1}" type="presParOf" srcId="{69D969FD-D32A-44EA-96D4-E9DC7BB40F0F}" destId="{3AB191CF-7AD6-4C41-9CA6-7428977EAA96}" srcOrd="0" destOrd="0" presId="urn:microsoft.com/office/officeart/2018/2/layout/IconVerticalSolidList"/>
    <dgm:cxn modelId="{18284E52-73A2-4FDB-84CA-186361906086}" type="presParOf" srcId="{69D969FD-D32A-44EA-96D4-E9DC7BB40F0F}" destId="{F3BE34C7-29BD-40D6-A12C-99A324269CEE}" srcOrd="1" destOrd="0" presId="urn:microsoft.com/office/officeart/2018/2/layout/IconVerticalSolidList"/>
    <dgm:cxn modelId="{53B7582D-F13F-4995-B36D-3600A4B79878}" type="presParOf" srcId="{69D969FD-D32A-44EA-96D4-E9DC7BB40F0F}" destId="{EFD4A8B6-9CD9-4D65-8376-A8F6470DF2DF}" srcOrd="2" destOrd="0" presId="urn:microsoft.com/office/officeart/2018/2/layout/IconVerticalSolidList"/>
    <dgm:cxn modelId="{EEAFC566-26F7-4152-B95C-CD02280E15B5}" type="presParOf" srcId="{69D969FD-D32A-44EA-96D4-E9DC7BB40F0F}" destId="{58943B7F-1BBA-4245-898F-64DA7387900A}" srcOrd="3" destOrd="0" presId="urn:microsoft.com/office/officeart/2018/2/layout/IconVerticalSolidList"/>
    <dgm:cxn modelId="{E7A6EC26-2C0F-42C5-B6D9-A9E2F00417A8}" type="presParOf" srcId="{70B23083-6413-4D4F-BA23-29A765929E85}" destId="{142B278F-0951-4C65-B3D8-E1EE7F7FFF68}" srcOrd="5" destOrd="0" presId="urn:microsoft.com/office/officeart/2018/2/layout/IconVerticalSolidList"/>
    <dgm:cxn modelId="{F2764033-5349-4E19-A77D-3D9473E6D0B5}" type="presParOf" srcId="{70B23083-6413-4D4F-BA23-29A765929E85}" destId="{EF7B147D-5A1A-4AB9-B4F7-C20D08CD06CD}" srcOrd="6" destOrd="0" presId="urn:microsoft.com/office/officeart/2018/2/layout/IconVerticalSolidList"/>
    <dgm:cxn modelId="{A6281BF6-89BE-4709-82DE-CCB5D7CF256B}" type="presParOf" srcId="{EF7B147D-5A1A-4AB9-B4F7-C20D08CD06CD}" destId="{D4AB6492-ADFF-47D9-B195-090863D2AD95}" srcOrd="0" destOrd="0" presId="urn:microsoft.com/office/officeart/2018/2/layout/IconVerticalSolidList"/>
    <dgm:cxn modelId="{BB839476-C459-4645-BE15-0AC54C7A4DC8}" type="presParOf" srcId="{EF7B147D-5A1A-4AB9-B4F7-C20D08CD06CD}" destId="{DF1ABC31-EBEB-4820-80F1-B267106F39A5}" srcOrd="1" destOrd="0" presId="urn:microsoft.com/office/officeart/2018/2/layout/IconVerticalSolidList"/>
    <dgm:cxn modelId="{5177D7AA-102C-4640-B080-28F6725B7296}" type="presParOf" srcId="{EF7B147D-5A1A-4AB9-B4F7-C20D08CD06CD}" destId="{CCA201D8-EA4D-4BE6-B391-D2BE48472E78}" srcOrd="2" destOrd="0" presId="urn:microsoft.com/office/officeart/2018/2/layout/IconVerticalSolidList"/>
    <dgm:cxn modelId="{00233599-D4FB-41C0-BDDB-245EB443C401}" type="presParOf" srcId="{EF7B147D-5A1A-4AB9-B4F7-C20D08CD06CD}" destId="{E38A67F0-A330-4E65-947C-9EC4F5E43250}" srcOrd="3" destOrd="0" presId="urn:microsoft.com/office/officeart/2018/2/layout/IconVerticalSolidList"/>
    <dgm:cxn modelId="{BD881538-8A2B-4567-A742-BD452C6BE3ED}" type="presParOf" srcId="{70B23083-6413-4D4F-BA23-29A765929E85}" destId="{8E52B8BE-E9CE-4631-8BBC-6DFD1E42DDB9}" srcOrd="7" destOrd="0" presId="urn:microsoft.com/office/officeart/2018/2/layout/IconVerticalSolidList"/>
    <dgm:cxn modelId="{1EB307A2-4AD3-4579-9793-6A454FDBD294}" type="presParOf" srcId="{70B23083-6413-4D4F-BA23-29A765929E85}" destId="{AE8B8B36-8DEF-4523-B598-474775A7D838}" srcOrd="8" destOrd="0" presId="urn:microsoft.com/office/officeart/2018/2/layout/IconVerticalSolidList"/>
    <dgm:cxn modelId="{A734BD8E-C392-40F9-B684-4DC8CBEBC486}" type="presParOf" srcId="{AE8B8B36-8DEF-4523-B598-474775A7D838}" destId="{6A2719E6-19FA-4D67-8B77-1734DEFA0D3D}" srcOrd="0" destOrd="0" presId="urn:microsoft.com/office/officeart/2018/2/layout/IconVerticalSolidList"/>
    <dgm:cxn modelId="{A6BD62FF-321E-4D39-A945-4FEB1DC5890C}" type="presParOf" srcId="{AE8B8B36-8DEF-4523-B598-474775A7D838}" destId="{389D1473-0A2B-4AB7-8ADC-22CDDCEB7932}" srcOrd="1" destOrd="0" presId="urn:microsoft.com/office/officeart/2018/2/layout/IconVerticalSolidList"/>
    <dgm:cxn modelId="{365875A6-6E6D-473A-9669-CBC2CBAC449D}" type="presParOf" srcId="{AE8B8B36-8DEF-4523-B598-474775A7D838}" destId="{34414FB6-6AAA-4408-828E-F5D42F00E75E}" srcOrd="2" destOrd="0" presId="urn:microsoft.com/office/officeart/2018/2/layout/IconVerticalSolidList"/>
    <dgm:cxn modelId="{325C5E1F-CEB1-4FBB-B98E-C4395A69DC28}" type="presParOf" srcId="{AE8B8B36-8DEF-4523-B598-474775A7D838}" destId="{60B89415-0877-4B4E-B6AC-B9CF52B7C09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F30D7B-C90B-4F95-8724-765512CBD89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79C63D5-A4A1-4D6C-A568-5348C29D2F0D}">
      <dgm:prSet/>
      <dgm:spPr/>
      <dgm:t>
        <a:bodyPr/>
        <a:lstStyle/>
        <a:p>
          <a:pPr>
            <a:lnSpc>
              <a:spcPct val="100000"/>
            </a:lnSpc>
          </a:pPr>
          <a:r>
            <a:rPr lang="en-GB" dirty="0"/>
            <a:t>Collaboration – consult with data suppliers and find collaborative solutions.</a:t>
          </a:r>
          <a:endParaRPr lang="en-US" dirty="0"/>
        </a:p>
      </dgm:t>
    </dgm:pt>
    <dgm:pt modelId="{F7D99197-92ED-4EDD-978B-DA91D46B425B}" type="parTrans" cxnId="{AE18604A-C9CE-433A-BB7D-50A2EB767B12}">
      <dgm:prSet/>
      <dgm:spPr/>
      <dgm:t>
        <a:bodyPr/>
        <a:lstStyle/>
        <a:p>
          <a:endParaRPr lang="en-US"/>
        </a:p>
      </dgm:t>
    </dgm:pt>
    <dgm:pt modelId="{D157103F-3BC3-4044-BFBA-137E80AD701C}" type="sibTrans" cxnId="{AE18604A-C9CE-433A-BB7D-50A2EB767B12}">
      <dgm:prSet/>
      <dgm:spPr/>
      <dgm:t>
        <a:bodyPr/>
        <a:lstStyle/>
        <a:p>
          <a:endParaRPr lang="en-US"/>
        </a:p>
      </dgm:t>
    </dgm:pt>
    <dgm:pt modelId="{254AE6E7-7EB4-4DF6-BCA8-4A68399F5E68}">
      <dgm:prSet/>
      <dgm:spPr/>
      <dgm:t>
        <a:bodyPr/>
        <a:lstStyle/>
        <a:p>
          <a:pPr>
            <a:lnSpc>
              <a:spcPct val="100000"/>
            </a:lnSpc>
          </a:pPr>
          <a:r>
            <a:rPr lang="en-GB" dirty="0"/>
            <a:t>Confidentiality – maintain appropriate security controls.</a:t>
          </a:r>
          <a:endParaRPr lang="en-US" dirty="0"/>
        </a:p>
      </dgm:t>
    </dgm:pt>
    <dgm:pt modelId="{51C4278C-C76C-4976-83B7-94B5AB3F1E78}" type="parTrans" cxnId="{AFB3BB0F-DE1D-4AE8-947D-6C25DBA77B97}">
      <dgm:prSet/>
      <dgm:spPr/>
      <dgm:t>
        <a:bodyPr/>
        <a:lstStyle/>
        <a:p>
          <a:endParaRPr lang="en-US"/>
        </a:p>
      </dgm:t>
    </dgm:pt>
    <dgm:pt modelId="{92C583F8-3609-467C-8CA8-933E5F38AF85}" type="sibTrans" cxnId="{AFB3BB0F-DE1D-4AE8-947D-6C25DBA77B97}">
      <dgm:prSet/>
      <dgm:spPr/>
      <dgm:t>
        <a:bodyPr/>
        <a:lstStyle/>
        <a:p>
          <a:endParaRPr lang="en-US"/>
        </a:p>
      </dgm:t>
    </dgm:pt>
    <dgm:pt modelId="{2ACFC273-E32B-4476-BF28-580251182D03}">
      <dgm:prSet/>
      <dgm:spPr/>
      <dgm:t>
        <a:bodyPr/>
        <a:lstStyle/>
        <a:p>
          <a:pPr>
            <a:lnSpc>
              <a:spcPct val="100000"/>
            </a:lnSpc>
          </a:pPr>
          <a:r>
            <a:rPr lang="en-GB" dirty="0"/>
            <a:t>Transparency – publish information on how we use the Digital Economy Act.</a:t>
          </a:r>
          <a:endParaRPr lang="en-US" dirty="0"/>
        </a:p>
      </dgm:t>
    </dgm:pt>
    <dgm:pt modelId="{C99CE083-9728-4941-97CA-B16BADEDEC11}" type="parTrans" cxnId="{64BF1E9E-C874-4CA9-BC5C-17444475FC25}">
      <dgm:prSet/>
      <dgm:spPr/>
      <dgm:t>
        <a:bodyPr/>
        <a:lstStyle/>
        <a:p>
          <a:endParaRPr lang="en-US"/>
        </a:p>
      </dgm:t>
    </dgm:pt>
    <dgm:pt modelId="{5B759032-B898-4CCB-829D-ED1265C317D7}" type="sibTrans" cxnId="{64BF1E9E-C874-4CA9-BC5C-17444475FC25}">
      <dgm:prSet/>
      <dgm:spPr/>
      <dgm:t>
        <a:bodyPr/>
        <a:lstStyle/>
        <a:p>
          <a:endParaRPr lang="en-US"/>
        </a:p>
      </dgm:t>
    </dgm:pt>
    <dgm:pt modelId="{2E8235A7-A94D-4C1A-BFF2-11A4CD2829B5}">
      <dgm:prSet/>
      <dgm:spPr/>
      <dgm:t>
        <a:bodyPr/>
        <a:lstStyle/>
        <a:p>
          <a:pPr>
            <a:lnSpc>
              <a:spcPct val="100000"/>
            </a:lnSpc>
          </a:pPr>
          <a:r>
            <a:rPr lang="en-GB" dirty="0"/>
            <a:t>Ethics and the law – observe highest ethical standards.</a:t>
          </a:r>
          <a:endParaRPr lang="en-US" dirty="0"/>
        </a:p>
      </dgm:t>
    </dgm:pt>
    <dgm:pt modelId="{6AABE92F-72CF-4345-BCCE-82536BD6EB7B}" type="parTrans" cxnId="{3A3A1AFE-87F3-490F-BBBE-6525454ABB70}">
      <dgm:prSet/>
      <dgm:spPr/>
      <dgm:t>
        <a:bodyPr/>
        <a:lstStyle/>
        <a:p>
          <a:endParaRPr lang="en-US"/>
        </a:p>
      </dgm:t>
    </dgm:pt>
    <dgm:pt modelId="{CA15A523-D1AD-4DF4-B6E6-134CB0D910E7}" type="sibTrans" cxnId="{3A3A1AFE-87F3-490F-BBBE-6525454ABB70}">
      <dgm:prSet/>
      <dgm:spPr/>
      <dgm:t>
        <a:bodyPr/>
        <a:lstStyle/>
        <a:p>
          <a:endParaRPr lang="en-US"/>
        </a:p>
      </dgm:t>
    </dgm:pt>
    <dgm:pt modelId="{2EABFC7B-9ECA-4B8D-B8D2-CFBF54D119C6}">
      <dgm:prSet/>
      <dgm:spPr/>
      <dgm:t>
        <a:bodyPr/>
        <a:lstStyle/>
        <a:p>
          <a:pPr>
            <a:lnSpc>
              <a:spcPct val="100000"/>
            </a:lnSpc>
          </a:pPr>
          <a:r>
            <a:rPr lang="en-GB" dirty="0"/>
            <a:t>Public interest – seek access to data based on an ability to produce statistics with a clear public interest.</a:t>
          </a:r>
          <a:endParaRPr lang="en-US" dirty="0"/>
        </a:p>
      </dgm:t>
    </dgm:pt>
    <dgm:pt modelId="{E548A681-DF28-4406-80E6-AC35671F06F0}" type="parTrans" cxnId="{2C5330F3-193F-44FF-A182-450FDEA24648}">
      <dgm:prSet/>
      <dgm:spPr/>
      <dgm:t>
        <a:bodyPr/>
        <a:lstStyle/>
        <a:p>
          <a:endParaRPr lang="en-US"/>
        </a:p>
      </dgm:t>
    </dgm:pt>
    <dgm:pt modelId="{D5CCBD33-4810-4453-A287-E9282248A018}" type="sibTrans" cxnId="{2C5330F3-193F-44FF-A182-450FDEA24648}">
      <dgm:prSet/>
      <dgm:spPr/>
      <dgm:t>
        <a:bodyPr/>
        <a:lstStyle/>
        <a:p>
          <a:endParaRPr lang="en-US"/>
        </a:p>
      </dgm:t>
    </dgm:pt>
    <dgm:pt modelId="{07510084-B971-4521-ADC8-F33DCFDB2186}">
      <dgm:prSet/>
      <dgm:spPr/>
      <dgm:t>
        <a:bodyPr/>
        <a:lstStyle/>
        <a:p>
          <a:pPr>
            <a:lnSpc>
              <a:spcPct val="100000"/>
            </a:lnSpc>
          </a:pPr>
          <a:r>
            <a:rPr lang="en-GB" dirty="0"/>
            <a:t>Proportionality – ensure costs of providing access to data are proportionate to the statistical benefits from using the data.   </a:t>
          </a:r>
          <a:endParaRPr lang="en-US" dirty="0"/>
        </a:p>
      </dgm:t>
    </dgm:pt>
    <dgm:pt modelId="{B8309CBD-8331-4B93-9DD2-F05935942802}" type="parTrans" cxnId="{28628280-0811-4982-BAD0-A7AD2E13BC4F}">
      <dgm:prSet/>
      <dgm:spPr/>
      <dgm:t>
        <a:bodyPr/>
        <a:lstStyle/>
        <a:p>
          <a:endParaRPr lang="en-US"/>
        </a:p>
      </dgm:t>
    </dgm:pt>
    <dgm:pt modelId="{BB19004C-9010-4B8C-B765-02F26C84770C}" type="sibTrans" cxnId="{28628280-0811-4982-BAD0-A7AD2E13BC4F}">
      <dgm:prSet/>
      <dgm:spPr/>
      <dgm:t>
        <a:bodyPr/>
        <a:lstStyle/>
        <a:p>
          <a:endParaRPr lang="en-US"/>
        </a:p>
      </dgm:t>
    </dgm:pt>
    <dgm:pt modelId="{4C1A5A5D-1ADD-496F-8A55-50A7F81DAFA0}" type="pres">
      <dgm:prSet presAssocID="{87F30D7B-C90B-4F95-8724-765512CBD892}" presName="vert0" presStyleCnt="0">
        <dgm:presLayoutVars>
          <dgm:dir/>
          <dgm:animOne val="branch"/>
          <dgm:animLvl val="lvl"/>
        </dgm:presLayoutVars>
      </dgm:prSet>
      <dgm:spPr/>
    </dgm:pt>
    <dgm:pt modelId="{D0DE1EA1-6875-4980-BCFF-15C9456B150E}" type="pres">
      <dgm:prSet presAssocID="{579C63D5-A4A1-4D6C-A568-5348C29D2F0D}" presName="thickLine" presStyleLbl="alignNode1" presStyleIdx="0" presStyleCnt="6"/>
      <dgm:spPr/>
    </dgm:pt>
    <dgm:pt modelId="{1C8D4697-159F-44DB-B45A-C8575A3C2939}" type="pres">
      <dgm:prSet presAssocID="{579C63D5-A4A1-4D6C-A568-5348C29D2F0D}" presName="horz1" presStyleCnt="0"/>
      <dgm:spPr/>
    </dgm:pt>
    <dgm:pt modelId="{50BE5B0C-3F39-43EC-A632-8A9A5D490DC7}" type="pres">
      <dgm:prSet presAssocID="{579C63D5-A4A1-4D6C-A568-5348C29D2F0D}" presName="tx1" presStyleLbl="revTx" presStyleIdx="0" presStyleCnt="6"/>
      <dgm:spPr/>
    </dgm:pt>
    <dgm:pt modelId="{402313D6-54E7-424D-8E46-DD423C4611FF}" type="pres">
      <dgm:prSet presAssocID="{579C63D5-A4A1-4D6C-A568-5348C29D2F0D}" presName="vert1" presStyleCnt="0"/>
      <dgm:spPr/>
    </dgm:pt>
    <dgm:pt modelId="{5ED372C9-1624-4087-BD95-19951CEA6217}" type="pres">
      <dgm:prSet presAssocID="{254AE6E7-7EB4-4DF6-BCA8-4A68399F5E68}" presName="thickLine" presStyleLbl="alignNode1" presStyleIdx="1" presStyleCnt="6"/>
      <dgm:spPr/>
    </dgm:pt>
    <dgm:pt modelId="{BF7B4910-AAA4-4707-B9DF-3FF42D3BEB97}" type="pres">
      <dgm:prSet presAssocID="{254AE6E7-7EB4-4DF6-BCA8-4A68399F5E68}" presName="horz1" presStyleCnt="0"/>
      <dgm:spPr/>
    </dgm:pt>
    <dgm:pt modelId="{4A38F800-9FB7-4E82-8C0F-28CF1986A45D}" type="pres">
      <dgm:prSet presAssocID="{254AE6E7-7EB4-4DF6-BCA8-4A68399F5E68}" presName="tx1" presStyleLbl="revTx" presStyleIdx="1" presStyleCnt="6"/>
      <dgm:spPr/>
    </dgm:pt>
    <dgm:pt modelId="{38B52724-3728-4D80-BF58-FD885142AA4E}" type="pres">
      <dgm:prSet presAssocID="{254AE6E7-7EB4-4DF6-BCA8-4A68399F5E68}" presName="vert1" presStyleCnt="0"/>
      <dgm:spPr/>
    </dgm:pt>
    <dgm:pt modelId="{C84B7C1F-D338-4326-9D09-30565B35C4FE}" type="pres">
      <dgm:prSet presAssocID="{2ACFC273-E32B-4476-BF28-580251182D03}" presName="thickLine" presStyleLbl="alignNode1" presStyleIdx="2" presStyleCnt="6"/>
      <dgm:spPr/>
    </dgm:pt>
    <dgm:pt modelId="{166390FF-3ACA-409B-B829-FDBC679E8876}" type="pres">
      <dgm:prSet presAssocID="{2ACFC273-E32B-4476-BF28-580251182D03}" presName="horz1" presStyleCnt="0"/>
      <dgm:spPr/>
    </dgm:pt>
    <dgm:pt modelId="{0876E60C-57B4-4C37-8F53-3E09989B71C3}" type="pres">
      <dgm:prSet presAssocID="{2ACFC273-E32B-4476-BF28-580251182D03}" presName="tx1" presStyleLbl="revTx" presStyleIdx="2" presStyleCnt="6"/>
      <dgm:spPr/>
    </dgm:pt>
    <dgm:pt modelId="{91EE219E-36A8-4596-BB72-AD960F67B81F}" type="pres">
      <dgm:prSet presAssocID="{2ACFC273-E32B-4476-BF28-580251182D03}" presName="vert1" presStyleCnt="0"/>
      <dgm:spPr/>
    </dgm:pt>
    <dgm:pt modelId="{FFD7819B-051A-4932-9C49-AAB864092662}" type="pres">
      <dgm:prSet presAssocID="{2E8235A7-A94D-4C1A-BFF2-11A4CD2829B5}" presName="thickLine" presStyleLbl="alignNode1" presStyleIdx="3" presStyleCnt="6"/>
      <dgm:spPr/>
    </dgm:pt>
    <dgm:pt modelId="{38F93244-FB0E-426B-89CC-8676F0B8A981}" type="pres">
      <dgm:prSet presAssocID="{2E8235A7-A94D-4C1A-BFF2-11A4CD2829B5}" presName="horz1" presStyleCnt="0"/>
      <dgm:spPr/>
    </dgm:pt>
    <dgm:pt modelId="{72338C18-E321-45FA-A22B-9DBE6C5C6D2E}" type="pres">
      <dgm:prSet presAssocID="{2E8235A7-A94D-4C1A-BFF2-11A4CD2829B5}" presName="tx1" presStyleLbl="revTx" presStyleIdx="3" presStyleCnt="6"/>
      <dgm:spPr/>
    </dgm:pt>
    <dgm:pt modelId="{236BD133-8D08-40E2-BFB7-720578485127}" type="pres">
      <dgm:prSet presAssocID="{2E8235A7-A94D-4C1A-BFF2-11A4CD2829B5}" presName="vert1" presStyleCnt="0"/>
      <dgm:spPr/>
    </dgm:pt>
    <dgm:pt modelId="{593BEEF7-3EB9-4BF7-AF9D-D8CD2AB9545E}" type="pres">
      <dgm:prSet presAssocID="{2EABFC7B-9ECA-4B8D-B8D2-CFBF54D119C6}" presName="thickLine" presStyleLbl="alignNode1" presStyleIdx="4" presStyleCnt="6"/>
      <dgm:spPr/>
    </dgm:pt>
    <dgm:pt modelId="{14DB0FFD-1B4D-458E-88D7-EF9D8A4C683A}" type="pres">
      <dgm:prSet presAssocID="{2EABFC7B-9ECA-4B8D-B8D2-CFBF54D119C6}" presName="horz1" presStyleCnt="0"/>
      <dgm:spPr/>
    </dgm:pt>
    <dgm:pt modelId="{F416705E-8764-409F-82A8-62DCF3083954}" type="pres">
      <dgm:prSet presAssocID="{2EABFC7B-9ECA-4B8D-B8D2-CFBF54D119C6}" presName="tx1" presStyleLbl="revTx" presStyleIdx="4" presStyleCnt="6"/>
      <dgm:spPr/>
    </dgm:pt>
    <dgm:pt modelId="{9AC80586-782C-4AAD-BFBC-0E478CDC1D4C}" type="pres">
      <dgm:prSet presAssocID="{2EABFC7B-9ECA-4B8D-B8D2-CFBF54D119C6}" presName="vert1" presStyleCnt="0"/>
      <dgm:spPr/>
    </dgm:pt>
    <dgm:pt modelId="{32207D72-14FC-49CA-9BCE-EA298AC726FD}" type="pres">
      <dgm:prSet presAssocID="{07510084-B971-4521-ADC8-F33DCFDB2186}" presName="thickLine" presStyleLbl="alignNode1" presStyleIdx="5" presStyleCnt="6"/>
      <dgm:spPr/>
    </dgm:pt>
    <dgm:pt modelId="{7758B261-7BA6-4B82-816C-3BCEE64177FE}" type="pres">
      <dgm:prSet presAssocID="{07510084-B971-4521-ADC8-F33DCFDB2186}" presName="horz1" presStyleCnt="0"/>
      <dgm:spPr/>
    </dgm:pt>
    <dgm:pt modelId="{944D2DC7-0379-492B-AC36-DD1026EBC07F}" type="pres">
      <dgm:prSet presAssocID="{07510084-B971-4521-ADC8-F33DCFDB2186}" presName="tx1" presStyleLbl="revTx" presStyleIdx="5" presStyleCnt="6"/>
      <dgm:spPr/>
    </dgm:pt>
    <dgm:pt modelId="{0229CA5B-EA19-4D0E-8414-881E8B3EF301}" type="pres">
      <dgm:prSet presAssocID="{07510084-B971-4521-ADC8-F33DCFDB2186}" presName="vert1" presStyleCnt="0"/>
      <dgm:spPr/>
    </dgm:pt>
  </dgm:ptLst>
  <dgm:cxnLst>
    <dgm:cxn modelId="{AFB3BB0F-DE1D-4AE8-947D-6C25DBA77B97}" srcId="{87F30D7B-C90B-4F95-8724-765512CBD892}" destId="{254AE6E7-7EB4-4DF6-BCA8-4A68399F5E68}" srcOrd="1" destOrd="0" parTransId="{51C4278C-C76C-4976-83B7-94B5AB3F1E78}" sibTransId="{92C583F8-3609-467C-8CA8-933E5F38AF85}"/>
    <dgm:cxn modelId="{8B9D663A-544E-42FB-8262-D9C8684E6766}" type="presOf" srcId="{87F30D7B-C90B-4F95-8724-765512CBD892}" destId="{4C1A5A5D-1ADD-496F-8A55-50A7F81DAFA0}" srcOrd="0" destOrd="0" presId="urn:microsoft.com/office/officeart/2008/layout/LinedList"/>
    <dgm:cxn modelId="{AE18604A-C9CE-433A-BB7D-50A2EB767B12}" srcId="{87F30D7B-C90B-4F95-8724-765512CBD892}" destId="{579C63D5-A4A1-4D6C-A568-5348C29D2F0D}" srcOrd="0" destOrd="0" parTransId="{F7D99197-92ED-4EDD-978B-DA91D46B425B}" sibTransId="{D157103F-3BC3-4044-BFBA-137E80AD701C}"/>
    <dgm:cxn modelId="{3823CE51-E630-464D-85F2-EC31A51C2D5D}" type="presOf" srcId="{254AE6E7-7EB4-4DF6-BCA8-4A68399F5E68}" destId="{4A38F800-9FB7-4E82-8C0F-28CF1986A45D}" srcOrd="0" destOrd="0" presId="urn:microsoft.com/office/officeart/2008/layout/LinedList"/>
    <dgm:cxn modelId="{28628280-0811-4982-BAD0-A7AD2E13BC4F}" srcId="{87F30D7B-C90B-4F95-8724-765512CBD892}" destId="{07510084-B971-4521-ADC8-F33DCFDB2186}" srcOrd="5" destOrd="0" parTransId="{B8309CBD-8331-4B93-9DD2-F05935942802}" sibTransId="{BB19004C-9010-4B8C-B765-02F26C84770C}"/>
    <dgm:cxn modelId="{A49F078A-A9B2-489A-AA56-906E56E4BCB4}" type="presOf" srcId="{2ACFC273-E32B-4476-BF28-580251182D03}" destId="{0876E60C-57B4-4C37-8F53-3E09989B71C3}" srcOrd="0" destOrd="0" presId="urn:microsoft.com/office/officeart/2008/layout/LinedList"/>
    <dgm:cxn modelId="{64BF1E9E-C874-4CA9-BC5C-17444475FC25}" srcId="{87F30D7B-C90B-4F95-8724-765512CBD892}" destId="{2ACFC273-E32B-4476-BF28-580251182D03}" srcOrd="2" destOrd="0" parTransId="{C99CE083-9728-4941-97CA-B16BADEDEC11}" sibTransId="{5B759032-B898-4CCB-829D-ED1265C317D7}"/>
    <dgm:cxn modelId="{0CD659A8-FD04-47B6-9C05-5C80679204D6}" type="presOf" srcId="{2EABFC7B-9ECA-4B8D-B8D2-CFBF54D119C6}" destId="{F416705E-8764-409F-82A8-62DCF3083954}" srcOrd="0" destOrd="0" presId="urn:microsoft.com/office/officeart/2008/layout/LinedList"/>
    <dgm:cxn modelId="{FA5CDAA8-BA44-4CA9-ACD3-966521488B90}" type="presOf" srcId="{579C63D5-A4A1-4D6C-A568-5348C29D2F0D}" destId="{50BE5B0C-3F39-43EC-A632-8A9A5D490DC7}" srcOrd="0" destOrd="0" presId="urn:microsoft.com/office/officeart/2008/layout/LinedList"/>
    <dgm:cxn modelId="{3D4560D3-233E-443B-A6BE-6819EECAD093}" type="presOf" srcId="{07510084-B971-4521-ADC8-F33DCFDB2186}" destId="{944D2DC7-0379-492B-AC36-DD1026EBC07F}" srcOrd="0" destOrd="0" presId="urn:microsoft.com/office/officeart/2008/layout/LinedList"/>
    <dgm:cxn modelId="{CABBDAD8-9AE2-47C9-98CE-510FF72E6E0D}" type="presOf" srcId="{2E8235A7-A94D-4C1A-BFF2-11A4CD2829B5}" destId="{72338C18-E321-45FA-A22B-9DBE6C5C6D2E}" srcOrd="0" destOrd="0" presId="urn:microsoft.com/office/officeart/2008/layout/LinedList"/>
    <dgm:cxn modelId="{2C5330F3-193F-44FF-A182-450FDEA24648}" srcId="{87F30D7B-C90B-4F95-8724-765512CBD892}" destId="{2EABFC7B-9ECA-4B8D-B8D2-CFBF54D119C6}" srcOrd="4" destOrd="0" parTransId="{E548A681-DF28-4406-80E6-AC35671F06F0}" sibTransId="{D5CCBD33-4810-4453-A287-E9282248A018}"/>
    <dgm:cxn modelId="{3A3A1AFE-87F3-490F-BBBE-6525454ABB70}" srcId="{87F30D7B-C90B-4F95-8724-765512CBD892}" destId="{2E8235A7-A94D-4C1A-BFF2-11A4CD2829B5}" srcOrd="3" destOrd="0" parTransId="{6AABE92F-72CF-4345-BCCE-82536BD6EB7B}" sibTransId="{CA15A523-D1AD-4DF4-B6E6-134CB0D910E7}"/>
    <dgm:cxn modelId="{80AC004E-19AE-460E-B2D0-0853A80FCC26}" type="presParOf" srcId="{4C1A5A5D-1ADD-496F-8A55-50A7F81DAFA0}" destId="{D0DE1EA1-6875-4980-BCFF-15C9456B150E}" srcOrd="0" destOrd="0" presId="urn:microsoft.com/office/officeart/2008/layout/LinedList"/>
    <dgm:cxn modelId="{F2572BBB-F745-4859-99F4-CC6E15A2219E}" type="presParOf" srcId="{4C1A5A5D-1ADD-496F-8A55-50A7F81DAFA0}" destId="{1C8D4697-159F-44DB-B45A-C8575A3C2939}" srcOrd="1" destOrd="0" presId="urn:microsoft.com/office/officeart/2008/layout/LinedList"/>
    <dgm:cxn modelId="{C34BAEAE-5929-4DCB-85A7-13884B07F00C}" type="presParOf" srcId="{1C8D4697-159F-44DB-B45A-C8575A3C2939}" destId="{50BE5B0C-3F39-43EC-A632-8A9A5D490DC7}" srcOrd="0" destOrd="0" presId="urn:microsoft.com/office/officeart/2008/layout/LinedList"/>
    <dgm:cxn modelId="{686A9032-89C0-47A2-B079-A62471369D88}" type="presParOf" srcId="{1C8D4697-159F-44DB-B45A-C8575A3C2939}" destId="{402313D6-54E7-424D-8E46-DD423C4611FF}" srcOrd="1" destOrd="0" presId="urn:microsoft.com/office/officeart/2008/layout/LinedList"/>
    <dgm:cxn modelId="{05FD604F-18F9-4A55-BD3D-25646931D6EE}" type="presParOf" srcId="{4C1A5A5D-1ADD-496F-8A55-50A7F81DAFA0}" destId="{5ED372C9-1624-4087-BD95-19951CEA6217}" srcOrd="2" destOrd="0" presId="urn:microsoft.com/office/officeart/2008/layout/LinedList"/>
    <dgm:cxn modelId="{E2ED4325-C7EA-4C0F-AF6A-5B788DF9F43C}" type="presParOf" srcId="{4C1A5A5D-1ADD-496F-8A55-50A7F81DAFA0}" destId="{BF7B4910-AAA4-4707-B9DF-3FF42D3BEB97}" srcOrd="3" destOrd="0" presId="urn:microsoft.com/office/officeart/2008/layout/LinedList"/>
    <dgm:cxn modelId="{87F4C333-4A0F-40BB-9038-3B39E20FF041}" type="presParOf" srcId="{BF7B4910-AAA4-4707-B9DF-3FF42D3BEB97}" destId="{4A38F800-9FB7-4E82-8C0F-28CF1986A45D}" srcOrd="0" destOrd="0" presId="urn:microsoft.com/office/officeart/2008/layout/LinedList"/>
    <dgm:cxn modelId="{3503D9A9-6EC3-42A4-9E36-184EADE4A14F}" type="presParOf" srcId="{BF7B4910-AAA4-4707-B9DF-3FF42D3BEB97}" destId="{38B52724-3728-4D80-BF58-FD885142AA4E}" srcOrd="1" destOrd="0" presId="urn:microsoft.com/office/officeart/2008/layout/LinedList"/>
    <dgm:cxn modelId="{3A2CA1F1-B74B-4F15-8249-55E60D01A5B4}" type="presParOf" srcId="{4C1A5A5D-1ADD-496F-8A55-50A7F81DAFA0}" destId="{C84B7C1F-D338-4326-9D09-30565B35C4FE}" srcOrd="4" destOrd="0" presId="urn:microsoft.com/office/officeart/2008/layout/LinedList"/>
    <dgm:cxn modelId="{384B6CC6-9EDC-4515-AAC1-4F712872D7D2}" type="presParOf" srcId="{4C1A5A5D-1ADD-496F-8A55-50A7F81DAFA0}" destId="{166390FF-3ACA-409B-B829-FDBC679E8876}" srcOrd="5" destOrd="0" presId="urn:microsoft.com/office/officeart/2008/layout/LinedList"/>
    <dgm:cxn modelId="{2638CC9C-24C0-4132-B4CE-B3F81B43DFBE}" type="presParOf" srcId="{166390FF-3ACA-409B-B829-FDBC679E8876}" destId="{0876E60C-57B4-4C37-8F53-3E09989B71C3}" srcOrd="0" destOrd="0" presId="urn:microsoft.com/office/officeart/2008/layout/LinedList"/>
    <dgm:cxn modelId="{5A55B3D3-4F77-4860-AA62-504CB0FBE5D1}" type="presParOf" srcId="{166390FF-3ACA-409B-B829-FDBC679E8876}" destId="{91EE219E-36A8-4596-BB72-AD960F67B81F}" srcOrd="1" destOrd="0" presId="urn:microsoft.com/office/officeart/2008/layout/LinedList"/>
    <dgm:cxn modelId="{D2C25379-9138-4A33-8E5E-7725BF8CA9E6}" type="presParOf" srcId="{4C1A5A5D-1ADD-496F-8A55-50A7F81DAFA0}" destId="{FFD7819B-051A-4932-9C49-AAB864092662}" srcOrd="6" destOrd="0" presId="urn:microsoft.com/office/officeart/2008/layout/LinedList"/>
    <dgm:cxn modelId="{0F425287-1A54-4262-98B8-F9E9ADA6F845}" type="presParOf" srcId="{4C1A5A5D-1ADD-496F-8A55-50A7F81DAFA0}" destId="{38F93244-FB0E-426B-89CC-8676F0B8A981}" srcOrd="7" destOrd="0" presId="urn:microsoft.com/office/officeart/2008/layout/LinedList"/>
    <dgm:cxn modelId="{F17C399C-2CB2-4239-8CE9-ACEA9CB2B406}" type="presParOf" srcId="{38F93244-FB0E-426B-89CC-8676F0B8A981}" destId="{72338C18-E321-45FA-A22B-9DBE6C5C6D2E}" srcOrd="0" destOrd="0" presId="urn:microsoft.com/office/officeart/2008/layout/LinedList"/>
    <dgm:cxn modelId="{9D841AB1-F5E8-4023-B965-FF84628BBAC5}" type="presParOf" srcId="{38F93244-FB0E-426B-89CC-8676F0B8A981}" destId="{236BD133-8D08-40E2-BFB7-720578485127}" srcOrd="1" destOrd="0" presId="urn:microsoft.com/office/officeart/2008/layout/LinedList"/>
    <dgm:cxn modelId="{A01CFFC6-3637-47AB-9E63-CEAA8BDE8F4F}" type="presParOf" srcId="{4C1A5A5D-1ADD-496F-8A55-50A7F81DAFA0}" destId="{593BEEF7-3EB9-4BF7-AF9D-D8CD2AB9545E}" srcOrd="8" destOrd="0" presId="urn:microsoft.com/office/officeart/2008/layout/LinedList"/>
    <dgm:cxn modelId="{3C125846-700D-484C-A1E2-B94248A04ABA}" type="presParOf" srcId="{4C1A5A5D-1ADD-496F-8A55-50A7F81DAFA0}" destId="{14DB0FFD-1B4D-458E-88D7-EF9D8A4C683A}" srcOrd="9" destOrd="0" presId="urn:microsoft.com/office/officeart/2008/layout/LinedList"/>
    <dgm:cxn modelId="{4C959F26-1E18-4819-9457-9D25CAAD83F8}" type="presParOf" srcId="{14DB0FFD-1B4D-458E-88D7-EF9D8A4C683A}" destId="{F416705E-8764-409F-82A8-62DCF3083954}" srcOrd="0" destOrd="0" presId="urn:microsoft.com/office/officeart/2008/layout/LinedList"/>
    <dgm:cxn modelId="{2C5A244F-F589-48CC-A21C-FEE3CB150E98}" type="presParOf" srcId="{14DB0FFD-1B4D-458E-88D7-EF9D8A4C683A}" destId="{9AC80586-782C-4AAD-BFBC-0E478CDC1D4C}" srcOrd="1" destOrd="0" presId="urn:microsoft.com/office/officeart/2008/layout/LinedList"/>
    <dgm:cxn modelId="{B24974C0-D23C-4D08-95B3-279B4A641231}" type="presParOf" srcId="{4C1A5A5D-1ADD-496F-8A55-50A7F81DAFA0}" destId="{32207D72-14FC-49CA-9BCE-EA298AC726FD}" srcOrd="10" destOrd="0" presId="urn:microsoft.com/office/officeart/2008/layout/LinedList"/>
    <dgm:cxn modelId="{FB3F90D3-765F-4536-B1A8-1ACF13253ED5}" type="presParOf" srcId="{4C1A5A5D-1ADD-496F-8A55-50A7F81DAFA0}" destId="{7758B261-7BA6-4B82-816C-3BCEE64177FE}" srcOrd="11" destOrd="0" presId="urn:microsoft.com/office/officeart/2008/layout/LinedList"/>
    <dgm:cxn modelId="{D1FEC3E8-CC10-47C6-A9ED-A9D67A314688}" type="presParOf" srcId="{7758B261-7BA6-4B82-816C-3BCEE64177FE}" destId="{944D2DC7-0379-492B-AC36-DD1026EBC07F}" srcOrd="0" destOrd="0" presId="urn:microsoft.com/office/officeart/2008/layout/LinedList"/>
    <dgm:cxn modelId="{0C4D4319-FA63-4C63-9FC2-77D3AB7AF7BF}" type="presParOf" srcId="{7758B261-7BA6-4B82-816C-3BCEE64177FE}" destId="{0229CA5B-EA19-4D0E-8414-881E8B3EF30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D5B1B3-A032-4C03-8617-4012E3C7D0CA}"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DEBF6682-93A4-4ACC-80E8-EF546ACACFB1}">
      <dgm:prSet/>
      <dgm:spPr>
        <a:solidFill>
          <a:srgbClr val="00B050"/>
        </a:solidFill>
      </dgm:spPr>
      <dgm:t>
        <a:bodyPr/>
        <a:lstStyle/>
        <a:p>
          <a:r>
            <a:rPr lang="en-GB" dirty="0"/>
            <a:t>Greater legal clarity and understanding of what data can be shared and how it can be shared</a:t>
          </a:r>
          <a:endParaRPr lang="en-US" dirty="0"/>
        </a:p>
      </dgm:t>
    </dgm:pt>
    <dgm:pt modelId="{6C01F98E-CA56-4661-8784-B4731C35377C}" type="parTrans" cxnId="{523EE608-7378-4D96-ADB0-86040D886681}">
      <dgm:prSet/>
      <dgm:spPr/>
      <dgm:t>
        <a:bodyPr/>
        <a:lstStyle/>
        <a:p>
          <a:endParaRPr lang="en-US"/>
        </a:p>
      </dgm:t>
    </dgm:pt>
    <dgm:pt modelId="{09EADD2B-E36A-42E4-B418-7E5963C3D03E}" type="sibTrans" cxnId="{523EE608-7378-4D96-ADB0-86040D886681}">
      <dgm:prSet/>
      <dgm:spPr/>
      <dgm:t>
        <a:bodyPr/>
        <a:lstStyle/>
        <a:p>
          <a:endParaRPr lang="en-US"/>
        </a:p>
      </dgm:t>
    </dgm:pt>
    <dgm:pt modelId="{CBF50185-8753-4116-B05A-65287649B081}">
      <dgm:prSet/>
      <dgm:spPr>
        <a:solidFill>
          <a:srgbClr val="00B050"/>
        </a:solidFill>
      </dgm:spPr>
      <dgm:t>
        <a:bodyPr/>
        <a:lstStyle/>
        <a:p>
          <a:r>
            <a:rPr lang="en-GB" u="sng" dirty="0"/>
            <a:t>New</a:t>
          </a:r>
          <a:r>
            <a:rPr lang="en-GB" dirty="0"/>
            <a:t> datasets since April 2019…</a:t>
          </a:r>
          <a:endParaRPr lang="en-US" dirty="0"/>
        </a:p>
      </dgm:t>
    </dgm:pt>
    <dgm:pt modelId="{2A128DA6-25D3-43C7-9440-1EFBCFBB117E}" type="parTrans" cxnId="{C0F219C9-981C-4B03-BB6B-962F6BE7D816}">
      <dgm:prSet/>
      <dgm:spPr/>
      <dgm:t>
        <a:bodyPr/>
        <a:lstStyle/>
        <a:p>
          <a:endParaRPr lang="en-US"/>
        </a:p>
      </dgm:t>
    </dgm:pt>
    <dgm:pt modelId="{8DF13811-5083-4A40-B04F-5BC787B4BE62}" type="sibTrans" cxnId="{C0F219C9-981C-4B03-BB6B-962F6BE7D816}">
      <dgm:prSet/>
      <dgm:spPr/>
      <dgm:t>
        <a:bodyPr/>
        <a:lstStyle/>
        <a:p>
          <a:endParaRPr lang="en-US"/>
        </a:p>
      </dgm:t>
    </dgm:pt>
    <dgm:pt modelId="{521EF157-281A-4A2C-BB38-061F500D41C4}">
      <dgm:prSet/>
      <dgm:spPr/>
      <dgm:t>
        <a:bodyPr/>
        <a:lstStyle/>
        <a:p>
          <a:r>
            <a:rPr lang="en-GB"/>
            <a:t>NHS Digital (health conditions, hospital episodes)</a:t>
          </a:r>
          <a:endParaRPr lang="en-US"/>
        </a:p>
      </dgm:t>
    </dgm:pt>
    <dgm:pt modelId="{4071459C-261B-4D1F-8247-47929E295E4F}" type="parTrans" cxnId="{11503B8D-E980-4251-9E76-B11BB290D077}">
      <dgm:prSet/>
      <dgm:spPr/>
      <dgm:t>
        <a:bodyPr/>
        <a:lstStyle/>
        <a:p>
          <a:endParaRPr lang="en-US"/>
        </a:p>
      </dgm:t>
    </dgm:pt>
    <dgm:pt modelId="{9123D114-18C8-4794-8A0C-9C1BC547C007}" type="sibTrans" cxnId="{11503B8D-E980-4251-9E76-B11BB290D077}">
      <dgm:prSet/>
      <dgm:spPr/>
      <dgm:t>
        <a:bodyPr/>
        <a:lstStyle/>
        <a:p>
          <a:endParaRPr lang="en-US"/>
        </a:p>
      </dgm:t>
    </dgm:pt>
    <dgm:pt modelId="{3A7DBC3C-BF60-438C-B52E-DABF4174157F}">
      <dgm:prSet/>
      <dgm:spPr/>
      <dgm:t>
        <a:bodyPr/>
        <a:lstStyle/>
        <a:p>
          <a:r>
            <a:rPr lang="en-GB"/>
            <a:t>HMRC Self Assessment (measuring household income, self-employment analysis)</a:t>
          </a:r>
          <a:endParaRPr lang="en-US"/>
        </a:p>
      </dgm:t>
    </dgm:pt>
    <dgm:pt modelId="{9D144DC9-124A-4CCB-8EF4-4C2EF51877CA}" type="parTrans" cxnId="{F10F5221-CF51-48CE-969C-BCBB0FA0C57E}">
      <dgm:prSet/>
      <dgm:spPr/>
      <dgm:t>
        <a:bodyPr/>
        <a:lstStyle/>
        <a:p>
          <a:endParaRPr lang="en-US"/>
        </a:p>
      </dgm:t>
    </dgm:pt>
    <dgm:pt modelId="{4218773E-A8E2-4277-AB48-36C7A2A2BFDA}" type="sibTrans" cxnId="{F10F5221-CF51-48CE-969C-BCBB0FA0C57E}">
      <dgm:prSet/>
      <dgm:spPr/>
      <dgm:t>
        <a:bodyPr/>
        <a:lstStyle/>
        <a:p>
          <a:endParaRPr lang="en-US"/>
        </a:p>
      </dgm:t>
    </dgm:pt>
    <dgm:pt modelId="{31F65503-004F-40FE-B0CD-ACF808FD5A45}">
      <dgm:prSet/>
      <dgm:spPr/>
      <dgm:t>
        <a:bodyPr/>
        <a:lstStyle/>
        <a:p>
          <a:r>
            <a:rPr lang="en-GB"/>
            <a:t>Council tax data (Census, population statistics)</a:t>
          </a:r>
          <a:endParaRPr lang="en-US"/>
        </a:p>
      </dgm:t>
    </dgm:pt>
    <dgm:pt modelId="{B97840E9-36FD-4278-940E-3DE707DFCC54}" type="parTrans" cxnId="{723EEF4D-B74C-4C6A-B1F7-BA246DD37CD5}">
      <dgm:prSet/>
      <dgm:spPr/>
      <dgm:t>
        <a:bodyPr/>
        <a:lstStyle/>
        <a:p>
          <a:endParaRPr lang="en-US"/>
        </a:p>
      </dgm:t>
    </dgm:pt>
    <dgm:pt modelId="{BE6C17D1-FF70-46D5-8615-91D25957F6D6}" type="sibTrans" cxnId="{723EEF4D-B74C-4C6A-B1F7-BA246DD37CD5}">
      <dgm:prSet/>
      <dgm:spPr/>
      <dgm:t>
        <a:bodyPr/>
        <a:lstStyle/>
        <a:p>
          <a:endParaRPr lang="en-US"/>
        </a:p>
      </dgm:t>
    </dgm:pt>
    <dgm:pt modelId="{59550590-122E-4904-B420-F9F61A3D9676}">
      <dgm:prSet/>
      <dgm:spPr/>
      <dgm:t>
        <a:bodyPr/>
        <a:lstStyle/>
        <a:p>
          <a:r>
            <a:rPr lang="en-GB"/>
            <a:t>Exit checks (migration statistics)</a:t>
          </a:r>
          <a:endParaRPr lang="en-US"/>
        </a:p>
      </dgm:t>
    </dgm:pt>
    <dgm:pt modelId="{EA2D2937-AFF6-4EA1-8953-08A8E0AFC08F}" type="parTrans" cxnId="{4EEDB7E1-8564-4783-B915-13474ADB5500}">
      <dgm:prSet/>
      <dgm:spPr/>
      <dgm:t>
        <a:bodyPr/>
        <a:lstStyle/>
        <a:p>
          <a:endParaRPr lang="en-US"/>
        </a:p>
      </dgm:t>
    </dgm:pt>
    <dgm:pt modelId="{CB0FDE6D-EECF-42CB-B4B6-71E2559987E6}" type="sibTrans" cxnId="{4EEDB7E1-8564-4783-B915-13474ADB5500}">
      <dgm:prSet/>
      <dgm:spPr/>
      <dgm:t>
        <a:bodyPr/>
        <a:lstStyle/>
        <a:p>
          <a:endParaRPr lang="en-US"/>
        </a:p>
      </dgm:t>
    </dgm:pt>
    <dgm:pt modelId="{038AA758-8180-4821-B34F-38FB6D1FF751}">
      <dgm:prSet/>
      <dgm:spPr/>
      <dgm:t>
        <a:bodyPr/>
        <a:lstStyle/>
        <a:p>
          <a:r>
            <a:rPr lang="en-GB"/>
            <a:t>Credit reference (financial statistics)</a:t>
          </a:r>
          <a:endParaRPr lang="en-US"/>
        </a:p>
      </dgm:t>
    </dgm:pt>
    <dgm:pt modelId="{C20B2993-6EFB-4378-B02B-DD755B25F928}" type="parTrans" cxnId="{E27D05EC-757D-4A37-BD9B-C85555716933}">
      <dgm:prSet/>
      <dgm:spPr/>
      <dgm:t>
        <a:bodyPr/>
        <a:lstStyle/>
        <a:p>
          <a:endParaRPr lang="en-US"/>
        </a:p>
      </dgm:t>
    </dgm:pt>
    <dgm:pt modelId="{71C6661F-B8C5-4ECA-9714-10DF55BFEB48}" type="sibTrans" cxnId="{E27D05EC-757D-4A37-BD9B-C85555716933}">
      <dgm:prSet/>
      <dgm:spPr/>
      <dgm:t>
        <a:bodyPr/>
        <a:lstStyle/>
        <a:p>
          <a:endParaRPr lang="en-US"/>
        </a:p>
      </dgm:t>
    </dgm:pt>
    <dgm:pt modelId="{7BD8FAB4-7FF7-4E75-B483-EFC7B76A44ED}">
      <dgm:prSet/>
      <dgm:spPr/>
      <dgm:t>
        <a:bodyPr/>
        <a:lstStyle/>
        <a:p>
          <a:r>
            <a:rPr lang="en-GB"/>
            <a:t>Retailers/scanner test datasets (price statistics, retail sales)</a:t>
          </a:r>
          <a:endParaRPr lang="en-US"/>
        </a:p>
      </dgm:t>
    </dgm:pt>
    <dgm:pt modelId="{169556A9-7773-4EAF-A80A-A15A8C5A5389}" type="parTrans" cxnId="{094DC7BE-B7E5-46BA-B12B-0A23CF393933}">
      <dgm:prSet/>
      <dgm:spPr/>
      <dgm:t>
        <a:bodyPr/>
        <a:lstStyle/>
        <a:p>
          <a:endParaRPr lang="en-US"/>
        </a:p>
      </dgm:t>
    </dgm:pt>
    <dgm:pt modelId="{C564FCBA-FD03-45DD-B538-287B92AC5F1C}" type="sibTrans" cxnId="{094DC7BE-B7E5-46BA-B12B-0A23CF393933}">
      <dgm:prSet/>
      <dgm:spPr/>
      <dgm:t>
        <a:bodyPr/>
        <a:lstStyle/>
        <a:p>
          <a:endParaRPr lang="en-US"/>
        </a:p>
      </dgm:t>
    </dgm:pt>
    <dgm:pt modelId="{98F56018-87EE-475D-A50D-99F01B632455}">
      <dgm:prSet/>
      <dgm:spPr/>
      <dgm:t>
        <a:bodyPr/>
        <a:lstStyle/>
        <a:p>
          <a:r>
            <a:rPr lang="en-GB"/>
            <a:t>DWP demographic data (population statistics)</a:t>
          </a:r>
          <a:endParaRPr lang="en-US"/>
        </a:p>
      </dgm:t>
    </dgm:pt>
    <dgm:pt modelId="{05923219-0DE0-48A2-B63F-D94F18061E97}" type="parTrans" cxnId="{D5B75059-637E-4E66-807F-4DF83BF0DB80}">
      <dgm:prSet/>
      <dgm:spPr/>
      <dgm:t>
        <a:bodyPr/>
        <a:lstStyle/>
        <a:p>
          <a:endParaRPr lang="en-US"/>
        </a:p>
      </dgm:t>
    </dgm:pt>
    <dgm:pt modelId="{7BF2CC58-2855-470D-AEC0-21A519635C1C}" type="sibTrans" cxnId="{D5B75059-637E-4E66-807F-4DF83BF0DB80}">
      <dgm:prSet/>
      <dgm:spPr/>
      <dgm:t>
        <a:bodyPr/>
        <a:lstStyle/>
        <a:p>
          <a:endParaRPr lang="en-US"/>
        </a:p>
      </dgm:t>
    </dgm:pt>
    <dgm:pt modelId="{372FF259-895A-4363-8CA0-5365DE1B52BE}">
      <dgm:prSet/>
      <dgm:spPr/>
      <dgm:t>
        <a:bodyPr/>
        <a:lstStyle/>
        <a:p>
          <a:r>
            <a:rPr lang="en-GB"/>
            <a:t>HMRC EC sales/VAT (trade statistics)</a:t>
          </a:r>
          <a:endParaRPr lang="en-US"/>
        </a:p>
      </dgm:t>
    </dgm:pt>
    <dgm:pt modelId="{217CE383-8559-481A-8CAC-7F6E4E6D5380}" type="parTrans" cxnId="{6341F64D-8D43-4945-927C-76DFE7F3CFE1}">
      <dgm:prSet/>
      <dgm:spPr/>
      <dgm:t>
        <a:bodyPr/>
        <a:lstStyle/>
        <a:p>
          <a:endParaRPr lang="en-US"/>
        </a:p>
      </dgm:t>
    </dgm:pt>
    <dgm:pt modelId="{BCE514F2-8A8B-4D9F-BC12-8B3A4D2F4B91}" type="sibTrans" cxnId="{6341F64D-8D43-4945-927C-76DFE7F3CFE1}">
      <dgm:prSet/>
      <dgm:spPr/>
      <dgm:t>
        <a:bodyPr/>
        <a:lstStyle/>
        <a:p>
          <a:endParaRPr lang="en-US"/>
        </a:p>
      </dgm:t>
    </dgm:pt>
    <dgm:pt modelId="{65C16A9B-AE1E-4D63-B26B-839B054E1607}">
      <dgm:prSet/>
      <dgm:spPr/>
      <dgm:t>
        <a:bodyPr/>
        <a:lstStyle/>
        <a:p>
          <a:r>
            <a:rPr lang="en-GB"/>
            <a:t>HMRC PAYE (labour market statistics)</a:t>
          </a:r>
          <a:endParaRPr lang="en-US"/>
        </a:p>
      </dgm:t>
    </dgm:pt>
    <dgm:pt modelId="{81EA47EE-D89F-47C3-9D97-2BBBE922E7F5}" type="parTrans" cxnId="{2FC8B44C-24E4-49ED-B5A9-EA766F0AA9D5}">
      <dgm:prSet/>
      <dgm:spPr/>
      <dgm:t>
        <a:bodyPr/>
        <a:lstStyle/>
        <a:p>
          <a:endParaRPr lang="en-US"/>
        </a:p>
      </dgm:t>
    </dgm:pt>
    <dgm:pt modelId="{5F175D4D-4337-4E12-BD39-07CAA7EE0DD6}" type="sibTrans" cxnId="{2FC8B44C-24E4-49ED-B5A9-EA766F0AA9D5}">
      <dgm:prSet/>
      <dgm:spPr/>
      <dgm:t>
        <a:bodyPr/>
        <a:lstStyle/>
        <a:p>
          <a:endParaRPr lang="en-US"/>
        </a:p>
      </dgm:t>
    </dgm:pt>
    <dgm:pt modelId="{C7F37DF1-B92B-45F8-A4EC-D75E2863FBC9}">
      <dgm:prSet/>
      <dgm:spPr>
        <a:solidFill>
          <a:srgbClr val="00B050"/>
        </a:solidFill>
      </dgm:spPr>
      <dgm:t>
        <a:bodyPr/>
        <a:lstStyle/>
        <a:p>
          <a:r>
            <a:rPr lang="en-GB" dirty="0"/>
            <a:t>43 administrative datasets made available to non-government researchers.</a:t>
          </a:r>
        </a:p>
      </dgm:t>
    </dgm:pt>
    <dgm:pt modelId="{E1962AD4-B7EA-4ACC-816E-C5F80A6EB2A1}" type="parTrans" cxnId="{BCBF240B-C4B3-4303-8B4C-F3CEFDC339FB}">
      <dgm:prSet/>
      <dgm:spPr/>
    </dgm:pt>
    <dgm:pt modelId="{1394181E-67CA-469D-B307-D9325B104164}" type="sibTrans" cxnId="{BCBF240B-C4B3-4303-8B4C-F3CEFDC339FB}">
      <dgm:prSet/>
      <dgm:spPr/>
    </dgm:pt>
    <dgm:pt modelId="{83AD7049-049A-463C-8016-8C5E16FA5788}" type="pres">
      <dgm:prSet presAssocID="{18D5B1B3-A032-4C03-8617-4012E3C7D0CA}" presName="linear" presStyleCnt="0">
        <dgm:presLayoutVars>
          <dgm:animLvl val="lvl"/>
          <dgm:resizeHandles val="exact"/>
        </dgm:presLayoutVars>
      </dgm:prSet>
      <dgm:spPr/>
    </dgm:pt>
    <dgm:pt modelId="{15E58C13-1DF0-4DBE-B2AC-43353F5739E2}" type="pres">
      <dgm:prSet presAssocID="{DEBF6682-93A4-4ACC-80E8-EF546ACACFB1}" presName="parentText" presStyleLbl="node1" presStyleIdx="0" presStyleCnt="3">
        <dgm:presLayoutVars>
          <dgm:chMax val="0"/>
          <dgm:bulletEnabled val="1"/>
        </dgm:presLayoutVars>
      </dgm:prSet>
      <dgm:spPr/>
    </dgm:pt>
    <dgm:pt modelId="{7B30BDBB-F93F-47A9-B5A2-D6CAD201F4C0}" type="pres">
      <dgm:prSet presAssocID="{09EADD2B-E36A-42E4-B418-7E5963C3D03E}" presName="spacer" presStyleCnt="0"/>
      <dgm:spPr/>
    </dgm:pt>
    <dgm:pt modelId="{B14ED191-B506-4525-817B-9F11BE7614F7}" type="pres">
      <dgm:prSet presAssocID="{CBF50185-8753-4116-B05A-65287649B081}" presName="parentText" presStyleLbl="node1" presStyleIdx="1" presStyleCnt="3">
        <dgm:presLayoutVars>
          <dgm:chMax val="0"/>
          <dgm:bulletEnabled val="1"/>
        </dgm:presLayoutVars>
      </dgm:prSet>
      <dgm:spPr/>
    </dgm:pt>
    <dgm:pt modelId="{010D6528-CE21-44D5-8107-76F2BEC6C838}" type="pres">
      <dgm:prSet presAssocID="{CBF50185-8753-4116-B05A-65287649B081}" presName="childText" presStyleLbl="revTx" presStyleIdx="0" presStyleCnt="1">
        <dgm:presLayoutVars>
          <dgm:bulletEnabled val="1"/>
        </dgm:presLayoutVars>
      </dgm:prSet>
      <dgm:spPr/>
    </dgm:pt>
    <dgm:pt modelId="{FA7DBB7A-39D1-4F95-BA9B-BD8960626D2B}" type="pres">
      <dgm:prSet presAssocID="{C7F37DF1-B92B-45F8-A4EC-D75E2863FBC9}" presName="parentText" presStyleLbl="node1" presStyleIdx="2" presStyleCnt="3">
        <dgm:presLayoutVars>
          <dgm:chMax val="0"/>
          <dgm:bulletEnabled val="1"/>
        </dgm:presLayoutVars>
      </dgm:prSet>
      <dgm:spPr/>
    </dgm:pt>
  </dgm:ptLst>
  <dgm:cxnLst>
    <dgm:cxn modelId="{523EE608-7378-4D96-ADB0-86040D886681}" srcId="{18D5B1B3-A032-4C03-8617-4012E3C7D0CA}" destId="{DEBF6682-93A4-4ACC-80E8-EF546ACACFB1}" srcOrd="0" destOrd="0" parTransId="{6C01F98E-CA56-4661-8784-B4731C35377C}" sibTransId="{09EADD2B-E36A-42E4-B418-7E5963C3D03E}"/>
    <dgm:cxn modelId="{BCBF240B-C4B3-4303-8B4C-F3CEFDC339FB}" srcId="{18D5B1B3-A032-4C03-8617-4012E3C7D0CA}" destId="{C7F37DF1-B92B-45F8-A4EC-D75E2863FBC9}" srcOrd="2" destOrd="0" parTransId="{E1962AD4-B7EA-4ACC-816E-C5F80A6EB2A1}" sibTransId="{1394181E-67CA-469D-B307-D9325B104164}"/>
    <dgm:cxn modelId="{A8D0BC13-7EB4-4BF7-AC91-8A1303251343}" type="presOf" srcId="{DEBF6682-93A4-4ACC-80E8-EF546ACACFB1}" destId="{15E58C13-1DF0-4DBE-B2AC-43353F5739E2}" srcOrd="0" destOrd="0" presId="urn:microsoft.com/office/officeart/2005/8/layout/vList2"/>
    <dgm:cxn modelId="{F10F5221-CF51-48CE-969C-BCBB0FA0C57E}" srcId="{CBF50185-8753-4116-B05A-65287649B081}" destId="{3A7DBC3C-BF60-438C-B52E-DABF4174157F}" srcOrd="1" destOrd="0" parTransId="{9D144DC9-124A-4CCB-8EF4-4C2EF51877CA}" sibTransId="{4218773E-A8E2-4277-AB48-36C7A2A2BFDA}"/>
    <dgm:cxn modelId="{32F01838-AD27-4B30-A8DE-AD50F793F3A2}" type="presOf" srcId="{038AA758-8180-4821-B34F-38FB6D1FF751}" destId="{010D6528-CE21-44D5-8107-76F2BEC6C838}" srcOrd="0" destOrd="4" presId="urn:microsoft.com/office/officeart/2005/8/layout/vList2"/>
    <dgm:cxn modelId="{69996345-982C-429A-B28A-49AD098F7E90}" type="presOf" srcId="{CBF50185-8753-4116-B05A-65287649B081}" destId="{B14ED191-B506-4525-817B-9F11BE7614F7}" srcOrd="0" destOrd="0" presId="urn:microsoft.com/office/officeart/2005/8/layout/vList2"/>
    <dgm:cxn modelId="{2FC8B44C-24E4-49ED-B5A9-EA766F0AA9D5}" srcId="{CBF50185-8753-4116-B05A-65287649B081}" destId="{65C16A9B-AE1E-4D63-B26B-839B054E1607}" srcOrd="8" destOrd="0" parTransId="{81EA47EE-D89F-47C3-9D97-2BBBE922E7F5}" sibTransId="{5F175D4D-4337-4E12-BD39-07CAA7EE0DD6}"/>
    <dgm:cxn modelId="{723EEF4D-B74C-4C6A-B1F7-BA246DD37CD5}" srcId="{CBF50185-8753-4116-B05A-65287649B081}" destId="{31F65503-004F-40FE-B0CD-ACF808FD5A45}" srcOrd="2" destOrd="0" parTransId="{B97840E9-36FD-4278-940E-3DE707DFCC54}" sibTransId="{BE6C17D1-FF70-46D5-8615-91D25957F6D6}"/>
    <dgm:cxn modelId="{6341F64D-8D43-4945-927C-76DFE7F3CFE1}" srcId="{CBF50185-8753-4116-B05A-65287649B081}" destId="{372FF259-895A-4363-8CA0-5365DE1B52BE}" srcOrd="7" destOrd="0" parTransId="{217CE383-8559-481A-8CAC-7F6E4E6D5380}" sibTransId="{BCE514F2-8A8B-4D9F-BC12-8B3A4D2F4B91}"/>
    <dgm:cxn modelId="{5595B171-1AF5-47C4-B0E9-4B35C3FC7D0B}" type="presOf" srcId="{31F65503-004F-40FE-B0CD-ACF808FD5A45}" destId="{010D6528-CE21-44D5-8107-76F2BEC6C838}" srcOrd="0" destOrd="2" presId="urn:microsoft.com/office/officeart/2005/8/layout/vList2"/>
    <dgm:cxn modelId="{D5B75059-637E-4E66-807F-4DF83BF0DB80}" srcId="{CBF50185-8753-4116-B05A-65287649B081}" destId="{98F56018-87EE-475D-A50D-99F01B632455}" srcOrd="6" destOrd="0" parTransId="{05923219-0DE0-48A2-B63F-D94F18061E97}" sibTransId="{7BF2CC58-2855-470D-AEC0-21A519635C1C}"/>
    <dgm:cxn modelId="{EA7D3184-4873-4743-A572-883699049654}" type="presOf" srcId="{372FF259-895A-4363-8CA0-5365DE1B52BE}" destId="{010D6528-CE21-44D5-8107-76F2BEC6C838}" srcOrd="0" destOrd="7" presId="urn:microsoft.com/office/officeart/2005/8/layout/vList2"/>
    <dgm:cxn modelId="{A30A8685-28EB-4A7A-969C-19598058033D}" type="presOf" srcId="{C7F37DF1-B92B-45F8-A4EC-D75E2863FBC9}" destId="{FA7DBB7A-39D1-4F95-BA9B-BD8960626D2B}" srcOrd="0" destOrd="0" presId="urn:microsoft.com/office/officeart/2005/8/layout/vList2"/>
    <dgm:cxn modelId="{25CBAC85-822B-4ADC-84C5-023339103AAD}" type="presOf" srcId="{59550590-122E-4904-B420-F9F61A3D9676}" destId="{010D6528-CE21-44D5-8107-76F2BEC6C838}" srcOrd="0" destOrd="3" presId="urn:microsoft.com/office/officeart/2005/8/layout/vList2"/>
    <dgm:cxn modelId="{11503B8D-E980-4251-9E76-B11BB290D077}" srcId="{CBF50185-8753-4116-B05A-65287649B081}" destId="{521EF157-281A-4A2C-BB38-061F500D41C4}" srcOrd="0" destOrd="0" parTransId="{4071459C-261B-4D1F-8247-47929E295E4F}" sibTransId="{9123D114-18C8-4794-8A0C-9C1BC547C007}"/>
    <dgm:cxn modelId="{E1EBF49E-8BAF-4745-AEA4-D0321FF4A588}" type="presOf" srcId="{98F56018-87EE-475D-A50D-99F01B632455}" destId="{010D6528-CE21-44D5-8107-76F2BEC6C838}" srcOrd="0" destOrd="6" presId="urn:microsoft.com/office/officeart/2005/8/layout/vList2"/>
    <dgm:cxn modelId="{A8F457A3-32DE-4270-BD5B-F3CD76C3BB35}" type="presOf" srcId="{65C16A9B-AE1E-4D63-B26B-839B054E1607}" destId="{010D6528-CE21-44D5-8107-76F2BEC6C838}" srcOrd="0" destOrd="8" presId="urn:microsoft.com/office/officeart/2005/8/layout/vList2"/>
    <dgm:cxn modelId="{932E41AA-5C85-4AF4-A40E-AD456B4F7363}" type="presOf" srcId="{18D5B1B3-A032-4C03-8617-4012E3C7D0CA}" destId="{83AD7049-049A-463C-8016-8C5E16FA5788}" srcOrd="0" destOrd="0" presId="urn:microsoft.com/office/officeart/2005/8/layout/vList2"/>
    <dgm:cxn modelId="{6E3ACAAE-4A67-4B02-81E3-EF4B5650553E}" type="presOf" srcId="{3A7DBC3C-BF60-438C-B52E-DABF4174157F}" destId="{010D6528-CE21-44D5-8107-76F2BEC6C838}" srcOrd="0" destOrd="1" presId="urn:microsoft.com/office/officeart/2005/8/layout/vList2"/>
    <dgm:cxn modelId="{094DC7BE-B7E5-46BA-B12B-0A23CF393933}" srcId="{CBF50185-8753-4116-B05A-65287649B081}" destId="{7BD8FAB4-7FF7-4E75-B483-EFC7B76A44ED}" srcOrd="5" destOrd="0" parTransId="{169556A9-7773-4EAF-A80A-A15A8C5A5389}" sibTransId="{C564FCBA-FD03-45DD-B538-287B92AC5F1C}"/>
    <dgm:cxn modelId="{C0F219C9-981C-4B03-BB6B-962F6BE7D816}" srcId="{18D5B1B3-A032-4C03-8617-4012E3C7D0CA}" destId="{CBF50185-8753-4116-B05A-65287649B081}" srcOrd="1" destOrd="0" parTransId="{2A128DA6-25D3-43C7-9440-1EFBCFBB117E}" sibTransId="{8DF13811-5083-4A40-B04F-5BC787B4BE62}"/>
    <dgm:cxn modelId="{E35368DC-0172-43D9-BD76-3C181F2944B0}" type="presOf" srcId="{521EF157-281A-4A2C-BB38-061F500D41C4}" destId="{010D6528-CE21-44D5-8107-76F2BEC6C838}" srcOrd="0" destOrd="0" presId="urn:microsoft.com/office/officeart/2005/8/layout/vList2"/>
    <dgm:cxn modelId="{4EEDB7E1-8564-4783-B915-13474ADB5500}" srcId="{CBF50185-8753-4116-B05A-65287649B081}" destId="{59550590-122E-4904-B420-F9F61A3D9676}" srcOrd="3" destOrd="0" parTransId="{EA2D2937-AFF6-4EA1-8953-08A8E0AFC08F}" sibTransId="{CB0FDE6D-EECF-42CB-B4B6-71E2559987E6}"/>
    <dgm:cxn modelId="{E27D05EC-757D-4A37-BD9B-C85555716933}" srcId="{CBF50185-8753-4116-B05A-65287649B081}" destId="{038AA758-8180-4821-B34F-38FB6D1FF751}" srcOrd="4" destOrd="0" parTransId="{C20B2993-6EFB-4378-B02B-DD755B25F928}" sibTransId="{71C6661F-B8C5-4ECA-9714-10DF55BFEB48}"/>
    <dgm:cxn modelId="{D0E5CBED-13C0-45A5-9D50-997C449B99A4}" type="presOf" srcId="{7BD8FAB4-7FF7-4E75-B483-EFC7B76A44ED}" destId="{010D6528-CE21-44D5-8107-76F2BEC6C838}" srcOrd="0" destOrd="5" presId="urn:microsoft.com/office/officeart/2005/8/layout/vList2"/>
    <dgm:cxn modelId="{95C5FB18-305D-4DDF-BA64-910B564FD89F}" type="presParOf" srcId="{83AD7049-049A-463C-8016-8C5E16FA5788}" destId="{15E58C13-1DF0-4DBE-B2AC-43353F5739E2}" srcOrd="0" destOrd="0" presId="urn:microsoft.com/office/officeart/2005/8/layout/vList2"/>
    <dgm:cxn modelId="{52AA9B60-9B5D-4D2B-93AF-F06FB3B18E11}" type="presParOf" srcId="{83AD7049-049A-463C-8016-8C5E16FA5788}" destId="{7B30BDBB-F93F-47A9-B5A2-D6CAD201F4C0}" srcOrd="1" destOrd="0" presId="urn:microsoft.com/office/officeart/2005/8/layout/vList2"/>
    <dgm:cxn modelId="{C0966021-69B1-4C74-A208-6244558ECEB9}" type="presParOf" srcId="{83AD7049-049A-463C-8016-8C5E16FA5788}" destId="{B14ED191-B506-4525-817B-9F11BE7614F7}" srcOrd="2" destOrd="0" presId="urn:microsoft.com/office/officeart/2005/8/layout/vList2"/>
    <dgm:cxn modelId="{E61B4F29-E94D-4F92-9AA1-B93F9E6CA24B}" type="presParOf" srcId="{83AD7049-049A-463C-8016-8C5E16FA5788}" destId="{010D6528-CE21-44D5-8107-76F2BEC6C838}" srcOrd="3" destOrd="0" presId="urn:microsoft.com/office/officeart/2005/8/layout/vList2"/>
    <dgm:cxn modelId="{3939A63C-E42E-423E-93DC-D5928A06C2AA}" type="presParOf" srcId="{83AD7049-049A-463C-8016-8C5E16FA5788}" destId="{FA7DBB7A-39D1-4F95-BA9B-BD8960626D2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06690E-E6B1-4E75-8449-3E2B9ED82ECF}"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EECFD3D3-5779-475B-80AD-4B2FF5884C95}">
      <dgm:prSet/>
      <dgm:spPr>
        <a:solidFill>
          <a:srgbClr val="FF0000"/>
        </a:solidFill>
      </dgm:spPr>
      <dgm:t>
        <a:bodyPr/>
        <a:lstStyle/>
        <a:p>
          <a:r>
            <a:rPr lang="en-GB" b="1"/>
            <a:t>Engagement</a:t>
          </a:r>
          <a:endParaRPr lang="en-US"/>
        </a:p>
      </dgm:t>
    </dgm:pt>
    <dgm:pt modelId="{533C503D-DA17-40FC-8D45-15E3D475013A}" type="parTrans" cxnId="{422F6185-9C59-4990-A462-DD6421A32722}">
      <dgm:prSet/>
      <dgm:spPr/>
      <dgm:t>
        <a:bodyPr/>
        <a:lstStyle/>
        <a:p>
          <a:endParaRPr lang="en-US"/>
        </a:p>
      </dgm:t>
    </dgm:pt>
    <dgm:pt modelId="{DBEC8E49-7361-489B-8826-CFA2720BB88D}" type="sibTrans" cxnId="{422F6185-9C59-4990-A462-DD6421A32722}">
      <dgm:prSet/>
      <dgm:spPr/>
      <dgm:t>
        <a:bodyPr/>
        <a:lstStyle/>
        <a:p>
          <a:endParaRPr lang="en-US"/>
        </a:p>
      </dgm:t>
    </dgm:pt>
    <dgm:pt modelId="{F3F031FE-F497-4DCB-8176-9829D77A667B}">
      <dgm:prSet/>
      <dgm:spPr/>
      <dgm:t>
        <a:bodyPr/>
        <a:lstStyle/>
        <a:p>
          <a:r>
            <a:rPr lang="en-GB"/>
            <a:t>Collaboration takes time</a:t>
          </a:r>
          <a:endParaRPr lang="en-US"/>
        </a:p>
      </dgm:t>
    </dgm:pt>
    <dgm:pt modelId="{B56C797E-BCEB-43A9-ABDB-742F3C8CFE08}" type="parTrans" cxnId="{65EFA8D1-762B-4676-9A30-E1F8B1B81D68}">
      <dgm:prSet/>
      <dgm:spPr/>
      <dgm:t>
        <a:bodyPr/>
        <a:lstStyle/>
        <a:p>
          <a:endParaRPr lang="en-US"/>
        </a:p>
      </dgm:t>
    </dgm:pt>
    <dgm:pt modelId="{14770CB4-C81F-4EE6-897A-67ACEFDF8448}" type="sibTrans" cxnId="{65EFA8D1-762B-4676-9A30-E1F8B1B81D68}">
      <dgm:prSet/>
      <dgm:spPr/>
      <dgm:t>
        <a:bodyPr/>
        <a:lstStyle/>
        <a:p>
          <a:endParaRPr lang="en-US"/>
        </a:p>
      </dgm:t>
    </dgm:pt>
    <dgm:pt modelId="{541EF3BE-BD60-4CA5-BE36-E56995FCD4C6}">
      <dgm:prSet/>
      <dgm:spPr/>
      <dgm:t>
        <a:bodyPr/>
        <a:lstStyle/>
        <a:p>
          <a:r>
            <a:rPr lang="en-GB" dirty="0"/>
            <a:t>Finding the right people to talk to</a:t>
          </a:r>
          <a:endParaRPr lang="en-US" dirty="0"/>
        </a:p>
      </dgm:t>
    </dgm:pt>
    <dgm:pt modelId="{49812EC5-6196-4DAC-A694-E937C22BB1DD}" type="parTrans" cxnId="{DB64F0CF-CBAC-4CD3-80B8-F96ADB15EF48}">
      <dgm:prSet/>
      <dgm:spPr/>
      <dgm:t>
        <a:bodyPr/>
        <a:lstStyle/>
        <a:p>
          <a:endParaRPr lang="en-US"/>
        </a:p>
      </dgm:t>
    </dgm:pt>
    <dgm:pt modelId="{68672563-E5A7-489C-BE88-80DDCF7B2C09}" type="sibTrans" cxnId="{DB64F0CF-CBAC-4CD3-80B8-F96ADB15EF48}">
      <dgm:prSet/>
      <dgm:spPr/>
      <dgm:t>
        <a:bodyPr/>
        <a:lstStyle/>
        <a:p>
          <a:endParaRPr lang="en-US"/>
        </a:p>
      </dgm:t>
    </dgm:pt>
    <dgm:pt modelId="{A57F00C3-1062-4316-932C-4D328D1BDCEB}">
      <dgm:prSet/>
      <dgm:spPr/>
      <dgm:t>
        <a:bodyPr/>
        <a:lstStyle/>
        <a:p>
          <a:r>
            <a:rPr lang="en-GB" dirty="0"/>
            <a:t>Overcoming different organisational ways of working</a:t>
          </a:r>
          <a:endParaRPr lang="en-US" dirty="0"/>
        </a:p>
      </dgm:t>
    </dgm:pt>
    <dgm:pt modelId="{A9CD8BA4-7EF2-4965-AA0F-27EF99541BF9}" type="parTrans" cxnId="{943AEF2E-EBB2-482B-B7E9-D37435BE3718}">
      <dgm:prSet/>
      <dgm:spPr/>
      <dgm:t>
        <a:bodyPr/>
        <a:lstStyle/>
        <a:p>
          <a:endParaRPr lang="en-US"/>
        </a:p>
      </dgm:t>
    </dgm:pt>
    <dgm:pt modelId="{09D21F96-F658-4784-A3B1-F74315B0AC7D}" type="sibTrans" cxnId="{943AEF2E-EBB2-482B-B7E9-D37435BE3718}">
      <dgm:prSet/>
      <dgm:spPr/>
      <dgm:t>
        <a:bodyPr/>
        <a:lstStyle/>
        <a:p>
          <a:endParaRPr lang="en-US"/>
        </a:p>
      </dgm:t>
    </dgm:pt>
    <dgm:pt modelId="{D1173292-CEEE-44E8-8DC9-812EE213BC65}">
      <dgm:prSet/>
      <dgm:spPr>
        <a:solidFill>
          <a:srgbClr val="FF0000"/>
        </a:solidFill>
      </dgm:spPr>
      <dgm:t>
        <a:bodyPr/>
        <a:lstStyle/>
        <a:p>
          <a:r>
            <a:rPr lang="en-GB" b="1"/>
            <a:t>Capability</a:t>
          </a:r>
          <a:endParaRPr lang="en-US"/>
        </a:p>
      </dgm:t>
    </dgm:pt>
    <dgm:pt modelId="{FC339676-C0AC-4167-A74A-CB148D04C6E6}" type="parTrans" cxnId="{8D71F8A1-1E0B-4555-88FD-C84DC383E211}">
      <dgm:prSet/>
      <dgm:spPr/>
      <dgm:t>
        <a:bodyPr/>
        <a:lstStyle/>
        <a:p>
          <a:endParaRPr lang="en-US"/>
        </a:p>
      </dgm:t>
    </dgm:pt>
    <dgm:pt modelId="{50F83305-7B27-48C0-BD84-B09159C99666}" type="sibTrans" cxnId="{8D71F8A1-1E0B-4555-88FD-C84DC383E211}">
      <dgm:prSet/>
      <dgm:spPr/>
      <dgm:t>
        <a:bodyPr/>
        <a:lstStyle/>
        <a:p>
          <a:endParaRPr lang="en-US"/>
        </a:p>
      </dgm:t>
    </dgm:pt>
    <dgm:pt modelId="{6514ACD1-5701-4BCF-B054-AAC91F20E811}">
      <dgm:prSet/>
      <dgm:spPr/>
      <dgm:t>
        <a:bodyPr/>
        <a:lstStyle/>
        <a:p>
          <a:r>
            <a:rPr lang="en-GB" dirty="0"/>
            <a:t>Understanding the data (what, why, when, how…)</a:t>
          </a:r>
          <a:endParaRPr lang="en-US" dirty="0"/>
        </a:p>
      </dgm:t>
    </dgm:pt>
    <dgm:pt modelId="{43193589-55F7-4757-A2FB-E1A34E8E7BDC}" type="parTrans" cxnId="{4963BAE6-61E5-4A83-AE71-61B09D1DDB4F}">
      <dgm:prSet/>
      <dgm:spPr/>
      <dgm:t>
        <a:bodyPr/>
        <a:lstStyle/>
        <a:p>
          <a:endParaRPr lang="en-US"/>
        </a:p>
      </dgm:t>
    </dgm:pt>
    <dgm:pt modelId="{570638A5-5A8A-40D5-9B30-CD1CCC662527}" type="sibTrans" cxnId="{4963BAE6-61E5-4A83-AE71-61B09D1DDB4F}">
      <dgm:prSet/>
      <dgm:spPr/>
      <dgm:t>
        <a:bodyPr/>
        <a:lstStyle/>
        <a:p>
          <a:endParaRPr lang="en-US"/>
        </a:p>
      </dgm:t>
    </dgm:pt>
    <dgm:pt modelId="{A77A4DF5-A0AC-454A-95DC-4940A21447C9}">
      <dgm:prSet/>
      <dgm:spPr/>
      <dgm:t>
        <a:bodyPr/>
        <a:lstStyle/>
        <a:p>
          <a:r>
            <a:rPr lang="en-US" dirty="0"/>
            <a:t>Developing new ways of working to meet our legal obligations </a:t>
          </a:r>
        </a:p>
      </dgm:t>
    </dgm:pt>
    <dgm:pt modelId="{8BA64686-9495-446D-B24E-5A9FA5CBDBB9}" type="parTrans" cxnId="{6878541D-19B2-4B53-A25E-E25B34CA62E4}">
      <dgm:prSet/>
      <dgm:spPr/>
      <dgm:t>
        <a:bodyPr/>
        <a:lstStyle/>
        <a:p>
          <a:endParaRPr lang="en-GB"/>
        </a:p>
      </dgm:t>
    </dgm:pt>
    <dgm:pt modelId="{2D4FD042-56DE-4BDC-9BA2-06B5E1525A1A}" type="sibTrans" cxnId="{6878541D-19B2-4B53-A25E-E25B34CA62E4}">
      <dgm:prSet/>
      <dgm:spPr/>
      <dgm:t>
        <a:bodyPr/>
        <a:lstStyle/>
        <a:p>
          <a:endParaRPr lang="en-US"/>
        </a:p>
      </dgm:t>
    </dgm:pt>
    <dgm:pt modelId="{B7EB4EE1-8F5D-4A00-B31B-E93235777FF1}">
      <dgm:prSet/>
      <dgm:spPr>
        <a:solidFill>
          <a:srgbClr val="FF0000"/>
        </a:solidFill>
      </dgm:spPr>
      <dgm:t>
        <a:bodyPr/>
        <a:lstStyle/>
        <a:p>
          <a:r>
            <a:rPr lang="en-GB" dirty="0"/>
            <a:t>Building the confidence of departments in the new legislation </a:t>
          </a:r>
        </a:p>
      </dgm:t>
    </dgm:pt>
    <dgm:pt modelId="{7DF7B87E-BC09-4E1D-BF03-9102DB86BC1C}" type="parTrans" cxnId="{99EEB52A-F178-409C-A03F-4D2210A3144A}">
      <dgm:prSet/>
      <dgm:spPr/>
      <dgm:t>
        <a:bodyPr/>
        <a:lstStyle/>
        <a:p>
          <a:endParaRPr lang="en-GB"/>
        </a:p>
      </dgm:t>
    </dgm:pt>
    <dgm:pt modelId="{D3341509-2A02-4469-AE98-FE777A2F6238}" type="sibTrans" cxnId="{99EEB52A-F178-409C-A03F-4D2210A3144A}">
      <dgm:prSet/>
      <dgm:spPr/>
      <dgm:t>
        <a:bodyPr/>
        <a:lstStyle/>
        <a:p>
          <a:endParaRPr lang="en-GB"/>
        </a:p>
      </dgm:t>
    </dgm:pt>
    <dgm:pt modelId="{A2E0FCE6-AFEC-467D-A61E-9664434E3578}">
      <dgm:prSet/>
      <dgm:spPr/>
      <dgm:t>
        <a:bodyPr/>
        <a:lstStyle/>
        <a:p>
          <a:r>
            <a:rPr lang="en-GB" dirty="0"/>
            <a:t>Communicating the benefits of using a permissive generic legal gateway rather than department specific gateways for enabling efficient research access to linked data</a:t>
          </a:r>
        </a:p>
      </dgm:t>
    </dgm:pt>
    <dgm:pt modelId="{D88EA686-CDDA-4887-BFD1-8FDD28C1E1DA}" type="parTrans" cxnId="{D42D1843-8A06-4A2A-8871-3D8E1434CF96}">
      <dgm:prSet/>
      <dgm:spPr/>
    </dgm:pt>
    <dgm:pt modelId="{3BB57380-B7D6-4AC0-82E0-D1FC2A3EA3AA}" type="sibTrans" cxnId="{D42D1843-8A06-4A2A-8871-3D8E1434CF96}">
      <dgm:prSet/>
      <dgm:spPr/>
    </dgm:pt>
    <dgm:pt modelId="{BFE3D869-1191-4A3E-A390-65C357B7B94C}" type="pres">
      <dgm:prSet presAssocID="{5B06690E-E6B1-4E75-8449-3E2B9ED82ECF}" presName="linear" presStyleCnt="0">
        <dgm:presLayoutVars>
          <dgm:dir/>
          <dgm:animLvl val="lvl"/>
          <dgm:resizeHandles val="exact"/>
        </dgm:presLayoutVars>
      </dgm:prSet>
      <dgm:spPr/>
    </dgm:pt>
    <dgm:pt modelId="{CF968D71-02E4-4F82-B8AF-F8891584B90C}" type="pres">
      <dgm:prSet presAssocID="{EECFD3D3-5779-475B-80AD-4B2FF5884C95}" presName="parentLin" presStyleCnt="0"/>
      <dgm:spPr/>
    </dgm:pt>
    <dgm:pt modelId="{8D710DB5-402F-4BD6-9196-F82239CD803D}" type="pres">
      <dgm:prSet presAssocID="{EECFD3D3-5779-475B-80AD-4B2FF5884C95}" presName="parentLeftMargin" presStyleLbl="node1" presStyleIdx="0" presStyleCnt="3"/>
      <dgm:spPr/>
    </dgm:pt>
    <dgm:pt modelId="{F1FC757A-FB4C-48A8-8A10-B8ADC9120693}" type="pres">
      <dgm:prSet presAssocID="{EECFD3D3-5779-475B-80AD-4B2FF5884C95}" presName="parentText" presStyleLbl="node1" presStyleIdx="0" presStyleCnt="3">
        <dgm:presLayoutVars>
          <dgm:chMax val="0"/>
          <dgm:bulletEnabled val="1"/>
        </dgm:presLayoutVars>
      </dgm:prSet>
      <dgm:spPr/>
    </dgm:pt>
    <dgm:pt modelId="{C7096365-C925-443D-9F82-8884C4733975}" type="pres">
      <dgm:prSet presAssocID="{EECFD3D3-5779-475B-80AD-4B2FF5884C95}" presName="negativeSpace" presStyleCnt="0"/>
      <dgm:spPr/>
    </dgm:pt>
    <dgm:pt modelId="{B4B854EA-1E43-4821-9EA1-7784F6887830}" type="pres">
      <dgm:prSet presAssocID="{EECFD3D3-5779-475B-80AD-4B2FF5884C95}" presName="childText" presStyleLbl="conFgAcc1" presStyleIdx="0" presStyleCnt="3">
        <dgm:presLayoutVars>
          <dgm:bulletEnabled val="1"/>
        </dgm:presLayoutVars>
      </dgm:prSet>
      <dgm:spPr/>
    </dgm:pt>
    <dgm:pt modelId="{240CDAC5-AB93-4EB2-A55E-FDF87CAA66E2}" type="pres">
      <dgm:prSet presAssocID="{DBEC8E49-7361-489B-8826-CFA2720BB88D}" presName="spaceBetweenRectangles" presStyleCnt="0"/>
      <dgm:spPr/>
    </dgm:pt>
    <dgm:pt modelId="{D913FC11-2A3E-4047-9DFB-BFD45CBE03A6}" type="pres">
      <dgm:prSet presAssocID="{D1173292-CEEE-44E8-8DC9-812EE213BC65}" presName="parentLin" presStyleCnt="0"/>
      <dgm:spPr/>
    </dgm:pt>
    <dgm:pt modelId="{77E9ACDB-75D5-40BE-BB06-624EECB29178}" type="pres">
      <dgm:prSet presAssocID="{D1173292-CEEE-44E8-8DC9-812EE213BC65}" presName="parentLeftMargin" presStyleLbl="node1" presStyleIdx="0" presStyleCnt="3"/>
      <dgm:spPr/>
    </dgm:pt>
    <dgm:pt modelId="{6A2A8638-E673-4CEF-AD18-1F034B7CC1DF}" type="pres">
      <dgm:prSet presAssocID="{D1173292-CEEE-44E8-8DC9-812EE213BC65}" presName="parentText" presStyleLbl="node1" presStyleIdx="1" presStyleCnt="3" custLinFactNeighborY="-4209">
        <dgm:presLayoutVars>
          <dgm:chMax val="0"/>
          <dgm:bulletEnabled val="1"/>
        </dgm:presLayoutVars>
      </dgm:prSet>
      <dgm:spPr/>
    </dgm:pt>
    <dgm:pt modelId="{0E610BF6-AB52-4382-B156-33DA4ED1417B}" type="pres">
      <dgm:prSet presAssocID="{D1173292-CEEE-44E8-8DC9-812EE213BC65}" presName="negativeSpace" presStyleCnt="0"/>
      <dgm:spPr/>
    </dgm:pt>
    <dgm:pt modelId="{07E6CD5A-7A6D-40CB-9662-E5FE8C0F35DD}" type="pres">
      <dgm:prSet presAssocID="{D1173292-CEEE-44E8-8DC9-812EE213BC65}" presName="childText" presStyleLbl="conFgAcc1" presStyleIdx="1" presStyleCnt="3">
        <dgm:presLayoutVars>
          <dgm:bulletEnabled val="1"/>
        </dgm:presLayoutVars>
      </dgm:prSet>
      <dgm:spPr/>
    </dgm:pt>
    <dgm:pt modelId="{57F35C69-B71B-4092-9BF3-386D5E87D583}" type="pres">
      <dgm:prSet presAssocID="{50F83305-7B27-48C0-BD84-B09159C99666}" presName="spaceBetweenRectangles" presStyleCnt="0"/>
      <dgm:spPr/>
    </dgm:pt>
    <dgm:pt modelId="{E13CBC44-E624-4123-A010-2A9DAED14AA3}" type="pres">
      <dgm:prSet presAssocID="{B7EB4EE1-8F5D-4A00-B31B-E93235777FF1}" presName="parentLin" presStyleCnt="0"/>
      <dgm:spPr/>
    </dgm:pt>
    <dgm:pt modelId="{84B0D811-AB55-407A-95D9-7C2C534B6761}" type="pres">
      <dgm:prSet presAssocID="{B7EB4EE1-8F5D-4A00-B31B-E93235777FF1}" presName="parentLeftMargin" presStyleLbl="node1" presStyleIdx="1" presStyleCnt="3"/>
      <dgm:spPr/>
    </dgm:pt>
    <dgm:pt modelId="{7A55D413-AA5F-46B8-A8D2-51C109655412}" type="pres">
      <dgm:prSet presAssocID="{B7EB4EE1-8F5D-4A00-B31B-E93235777FF1}" presName="parentText" presStyleLbl="node1" presStyleIdx="2" presStyleCnt="3">
        <dgm:presLayoutVars>
          <dgm:chMax val="0"/>
          <dgm:bulletEnabled val="1"/>
        </dgm:presLayoutVars>
      </dgm:prSet>
      <dgm:spPr/>
    </dgm:pt>
    <dgm:pt modelId="{CAEF264C-D186-41D7-A67F-48A3C43E3EA6}" type="pres">
      <dgm:prSet presAssocID="{B7EB4EE1-8F5D-4A00-B31B-E93235777FF1}" presName="negativeSpace" presStyleCnt="0"/>
      <dgm:spPr/>
    </dgm:pt>
    <dgm:pt modelId="{7460A2D1-6B4D-4CC7-98BE-41C6E3592A40}" type="pres">
      <dgm:prSet presAssocID="{B7EB4EE1-8F5D-4A00-B31B-E93235777FF1}" presName="childText" presStyleLbl="conFgAcc1" presStyleIdx="2" presStyleCnt="3">
        <dgm:presLayoutVars>
          <dgm:bulletEnabled val="1"/>
        </dgm:presLayoutVars>
      </dgm:prSet>
      <dgm:spPr/>
    </dgm:pt>
  </dgm:ptLst>
  <dgm:cxnLst>
    <dgm:cxn modelId="{99023C0B-F583-4451-8F4D-2FD83C7A3160}" type="presOf" srcId="{D1173292-CEEE-44E8-8DC9-812EE213BC65}" destId="{6A2A8638-E673-4CEF-AD18-1F034B7CC1DF}" srcOrd="1" destOrd="0" presId="urn:microsoft.com/office/officeart/2005/8/layout/list1"/>
    <dgm:cxn modelId="{19EB601A-F278-48CE-B760-CB5CEC3F825F}" type="presOf" srcId="{A77A4DF5-A0AC-454A-95DC-4940A21447C9}" destId="{07E6CD5A-7A6D-40CB-9662-E5FE8C0F35DD}" srcOrd="0" destOrd="1" presId="urn:microsoft.com/office/officeart/2005/8/layout/list1"/>
    <dgm:cxn modelId="{6878541D-19B2-4B53-A25E-E25B34CA62E4}" srcId="{D1173292-CEEE-44E8-8DC9-812EE213BC65}" destId="{A77A4DF5-A0AC-454A-95DC-4940A21447C9}" srcOrd="1" destOrd="0" parTransId="{8BA64686-9495-446D-B24E-5A9FA5CBDBB9}" sibTransId="{2D4FD042-56DE-4BDC-9BA2-06B5E1525A1A}"/>
    <dgm:cxn modelId="{99EEB52A-F178-409C-A03F-4D2210A3144A}" srcId="{5B06690E-E6B1-4E75-8449-3E2B9ED82ECF}" destId="{B7EB4EE1-8F5D-4A00-B31B-E93235777FF1}" srcOrd="2" destOrd="0" parTransId="{7DF7B87E-BC09-4E1D-BF03-9102DB86BC1C}" sibTransId="{D3341509-2A02-4469-AE98-FE777A2F6238}"/>
    <dgm:cxn modelId="{943AEF2E-EBB2-482B-B7E9-D37435BE3718}" srcId="{F3F031FE-F497-4DCB-8176-9829D77A667B}" destId="{A57F00C3-1062-4316-932C-4D328D1BDCEB}" srcOrd="1" destOrd="0" parTransId="{A9CD8BA4-7EF2-4965-AA0F-27EF99541BF9}" sibTransId="{09D21F96-F658-4784-A3B1-F74315B0AC7D}"/>
    <dgm:cxn modelId="{D42D1843-8A06-4A2A-8871-3D8E1434CF96}" srcId="{B7EB4EE1-8F5D-4A00-B31B-E93235777FF1}" destId="{A2E0FCE6-AFEC-467D-A61E-9664434E3578}" srcOrd="0" destOrd="0" parTransId="{D88EA686-CDDA-4887-BFD1-8FDD28C1E1DA}" sibTransId="{3BB57380-B7D6-4AC0-82E0-D1FC2A3EA3AA}"/>
    <dgm:cxn modelId="{1E774C64-BD24-4EF3-938A-9D8A2CE2FAB0}" type="presOf" srcId="{A57F00C3-1062-4316-932C-4D328D1BDCEB}" destId="{B4B854EA-1E43-4821-9EA1-7784F6887830}" srcOrd="0" destOrd="2" presId="urn:microsoft.com/office/officeart/2005/8/layout/list1"/>
    <dgm:cxn modelId="{3E581A4A-A476-4354-AF06-4C0E56A5C29B}" type="presOf" srcId="{A2E0FCE6-AFEC-467D-A61E-9664434E3578}" destId="{7460A2D1-6B4D-4CC7-98BE-41C6E3592A40}" srcOrd="0" destOrd="0" presId="urn:microsoft.com/office/officeart/2005/8/layout/list1"/>
    <dgm:cxn modelId="{A97EE06A-1062-47E7-B05A-BA73F9CDE013}" type="presOf" srcId="{5B06690E-E6B1-4E75-8449-3E2B9ED82ECF}" destId="{BFE3D869-1191-4A3E-A390-65C357B7B94C}" srcOrd="0" destOrd="0" presId="urn:microsoft.com/office/officeart/2005/8/layout/list1"/>
    <dgm:cxn modelId="{B0FE9E6D-B85E-4627-B72C-1BE26341A5AB}" type="presOf" srcId="{541EF3BE-BD60-4CA5-BE36-E56995FCD4C6}" destId="{B4B854EA-1E43-4821-9EA1-7784F6887830}" srcOrd="0" destOrd="1" presId="urn:microsoft.com/office/officeart/2005/8/layout/list1"/>
    <dgm:cxn modelId="{FB80167B-9E4E-4B93-B1D8-80245EB13866}" type="presOf" srcId="{EECFD3D3-5779-475B-80AD-4B2FF5884C95}" destId="{F1FC757A-FB4C-48A8-8A10-B8ADC9120693}" srcOrd="1" destOrd="0" presId="urn:microsoft.com/office/officeart/2005/8/layout/list1"/>
    <dgm:cxn modelId="{672C1D81-C081-4715-8E4B-F66E4E50F5B7}" type="presOf" srcId="{6514ACD1-5701-4BCF-B054-AAC91F20E811}" destId="{07E6CD5A-7A6D-40CB-9662-E5FE8C0F35DD}" srcOrd="0" destOrd="0" presId="urn:microsoft.com/office/officeart/2005/8/layout/list1"/>
    <dgm:cxn modelId="{422F6185-9C59-4990-A462-DD6421A32722}" srcId="{5B06690E-E6B1-4E75-8449-3E2B9ED82ECF}" destId="{EECFD3D3-5779-475B-80AD-4B2FF5884C95}" srcOrd="0" destOrd="0" parTransId="{533C503D-DA17-40FC-8D45-15E3D475013A}" sibTransId="{DBEC8E49-7361-489B-8826-CFA2720BB88D}"/>
    <dgm:cxn modelId="{8D71F8A1-1E0B-4555-88FD-C84DC383E211}" srcId="{5B06690E-E6B1-4E75-8449-3E2B9ED82ECF}" destId="{D1173292-CEEE-44E8-8DC9-812EE213BC65}" srcOrd="1" destOrd="0" parTransId="{FC339676-C0AC-4167-A74A-CB148D04C6E6}" sibTransId="{50F83305-7B27-48C0-BD84-B09159C99666}"/>
    <dgm:cxn modelId="{CCCE2FA3-AD42-479F-9FB8-A693A75A4BDC}" type="presOf" srcId="{B7EB4EE1-8F5D-4A00-B31B-E93235777FF1}" destId="{84B0D811-AB55-407A-95D9-7C2C534B6761}" srcOrd="0" destOrd="0" presId="urn:microsoft.com/office/officeart/2005/8/layout/list1"/>
    <dgm:cxn modelId="{7EA88BA3-A7C1-4BED-AEE0-1BB6289BC92D}" type="presOf" srcId="{EECFD3D3-5779-475B-80AD-4B2FF5884C95}" destId="{8D710DB5-402F-4BD6-9196-F82239CD803D}" srcOrd="0" destOrd="0" presId="urn:microsoft.com/office/officeart/2005/8/layout/list1"/>
    <dgm:cxn modelId="{29923BB0-2525-475D-901A-8687B0C62593}" type="presOf" srcId="{D1173292-CEEE-44E8-8DC9-812EE213BC65}" destId="{77E9ACDB-75D5-40BE-BB06-624EECB29178}" srcOrd="0" destOrd="0" presId="urn:microsoft.com/office/officeart/2005/8/layout/list1"/>
    <dgm:cxn modelId="{0BBFA4B7-7838-43D2-9D93-CC98E1C5A06E}" type="presOf" srcId="{F3F031FE-F497-4DCB-8176-9829D77A667B}" destId="{B4B854EA-1E43-4821-9EA1-7784F6887830}" srcOrd="0" destOrd="0" presId="urn:microsoft.com/office/officeart/2005/8/layout/list1"/>
    <dgm:cxn modelId="{C3D070C6-9950-4C3F-8071-9A918573A1E8}" type="presOf" srcId="{B7EB4EE1-8F5D-4A00-B31B-E93235777FF1}" destId="{7A55D413-AA5F-46B8-A8D2-51C109655412}" srcOrd="1" destOrd="0" presId="urn:microsoft.com/office/officeart/2005/8/layout/list1"/>
    <dgm:cxn modelId="{DB64F0CF-CBAC-4CD3-80B8-F96ADB15EF48}" srcId="{F3F031FE-F497-4DCB-8176-9829D77A667B}" destId="{541EF3BE-BD60-4CA5-BE36-E56995FCD4C6}" srcOrd="0" destOrd="0" parTransId="{49812EC5-6196-4DAC-A694-E937C22BB1DD}" sibTransId="{68672563-E5A7-489C-BE88-80DDCF7B2C09}"/>
    <dgm:cxn modelId="{65EFA8D1-762B-4676-9A30-E1F8B1B81D68}" srcId="{EECFD3D3-5779-475B-80AD-4B2FF5884C95}" destId="{F3F031FE-F497-4DCB-8176-9829D77A667B}" srcOrd="0" destOrd="0" parTransId="{B56C797E-BCEB-43A9-ABDB-742F3C8CFE08}" sibTransId="{14770CB4-C81F-4EE6-897A-67ACEFDF8448}"/>
    <dgm:cxn modelId="{4963BAE6-61E5-4A83-AE71-61B09D1DDB4F}" srcId="{D1173292-CEEE-44E8-8DC9-812EE213BC65}" destId="{6514ACD1-5701-4BCF-B054-AAC91F20E811}" srcOrd="0" destOrd="0" parTransId="{43193589-55F7-4757-A2FB-E1A34E8E7BDC}" sibTransId="{570638A5-5A8A-40D5-9B30-CD1CCC662527}"/>
    <dgm:cxn modelId="{9BC58372-1305-4B26-BFB2-6B977D6F92BB}" type="presParOf" srcId="{BFE3D869-1191-4A3E-A390-65C357B7B94C}" destId="{CF968D71-02E4-4F82-B8AF-F8891584B90C}" srcOrd="0" destOrd="0" presId="urn:microsoft.com/office/officeart/2005/8/layout/list1"/>
    <dgm:cxn modelId="{77FDAD0F-3490-4C34-8B05-0AC6392195B2}" type="presParOf" srcId="{CF968D71-02E4-4F82-B8AF-F8891584B90C}" destId="{8D710DB5-402F-4BD6-9196-F82239CD803D}" srcOrd="0" destOrd="0" presId="urn:microsoft.com/office/officeart/2005/8/layout/list1"/>
    <dgm:cxn modelId="{0DA3B29F-D50A-44DD-A041-7AE81FCDF823}" type="presParOf" srcId="{CF968D71-02E4-4F82-B8AF-F8891584B90C}" destId="{F1FC757A-FB4C-48A8-8A10-B8ADC9120693}" srcOrd="1" destOrd="0" presId="urn:microsoft.com/office/officeart/2005/8/layout/list1"/>
    <dgm:cxn modelId="{C89EF343-F413-42F4-A2EA-CE6E6A7C74AE}" type="presParOf" srcId="{BFE3D869-1191-4A3E-A390-65C357B7B94C}" destId="{C7096365-C925-443D-9F82-8884C4733975}" srcOrd="1" destOrd="0" presId="urn:microsoft.com/office/officeart/2005/8/layout/list1"/>
    <dgm:cxn modelId="{0341DD05-605E-4B66-BEEC-118A62307045}" type="presParOf" srcId="{BFE3D869-1191-4A3E-A390-65C357B7B94C}" destId="{B4B854EA-1E43-4821-9EA1-7784F6887830}" srcOrd="2" destOrd="0" presId="urn:microsoft.com/office/officeart/2005/8/layout/list1"/>
    <dgm:cxn modelId="{542DEA10-FE66-4C0C-A6C2-6F8824D42E42}" type="presParOf" srcId="{BFE3D869-1191-4A3E-A390-65C357B7B94C}" destId="{240CDAC5-AB93-4EB2-A55E-FDF87CAA66E2}" srcOrd="3" destOrd="0" presId="urn:microsoft.com/office/officeart/2005/8/layout/list1"/>
    <dgm:cxn modelId="{8D00BC3D-4B88-44F3-B264-54DD66331073}" type="presParOf" srcId="{BFE3D869-1191-4A3E-A390-65C357B7B94C}" destId="{D913FC11-2A3E-4047-9DFB-BFD45CBE03A6}" srcOrd="4" destOrd="0" presId="urn:microsoft.com/office/officeart/2005/8/layout/list1"/>
    <dgm:cxn modelId="{42C8F523-6113-4C3C-9A02-C04806DF750C}" type="presParOf" srcId="{D913FC11-2A3E-4047-9DFB-BFD45CBE03A6}" destId="{77E9ACDB-75D5-40BE-BB06-624EECB29178}" srcOrd="0" destOrd="0" presId="urn:microsoft.com/office/officeart/2005/8/layout/list1"/>
    <dgm:cxn modelId="{3025073C-013A-4595-AFC3-BC34377F431C}" type="presParOf" srcId="{D913FC11-2A3E-4047-9DFB-BFD45CBE03A6}" destId="{6A2A8638-E673-4CEF-AD18-1F034B7CC1DF}" srcOrd="1" destOrd="0" presId="urn:microsoft.com/office/officeart/2005/8/layout/list1"/>
    <dgm:cxn modelId="{B90AE6B4-09B0-4DB5-9B37-46C2530EDF47}" type="presParOf" srcId="{BFE3D869-1191-4A3E-A390-65C357B7B94C}" destId="{0E610BF6-AB52-4382-B156-33DA4ED1417B}" srcOrd="5" destOrd="0" presId="urn:microsoft.com/office/officeart/2005/8/layout/list1"/>
    <dgm:cxn modelId="{D47BF64A-AAFB-4840-8ED6-88627BD82418}" type="presParOf" srcId="{BFE3D869-1191-4A3E-A390-65C357B7B94C}" destId="{07E6CD5A-7A6D-40CB-9662-E5FE8C0F35DD}" srcOrd="6" destOrd="0" presId="urn:microsoft.com/office/officeart/2005/8/layout/list1"/>
    <dgm:cxn modelId="{4A209487-229D-4F06-94DF-27EF60381C35}" type="presParOf" srcId="{BFE3D869-1191-4A3E-A390-65C357B7B94C}" destId="{57F35C69-B71B-4092-9BF3-386D5E87D583}" srcOrd="7" destOrd="0" presId="urn:microsoft.com/office/officeart/2005/8/layout/list1"/>
    <dgm:cxn modelId="{E706812F-3754-4819-99A5-873C566FEA7C}" type="presParOf" srcId="{BFE3D869-1191-4A3E-A390-65C357B7B94C}" destId="{E13CBC44-E624-4123-A010-2A9DAED14AA3}" srcOrd="8" destOrd="0" presId="urn:microsoft.com/office/officeart/2005/8/layout/list1"/>
    <dgm:cxn modelId="{06AC7723-4697-4209-A8DE-8FAD47BBBE52}" type="presParOf" srcId="{E13CBC44-E624-4123-A010-2A9DAED14AA3}" destId="{84B0D811-AB55-407A-95D9-7C2C534B6761}" srcOrd="0" destOrd="0" presId="urn:microsoft.com/office/officeart/2005/8/layout/list1"/>
    <dgm:cxn modelId="{D14E3AFA-C3E6-4615-8FDC-53A4EA1295A1}" type="presParOf" srcId="{E13CBC44-E624-4123-A010-2A9DAED14AA3}" destId="{7A55D413-AA5F-46B8-A8D2-51C109655412}" srcOrd="1" destOrd="0" presId="urn:microsoft.com/office/officeart/2005/8/layout/list1"/>
    <dgm:cxn modelId="{5D6E5CAF-A52C-41EE-8B7A-03AAB6A8CB65}" type="presParOf" srcId="{BFE3D869-1191-4A3E-A390-65C357B7B94C}" destId="{CAEF264C-D186-41D7-A67F-48A3C43E3EA6}" srcOrd="9" destOrd="0" presId="urn:microsoft.com/office/officeart/2005/8/layout/list1"/>
    <dgm:cxn modelId="{2A0F26F1-11EC-4580-B3EE-E50329DFCE3F}" type="presParOf" srcId="{BFE3D869-1191-4A3E-A390-65C357B7B94C}" destId="{7460A2D1-6B4D-4CC7-98BE-41C6E3592A4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F30D7B-C90B-4F95-8724-765512CBD89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79C63D5-A4A1-4D6C-A568-5348C29D2F0D}">
      <dgm:prSet/>
      <dgm:spPr/>
      <dgm:t>
        <a:bodyPr/>
        <a:lstStyle/>
        <a:p>
          <a:pPr>
            <a:lnSpc>
              <a:spcPct val="100000"/>
            </a:lnSpc>
          </a:pPr>
          <a:r>
            <a:rPr lang="en-GB"/>
            <a:t>Collaboration</a:t>
          </a:r>
          <a:endParaRPr lang="en-US"/>
        </a:p>
      </dgm:t>
    </dgm:pt>
    <dgm:pt modelId="{F7D99197-92ED-4EDD-978B-DA91D46B425B}" type="parTrans" cxnId="{AE18604A-C9CE-433A-BB7D-50A2EB767B12}">
      <dgm:prSet/>
      <dgm:spPr/>
      <dgm:t>
        <a:bodyPr/>
        <a:lstStyle/>
        <a:p>
          <a:endParaRPr lang="en-US"/>
        </a:p>
      </dgm:t>
    </dgm:pt>
    <dgm:pt modelId="{D157103F-3BC3-4044-BFBA-137E80AD701C}" type="sibTrans" cxnId="{AE18604A-C9CE-433A-BB7D-50A2EB767B12}">
      <dgm:prSet/>
      <dgm:spPr/>
      <dgm:t>
        <a:bodyPr/>
        <a:lstStyle/>
        <a:p>
          <a:endParaRPr lang="en-US"/>
        </a:p>
      </dgm:t>
    </dgm:pt>
    <dgm:pt modelId="{254AE6E7-7EB4-4DF6-BCA8-4A68399F5E68}">
      <dgm:prSet/>
      <dgm:spPr/>
      <dgm:t>
        <a:bodyPr/>
        <a:lstStyle/>
        <a:p>
          <a:pPr>
            <a:lnSpc>
              <a:spcPct val="100000"/>
            </a:lnSpc>
          </a:pPr>
          <a:r>
            <a:rPr lang="en-GB"/>
            <a:t>Confidentiality</a:t>
          </a:r>
          <a:endParaRPr lang="en-US"/>
        </a:p>
      </dgm:t>
    </dgm:pt>
    <dgm:pt modelId="{51C4278C-C76C-4976-83B7-94B5AB3F1E78}" type="parTrans" cxnId="{AFB3BB0F-DE1D-4AE8-947D-6C25DBA77B97}">
      <dgm:prSet/>
      <dgm:spPr/>
      <dgm:t>
        <a:bodyPr/>
        <a:lstStyle/>
        <a:p>
          <a:endParaRPr lang="en-US"/>
        </a:p>
      </dgm:t>
    </dgm:pt>
    <dgm:pt modelId="{92C583F8-3609-467C-8CA8-933E5F38AF85}" type="sibTrans" cxnId="{AFB3BB0F-DE1D-4AE8-947D-6C25DBA77B97}">
      <dgm:prSet/>
      <dgm:spPr/>
      <dgm:t>
        <a:bodyPr/>
        <a:lstStyle/>
        <a:p>
          <a:endParaRPr lang="en-US"/>
        </a:p>
      </dgm:t>
    </dgm:pt>
    <dgm:pt modelId="{2ACFC273-E32B-4476-BF28-580251182D03}">
      <dgm:prSet/>
      <dgm:spPr/>
      <dgm:t>
        <a:bodyPr/>
        <a:lstStyle/>
        <a:p>
          <a:pPr>
            <a:lnSpc>
              <a:spcPct val="100000"/>
            </a:lnSpc>
          </a:pPr>
          <a:r>
            <a:rPr lang="en-GB"/>
            <a:t>Transparency</a:t>
          </a:r>
          <a:endParaRPr lang="en-US"/>
        </a:p>
      </dgm:t>
    </dgm:pt>
    <dgm:pt modelId="{C99CE083-9728-4941-97CA-B16BADEDEC11}" type="parTrans" cxnId="{64BF1E9E-C874-4CA9-BC5C-17444475FC25}">
      <dgm:prSet/>
      <dgm:spPr/>
      <dgm:t>
        <a:bodyPr/>
        <a:lstStyle/>
        <a:p>
          <a:endParaRPr lang="en-US"/>
        </a:p>
      </dgm:t>
    </dgm:pt>
    <dgm:pt modelId="{5B759032-B898-4CCB-829D-ED1265C317D7}" type="sibTrans" cxnId="{64BF1E9E-C874-4CA9-BC5C-17444475FC25}">
      <dgm:prSet/>
      <dgm:spPr/>
      <dgm:t>
        <a:bodyPr/>
        <a:lstStyle/>
        <a:p>
          <a:endParaRPr lang="en-US"/>
        </a:p>
      </dgm:t>
    </dgm:pt>
    <dgm:pt modelId="{2E8235A7-A94D-4C1A-BFF2-11A4CD2829B5}">
      <dgm:prSet/>
      <dgm:spPr/>
      <dgm:t>
        <a:bodyPr/>
        <a:lstStyle/>
        <a:p>
          <a:pPr>
            <a:lnSpc>
              <a:spcPct val="100000"/>
            </a:lnSpc>
          </a:pPr>
          <a:r>
            <a:rPr lang="en-GB" dirty="0"/>
            <a:t>Ethics and the law</a:t>
          </a:r>
          <a:endParaRPr lang="en-US" dirty="0"/>
        </a:p>
      </dgm:t>
    </dgm:pt>
    <dgm:pt modelId="{6AABE92F-72CF-4345-BCCE-82536BD6EB7B}" type="parTrans" cxnId="{3A3A1AFE-87F3-490F-BBBE-6525454ABB70}">
      <dgm:prSet/>
      <dgm:spPr/>
      <dgm:t>
        <a:bodyPr/>
        <a:lstStyle/>
        <a:p>
          <a:endParaRPr lang="en-US"/>
        </a:p>
      </dgm:t>
    </dgm:pt>
    <dgm:pt modelId="{CA15A523-D1AD-4DF4-B6E6-134CB0D910E7}" type="sibTrans" cxnId="{3A3A1AFE-87F3-490F-BBBE-6525454ABB70}">
      <dgm:prSet/>
      <dgm:spPr/>
      <dgm:t>
        <a:bodyPr/>
        <a:lstStyle/>
        <a:p>
          <a:endParaRPr lang="en-US"/>
        </a:p>
      </dgm:t>
    </dgm:pt>
    <dgm:pt modelId="{2EABFC7B-9ECA-4B8D-B8D2-CFBF54D119C6}">
      <dgm:prSet/>
      <dgm:spPr/>
      <dgm:t>
        <a:bodyPr/>
        <a:lstStyle/>
        <a:p>
          <a:pPr>
            <a:lnSpc>
              <a:spcPct val="100000"/>
            </a:lnSpc>
          </a:pPr>
          <a:r>
            <a:rPr lang="en-GB"/>
            <a:t>Public interest</a:t>
          </a:r>
          <a:endParaRPr lang="en-US"/>
        </a:p>
      </dgm:t>
    </dgm:pt>
    <dgm:pt modelId="{E548A681-DF28-4406-80E6-AC35671F06F0}" type="parTrans" cxnId="{2C5330F3-193F-44FF-A182-450FDEA24648}">
      <dgm:prSet/>
      <dgm:spPr/>
      <dgm:t>
        <a:bodyPr/>
        <a:lstStyle/>
        <a:p>
          <a:endParaRPr lang="en-US"/>
        </a:p>
      </dgm:t>
    </dgm:pt>
    <dgm:pt modelId="{D5CCBD33-4810-4453-A287-E9282248A018}" type="sibTrans" cxnId="{2C5330F3-193F-44FF-A182-450FDEA24648}">
      <dgm:prSet/>
      <dgm:spPr/>
      <dgm:t>
        <a:bodyPr/>
        <a:lstStyle/>
        <a:p>
          <a:endParaRPr lang="en-US"/>
        </a:p>
      </dgm:t>
    </dgm:pt>
    <dgm:pt modelId="{07510084-B971-4521-ADC8-F33DCFDB2186}">
      <dgm:prSet/>
      <dgm:spPr/>
      <dgm:t>
        <a:bodyPr/>
        <a:lstStyle/>
        <a:p>
          <a:pPr>
            <a:lnSpc>
              <a:spcPct val="100000"/>
            </a:lnSpc>
          </a:pPr>
          <a:r>
            <a:rPr lang="en-GB"/>
            <a:t>Proportionality  </a:t>
          </a:r>
          <a:endParaRPr lang="en-US"/>
        </a:p>
      </dgm:t>
    </dgm:pt>
    <dgm:pt modelId="{B8309CBD-8331-4B93-9DD2-F05935942802}" type="parTrans" cxnId="{28628280-0811-4982-BAD0-A7AD2E13BC4F}">
      <dgm:prSet/>
      <dgm:spPr/>
      <dgm:t>
        <a:bodyPr/>
        <a:lstStyle/>
        <a:p>
          <a:endParaRPr lang="en-US"/>
        </a:p>
      </dgm:t>
    </dgm:pt>
    <dgm:pt modelId="{BB19004C-9010-4B8C-B765-02F26C84770C}" type="sibTrans" cxnId="{28628280-0811-4982-BAD0-A7AD2E13BC4F}">
      <dgm:prSet/>
      <dgm:spPr/>
      <dgm:t>
        <a:bodyPr/>
        <a:lstStyle/>
        <a:p>
          <a:endParaRPr lang="en-US"/>
        </a:p>
      </dgm:t>
    </dgm:pt>
    <dgm:pt modelId="{4C1A5A5D-1ADD-496F-8A55-50A7F81DAFA0}" type="pres">
      <dgm:prSet presAssocID="{87F30D7B-C90B-4F95-8724-765512CBD892}" presName="vert0" presStyleCnt="0">
        <dgm:presLayoutVars>
          <dgm:dir/>
          <dgm:animOne val="branch"/>
          <dgm:animLvl val="lvl"/>
        </dgm:presLayoutVars>
      </dgm:prSet>
      <dgm:spPr/>
    </dgm:pt>
    <dgm:pt modelId="{D0DE1EA1-6875-4980-BCFF-15C9456B150E}" type="pres">
      <dgm:prSet presAssocID="{579C63D5-A4A1-4D6C-A568-5348C29D2F0D}" presName="thickLine" presStyleLbl="alignNode1" presStyleIdx="0" presStyleCnt="6"/>
      <dgm:spPr/>
    </dgm:pt>
    <dgm:pt modelId="{1C8D4697-159F-44DB-B45A-C8575A3C2939}" type="pres">
      <dgm:prSet presAssocID="{579C63D5-A4A1-4D6C-A568-5348C29D2F0D}" presName="horz1" presStyleCnt="0"/>
      <dgm:spPr/>
    </dgm:pt>
    <dgm:pt modelId="{50BE5B0C-3F39-43EC-A632-8A9A5D490DC7}" type="pres">
      <dgm:prSet presAssocID="{579C63D5-A4A1-4D6C-A568-5348C29D2F0D}" presName="tx1" presStyleLbl="revTx" presStyleIdx="0" presStyleCnt="6"/>
      <dgm:spPr/>
    </dgm:pt>
    <dgm:pt modelId="{402313D6-54E7-424D-8E46-DD423C4611FF}" type="pres">
      <dgm:prSet presAssocID="{579C63D5-A4A1-4D6C-A568-5348C29D2F0D}" presName="vert1" presStyleCnt="0"/>
      <dgm:spPr/>
    </dgm:pt>
    <dgm:pt modelId="{5ED372C9-1624-4087-BD95-19951CEA6217}" type="pres">
      <dgm:prSet presAssocID="{254AE6E7-7EB4-4DF6-BCA8-4A68399F5E68}" presName="thickLine" presStyleLbl="alignNode1" presStyleIdx="1" presStyleCnt="6"/>
      <dgm:spPr/>
    </dgm:pt>
    <dgm:pt modelId="{BF7B4910-AAA4-4707-B9DF-3FF42D3BEB97}" type="pres">
      <dgm:prSet presAssocID="{254AE6E7-7EB4-4DF6-BCA8-4A68399F5E68}" presName="horz1" presStyleCnt="0"/>
      <dgm:spPr/>
    </dgm:pt>
    <dgm:pt modelId="{4A38F800-9FB7-4E82-8C0F-28CF1986A45D}" type="pres">
      <dgm:prSet presAssocID="{254AE6E7-7EB4-4DF6-BCA8-4A68399F5E68}" presName="tx1" presStyleLbl="revTx" presStyleIdx="1" presStyleCnt="6"/>
      <dgm:spPr/>
    </dgm:pt>
    <dgm:pt modelId="{38B52724-3728-4D80-BF58-FD885142AA4E}" type="pres">
      <dgm:prSet presAssocID="{254AE6E7-7EB4-4DF6-BCA8-4A68399F5E68}" presName="vert1" presStyleCnt="0"/>
      <dgm:spPr/>
    </dgm:pt>
    <dgm:pt modelId="{C84B7C1F-D338-4326-9D09-30565B35C4FE}" type="pres">
      <dgm:prSet presAssocID="{2ACFC273-E32B-4476-BF28-580251182D03}" presName="thickLine" presStyleLbl="alignNode1" presStyleIdx="2" presStyleCnt="6"/>
      <dgm:spPr/>
    </dgm:pt>
    <dgm:pt modelId="{166390FF-3ACA-409B-B829-FDBC679E8876}" type="pres">
      <dgm:prSet presAssocID="{2ACFC273-E32B-4476-BF28-580251182D03}" presName="horz1" presStyleCnt="0"/>
      <dgm:spPr/>
    </dgm:pt>
    <dgm:pt modelId="{0876E60C-57B4-4C37-8F53-3E09989B71C3}" type="pres">
      <dgm:prSet presAssocID="{2ACFC273-E32B-4476-BF28-580251182D03}" presName="tx1" presStyleLbl="revTx" presStyleIdx="2" presStyleCnt="6"/>
      <dgm:spPr/>
    </dgm:pt>
    <dgm:pt modelId="{91EE219E-36A8-4596-BB72-AD960F67B81F}" type="pres">
      <dgm:prSet presAssocID="{2ACFC273-E32B-4476-BF28-580251182D03}" presName="vert1" presStyleCnt="0"/>
      <dgm:spPr/>
    </dgm:pt>
    <dgm:pt modelId="{FFD7819B-051A-4932-9C49-AAB864092662}" type="pres">
      <dgm:prSet presAssocID="{2E8235A7-A94D-4C1A-BFF2-11A4CD2829B5}" presName="thickLine" presStyleLbl="alignNode1" presStyleIdx="3" presStyleCnt="6"/>
      <dgm:spPr/>
    </dgm:pt>
    <dgm:pt modelId="{38F93244-FB0E-426B-89CC-8676F0B8A981}" type="pres">
      <dgm:prSet presAssocID="{2E8235A7-A94D-4C1A-BFF2-11A4CD2829B5}" presName="horz1" presStyleCnt="0"/>
      <dgm:spPr/>
    </dgm:pt>
    <dgm:pt modelId="{72338C18-E321-45FA-A22B-9DBE6C5C6D2E}" type="pres">
      <dgm:prSet presAssocID="{2E8235A7-A94D-4C1A-BFF2-11A4CD2829B5}" presName="tx1" presStyleLbl="revTx" presStyleIdx="3" presStyleCnt="6"/>
      <dgm:spPr/>
    </dgm:pt>
    <dgm:pt modelId="{236BD133-8D08-40E2-BFB7-720578485127}" type="pres">
      <dgm:prSet presAssocID="{2E8235A7-A94D-4C1A-BFF2-11A4CD2829B5}" presName="vert1" presStyleCnt="0"/>
      <dgm:spPr/>
    </dgm:pt>
    <dgm:pt modelId="{593BEEF7-3EB9-4BF7-AF9D-D8CD2AB9545E}" type="pres">
      <dgm:prSet presAssocID="{2EABFC7B-9ECA-4B8D-B8D2-CFBF54D119C6}" presName="thickLine" presStyleLbl="alignNode1" presStyleIdx="4" presStyleCnt="6"/>
      <dgm:spPr/>
    </dgm:pt>
    <dgm:pt modelId="{14DB0FFD-1B4D-458E-88D7-EF9D8A4C683A}" type="pres">
      <dgm:prSet presAssocID="{2EABFC7B-9ECA-4B8D-B8D2-CFBF54D119C6}" presName="horz1" presStyleCnt="0"/>
      <dgm:spPr/>
    </dgm:pt>
    <dgm:pt modelId="{F416705E-8764-409F-82A8-62DCF3083954}" type="pres">
      <dgm:prSet presAssocID="{2EABFC7B-9ECA-4B8D-B8D2-CFBF54D119C6}" presName="tx1" presStyleLbl="revTx" presStyleIdx="4" presStyleCnt="6"/>
      <dgm:spPr/>
    </dgm:pt>
    <dgm:pt modelId="{9AC80586-782C-4AAD-BFBC-0E478CDC1D4C}" type="pres">
      <dgm:prSet presAssocID="{2EABFC7B-9ECA-4B8D-B8D2-CFBF54D119C6}" presName="vert1" presStyleCnt="0"/>
      <dgm:spPr/>
    </dgm:pt>
    <dgm:pt modelId="{32207D72-14FC-49CA-9BCE-EA298AC726FD}" type="pres">
      <dgm:prSet presAssocID="{07510084-B971-4521-ADC8-F33DCFDB2186}" presName="thickLine" presStyleLbl="alignNode1" presStyleIdx="5" presStyleCnt="6"/>
      <dgm:spPr/>
    </dgm:pt>
    <dgm:pt modelId="{7758B261-7BA6-4B82-816C-3BCEE64177FE}" type="pres">
      <dgm:prSet presAssocID="{07510084-B971-4521-ADC8-F33DCFDB2186}" presName="horz1" presStyleCnt="0"/>
      <dgm:spPr/>
    </dgm:pt>
    <dgm:pt modelId="{944D2DC7-0379-492B-AC36-DD1026EBC07F}" type="pres">
      <dgm:prSet presAssocID="{07510084-B971-4521-ADC8-F33DCFDB2186}" presName="tx1" presStyleLbl="revTx" presStyleIdx="5" presStyleCnt="6"/>
      <dgm:spPr/>
    </dgm:pt>
    <dgm:pt modelId="{0229CA5B-EA19-4D0E-8414-881E8B3EF301}" type="pres">
      <dgm:prSet presAssocID="{07510084-B971-4521-ADC8-F33DCFDB2186}" presName="vert1" presStyleCnt="0"/>
      <dgm:spPr/>
    </dgm:pt>
  </dgm:ptLst>
  <dgm:cxnLst>
    <dgm:cxn modelId="{AFB3BB0F-DE1D-4AE8-947D-6C25DBA77B97}" srcId="{87F30D7B-C90B-4F95-8724-765512CBD892}" destId="{254AE6E7-7EB4-4DF6-BCA8-4A68399F5E68}" srcOrd="1" destOrd="0" parTransId="{51C4278C-C76C-4976-83B7-94B5AB3F1E78}" sibTransId="{92C583F8-3609-467C-8CA8-933E5F38AF85}"/>
    <dgm:cxn modelId="{8B9D663A-544E-42FB-8262-D9C8684E6766}" type="presOf" srcId="{87F30D7B-C90B-4F95-8724-765512CBD892}" destId="{4C1A5A5D-1ADD-496F-8A55-50A7F81DAFA0}" srcOrd="0" destOrd="0" presId="urn:microsoft.com/office/officeart/2008/layout/LinedList"/>
    <dgm:cxn modelId="{AE18604A-C9CE-433A-BB7D-50A2EB767B12}" srcId="{87F30D7B-C90B-4F95-8724-765512CBD892}" destId="{579C63D5-A4A1-4D6C-A568-5348C29D2F0D}" srcOrd="0" destOrd="0" parTransId="{F7D99197-92ED-4EDD-978B-DA91D46B425B}" sibTransId="{D157103F-3BC3-4044-BFBA-137E80AD701C}"/>
    <dgm:cxn modelId="{3823CE51-E630-464D-85F2-EC31A51C2D5D}" type="presOf" srcId="{254AE6E7-7EB4-4DF6-BCA8-4A68399F5E68}" destId="{4A38F800-9FB7-4E82-8C0F-28CF1986A45D}" srcOrd="0" destOrd="0" presId="urn:microsoft.com/office/officeart/2008/layout/LinedList"/>
    <dgm:cxn modelId="{28628280-0811-4982-BAD0-A7AD2E13BC4F}" srcId="{87F30D7B-C90B-4F95-8724-765512CBD892}" destId="{07510084-B971-4521-ADC8-F33DCFDB2186}" srcOrd="5" destOrd="0" parTransId="{B8309CBD-8331-4B93-9DD2-F05935942802}" sibTransId="{BB19004C-9010-4B8C-B765-02F26C84770C}"/>
    <dgm:cxn modelId="{A49F078A-A9B2-489A-AA56-906E56E4BCB4}" type="presOf" srcId="{2ACFC273-E32B-4476-BF28-580251182D03}" destId="{0876E60C-57B4-4C37-8F53-3E09989B71C3}" srcOrd="0" destOrd="0" presId="urn:microsoft.com/office/officeart/2008/layout/LinedList"/>
    <dgm:cxn modelId="{64BF1E9E-C874-4CA9-BC5C-17444475FC25}" srcId="{87F30D7B-C90B-4F95-8724-765512CBD892}" destId="{2ACFC273-E32B-4476-BF28-580251182D03}" srcOrd="2" destOrd="0" parTransId="{C99CE083-9728-4941-97CA-B16BADEDEC11}" sibTransId="{5B759032-B898-4CCB-829D-ED1265C317D7}"/>
    <dgm:cxn modelId="{0CD659A8-FD04-47B6-9C05-5C80679204D6}" type="presOf" srcId="{2EABFC7B-9ECA-4B8D-B8D2-CFBF54D119C6}" destId="{F416705E-8764-409F-82A8-62DCF3083954}" srcOrd="0" destOrd="0" presId="urn:microsoft.com/office/officeart/2008/layout/LinedList"/>
    <dgm:cxn modelId="{FA5CDAA8-BA44-4CA9-ACD3-966521488B90}" type="presOf" srcId="{579C63D5-A4A1-4D6C-A568-5348C29D2F0D}" destId="{50BE5B0C-3F39-43EC-A632-8A9A5D490DC7}" srcOrd="0" destOrd="0" presId="urn:microsoft.com/office/officeart/2008/layout/LinedList"/>
    <dgm:cxn modelId="{3D4560D3-233E-443B-A6BE-6819EECAD093}" type="presOf" srcId="{07510084-B971-4521-ADC8-F33DCFDB2186}" destId="{944D2DC7-0379-492B-AC36-DD1026EBC07F}" srcOrd="0" destOrd="0" presId="urn:microsoft.com/office/officeart/2008/layout/LinedList"/>
    <dgm:cxn modelId="{CABBDAD8-9AE2-47C9-98CE-510FF72E6E0D}" type="presOf" srcId="{2E8235A7-A94D-4C1A-BFF2-11A4CD2829B5}" destId="{72338C18-E321-45FA-A22B-9DBE6C5C6D2E}" srcOrd="0" destOrd="0" presId="urn:microsoft.com/office/officeart/2008/layout/LinedList"/>
    <dgm:cxn modelId="{2C5330F3-193F-44FF-A182-450FDEA24648}" srcId="{87F30D7B-C90B-4F95-8724-765512CBD892}" destId="{2EABFC7B-9ECA-4B8D-B8D2-CFBF54D119C6}" srcOrd="4" destOrd="0" parTransId="{E548A681-DF28-4406-80E6-AC35671F06F0}" sibTransId="{D5CCBD33-4810-4453-A287-E9282248A018}"/>
    <dgm:cxn modelId="{3A3A1AFE-87F3-490F-BBBE-6525454ABB70}" srcId="{87F30D7B-C90B-4F95-8724-765512CBD892}" destId="{2E8235A7-A94D-4C1A-BFF2-11A4CD2829B5}" srcOrd="3" destOrd="0" parTransId="{6AABE92F-72CF-4345-BCCE-82536BD6EB7B}" sibTransId="{CA15A523-D1AD-4DF4-B6E6-134CB0D910E7}"/>
    <dgm:cxn modelId="{80AC004E-19AE-460E-B2D0-0853A80FCC26}" type="presParOf" srcId="{4C1A5A5D-1ADD-496F-8A55-50A7F81DAFA0}" destId="{D0DE1EA1-6875-4980-BCFF-15C9456B150E}" srcOrd="0" destOrd="0" presId="urn:microsoft.com/office/officeart/2008/layout/LinedList"/>
    <dgm:cxn modelId="{F2572BBB-F745-4859-99F4-CC6E15A2219E}" type="presParOf" srcId="{4C1A5A5D-1ADD-496F-8A55-50A7F81DAFA0}" destId="{1C8D4697-159F-44DB-B45A-C8575A3C2939}" srcOrd="1" destOrd="0" presId="urn:microsoft.com/office/officeart/2008/layout/LinedList"/>
    <dgm:cxn modelId="{C34BAEAE-5929-4DCB-85A7-13884B07F00C}" type="presParOf" srcId="{1C8D4697-159F-44DB-B45A-C8575A3C2939}" destId="{50BE5B0C-3F39-43EC-A632-8A9A5D490DC7}" srcOrd="0" destOrd="0" presId="urn:microsoft.com/office/officeart/2008/layout/LinedList"/>
    <dgm:cxn modelId="{686A9032-89C0-47A2-B079-A62471369D88}" type="presParOf" srcId="{1C8D4697-159F-44DB-B45A-C8575A3C2939}" destId="{402313D6-54E7-424D-8E46-DD423C4611FF}" srcOrd="1" destOrd="0" presId="urn:microsoft.com/office/officeart/2008/layout/LinedList"/>
    <dgm:cxn modelId="{05FD604F-18F9-4A55-BD3D-25646931D6EE}" type="presParOf" srcId="{4C1A5A5D-1ADD-496F-8A55-50A7F81DAFA0}" destId="{5ED372C9-1624-4087-BD95-19951CEA6217}" srcOrd="2" destOrd="0" presId="urn:microsoft.com/office/officeart/2008/layout/LinedList"/>
    <dgm:cxn modelId="{E2ED4325-C7EA-4C0F-AF6A-5B788DF9F43C}" type="presParOf" srcId="{4C1A5A5D-1ADD-496F-8A55-50A7F81DAFA0}" destId="{BF7B4910-AAA4-4707-B9DF-3FF42D3BEB97}" srcOrd="3" destOrd="0" presId="urn:microsoft.com/office/officeart/2008/layout/LinedList"/>
    <dgm:cxn modelId="{87F4C333-4A0F-40BB-9038-3B39E20FF041}" type="presParOf" srcId="{BF7B4910-AAA4-4707-B9DF-3FF42D3BEB97}" destId="{4A38F800-9FB7-4E82-8C0F-28CF1986A45D}" srcOrd="0" destOrd="0" presId="urn:microsoft.com/office/officeart/2008/layout/LinedList"/>
    <dgm:cxn modelId="{3503D9A9-6EC3-42A4-9E36-184EADE4A14F}" type="presParOf" srcId="{BF7B4910-AAA4-4707-B9DF-3FF42D3BEB97}" destId="{38B52724-3728-4D80-BF58-FD885142AA4E}" srcOrd="1" destOrd="0" presId="urn:microsoft.com/office/officeart/2008/layout/LinedList"/>
    <dgm:cxn modelId="{3A2CA1F1-B74B-4F15-8249-55E60D01A5B4}" type="presParOf" srcId="{4C1A5A5D-1ADD-496F-8A55-50A7F81DAFA0}" destId="{C84B7C1F-D338-4326-9D09-30565B35C4FE}" srcOrd="4" destOrd="0" presId="urn:microsoft.com/office/officeart/2008/layout/LinedList"/>
    <dgm:cxn modelId="{384B6CC6-9EDC-4515-AAC1-4F712872D7D2}" type="presParOf" srcId="{4C1A5A5D-1ADD-496F-8A55-50A7F81DAFA0}" destId="{166390FF-3ACA-409B-B829-FDBC679E8876}" srcOrd="5" destOrd="0" presId="urn:microsoft.com/office/officeart/2008/layout/LinedList"/>
    <dgm:cxn modelId="{2638CC9C-24C0-4132-B4CE-B3F81B43DFBE}" type="presParOf" srcId="{166390FF-3ACA-409B-B829-FDBC679E8876}" destId="{0876E60C-57B4-4C37-8F53-3E09989B71C3}" srcOrd="0" destOrd="0" presId="urn:microsoft.com/office/officeart/2008/layout/LinedList"/>
    <dgm:cxn modelId="{5A55B3D3-4F77-4860-AA62-504CB0FBE5D1}" type="presParOf" srcId="{166390FF-3ACA-409B-B829-FDBC679E8876}" destId="{91EE219E-36A8-4596-BB72-AD960F67B81F}" srcOrd="1" destOrd="0" presId="urn:microsoft.com/office/officeart/2008/layout/LinedList"/>
    <dgm:cxn modelId="{D2C25379-9138-4A33-8E5E-7725BF8CA9E6}" type="presParOf" srcId="{4C1A5A5D-1ADD-496F-8A55-50A7F81DAFA0}" destId="{FFD7819B-051A-4932-9C49-AAB864092662}" srcOrd="6" destOrd="0" presId="urn:microsoft.com/office/officeart/2008/layout/LinedList"/>
    <dgm:cxn modelId="{0F425287-1A54-4262-98B8-F9E9ADA6F845}" type="presParOf" srcId="{4C1A5A5D-1ADD-496F-8A55-50A7F81DAFA0}" destId="{38F93244-FB0E-426B-89CC-8676F0B8A981}" srcOrd="7" destOrd="0" presId="urn:microsoft.com/office/officeart/2008/layout/LinedList"/>
    <dgm:cxn modelId="{F17C399C-2CB2-4239-8CE9-ACEA9CB2B406}" type="presParOf" srcId="{38F93244-FB0E-426B-89CC-8676F0B8A981}" destId="{72338C18-E321-45FA-A22B-9DBE6C5C6D2E}" srcOrd="0" destOrd="0" presId="urn:microsoft.com/office/officeart/2008/layout/LinedList"/>
    <dgm:cxn modelId="{9D841AB1-F5E8-4023-B965-FF84628BBAC5}" type="presParOf" srcId="{38F93244-FB0E-426B-89CC-8676F0B8A981}" destId="{236BD133-8D08-40E2-BFB7-720578485127}" srcOrd="1" destOrd="0" presId="urn:microsoft.com/office/officeart/2008/layout/LinedList"/>
    <dgm:cxn modelId="{A01CFFC6-3637-47AB-9E63-CEAA8BDE8F4F}" type="presParOf" srcId="{4C1A5A5D-1ADD-496F-8A55-50A7F81DAFA0}" destId="{593BEEF7-3EB9-4BF7-AF9D-D8CD2AB9545E}" srcOrd="8" destOrd="0" presId="urn:microsoft.com/office/officeart/2008/layout/LinedList"/>
    <dgm:cxn modelId="{3C125846-700D-484C-A1E2-B94248A04ABA}" type="presParOf" srcId="{4C1A5A5D-1ADD-496F-8A55-50A7F81DAFA0}" destId="{14DB0FFD-1B4D-458E-88D7-EF9D8A4C683A}" srcOrd="9" destOrd="0" presId="urn:microsoft.com/office/officeart/2008/layout/LinedList"/>
    <dgm:cxn modelId="{4C959F26-1E18-4819-9457-9D25CAAD83F8}" type="presParOf" srcId="{14DB0FFD-1B4D-458E-88D7-EF9D8A4C683A}" destId="{F416705E-8764-409F-82A8-62DCF3083954}" srcOrd="0" destOrd="0" presId="urn:microsoft.com/office/officeart/2008/layout/LinedList"/>
    <dgm:cxn modelId="{2C5A244F-F589-48CC-A21C-FEE3CB150E98}" type="presParOf" srcId="{14DB0FFD-1B4D-458E-88D7-EF9D8A4C683A}" destId="{9AC80586-782C-4AAD-BFBC-0E478CDC1D4C}" srcOrd="1" destOrd="0" presId="urn:microsoft.com/office/officeart/2008/layout/LinedList"/>
    <dgm:cxn modelId="{B24974C0-D23C-4D08-95B3-279B4A641231}" type="presParOf" srcId="{4C1A5A5D-1ADD-496F-8A55-50A7F81DAFA0}" destId="{32207D72-14FC-49CA-9BCE-EA298AC726FD}" srcOrd="10" destOrd="0" presId="urn:microsoft.com/office/officeart/2008/layout/LinedList"/>
    <dgm:cxn modelId="{FB3F90D3-765F-4536-B1A8-1ACF13253ED5}" type="presParOf" srcId="{4C1A5A5D-1ADD-496F-8A55-50A7F81DAFA0}" destId="{7758B261-7BA6-4B82-816C-3BCEE64177FE}" srcOrd="11" destOrd="0" presId="urn:microsoft.com/office/officeart/2008/layout/LinedList"/>
    <dgm:cxn modelId="{D1FEC3E8-CC10-47C6-A9ED-A9D67A314688}" type="presParOf" srcId="{7758B261-7BA6-4B82-816C-3BCEE64177FE}" destId="{944D2DC7-0379-492B-AC36-DD1026EBC07F}" srcOrd="0" destOrd="0" presId="urn:microsoft.com/office/officeart/2008/layout/LinedList"/>
    <dgm:cxn modelId="{0C4D4319-FA63-4C63-9FC2-77D3AB7AF7BF}" type="presParOf" srcId="{7758B261-7BA6-4B82-816C-3BCEE64177FE}" destId="{0229CA5B-EA19-4D0E-8414-881E8B3EF30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96B38-DBEB-4D33-9AF4-1948601F2AE0}">
      <dsp:nvSpPr>
        <dsp:cNvPr id="0" name=""/>
        <dsp:cNvSpPr/>
      </dsp:nvSpPr>
      <dsp:spPr>
        <a:xfrm>
          <a:off x="0" y="20996"/>
          <a:ext cx="10515600" cy="743535"/>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b="1" kern="1200" dirty="0"/>
            <a:t>Structural factors</a:t>
          </a:r>
          <a:endParaRPr lang="en-US" sz="3100" kern="1200" dirty="0"/>
        </a:p>
      </dsp:txBody>
      <dsp:txXfrm>
        <a:off x="36296" y="57292"/>
        <a:ext cx="10443008" cy="670943"/>
      </dsp:txXfrm>
    </dsp:sp>
    <dsp:sp modelId="{321383BB-6041-420E-9248-0F5DA233A83D}">
      <dsp:nvSpPr>
        <dsp:cNvPr id="0" name=""/>
        <dsp:cNvSpPr/>
      </dsp:nvSpPr>
      <dsp:spPr>
        <a:xfrm>
          <a:off x="0" y="764531"/>
          <a:ext cx="10515600" cy="1572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GB" sz="2400" kern="1200" dirty="0"/>
            <a:t>Legislation itself – Information Sharing Orders were restrictive and time-consuming</a:t>
          </a:r>
          <a:endParaRPr lang="en-US" sz="2400" kern="1200" dirty="0"/>
        </a:p>
        <a:p>
          <a:pPr marL="228600" lvl="1" indent="-228600" algn="l" defTabSz="1066800">
            <a:lnSpc>
              <a:spcPct val="90000"/>
            </a:lnSpc>
            <a:spcBef>
              <a:spcPct val="0"/>
            </a:spcBef>
            <a:spcAft>
              <a:spcPct val="20000"/>
            </a:spcAft>
            <a:buChar char="•"/>
          </a:pPr>
          <a:r>
            <a:rPr lang="en-US" sz="2400" kern="1200" dirty="0"/>
            <a:t>Minimize respondent burden by using administrative data</a:t>
          </a:r>
        </a:p>
        <a:p>
          <a:pPr marL="228600" lvl="1" indent="-228600" algn="l" defTabSz="1066800">
            <a:lnSpc>
              <a:spcPct val="90000"/>
            </a:lnSpc>
            <a:spcBef>
              <a:spcPct val="0"/>
            </a:spcBef>
            <a:spcAft>
              <a:spcPct val="20000"/>
            </a:spcAft>
            <a:buChar char="•"/>
          </a:pPr>
          <a:r>
            <a:rPr lang="en-GB" sz="2400" kern="1200" dirty="0"/>
            <a:t>↓ survey response rates</a:t>
          </a:r>
          <a:endParaRPr lang="en-US" sz="2400" kern="1200" dirty="0"/>
        </a:p>
      </dsp:txBody>
      <dsp:txXfrm>
        <a:off x="0" y="764531"/>
        <a:ext cx="10515600" cy="1572165"/>
      </dsp:txXfrm>
    </dsp:sp>
    <dsp:sp modelId="{2752DC1E-08FE-490F-9537-DB888EB795BD}">
      <dsp:nvSpPr>
        <dsp:cNvPr id="0" name=""/>
        <dsp:cNvSpPr/>
      </dsp:nvSpPr>
      <dsp:spPr>
        <a:xfrm>
          <a:off x="0" y="2336697"/>
          <a:ext cx="10515600" cy="743535"/>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b="1" kern="1200"/>
            <a:t>Cultural factors</a:t>
          </a:r>
          <a:endParaRPr lang="en-US" sz="3100" kern="1200"/>
        </a:p>
      </dsp:txBody>
      <dsp:txXfrm>
        <a:off x="36296" y="2372993"/>
        <a:ext cx="10443008" cy="670943"/>
      </dsp:txXfrm>
    </dsp:sp>
    <dsp:sp modelId="{E36F4D9E-AB24-4C23-A15F-9E5D283BBF2E}">
      <dsp:nvSpPr>
        <dsp:cNvPr id="0" name=""/>
        <dsp:cNvSpPr/>
      </dsp:nvSpPr>
      <dsp:spPr>
        <a:xfrm>
          <a:off x="0" y="3080232"/>
          <a:ext cx="10515600" cy="1251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GB" sz="2400" kern="1200" dirty="0"/>
            <a:t>Culture of risk-aversion towards data sharing </a:t>
          </a:r>
          <a:endParaRPr lang="en-US" sz="2400" kern="1200" dirty="0"/>
        </a:p>
        <a:p>
          <a:pPr marL="228600" lvl="1" indent="-228600" algn="l" defTabSz="1066800">
            <a:lnSpc>
              <a:spcPct val="90000"/>
            </a:lnSpc>
            <a:spcBef>
              <a:spcPct val="0"/>
            </a:spcBef>
            <a:spcAft>
              <a:spcPct val="20000"/>
            </a:spcAft>
            <a:buChar char="•"/>
          </a:pPr>
          <a:r>
            <a:rPr lang="en-GB" sz="2400" kern="1200" dirty="0"/>
            <a:t>Data sharing seen to be of secondary importance.</a:t>
          </a:r>
          <a:endParaRPr lang="en-US" sz="2400" kern="1200" dirty="0"/>
        </a:p>
        <a:p>
          <a:pPr marL="228600" lvl="1" indent="-228600" algn="l" defTabSz="1066800">
            <a:lnSpc>
              <a:spcPct val="90000"/>
            </a:lnSpc>
            <a:spcBef>
              <a:spcPct val="0"/>
            </a:spcBef>
            <a:spcAft>
              <a:spcPct val="20000"/>
            </a:spcAft>
            <a:buChar char="•"/>
          </a:pPr>
          <a:r>
            <a:rPr lang="en-GB" sz="2400" kern="1200" dirty="0"/>
            <a:t>Driven by doubts about the public acceptability of data sharing.</a:t>
          </a:r>
          <a:endParaRPr lang="en-US" sz="2400" kern="1200" dirty="0"/>
        </a:p>
      </dsp:txBody>
      <dsp:txXfrm>
        <a:off x="0" y="3080232"/>
        <a:ext cx="10515600" cy="12513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143A3E-E5AB-4AA1-9699-5FFCEE815EF0}">
      <dsp:nvSpPr>
        <dsp:cNvPr id="0" name=""/>
        <dsp:cNvSpPr/>
      </dsp:nvSpPr>
      <dsp:spPr>
        <a:xfrm>
          <a:off x="426389" y="2792749"/>
          <a:ext cx="3400737" cy="587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2014</a:t>
          </a:r>
        </a:p>
      </dsp:txBody>
      <dsp:txXfrm>
        <a:off x="426389" y="2792749"/>
        <a:ext cx="3400737" cy="587673"/>
      </dsp:txXfrm>
    </dsp:sp>
    <dsp:sp modelId="{45055CD4-FFCF-4FCA-A3D2-B7E48E585758}">
      <dsp:nvSpPr>
        <dsp:cNvPr id="0" name=""/>
        <dsp:cNvSpPr/>
      </dsp:nvSpPr>
      <dsp:spPr>
        <a:xfrm>
          <a:off x="0" y="2496312"/>
          <a:ext cx="10629899" cy="208026"/>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096585-45FC-47FF-B4BA-987AA0DFC790}">
      <dsp:nvSpPr>
        <dsp:cNvPr id="0" name=""/>
        <dsp:cNvSpPr/>
      </dsp:nvSpPr>
      <dsp:spPr>
        <a:xfrm>
          <a:off x="256352" y="455950"/>
          <a:ext cx="3740811" cy="1156250"/>
        </a:xfrm>
        <a:prstGeom prst="rect">
          <a:avLst/>
        </a:prstGeom>
        <a:solidFill>
          <a:schemeClr val="tx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bg1"/>
              </a:solidFill>
            </a:rPr>
            <a:t>Draft policy and legal framework (2014-16)</a:t>
          </a:r>
        </a:p>
        <a:p>
          <a:pPr marL="114300" lvl="1" indent="-114300" algn="l" defTabSz="533400">
            <a:lnSpc>
              <a:spcPct val="90000"/>
            </a:lnSpc>
            <a:spcBef>
              <a:spcPct val="0"/>
            </a:spcBef>
            <a:spcAft>
              <a:spcPct val="15000"/>
            </a:spcAft>
            <a:buChar char="•"/>
          </a:pPr>
          <a:r>
            <a:rPr lang="en-US" sz="1200" kern="1200" dirty="0">
              <a:solidFill>
                <a:schemeClr val="bg1"/>
              </a:solidFill>
            </a:rPr>
            <a:t>Open policy-making (2014-16)</a:t>
          </a:r>
        </a:p>
        <a:p>
          <a:pPr marL="114300" lvl="1" indent="-114300" algn="l" defTabSz="533400">
            <a:lnSpc>
              <a:spcPct val="90000"/>
            </a:lnSpc>
            <a:spcBef>
              <a:spcPct val="0"/>
            </a:spcBef>
            <a:spcAft>
              <a:spcPct val="15000"/>
            </a:spcAft>
            <a:buChar char="•"/>
          </a:pPr>
          <a:r>
            <a:rPr lang="en-US" sz="1200" kern="1200" dirty="0">
              <a:solidFill>
                <a:schemeClr val="bg1"/>
              </a:solidFill>
            </a:rPr>
            <a:t>Draft legislation (2015-16)</a:t>
          </a:r>
        </a:p>
        <a:p>
          <a:pPr marL="114300" lvl="1" indent="-114300" algn="l" defTabSz="533400">
            <a:lnSpc>
              <a:spcPct val="90000"/>
            </a:lnSpc>
            <a:spcBef>
              <a:spcPct val="0"/>
            </a:spcBef>
            <a:spcAft>
              <a:spcPct val="15000"/>
            </a:spcAft>
            <a:buChar char="•"/>
          </a:pPr>
          <a:r>
            <a:rPr lang="en-US" sz="1200" kern="1200" dirty="0">
              <a:solidFill>
                <a:schemeClr val="bg1"/>
              </a:solidFill>
            </a:rPr>
            <a:t>Public consultation (2016)</a:t>
          </a:r>
        </a:p>
      </dsp:txBody>
      <dsp:txXfrm>
        <a:off x="256352" y="455950"/>
        <a:ext cx="3740811" cy="1156250"/>
      </dsp:txXfrm>
    </dsp:sp>
    <dsp:sp modelId="{030F0F3D-BCB8-4FAC-BD71-A6CE166C1669}">
      <dsp:nvSpPr>
        <dsp:cNvPr id="0" name=""/>
        <dsp:cNvSpPr/>
      </dsp:nvSpPr>
      <dsp:spPr>
        <a:xfrm>
          <a:off x="2126758" y="1612201"/>
          <a:ext cx="0" cy="884110"/>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67FFE3C3-56EC-4BB1-AF8E-D9886B0571BD}">
      <dsp:nvSpPr>
        <dsp:cNvPr id="0" name=""/>
        <dsp:cNvSpPr/>
      </dsp:nvSpPr>
      <dsp:spPr>
        <a:xfrm>
          <a:off x="2551850" y="1820227"/>
          <a:ext cx="3400737" cy="587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2016</a:t>
          </a:r>
        </a:p>
      </dsp:txBody>
      <dsp:txXfrm>
        <a:off x="2551850" y="1820227"/>
        <a:ext cx="3400737" cy="587673"/>
      </dsp:txXfrm>
    </dsp:sp>
    <dsp:sp modelId="{FFF21FBD-BD86-4DEF-81E7-B1068C711C1E}">
      <dsp:nvSpPr>
        <dsp:cNvPr id="0" name=""/>
        <dsp:cNvSpPr/>
      </dsp:nvSpPr>
      <dsp:spPr>
        <a:xfrm>
          <a:off x="2381813" y="3588448"/>
          <a:ext cx="3740811" cy="748162"/>
        </a:xfrm>
        <a:prstGeom prst="rect">
          <a:avLst/>
        </a:prstGeom>
        <a:solidFill>
          <a:schemeClr val="tx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bg1"/>
              </a:solidFill>
            </a:rPr>
            <a:t>Legislative phase (2016-17)</a:t>
          </a:r>
        </a:p>
        <a:p>
          <a:pPr marL="114300" lvl="1" indent="-114300" algn="l" defTabSz="533400">
            <a:lnSpc>
              <a:spcPct val="90000"/>
            </a:lnSpc>
            <a:spcBef>
              <a:spcPct val="0"/>
            </a:spcBef>
            <a:spcAft>
              <a:spcPct val="15000"/>
            </a:spcAft>
            <a:buChar char="•"/>
          </a:pPr>
          <a:r>
            <a:rPr lang="en-US" sz="1200" kern="1200" dirty="0">
              <a:solidFill>
                <a:schemeClr val="bg1"/>
              </a:solidFill>
            </a:rPr>
            <a:t>Parliamentary review (October-December 2016)</a:t>
          </a:r>
          <a:endParaRPr lang="en-US" sz="1200" kern="1200" dirty="0"/>
        </a:p>
      </dsp:txBody>
      <dsp:txXfrm>
        <a:off x="2381813" y="3588448"/>
        <a:ext cx="3740811" cy="748162"/>
      </dsp:txXfrm>
    </dsp:sp>
    <dsp:sp modelId="{7C225C88-EE7C-4E52-88A1-E937312F6AB4}">
      <dsp:nvSpPr>
        <dsp:cNvPr id="0" name=""/>
        <dsp:cNvSpPr/>
      </dsp:nvSpPr>
      <dsp:spPr>
        <a:xfrm>
          <a:off x="4252219" y="2704337"/>
          <a:ext cx="0" cy="884110"/>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25370C18-58EB-4BED-B764-B9EBE0610D9F}">
      <dsp:nvSpPr>
        <dsp:cNvPr id="0" name=""/>
        <dsp:cNvSpPr/>
      </dsp:nvSpPr>
      <dsp:spPr>
        <a:xfrm>
          <a:off x="2061750" y="2535316"/>
          <a:ext cx="130016" cy="1300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8A6D7E2-846C-406A-8836-972AE5655DCE}">
      <dsp:nvSpPr>
        <dsp:cNvPr id="0" name=""/>
        <dsp:cNvSpPr/>
      </dsp:nvSpPr>
      <dsp:spPr>
        <a:xfrm>
          <a:off x="4187211" y="2535316"/>
          <a:ext cx="130016" cy="1300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1EA27B7-BE50-4B95-9EF5-55E4E1342F7D}">
      <dsp:nvSpPr>
        <dsp:cNvPr id="0" name=""/>
        <dsp:cNvSpPr/>
      </dsp:nvSpPr>
      <dsp:spPr>
        <a:xfrm>
          <a:off x="4677311" y="2792749"/>
          <a:ext cx="3400737" cy="587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2017</a:t>
          </a:r>
        </a:p>
      </dsp:txBody>
      <dsp:txXfrm>
        <a:off x="4677311" y="2792749"/>
        <a:ext cx="3400737" cy="587673"/>
      </dsp:txXfrm>
    </dsp:sp>
    <dsp:sp modelId="{C9CCB260-CDCE-44AF-BBAD-86344A76C500}">
      <dsp:nvSpPr>
        <dsp:cNvPr id="0" name=""/>
        <dsp:cNvSpPr/>
      </dsp:nvSpPr>
      <dsp:spPr>
        <a:xfrm>
          <a:off x="4507274" y="251906"/>
          <a:ext cx="3740811" cy="1360295"/>
        </a:xfrm>
        <a:prstGeom prst="rect">
          <a:avLst/>
        </a:prstGeom>
        <a:solidFill>
          <a:schemeClr val="tx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bg1"/>
              </a:solidFill>
            </a:rPr>
            <a:t>Codes of Practice (2017-18) and parliamentary approval </a:t>
          </a:r>
        </a:p>
        <a:p>
          <a:pPr marL="114300" lvl="1" indent="-114300" algn="l" defTabSz="533400">
            <a:lnSpc>
              <a:spcPct val="90000"/>
            </a:lnSpc>
            <a:spcBef>
              <a:spcPct val="0"/>
            </a:spcBef>
            <a:spcAft>
              <a:spcPct val="15000"/>
            </a:spcAft>
            <a:buChar char="•"/>
          </a:pPr>
          <a:r>
            <a:rPr lang="en-US" sz="1200" kern="1200" dirty="0">
              <a:solidFill>
                <a:schemeClr val="bg1"/>
              </a:solidFill>
            </a:rPr>
            <a:t>Public consultation (Sept-Nov 2017)</a:t>
          </a:r>
        </a:p>
        <a:p>
          <a:pPr marL="114300" lvl="1" indent="-114300" algn="l" defTabSz="533400">
            <a:lnSpc>
              <a:spcPct val="90000"/>
            </a:lnSpc>
            <a:spcBef>
              <a:spcPct val="0"/>
            </a:spcBef>
            <a:spcAft>
              <a:spcPct val="15000"/>
            </a:spcAft>
            <a:buChar char="•"/>
          </a:pPr>
          <a:r>
            <a:rPr lang="en-US" sz="1200" kern="1200" dirty="0">
              <a:solidFill>
                <a:schemeClr val="bg1"/>
              </a:solidFill>
            </a:rPr>
            <a:t>Government response (March 2018)</a:t>
          </a:r>
        </a:p>
        <a:p>
          <a:pPr marL="114300" lvl="1" indent="-114300" algn="l" defTabSz="533400">
            <a:lnSpc>
              <a:spcPct val="90000"/>
            </a:lnSpc>
            <a:spcBef>
              <a:spcPct val="0"/>
            </a:spcBef>
            <a:spcAft>
              <a:spcPct val="15000"/>
            </a:spcAft>
            <a:buChar char="•"/>
          </a:pPr>
          <a:r>
            <a:rPr lang="en-US" sz="1200" kern="1200" dirty="0">
              <a:solidFill>
                <a:schemeClr val="bg1"/>
              </a:solidFill>
            </a:rPr>
            <a:t>Parliamentary review (May-June 2018))</a:t>
          </a:r>
        </a:p>
      </dsp:txBody>
      <dsp:txXfrm>
        <a:off x="4507274" y="251906"/>
        <a:ext cx="3740811" cy="1360295"/>
      </dsp:txXfrm>
    </dsp:sp>
    <dsp:sp modelId="{9885C45C-D793-4631-9B0C-4F5A52B09782}">
      <dsp:nvSpPr>
        <dsp:cNvPr id="0" name=""/>
        <dsp:cNvSpPr/>
      </dsp:nvSpPr>
      <dsp:spPr>
        <a:xfrm>
          <a:off x="6377680" y="1612201"/>
          <a:ext cx="0" cy="884110"/>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427E2AA5-D806-41B1-ADD6-C722B70AB28B}">
      <dsp:nvSpPr>
        <dsp:cNvPr id="0" name=""/>
        <dsp:cNvSpPr/>
      </dsp:nvSpPr>
      <dsp:spPr>
        <a:xfrm>
          <a:off x="6802772" y="1820227"/>
          <a:ext cx="3400737" cy="587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t>2018</a:t>
          </a:r>
        </a:p>
      </dsp:txBody>
      <dsp:txXfrm>
        <a:off x="6802772" y="1820227"/>
        <a:ext cx="3400737" cy="587673"/>
      </dsp:txXfrm>
    </dsp:sp>
    <dsp:sp modelId="{8F64BDED-4AE6-49AA-B7BD-7EC1110D0C29}">
      <dsp:nvSpPr>
        <dsp:cNvPr id="0" name=""/>
        <dsp:cNvSpPr/>
      </dsp:nvSpPr>
      <dsp:spPr>
        <a:xfrm>
          <a:off x="6632735" y="3588448"/>
          <a:ext cx="3740811" cy="793505"/>
        </a:xfrm>
        <a:prstGeom prst="rect">
          <a:avLst/>
        </a:prstGeom>
        <a:solidFill>
          <a:schemeClr val="tx2">
            <a:alpha val="90000"/>
          </a:schemeClr>
        </a:solidFill>
        <a:ln w="12700" cap="flat" cmpd="sng" algn="ctr">
          <a:solidFill>
            <a:schemeClr val="tx2">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solidFill>
                <a:schemeClr val="bg1"/>
              </a:solidFill>
            </a:rPr>
            <a:t>Parliamentary approval (July 2018)</a:t>
          </a:r>
        </a:p>
        <a:p>
          <a:pPr marL="0" lvl="0" indent="0" algn="l" defTabSz="666750">
            <a:lnSpc>
              <a:spcPct val="90000"/>
            </a:lnSpc>
            <a:spcBef>
              <a:spcPct val="0"/>
            </a:spcBef>
            <a:spcAft>
              <a:spcPct val="35000"/>
            </a:spcAft>
            <a:buFont typeface="Wingdings" panose="05000000000000000000" pitchFamily="2" charset="2"/>
            <a:buNone/>
          </a:pPr>
          <a:r>
            <a:rPr lang="en-US" sz="1500" kern="1200" dirty="0" err="1">
              <a:solidFill>
                <a:schemeClr val="bg1"/>
              </a:solidFill>
            </a:rPr>
            <a:t>Operationalisation</a:t>
          </a:r>
          <a:r>
            <a:rPr lang="en-US" sz="1500" kern="1200" dirty="0">
              <a:solidFill>
                <a:schemeClr val="bg1"/>
              </a:solidFill>
            </a:rPr>
            <a:t> – from Summer 2018</a:t>
          </a:r>
        </a:p>
      </dsp:txBody>
      <dsp:txXfrm>
        <a:off x="6632735" y="3588448"/>
        <a:ext cx="3740811" cy="793505"/>
      </dsp:txXfrm>
    </dsp:sp>
    <dsp:sp modelId="{D05FDEEC-5EF0-4723-A24B-ED9AABE9A48B}">
      <dsp:nvSpPr>
        <dsp:cNvPr id="0" name=""/>
        <dsp:cNvSpPr/>
      </dsp:nvSpPr>
      <dsp:spPr>
        <a:xfrm>
          <a:off x="8503141" y="2704337"/>
          <a:ext cx="0" cy="884110"/>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6CC9BB77-5827-4726-95C3-14638C55F4DE}">
      <dsp:nvSpPr>
        <dsp:cNvPr id="0" name=""/>
        <dsp:cNvSpPr/>
      </dsp:nvSpPr>
      <dsp:spPr>
        <a:xfrm>
          <a:off x="6312672" y="2535316"/>
          <a:ext cx="130016" cy="1300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779DCE5-529C-4468-A0F6-15B9475DCB71}">
      <dsp:nvSpPr>
        <dsp:cNvPr id="0" name=""/>
        <dsp:cNvSpPr/>
      </dsp:nvSpPr>
      <dsp:spPr>
        <a:xfrm>
          <a:off x="8438133" y="2535316"/>
          <a:ext cx="130016" cy="1300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DF0BD-6BBB-4697-A59A-0772B3328B28}">
      <dsp:nvSpPr>
        <dsp:cNvPr id="0" name=""/>
        <dsp:cNvSpPr/>
      </dsp:nvSpPr>
      <dsp:spPr>
        <a:xfrm>
          <a:off x="0" y="0"/>
          <a:ext cx="10515600" cy="724089"/>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sp>
    <dsp:sp modelId="{9C81D3E2-86AD-4D48-A790-6A7ABBF81BAD}">
      <dsp:nvSpPr>
        <dsp:cNvPr id="0" name=""/>
        <dsp:cNvSpPr/>
      </dsp:nvSpPr>
      <dsp:spPr>
        <a:xfrm>
          <a:off x="219037" y="166319"/>
          <a:ext cx="398249" cy="398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7A7FCA-F94C-4FEB-AF5C-F26DBD6C4CE8}">
      <dsp:nvSpPr>
        <dsp:cNvPr id="0" name=""/>
        <dsp:cNvSpPr/>
      </dsp:nvSpPr>
      <dsp:spPr>
        <a:xfrm>
          <a:off x="836323" y="3399"/>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666750">
            <a:lnSpc>
              <a:spcPct val="100000"/>
            </a:lnSpc>
            <a:spcBef>
              <a:spcPct val="0"/>
            </a:spcBef>
            <a:spcAft>
              <a:spcPct val="35000"/>
            </a:spcAft>
            <a:buNone/>
          </a:pPr>
          <a:r>
            <a:rPr lang="en-GB" sz="1500" b="1" kern="1200" dirty="0"/>
            <a:t>Legal clarity – A right of access to data for statistical and research purposes </a:t>
          </a:r>
          <a:endParaRPr lang="en-US" sz="1500" kern="1200" dirty="0"/>
        </a:p>
      </dsp:txBody>
      <dsp:txXfrm>
        <a:off x="836323" y="3399"/>
        <a:ext cx="9679276" cy="724089"/>
      </dsp:txXfrm>
    </dsp:sp>
    <dsp:sp modelId="{1D43EF54-62E9-4CF3-B372-11378F551254}">
      <dsp:nvSpPr>
        <dsp:cNvPr id="0" name=""/>
        <dsp:cNvSpPr/>
      </dsp:nvSpPr>
      <dsp:spPr>
        <a:xfrm>
          <a:off x="0" y="908511"/>
          <a:ext cx="10515600" cy="724089"/>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sp>
    <dsp:sp modelId="{59A4EF2C-7236-4933-ADA1-2B6A250FF4BE}">
      <dsp:nvSpPr>
        <dsp:cNvPr id="0" name=""/>
        <dsp:cNvSpPr/>
      </dsp:nvSpPr>
      <dsp:spPr>
        <a:xfrm>
          <a:off x="219037" y="1071431"/>
          <a:ext cx="398249" cy="398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10F5736-CEA7-4E87-9F50-172B42960E95}">
      <dsp:nvSpPr>
        <dsp:cNvPr id="0" name=""/>
        <dsp:cNvSpPr/>
      </dsp:nvSpPr>
      <dsp:spPr>
        <a:xfrm>
          <a:off x="836323" y="908511"/>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666750">
            <a:lnSpc>
              <a:spcPct val="100000"/>
            </a:lnSpc>
            <a:spcBef>
              <a:spcPct val="0"/>
            </a:spcBef>
            <a:spcAft>
              <a:spcPct val="35000"/>
            </a:spcAft>
            <a:buNone/>
          </a:pPr>
          <a:r>
            <a:rPr lang="en-GB" sz="1500" b="1" kern="1200" dirty="0"/>
            <a:t>Devolved statistics – Enable secure data shares with Devolved Administrations to support their statistical needs.</a:t>
          </a:r>
          <a:endParaRPr lang="en-US" sz="1500" kern="1200" dirty="0"/>
        </a:p>
      </dsp:txBody>
      <dsp:txXfrm>
        <a:off x="836323" y="908511"/>
        <a:ext cx="9679276" cy="724089"/>
      </dsp:txXfrm>
    </dsp:sp>
    <dsp:sp modelId="{3AB191CF-7AD6-4C41-9CA6-7428977EAA96}">
      <dsp:nvSpPr>
        <dsp:cNvPr id="0" name=""/>
        <dsp:cNvSpPr/>
      </dsp:nvSpPr>
      <dsp:spPr>
        <a:xfrm>
          <a:off x="0" y="1813624"/>
          <a:ext cx="10515600" cy="724089"/>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sp>
    <dsp:sp modelId="{F3BE34C7-29BD-40D6-A12C-99A324269CEE}">
      <dsp:nvSpPr>
        <dsp:cNvPr id="0" name=""/>
        <dsp:cNvSpPr/>
      </dsp:nvSpPr>
      <dsp:spPr>
        <a:xfrm>
          <a:off x="219037" y="1976544"/>
          <a:ext cx="398249" cy="398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943B7F-1BBA-4245-898F-64DA7387900A}">
      <dsp:nvSpPr>
        <dsp:cNvPr id="0" name=""/>
        <dsp:cNvSpPr/>
      </dsp:nvSpPr>
      <dsp:spPr>
        <a:xfrm>
          <a:off x="836323" y="1813624"/>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666750">
            <a:lnSpc>
              <a:spcPct val="100000"/>
            </a:lnSpc>
            <a:spcBef>
              <a:spcPct val="0"/>
            </a:spcBef>
            <a:spcAft>
              <a:spcPct val="35000"/>
            </a:spcAft>
            <a:buNone/>
          </a:pPr>
          <a:r>
            <a:rPr lang="en-GB" sz="1500" b="1" kern="1200" dirty="0"/>
            <a:t>Data protection and security – Protect the privacy and ensure secure and ethical use of data.</a:t>
          </a:r>
          <a:endParaRPr lang="en-US" sz="1500" kern="1200" dirty="0"/>
        </a:p>
      </dsp:txBody>
      <dsp:txXfrm>
        <a:off x="836323" y="1813624"/>
        <a:ext cx="9679276" cy="724089"/>
      </dsp:txXfrm>
    </dsp:sp>
    <dsp:sp modelId="{D4AB6492-ADFF-47D9-B195-090863D2AD95}">
      <dsp:nvSpPr>
        <dsp:cNvPr id="0" name=""/>
        <dsp:cNvSpPr/>
      </dsp:nvSpPr>
      <dsp:spPr>
        <a:xfrm>
          <a:off x="0" y="2718736"/>
          <a:ext cx="10515600" cy="724089"/>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sp>
    <dsp:sp modelId="{DF1ABC31-EBEB-4820-80F1-B267106F39A5}">
      <dsp:nvSpPr>
        <dsp:cNvPr id="0" name=""/>
        <dsp:cNvSpPr/>
      </dsp:nvSpPr>
      <dsp:spPr>
        <a:xfrm>
          <a:off x="219037" y="2881656"/>
          <a:ext cx="398249" cy="3982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8A67F0-A330-4E65-947C-9EC4F5E43250}">
      <dsp:nvSpPr>
        <dsp:cNvPr id="0" name=""/>
        <dsp:cNvSpPr/>
      </dsp:nvSpPr>
      <dsp:spPr>
        <a:xfrm>
          <a:off x="836323" y="2718736"/>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666750">
            <a:lnSpc>
              <a:spcPct val="100000"/>
            </a:lnSpc>
            <a:spcBef>
              <a:spcPct val="0"/>
            </a:spcBef>
            <a:spcAft>
              <a:spcPct val="35000"/>
            </a:spcAft>
            <a:buNone/>
          </a:pPr>
          <a:r>
            <a:rPr lang="en-GB" sz="1500" b="1" kern="1200" dirty="0"/>
            <a:t>Data integrity – A duty on data providers to consult statisticians on changes to data systems.</a:t>
          </a:r>
          <a:endParaRPr lang="en-US" sz="1500" kern="1200" dirty="0"/>
        </a:p>
      </dsp:txBody>
      <dsp:txXfrm>
        <a:off x="836323" y="2718736"/>
        <a:ext cx="9679276" cy="724089"/>
      </dsp:txXfrm>
    </dsp:sp>
    <dsp:sp modelId="{6A2719E6-19FA-4D67-8B77-1734DEFA0D3D}">
      <dsp:nvSpPr>
        <dsp:cNvPr id="0" name=""/>
        <dsp:cNvSpPr/>
      </dsp:nvSpPr>
      <dsp:spPr>
        <a:xfrm>
          <a:off x="0" y="3623848"/>
          <a:ext cx="10515600" cy="724089"/>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sp>
    <dsp:sp modelId="{389D1473-0A2B-4AB7-8ADC-22CDDCEB7932}">
      <dsp:nvSpPr>
        <dsp:cNvPr id="0" name=""/>
        <dsp:cNvSpPr/>
      </dsp:nvSpPr>
      <dsp:spPr>
        <a:xfrm>
          <a:off x="219037" y="3786768"/>
          <a:ext cx="398249" cy="3982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89415-0877-4B4E-B6AC-B9CF52B7C094}">
      <dsp:nvSpPr>
        <dsp:cNvPr id="0" name=""/>
        <dsp:cNvSpPr/>
      </dsp:nvSpPr>
      <dsp:spPr>
        <a:xfrm>
          <a:off x="836323" y="3623848"/>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666750">
            <a:lnSpc>
              <a:spcPct val="100000"/>
            </a:lnSpc>
            <a:spcBef>
              <a:spcPct val="0"/>
            </a:spcBef>
            <a:spcAft>
              <a:spcPct val="35000"/>
            </a:spcAft>
            <a:buNone/>
          </a:pPr>
          <a:r>
            <a:rPr lang="en-GB" sz="1500" kern="1200" dirty="0"/>
            <a:t>Data access for non-government research - Provides a </a:t>
          </a:r>
          <a:r>
            <a:rPr lang="en-GB" sz="1500" b="1" kern="1200" dirty="0"/>
            <a:t>permissive </a:t>
          </a:r>
          <a:r>
            <a:rPr lang="en-GB" sz="1500" kern="1200" dirty="0"/>
            <a:t>gateway for public authorities to make deidentified data available to researchers from outside government for analytical purposes that are in the public interest.</a:t>
          </a:r>
        </a:p>
      </dsp:txBody>
      <dsp:txXfrm>
        <a:off x="836323" y="3623848"/>
        <a:ext cx="9679276" cy="7240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E1EA1-6875-4980-BCFF-15C9456B150E}">
      <dsp:nvSpPr>
        <dsp:cNvPr id="0" name=""/>
        <dsp:cNvSpPr/>
      </dsp:nvSpPr>
      <dsp:spPr>
        <a:xfrm>
          <a:off x="0" y="2687"/>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BE5B0C-3F39-43EC-A632-8A9A5D490DC7}">
      <dsp:nvSpPr>
        <dsp:cNvPr id="0" name=""/>
        <dsp:cNvSpPr/>
      </dsp:nvSpPr>
      <dsp:spPr>
        <a:xfrm>
          <a:off x="0" y="2687"/>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t>Collaboration – consult with data suppliers and find collaborative solutions.</a:t>
          </a:r>
          <a:endParaRPr lang="en-US" sz="1900" kern="1200" dirty="0"/>
        </a:p>
      </dsp:txBody>
      <dsp:txXfrm>
        <a:off x="0" y="2687"/>
        <a:ext cx="6263640" cy="916552"/>
      </dsp:txXfrm>
    </dsp:sp>
    <dsp:sp modelId="{5ED372C9-1624-4087-BD95-19951CEA6217}">
      <dsp:nvSpPr>
        <dsp:cNvPr id="0" name=""/>
        <dsp:cNvSpPr/>
      </dsp:nvSpPr>
      <dsp:spPr>
        <a:xfrm>
          <a:off x="0" y="919239"/>
          <a:ext cx="6263640"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38F800-9FB7-4E82-8C0F-28CF1986A45D}">
      <dsp:nvSpPr>
        <dsp:cNvPr id="0" name=""/>
        <dsp:cNvSpPr/>
      </dsp:nvSpPr>
      <dsp:spPr>
        <a:xfrm>
          <a:off x="0" y="919239"/>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t>Confidentiality – maintain appropriate security controls.</a:t>
          </a:r>
          <a:endParaRPr lang="en-US" sz="1900" kern="1200" dirty="0"/>
        </a:p>
      </dsp:txBody>
      <dsp:txXfrm>
        <a:off x="0" y="919239"/>
        <a:ext cx="6263640" cy="916552"/>
      </dsp:txXfrm>
    </dsp:sp>
    <dsp:sp modelId="{C84B7C1F-D338-4326-9D09-30565B35C4FE}">
      <dsp:nvSpPr>
        <dsp:cNvPr id="0" name=""/>
        <dsp:cNvSpPr/>
      </dsp:nvSpPr>
      <dsp:spPr>
        <a:xfrm>
          <a:off x="0" y="1835791"/>
          <a:ext cx="6263640"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76E60C-57B4-4C37-8F53-3E09989B71C3}">
      <dsp:nvSpPr>
        <dsp:cNvPr id="0" name=""/>
        <dsp:cNvSpPr/>
      </dsp:nvSpPr>
      <dsp:spPr>
        <a:xfrm>
          <a:off x="0" y="1835791"/>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t>Transparency – publish information on how we use the Digital Economy Act.</a:t>
          </a:r>
          <a:endParaRPr lang="en-US" sz="1900" kern="1200" dirty="0"/>
        </a:p>
      </dsp:txBody>
      <dsp:txXfrm>
        <a:off x="0" y="1835791"/>
        <a:ext cx="6263640" cy="916552"/>
      </dsp:txXfrm>
    </dsp:sp>
    <dsp:sp modelId="{FFD7819B-051A-4932-9C49-AAB864092662}">
      <dsp:nvSpPr>
        <dsp:cNvPr id="0" name=""/>
        <dsp:cNvSpPr/>
      </dsp:nvSpPr>
      <dsp:spPr>
        <a:xfrm>
          <a:off x="0" y="2752344"/>
          <a:ext cx="6263640"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338C18-E321-45FA-A22B-9DBE6C5C6D2E}">
      <dsp:nvSpPr>
        <dsp:cNvPr id="0" name=""/>
        <dsp:cNvSpPr/>
      </dsp:nvSpPr>
      <dsp:spPr>
        <a:xfrm>
          <a:off x="0" y="2752344"/>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t>Ethics and the law – observe highest ethical standards.</a:t>
          </a:r>
          <a:endParaRPr lang="en-US" sz="1900" kern="1200" dirty="0"/>
        </a:p>
      </dsp:txBody>
      <dsp:txXfrm>
        <a:off x="0" y="2752344"/>
        <a:ext cx="6263640" cy="916552"/>
      </dsp:txXfrm>
    </dsp:sp>
    <dsp:sp modelId="{593BEEF7-3EB9-4BF7-AF9D-D8CD2AB9545E}">
      <dsp:nvSpPr>
        <dsp:cNvPr id="0" name=""/>
        <dsp:cNvSpPr/>
      </dsp:nvSpPr>
      <dsp:spPr>
        <a:xfrm>
          <a:off x="0" y="3668896"/>
          <a:ext cx="6263640"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16705E-8764-409F-82A8-62DCF3083954}">
      <dsp:nvSpPr>
        <dsp:cNvPr id="0" name=""/>
        <dsp:cNvSpPr/>
      </dsp:nvSpPr>
      <dsp:spPr>
        <a:xfrm>
          <a:off x="0" y="3668896"/>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t>Public interest – seek access to data based on an ability to produce statistics with a clear public interest.</a:t>
          </a:r>
          <a:endParaRPr lang="en-US" sz="1900" kern="1200" dirty="0"/>
        </a:p>
      </dsp:txBody>
      <dsp:txXfrm>
        <a:off x="0" y="3668896"/>
        <a:ext cx="6263640" cy="916552"/>
      </dsp:txXfrm>
    </dsp:sp>
    <dsp:sp modelId="{32207D72-14FC-49CA-9BCE-EA298AC726FD}">
      <dsp:nvSpPr>
        <dsp:cNvPr id="0" name=""/>
        <dsp:cNvSpPr/>
      </dsp:nvSpPr>
      <dsp:spPr>
        <a:xfrm>
          <a:off x="0" y="4585448"/>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4D2DC7-0379-492B-AC36-DD1026EBC07F}">
      <dsp:nvSpPr>
        <dsp:cNvPr id="0" name=""/>
        <dsp:cNvSpPr/>
      </dsp:nvSpPr>
      <dsp:spPr>
        <a:xfrm>
          <a:off x="0" y="4585448"/>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100000"/>
            </a:lnSpc>
            <a:spcBef>
              <a:spcPct val="0"/>
            </a:spcBef>
            <a:spcAft>
              <a:spcPct val="35000"/>
            </a:spcAft>
            <a:buNone/>
          </a:pPr>
          <a:r>
            <a:rPr lang="en-GB" sz="1900" kern="1200" dirty="0"/>
            <a:t>Proportionality – ensure costs of providing access to data are proportionate to the statistical benefits from using the data.   </a:t>
          </a:r>
          <a:endParaRPr lang="en-US" sz="1900" kern="1200" dirty="0"/>
        </a:p>
      </dsp:txBody>
      <dsp:txXfrm>
        <a:off x="0" y="4585448"/>
        <a:ext cx="6263640" cy="9165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58C13-1DF0-4DBE-B2AC-43353F5739E2}">
      <dsp:nvSpPr>
        <dsp:cNvPr id="0" name=""/>
        <dsp:cNvSpPr/>
      </dsp:nvSpPr>
      <dsp:spPr>
        <a:xfrm>
          <a:off x="0" y="151006"/>
          <a:ext cx="10515600" cy="503685"/>
        </a:xfrm>
        <a:prstGeom prst="roundRect">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Greater legal clarity and understanding of what data can be shared and how it can be shared</a:t>
          </a:r>
          <a:endParaRPr lang="en-US" sz="2100" kern="1200" dirty="0"/>
        </a:p>
      </dsp:txBody>
      <dsp:txXfrm>
        <a:off x="24588" y="175594"/>
        <a:ext cx="10466424" cy="454509"/>
      </dsp:txXfrm>
    </dsp:sp>
    <dsp:sp modelId="{B14ED191-B506-4525-817B-9F11BE7614F7}">
      <dsp:nvSpPr>
        <dsp:cNvPr id="0" name=""/>
        <dsp:cNvSpPr/>
      </dsp:nvSpPr>
      <dsp:spPr>
        <a:xfrm>
          <a:off x="0" y="715171"/>
          <a:ext cx="10515600" cy="503685"/>
        </a:xfrm>
        <a:prstGeom prst="roundRect">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u="sng" kern="1200" dirty="0"/>
            <a:t>New</a:t>
          </a:r>
          <a:r>
            <a:rPr lang="en-GB" sz="2100" kern="1200" dirty="0"/>
            <a:t> datasets since April 2019…</a:t>
          </a:r>
          <a:endParaRPr lang="en-US" sz="2100" kern="1200" dirty="0"/>
        </a:p>
      </dsp:txBody>
      <dsp:txXfrm>
        <a:off x="24588" y="739759"/>
        <a:ext cx="10466424" cy="454509"/>
      </dsp:txXfrm>
    </dsp:sp>
    <dsp:sp modelId="{010D6528-CE21-44D5-8107-76F2BEC6C838}">
      <dsp:nvSpPr>
        <dsp:cNvPr id="0" name=""/>
        <dsp:cNvSpPr/>
      </dsp:nvSpPr>
      <dsp:spPr>
        <a:xfrm>
          <a:off x="0" y="1218856"/>
          <a:ext cx="10515600" cy="2477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GB" sz="1600" kern="1200"/>
            <a:t>NHS Digital (health conditions, hospital episodes)</a:t>
          </a:r>
          <a:endParaRPr lang="en-US" sz="1600" kern="1200"/>
        </a:p>
        <a:p>
          <a:pPr marL="171450" lvl="1" indent="-171450" algn="l" defTabSz="711200">
            <a:lnSpc>
              <a:spcPct val="90000"/>
            </a:lnSpc>
            <a:spcBef>
              <a:spcPct val="0"/>
            </a:spcBef>
            <a:spcAft>
              <a:spcPct val="20000"/>
            </a:spcAft>
            <a:buChar char="•"/>
          </a:pPr>
          <a:r>
            <a:rPr lang="en-GB" sz="1600" kern="1200"/>
            <a:t>HMRC Self Assessment (measuring household income, self-employment analysis)</a:t>
          </a:r>
          <a:endParaRPr lang="en-US" sz="1600" kern="1200"/>
        </a:p>
        <a:p>
          <a:pPr marL="171450" lvl="1" indent="-171450" algn="l" defTabSz="711200">
            <a:lnSpc>
              <a:spcPct val="90000"/>
            </a:lnSpc>
            <a:spcBef>
              <a:spcPct val="0"/>
            </a:spcBef>
            <a:spcAft>
              <a:spcPct val="20000"/>
            </a:spcAft>
            <a:buChar char="•"/>
          </a:pPr>
          <a:r>
            <a:rPr lang="en-GB" sz="1600" kern="1200"/>
            <a:t>Council tax data (Census, population statistics)</a:t>
          </a:r>
          <a:endParaRPr lang="en-US" sz="1600" kern="1200"/>
        </a:p>
        <a:p>
          <a:pPr marL="171450" lvl="1" indent="-171450" algn="l" defTabSz="711200">
            <a:lnSpc>
              <a:spcPct val="90000"/>
            </a:lnSpc>
            <a:spcBef>
              <a:spcPct val="0"/>
            </a:spcBef>
            <a:spcAft>
              <a:spcPct val="20000"/>
            </a:spcAft>
            <a:buChar char="•"/>
          </a:pPr>
          <a:r>
            <a:rPr lang="en-GB" sz="1600" kern="1200"/>
            <a:t>Exit checks (migration statistics)</a:t>
          </a:r>
          <a:endParaRPr lang="en-US" sz="1600" kern="1200"/>
        </a:p>
        <a:p>
          <a:pPr marL="171450" lvl="1" indent="-171450" algn="l" defTabSz="711200">
            <a:lnSpc>
              <a:spcPct val="90000"/>
            </a:lnSpc>
            <a:spcBef>
              <a:spcPct val="0"/>
            </a:spcBef>
            <a:spcAft>
              <a:spcPct val="20000"/>
            </a:spcAft>
            <a:buChar char="•"/>
          </a:pPr>
          <a:r>
            <a:rPr lang="en-GB" sz="1600" kern="1200"/>
            <a:t>Credit reference (financial statistics)</a:t>
          </a:r>
          <a:endParaRPr lang="en-US" sz="1600" kern="1200"/>
        </a:p>
        <a:p>
          <a:pPr marL="171450" lvl="1" indent="-171450" algn="l" defTabSz="711200">
            <a:lnSpc>
              <a:spcPct val="90000"/>
            </a:lnSpc>
            <a:spcBef>
              <a:spcPct val="0"/>
            </a:spcBef>
            <a:spcAft>
              <a:spcPct val="20000"/>
            </a:spcAft>
            <a:buChar char="•"/>
          </a:pPr>
          <a:r>
            <a:rPr lang="en-GB" sz="1600" kern="1200"/>
            <a:t>Retailers/scanner test datasets (price statistics, retail sales)</a:t>
          </a:r>
          <a:endParaRPr lang="en-US" sz="1600" kern="1200"/>
        </a:p>
        <a:p>
          <a:pPr marL="171450" lvl="1" indent="-171450" algn="l" defTabSz="711200">
            <a:lnSpc>
              <a:spcPct val="90000"/>
            </a:lnSpc>
            <a:spcBef>
              <a:spcPct val="0"/>
            </a:spcBef>
            <a:spcAft>
              <a:spcPct val="20000"/>
            </a:spcAft>
            <a:buChar char="•"/>
          </a:pPr>
          <a:r>
            <a:rPr lang="en-GB" sz="1600" kern="1200"/>
            <a:t>DWP demographic data (population statistics)</a:t>
          </a:r>
          <a:endParaRPr lang="en-US" sz="1600" kern="1200"/>
        </a:p>
        <a:p>
          <a:pPr marL="171450" lvl="1" indent="-171450" algn="l" defTabSz="711200">
            <a:lnSpc>
              <a:spcPct val="90000"/>
            </a:lnSpc>
            <a:spcBef>
              <a:spcPct val="0"/>
            </a:spcBef>
            <a:spcAft>
              <a:spcPct val="20000"/>
            </a:spcAft>
            <a:buChar char="•"/>
          </a:pPr>
          <a:r>
            <a:rPr lang="en-GB" sz="1600" kern="1200"/>
            <a:t>HMRC EC sales/VAT (trade statistics)</a:t>
          </a:r>
          <a:endParaRPr lang="en-US" sz="1600" kern="1200"/>
        </a:p>
        <a:p>
          <a:pPr marL="171450" lvl="1" indent="-171450" algn="l" defTabSz="711200">
            <a:lnSpc>
              <a:spcPct val="90000"/>
            </a:lnSpc>
            <a:spcBef>
              <a:spcPct val="0"/>
            </a:spcBef>
            <a:spcAft>
              <a:spcPct val="20000"/>
            </a:spcAft>
            <a:buChar char="•"/>
          </a:pPr>
          <a:r>
            <a:rPr lang="en-GB" sz="1600" kern="1200"/>
            <a:t>HMRC PAYE (labour market statistics)</a:t>
          </a:r>
          <a:endParaRPr lang="en-US" sz="1600" kern="1200"/>
        </a:p>
      </dsp:txBody>
      <dsp:txXfrm>
        <a:off x="0" y="1218856"/>
        <a:ext cx="10515600" cy="2477790"/>
      </dsp:txXfrm>
    </dsp:sp>
    <dsp:sp modelId="{FA7DBB7A-39D1-4F95-BA9B-BD8960626D2B}">
      <dsp:nvSpPr>
        <dsp:cNvPr id="0" name=""/>
        <dsp:cNvSpPr/>
      </dsp:nvSpPr>
      <dsp:spPr>
        <a:xfrm>
          <a:off x="0" y="3696646"/>
          <a:ext cx="10515600" cy="503685"/>
        </a:xfrm>
        <a:prstGeom prst="roundRect">
          <a:avLst/>
        </a:prstGeom>
        <a:solidFill>
          <a:srgbClr val="00B050"/>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43 administrative datasets made available to non-government researchers.</a:t>
          </a:r>
        </a:p>
      </dsp:txBody>
      <dsp:txXfrm>
        <a:off x="24588" y="3721234"/>
        <a:ext cx="10466424" cy="4545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B854EA-1E43-4821-9EA1-7784F6887830}">
      <dsp:nvSpPr>
        <dsp:cNvPr id="0" name=""/>
        <dsp:cNvSpPr/>
      </dsp:nvSpPr>
      <dsp:spPr>
        <a:xfrm>
          <a:off x="0" y="338521"/>
          <a:ext cx="10515600" cy="12852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54076" rIns="816127"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a:t>Collaboration takes time</a:t>
          </a:r>
          <a:endParaRPr lang="en-US" sz="1700" kern="1200"/>
        </a:p>
        <a:p>
          <a:pPr marL="342900" lvl="2" indent="-171450" algn="l" defTabSz="755650">
            <a:lnSpc>
              <a:spcPct val="90000"/>
            </a:lnSpc>
            <a:spcBef>
              <a:spcPct val="0"/>
            </a:spcBef>
            <a:spcAft>
              <a:spcPct val="15000"/>
            </a:spcAft>
            <a:buChar char="•"/>
          </a:pPr>
          <a:r>
            <a:rPr lang="en-GB" sz="1700" kern="1200" dirty="0"/>
            <a:t>Finding the right people to talk to</a:t>
          </a:r>
          <a:endParaRPr lang="en-US" sz="1700" kern="1200" dirty="0"/>
        </a:p>
        <a:p>
          <a:pPr marL="342900" lvl="2" indent="-171450" algn="l" defTabSz="755650">
            <a:lnSpc>
              <a:spcPct val="90000"/>
            </a:lnSpc>
            <a:spcBef>
              <a:spcPct val="0"/>
            </a:spcBef>
            <a:spcAft>
              <a:spcPct val="15000"/>
            </a:spcAft>
            <a:buChar char="•"/>
          </a:pPr>
          <a:r>
            <a:rPr lang="en-GB" sz="1700" kern="1200" dirty="0"/>
            <a:t>Overcoming different organisational ways of working</a:t>
          </a:r>
          <a:endParaRPr lang="en-US" sz="1700" kern="1200" dirty="0"/>
        </a:p>
      </dsp:txBody>
      <dsp:txXfrm>
        <a:off x="0" y="338521"/>
        <a:ext cx="10515600" cy="1285200"/>
      </dsp:txXfrm>
    </dsp:sp>
    <dsp:sp modelId="{F1FC757A-FB4C-48A8-8A10-B8ADC9120693}">
      <dsp:nvSpPr>
        <dsp:cNvPr id="0" name=""/>
        <dsp:cNvSpPr/>
      </dsp:nvSpPr>
      <dsp:spPr>
        <a:xfrm>
          <a:off x="525780" y="87601"/>
          <a:ext cx="7360920" cy="501840"/>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55650">
            <a:lnSpc>
              <a:spcPct val="90000"/>
            </a:lnSpc>
            <a:spcBef>
              <a:spcPct val="0"/>
            </a:spcBef>
            <a:spcAft>
              <a:spcPct val="35000"/>
            </a:spcAft>
            <a:buNone/>
          </a:pPr>
          <a:r>
            <a:rPr lang="en-GB" sz="1700" b="1" kern="1200"/>
            <a:t>Engagement</a:t>
          </a:r>
          <a:endParaRPr lang="en-US" sz="1700" kern="1200"/>
        </a:p>
      </dsp:txBody>
      <dsp:txXfrm>
        <a:off x="550278" y="112099"/>
        <a:ext cx="7311924" cy="452844"/>
      </dsp:txXfrm>
    </dsp:sp>
    <dsp:sp modelId="{07E6CD5A-7A6D-40CB-9662-E5FE8C0F35DD}">
      <dsp:nvSpPr>
        <dsp:cNvPr id="0" name=""/>
        <dsp:cNvSpPr/>
      </dsp:nvSpPr>
      <dsp:spPr>
        <a:xfrm>
          <a:off x="0" y="1966441"/>
          <a:ext cx="10515600" cy="990675"/>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54076" rIns="816127"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dirty="0"/>
            <a:t>Understanding the data (what, why, when, how…)</a:t>
          </a:r>
          <a:endParaRPr lang="en-US" sz="1700" kern="1200" dirty="0"/>
        </a:p>
        <a:p>
          <a:pPr marL="171450" lvl="1" indent="-171450" algn="l" defTabSz="755650">
            <a:lnSpc>
              <a:spcPct val="90000"/>
            </a:lnSpc>
            <a:spcBef>
              <a:spcPct val="0"/>
            </a:spcBef>
            <a:spcAft>
              <a:spcPct val="15000"/>
            </a:spcAft>
            <a:buChar char="•"/>
          </a:pPr>
          <a:r>
            <a:rPr lang="en-US" sz="1700" kern="1200" dirty="0"/>
            <a:t>Developing new ways of working to meet our legal obligations </a:t>
          </a:r>
        </a:p>
      </dsp:txBody>
      <dsp:txXfrm>
        <a:off x="0" y="1966441"/>
        <a:ext cx="10515600" cy="990675"/>
      </dsp:txXfrm>
    </dsp:sp>
    <dsp:sp modelId="{6A2A8638-E673-4CEF-AD18-1F034B7CC1DF}">
      <dsp:nvSpPr>
        <dsp:cNvPr id="0" name=""/>
        <dsp:cNvSpPr/>
      </dsp:nvSpPr>
      <dsp:spPr>
        <a:xfrm>
          <a:off x="525780" y="1694399"/>
          <a:ext cx="7360920" cy="501840"/>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55650">
            <a:lnSpc>
              <a:spcPct val="90000"/>
            </a:lnSpc>
            <a:spcBef>
              <a:spcPct val="0"/>
            </a:spcBef>
            <a:spcAft>
              <a:spcPct val="35000"/>
            </a:spcAft>
            <a:buNone/>
          </a:pPr>
          <a:r>
            <a:rPr lang="en-GB" sz="1700" b="1" kern="1200"/>
            <a:t>Capability</a:t>
          </a:r>
          <a:endParaRPr lang="en-US" sz="1700" kern="1200"/>
        </a:p>
      </dsp:txBody>
      <dsp:txXfrm>
        <a:off x="550278" y="1718897"/>
        <a:ext cx="7311924" cy="452844"/>
      </dsp:txXfrm>
    </dsp:sp>
    <dsp:sp modelId="{7460A2D1-6B4D-4CC7-98BE-41C6E3592A40}">
      <dsp:nvSpPr>
        <dsp:cNvPr id="0" name=""/>
        <dsp:cNvSpPr/>
      </dsp:nvSpPr>
      <dsp:spPr>
        <a:xfrm>
          <a:off x="0" y="3299836"/>
          <a:ext cx="10515600" cy="9639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54076" rIns="816127"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dirty="0"/>
            <a:t>Communicating the benefits of using a permissive generic legal gateway rather than department specific gateways for enabling efficient research access to linked data</a:t>
          </a:r>
        </a:p>
      </dsp:txBody>
      <dsp:txXfrm>
        <a:off x="0" y="3299836"/>
        <a:ext cx="10515600" cy="963900"/>
      </dsp:txXfrm>
    </dsp:sp>
    <dsp:sp modelId="{7A55D413-AA5F-46B8-A8D2-51C109655412}">
      <dsp:nvSpPr>
        <dsp:cNvPr id="0" name=""/>
        <dsp:cNvSpPr/>
      </dsp:nvSpPr>
      <dsp:spPr>
        <a:xfrm>
          <a:off x="525780" y="3048916"/>
          <a:ext cx="7360920" cy="501840"/>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55650">
            <a:lnSpc>
              <a:spcPct val="90000"/>
            </a:lnSpc>
            <a:spcBef>
              <a:spcPct val="0"/>
            </a:spcBef>
            <a:spcAft>
              <a:spcPct val="35000"/>
            </a:spcAft>
            <a:buNone/>
          </a:pPr>
          <a:r>
            <a:rPr lang="en-GB" sz="1700" kern="1200" dirty="0"/>
            <a:t>Building the confidence of departments in the new legislation </a:t>
          </a:r>
        </a:p>
      </dsp:txBody>
      <dsp:txXfrm>
        <a:off x="550278" y="3073414"/>
        <a:ext cx="7311924" cy="452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E1EA1-6875-4980-BCFF-15C9456B150E}">
      <dsp:nvSpPr>
        <dsp:cNvPr id="0" name=""/>
        <dsp:cNvSpPr/>
      </dsp:nvSpPr>
      <dsp:spPr>
        <a:xfrm>
          <a:off x="0" y="2687"/>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BE5B0C-3F39-43EC-A632-8A9A5D490DC7}">
      <dsp:nvSpPr>
        <dsp:cNvPr id="0" name=""/>
        <dsp:cNvSpPr/>
      </dsp:nvSpPr>
      <dsp:spPr>
        <a:xfrm>
          <a:off x="0" y="2687"/>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100000"/>
            </a:lnSpc>
            <a:spcBef>
              <a:spcPct val="0"/>
            </a:spcBef>
            <a:spcAft>
              <a:spcPct val="35000"/>
            </a:spcAft>
            <a:buNone/>
          </a:pPr>
          <a:r>
            <a:rPr lang="en-GB" sz="3900" kern="1200"/>
            <a:t>Collaboration</a:t>
          </a:r>
          <a:endParaRPr lang="en-US" sz="3900" kern="1200"/>
        </a:p>
      </dsp:txBody>
      <dsp:txXfrm>
        <a:off x="0" y="2687"/>
        <a:ext cx="6263640" cy="916552"/>
      </dsp:txXfrm>
    </dsp:sp>
    <dsp:sp modelId="{5ED372C9-1624-4087-BD95-19951CEA6217}">
      <dsp:nvSpPr>
        <dsp:cNvPr id="0" name=""/>
        <dsp:cNvSpPr/>
      </dsp:nvSpPr>
      <dsp:spPr>
        <a:xfrm>
          <a:off x="0" y="919239"/>
          <a:ext cx="6263640"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38F800-9FB7-4E82-8C0F-28CF1986A45D}">
      <dsp:nvSpPr>
        <dsp:cNvPr id="0" name=""/>
        <dsp:cNvSpPr/>
      </dsp:nvSpPr>
      <dsp:spPr>
        <a:xfrm>
          <a:off x="0" y="919239"/>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100000"/>
            </a:lnSpc>
            <a:spcBef>
              <a:spcPct val="0"/>
            </a:spcBef>
            <a:spcAft>
              <a:spcPct val="35000"/>
            </a:spcAft>
            <a:buNone/>
          </a:pPr>
          <a:r>
            <a:rPr lang="en-GB" sz="3900" kern="1200"/>
            <a:t>Confidentiality</a:t>
          </a:r>
          <a:endParaRPr lang="en-US" sz="3900" kern="1200"/>
        </a:p>
      </dsp:txBody>
      <dsp:txXfrm>
        <a:off x="0" y="919239"/>
        <a:ext cx="6263640" cy="916552"/>
      </dsp:txXfrm>
    </dsp:sp>
    <dsp:sp modelId="{C84B7C1F-D338-4326-9D09-30565B35C4FE}">
      <dsp:nvSpPr>
        <dsp:cNvPr id="0" name=""/>
        <dsp:cNvSpPr/>
      </dsp:nvSpPr>
      <dsp:spPr>
        <a:xfrm>
          <a:off x="0" y="1835791"/>
          <a:ext cx="6263640"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76E60C-57B4-4C37-8F53-3E09989B71C3}">
      <dsp:nvSpPr>
        <dsp:cNvPr id="0" name=""/>
        <dsp:cNvSpPr/>
      </dsp:nvSpPr>
      <dsp:spPr>
        <a:xfrm>
          <a:off x="0" y="1835791"/>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100000"/>
            </a:lnSpc>
            <a:spcBef>
              <a:spcPct val="0"/>
            </a:spcBef>
            <a:spcAft>
              <a:spcPct val="35000"/>
            </a:spcAft>
            <a:buNone/>
          </a:pPr>
          <a:r>
            <a:rPr lang="en-GB" sz="3900" kern="1200"/>
            <a:t>Transparency</a:t>
          </a:r>
          <a:endParaRPr lang="en-US" sz="3900" kern="1200"/>
        </a:p>
      </dsp:txBody>
      <dsp:txXfrm>
        <a:off x="0" y="1835791"/>
        <a:ext cx="6263640" cy="916552"/>
      </dsp:txXfrm>
    </dsp:sp>
    <dsp:sp modelId="{FFD7819B-051A-4932-9C49-AAB864092662}">
      <dsp:nvSpPr>
        <dsp:cNvPr id="0" name=""/>
        <dsp:cNvSpPr/>
      </dsp:nvSpPr>
      <dsp:spPr>
        <a:xfrm>
          <a:off x="0" y="2752344"/>
          <a:ext cx="6263640"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338C18-E321-45FA-A22B-9DBE6C5C6D2E}">
      <dsp:nvSpPr>
        <dsp:cNvPr id="0" name=""/>
        <dsp:cNvSpPr/>
      </dsp:nvSpPr>
      <dsp:spPr>
        <a:xfrm>
          <a:off x="0" y="2752344"/>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100000"/>
            </a:lnSpc>
            <a:spcBef>
              <a:spcPct val="0"/>
            </a:spcBef>
            <a:spcAft>
              <a:spcPct val="35000"/>
            </a:spcAft>
            <a:buNone/>
          </a:pPr>
          <a:r>
            <a:rPr lang="en-GB" sz="3900" kern="1200" dirty="0"/>
            <a:t>Ethics and the law</a:t>
          </a:r>
          <a:endParaRPr lang="en-US" sz="3900" kern="1200" dirty="0"/>
        </a:p>
      </dsp:txBody>
      <dsp:txXfrm>
        <a:off x="0" y="2752344"/>
        <a:ext cx="6263640" cy="916552"/>
      </dsp:txXfrm>
    </dsp:sp>
    <dsp:sp modelId="{593BEEF7-3EB9-4BF7-AF9D-D8CD2AB9545E}">
      <dsp:nvSpPr>
        <dsp:cNvPr id="0" name=""/>
        <dsp:cNvSpPr/>
      </dsp:nvSpPr>
      <dsp:spPr>
        <a:xfrm>
          <a:off x="0" y="3668896"/>
          <a:ext cx="6263640"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16705E-8764-409F-82A8-62DCF3083954}">
      <dsp:nvSpPr>
        <dsp:cNvPr id="0" name=""/>
        <dsp:cNvSpPr/>
      </dsp:nvSpPr>
      <dsp:spPr>
        <a:xfrm>
          <a:off x="0" y="3668896"/>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100000"/>
            </a:lnSpc>
            <a:spcBef>
              <a:spcPct val="0"/>
            </a:spcBef>
            <a:spcAft>
              <a:spcPct val="35000"/>
            </a:spcAft>
            <a:buNone/>
          </a:pPr>
          <a:r>
            <a:rPr lang="en-GB" sz="3900" kern="1200"/>
            <a:t>Public interest</a:t>
          </a:r>
          <a:endParaRPr lang="en-US" sz="3900" kern="1200"/>
        </a:p>
      </dsp:txBody>
      <dsp:txXfrm>
        <a:off x="0" y="3668896"/>
        <a:ext cx="6263640" cy="916552"/>
      </dsp:txXfrm>
    </dsp:sp>
    <dsp:sp modelId="{32207D72-14FC-49CA-9BCE-EA298AC726FD}">
      <dsp:nvSpPr>
        <dsp:cNvPr id="0" name=""/>
        <dsp:cNvSpPr/>
      </dsp:nvSpPr>
      <dsp:spPr>
        <a:xfrm>
          <a:off x="0" y="4585448"/>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4D2DC7-0379-492B-AC36-DD1026EBC07F}">
      <dsp:nvSpPr>
        <dsp:cNvPr id="0" name=""/>
        <dsp:cNvSpPr/>
      </dsp:nvSpPr>
      <dsp:spPr>
        <a:xfrm>
          <a:off x="0" y="4585448"/>
          <a:ext cx="6263640" cy="91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100000"/>
            </a:lnSpc>
            <a:spcBef>
              <a:spcPct val="0"/>
            </a:spcBef>
            <a:spcAft>
              <a:spcPct val="35000"/>
            </a:spcAft>
            <a:buNone/>
          </a:pPr>
          <a:r>
            <a:rPr lang="en-GB" sz="3900" kern="1200"/>
            <a:t>Proportionality  </a:t>
          </a:r>
          <a:endParaRPr lang="en-US" sz="3900" kern="1200"/>
        </a:p>
      </dsp:txBody>
      <dsp:txXfrm>
        <a:off x="0" y="4585448"/>
        <a:ext cx="6263640" cy="9165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682EE9-7144-4C54-9566-7C40D4A0EE6B}" type="datetimeFigureOut">
              <a:rPr lang="en-GB" smtClean="0"/>
              <a:t>17/06/2022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17C8D9-CFBA-4D0A-808C-C20FBB1604E6}" type="slidenum">
              <a:rPr lang="en-GB" smtClean="0"/>
              <a:t>‹#›</a:t>
            </a:fld>
            <a:endParaRPr lang="en-GB"/>
          </a:p>
        </p:txBody>
      </p:sp>
    </p:spTree>
    <p:extLst>
      <p:ext uri="{BB962C8B-B14F-4D97-AF65-F5344CB8AC3E}">
        <p14:creationId xmlns:p14="http://schemas.microsoft.com/office/powerpoint/2010/main" val="3745632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895EDB-6B5D-864C-AC6A-318791A1A935}" type="slidenum">
              <a:rPr lang="en-US" smtClean="0"/>
              <a:t>1</a:t>
            </a:fld>
            <a:endParaRPr lang="en-US"/>
          </a:p>
        </p:txBody>
      </p:sp>
    </p:spTree>
    <p:extLst>
      <p:ext uri="{BB962C8B-B14F-4D97-AF65-F5344CB8AC3E}">
        <p14:creationId xmlns:p14="http://schemas.microsoft.com/office/powerpoint/2010/main" val="420737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83C4FB9-504A-45DC-954D-737700581279}" type="slidenum">
              <a:rPr kumimoji="0" lang="en-GB" sz="1200" b="0" i="0" u="none" strike="noStrike" kern="1200" cap="none" spc="0" normalizeH="0" baseline="0" noProof="0" smtClean="0">
                <a:ln>
                  <a:noFill/>
                </a:ln>
                <a:solidFill>
                  <a:srgbClr val="000000"/>
                </a:solidFill>
                <a:effectLst/>
                <a:uLnTx/>
                <a:uFillTx/>
                <a:latin typeface="Arial" charset="0"/>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Arial" charset="0"/>
              <a:ea typeface="ＭＳ Ｐゴシック" pitchFamily="1" charset="-128"/>
              <a:cs typeface="+mn-cs"/>
            </a:endParaRPr>
          </a:p>
        </p:txBody>
      </p:sp>
    </p:spTree>
    <p:extLst>
      <p:ext uri="{BB962C8B-B14F-4D97-AF65-F5344CB8AC3E}">
        <p14:creationId xmlns:p14="http://schemas.microsoft.com/office/powerpoint/2010/main" val="1398865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4151914-23E7-44EE-873D-1816E03E9A54}" type="slidenum">
              <a:rPr lang="en-GB" smtClean="0"/>
              <a:t>4</a:t>
            </a:fld>
            <a:endParaRPr lang="en-GB"/>
          </a:p>
        </p:txBody>
      </p:sp>
    </p:spTree>
    <p:extLst>
      <p:ext uri="{BB962C8B-B14F-4D97-AF65-F5344CB8AC3E}">
        <p14:creationId xmlns:p14="http://schemas.microsoft.com/office/powerpoint/2010/main" val="2558369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20650" y="744538"/>
            <a:ext cx="6616700" cy="3722687"/>
          </a:xfrm>
          <a:ln/>
        </p:spPr>
      </p:sp>
      <p:sp>
        <p:nvSpPr>
          <p:cNvPr id="58371"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58372" name="Slide Number Placeholder 3"/>
          <p:cNvSpPr>
            <a:spLocks noGrp="1"/>
          </p:cNvSpPr>
          <p:nvPr>
            <p:ph type="sldNum" sz="quarter" idx="5"/>
          </p:nvPr>
        </p:nvSpPr>
        <p:spPr>
          <a:noFill/>
        </p:spPr>
        <p:txBody>
          <a:bodyPr/>
          <a:lstStyle/>
          <a:p>
            <a:fld id="{116E9A2F-4D46-44AF-B457-3163AF43AB0C}" type="slidenum">
              <a:rPr lang="en-GB" smtClean="0">
                <a:latin typeface="Arial" pitchFamily="34" charset="0"/>
                <a:ea typeface="ＭＳ Ｐゴシック" pitchFamily="34" charset="-128"/>
              </a:rPr>
              <a:pPr/>
              <a:t>5</a:t>
            </a:fld>
            <a:endParaRPr lang="en-GB">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20650" y="744538"/>
            <a:ext cx="6616700" cy="3722687"/>
          </a:xfrm>
          <a:ln/>
        </p:spPr>
      </p:sp>
      <p:sp>
        <p:nvSpPr>
          <p:cNvPr id="58371"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58372" name="Slide Number Placeholder 3"/>
          <p:cNvSpPr>
            <a:spLocks noGrp="1"/>
          </p:cNvSpPr>
          <p:nvPr>
            <p:ph type="sldNum" sz="quarter" idx="5"/>
          </p:nvPr>
        </p:nvSpPr>
        <p:spPr>
          <a:noFill/>
        </p:spPr>
        <p:txBody>
          <a:bodyPr/>
          <a:lstStyle/>
          <a:p>
            <a:fld id="{116E9A2F-4D46-44AF-B457-3163AF43AB0C}" type="slidenum">
              <a:rPr lang="en-GB" smtClean="0">
                <a:latin typeface="Arial" pitchFamily="34" charset="0"/>
                <a:ea typeface="ＭＳ Ｐゴシック" pitchFamily="34" charset="-128"/>
              </a:rPr>
              <a:pPr/>
              <a:t>8</a:t>
            </a:fld>
            <a:endParaRPr lang="en-GB">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8674389-A6C7-4324-B09A-9BD202AEAB64}" type="slidenum">
              <a:rPr lang="en-GB" smtClean="0"/>
              <a:t>13</a:t>
            </a:fld>
            <a:endParaRPr lang="en-GB"/>
          </a:p>
        </p:txBody>
      </p:sp>
    </p:spTree>
    <p:extLst>
      <p:ext uri="{BB962C8B-B14F-4D97-AF65-F5344CB8AC3E}">
        <p14:creationId xmlns:p14="http://schemas.microsoft.com/office/powerpoint/2010/main" val="375380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baseline="0"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83C4FB9-504A-45DC-954D-737700581279}" type="slidenum">
              <a:rPr kumimoji="0" lang="en-GB" sz="1200" b="0" i="0" u="none" strike="noStrike" kern="1200" cap="none" spc="0" normalizeH="0" baseline="0" noProof="0" smtClean="0">
                <a:ln>
                  <a:noFill/>
                </a:ln>
                <a:solidFill>
                  <a:srgbClr val="000000"/>
                </a:solidFill>
                <a:effectLst/>
                <a:uLnTx/>
                <a:uFillTx/>
                <a:latin typeface="Arial" charset="0"/>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GB" sz="1200" b="0" i="0" u="none" strike="noStrike" kern="1200" cap="none" spc="0" normalizeH="0" baseline="0" noProof="0">
              <a:ln>
                <a:noFill/>
              </a:ln>
              <a:solidFill>
                <a:srgbClr val="000000"/>
              </a:solidFill>
              <a:effectLst/>
              <a:uLnTx/>
              <a:uFillTx/>
              <a:latin typeface="Arial" charset="0"/>
              <a:ea typeface="ＭＳ Ｐゴシック" pitchFamily="1" charset="-128"/>
              <a:cs typeface="+mn-cs"/>
            </a:endParaRPr>
          </a:p>
        </p:txBody>
      </p:sp>
    </p:spTree>
    <p:extLst>
      <p:ext uri="{BB962C8B-B14F-4D97-AF65-F5344CB8AC3E}">
        <p14:creationId xmlns:p14="http://schemas.microsoft.com/office/powerpoint/2010/main" val="259994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E1971-B57C-4F20-9569-484B34BBAF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DDE7F81-B86F-4536-9C9B-61312B302E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B307FE-74DA-4984-BCFD-B5A08DECFDC6}"/>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5" name="Footer Placeholder 4">
            <a:extLst>
              <a:ext uri="{FF2B5EF4-FFF2-40B4-BE49-F238E27FC236}">
                <a16:creationId xmlns:a16="http://schemas.microsoft.com/office/drawing/2014/main" id="{9FEAF8D9-609E-46C1-9306-B824F0ED13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8C49D2-1118-4753-8BE7-A83A28D1FDD9}"/>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386454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77F59-2174-456F-8BE2-8C55D7F35B9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8C10EA-ADA1-4414-B383-B6A1D9B9FD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53DE7C-5CE7-4B6B-BB1C-2B0DE88E7943}"/>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5" name="Footer Placeholder 4">
            <a:extLst>
              <a:ext uri="{FF2B5EF4-FFF2-40B4-BE49-F238E27FC236}">
                <a16:creationId xmlns:a16="http://schemas.microsoft.com/office/drawing/2014/main" id="{DE0B445E-F241-405E-9407-1DF141C6CB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D6FF74-9885-4C70-A60E-70A45690B72A}"/>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27089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9BFB53-5649-4BA5-AD01-31A5360BD4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AA7C01-6862-435D-85A8-D3D58AA4A4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4EAC5E-16FC-4AA3-A7A9-F2D3FC6EF708}"/>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5" name="Footer Placeholder 4">
            <a:extLst>
              <a:ext uri="{FF2B5EF4-FFF2-40B4-BE49-F238E27FC236}">
                <a16:creationId xmlns:a16="http://schemas.microsoft.com/office/drawing/2014/main" id="{463C8696-8915-4A28-AA83-411959D42E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259E97-8018-413F-9623-E6637B9A3AC4}"/>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205385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003C57"/>
        </a:solidFill>
        <a:effectLst/>
      </p:bgPr>
    </p:bg>
    <p:spTree>
      <p:nvGrpSpPr>
        <p:cNvPr id="1" name=""/>
        <p:cNvGrpSpPr/>
        <p:nvPr/>
      </p:nvGrpSpPr>
      <p:grpSpPr>
        <a:xfrm>
          <a:off x="0" y="0"/>
          <a:ext cx="0" cy="0"/>
          <a:chOff x="0" y="0"/>
          <a:chExt cx="0" cy="0"/>
        </a:xfrm>
      </p:grpSpPr>
      <p:sp>
        <p:nvSpPr>
          <p:cNvPr id="13" name="Slide Number Placeholder">
            <a:extLst>
              <a:ext uri="{FF2B5EF4-FFF2-40B4-BE49-F238E27FC236}">
                <a16:creationId xmlns:a16="http://schemas.microsoft.com/office/drawing/2014/main" id="{B3003A7E-23D8-E24C-BF09-F295F1F8A7DE}"/>
              </a:ext>
            </a:extLst>
          </p:cNvPr>
          <p:cNvSpPr>
            <a:spLocks noGrp="1"/>
          </p:cNvSpPr>
          <p:nvPr>
            <p:ph type="sldNum" sz="quarter" idx="12"/>
          </p:nvPr>
        </p:nvSpPr>
        <p:spPr/>
        <p:txBody>
          <a:bodyPr/>
          <a:lstStyle>
            <a:lvl1pPr>
              <a:defRPr>
                <a:solidFill>
                  <a:schemeClr val="bg1"/>
                </a:solidFill>
              </a:defRPr>
            </a:lvl1pPr>
          </a:lstStyle>
          <a:p>
            <a:pPr algn="ctr"/>
            <a:fld id="{232417FB-2EF4-EC49-BC13-97513C37E9E5}" type="slidenum">
              <a:rPr lang="en-US" smtClean="0"/>
              <a:pPr algn="ctr"/>
              <a:t>‹#›</a:t>
            </a:fld>
            <a:endParaRPr lang="en-US" dirty="0"/>
          </a:p>
        </p:txBody>
      </p:sp>
      <p:sp>
        <p:nvSpPr>
          <p:cNvPr id="3" name="Title Placeholder">
            <a:extLst>
              <a:ext uri="{FF2B5EF4-FFF2-40B4-BE49-F238E27FC236}">
                <a16:creationId xmlns:a16="http://schemas.microsoft.com/office/drawing/2014/main" id="{48485E20-F5C4-4B08-A033-1AF23AE221F2}"/>
              </a:ext>
            </a:extLst>
          </p:cNvPr>
          <p:cNvSpPr>
            <a:spLocks noGrp="1"/>
          </p:cNvSpPr>
          <p:nvPr>
            <p:ph type="title" hasCustomPrompt="1"/>
          </p:nvPr>
        </p:nvSpPr>
        <p:spPr>
          <a:xfrm>
            <a:off x="838201" y="848993"/>
            <a:ext cx="7221070" cy="2647241"/>
          </a:xfrm>
          <a:prstGeom prst="rect">
            <a:avLst/>
          </a:prstGeom>
        </p:spPr>
        <p:txBody>
          <a:bodyPr/>
          <a:lstStyle>
            <a:lvl1pPr>
              <a:defRPr>
                <a:solidFill>
                  <a:schemeClr val="bg1"/>
                </a:solidFill>
              </a:defRPr>
            </a:lvl1pPr>
          </a:lstStyle>
          <a:p>
            <a:r>
              <a:rPr lang="en-US" dirty="0"/>
              <a:t>Write your title here</a:t>
            </a:r>
            <a:br>
              <a:rPr lang="en-US" dirty="0"/>
            </a:br>
            <a:r>
              <a:rPr lang="en-US" dirty="0"/>
              <a:t>(in sentence case)</a:t>
            </a:r>
            <a:endParaRPr lang="en-GB" dirty="0"/>
          </a:p>
        </p:txBody>
      </p:sp>
      <p:sp>
        <p:nvSpPr>
          <p:cNvPr id="21" name="Presenter Text Placeholder">
            <a:extLst>
              <a:ext uri="{FF2B5EF4-FFF2-40B4-BE49-F238E27FC236}">
                <a16:creationId xmlns:a16="http://schemas.microsoft.com/office/drawing/2014/main" id="{8A06CB80-AF0F-B54A-A31F-0FB8E0F9BB86}"/>
              </a:ext>
            </a:extLst>
          </p:cNvPr>
          <p:cNvSpPr>
            <a:spLocks noGrp="1"/>
          </p:cNvSpPr>
          <p:nvPr>
            <p:ph idx="13" hasCustomPrompt="1"/>
          </p:nvPr>
        </p:nvSpPr>
        <p:spPr>
          <a:xfrm>
            <a:off x="838200" y="3785744"/>
            <a:ext cx="6433868" cy="430887"/>
          </a:xfrm>
          <a:prstGeom prst="rect">
            <a:avLst/>
          </a:prstGeom>
        </p:spPr>
        <p:txBody>
          <a:bodyPr vert="horz" wrap="square" lIns="0" tIns="0" rIns="0" bIns="0" rtlCol="0" anchor="b" anchorCtr="0">
            <a:spAutoFit/>
          </a:bodyPr>
          <a:lstStyle>
            <a:lvl1pPr marL="0" indent="0">
              <a:spcBef>
                <a:spcPts val="0"/>
              </a:spcBef>
              <a:buNone/>
              <a:defRPr sz="2800" b="1" i="0">
                <a:solidFill>
                  <a:schemeClr val="bg1"/>
                </a:solidFill>
                <a:latin typeface="Arial" panose="020B0604020202020204" pitchFamily="34" charset="0"/>
                <a:cs typeface="Arial" panose="020B0604020202020204" pitchFamily="34" charset="0"/>
              </a:defRPr>
            </a:lvl1pPr>
          </a:lstStyle>
          <a:p>
            <a:pPr>
              <a:lnSpc>
                <a:spcPct val="100000"/>
              </a:lnSpc>
            </a:pPr>
            <a:r>
              <a:rPr lang="en-US" dirty="0">
                <a:solidFill>
                  <a:srgbClr val="183E56"/>
                </a:solidFill>
                <a:latin typeface="Arial" panose="020B0604020202020204" pitchFamily="34" charset="0"/>
                <a:cs typeface="Arial" panose="020B0604020202020204" pitchFamily="34" charset="0"/>
              </a:rPr>
              <a:t>Presenter Name</a:t>
            </a:r>
          </a:p>
        </p:txBody>
      </p:sp>
      <p:sp>
        <p:nvSpPr>
          <p:cNvPr id="19" name="Presenter Information Text Placeholder">
            <a:extLst>
              <a:ext uri="{FF2B5EF4-FFF2-40B4-BE49-F238E27FC236}">
                <a16:creationId xmlns:a16="http://schemas.microsoft.com/office/drawing/2014/main" id="{08E0EA14-7348-FB49-B0DB-D8600EBF4C8C}"/>
              </a:ext>
            </a:extLst>
          </p:cNvPr>
          <p:cNvSpPr>
            <a:spLocks noGrp="1"/>
          </p:cNvSpPr>
          <p:nvPr>
            <p:ph idx="1" hasCustomPrompt="1"/>
          </p:nvPr>
        </p:nvSpPr>
        <p:spPr>
          <a:xfrm>
            <a:off x="838200" y="4249009"/>
            <a:ext cx="6433868" cy="923330"/>
          </a:xfrm>
          <a:prstGeom prst="rect">
            <a:avLst/>
          </a:prstGeom>
        </p:spPr>
        <p:txBody>
          <a:bodyPr vert="horz" wrap="square" lIns="0" tIns="0" rIns="0" bIns="0" rtlCol="0" anchor="t" anchorCtr="0">
            <a:spAutoFit/>
          </a:bodyPr>
          <a:lstStyle>
            <a:lvl1pPr marL="0" indent="0">
              <a:spcBef>
                <a:spcPts val="0"/>
              </a:spcBef>
              <a:spcAft>
                <a:spcPts val="0"/>
              </a:spcAft>
              <a:buNone/>
              <a:defRPr sz="2000" b="0" i="0">
                <a:solidFill>
                  <a:schemeClr val="bg1"/>
                </a:solidFill>
                <a:latin typeface="Arial" panose="020B0604020202020204" pitchFamily="34" charset="0"/>
                <a:cs typeface="Arial" panose="020B0604020202020204" pitchFamily="34" charset="0"/>
              </a:defRPr>
            </a:lvl1pPr>
          </a:lstStyle>
          <a:p>
            <a:pPr>
              <a:lnSpc>
                <a:spcPct val="100000"/>
              </a:lnSpc>
            </a:pPr>
            <a:r>
              <a:rPr lang="en-US" dirty="0">
                <a:solidFill>
                  <a:srgbClr val="183E56"/>
                </a:solidFill>
                <a:latin typeface="Arial" panose="020B0604020202020204" pitchFamily="34" charset="0"/>
                <a:cs typeface="Arial" panose="020B0604020202020204" pitchFamily="34" charset="0"/>
              </a:rPr>
              <a:t>Job Title</a:t>
            </a:r>
            <a:br>
              <a:rPr lang="en-US" dirty="0">
                <a:solidFill>
                  <a:srgbClr val="183E56"/>
                </a:solidFill>
                <a:latin typeface="Arial" panose="020B0604020202020204" pitchFamily="34" charset="0"/>
                <a:cs typeface="Arial" panose="020B0604020202020204" pitchFamily="34" charset="0"/>
              </a:rPr>
            </a:br>
            <a:r>
              <a:rPr lang="en-US" dirty="0">
                <a:solidFill>
                  <a:srgbClr val="183E56"/>
                </a:solidFill>
                <a:latin typeface="Arial" panose="020B0604020202020204" pitchFamily="34" charset="0"/>
                <a:cs typeface="Arial" panose="020B0604020202020204" pitchFamily="34" charset="0"/>
              </a:rPr>
              <a:t>Department</a:t>
            </a:r>
            <a:br>
              <a:rPr lang="en-US" dirty="0">
                <a:solidFill>
                  <a:srgbClr val="183E56"/>
                </a:solidFill>
                <a:latin typeface="Arial" panose="020B0604020202020204" pitchFamily="34" charset="0"/>
                <a:cs typeface="Arial" panose="020B0604020202020204" pitchFamily="34" charset="0"/>
              </a:rPr>
            </a:br>
            <a:r>
              <a:rPr lang="en-US" dirty="0">
                <a:solidFill>
                  <a:srgbClr val="183E56"/>
                </a:solidFill>
                <a:latin typeface="Arial" panose="020B0604020202020204" pitchFamily="34" charset="0"/>
                <a:cs typeface="Arial" panose="020B0604020202020204" pitchFamily="34" charset="0"/>
              </a:rPr>
              <a:t>@Twitter-handle (if desired)</a:t>
            </a:r>
          </a:p>
        </p:txBody>
      </p:sp>
      <p:sp>
        <p:nvSpPr>
          <p:cNvPr id="6" name="Date Placeholder">
            <a:extLst>
              <a:ext uri="{FF2B5EF4-FFF2-40B4-BE49-F238E27FC236}">
                <a16:creationId xmlns:a16="http://schemas.microsoft.com/office/drawing/2014/main" id="{AA6F2061-5E6E-7440-8213-347350CB8141}"/>
              </a:ext>
            </a:extLst>
          </p:cNvPr>
          <p:cNvSpPr>
            <a:spLocks noGrp="1"/>
          </p:cNvSpPr>
          <p:nvPr>
            <p:ph type="dt" sz="half" idx="10"/>
          </p:nvPr>
        </p:nvSpPr>
        <p:spPr>
          <a:xfrm>
            <a:off x="838200" y="5485491"/>
            <a:ext cx="2743200" cy="365125"/>
          </a:xfrm>
        </p:spPr>
        <p:txBody>
          <a:bodyPr/>
          <a:lstStyle>
            <a:lvl1pPr>
              <a:defRPr>
                <a:solidFill>
                  <a:schemeClr val="bg1"/>
                </a:solidFill>
              </a:defRPr>
            </a:lvl1pPr>
          </a:lstStyle>
          <a:p>
            <a:fld id="{06C531F1-065E-594C-8147-D209A7179285}" type="datetime4">
              <a:rPr lang="en-GB" smtClean="0"/>
              <a:pPr/>
              <a:t>17 June 2022</a:t>
            </a:fld>
            <a:endParaRPr lang="en-US" dirty="0"/>
          </a:p>
        </p:txBody>
      </p:sp>
      <p:sp>
        <p:nvSpPr>
          <p:cNvPr id="8" name="Footer Placeholder">
            <a:extLst>
              <a:ext uri="{FF2B5EF4-FFF2-40B4-BE49-F238E27FC236}">
                <a16:creationId xmlns:a16="http://schemas.microsoft.com/office/drawing/2014/main" id="{D23EF8DF-C331-5B47-83E0-A9DAB9AF7D2F}"/>
              </a:ext>
            </a:extLst>
          </p:cNvPr>
          <p:cNvSpPr>
            <a:spLocks noGrp="1"/>
          </p:cNvSpPr>
          <p:nvPr>
            <p:ph type="ftr" sz="quarter" idx="3"/>
          </p:nvPr>
        </p:nvSpPr>
        <p:spPr>
          <a:xfrm>
            <a:off x="7529913" y="6250890"/>
            <a:ext cx="3842030" cy="365125"/>
          </a:xfrm>
          <a:prstGeom prst="rect">
            <a:avLst/>
          </a:prstGeom>
        </p:spPr>
        <p:txBody>
          <a:bodyPr vert="horz" lIns="91440" tIns="45720" rIns="0" bIns="45720" rtlCol="0" anchor="t" anchorCtr="0"/>
          <a:lstStyle>
            <a:lvl1pPr algn="r">
              <a:defRPr sz="2000" b="1">
                <a:solidFill>
                  <a:schemeClr val="bg1"/>
                </a:solidFill>
              </a:defRPr>
            </a:lvl1pPr>
          </a:lstStyle>
          <a:p>
            <a:endParaRPr lang="en-US" dirty="0"/>
          </a:p>
        </p:txBody>
      </p:sp>
    </p:spTree>
    <p:extLst>
      <p:ext uri="{BB962C8B-B14F-4D97-AF65-F5344CB8AC3E}">
        <p14:creationId xmlns:p14="http://schemas.microsoft.com/office/powerpoint/2010/main" val="706439423"/>
      </p:ext>
    </p:extLst>
  </p:cSld>
  <p:clrMapOvr>
    <a:masterClrMapping/>
  </p:clrMapOvr>
  <p:extLst>
    <p:ext uri="{DCECCB84-F9BA-43D5-87BE-67443E8EF086}">
      <p15:sldGuideLst xmlns:p15="http://schemas.microsoft.com/office/powerpoint/2012/main">
        <p15:guide id="1" orient="horz" pos="527">
          <p15:clr>
            <a:srgbClr val="FBAE40"/>
          </p15:clr>
        </p15:guide>
        <p15:guide id="2" pos="7174">
          <p15:clr>
            <a:srgbClr val="FBAE40"/>
          </p15:clr>
        </p15:guide>
        <p15:guide id="3" orient="horz" pos="3634">
          <p15:clr>
            <a:srgbClr val="FBAE40"/>
          </p15:clr>
        </p15:guide>
        <p15:guide id="4" pos="52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Single column title and content">
    <p:bg>
      <p:bgPr>
        <a:solidFill>
          <a:srgbClr val="F5F5F6"/>
        </a:solidFill>
        <a:effectLst/>
      </p:bgPr>
    </p:bg>
    <p:spTree>
      <p:nvGrpSpPr>
        <p:cNvPr id="1" name=""/>
        <p:cNvGrpSpPr/>
        <p:nvPr/>
      </p:nvGrpSpPr>
      <p:grpSpPr>
        <a:xfrm>
          <a:off x="0" y="0"/>
          <a:ext cx="0" cy="0"/>
          <a:chOff x="0" y="0"/>
          <a:chExt cx="0" cy="0"/>
        </a:xfrm>
      </p:grpSpPr>
      <p:sp>
        <p:nvSpPr>
          <p:cNvPr id="8" name="Rectangle">
            <a:extLst>
              <a:ext uri="{FF2B5EF4-FFF2-40B4-BE49-F238E27FC236}">
                <a16:creationId xmlns:a16="http://schemas.microsoft.com/office/drawing/2014/main" id="{CAB7C50D-A92E-F542-A579-D6ACCE3E0F84}"/>
              </a:ext>
            </a:extLst>
          </p:cNvPr>
          <p:cNvSpPr/>
          <p:nvPr userDrawn="1"/>
        </p:nvSpPr>
        <p:spPr>
          <a:xfrm>
            <a:off x="0" y="6037942"/>
            <a:ext cx="12192000" cy="820058"/>
          </a:xfrm>
          <a:prstGeom prst="rect">
            <a:avLst/>
          </a:prstGeom>
          <a:solidFill>
            <a:srgbClr val="183E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a:extLst>
              <a:ext uri="{FF2B5EF4-FFF2-40B4-BE49-F238E27FC236}">
                <a16:creationId xmlns:a16="http://schemas.microsoft.com/office/drawing/2014/main" id="{AB8A9106-B24D-064D-974C-C8C4B2C84B82}"/>
              </a:ext>
            </a:extLst>
          </p:cNvPr>
          <p:cNvSpPr>
            <a:spLocks noGrp="1"/>
          </p:cNvSpPr>
          <p:nvPr>
            <p:ph type="sldNum" sz="quarter" idx="4"/>
          </p:nvPr>
        </p:nvSpPr>
        <p:spPr>
          <a:xfrm>
            <a:off x="4662087" y="6250891"/>
            <a:ext cx="2867826" cy="365125"/>
          </a:xfrm>
          <a:prstGeom prst="rect">
            <a:avLst/>
          </a:prstGeom>
        </p:spPr>
        <p:txBody>
          <a:bodyPr/>
          <a:lstStyle>
            <a:lvl1pPr>
              <a:defRPr sz="2000">
                <a:solidFill>
                  <a:schemeClr val="bg1"/>
                </a:solidFill>
              </a:defRPr>
            </a:lvl1pPr>
          </a:lstStyle>
          <a:p>
            <a:pPr algn="ctr"/>
            <a:fld id="{232417FB-2EF4-EC49-BC13-97513C37E9E5}" type="slidenum">
              <a:rPr lang="en-US" smtClean="0"/>
              <a:pPr algn="ctr"/>
              <a:t>‹#›</a:t>
            </a:fld>
            <a:endParaRPr lang="en-US" dirty="0"/>
          </a:p>
        </p:txBody>
      </p:sp>
      <p:sp>
        <p:nvSpPr>
          <p:cNvPr id="14" name="Footer Placeholder">
            <a:extLst>
              <a:ext uri="{FF2B5EF4-FFF2-40B4-BE49-F238E27FC236}">
                <a16:creationId xmlns:a16="http://schemas.microsoft.com/office/drawing/2014/main" id="{EC4B6832-9A04-854F-9075-DF58CE992FA7}"/>
              </a:ext>
            </a:extLst>
          </p:cNvPr>
          <p:cNvSpPr>
            <a:spLocks noGrp="1"/>
          </p:cNvSpPr>
          <p:nvPr>
            <p:ph type="ftr" sz="quarter" idx="3"/>
          </p:nvPr>
        </p:nvSpPr>
        <p:spPr>
          <a:xfrm>
            <a:off x="7529913" y="6250890"/>
            <a:ext cx="3842030" cy="365125"/>
          </a:xfrm>
          <a:prstGeom prst="rect">
            <a:avLst/>
          </a:prstGeom>
        </p:spPr>
        <p:txBody>
          <a:bodyPr vert="horz" lIns="91440" tIns="45720" rIns="0" bIns="45720" rtlCol="0" anchor="t" anchorCtr="0"/>
          <a:lstStyle>
            <a:lvl1pPr algn="r">
              <a:defRPr sz="2000" b="1">
                <a:solidFill>
                  <a:schemeClr val="bg1"/>
                </a:solidFill>
              </a:defRPr>
            </a:lvl1pPr>
          </a:lstStyle>
          <a:p>
            <a:endParaRPr lang="en-US" dirty="0"/>
          </a:p>
        </p:txBody>
      </p:sp>
      <p:sp>
        <p:nvSpPr>
          <p:cNvPr id="2" name="Title"/>
          <p:cNvSpPr>
            <a:spLocks noGrp="1"/>
          </p:cNvSpPr>
          <p:nvPr>
            <p:ph type="title" hasCustomPrompt="1"/>
          </p:nvPr>
        </p:nvSpPr>
        <p:spPr>
          <a:xfrm>
            <a:off x="838200" y="642127"/>
            <a:ext cx="10515600" cy="526298"/>
          </a:xfrm>
          <a:prstGeom prst="rect">
            <a:avLst/>
          </a:prstGeom>
        </p:spPr>
        <p:txBody>
          <a:bodyPr wrap="square">
            <a:spAutoFit/>
          </a:bodyPr>
          <a:lstStyle>
            <a:lvl1pPr>
              <a:defRPr sz="3600" baseline="0"/>
            </a:lvl1pPr>
          </a:lstStyle>
          <a:p>
            <a:r>
              <a:rPr lang="en-US" dirty="0"/>
              <a:t>Add your heading here</a:t>
            </a:r>
          </a:p>
        </p:txBody>
      </p:sp>
      <p:sp>
        <p:nvSpPr>
          <p:cNvPr id="3" name="Content Placeholder"/>
          <p:cNvSpPr>
            <a:spLocks noGrp="1"/>
          </p:cNvSpPr>
          <p:nvPr>
            <p:ph idx="1" hasCustomPrompt="1"/>
          </p:nvPr>
        </p:nvSpPr>
        <p:spPr>
          <a:xfrm>
            <a:off x="838200" y="1424324"/>
            <a:ext cx="10515600" cy="2298001"/>
          </a:xfrm>
          <a:prstGeom prst="rect">
            <a:avLst/>
          </a:prstGeom>
        </p:spPr>
        <p:txBody>
          <a:bodyPr wrap="square" lIns="0" tIns="0" rIns="0" bIns="0" anchor="t" anchorCtr="0">
            <a:spAutoFit/>
          </a:bodyPr>
          <a:lstStyle>
            <a:lvl1pPr>
              <a:lnSpc>
                <a:spcPct val="110000"/>
              </a:lnSpc>
              <a:spcAft>
                <a:spcPts val="500"/>
              </a:spcAft>
              <a:defRPr sz="3200">
                <a:solidFill>
                  <a:schemeClr val="tx1"/>
                </a:solidFill>
              </a:defRPr>
            </a:lvl1pPr>
            <a:lvl2pPr>
              <a:spcAft>
                <a:spcPts val="500"/>
              </a:spcAft>
              <a:defRPr sz="2800">
                <a:solidFill>
                  <a:schemeClr val="tx1"/>
                </a:solidFill>
              </a:defRPr>
            </a:lvl2pPr>
            <a:lvl3pPr>
              <a:spcAft>
                <a:spcPts val="500"/>
              </a:spcAft>
              <a:defRPr sz="2400">
                <a:solidFill>
                  <a:schemeClr val="tx1"/>
                </a:solidFill>
              </a:defRPr>
            </a:lvl3pPr>
            <a:lvl4pPr>
              <a:spcAft>
                <a:spcPts val="500"/>
              </a:spcAft>
              <a:defRPr sz="2000">
                <a:solidFill>
                  <a:schemeClr val="tx1"/>
                </a:solidFill>
              </a:defRPr>
            </a:lvl4pPr>
            <a:lvl5pPr>
              <a:spcAft>
                <a:spcPts val="500"/>
              </a:spcAft>
              <a:defRPr sz="1800">
                <a:solidFill>
                  <a:schemeClr val="tx1"/>
                </a:solidFill>
              </a:defRPr>
            </a:lvl5pPr>
          </a:lstStyle>
          <a:p>
            <a:pPr lvl="0"/>
            <a:r>
              <a:rPr lang="en-US" dirty="0"/>
              <a:t>Single column</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Logo">
            <a:extLst>
              <a:ext uri="{FF2B5EF4-FFF2-40B4-BE49-F238E27FC236}">
                <a16:creationId xmlns:a16="http://schemas.microsoft.com/office/drawing/2014/main" id="{447E70A3-4C48-46D3-AED7-FAFF0A06871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47849" y="6281865"/>
            <a:ext cx="3489869" cy="306034"/>
          </a:xfrm>
          <a:prstGeom prst="rect">
            <a:avLst/>
          </a:prstGeom>
        </p:spPr>
      </p:pic>
    </p:spTree>
    <p:extLst>
      <p:ext uri="{BB962C8B-B14F-4D97-AF65-F5344CB8AC3E}">
        <p14:creationId xmlns:p14="http://schemas.microsoft.com/office/powerpoint/2010/main" val="3561678762"/>
      </p:ext>
    </p:extLst>
  </p:cSld>
  <p:clrMapOvr>
    <a:masterClrMapping/>
  </p:clrMapOvr>
  <p:extLst>
    <p:ext uri="{DCECCB84-F9BA-43D5-87BE-67443E8EF086}">
      <p15:sldGuideLst xmlns:p15="http://schemas.microsoft.com/office/powerpoint/2012/main">
        <p15:guide id="1" pos="529">
          <p15:clr>
            <a:srgbClr val="FBAE40"/>
          </p15:clr>
        </p15:guide>
        <p15:guide id="2" pos="7174">
          <p15:clr>
            <a:srgbClr val="FBAE40"/>
          </p15:clr>
        </p15:guide>
        <p15:guide id="3" orient="horz" pos="391">
          <p15:clr>
            <a:srgbClr val="FBAE40"/>
          </p15:clr>
        </p15:guide>
        <p15:guide id="4" orient="horz" pos="36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08594-ECE3-485B-820E-06BC716D64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B3E030-E289-4AA3-9D3A-978D7BB027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27BBEA-2E8A-4000-95EF-DF840CF92360}"/>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5" name="Footer Placeholder 4">
            <a:extLst>
              <a:ext uri="{FF2B5EF4-FFF2-40B4-BE49-F238E27FC236}">
                <a16:creationId xmlns:a16="http://schemas.microsoft.com/office/drawing/2014/main" id="{7815868F-C8DB-4CFA-9D04-591C804B3F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674D8E-0C96-4E9C-B358-8507E4070970}"/>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1262419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EE362-AA81-412F-A10A-5A08F2C65E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90F7E2-9E3E-4FC4-A99F-C14CC279CD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F610A-81EB-49E7-84BF-45F34BC97788}"/>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5" name="Footer Placeholder 4">
            <a:extLst>
              <a:ext uri="{FF2B5EF4-FFF2-40B4-BE49-F238E27FC236}">
                <a16:creationId xmlns:a16="http://schemas.microsoft.com/office/drawing/2014/main" id="{A20B30EA-D42A-4D63-9B2A-EE26838656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68F502-5E13-4705-8D60-48B5DA83D981}"/>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3336988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3CE5D-3901-4E26-8C6C-22920B413B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BCADF0A-1408-4550-BC98-43BE558D5A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FB101FE-E512-4750-8290-A0FC1ED974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E14C5C-E191-4A91-B927-C5B651CC8445}"/>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6" name="Footer Placeholder 5">
            <a:extLst>
              <a:ext uri="{FF2B5EF4-FFF2-40B4-BE49-F238E27FC236}">
                <a16:creationId xmlns:a16="http://schemas.microsoft.com/office/drawing/2014/main" id="{E01C1C53-8493-463E-B153-9A9391F424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3A650D-B48B-470E-91BE-B7B91E185238}"/>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289536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E40F-30A2-4DB1-AD5E-CE907349498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DC1752-494C-4286-8767-6A40012925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AFD5B1-2CB6-4707-8F8E-06016D680C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9011AB8-76E6-4008-810C-248597B43B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6299CF-8DE8-4782-87A1-F4FA057F89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C10157A-F4F8-4436-9244-FF95FF291619}"/>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8" name="Footer Placeholder 7">
            <a:extLst>
              <a:ext uri="{FF2B5EF4-FFF2-40B4-BE49-F238E27FC236}">
                <a16:creationId xmlns:a16="http://schemas.microsoft.com/office/drawing/2014/main" id="{56BE87EA-A1F9-473D-ADE5-71B3095FF44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C103CC3-7EFA-404B-891A-E217B7A09209}"/>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316158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A0011-3ABF-4CAA-A53B-928AEAC3AFF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52A4034-94A4-4345-9887-ECA35005E7FD}"/>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4" name="Footer Placeholder 3">
            <a:extLst>
              <a:ext uri="{FF2B5EF4-FFF2-40B4-BE49-F238E27FC236}">
                <a16:creationId xmlns:a16="http://schemas.microsoft.com/office/drawing/2014/main" id="{8C7BF788-DD7B-4213-96EB-A473C9B9BA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4FF73D8-ECAE-4C5A-BFC8-A964F99CB373}"/>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302382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D1898A-4943-435F-8DB1-1B900A6FF212}"/>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3" name="Footer Placeholder 2">
            <a:extLst>
              <a:ext uri="{FF2B5EF4-FFF2-40B4-BE49-F238E27FC236}">
                <a16:creationId xmlns:a16="http://schemas.microsoft.com/office/drawing/2014/main" id="{3640C363-E7FF-4275-B7C8-23A675E097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B946B1-B0D7-4678-BC84-BBFD5D1FE158}"/>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87259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0BD7-A272-4916-BBBB-6E5EEE751F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1C0EDF-A4C4-4D73-888B-53E9922202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03D6B7-A5C2-40B0-A697-A99FDB3E97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2900D-B954-4CDF-8CB1-582D6ED4CCDA}"/>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6" name="Footer Placeholder 5">
            <a:extLst>
              <a:ext uri="{FF2B5EF4-FFF2-40B4-BE49-F238E27FC236}">
                <a16:creationId xmlns:a16="http://schemas.microsoft.com/office/drawing/2014/main" id="{69EDA50A-A175-432E-9861-5D1C425DCA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DA127B-5C04-46FC-B23E-292D8BA15D0D}"/>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1438410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BD51E-F7D4-4911-9F25-5319C9F1EE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DFF5ED5-D7B4-4E3D-943B-FDF1E28971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6DCE6C6-51FF-4E31-9740-C68F520226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3AE522-17B7-4B12-8447-4CC4C2BA7B9D}"/>
              </a:ext>
            </a:extLst>
          </p:cNvPr>
          <p:cNvSpPr>
            <a:spLocks noGrp="1"/>
          </p:cNvSpPr>
          <p:nvPr>
            <p:ph type="dt" sz="half" idx="10"/>
          </p:nvPr>
        </p:nvSpPr>
        <p:spPr/>
        <p:txBody>
          <a:bodyPr/>
          <a:lstStyle/>
          <a:p>
            <a:fld id="{20038454-EA4C-4EAA-A4D1-DC299EEFB6BB}" type="datetimeFigureOut">
              <a:rPr lang="en-GB" smtClean="0"/>
              <a:t>17/06/2022</a:t>
            </a:fld>
            <a:endParaRPr lang="en-GB"/>
          </a:p>
        </p:txBody>
      </p:sp>
      <p:sp>
        <p:nvSpPr>
          <p:cNvPr id="6" name="Footer Placeholder 5">
            <a:extLst>
              <a:ext uri="{FF2B5EF4-FFF2-40B4-BE49-F238E27FC236}">
                <a16:creationId xmlns:a16="http://schemas.microsoft.com/office/drawing/2014/main" id="{15899EA4-530F-4A80-BB61-D5B3816605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073500-DE3D-4680-B101-2CCE2B9B30E1}"/>
              </a:ext>
            </a:extLst>
          </p:cNvPr>
          <p:cNvSpPr>
            <a:spLocks noGrp="1"/>
          </p:cNvSpPr>
          <p:nvPr>
            <p:ph type="sldNum" sz="quarter" idx="12"/>
          </p:nvPr>
        </p:nvSpPr>
        <p:spPr/>
        <p:txBody>
          <a:bodyPr/>
          <a:lstStyle/>
          <a:p>
            <a:fld id="{E846D3AF-3C4E-4E28-8AC0-7A4DA4CF9287}" type="slidenum">
              <a:rPr lang="en-GB" smtClean="0"/>
              <a:t>‹#›</a:t>
            </a:fld>
            <a:endParaRPr lang="en-GB"/>
          </a:p>
        </p:txBody>
      </p:sp>
    </p:spTree>
    <p:extLst>
      <p:ext uri="{BB962C8B-B14F-4D97-AF65-F5344CB8AC3E}">
        <p14:creationId xmlns:p14="http://schemas.microsoft.com/office/powerpoint/2010/main" val="2913169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F17AA-F8A3-4ACD-859C-6D1FF0B015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30E69D-185A-4972-A3A4-7C7BC53087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1523D5-9E48-4C85-9BC9-C862CF1358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38454-EA4C-4EAA-A4D1-DC299EEFB6BB}" type="datetimeFigureOut">
              <a:rPr lang="en-GB" smtClean="0"/>
              <a:t>17/06/2022</a:t>
            </a:fld>
            <a:endParaRPr lang="en-GB"/>
          </a:p>
        </p:txBody>
      </p:sp>
      <p:sp>
        <p:nvSpPr>
          <p:cNvPr id="5" name="Footer Placeholder 4">
            <a:extLst>
              <a:ext uri="{FF2B5EF4-FFF2-40B4-BE49-F238E27FC236}">
                <a16:creationId xmlns:a16="http://schemas.microsoft.com/office/drawing/2014/main" id="{FC80ED74-9FAF-41CB-8A03-8307F7F2C3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AED315B-FFB5-430D-B605-8188FD972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6D3AF-3C4E-4E28-8AC0-7A4DA4CF9287}" type="slidenum">
              <a:rPr lang="en-GB" smtClean="0"/>
              <a:t>‹#›</a:t>
            </a:fld>
            <a:endParaRPr lang="en-GB"/>
          </a:p>
        </p:txBody>
      </p:sp>
    </p:spTree>
    <p:extLst>
      <p:ext uri="{BB962C8B-B14F-4D97-AF65-F5344CB8AC3E}">
        <p14:creationId xmlns:p14="http://schemas.microsoft.com/office/powerpoint/2010/main" val="1518719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F2B7606F-25F1-44A9-85D1-9970728AB33E}"/>
              </a:ext>
            </a:extLst>
          </p:cNvPr>
          <p:cNvSpPr>
            <a:spLocks noGrp="1"/>
          </p:cNvSpPr>
          <p:nvPr>
            <p:ph type="title"/>
          </p:nvPr>
        </p:nvSpPr>
        <p:spPr>
          <a:xfrm>
            <a:off x="838201" y="431364"/>
            <a:ext cx="7221070" cy="2647241"/>
          </a:xfrm>
        </p:spPr>
        <p:txBody>
          <a:bodyPr>
            <a:normAutofit fontScale="90000"/>
          </a:bodyPr>
          <a:lstStyle/>
          <a:p>
            <a:r>
              <a:rPr lang="en-GB" sz="4800" dirty="0">
                <a:effectLst/>
                <a:latin typeface="Arial" panose="020B0604020202020204" pitchFamily="34" charset="0"/>
                <a:ea typeface="Calibri" panose="020F0502020204030204" pitchFamily="34" charset="0"/>
              </a:rPr>
              <a:t>The legal environment in the UK enabling the use of admin data and our experiences in applying this</a:t>
            </a:r>
            <a:br>
              <a:rPr kumimoji="0" lang="en-GB" sz="4800" b="1" i="0" u="none" strike="noStrike" kern="1200" cap="none" spc="0" normalizeH="0" baseline="0" noProof="0" dirty="0">
                <a:ln>
                  <a:noFill/>
                </a:ln>
                <a:solidFill>
                  <a:srgbClr val="002D46"/>
                </a:solidFill>
                <a:effectLst/>
                <a:uLnTx/>
                <a:uFillTx/>
                <a:latin typeface="Arial" charset="0"/>
                <a:ea typeface="ＭＳ Ｐゴシック" pitchFamily="34" charset="-128"/>
                <a:cs typeface="+mn-cs"/>
              </a:rPr>
            </a:br>
            <a:endParaRPr lang="en-GB" dirty="0"/>
          </a:p>
        </p:txBody>
      </p:sp>
      <p:sp>
        <p:nvSpPr>
          <p:cNvPr id="51" name="Content Placeholder 50">
            <a:extLst>
              <a:ext uri="{FF2B5EF4-FFF2-40B4-BE49-F238E27FC236}">
                <a16:creationId xmlns:a16="http://schemas.microsoft.com/office/drawing/2014/main" id="{28A3E78C-BAB1-4A56-9A0E-61064A9588E6}"/>
              </a:ext>
            </a:extLst>
          </p:cNvPr>
          <p:cNvSpPr>
            <a:spLocks noGrp="1"/>
          </p:cNvSpPr>
          <p:nvPr>
            <p:ph idx="13"/>
          </p:nvPr>
        </p:nvSpPr>
        <p:spPr>
          <a:xfrm>
            <a:off x="917892" y="3385546"/>
            <a:ext cx="6433868" cy="437236"/>
          </a:xfrm>
        </p:spPr>
        <p:txBody>
          <a:bodyPr/>
          <a:lstStyle/>
          <a:p>
            <a:r>
              <a:rPr lang="en-GB" dirty="0"/>
              <a:t>Simon Whitworth</a:t>
            </a:r>
          </a:p>
        </p:txBody>
      </p:sp>
      <p:sp>
        <p:nvSpPr>
          <p:cNvPr id="50" name="Content Placeholder 49">
            <a:extLst>
              <a:ext uri="{FF2B5EF4-FFF2-40B4-BE49-F238E27FC236}">
                <a16:creationId xmlns:a16="http://schemas.microsoft.com/office/drawing/2014/main" id="{74EB087D-126D-4DFA-A834-EF937FF1EEC6}"/>
              </a:ext>
            </a:extLst>
          </p:cNvPr>
          <p:cNvSpPr>
            <a:spLocks noGrp="1"/>
          </p:cNvSpPr>
          <p:nvPr>
            <p:ph idx="1"/>
          </p:nvPr>
        </p:nvSpPr>
        <p:spPr>
          <a:xfrm>
            <a:off x="917892" y="3980758"/>
            <a:ext cx="6433868" cy="312330"/>
          </a:xfrm>
        </p:spPr>
        <p:txBody>
          <a:bodyPr/>
          <a:lstStyle/>
          <a:p>
            <a:r>
              <a:rPr lang="en-GB" dirty="0"/>
              <a:t>Head of Data Ethics and Research Governance</a:t>
            </a:r>
          </a:p>
        </p:txBody>
      </p:sp>
      <p:pic>
        <p:nvPicPr>
          <p:cNvPr id="5" name="Picture 4" descr="A picture containing logo&#10;&#10;Description automatically generated">
            <a:extLst>
              <a:ext uri="{FF2B5EF4-FFF2-40B4-BE49-F238E27FC236}">
                <a16:creationId xmlns:a16="http://schemas.microsoft.com/office/drawing/2014/main" id="{5E334CFF-68B8-4289-ABE7-7AD2DFC3B0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892" y="4999037"/>
            <a:ext cx="4524375" cy="1228725"/>
          </a:xfrm>
          <a:prstGeom prst="rect">
            <a:avLst/>
          </a:prstGeom>
        </p:spPr>
      </p:pic>
    </p:spTree>
    <p:extLst>
      <p:ext uri="{BB962C8B-B14F-4D97-AF65-F5344CB8AC3E}">
        <p14:creationId xmlns:p14="http://schemas.microsoft.com/office/powerpoint/2010/main" val="1882676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159523-E9FF-40D1-ABDB-92434C2FFB42}"/>
              </a:ext>
            </a:extLst>
          </p:cNvPr>
          <p:cNvSpPr>
            <a:spLocks noGrp="1"/>
          </p:cNvSpPr>
          <p:nvPr>
            <p:ph type="title"/>
          </p:nvPr>
        </p:nvSpPr>
        <p:spPr>
          <a:xfrm>
            <a:off x="838200" y="556995"/>
            <a:ext cx="10515600" cy="1133693"/>
          </a:xfrm>
        </p:spPr>
        <p:txBody>
          <a:bodyPr>
            <a:normAutofit/>
          </a:bodyPr>
          <a:lstStyle/>
          <a:p>
            <a:r>
              <a:rPr lang="en-GB" sz="5200" b="1"/>
              <a:t>Successes</a:t>
            </a:r>
          </a:p>
        </p:txBody>
      </p:sp>
      <p:graphicFrame>
        <p:nvGraphicFramePr>
          <p:cNvPr id="5" name="Content Placeholder 2">
            <a:extLst>
              <a:ext uri="{FF2B5EF4-FFF2-40B4-BE49-F238E27FC236}">
                <a16:creationId xmlns:a16="http://schemas.microsoft.com/office/drawing/2014/main" id="{1F1B2F92-8A78-20A8-0DF9-E76CC83F473D}"/>
              </a:ext>
            </a:extLst>
          </p:cNvPr>
          <p:cNvGraphicFramePr>
            <a:graphicFrameLocks noGrp="1"/>
          </p:cNvGraphicFramePr>
          <p:nvPr>
            <p:ph idx="1"/>
            <p:extLst>
              <p:ext uri="{D42A27DB-BD31-4B8C-83A1-F6EECF244321}">
                <p14:modId xmlns:p14="http://schemas.microsoft.com/office/powerpoint/2010/main" val="25671415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4966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159523-E9FF-40D1-ABDB-92434C2FFB42}"/>
              </a:ext>
            </a:extLst>
          </p:cNvPr>
          <p:cNvSpPr>
            <a:spLocks noGrp="1"/>
          </p:cNvSpPr>
          <p:nvPr>
            <p:ph type="title"/>
          </p:nvPr>
        </p:nvSpPr>
        <p:spPr>
          <a:xfrm>
            <a:off x="838200" y="556995"/>
            <a:ext cx="10515600" cy="1133693"/>
          </a:xfrm>
        </p:spPr>
        <p:txBody>
          <a:bodyPr>
            <a:normAutofit/>
          </a:bodyPr>
          <a:lstStyle/>
          <a:p>
            <a:r>
              <a:rPr lang="en-GB" sz="5200" b="1" dirty="0"/>
              <a:t>Challenges</a:t>
            </a:r>
          </a:p>
        </p:txBody>
      </p:sp>
      <p:graphicFrame>
        <p:nvGraphicFramePr>
          <p:cNvPr id="5" name="Content Placeholder 2">
            <a:extLst>
              <a:ext uri="{FF2B5EF4-FFF2-40B4-BE49-F238E27FC236}">
                <a16:creationId xmlns:a16="http://schemas.microsoft.com/office/drawing/2014/main" id="{578DB7C7-E9C5-E4B5-19B2-7FAE3E3135A5}"/>
              </a:ext>
            </a:extLst>
          </p:cNvPr>
          <p:cNvGraphicFramePr>
            <a:graphicFrameLocks noGrp="1"/>
          </p:cNvGraphicFramePr>
          <p:nvPr>
            <p:ph idx="1"/>
            <p:extLst>
              <p:ext uri="{D42A27DB-BD31-4B8C-83A1-F6EECF244321}">
                <p14:modId xmlns:p14="http://schemas.microsoft.com/office/powerpoint/2010/main" val="306783240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6181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E40F2-7CD7-448D-A020-572FD1BB2094}"/>
              </a:ext>
            </a:extLst>
          </p:cNvPr>
          <p:cNvSpPr>
            <a:spLocks noGrp="1"/>
          </p:cNvSpPr>
          <p:nvPr>
            <p:ph type="title"/>
          </p:nvPr>
        </p:nvSpPr>
        <p:spPr>
          <a:xfrm>
            <a:off x="-2" y="0"/>
            <a:ext cx="5093209" cy="6949440"/>
          </a:xfrm>
          <a:solidFill>
            <a:schemeClr val="tx2"/>
          </a:solidFill>
        </p:spPr>
        <p:txBody>
          <a:bodyPr>
            <a:normAutofit/>
          </a:bodyPr>
          <a:lstStyle/>
          <a:p>
            <a:r>
              <a:rPr lang="en-GB" sz="6000" dirty="0">
                <a:solidFill>
                  <a:schemeClr val="bg1"/>
                </a:solidFill>
              </a:rPr>
              <a:t>Code of Practice</a:t>
            </a:r>
          </a:p>
        </p:txBody>
      </p:sp>
      <p:graphicFrame>
        <p:nvGraphicFramePr>
          <p:cNvPr id="5" name="Content Placeholder 2">
            <a:extLst>
              <a:ext uri="{FF2B5EF4-FFF2-40B4-BE49-F238E27FC236}">
                <a16:creationId xmlns:a16="http://schemas.microsoft.com/office/drawing/2014/main" id="{D9C2AB7A-EA19-3A14-897C-7D4C2ED8306D}"/>
              </a:ext>
            </a:extLst>
          </p:cNvPr>
          <p:cNvGraphicFramePr>
            <a:graphicFrameLocks noGrp="1"/>
          </p:cNvGraphicFramePr>
          <p:nvPr>
            <p:ph idx="1"/>
            <p:extLst>
              <p:ext uri="{D42A27DB-BD31-4B8C-83A1-F6EECF244321}">
                <p14:modId xmlns:p14="http://schemas.microsoft.com/office/powerpoint/2010/main" val="500951262"/>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461F93B1-35FB-4684-8AD2-F4F3CAA92FEF}"/>
              </a:ext>
            </a:extLst>
          </p:cNvPr>
          <p:cNvSpPr/>
          <p:nvPr/>
        </p:nvSpPr>
        <p:spPr>
          <a:xfrm>
            <a:off x="5093207" y="3362325"/>
            <a:ext cx="4688968" cy="108584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91991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33787274-F029-E748-8C7B-8D67F99EBD49}"/>
              </a:ext>
            </a:extLst>
          </p:cNvPr>
          <p:cNvSpPr>
            <a:spLocks noGrp="1"/>
          </p:cNvSpPr>
          <p:nvPr>
            <p:ph type="title"/>
          </p:nvPr>
        </p:nvSpPr>
        <p:spPr>
          <a:xfrm>
            <a:off x="838200" y="609811"/>
            <a:ext cx="10515600" cy="590931"/>
          </a:xfrm>
        </p:spPr>
        <p:txBody>
          <a:bodyPr/>
          <a:lstStyle/>
          <a:p>
            <a:r>
              <a:rPr lang="en-GB" b="1" dirty="0"/>
              <a:t>Centre for Applied Data Ethics</a:t>
            </a:r>
            <a:endParaRPr lang="en-US" b="1" dirty="0"/>
          </a:p>
        </p:txBody>
      </p:sp>
      <p:sp>
        <p:nvSpPr>
          <p:cNvPr id="3" name="Content Placeholder">
            <a:extLst>
              <a:ext uri="{FF2B5EF4-FFF2-40B4-BE49-F238E27FC236}">
                <a16:creationId xmlns:a16="http://schemas.microsoft.com/office/drawing/2014/main" id="{C6452333-3561-AC46-A8A3-C79878353742}"/>
              </a:ext>
            </a:extLst>
          </p:cNvPr>
          <p:cNvSpPr>
            <a:spLocks noGrp="1"/>
          </p:cNvSpPr>
          <p:nvPr>
            <p:ph idx="1"/>
          </p:nvPr>
        </p:nvSpPr>
        <p:spPr>
          <a:xfrm>
            <a:off x="2052320" y="1709433"/>
            <a:ext cx="3413760" cy="2399760"/>
          </a:xfrm>
        </p:spPr>
        <p:txBody>
          <a:bodyPr/>
          <a:lstStyle/>
          <a:p>
            <a:pPr marL="0" indent="0">
              <a:buNone/>
            </a:pPr>
            <a:r>
              <a:rPr lang="en-GB" sz="2000" dirty="0"/>
              <a:t>Developed an </a:t>
            </a:r>
            <a:br>
              <a:rPr lang="en-GB" sz="2000" dirty="0"/>
            </a:br>
            <a:r>
              <a:rPr lang="en-GB" sz="2000" b="1" dirty="0"/>
              <a:t>self-assessment tool and guidance </a:t>
            </a:r>
            <a:r>
              <a:rPr lang="en-GB" sz="2000" dirty="0"/>
              <a:t>to enable researchers to consider the ethics of their research</a:t>
            </a:r>
            <a:r>
              <a:rPr lang="en-GB" sz="2000" b="1" dirty="0"/>
              <a:t>.</a:t>
            </a:r>
          </a:p>
          <a:p>
            <a:endParaRPr lang="en-US" dirty="0"/>
          </a:p>
        </p:txBody>
      </p:sp>
      <p:sp>
        <p:nvSpPr>
          <p:cNvPr id="7" name="Content Placeholder">
            <a:extLst>
              <a:ext uri="{FF2B5EF4-FFF2-40B4-BE49-F238E27FC236}">
                <a16:creationId xmlns:a16="http://schemas.microsoft.com/office/drawing/2014/main" id="{01EBEDD2-464F-45B3-B8F7-0B0FAFEF74E8}"/>
              </a:ext>
            </a:extLst>
          </p:cNvPr>
          <p:cNvSpPr txBox="1">
            <a:spLocks/>
          </p:cNvSpPr>
          <p:nvPr/>
        </p:nvSpPr>
        <p:spPr>
          <a:xfrm>
            <a:off x="2052320" y="3794760"/>
            <a:ext cx="3413760" cy="1666546"/>
          </a:xfrm>
          <a:prstGeom prst="rect">
            <a:avLst/>
          </a:prstGeom>
        </p:spPr>
        <p:txBody>
          <a:bodyPr vert="horz" wrap="square" lIns="0" tIns="0" rIns="0" bIns="0" rtlCol="0" anchor="t" anchorCtr="0">
            <a:spAutoFit/>
          </a:bodyPr>
          <a:lstStyle>
            <a:lvl1pPr marL="252000" indent="-252000" algn="l" defTabSz="914400" rtl="0" eaLnBrk="1" latinLnBrk="0" hangingPunct="1">
              <a:lnSpc>
                <a:spcPct val="110000"/>
              </a:lnSpc>
              <a:spcBef>
                <a:spcPts val="0"/>
              </a:spcBef>
              <a:spcAft>
                <a:spcPts val="500"/>
              </a:spcAft>
              <a:buFont typeface="Arial" panose="020B0604020202020204" pitchFamily="34" charset="0"/>
              <a:buChar char="•"/>
              <a:defRPr sz="3200" kern="1200">
                <a:solidFill>
                  <a:schemeClr val="tx1"/>
                </a:solidFill>
                <a:latin typeface="+mn-lt"/>
                <a:ea typeface="+mn-ea"/>
                <a:cs typeface="+mn-cs"/>
              </a:defRPr>
            </a:lvl1pPr>
            <a:lvl2pPr marL="468000" indent="-216000" algn="l" defTabSz="914400" rtl="0" eaLnBrk="1" latinLnBrk="0" hangingPunct="1">
              <a:lnSpc>
                <a:spcPct val="110000"/>
              </a:lnSpc>
              <a:spcBef>
                <a:spcPts val="0"/>
              </a:spcBef>
              <a:spcAft>
                <a:spcPts val="500"/>
              </a:spcAft>
              <a:buFont typeface="Arial" panose="020B0604020202020204" pitchFamily="34" charset="0"/>
              <a:buChar char="•"/>
              <a:defRPr sz="2800" kern="1200">
                <a:solidFill>
                  <a:schemeClr val="tx1"/>
                </a:solidFill>
                <a:latin typeface="+mn-lt"/>
                <a:ea typeface="+mn-ea"/>
                <a:cs typeface="+mn-cs"/>
              </a:defRPr>
            </a:lvl2pPr>
            <a:lvl3pPr marL="648000" indent="-180000" algn="l" defTabSz="914400" rtl="0" eaLnBrk="1" latinLnBrk="0" hangingPunct="1">
              <a:lnSpc>
                <a:spcPct val="110000"/>
              </a:lnSpc>
              <a:spcBef>
                <a:spcPts val="0"/>
              </a:spcBef>
              <a:spcAft>
                <a:spcPts val="500"/>
              </a:spcAft>
              <a:buFont typeface="Arial" panose="020B0604020202020204" pitchFamily="34" charset="0"/>
              <a:buChar char="•"/>
              <a:defRPr sz="2400" kern="1200">
                <a:solidFill>
                  <a:schemeClr val="tx1"/>
                </a:solidFill>
                <a:latin typeface="+mn-lt"/>
                <a:ea typeface="+mn-ea"/>
                <a:cs typeface="+mn-cs"/>
              </a:defRPr>
            </a:lvl3pPr>
            <a:lvl4pPr marL="828000" indent="-180000" algn="l" defTabSz="914400" rtl="0" eaLnBrk="1" latinLnBrk="0" hangingPunct="1">
              <a:lnSpc>
                <a:spcPct val="110000"/>
              </a:lnSpc>
              <a:spcBef>
                <a:spcPts val="0"/>
              </a:spcBef>
              <a:spcAft>
                <a:spcPts val="500"/>
              </a:spcAft>
              <a:buFont typeface="Arial" panose="020B0604020202020204" pitchFamily="34" charset="0"/>
              <a:buChar char="•"/>
              <a:defRPr sz="2000" kern="1200">
                <a:solidFill>
                  <a:schemeClr val="tx1"/>
                </a:solidFill>
                <a:latin typeface="+mn-lt"/>
                <a:ea typeface="+mn-ea"/>
                <a:cs typeface="+mn-cs"/>
              </a:defRPr>
            </a:lvl4pPr>
            <a:lvl5pPr marL="1008000" indent="-180000" algn="l" defTabSz="914400" rtl="0" eaLnBrk="1" latinLnBrk="0" hangingPunct="1">
              <a:lnSpc>
                <a:spcPct val="110000"/>
              </a:lnSpc>
              <a:spcBef>
                <a:spcPts val="0"/>
              </a:spcBef>
              <a:spcAft>
                <a:spcPts val="5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500"/>
              </a:spcAft>
              <a:buClrTx/>
              <a:buSzTx/>
              <a:buFont typeface="Arial" panose="020B0604020202020204" pitchFamily="34" charset="0"/>
              <a:buNone/>
              <a:tabLst/>
              <a:defRPr/>
            </a:pPr>
            <a:r>
              <a:rPr kumimoji="0" lang="en-GB" sz="2000" b="1" i="0" u="none" strike="noStrike" kern="1200" cap="none" spc="0" normalizeH="0" baseline="0" noProof="0" dirty="0">
                <a:ln>
                  <a:noFill/>
                </a:ln>
                <a:solidFill>
                  <a:srgbClr val="414042"/>
                </a:solidFill>
                <a:effectLst/>
                <a:uLnTx/>
                <a:uFillTx/>
                <a:latin typeface="Arial" panose="020B0604020202020204"/>
                <a:ea typeface="+mn-ea"/>
                <a:cs typeface="+mn-cs"/>
              </a:rPr>
              <a:t>An ethics user support service</a:t>
            </a:r>
            <a:r>
              <a:rPr kumimoji="0" lang="en-GB" sz="2000" b="0" i="0" u="none" strike="noStrike" kern="1200" cap="none" spc="0" normalizeH="0" baseline="0" noProof="0" dirty="0">
                <a:ln>
                  <a:noFill/>
                </a:ln>
                <a:solidFill>
                  <a:srgbClr val="414042"/>
                </a:solidFill>
                <a:effectLst/>
                <a:uLnTx/>
                <a:uFillTx/>
                <a:latin typeface="Arial" panose="020B0604020202020204"/>
                <a:ea typeface="+mn-ea"/>
                <a:cs typeface="+mn-cs"/>
              </a:rPr>
              <a:t> for the research and statistics community to </a:t>
            </a:r>
            <a:r>
              <a:rPr kumimoji="0" lang="en-GB" sz="2000" b="1" i="0" u="none" strike="noStrike" kern="1200" cap="none" spc="0" normalizeH="0" baseline="0" noProof="0" dirty="0">
                <a:ln>
                  <a:noFill/>
                </a:ln>
                <a:solidFill>
                  <a:srgbClr val="414042"/>
                </a:solidFill>
                <a:effectLst/>
                <a:uLnTx/>
                <a:uFillTx/>
                <a:latin typeface="Arial" panose="020B0604020202020204"/>
                <a:ea typeface="+mn-ea"/>
                <a:cs typeface="+mn-cs"/>
              </a:rPr>
              <a:t>provide ethics advice at the research design phase</a:t>
            </a:r>
            <a:r>
              <a:rPr kumimoji="0" lang="en-GB" sz="2000" b="0" i="0" u="none" strike="noStrike" kern="1200" cap="none" spc="0" normalizeH="0" baseline="0" noProof="0" dirty="0">
                <a:ln>
                  <a:noFill/>
                </a:ln>
                <a:solidFill>
                  <a:srgbClr val="414042"/>
                </a:solidFill>
                <a:effectLst/>
                <a:uLnTx/>
                <a:uFillTx/>
                <a:latin typeface="Arial" panose="020B0604020202020204"/>
                <a:ea typeface="+mn-ea"/>
                <a:cs typeface="+mn-cs"/>
              </a:rPr>
              <a:t>.</a:t>
            </a:r>
          </a:p>
        </p:txBody>
      </p:sp>
      <p:sp>
        <p:nvSpPr>
          <p:cNvPr id="8" name="Content Placeholder">
            <a:extLst>
              <a:ext uri="{FF2B5EF4-FFF2-40B4-BE49-F238E27FC236}">
                <a16:creationId xmlns:a16="http://schemas.microsoft.com/office/drawing/2014/main" id="{FAC7D15A-9FDF-4FAA-A9D4-2F738CB9938D}"/>
              </a:ext>
            </a:extLst>
          </p:cNvPr>
          <p:cNvSpPr txBox="1">
            <a:spLocks/>
          </p:cNvSpPr>
          <p:nvPr/>
        </p:nvSpPr>
        <p:spPr>
          <a:xfrm>
            <a:off x="7345680" y="1709433"/>
            <a:ext cx="4079240" cy="1327992"/>
          </a:xfrm>
          <a:prstGeom prst="rect">
            <a:avLst/>
          </a:prstGeom>
        </p:spPr>
        <p:txBody>
          <a:bodyPr vert="horz" wrap="square" lIns="0" tIns="0" rIns="0" bIns="0" rtlCol="0" anchor="t" anchorCtr="0">
            <a:spAutoFit/>
          </a:bodyPr>
          <a:lstStyle>
            <a:lvl1pPr marL="252000" indent="-252000" algn="l" defTabSz="914400" rtl="0" eaLnBrk="1" latinLnBrk="0" hangingPunct="1">
              <a:lnSpc>
                <a:spcPct val="110000"/>
              </a:lnSpc>
              <a:spcBef>
                <a:spcPts val="0"/>
              </a:spcBef>
              <a:spcAft>
                <a:spcPts val="500"/>
              </a:spcAft>
              <a:buFont typeface="Arial" panose="020B0604020202020204" pitchFamily="34" charset="0"/>
              <a:buChar char="•"/>
              <a:defRPr sz="3200" kern="1200">
                <a:solidFill>
                  <a:schemeClr val="tx1"/>
                </a:solidFill>
                <a:latin typeface="+mn-lt"/>
                <a:ea typeface="+mn-ea"/>
                <a:cs typeface="+mn-cs"/>
              </a:defRPr>
            </a:lvl1pPr>
            <a:lvl2pPr marL="468000" indent="-216000" algn="l" defTabSz="914400" rtl="0" eaLnBrk="1" latinLnBrk="0" hangingPunct="1">
              <a:lnSpc>
                <a:spcPct val="110000"/>
              </a:lnSpc>
              <a:spcBef>
                <a:spcPts val="0"/>
              </a:spcBef>
              <a:spcAft>
                <a:spcPts val="500"/>
              </a:spcAft>
              <a:buFont typeface="Arial" panose="020B0604020202020204" pitchFamily="34" charset="0"/>
              <a:buChar char="•"/>
              <a:defRPr sz="2800" kern="1200">
                <a:solidFill>
                  <a:schemeClr val="tx1"/>
                </a:solidFill>
                <a:latin typeface="+mn-lt"/>
                <a:ea typeface="+mn-ea"/>
                <a:cs typeface="+mn-cs"/>
              </a:defRPr>
            </a:lvl2pPr>
            <a:lvl3pPr marL="648000" indent="-180000" algn="l" defTabSz="914400" rtl="0" eaLnBrk="1" latinLnBrk="0" hangingPunct="1">
              <a:lnSpc>
                <a:spcPct val="110000"/>
              </a:lnSpc>
              <a:spcBef>
                <a:spcPts val="0"/>
              </a:spcBef>
              <a:spcAft>
                <a:spcPts val="500"/>
              </a:spcAft>
              <a:buFont typeface="Arial" panose="020B0604020202020204" pitchFamily="34" charset="0"/>
              <a:buChar char="•"/>
              <a:defRPr sz="2400" kern="1200">
                <a:solidFill>
                  <a:schemeClr val="tx1"/>
                </a:solidFill>
                <a:latin typeface="+mn-lt"/>
                <a:ea typeface="+mn-ea"/>
                <a:cs typeface="+mn-cs"/>
              </a:defRPr>
            </a:lvl3pPr>
            <a:lvl4pPr marL="828000" indent="-180000" algn="l" defTabSz="914400" rtl="0" eaLnBrk="1" latinLnBrk="0" hangingPunct="1">
              <a:lnSpc>
                <a:spcPct val="110000"/>
              </a:lnSpc>
              <a:spcBef>
                <a:spcPts val="0"/>
              </a:spcBef>
              <a:spcAft>
                <a:spcPts val="500"/>
              </a:spcAft>
              <a:buFont typeface="Arial" panose="020B0604020202020204" pitchFamily="34" charset="0"/>
              <a:buChar char="•"/>
              <a:defRPr sz="2000" kern="1200">
                <a:solidFill>
                  <a:schemeClr val="tx1"/>
                </a:solidFill>
                <a:latin typeface="+mn-lt"/>
                <a:ea typeface="+mn-ea"/>
                <a:cs typeface="+mn-cs"/>
              </a:defRPr>
            </a:lvl4pPr>
            <a:lvl5pPr marL="1008000" indent="-180000" algn="l" defTabSz="914400" rtl="0" eaLnBrk="1" latinLnBrk="0" hangingPunct="1">
              <a:lnSpc>
                <a:spcPct val="110000"/>
              </a:lnSpc>
              <a:spcBef>
                <a:spcPts val="0"/>
              </a:spcBef>
              <a:spcAft>
                <a:spcPts val="5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500"/>
              </a:spcAft>
              <a:buClrTx/>
              <a:buSzTx/>
              <a:buFont typeface="Arial" panose="020B0604020202020204" pitchFamily="34" charset="0"/>
              <a:buNone/>
              <a:tabLst/>
              <a:defRPr/>
            </a:pPr>
            <a:r>
              <a:rPr lang="en-GB" sz="2000" b="1" dirty="0">
                <a:solidFill>
                  <a:srgbClr val="414042"/>
                </a:solidFill>
                <a:latin typeface="Arial" panose="020B0604020202020204"/>
              </a:rPr>
              <a:t>E</a:t>
            </a:r>
            <a:r>
              <a:rPr kumimoji="0" lang="en-GB" sz="2000" b="1" i="0" u="none" strike="noStrike" kern="1200" cap="none" spc="0" normalizeH="0" baseline="0" noProof="0" dirty="0" err="1">
                <a:ln>
                  <a:noFill/>
                </a:ln>
                <a:solidFill>
                  <a:srgbClr val="414042"/>
                </a:solidFill>
                <a:effectLst/>
                <a:uLnTx/>
                <a:uFillTx/>
                <a:latin typeface="Arial" panose="020B0604020202020204"/>
                <a:ea typeface="+mn-ea"/>
                <a:cs typeface="+mn-cs"/>
              </a:rPr>
              <a:t>thics</a:t>
            </a:r>
            <a:r>
              <a:rPr kumimoji="0" lang="en-GB" sz="2000" b="1" i="0" u="none" strike="noStrike" kern="1200" cap="none" spc="0" normalizeH="0" baseline="0" noProof="0" dirty="0">
                <a:ln>
                  <a:noFill/>
                </a:ln>
                <a:solidFill>
                  <a:srgbClr val="414042"/>
                </a:solidFill>
                <a:effectLst/>
                <a:uLnTx/>
                <a:uFillTx/>
                <a:latin typeface="Arial" panose="020B0604020202020204"/>
                <a:ea typeface="+mn-ea"/>
                <a:cs typeface="+mn-cs"/>
              </a:rPr>
              <a:t> training </a:t>
            </a:r>
            <a:r>
              <a:rPr kumimoji="0" lang="en-GB" sz="2000" b="0" i="0" u="none" strike="noStrike" kern="1200" cap="none" spc="0" normalizeH="0" baseline="0" noProof="0" dirty="0">
                <a:ln>
                  <a:noFill/>
                </a:ln>
                <a:solidFill>
                  <a:srgbClr val="414042"/>
                </a:solidFill>
                <a:effectLst/>
                <a:uLnTx/>
                <a:uFillTx/>
                <a:latin typeface="Arial" panose="020B0604020202020204"/>
                <a:ea typeface="+mn-ea"/>
                <a:cs typeface="+mn-cs"/>
              </a:rPr>
              <a:t>for the research and statistical community across </a:t>
            </a:r>
            <a:r>
              <a:rPr kumimoji="0" lang="en-GB" sz="2000" b="1" i="0" u="none" strike="noStrike" kern="1200" cap="none" spc="0" normalizeH="0" baseline="0" noProof="0" dirty="0">
                <a:ln>
                  <a:noFill/>
                </a:ln>
                <a:solidFill>
                  <a:srgbClr val="414042"/>
                </a:solidFill>
                <a:effectLst/>
                <a:uLnTx/>
                <a:uFillTx/>
                <a:latin typeface="Arial" panose="020B0604020202020204"/>
                <a:ea typeface="+mn-ea"/>
                <a:cs typeface="+mn-cs"/>
              </a:rPr>
              <a:t>Government, academia and the commercial sector.</a:t>
            </a:r>
          </a:p>
        </p:txBody>
      </p:sp>
      <p:sp>
        <p:nvSpPr>
          <p:cNvPr id="9" name="Content Placeholder">
            <a:extLst>
              <a:ext uri="{FF2B5EF4-FFF2-40B4-BE49-F238E27FC236}">
                <a16:creationId xmlns:a16="http://schemas.microsoft.com/office/drawing/2014/main" id="{9155A3D4-48A0-4D84-81AE-494022C0398B}"/>
              </a:ext>
            </a:extLst>
          </p:cNvPr>
          <p:cNvSpPr txBox="1">
            <a:spLocks/>
          </p:cNvSpPr>
          <p:nvPr/>
        </p:nvSpPr>
        <p:spPr>
          <a:xfrm>
            <a:off x="7345680" y="3799840"/>
            <a:ext cx="3942080" cy="989438"/>
          </a:xfrm>
          <a:prstGeom prst="rect">
            <a:avLst/>
          </a:prstGeom>
        </p:spPr>
        <p:txBody>
          <a:bodyPr vert="horz" wrap="square" lIns="0" tIns="0" rIns="0" bIns="0" rtlCol="0" anchor="t" anchorCtr="0">
            <a:spAutoFit/>
          </a:bodyPr>
          <a:lstStyle>
            <a:lvl1pPr marL="252000" indent="-252000" algn="l" defTabSz="914400" rtl="0" eaLnBrk="1" latinLnBrk="0" hangingPunct="1">
              <a:lnSpc>
                <a:spcPct val="110000"/>
              </a:lnSpc>
              <a:spcBef>
                <a:spcPts val="0"/>
              </a:spcBef>
              <a:spcAft>
                <a:spcPts val="500"/>
              </a:spcAft>
              <a:buFont typeface="Arial" panose="020B0604020202020204" pitchFamily="34" charset="0"/>
              <a:buChar char="•"/>
              <a:defRPr sz="3200" kern="1200">
                <a:solidFill>
                  <a:schemeClr val="tx1"/>
                </a:solidFill>
                <a:latin typeface="+mn-lt"/>
                <a:ea typeface="+mn-ea"/>
                <a:cs typeface="+mn-cs"/>
              </a:defRPr>
            </a:lvl1pPr>
            <a:lvl2pPr marL="468000" indent="-216000" algn="l" defTabSz="914400" rtl="0" eaLnBrk="1" latinLnBrk="0" hangingPunct="1">
              <a:lnSpc>
                <a:spcPct val="110000"/>
              </a:lnSpc>
              <a:spcBef>
                <a:spcPts val="0"/>
              </a:spcBef>
              <a:spcAft>
                <a:spcPts val="500"/>
              </a:spcAft>
              <a:buFont typeface="Arial" panose="020B0604020202020204" pitchFamily="34" charset="0"/>
              <a:buChar char="•"/>
              <a:defRPr sz="2800" kern="1200">
                <a:solidFill>
                  <a:schemeClr val="tx1"/>
                </a:solidFill>
                <a:latin typeface="+mn-lt"/>
                <a:ea typeface="+mn-ea"/>
                <a:cs typeface="+mn-cs"/>
              </a:defRPr>
            </a:lvl2pPr>
            <a:lvl3pPr marL="648000" indent="-180000" algn="l" defTabSz="914400" rtl="0" eaLnBrk="1" latinLnBrk="0" hangingPunct="1">
              <a:lnSpc>
                <a:spcPct val="110000"/>
              </a:lnSpc>
              <a:spcBef>
                <a:spcPts val="0"/>
              </a:spcBef>
              <a:spcAft>
                <a:spcPts val="500"/>
              </a:spcAft>
              <a:buFont typeface="Arial" panose="020B0604020202020204" pitchFamily="34" charset="0"/>
              <a:buChar char="•"/>
              <a:defRPr sz="2400" kern="1200">
                <a:solidFill>
                  <a:schemeClr val="tx1"/>
                </a:solidFill>
                <a:latin typeface="+mn-lt"/>
                <a:ea typeface="+mn-ea"/>
                <a:cs typeface="+mn-cs"/>
              </a:defRPr>
            </a:lvl3pPr>
            <a:lvl4pPr marL="828000" indent="-180000" algn="l" defTabSz="914400" rtl="0" eaLnBrk="1" latinLnBrk="0" hangingPunct="1">
              <a:lnSpc>
                <a:spcPct val="110000"/>
              </a:lnSpc>
              <a:spcBef>
                <a:spcPts val="0"/>
              </a:spcBef>
              <a:spcAft>
                <a:spcPts val="500"/>
              </a:spcAft>
              <a:buFont typeface="Arial" panose="020B0604020202020204" pitchFamily="34" charset="0"/>
              <a:buChar char="•"/>
              <a:defRPr sz="2000" kern="1200">
                <a:solidFill>
                  <a:schemeClr val="tx1"/>
                </a:solidFill>
                <a:latin typeface="+mn-lt"/>
                <a:ea typeface="+mn-ea"/>
                <a:cs typeface="+mn-cs"/>
              </a:defRPr>
            </a:lvl4pPr>
            <a:lvl5pPr marL="1008000" indent="-180000" algn="l" defTabSz="914400" rtl="0" eaLnBrk="1" latinLnBrk="0" hangingPunct="1">
              <a:lnSpc>
                <a:spcPct val="110000"/>
              </a:lnSpc>
              <a:spcBef>
                <a:spcPts val="0"/>
              </a:spcBef>
              <a:spcAft>
                <a:spcPts val="5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500"/>
              </a:spcAft>
              <a:buClrTx/>
              <a:buSzTx/>
              <a:buFont typeface="Arial" panose="020B0604020202020204" pitchFamily="34" charset="0"/>
              <a:buNone/>
              <a:tabLst/>
              <a:defRPr/>
            </a:pPr>
            <a:r>
              <a:rPr kumimoji="0" lang="en-GB" sz="2000" b="0" i="0" u="none" strike="noStrike" kern="1200" cap="none" spc="0" normalizeH="0" baseline="0" noProof="0" dirty="0">
                <a:ln>
                  <a:noFill/>
                </a:ln>
                <a:solidFill>
                  <a:srgbClr val="414042"/>
                </a:solidFill>
                <a:effectLst/>
                <a:uLnTx/>
                <a:uFillTx/>
                <a:latin typeface="Arial" panose="020B0604020202020204"/>
                <a:ea typeface="+mn-ea"/>
                <a:cs typeface="+mn-cs"/>
              </a:rPr>
              <a:t>Publish </a:t>
            </a:r>
            <a:r>
              <a:rPr kumimoji="0" lang="en-GB" sz="2000" b="1" i="0" u="none" strike="noStrike" kern="1200" cap="none" spc="0" normalizeH="0" baseline="0" noProof="0" dirty="0">
                <a:ln>
                  <a:noFill/>
                </a:ln>
                <a:solidFill>
                  <a:srgbClr val="414042"/>
                </a:solidFill>
                <a:effectLst/>
                <a:uLnTx/>
                <a:uFillTx/>
                <a:latin typeface="Arial" panose="020B0604020202020204"/>
                <a:ea typeface="+mn-ea"/>
                <a:cs typeface="+mn-cs"/>
              </a:rPr>
              <a:t>new guidance on cross cutting ethical issues</a:t>
            </a:r>
            <a:r>
              <a:rPr kumimoji="0" lang="en-GB" sz="2000" b="0" i="0" u="none" strike="noStrike" kern="1200" cap="none" spc="0" normalizeH="0" baseline="0" noProof="0" dirty="0">
                <a:ln>
                  <a:noFill/>
                </a:ln>
                <a:solidFill>
                  <a:srgbClr val="414042"/>
                </a:solidFill>
                <a:effectLst/>
                <a:uLnTx/>
                <a:uFillTx/>
                <a:latin typeface="Arial" panose="020B0604020202020204"/>
                <a:ea typeface="+mn-ea"/>
                <a:cs typeface="+mn-cs"/>
              </a:rPr>
              <a:t> in research and statistics. </a:t>
            </a:r>
          </a:p>
        </p:txBody>
      </p:sp>
      <p:pic>
        <p:nvPicPr>
          <p:cNvPr id="10" name="Picture 9" descr="Logo, icon&#10;&#10;Description automatically generated">
            <a:extLst>
              <a:ext uri="{FF2B5EF4-FFF2-40B4-BE49-F238E27FC236}">
                <a16:creationId xmlns:a16="http://schemas.microsoft.com/office/drawing/2014/main" id="{99217D1E-C9AE-4895-82DC-E015F2DF81AB}"/>
              </a:ext>
            </a:extLst>
          </p:cNvPr>
          <p:cNvPicPr>
            <a:picLocks noChangeAspect="1"/>
          </p:cNvPicPr>
          <p:nvPr/>
        </p:nvPicPr>
        <p:blipFill>
          <a:blip r:embed="rId3"/>
          <a:stretch>
            <a:fillRect/>
          </a:stretch>
        </p:blipFill>
        <p:spPr>
          <a:xfrm>
            <a:off x="5786282" y="3743812"/>
            <a:ext cx="1239195" cy="1234588"/>
          </a:xfrm>
          <a:prstGeom prst="rect">
            <a:avLst/>
          </a:prstGeom>
        </p:spPr>
      </p:pic>
      <p:pic>
        <p:nvPicPr>
          <p:cNvPr id="12" name="Picture 11" descr="Icon&#10;&#10;Description automatically generated">
            <a:extLst>
              <a:ext uri="{FF2B5EF4-FFF2-40B4-BE49-F238E27FC236}">
                <a16:creationId xmlns:a16="http://schemas.microsoft.com/office/drawing/2014/main" id="{0070C76F-4E17-4385-9E3E-C8C5EE2FDBBE}"/>
              </a:ext>
            </a:extLst>
          </p:cNvPr>
          <p:cNvPicPr>
            <a:picLocks noChangeAspect="1"/>
          </p:cNvPicPr>
          <p:nvPr/>
        </p:nvPicPr>
        <p:blipFill>
          <a:blip r:embed="rId4"/>
          <a:stretch>
            <a:fillRect/>
          </a:stretch>
        </p:blipFill>
        <p:spPr>
          <a:xfrm>
            <a:off x="497529" y="3754414"/>
            <a:ext cx="1234588" cy="1239195"/>
          </a:xfrm>
          <a:prstGeom prst="rect">
            <a:avLst/>
          </a:prstGeom>
        </p:spPr>
      </p:pic>
      <p:pic>
        <p:nvPicPr>
          <p:cNvPr id="14" name="Picture 13" descr="Icon&#10;&#10;Description automatically generated">
            <a:extLst>
              <a:ext uri="{FF2B5EF4-FFF2-40B4-BE49-F238E27FC236}">
                <a16:creationId xmlns:a16="http://schemas.microsoft.com/office/drawing/2014/main" id="{057F0417-BAA9-4BC1-BCFE-60CCB9FABA89}"/>
              </a:ext>
            </a:extLst>
          </p:cNvPr>
          <p:cNvPicPr>
            <a:picLocks noChangeAspect="1"/>
          </p:cNvPicPr>
          <p:nvPr/>
        </p:nvPicPr>
        <p:blipFill>
          <a:blip r:embed="rId5"/>
          <a:stretch>
            <a:fillRect/>
          </a:stretch>
        </p:blipFill>
        <p:spPr>
          <a:xfrm>
            <a:off x="5786282" y="1756135"/>
            <a:ext cx="1239195" cy="1234588"/>
          </a:xfrm>
          <a:prstGeom prst="rect">
            <a:avLst/>
          </a:prstGeom>
        </p:spPr>
      </p:pic>
      <p:pic>
        <p:nvPicPr>
          <p:cNvPr id="16" name="Picture 15" descr="Icon&#10;&#10;Description automatically generated">
            <a:extLst>
              <a:ext uri="{FF2B5EF4-FFF2-40B4-BE49-F238E27FC236}">
                <a16:creationId xmlns:a16="http://schemas.microsoft.com/office/drawing/2014/main" id="{4BE9473E-76E9-4235-9DB6-D2896CDE637F}"/>
              </a:ext>
            </a:extLst>
          </p:cNvPr>
          <p:cNvPicPr>
            <a:picLocks noChangeAspect="1"/>
          </p:cNvPicPr>
          <p:nvPr/>
        </p:nvPicPr>
        <p:blipFill>
          <a:blip r:embed="rId6"/>
          <a:stretch>
            <a:fillRect/>
          </a:stretch>
        </p:blipFill>
        <p:spPr>
          <a:xfrm>
            <a:off x="497529" y="1709433"/>
            <a:ext cx="1234588" cy="1234588"/>
          </a:xfrm>
          <a:prstGeom prst="rect">
            <a:avLst/>
          </a:prstGeom>
        </p:spPr>
      </p:pic>
    </p:spTree>
    <p:extLst>
      <p:ext uri="{BB962C8B-B14F-4D97-AF65-F5344CB8AC3E}">
        <p14:creationId xmlns:p14="http://schemas.microsoft.com/office/powerpoint/2010/main" val="416547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8253D1-393A-47EB-9BD5-3571F0B00A3A}"/>
              </a:ext>
            </a:extLst>
          </p:cNvPr>
          <p:cNvSpPr>
            <a:spLocks noGrp="1"/>
          </p:cNvSpPr>
          <p:nvPr>
            <p:ph type="title"/>
          </p:nvPr>
        </p:nvSpPr>
        <p:spPr>
          <a:xfrm>
            <a:off x="838200" y="609811"/>
            <a:ext cx="10515600" cy="590931"/>
          </a:xfrm>
        </p:spPr>
        <p:txBody>
          <a:bodyPr/>
          <a:lstStyle/>
          <a:p>
            <a:r>
              <a:rPr lang="en-GB" b="1" dirty="0"/>
              <a:t>Data Ethics Guidance</a:t>
            </a:r>
          </a:p>
        </p:txBody>
      </p:sp>
      <p:sp>
        <p:nvSpPr>
          <p:cNvPr id="5" name="Rectangle 4">
            <a:extLst>
              <a:ext uri="{FF2B5EF4-FFF2-40B4-BE49-F238E27FC236}">
                <a16:creationId xmlns:a16="http://schemas.microsoft.com/office/drawing/2014/main" id="{10A54661-10D6-44E9-A18A-43F573861D4C}"/>
              </a:ext>
            </a:extLst>
          </p:cNvPr>
          <p:cNvSpPr/>
          <p:nvPr/>
        </p:nvSpPr>
        <p:spPr>
          <a:xfrm>
            <a:off x="838200" y="1414732"/>
            <a:ext cx="5257800" cy="2014268"/>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F047587-3B5A-4003-B982-E77288864B52}"/>
              </a:ext>
            </a:extLst>
          </p:cNvPr>
          <p:cNvSpPr/>
          <p:nvPr/>
        </p:nvSpPr>
        <p:spPr>
          <a:xfrm>
            <a:off x="6542492" y="3799024"/>
            <a:ext cx="5257800" cy="2014268"/>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DB10D7D7-27FB-41E1-9C66-A2A1C28318AD}"/>
              </a:ext>
            </a:extLst>
          </p:cNvPr>
          <p:cNvSpPr/>
          <p:nvPr/>
        </p:nvSpPr>
        <p:spPr>
          <a:xfrm>
            <a:off x="832846" y="3799024"/>
            <a:ext cx="5257800" cy="2014268"/>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CB744E88-F3C1-4D70-B862-3EC680BAF258}"/>
              </a:ext>
            </a:extLst>
          </p:cNvPr>
          <p:cNvSpPr/>
          <p:nvPr/>
        </p:nvSpPr>
        <p:spPr>
          <a:xfrm>
            <a:off x="6542492" y="1414731"/>
            <a:ext cx="5257800" cy="201426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34E42FB9-DAB8-421E-AE0F-F01F65BD41E0}"/>
              </a:ext>
            </a:extLst>
          </p:cNvPr>
          <p:cNvSpPr txBox="1"/>
          <p:nvPr/>
        </p:nvSpPr>
        <p:spPr>
          <a:xfrm>
            <a:off x="1310869" y="1898949"/>
            <a:ext cx="4448356" cy="584775"/>
          </a:xfrm>
          <a:prstGeom prst="rect">
            <a:avLst/>
          </a:prstGeom>
        </p:spPr>
        <p:txBody>
          <a:bodyPr vert="horz" wrap="square" lIns="0" tIns="45720" rIns="91440" bIns="45720" rtlCol="0" anchor="b" anchorCtr="0">
            <a:spAutoFit/>
          </a:bodyPr>
          <a:lstStyle/>
          <a:p>
            <a:pPr algn="l"/>
            <a:r>
              <a:rPr lang="en-GB" sz="3200" dirty="0">
                <a:solidFill>
                  <a:schemeClr val="bg1"/>
                </a:solidFill>
                <a:latin typeface="Arial" panose="020B0604020202020204" pitchFamily="34" charset="0"/>
                <a:cs typeface="Arial" panose="020B0604020202020204" pitchFamily="34" charset="0"/>
              </a:rPr>
              <a:t>Geospatial data </a:t>
            </a:r>
          </a:p>
        </p:txBody>
      </p:sp>
      <p:sp>
        <p:nvSpPr>
          <p:cNvPr id="10" name="TextBox 9">
            <a:extLst>
              <a:ext uri="{FF2B5EF4-FFF2-40B4-BE49-F238E27FC236}">
                <a16:creationId xmlns:a16="http://schemas.microsoft.com/office/drawing/2014/main" id="{A4A44A61-7962-40CC-B097-06AF6BAE18CA}"/>
              </a:ext>
            </a:extLst>
          </p:cNvPr>
          <p:cNvSpPr txBox="1"/>
          <p:nvPr/>
        </p:nvSpPr>
        <p:spPr>
          <a:xfrm>
            <a:off x="1326442" y="4240060"/>
            <a:ext cx="4687710" cy="584775"/>
          </a:xfrm>
          <a:prstGeom prst="rect">
            <a:avLst/>
          </a:prstGeom>
        </p:spPr>
        <p:txBody>
          <a:bodyPr vert="horz" wrap="square" lIns="0" tIns="45720" rIns="91440" bIns="45720" rtlCol="0" anchor="b" anchorCtr="0">
            <a:spAutoFit/>
          </a:bodyPr>
          <a:lstStyle/>
          <a:p>
            <a:pPr algn="l"/>
            <a:r>
              <a:rPr lang="en-GB" sz="3200" dirty="0">
                <a:solidFill>
                  <a:schemeClr val="bg1"/>
                </a:solidFill>
                <a:latin typeface="Arial" panose="020B0604020202020204" pitchFamily="34" charset="0"/>
                <a:cs typeface="Arial" panose="020B0604020202020204" pitchFamily="34" charset="0"/>
              </a:rPr>
              <a:t>Synthetic data </a:t>
            </a:r>
          </a:p>
        </p:txBody>
      </p:sp>
      <p:sp>
        <p:nvSpPr>
          <p:cNvPr id="11" name="TextBox 10">
            <a:extLst>
              <a:ext uri="{FF2B5EF4-FFF2-40B4-BE49-F238E27FC236}">
                <a16:creationId xmlns:a16="http://schemas.microsoft.com/office/drawing/2014/main" id="{C18BD705-F3FC-4729-826A-74F431B62EA8}"/>
              </a:ext>
            </a:extLst>
          </p:cNvPr>
          <p:cNvSpPr txBox="1"/>
          <p:nvPr/>
        </p:nvSpPr>
        <p:spPr>
          <a:xfrm>
            <a:off x="8007390" y="1929661"/>
            <a:ext cx="5048926" cy="584775"/>
          </a:xfrm>
          <a:prstGeom prst="rect">
            <a:avLst/>
          </a:prstGeom>
        </p:spPr>
        <p:txBody>
          <a:bodyPr vert="horz" wrap="square" lIns="0" tIns="45720" rIns="91440" bIns="45720" rtlCol="0" anchor="b" anchorCtr="0">
            <a:spAutoFit/>
          </a:bodyPr>
          <a:lstStyle/>
          <a:p>
            <a:pPr algn="l"/>
            <a:r>
              <a:rPr lang="en-GB" sz="3200" dirty="0">
                <a:solidFill>
                  <a:schemeClr val="bg1"/>
                </a:solidFill>
                <a:latin typeface="Arial" panose="020B0604020202020204" pitchFamily="34" charset="0"/>
                <a:cs typeface="Arial" panose="020B0604020202020204" pitchFamily="34" charset="0"/>
              </a:rPr>
              <a:t>Public good </a:t>
            </a:r>
          </a:p>
        </p:txBody>
      </p:sp>
      <p:sp>
        <p:nvSpPr>
          <p:cNvPr id="12" name="TextBox 11">
            <a:extLst>
              <a:ext uri="{FF2B5EF4-FFF2-40B4-BE49-F238E27FC236}">
                <a16:creationId xmlns:a16="http://schemas.microsoft.com/office/drawing/2014/main" id="{5641CF5A-66A2-4983-B8A3-5949C5BADEA8}"/>
              </a:ext>
            </a:extLst>
          </p:cNvPr>
          <p:cNvSpPr txBox="1"/>
          <p:nvPr/>
        </p:nvSpPr>
        <p:spPr>
          <a:xfrm>
            <a:off x="7599173" y="4363280"/>
            <a:ext cx="5257800" cy="584775"/>
          </a:xfrm>
          <a:prstGeom prst="rect">
            <a:avLst/>
          </a:prstGeom>
        </p:spPr>
        <p:txBody>
          <a:bodyPr vert="horz" wrap="square" lIns="0" tIns="45720" rIns="91440" bIns="45720" rtlCol="0" anchor="b" anchorCtr="0">
            <a:spAutoFit/>
          </a:bodyPr>
          <a:lstStyle/>
          <a:p>
            <a:pPr algn="l"/>
            <a:r>
              <a:rPr lang="en-GB" sz="3200" dirty="0">
                <a:solidFill>
                  <a:schemeClr val="bg1"/>
                </a:solidFill>
                <a:latin typeface="Arial" panose="020B0604020202020204" pitchFamily="34" charset="0"/>
                <a:cs typeface="Arial" panose="020B0604020202020204" pitchFamily="34" charset="0"/>
              </a:rPr>
              <a:t>Machine Learning </a:t>
            </a:r>
          </a:p>
        </p:txBody>
      </p:sp>
    </p:spTree>
    <p:extLst>
      <p:ext uri="{BB962C8B-B14F-4D97-AF65-F5344CB8AC3E}">
        <p14:creationId xmlns:p14="http://schemas.microsoft.com/office/powerpoint/2010/main" val="3261372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1027520" y="961844"/>
            <a:ext cx="9775597" cy="5277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indent="-342900" eaLnBrk="0" fontAlgn="base" hangingPunct="0">
              <a:lnSpc>
                <a:spcPct val="90000"/>
              </a:lnSpc>
              <a:spcBef>
                <a:spcPct val="20000"/>
              </a:spcBef>
              <a:spcAft>
                <a:spcPct val="0"/>
              </a:spcAft>
              <a:buFont typeface="Arial" panose="020B0604020202020204" pitchFamily="34" charset="0"/>
              <a:buChar char="•"/>
            </a:pPr>
            <a:endParaRPr lang="en-GB" sz="1500" dirty="0">
              <a:solidFill>
                <a:srgbClr val="002D46"/>
              </a:solidFill>
            </a:endParaRPr>
          </a:p>
          <a:p>
            <a:pPr algn="ctr"/>
            <a:endParaRPr lang="en-GB" sz="2000" dirty="0">
              <a:solidFill>
                <a:srgbClr val="002D46"/>
              </a:solidFill>
            </a:endParaRPr>
          </a:p>
          <a:p>
            <a:pPr algn="ctr"/>
            <a:endParaRPr lang="en-GB" sz="2000" dirty="0">
              <a:solidFill>
                <a:srgbClr val="002D46"/>
              </a:solidFill>
            </a:endParaRPr>
          </a:p>
          <a:p>
            <a:pPr algn="ctr"/>
            <a:r>
              <a:rPr lang="en-GB" sz="3600" dirty="0">
                <a:solidFill>
                  <a:schemeClr val="tx1"/>
                </a:solidFill>
              </a:rPr>
              <a:t> simon.whitworth@statistics.gov.uk</a:t>
            </a:r>
            <a:endParaRPr lang="en-GB" sz="3600" b="1" dirty="0">
              <a:solidFill>
                <a:schemeClr val="tx1"/>
              </a:solidFill>
            </a:endParaRPr>
          </a:p>
          <a:p>
            <a:endParaRPr lang="en-GB" sz="3600" dirty="0">
              <a:solidFill>
                <a:schemeClr val="tx1"/>
              </a:solidFill>
            </a:endParaRPr>
          </a:p>
          <a:p>
            <a:endParaRPr lang="en-GB" sz="3600" dirty="0">
              <a:solidFill>
                <a:schemeClr val="tx1"/>
              </a:solidFill>
            </a:endParaRPr>
          </a:p>
          <a:p>
            <a:pPr algn="ctr"/>
            <a:r>
              <a:rPr lang="en-GB" sz="3600" dirty="0">
                <a:solidFill>
                  <a:schemeClr val="tx1"/>
                </a:solidFill>
              </a:rPr>
              <a:t>Or visit our website: </a:t>
            </a:r>
            <a:r>
              <a:rPr lang="en-GB" sz="3600" b="1" dirty="0">
                <a:solidFill>
                  <a:schemeClr val="tx1"/>
                </a:solidFill>
              </a:rPr>
              <a:t>https://uksa.statisticsauthority.gov.uk/data-ethics/</a:t>
            </a:r>
          </a:p>
          <a:p>
            <a:pPr eaLnBrk="0" fontAlgn="base" hangingPunct="0">
              <a:lnSpc>
                <a:spcPct val="90000"/>
              </a:lnSpc>
              <a:spcBef>
                <a:spcPct val="20000"/>
              </a:spcBef>
              <a:spcAft>
                <a:spcPct val="0"/>
              </a:spcAft>
            </a:pPr>
            <a:endParaRPr lang="en-GB" sz="2000" kern="0" dirty="0">
              <a:solidFill>
                <a:srgbClr val="002D46"/>
              </a:solidFill>
            </a:endParaRPr>
          </a:p>
        </p:txBody>
      </p:sp>
    </p:spTree>
    <p:extLst>
      <p:ext uri="{BB962C8B-B14F-4D97-AF65-F5344CB8AC3E}">
        <p14:creationId xmlns:p14="http://schemas.microsoft.com/office/powerpoint/2010/main" val="2917988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1737360" y="1554480"/>
            <a:ext cx="8442960" cy="50190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indent="-342900" eaLnBrk="0" fontAlgn="base" hangingPunct="0">
              <a:lnSpc>
                <a:spcPct val="90000"/>
              </a:lnSpc>
              <a:spcBef>
                <a:spcPct val="20000"/>
              </a:spcBef>
              <a:spcAft>
                <a:spcPct val="0"/>
              </a:spcAft>
              <a:buFont typeface="Arial" panose="020B0604020202020204" pitchFamily="34" charset="0"/>
              <a:buChar char="•"/>
            </a:pPr>
            <a:r>
              <a:rPr lang="en-GB" sz="2800" b="0" i="0" dirty="0">
                <a:solidFill>
                  <a:srgbClr val="0B0C0C"/>
                </a:solidFill>
                <a:effectLst/>
                <a:latin typeface="GDS Transport"/>
              </a:rPr>
              <a:t>The UK’s largest independent producer of official statistics and the recognised national statistical institute of the UK. </a:t>
            </a:r>
          </a:p>
          <a:p>
            <a:pPr marL="342900" indent="-342900" eaLnBrk="0" fontAlgn="base" hangingPunct="0">
              <a:lnSpc>
                <a:spcPct val="90000"/>
              </a:lnSpc>
              <a:spcBef>
                <a:spcPct val="20000"/>
              </a:spcBef>
              <a:spcAft>
                <a:spcPct val="0"/>
              </a:spcAft>
              <a:buFont typeface="Arial" panose="020B0604020202020204" pitchFamily="34" charset="0"/>
              <a:buChar char="•"/>
            </a:pPr>
            <a:endParaRPr lang="en-GB" sz="2800" b="0" i="0" dirty="0">
              <a:solidFill>
                <a:srgbClr val="0B0C0C"/>
              </a:solidFill>
              <a:effectLst/>
              <a:latin typeface="GDS Transport"/>
            </a:endParaRPr>
          </a:p>
          <a:p>
            <a:pPr marL="342900" indent="-342900" eaLnBrk="0" fontAlgn="base" hangingPunct="0">
              <a:lnSpc>
                <a:spcPct val="90000"/>
              </a:lnSpc>
              <a:spcBef>
                <a:spcPct val="20000"/>
              </a:spcBef>
              <a:spcAft>
                <a:spcPct val="0"/>
              </a:spcAft>
              <a:buFont typeface="Arial" panose="020B0604020202020204" pitchFamily="34" charset="0"/>
              <a:buChar char="•"/>
            </a:pPr>
            <a:r>
              <a:rPr lang="en-GB" sz="2800" b="0" i="0" dirty="0">
                <a:solidFill>
                  <a:srgbClr val="0B0C0C"/>
                </a:solidFill>
                <a:effectLst/>
                <a:latin typeface="GDS Transport"/>
              </a:rPr>
              <a:t>Responsible for collecting and publishing statistics related to the economy, population and society at national, regional and local levels. </a:t>
            </a:r>
          </a:p>
          <a:p>
            <a:pPr marL="342900" indent="-342900" eaLnBrk="0" fontAlgn="base" hangingPunct="0">
              <a:lnSpc>
                <a:spcPct val="90000"/>
              </a:lnSpc>
              <a:spcBef>
                <a:spcPct val="20000"/>
              </a:spcBef>
              <a:spcAft>
                <a:spcPct val="0"/>
              </a:spcAft>
              <a:buFont typeface="Arial" panose="020B0604020202020204" pitchFamily="34" charset="0"/>
              <a:buChar char="•"/>
            </a:pPr>
            <a:endParaRPr lang="en-GB" sz="2800" b="0" i="0" dirty="0">
              <a:solidFill>
                <a:srgbClr val="0B0C0C"/>
              </a:solidFill>
              <a:effectLst/>
              <a:latin typeface="GDS Transport"/>
            </a:endParaRPr>
          </a:p>
          <a:p>
            <a:pPr marL="342900" indent="-342900" eaLnBrk="0" fontAlgn="base" hangingPunct="0">
              <a:lnSpc>
                <a:spcPct val="90000"/>
              </a:lnSpc>
              <a:spcBef>
                <a:spcPct val="20000"/>
              </a:spcBef>
              <a:spcAft>
                <a:spcPct val="0"/>
              </a:spcAft>
              <a:buFont typeface="Arial" panose="020B0604020202020204" pitchFamily="34" charset="0"/>
              <a:buChar char="•"/>
            </a:pPr>
            <a:r>
              <a:rPr lang="en-GB" sz="2800" b="0" i="0" dirty="0">
                <a:solidFill>
                  <a:srgbClr val="0B0C0C"/>
                </a:solidFill>
                <a:effectLst/>
                <a:latin typeface="GDS Transport"/>
              </a:rPr>
              <a:t>Plays a leading role in national and international good practice in the production of official statistics.</a:t>
            </a:r>
            <a:endParaRPr lang="en-GB" sz="2800" dirty="0">
              <a:solidFill>
                <a:srgbClr val="002D46"/>
              </a:solidFill>
            </a:endParaRPr>
          </a:p>
        </p:txBody>
      </p:sp>
      <p:pic>
        <p:nvPicPr>
          <p:cNvPr id="9" name="Picture 8" descr="A picture containing logo&#10;&#10;Description automatically generated">
            <a:extLst>
              <a:ext uri="{FF2B5EF4-FFF2-40B4-BE49-F238E27FC236}">
                <a16:creationId xmlns:a16="http://schemas.microsoft.com/office/drawing/2014/main" id="{3E627BC6-ACBA-4643-A751-CB56E2BE2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772" y="132397"/>
            <a:ext cx="4524375" cy="1228725"/>
          </a:xfrm>
          <a:prstGeom prst="rect">
            <a:avLst/>
          </a:prstGeom>
        </p:spPr>
      </p:pic>
    </p:spTree>
    <p:extLst>
      <p:ext uri="{BB962C8B-B14F-4D97-AF65-F5344CB8AC3E}">
        <p14:creationId xmlns:p14="http://schemas.microsoft.com/office/powerpoint/2010/main" val="3745998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788DA-164F-46CD-8B4F-16972B398CDB}"/>
              </a:ext>
            </a:extLst>
          </p:cNvPr>
          <p:cNvSpPr>
            <a:spLocks noGrp="1"/>
          </p:cNvSpPr>
          <p:nvPr>
            <p:ph type="title"/>
          </p:nvPr>
        </p:nvSpPr>
        <p:spPr/>
        <p:txBody>
          <a:bodyPr/>
          <a:lstStyle/>
          <a:p>
            <a:r>
              <a:rPr lang="en-GB" b="1"/>
              <a:t>Strategy </a:t>
            </a:r>
            <a:endParaRPr lang="en-GB" b="1" dirty="0"/>
          </a:p>
        </p:txBody>
      </p:sp>
      <p:sp>
        <p:nvSpPr>
          <p:cNvPr id="4" name="Slide Number Placeholder 3">
            <a:extLst>
              <a:ext uri="{FF2B5EF4-FFF2-40B4-BE49-F238E27FC236}">
                <a16:creationId xmlns:a16="http://schemas.microsoft.com/office/drawing/2014/main" id="{2D44B904-E1A5-4CE2-98FE-2B032BDB4176}"/>
              </a:ext>
            </a:extLst>
          </p:cNvPr>
          <p:cNvSpPr>
            <a:spLocks noGrp="1"/>
          </p:cNvSpPr>
          <p:nvPr>
            <p:ph type="sldNum" sz="quarter" idx="12"/>
          </p:nvPr>
        </p:nvSpPr>
        <p:spPr/>
        <p:txBody>
          <a:bodyPr/>
          <a:lstStyle/>
          <a:p>
            <a:pPr>
              <a:defRPr/>
            </a:pPr>
            <a:fld id="{DCBFCFD3-9F8E-401F-A207-4146C728F5D9}" type="slidenum">
              <a:rPr lang="en-GB" smtClean="0"/>
              <a:pPr>
                <a:defRPr/>
              </a:pPr>
              <a:t>3</a:t>
            </a:fld>
            <a:endParaRPr lang="en-GB" dirty="0"/>
          </a:p>
        </p:txBody>
      </p:sp>
      <p:pic>
        <p:nvPicPr>
          <p:cNvPr id="6" name="Picture 5" descr="A screenshot of a cell phone&#10;&#10;Description automatically generated">
            <a:extLst>
              <a:ext uri="{FF2B5EF4-FFF2-40B4-BE49-F238E27FC236}">
                <a16:creationId xmlns:a16="http://schemas.microsoft.com/office/drawing/2014/main" id="{A2467C03-B7C7-4883-BDC0-C6475324D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695204"/>
            <a:ext cx="5772447" cy="4781796"/>
          </a:xfrm>
          <a:prstGeom prst="rect">
            <a:avLst/>
          </a:prstGeom>
        </p:spPr>
      </p:pic>
      <p:pic>
        <p:nvPicPr>
          <p:cNvPr id="8" name="Picture 7" descr="A close up of a sign&#10;&#10;Description automatically generated">
            <a:extLst>
              <a:ext uri="{FF2B5EF4-FFF2-40B4-BE49-F238E27FC236}">
                <a16:creationId xmlns:a16="http://schemas.microsoft.com/office/drawing/2014/main" id="{79BF86B5-C677-45E5-A477-D07DB3DBBB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5245" y="2529394"/>
            <a:ext cx="4412355" cy="3092709"/>
          </a:xfrm>
          <a:prstGeom prst="rect">
            <a:avLst/>
          </a:prstGeom>
        </p:spPr>
      </p:pic>
    </p:spTree>
    <p:extLst>
      <p:ext uri="{BB962C8B-B14F-4D97-AF65-F5344CB8AC3E}">
        <p14:creationId xmlns:p14="http://schemas.microsoft.com/office/powerpoint/2010/main" val="672456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a:extLst>
              <a:ext uri="{FF2B5EF4-FFF2-40B4-BE49-F238E27FC236}">
                <a16:creationId xmlns:a16="http://schemas.microsoft.com/office/drawing/2014/main" id="{9BD4C74C-1C17-41E7-BD28-8A56EA65E855}"/>
              </a:ext>
            </a:extLst>
          </p:cNvPr>
          <p:cNvPicPr>
            <a:picLocks noChangeAspect="1" noChangeArrowheads="1"/>
          </p:cNvPicPr>
          <p:nvPr/>
        </p:nvPicPr>
        <p:blipFill>
          <a:blip r:embed="rId3" cstate="print"/>
          <a:srcRect/>
          <a:stretch>
            <a:fillRect/>
          </a:stretch>
        </p:blipFill>
        <p:spPr bwMode="auto">
          <a:xfrm>
            <a:off x="3185900" y="129876"/>
            <a:ext cx="5597634" cy="6598248"/>
          </a:xfrm>
          <a:prstGeom prst="rect">
            <a:avLst/>
          </a:prstGeom>
          <a:noFill/>
          <a:ln w="9525">
            <a:noFill/>
            <a:miter lim="800000"/>
            <a:headEnd/>
            <a:tailEnd/>
          </a:ln>
        </p:spPr>
      </p:pic>
    </p:spTree>
    <p:extLst>
      <p:ext uri="{BB962C8B-B14F-4D97-AF65-F5344CB8AC3E}">
        <p14:creationId xmlns:p14="http://schemas.microsoft.com/office/powerpoint/2010/main" val="391837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97" name="Rectangle 7196">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Title 1"/>
          <p:cNvSpPr>
            <a:spLocks noGrp="1"/>
          </p:cNvSpPr>
          <p:nvPr>
            <p:ph type="title"/>
          </p:nvPr>
        </p:nvSpPr>
        <p:spPr>
          <a:xfrm>
            <a:off x="-371475" y="109906"/>
            <a:ext cx="10515600" cy="1133499"/>
          </a:xfrm>
        </p:spPr>
        <p:txBody>
          <a:bodyPr>
            <a:normAutofit/>
          </a:bodyPr>
          <a:lstStyle/>
          <a:p>
            <a:pPr algn="ctr"/>
            <a:r>
              <a:rPr lang="en-GB" sz="5200" b="1" dirty="0"/>
              <a:t>Legislation to overcome barriers</a:t>
            </a:r>
          </a:p>
        </p:txBody>
      </p:sp>
      <p:graphicFrame>
        <p:nvGraphicFramePr>
          <p:cNvPr id="7173" name="Content Placeholder 2">
            <a:extLst>
              <a:ext uri="{FF2B5EF4-FFF2-40B4-BE49-F238E27FC236}">
                <a16:creationId xmlns:a16="http://schemas.microsoft.com/office/drawing/2014/main" id="{F38560D2-0BE5-A421-46EE-9F1AAF032C94}"/>
              </a:ext>
            </a:extLst>
          </p:cNvPr>
          <p:cNvGraphicFramePr>
            <a:graphicFrameLocks noGrp="1"/>
          </p:cNvGraphicFramePr>
          <p:nvPr>
            <p:ph idx="1"/>
            <p:extLst>
              <p:ext uri="{D42A27DB-BD31-4B8C-83A1-F6EECF244321}">
                <p14:modId xmlns:p14="http://schemas.microsoft.com/office/powerpoint/2010/main" val="1980163930"/>
              </p:ext>
            </p:extLst>
          </p:nvPr>
        </p:nvGraphicFramePr>
        <p:xfrm>
          <a:off x="714375" y="15240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E920-22EE-476B-98F7-EA139EBDA216}"/>
              </a:ext>
            </a:extLst>
          </p:cNvPr>
          <p:cNvSpPr>
            <a:spLocks noGrp="1"/>
          </p:cNvSpPr>
          <p:nvPr>
            <p:ph type="title"/>
          </p:nvPr>
        </p:nvSpPr>
        <p:spPr>
          <a:xfrm>
            <a:off x="314960" y="492936"/>
            <a:ext cx="10363200" cy="1143000"/>
          </a:xfrm>
        </p:spPr>
        <p:txBody>
          <a:bodyPr wrap="square" anchor="ctr">
            <a:normAutofit/>
          </a:bodyPr>
          <a:lstStyle/>
          <a:p>
            <a:r>
              <a:rPr lang="en-GB" b="1" dirty="0"/>
              <a:t>Nudges</a:t>
            </a:r>
          </a:p>
        </p:txBody>
      </p:sp>
      <p:pic>
        <p:nvPicPr>
          <p:cNvPr id="6" name="Picture 5" descr="A picture containing text, electronics, star&#10;&#10;Description automatically generated">
            <a:extLst>
              <a:ext uri="{FF2B5EF4-FFF2-40B4-BE49-F238E27FC236}">
                <a16:creationId xmlns:a16="http://schemas.microsoft.com/office/drawing/2014/main" id="{FA6727C3-E20F-40F6-B849-5BCE5765A9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70" y="2367013"/>
            <a:ext cx="2761405" cy="2676625"/>
          </a:xfrm>
          <a:prstGeom prst="rect">
            <a:avLst/>
          </a:prstGeom>
          <a:noFill/>
        </p:spPr>
      </p:pic>
      <p:sp>
        <p:nvSpPr>
          <p:cNvPr id="3" name="Content Placeholder 2">
            <a:extLst>
              <a:ext uri="{FF2B5EF4-FFF2-40B4-BE49-F238E27FC236}">
                <a16:creationId xmlns:a16="http://schemas.microsoft.com/office/drawing/2014/main" id="{FFE728AB-B565-41CF-840D-242DC5D49FAE}"/>
              </a:ext>
            </a:extLst>
          </p:cNvPr>
          <p:cNvSpPr>
            <a:spLocks noGrp="1"/>
          </p:cNvSpPr>
          <p:nvPr>
            <p:ph sz="half" idx="2"/>
          </p:nvPr>
        </p:nvSpPr>
        <p:spPr>
          <a:xfrm>
            <a:off x="2971086" y="1697388"/>
            <a:ext cx="3267350" cy="4015873"/>
          </a:xfrm>
        </p:spPr>
        <p:txBody>
          <a:bodyPr wrap="square" anchor="t">
            <a:normAutofit fontScale="77500" lnSpcReduction="20000"/>
          </a:bodyPr>
          <a:lstStyle/>
          <a:p>
            <a:pPr marL="0" indent="0">
              <a:lnSpc>
                <a:spcPct val="120000"/>
              </a:lnSpc>
              <a:spcBef>
                <a:spcPts val="0"/>
              </a:spcBef>
              <a:buNone/>
            </a:pPr>
            <a:r>
              <a:rPr lang="en-GB" sz="2600" dirty="0"/>
              <a:t>“The UK </a:t>
            </a:r>
            <a:r>
              <a:rPr lang="en-GB" sz="2600" b="1" dirty="0"/>
              <a:t>significantly lags </a:t>
            </a:r>
            <a:r>
              <a:rPr lang="en-GB" sz="2600" dirty="0"/>
              <a:t>many other advanced economies in its exploitation of administrative data … This reflects both the </a:t>
            </a:r>
            <a:r>
              <a:rPr lang="en-GB" sz="2600" b="1" dirty="0"/>
              <a:t>cumbersome nature of the present legal framework</a:t>
            </a:r>
            <a:r>
              <a:rPr lang="en-GB" sz="2600" dirty="0"/>
              <a:t> governing the sharing of such data and a cultural reluctance on the part of some departments and officials to data sharing.”</a:t>
            </a:r>
          </a:p>
          <a:p>
            <a:endParaRPr lang="en-GB" sz="2600" dirty="0"/>
          </a:p>
        </p:txBody>
      </p:sp>
      <p:pic>
        <p:nvPicPr>
          <p:cNvPr id="7" name="Picture 6" descr="A close up of a sign&#10;&#10;Description automatically generated">
            <a:extLst>
              <a:ext uri="{FF2B5EF4-FFF2-40B4-BE49-F238E27FC236}">
                <a16:creationId xmlns:a16="http://schemas.microsoft.com/office/drawing/2014/main" id="{80E5E35F-3561-475F-8A2B-51E8AA18DB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4547" y="2685089"/>
            <a:ext cx="2146786" cy="2281547"/>
          </a:xfrm>
          <a:prstGeom prst="rect">
            <a:avLst/>
          </a:prstGeom>
        </p:spPr>
      </p:pic>
      <p:sp>
        <p:nvSpPr>
          <p:cNvPr id="8" name="TextBox 7">
            <a:extLst>
              <a:ext uri="{FF2B5EF4-FFF2-40B4-BE49-F238E27FC236}">
                <a16:creationId xmlns:a16="http://schemas.microsoft.com/office/drawing/2014/main" id="{A5093F26-065B-453C-A9E8-5CEDAC900CE6}"/>
              </a:ext>
            </a:extLst>
          </p:cNvPr>
          <p:cNvSpPr txBox="1"/>
          <p:nvPr/>
        </p:nvSpPr>
        <p:spPr>
          <a:xfrm>
            <a:off x="8583556" y="1288624"/>
            <a:ext cx="3167997" cy="5262979"/>
          </a:xfrm>
          <a:prstGeom prst="rect">
            <a:avLst/>
          </a:prstGeom>
          <a:noFill/>
        </p:spPr>
        <p:txBody>
          <a:bodyPr wrap="square" rtlCol="0">
            <a:spAutoFit/>
          </a:bodyPr>
          <a:lstStyle/>
          <a:p>
            <a:r>
              <a:rPr lang="en-GB" sz="2400" dirty="0"/>
              <a:t>“primary legislation should be sought to provide a </a:t>
            </a:r>
            <a:r>
              <a:rPr lang="en-GB" sz="2400" b="1" dirty="0"/>
              <a:t>generic legal gateway</a:t>
            </a:r>
            <a:r>
              <a:rPr lang="en-GB" sz="2400" dirty="0"/>
              <a:t> for research and statistical purposes that </a:t>
            </a:r>
            <a:r>
              <a:rPr lang="en-GB" sz="2400" b="1" dirty="0"/>
              <a:t>enables efficient access to, and linkage between, administrative data </a:t>
            </a:r>
            <a:r>
              <a:rPr lang="en-GB" sz="2400" dirty="0"/>
              <a:t>held by different government departments, agencies and other statutory bodies.”</a:t>
            </a:r>
          </a:p>
        </p:txBody>
      </p:sp>
    </p:spTree>
    <p:extLst>
      <p:ext uri="{BB962C8B-B14F-4D97-AF65-F5344CB8AC3E}">
        <p14:creationId xmlns:p14="http://schemas.microsoft.com/office/powerpoint/2010/main" val="2251667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47650"/>
            <a:ext cx="10515600" cy="1325563"/>
          </a:xfrm>
        </p:spPr>
        <p:txBody>
          <a:bodyPr>
            <a:normAutofit/>
          </a:bodyPr>
          <a:lstStyle/>
          <a:p>
            <a:r>
              <a:rPr lang="en-GB" sz="3600" b="1" dirty="0"/>
              <a:t>Design and operationalisation of the DEA</a:t>
            </a:r>
          </a:p>
        </p:txBody>
      </p:sp>
      <p:graphicFrame>
        <p:nvGraphicFramePr>
          <p:cNvPr id="11" name="Content Placeholder 2">
            <a:extLst>
              <a:ext uri="{FF2B5EF4-FFF2-40B4-BE49-F238E27FC236}">
                <a16:creationId xmlns:a16="http://schemas.microsoft.com/office/drawing/2014/main" id="{28DD27A5-DB88-89A8-FAC0-470336CF5292}"/>
              </a:ext>
            </a:extLst>
          </p:cNvPr>
          <p:cNvGraphicFramePr>
            <a:graphicFrameLocks noGrp="1"/>
          </p:cNvGraphicFramePr>
          <p:nvPr>
            <p:ph idx="1"/>
            <p:extLst>
              <p:ext uri="{D42A27DB-BD31-4B8C-83A1-F6EECF244321}">
                <p14:modId xmlns:p14="http://schemas.microsoft.com/office/powerpoint/2010/main" val="534111738"/>
              </p:ext>
            </p:extLst>
          </p:nvPr>
        </p:nvGraphicFramePr>
        <p:xfrm>
          <a:off x="838200" y="1390650"/>
          <a:ext cx="10629900" cy="5200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90" name="Rectangle 718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Title 1"/>
          <p:cNvSpPr>
            <a:spLocks noGrp="1"/>
          </p:cNvSpPr>
          <p:nvPr>
            <p:ph type="title"/>
          </p:nvPr>
        </p:nvSpPr>
        <p:spPr>
          <a:xfrm>
            <a:off x="838200" y="556995"/>
            <a:ext cx="10515600" cy="1133693"/>
          </a:xfrm>
        </p:spPr>
        <p:txBody>
          <a:bodyPr>
            <a:normAutofit/>
          </a:bodyPr>
          <a:lstStyle/>
          <a:p>
            <a:r>
              <a:rPr lang="en-GB" sz="5200" b="1" dirty="0"/>
              <a:t>Digital Economy Act</a:t>
            </a:r>
          </a:p>
        </p:txBody>
      </p:sp>
      <p:graphicFrame>
        <p:nvGraphicFramePr>
          <p:cNvPr id="7173" name="Content Placeholder 2">
            <a:extLst>
              <a:ext uri="{FF2B5EF4-FFF2-40B4-BE49-F238E27FC236}">
                <a16:creationId xmlns:a16="http://schemas.microsoft.com/office/drawing/2014/main" id="{345107F7-4065-B519-139E-AEBFE1B09C8B}"/>
              </a:ext>
            </a:extLst>
          </p:cNvPr>
          <p:cNvGraphicFramePr>
            <a:graphicFrameLocks noGrp="1"/>
          </p:cNvGraphicFramePr>
          <p:nvPr>
            <p:ph idx="1"/>
            <p:extLst>
              <p:ext uri="{D42A27DB-BD31-4B8C-83A1-F6EECF244321}">
                <p14:modId xmlns:p14="http://schemas.microsoft.com/office/powerpoint/2010/main" val="30240200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B5E40F2-7CD7-448D-A020-572FD1BB2094}"/>
              </a:ext>
            </a:extLst>
          </p:cNvPr>
          <p:cNvSpPr>
            <a:spLocks noGrp="1"/>
          </p:cNvSpPr>
          <p:nvPr>
            <p:ph type="title"/>
          </p:nvPr>
        </p:nvSpPr>
        <p:spPr>
          <a:xfrm>
            <a:off x="-2" y="0"/>
            <a:ext cx="5093209" cy="6949440"/>
          </a:xfrm>
          <a:solidFill>
            <a:schemeClr val="tx2"/>
          </a:solidFill>
        </p:spPr>
        <p:txBody>
          <a:bodyPr>
            <a:normAutofit/>
          </a:bodyPr>
          <a:lstStyle/>
          <a:p>
            <a:r>
              <a:rPr lang="en-GB" sz="6000" dirty="0">
                <a:solidFill>
                  <a:schemeClr val="bg1"/>
                </a:solidFill>
              </a:rPr>
              <a:t>Underpinned by Code of Practice</a:t>
            </a:r>
          </a:p>
        </p:txBody>
      </p:sp>
      <p:graphicFrame>
        <p:nvGraphicFramePr>
          <p:cNvPr id="5" name="Content Placeholder 2">
            <a:extLst>
              <a:ext uri="{FF2B5EF4-FFF2-40B4-BE49-F238E27FC236}">
                <a16:creationId xmlns:a16="http://schemas.microsoft.com/office/drawing/2014/main" id="{D9C2AB7A-EA19-3A14-897C-7D4C2ED8306D}"/>
              </a:ext>
            </a:extLst>
          </p:cNvPr>
          <p:cNvGraphicFramePr>
            <a:graphicFrameLocks noGrp="1"/>
          </p:cNvGraphicFramePr>
          <p:nvPr>
            <p:ph idx="1"/>
            <p:extLst>
              <p:ext uri="{D42A27DB-BD31-4B8C-83A1-F6EECF244321}">
                <p14:modId xmlns:p14="http://schemas.microsoft.com/office/powerpoint/2010/main" val="1116059469"/>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8360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815</Words>
  <Application>Microsoft Office PowerPoint</Application>
  <PresentationFormat>Widescreen</PresentationFormat>
  <Paragraphs>106</Paragraphs>
  <Slides>15</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GDS Transport</vt:lpstr>
      <vt:lpstr>Wingdings</vt:lpstr>
      <vt:lpstr>Office Theme</vt:lpstr>
      <vt:lpstr>The legal environment in the UK enabling the use of admin data and our experiences in applying this </vt:lpstr>
      <vt:lpstr>PowerPoint Presentation</vt:lpstr>
      <vt:lpstr>Strategy </vt:lpstr>
      <vt:lpstr>PowerPoint Presentation</vt:lpstr>
      <vt:lpstr>Legislation to overcome barriers</vt:lpstr>
      <vt:lpstr>Nudges</vt:lpstr>
      <vt:lpstr>Design and operationalisation of the DEA</vt:lpstr>
      <vt:lpstr>Digital Economy Act</vt:lpstr>
      <vt:lpstr>Underpinned by Code of Practice</vt:lpstr>
      <vt:lpstr>Successes</vt:lpstr>
      <vt:lpstr>Challenges</vt:lpstr>
      <vt:lpstr>Code of Practice</vt:lpstr>
      <vt:lpstr>Centre for Applied Data Ethics</vt:lpstr>
      <vt:lpstr>Data Ethics Guidance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environment in the UK enabling the use of admin data and our experiences in applying this</dc:title>
  <dc:creator>Whitworth, Simon</dc:creator>
  <cp:lastModifiedBy>Whitworth, Simon</cp:lastModifiedBy>
  <cp:revision>26</cp:revision>
  <dcterms:created xsi:type="dcterms:W3CDTF">2022-06-15T14:56:20Z</dcterms:created>
  <dcterms:modified xsi:type="dcterms:W3CDTF">2022-06-17T16:01:17Z</dcterms:modified>
</cp:coreProperties>
</file>