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 id="2147483741" r:id="rId5"/>
  </p:sldMasterIdLst>
  <p:notesMasterIdLst>
    <p:notesMasterId r:id="rId17"/>
  </p:notesMasterIdLst>
  <p:sldIdLst>
    <p:sldId id="402" r:id="rId6"/>
    <p:sldId id="628" r:id="rId7"/>
    <p:sldId id="618" r:id="rId8"/>
    <p:sldId id="631" r:id="rId9"/>
    <p:sldId id="632" r:id="rId10"/>
    <p:sldId id="409" r:id="rId11"/>
    <p:sldId id="548" r:id="rId12"/>
    <p:sldId id="622" r:id="rId13"/>
    <p:sldId id="608" r:id="rId14"/>
    <p:sldId id="633" r:id="rId15"/>
    <p:sldId id="62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ection" id="{05A51EA9-7B3C-4D40-B2E5-DFD25BD3C9BD}">
          <p14:sldIdLst>
            <p14:sldId id="402"/>
            <p14:sldId id="628"/>
            <p14:sldId id="618"/>
            <p14:sldId id="631"/>
            <p14:sldId id="632"/>
            <p14:sldId id="409"/>
            <p14:sldId id="548"/>
            <p14:sldId id="622"/>
            <p14:sldId id="608"/>
            <p14:sldId id="633"/>
            <p14:sldId id="62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57"/>
    <a:srgbClr val="F8F8F8"/>
    <a:srgbClr val="FFFFFF"/>
    <a:srgbClr val="206095"/>
    <a:srgbClr val="0F8243"/>
    <a:srgbClr val="56CAFF"/>
    <a:srgbClr val="FBC900"/>
    <a:srgbClr val="F0F762"/>
    <a:srgbClr val="F5F5F6"/>
    <a:srgbClr val="003C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A71F68-D981-5DDA-94E0-C36B81651E68}" v="1127" dt="2022-06-23T15:44:02.726"/>
    <p1510:client id="{88F31AC1-E283-4CE1-8452-F679FDF8099A}" v="90" dt="2022-06-21T11:41:07.793"/>
    <p1510:client id="{B9096049-FF55-0034-9713-4C31DDC02B69}" v="2110" dt="2022-06-22T11:52:33.074"/>
    <p1510:client id="{BAF01056-94D0-A4BF-06D5-D816EEA6D116}" v="428" dt="2022-06-22T10:18:24.6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ge, Rhydian" userId="S::rhydian.page@ons.gov.uk::eab35273-2e33-4e09-88e7-56d778214456" providerId="AD" clId="Web-{BAF01056-94D0-A4BF-06D5-D816EEA6D116}"/>
    <pc:docChg chg="modSld">
      <pc:chgData name="Page, Rhydian" userId="S::rhydian.page@ons.gov.uk::eab35273-2e33-4e09-88e7-56d778214456" providerId="AD" clId="Web-{BAF01056-94D0-A4BF-06D5-D816EEA6D116}" dt="2022-06-22T10:18:24.664" v="488" actId="20577"/>
      <pc:docMkLst>
        <pc:docMk/>
      </pc:docMkLst>
      <pc:sldChg chg="modSp modNotes">
        <pc:chgData name="Page, Rhydian" userId="S::rhydian.page@ons.gov.uk::eab35273-2e33-4e09-88e7-56d778214456" providerId="AD" clId="Web-{BAF01056-94D0-A4BF-06D5-D816EEA6D116}" dt="2022-06-22T10:15:54.253" v="478" actId="20577"/>
        <pc:sldMkLst>
          <pc:docMk/>
          <pc:sldMk cId="1222791886" sldId="409"/>
        </pc:sldMkLst>
        <pc:spChg chg="mod">
          <ac:chgData name="Page, Rhydian" userId="S::rhydian.page@ons.gov.uk::eab35273-2e33-4e09-88e7-56d778214456" providerId="AD" clId="Web-{BAF01056-94D0-A4BF-06D5-D816EEA6D116}" dt="2022-06-22T10:15:54.253" v="478" actId="20577"/>
          <ac:spMkLst>
            <pc:docMk/>
            <pc:sldMk cId="1222791886" sldId="409"/>
            <ac:spMk id="5" creationId="{7C0D98EC-DE48-F1F3-892C-BAFA37D2665F}"/>
          </ac:spMkLst>
        </pc:spChg>
        <pc:spChg chg="mod">
          <ac:chgData name="Page, Rhydian" userId="S::rhydian.page@ons.gov.uk::eab35273-2e33-4e09-88e7-56d778214456" providerId="AD" clId="Web-{BAF01056-94D0-A4BF-06D5-D816EEA6D116}" dt="2022-06-22T10:15:32.502" v="467" actId="20577"/>
          <ac:spMkLst>
            <pc:docMk/>
            <pc:sldMk cId="1222791886" sldId="409"/>
            <ac:spMk id="14" creationId="{D32E825A-14C5-40BA-89B1-B0700CD25155}"/>
          </ac:spMkLst>
        </pc:spChg>
      </pc:sldChg>
      <pc:sldChg chg="modSp">
        <pc:chgData name="Page, Rhydian" userId="S::rhydian.page@ons.gov.uk::eab35273-2e33-4e09-88e7-56d778214456" providerId="AD" clId="Web-{BAF01056-94D0-A4BF-06D5-D816EEA6D116}" dt="2022-06-22T10:18:24.664" v="488" actId="20577"/>
        <pc:sldMkLst>
          <pc:docMk/>
          <pc:sldMk cId="4117337606" sldId="628"/>
        </pc:sldMkLst>
        <pc:spChg chg="mod">
          <ac:chgData name="Page, Rhydian" userId="S::rhydian.page@ons.gov.uk::eab35273-2e33-4e09-88e7-56d778214456" providerId="AD" clId="Web-{BAF01056-94D0-A4BF-06D5-D816EEA6D116}" dt="2022-06-22T10:18:24.664" v="488" actId="20577"/>
          <ac:spMkLst>
            <pc:docMk/>
            <pc:sldMk cId="4117337606" sldId="628"/>
            <ac:spMk id="5" creationId="{1D1BE38C-9B78-4887-F324-670775D910BE}"/>
          </ac:spMkLst>
        </pc:spChg>
      </pc:sldChg>
      <pc:sldChg chg="modSp modNotes">
        <pc:chgData name="Page, Rhydian" userId="S::rhydian.page@ons.gov.uk::eab35273-2e33-4e09-88e7-56d778214456" providerId="AD" clId="Web-{BAF01056-94D0-A4BF-06D5-D816EEA6D116}" dt="2022-06-22T10:10:23.210" v="310"/>
        <pc:sldMkLst>
          <pc:docMk/>
          <pc:sldMk cId="414691507" sldId="631"/>
        </pc:sldMkLst>
        <pc:spChg chg="mod">
          <ac:chgData name="Page, Rhydian" userId="S::rhydian.page@ons.gov.uk::eab35273-2e33-4e09-88e7-56d778214456" providerId="AD" clId="Web-{BAF01056-94D0-A4BF-06D5-D816EEA6D116}" dt="2022-06-22T10:09:07.785" v="229" actId="20577"/>
          <ac:spMkLst>
            <pc:docMk/>
            <pc:sldMk cId="414691507" sldId="631"/>
            <ac:spMk id="4" creationId="{751E2734-8F66-0CB5-35C5-0F3AF8F1DF1F}"/>
          </ac:spMkLst>
        </pc:spChg>
      </pc:sldChg>
    </pc:docChg>
  </pc:docChgLst>
  <pc:docChgLst>
    <pc:chgData name="Martin, Georgina" userId="a97d19fc-0adf-46ab-9dd7-af603dd5c827" providerId="ADAL" clId="{88F31AC1-E283-4CE1-8452-F679FDF8099A}"/>
    <pc:docChg chg="undo custSel addSld delSld modSld sldOrd modSection">
      <pc:chgData name="Martin, Georgina" userId="a97d19fc-0adf-46ab-9dd7-af603dd5c827" providerId="ADAL" clId="{88F31AC1-E283-4CE1-8452-F679FDF8099A}" dt="2022-06-21T14:23:25.670" v="2789" actId="20577"/>
      <pc:docMkLst>
        <pc:docMk/>
      </pc:docMkLst>
      <pc:sldChg chg="delSp modSp mod">
        <pc:chgData name="Martin, Georgina" userId="a97d19fc-0adf-46ab-9dd7-af603dd5c827" providerId="ADAL" clId="{88F31AC1-E283-4CE1-8452-F679FDF8099A}" dt="2022-06-20T14:33:43.042" v="114" actId="20577"/>
        <pc:sldMkLst>
          <pc:docMk/>
          <pc:sldMk cId="1882676922" sldId="402"/>
        </pc:sldMkLst>
        <pc:spChg chg="mod">
          <ac:chgData name="Martin, Georgina" userId="a97d19fc-0adf-46ab-9dd7-af603dd5c827" providerId="ADAL" clId="{88F31AC1-E283-4CE1-8452-F679FDF8099A}" dt="2022-06-20T14:33:36.132" v="112" actId="20577"/>
          <ac:spMkLst>
            <pc:docMk/>
            <pc:sldMk cId="1882676922" sldId="402"/>
            <ac:spMk id="2" creationId="{2B42C91A-136F-0846-B8A8-6577BC193368}"/>
          </ac:spMkLst>
        </pc:spChg>
        <pc:spChg chg="del">
          <ac:chgData name="Martin, Georgina" userId="a97d19fc-0adf-46ab-9dd7-af603dd5c827" providerId="ADAL" clId="{88F31AC1-E283-4CE1-8452-F679FDF8099A}" dt="2022-06-20T14:33:40.626" v="113" actId="478"/>
          <ac:spMkLst>
            <pc:docMk/>
            <pc:sldMk cId="1882676922" sldId="402"/>
            <ac:spMk id="3" creationId="{4FCF72CB-94FC-CA4C-97D0-0E6E92D88DBF}"/>
          </ac:spMkLst>
        </pc:spChg>
        <pc:spChg chg="mod">
          <ac:chgData name="Martin, Georgina" userId="a97d19fc-0adf-46ab-9dd7-af603dd5c827" providerId="ADAL" clId="{88F31AC1-E283-4CE1-8452-F679FDF8099A}" dt="2022-06-20T14:33:43.042" v="114" actId="20577"/>
          <ac:spMkLst>
            <pc:docMk/>
            <pc:sldMk cId="1882676922" sldId="402"/>
            <ac:spMk id="7" creationId="{F2B7606F-25F1-44A9-85D1-9970728AB33E}"/>
          </ac:spMkLst>
        </pc:spChg>
        <pc:spChg chg="mod">
          <ac:chgData name="Martin, Georgina" userId="a97d19fc-0adf-46ab-9dd7-af603dd5c827" providerId="ADAL" clId="{88F31AC1-E283-4CE1-8452-F679FDF8099A}" dt="2022-06-20T14:33:20.747" v="86" actId="20577"/>
          <ac:spMkLst>
            <pc:docMk/>
            <pc:sldMk cId="1882676922" sldId="402"/>
            <ac:spMk id="50" creationId="{74EB087D-126D-4DFA-A834-EF937FF1EEC6}"/>
          </ac:spMkLst>
        </pc:spChg>
        <pc:spChg chg="mod">
          <ac:chgData name="Martin, Georgina" userId="a97d19fc-0adf-46ab-9dd7-af603dd5c827" providerId="ADAL" clId="{88F31AC1-E283-4CE1-8452-F679FDF8099A}" dt="2022-06-20T14:30:52.131" v="25" actId="20577"/>
          <ac:spMkLst>
            <pc:docMk/>
            <pc:sldMk cId="1882676922" sldId="402"/>
            <ac:spMk id="51" creationId="{28A3E78C-BAB1-4A56-9A0E-61064A9588E6}"/>
          </ac:spMkLst>
        </pc:spChg>
      </pc:sldChg>
      <pc:sldChg chg="delSp modSp new mod">
        <pc:chgData name="Martin, Georgina" userId="a97d19fc-0adf-46ab-9dd7-af603dd5c827" providerId="ADAL" clId="{88F31AC1-E283-4CE1-8452-F679FDF8099A}" dt="2022-06-20T14:34:47.515" v="126" actId="478"/>
        <pc:sldMkLst>
          <pc:docMk/>
          <pc:sldMk cId="3548103318" sldId="403"/>
        </pc:sldMkLst>
        <pc:spChg chg="del">
          <ac:chgData name="Martin, Georgina" userId="a97d19fc-0adf-46ab-9dd7-af603dd5c827" providerId="ADAL" clId="{88F31AC1-E283-4CE1-8452-F679FDF8099A}" dt="2022-06-20T14:34:47.515" v="126" actId="478"/>
          <ac:spMkLst>
            <pc:docMk/>
            <pc:sldMk cId="3548103318" sldId="403"/>
            <ac:spMk id="2" creationId="{37235E19-F42B-4743-88CD-F15AD682DF86}"/>
          </ac:spMkLst>
        </pc:spChg>
        <pc:spChg chg="mod">
          <ac:chgData name="Martin, Georgina" userId="a97d19fc-0adf-46ab-9dd7-af603dd5c827" providerId="ADAL" clId="{88F31AC1-E283-4CE1-8452-F679FDF8099A}" dt="2022-06-20T14:34:03.889" v="121" actId="20577"/>
          <ac:spMkLst>
            <pc:docMk/>
            <pc:sldMk cId="3548103318" sldId="403"/>
            <ac:spMk id="3" creationId="{52F18372-F753-450E-8842-C5CE27CCE937}"/>
          </ac:spMkLst>
        </pc:spChg>
        <pc:spChg chg="mod">
          <ac:chgData name="Martin, Georgina" userId="a97d19fc-0adf-46ab-9dd7-af603dd5c827" providerId="ADAL" clId="{88F31AC1-E283-4CE1-8452-F679FDF8099A}" dt="2022-06-20T14:34:14.478" v="125" actId="20577"/>
          <ac:spMkLst>
            <pc:docMk/>
            <pc:sldMk cId="3548103318" sldId="403"/>
            <ac:spMk id="4" creationId="{0A7AB68A-C955-47BE-B510-DABB30AA4BF6}"/>
          </ac:spMkLst>
        </pc:spChg>
      </pc:sldChg>
      <pc:sldChg chg="delSp modSp new mod modNotesTx">
        <pc:chgData name="Martin, Georgina" userId="a97d19fc-0adf-46ab-9dd7-af603dd5c827" providerId="ADAL" clId="{88F31AC1-E283-4CE1-8452-F679FDF8099A}" dt="2022-06-21T07:12:19.096" v="925" actId="33524"/>
        <pc:sldMkLst>
          <pc:docMk/>
          <pc:sldMk cId="4096589652" sldId="404"/>
        </pc:sldMkLst>
        <pc:spChg chg="del">
          <ac:chgData name="Martin, Georgina" userId="a97d19fc-0adf-46ab-9dd7-af603dd5c827" providerId="ADAL" clId="{88F31AC1-E283-4CE1-8452-F679FDF8099A}" dt="2022-06-20T14:35:38.524" v="132" actId="478"/>
          <ac:spMkLst>
            <pc:docMk/>
            <pc:sldMk cId="4096589652" sldId="404"/>
            <ac:spMk id="2" creationId="{77322145-D98D-4575-A7A8-04E4742CA69D}"/>
          </ac:spMkLst>
        </pc:spChg>
        <pc:spChg chg="mod">
          <ac:chgData name="Martin, Georgina" userId="a97d19fc-0adf-46ab-9dd7-af603dd5c827" providerId="ADAL" clId="{88F31AC1-E283-4CE1-8452-F679FDF8099A}" dt="2022-06-20T14:35:00.744" v="128"/>
          <ac:spMkLst>
            <pc:docMk/>
            <pc:sldMk cId="4096589652" sldId="404"/>
            <ac:spMk id="3" creationId="{D9FC0F07-D79D-4D9B-9033-8212AE71B641}"/>
          </ac:spMkLst>
        </pc:spChg>
        <pc:spChg chg="mod">
          <ac:chgData name="Martin, Georgina" userId="a97d19fc-0adf-46ab-9dd7-af603dd5c827" providerId="ADAL" clId="{88F31AC1-E283-4CE1-8452-F679FDF8099A}" dt="2022-06-21T07:12:19.096" v="925" actId="33524"/>
          <ac:spMkLst>
            <pc:docMk/>
            <pc:sldMk cId="4096589652" sldId="404"/>
            <ac:spMk id="4" creationId="{A46DA41B-0CED-4DA5-A1DC-9A8CD9213249}"/>
          </ac:spMkLst>
        </pc:spChg>
      </pc:sldChg>
      <pc:sldChg chg="delSp modSp new mod modNotesTx">
        <pc:chgData name="Martin, Georgina" userId="a97d19fc-0adf-46ab-9dd7-af603dd5c827" providerId="ADAL" clId="{88F31AC1-E283-4CE1-8452-F679FDF8099A}" dt="2022-06-21T10:47:48.012" v="1168" actId="113"/>
        <pc:sldMkLst>
          <pc:docMk/>
          <pc:sldMk cId="3216407244" sldId="405"/>
        </pc:sldMkLst>
        <pc:spChg chg="del">
          <ac:chgData name="Martin, Georgina" userId="a97d19fc-0adf-46ab-9dd7-af603dd5c827" providerId="ADAL" clId="{88F31AC1-E283-4CE1-8452-F679FDF8099A}" dt="2022-06-21T07:12:29.838" v="927" actId="478"/>
          <ac:spMkLst>
            <pc:docMk/>
            <pc:sldMk cId="3216407244" sldId="405"/>
            <ac:spMk id="2" creationId="{F2976C57-57AD-4369-BADC-9EDF24FFFACA}"/>
          </ac:spMkLst>
        </pc:spChg>
        <pc:spChg chg="mod">
          <ac:chgData name="Martin, Georgina" userId="a97d19fc-0adf-46ab-9dd7-af603dd5c827" providerId="ADAL" clId="{88F31AC1-E283-4CE1-8452-F679FDF8099A}" dt="2022-06-21T07:12:33.525" v="928" actId="20577"/>
          <ac:spMkLst>
            <pc:docMk/>
            <pc:sldMk cId="3216407244" sldId="405"/>
            <ac:spMk id="3" creationId="{F65B3C7C-1154-47AD-B622-3EF783406A8D}"/>
          </ac:spMkLst>
        </pc:spChg>
        <pc:spChg chg="mod">
          <ac:chgData name="Martin, Georgina" userId="a97d19fc-0adf-46ab-9dd7-af603dd5c827" providerId="ADAL" clId="{88F31AC1-E283-4CE1-8452-F679FDF8099A}" dt="2022-06-21T10:47:48.012" v="1168" actId="113"/>
          <ac:spMkLst>
            <pc:docMk/>
            <pc:sldMk cId="3216407244" sldId="405"/>
            <ac:spMk id="4" creationId="{4DEC61AD-116B-4202-91B8-DBF579077EAF}"/>
          </ac:spMkLst>
        </pc:spChg>
      </pc:sldChg>
      <pc:sldChg chg="delSp modSp new mod">
        <pc:chgData name="Martin, Georgina" userId="a97d19fc-0adf-46ab-9dd7-af603dd5c827" providerId="ADAL" clId="{88F31AC1-E283-4CE1-8452-F679FDF8099A}" dt="2022-06-21T07:13:01.960" v="931" actId="20577"/>
        <pc:sldMkLst>
          <pc:docMk/>
          <pc:sldMk cId="1724630032" sldId="406"/>
        </pc:sldMkLst>
        <pc:spChg chg="del">
          <ac:chgData name="Martin, Georgina" userId="a97d19fc-0adf-46ab-9dd7-af603dd5c827" providerId="ADAL" clId="{88F31AC1-E283-4CE1-8452-F679FDF8099A}" dt="2022-06-21T07:12:43.824" v="929" actId="478"/>
          <ac:spMkLst>
            <pc:docMk/>
            <pc:sldMk cId="1724630032" sldId="406"/>
            <ac:spMk id="2" creationId="{BFDE5A82-427C-4C08-8378-90A3CBF955F6}"/>
          </ac:spMkLst>
        </pc:spChg>
        <pc:spChg chg="mod">
          <ac:chgData name="Martin, Georgina" userId="a97d19fc-0adf-46ab-9dd7-af603dd5c827" providerId="ADAL" clId="{88F31AC1-E283-4CE1-8452-F679FDF8099A}" dt="2022-06-20T14:42:43.085" v="188" actId="20577"/>
          <ac:spMkLst>
            <pc:docMk/>
            <pc:sldMk cId="1724630032" sldId="406"/>
            <ac:spMk id="3" creationId="{76BD64EA-35E4-4A9F-891F-3E549C98A8E3}"/>
          </ac:spMkLst>
        </pc:spChg>
        <pc:spChg chg="mod">
          <ac:chgData name="Martin, Georgina" userId="a97d19fc-0adf-46ab-9dd7-af603dd5c827" providerId="ADAL" clId="{88F31AC1-E283-4CE1-8452-F679FDF8099A}" dt="2022-06-21T07:13:01.960" v="931" actId="20577"/>
          <ac:spMkLst>
            <pc:docMk/>
            <pc:sldMk cId="1724630032" sldId="406"/>
            <ac:spMk id="4" creationId="{0756115B-1AA2-48E5-BB8C-1B8040B0D1A6}"/>
          </ac:spMkLst>
        </pc:spChg>
      </pc:sldChg>
      <pc:sldChg chg="delSp modSp new mod">
        <pc:chgData name="Martin, Georgina" userId="a97d19fc-0adf-46ab-9dd7-af603dd5c827" providerId="ADAL" clId="{88F31AC1-E283-4CE1-8452-F679FDF8099A}" dt="2022-06-21T07:14:05.638" v="978" actId="20577"/>
        <pc:sldMkLst>
          <pc:docMk/>
          <pc:sldMk cId="2102133070" sldId="407"/>
        </pc:sldMkLst>
        <pc:spChg chg="del">
          <ac:chgData name="Martin, Georgina" userId="a97d19fc-0adf-46ab-9dd7-af603dd5c827" providerId="ADAL" clId="{88F31AC1-E283-4CE1-8452-F679FDF8099A}" dt="2022-06-21T07:13:17.537" v="932" actId="478"/>
          <ac:spMkLst>
            <pc:docMk/>
            <pc:sldMk cId="2102133070" sldId="407"/>
            <ac:spMk id="2" creationId="{E91CEF71-C450-4821-8565-4F2F21C0EB2A}"/>
          </ac:spMkLst>
        </pc:spChg>
        <pc:spChg chg="mod">
          <ac:chgData name="Martin, Georgina" userId="a97d19fc-0adf-46ab-9dd7-af603dd5c827" providerId="ADAL" clId="{88F31AC1-E283-4CE1-8452-F679FDF8099A}" dt="2022-06-21T07:13:37.669" v="966" actId="20577"/>
          <ac:spMkLst>
            <pc:docMk/>
            <pc:sldMk cId="2102133070" sldId="407"/>
            <ac:spMk id="3" creationId="{44A234C2-E425-4E7B-80A1-141BBBF0340C}"/>
          </ac:spMkLst>
        </pc:spChg>
        <pc:spChg chg="mod">
          <ac:chgData name="Martin, Georgina" userId="a97d19fc-0adf-46ab-9dd7-af603dd5c827" providerId="ADAL" clId="{88F31AC1-E283-4CE1-8452-F679FDF8099A}" dt="2022-06-21T07:14:05.638" v="978" actId="20577"/>
          <ac:spMkLst>
            <pc:docMk/>
            <pc:sldMk cId="2102133070" sldId="407"/>
            <ac:spMk id="4" creationId="{7FB811DC-75C4-4F0F-AEC4-BA2A8862A7FB}"/>
          </ac:spMkLst>
        </pc:spChg>
      </pc:sldChg>
      <pc:sldChg chg="addSp delSp modSp new mod setBg modNotesTx">
        <pc:chgData name="Martin, Georgina" userId="a97d19fc-0adf-46ab-9dd7-af603dd5c827" providerId="ADAL" clId="{88F31AC1-E283-4CE1-8452-F679FDF8099A}" dt="2022-06-21T07:15:53.645" v="1059"/>
        <pc:sldMkLst>
          <pc:docMk/>
          <pc:sldMk cId="1240227995" sldId="408"/>
        </pc:sldMkLst>
        <pc:spChg chg="del">
          <ac:chgData name="Martin, Georgina" userId="a97d19fc-0adf-46ab-9dd7-af603dd5c827" providerId="ADAL" clId="{88F31AC1-E283-4CE1-8452-F679FDF8099A}" dt="2022-06-20T14:44:47.214" v="328" actId="478"/>
          <ac:spMkLst>
            <pc:docMk/>
            <pc:sldMk cId="1240227995" sldId="408"/>
            <ac:spMk id="2" creationId="{C904982F-F8BE-41EE-97B2-610D4523B337}"/>
          </ac:spMkLst>
        </pc:spChg>
        <pc:spChg chg="mod">
          <ac:chgData name="Martin, Georgina" userId="a97d19fc-0adf-46ab-9dd7-af603dd5c827" providerId="ADAL" clId="{88F31AC1-E283-4CE1-8452-F679FDF8099A}" dt="2022-06-20T14:45:10.541" v="331" actId="1076"/>
          <ac:spMkLst>
            <pc:docMk/>
            <pc:sldMk cId="1240227995" sldId="408"/>
            <ac:spMk id="3" creationId="{A02DAD8F-0C2E-486C-9FB5-A8761FAA7ADF}"/>
          </ac:spMkLst>
        </pc:spChg>
        <pc:spChg chg="del">
          <ac:chgData name="Martin, Georgina" userId="a97d19fc-0adf-46ab-9dd7-af603dd5c827" providerId="ADAL" clId="{88F31AC1-E283-4CE1-8452-F679FDF8099A}" dt="2022-06-20T14:44:39.147" v="324" actId="478"/>
          <ac:spMkLst>
            <pc:docMk/>
            <pc:sldMk cId="1240227995" sldId="408"/>
            <ac:spMk id="4" creationId="{BEB7BC23-8986-4321-910B-41D9C1170F7D}"/>
          </ac:spMkLst>
        </pc:spChg>
        <pc:spChg chg="add del">
          <ac:chgData name="Martin, Georgina" userId="a97d19fc-0adf-46ab-9dd7-af603dd5c827" providerId="ADAL" clId="{88F31AC1-E283-4CE1-8452-F679FDF8099A}" dt="2022-06-21T06:46:12.338" v="403" actId="22"/>
          <ac:spMkLst>
            <pc:docMk/>
            <pc:sldMk cId="1240227995" sldId="408"/>
            <ac:spMk id="8" creationId="{4C619993-E729-4488-B93D-F12D56F7358C}"/>
          </ac:spMkLst>
        </pc:spChg>
        <pc:picChg chg="add mod">
          <ac:chgData name="Martin, Georgina" userId="a97d19fc-0adf-46ab-9dd7-af603dd5c827" providerId="ADAL" clId="{88F31AC1-E283-4CE1-8452-F679FDF8099A}" dt="2022-06-20T14:45:54.352" v="338" actId="1076"/>
          <ac:picMkLst>
            <pc:docMk/>
            <pc:sldMk cId="1240227995" sldId="408"/>
            <ac:picMk id="1026" creationId="{AA179F77-FBFA-489B-8A77-798123BBB831}"/>
          </ac:picMkLst>
        </pc:picChg>
        <pc:picChg chg="add mod">
          <ac:chgData name="Martin, Georgina" userId="a97d19fc-0adf-46ab-9dd7-af603dd5c827" providerId="ADAL" clId="{88F31AC1-E283-4CE1-8452-F679FDF8099A}" dt="2022-06-20T14:46:05.729" v="339" actId="1076"/>
          <ac:picMkLst>
            <pc:docMk/>
            <pc:sldMk cId="1240227995" sldId="408"/>
            <ac:picMk id="1028" creationId="{CB09FEF0-1A62-45CB-938D-252724AF0102}"/>
          </ac:picMkLst>
        </pc:picChg>
      </pc:sldChg>
      <pc:sldChg chg="addSp delSp modSp new mod ord modClrScheme chgLayout modNotesTx">
        <pc:chgData name="Martin, Georgina" userId="a97d19fc-0adf-46ab-9dd7-af603dd5c827" providerId="ADAL" clId="{88F31AC1-E283-4CE1-8452-F679FDF8099A}" dt="2022-06-21T13:31:51.867" v="2310" actId="700"/>
        <pc:sldMkLst>
          <pc:docMk/>
          <pc:sldMk cId="1222791886" sldId="409"/>
        </pc:sldMkLst>
        <pc:spChg chg="del mod ord">
          <ac:chgData name="Martin, Georgina" userId="a97d19fc-0adf-46ab-9dd7-af603dd5c827" providerId="ADAL" clId="{88F31AC1-E283-4CE1-8452-F679FDF8099A}" dt="2022-06-21T06:54:26.977" v="443" actId="478"/>
          <ac:spMkLst>
            <pc:docMk/>
            <pc:sldMk cId="1222791886" sldId="409"/>
            <ac:spMk id="2" creationId="{3C2163BE-1229-4D8D-A8ED-A8EAA5A03EBA}"/>
          </ac:spMkLst>
        </pc:spChg>
        <pc:spChg chg="mod ord">
          <ac:chgData name="Martin, Georgina" userId="a97d19fc-0adf-46ab-9dd7-af603dd5c827" providerId="ADAL" clId="{88F31AC1-E283-4CE1-8452-F679FDF8099A}" dt="2022-06-21T13:31:51.867" v="2310" actId="700"/>
          <ac:spMkLst>
            <pc:docMk/>
            <pc:sldMk cId="1222791886" sldId="409"/>
            <ac:spMk id="3" creationId="{2A461D62-F814-4AF9-B208-9977DD4DC560}"/>
          </ac:spMkLst>
        </pc:spChg>
        <pc:spChg chg="del">
          <ac:chgData name="Martin, Georgina" userId="a97d19fc-0adf-46ab-9dd7-af603dd5c827" providerId="ADAL" clId="{88F31AC1-E283-4CE1-8452-F679FDF8099A}" dt="2022-06-20T14:48:22.224" v="361" actId="478"/>
          <ac:spMkLst>
            <pc:docMk/>
            <pc:sldMk cId="1222791886" sldId="409"/>
            <ac:spMk id="4" creationId="{FE795E8E-3EC5-44A1-B3BD-D9B5E9B3A16D}"/>
          </ac:spMkLst>
        </pc:spChg>
        <pc:spChg chg="add del mod">
          <ac:chgData name="Martin, Georgina" userId="a97d19fc-0adf-46ab-9dd7-af603dd5c827" providerId="ADAL" clId="{88F31AC1-E283-4CE1-8452-F679FDF8099A}" dt="2022-06-20T14:48:30.464" v="398"/>
          <ac:spMkLst>
            <pc:docMk/>
            <pc:sldMk cId="1222791886" sldId="409"/>
            <ac:spMk id="5" creationId="{7E2D0911-153E-4C24-8DD1-928BB7EE5EAF}"/>
          </ac:spMkLst>
        </pc:spChg>
        <pc:spChg chg="add del mod ord">
          <ac:chgData name="Martin, Georgina" userId="a97d19fc-0adf-46ab-9dd7-af603dd5c827" providerId="ADAL" clId="{88F31AC1-E283-4CE1-8452-F679FDF8099A}" dt="2022-06-21T13:31:33.869" v="2306" actId="478"/>
          <ac:spMkLst>
            <pc:docMk/>
            <pc:sldMk cId="1222791886" sldId="409"/>
            <ac:spMk id="8" creationId="{50AD219B-0C40-4F30-BD70-B0FE47AC95F1}"/>
          </ac:spMkLst>
        </pc:spChg>
        <pc:spChg chg="add del mod ord">
          <ac:chgData name="Martin, Georgina" userId="a97d19fc-0adf-46ab-9dd7-af603dd5c827" providerId="ADAL" clId="{88F31AC1-E283-4CE1-8452-F679FDF8099A}" dt="2022-06-21T13:31:47.279" v="2308" actId="478"/>
          <ac:spMkLst>
            <pc:docMk/>
            <pc:sldMk cId="1222791886" sldId="409"/>
            <ac:spMk id="9" creationId="{BB5BD597-275F-44CF-BB2B-48E45CEE5F19}"/>
          </ac:spMkLst>
        </pc:spChg>
        <pc:spChg chg="add del mod">
          <ac:chgData name="Martin, Georgina" userId="a97d19fc-0adf-46ab-9dd7-af603dd5c827" providerId="ADAL" clId="{88F31AC1-E283-4CE1-8452-F679FDF8099A}" dt="2022-06-20T14:55:33.938" v="401" actId="478"/>
          <ac:spMkLst>
            <pc:docMk/>
            <pc:sldMk cId="1222791886" sldId="409"/>
            <ac:spMk id="11" creationId="{5775D804-F87D-4631-815A-7CC427C99129}"/>
          </ac:spMkLst>
        </pc:spChg>
        <pc:spChg chg="add del">
          <ac:chgData name="Martin, Georgina" userId="a97d19fc-0adf-46ab-9dd7-af603dd5c827" providerId="ADAL" clId="{88F31AC1-E283-4CE1-8452-F679FDF8099A}" dt="2022-06-21T06:52:33.435" v="413" actId="478"/>
          <ac:spMkLst>
            <pc:docMk/>
            <pc:sldMk cId="1222791886" sldId="409"/>
            <ac:spMk id="13" creationId="{0186F6F9-D5A3-4545-860E-93B4BA2F5302}"/>
          </ac:spMkLst>
        </pc:spChg>
        <pc:spChg chg="add mod ord">
          <ac:chgData name="Martin, Georgina" userId="a97d19fc-0adf-46ab-9dd7-af603dd5c827" providerId="ADAL" clId="{88F31AC1-E283-4CE1-8452-F679FDF8099A}" dt="2022-06-21T13:31:51.867" v="2310" actId="700"/>
          <ac:spMkLst>
            <pc:docMk/>
            <pc:sldMk cId="1222791886" sldId="409"/>
            <ac:spMk id="14" creationId="{D32E825A-14C5-40BA-89B1-B0700CD25155}"/>
          </ac:spMkLst>
        </pc:spChg>
        <pc:spChg chg="add mod">
          <ac:chgData name="Martin, Georgina" userId="a97d19fc-0adf-46ab-9dd7-af603dd5c827" providerId="ADAL" clId="{88F31AC1-E283-4CE1-8452-F679FDF8099A}" dt="2022-06-21T07:19:30.758" v="1080" actId="1076"/>
          <ac:spMkLst>
            <pc:docMk/>
            <pc:sldMk cId="1222791886" sldId="409"/>
            <ac:spMk id="17" creationId="{455B4DE0-FFA2-4D59-AB38-FDCC4361613D}"/>
          </ac:spMkLst>
        </pc:spChg>
        <pc:picChg chg="add del mod">
          <ac:chgData name="Martin, Georgina" userId="a97d19fc-0adf-46ab-9dd7-af603dd5c827" providerId="ADAL" clId="{88F31AC1-E283-4CE1-8452-F679FDF8099A}" dt="2022-06-20T14:48:30.464" v="398"/>
          <ac:picMkLst>
            <pc:docMk/>
            <pc:sldMk cId="1222791886" sldId="409"/>
            <ac:picMk id="2050" creationId="{B64418DA-0C20-474D-86A7-496F189AD758}"/>
          </ac:picMkLst>
        </pc:picChg>
        <pc:picChg chg="add del mod">
          <ac:chgData name="Martin, Georgina" userId="a97d19fc-0adf-46ab-9dd7-af603dd5c827" providerId="ADAL" clId="{88F31AC1-E283-4CE1-8452-F679FDF8099A}" dt="2022-06-20T14:48:30.464" v="398"/>
          <ac:picMkLst>
            <pc:docMk/>
            <pc:sldMk cId="1222791886" sldId="409"/>
            <ac:picMk id="2051" creationId="{5F710FEA-58FF-4863-A0AF-428BE38CE12C}"/>
          </ac:picMkLst>
        </pc:picChg>
        <pc:picChg chg="add del mod">
          <ac:chgData name="Martin, Georgina" userId="a97d19fc-0adf-46ab-9dd7-af603dd5c827" providerId="ADAL" clId="{88F31AC1-E283-4CE1-8452-F679FDF8099A}" dt="2022-06-20T14:48:30.464" v="398"/>
          <ac:picMkLst>
            <pc:docMk/>
            <pc:sldMk cId="1222791886" sldId="409"/>
            <ac:picMk id="2052" creationId="{4D6C20D9-3465-4020-BABB-48913D6F97E5}"/>
          </ac:picMkLst>
        </pc:picChg>
        <pc:picChg chg="add del mod">
          <ac:chgData name="Martin, Georgina" userId="a97d19fc-0adf-46ab-9dd7-af603dd5c827" providerId="ADAL" clId="{88F31AC1-E283-4CE1-8452-F679FDF8099A}" dt="2022-06-20T14:48:30.464" v="398"/>
          <ac:picMkLst>
            <pc:docMk/>
            <pc:sldMk cId="1222791886" sldId="409"/>
            <ac:picMk id="2053" creationId="{271C05FD-6F36-423F-99C2-34C796F425A4}"/>
          </ac:picMkLst>
        </pc:picChg>
      </pc:sldChg>
      <pc:sldChg chg="delSp modSp add del mod ord modNotesTx">
        <pc:chgData name="Martin, Georgina" userId="a97d19fc-0adf-46ab-9dd7-af603dd5c827" providerId="ADAL" clId="{88F31AC1-E283-4CE1-8452-F679FDF8099A}" dt="2022-06-21T13:21:41.054" v="1311"/>
        <pc:sldMkLst>
          <pc:docMk/>
          <pc:sldMk cId="3185600058" sldId="548"/>
        </pc:sldMkLst>
        <pc:spChg chg="mod">
          <ac:chgData name="Martin, Georgina" userId="a97d19fc-0adf-46ab-9dd7-af603dd5c827" providerId="ADAL" clId="{88F31AC1-E283-4CE1-8452-F679FDF8099A}" dt="2022-06-21T07:40:12.811" v="1110" actId="14100"/>
          <ac:spMkLst>
            <pc:docMk/>
            <pc:sldMk cId="3185600058" sldId="548"/>
            <ac:spMk id="45" creationId="{088815B9-D35D-4E6A-BC71-DC06FE7A7C5D}"/>
          </ac:spMkLst>
        </pc:spChg>
        <pc:grpChg chg="del">
          <ac:chgData name="Martin, Georgina" userId="a97d19fc-0adf-46ab-9dd7-af603dd5c827" providerId="ADAL" clId="{88F31AC1-E283-4CE1-8452-F679FDF8099A}" dt="2022-06-21T06:55:34.367" v="449" actId="478"/>
          <ac:grpSpMkLst>
            <pc:docMk/>
            <pc:sldMk cId="3185600058" sldId="548"/>
            <ac:grpSpMk id="41" creationId="{383CF27A-FACB-4918-9D63-F5D32F4E0E9A}"/>
          </ac:grpSpMkLst>
        </pc:grpChg>
        <pc:grpChg chg="mod">
          <ac:chgData name="Martin, Georgina" userId="a97d19fc-0adf-46ab-9dd7-af603dd5c827" providerId="ADAL" clId="{88F31AC1-E283-4CE1-8452-F679FDF8099A}" dt="2022-06-21T07:40:19.505" v="1145" actId="1035"/>
          <ac:grpSpMkLst>
            <pc:docMk/>
            <pc:sldMk cId="3185600058" sldId="548"/>
            <ac:grpSpMk id="48" creationId="{5D74637A-2AAC-400B-95E6-19EBE36FA5B9}"/>
          </ac:grpSpMkLst>
        </pc:grpChg>
        <pc:picChg chg="del">
          <ac:chgData name="Martin, Georgina" userId="a97d19fc-0adf-46ab-9dd7-af603dd5c827" providerId="ADAL" clId="{88F31AC1-E283-4CE1-8452-F679FDF8099A}" dt="2022-06-21T06:55:40.426" v="450" actId="478"/>
          <ac:picMkLst>
            <pc:docMk/>
            <pc:sldMk cId="3185600058" sldId="548"/>
            <ac:picMk id="46" creationId="{1EF9CBB9-50E0-4BBE-86EE-E2BFDB705F16}"/>
          </ac:picMkLst>
        </pc:picChg>
      </pc:sldChg>
      <pc:sldChg chg="delSp modSp add mod modNotesTx">
        <pc:chgData name="Martin, Georgina" userId="a97d19fc-0adf-46ab-9dd7-af603dd5c827" providerId="ADAL" clId="{88F31AC1-E283-4CE1-8452-F679FDF8099A}" dt="2022-06-21T07:03:18.304" v="691"/>
        <pc:sldMkLst>
          <pc:docMk/>
          <pc:sldMk cId="653674354" sldId="572"/>
        </pc:sldMkLst>
        <pc:spChg chg="mod">
          <ac:chgData name="Martin, Georgina" userId="a97d19fc-0adf-46ab-9dd7-af603dd5c827" providerId="ADAL" clId="{88F31AC1-E283-4CE1-8452-F679FDF8099A}" dt="2022-06-21T07:01:49.688" v="676" actId="1076"/>
          <ac:spMkLst>
            <pc:docMk/>
            <pc:sldMk cId="653674354" sldId="572"/>
            <ac:spMk id="14" creationId="{D6FDB3E3-FDCF-41AD-84AE-04585B8CD990}"/>
          </ac:spMkLst>
        </pc:spChg>
        <pc:grpChg chg="del">
          <ac:chgData name="Martin, Georgina" userId="a97d19fc-0adf-46ab-9dd7-af603dd5c827" providerId="ADAL" clId="{88F31AC1-E283-4CE1-8452-F679FDF8099A}" dt="2022-06-21T07:01:45.419" v="675" actId="478"/>
          <ac:grpSpMkLst>
            <pc:docMk/>
            <pc:sldMk cId="653674354" sldId="572"/>
            <ac:grpSpMk id="15" creationId="{CEF0E06F-9F25-4600-B3D4-FBC45080CA0F}"/>
          </ac:grpSpMkLst>
        </pc:grpChg>
        <pc:picChg chg="del">
          <ac:chgData name="Martin, Georgina" userId="a97d19fc-0adf-46ab-9dd7-af603dd5c827" providerId="ADAL" clId="{88F31AC1-E283-4CE1-8452-F679FDF8099A}" dt="2022-06-21T07:01:53.830" v="677" actId="478"/>
          <ac:picMkLst>
            <pc:docMk/>
            <pc:sldMk cId="653674354" sldId="572"/>
            <ac:picMk id="10" creationId="{E64DDCA5-3972-438F-AE5E-BB32A500EDEA}"/>
          </ac:picMkLst>
        </pc:picChg>
      </pc:sldChg>
      <pc:sldChg chg="delSp modSp add mod ord modNotesTx">
        <pc:chgData name="Martin, Georgina" userId="a97d19fc-0adf-46ab-9dd7-af603dd5c827" providerId="ADAL" clId="{88F31AC1-E283-4CE1-8452-F679FDF8099A}" dt="2022-06-21T13:21:41.054" v="1311"/>
        <pc:sldMkLst>
          <pc:docMk/>
          <pc:sldMk cId="4165528517" sldId="608"/>
        </pc:sldMkLst>
        <pc:spChg chg="del">
          <ac:chgData name="Martin, Georgina" userId="a97d19fc-0adf-46ab-9dd7-af603dd5c827" providerId="ADAL" clId="{88F31AC1-E283-4CE1-8452-F679FDF8099A}" dt="2022-06-21T06:57:28.547" v="537" actId="478"/>
          <ac:spMkLst>
            <pc:docMk/>
            <pc:sldMk cId="4165528517" sldId="608"/>
            <ac:spMk id="67" creationId="{16661C72-6832-4C92-947D-01D915DAC8C1}"/>
          </ac:spMkLst>
        </pc:spChg>
        <pc:spChg chg="mod">
          <ac:chgData name="Martin, Georgina" userId="a97d19fc-0adf-46ab-9dd7-af603dd5c827" providerId="ADAL" clId="{88F31AC1-E283-4CE1-8452-F679FDF8099A}" dt="2022-06-21T06:57:37.416" v="540" actId="1076"/>
          <ac:spMkLst>
            <pc:docMk/>
            <pc:sldMk cId="4165528517" sldId="608"/>
            <ac:spMk id="86" creationId="{4A16E2FE-A039-4753-BFFB-C104FF516CAB}"/>
          </ac:spMkLst>
        </pc:spChg>
        <pc:grpChg chg="mod">
          <ac:chgData name="Martin, Georgina" userId="a97d19fc-0adf-46ab-9dd7-af603dd5c827" providerId="ADAL" clId="{88F31AC1-E283-4CE1-8452-F679FDF8099A}" dt="2022-06-21T06:57:34.744" v="539" actId="1076"/>
          <ac:grpSpMkLst>
            <pc:docMk/>
            <pc:sldMk cId="4165528517" sldId="608"/>
            <ac:grpSpMk id="64" creationId="{91E782F9-50DA-4696-A767-F1EB61171569}"/>
          </ac:grpSpMkLst>
        </pc:grpChg>
        <pc:picChg chg="del">
          <ac:chgData name="Martin, Georgina" userId="a97d19fc-0adf-46ab-9dd7-af603dd5c827" providerId="ADAL" clId="{88F31AC1-E283-4CE1-8452-F679FDF8099A}" dt="2022-06-21T06:57:30.308" v="538" actId="478"/>
          <ac:picMkLst>
            <pc:docMk/>
            <pc:sldMk cId="4165528517" sldId="608"/>
            <ac:picMk id="12" creationId="{FA39B8D0-F6A5-4804-A9B1-089D14D9E8B1}"/>
          </ac:picMkLst>
        </pc:picChg>
        <pc:picChg chg="del">
          <ac:chgData name="Martin, Georgina" userId="a97d19fc-0adf-46ab-9dd7-af603dd5c827" providerId="ADAL" clId="{88F31AC1-E283-4CE1-8452-F679FDF8099A}" dt="2022-06-21T06:57:26.638" v="536" actId="478"/>
          <ac:picMkLst>
            <pc:docMk/>
            <pc:sldMk cId="4165528517" sldId="608"/>
            <ac:picMk id="69" creationId="{BE94C139-ACA5-4D43-8A21-BF5979BF6C1B}"/>
          </ac:picMkLst>
        </pc:picChg>
        <pc:cxnChg chg="del">
          <ac:chgData name="Martin, Georgina" userId="a97d19fc-0adf-46ab-9dd7-af603dd5c827" providerId="ADAL" clId="{88F31AC1-E283-4CE1-8452-F679FDF8099A}" dt="2022-06-21T06:57:25.062" v="535" actId="478"/>
          <ac:cxnSpMkLst>
            <pc:docMk/>
            <pc:sldMk cId="4165528517" sldId="608"/>
            <ac:cxnSpMk id="45" creationId="{975B471D-2B75-424C-8CDD-FE8240F663AA}"/>
          </ac:cxnSpMkLst>
        </pc:cxnChg>
      </pc:sldChg>
      <pc:sldChg chg="addSp delSp modSp mod setBg modNotesTx">
        <pc:chgData name="Martin, Georgina" userId="a97d19fc-0adf-46ab-9dd7-af603dd5c827" providerId="ADAL" clId="{88F31AC1-E283-4CE1-8452-F679FDF8099A}" dt="2022-06-21T13:30:53" v="2303" actId="20577"/>
        <pc:sldMkLst>
          <pc:docMk/>
          <pc:sldMk cId="3611501983" sldId="618"/>
        </pc:sldMkLst>
        <pc:spChg chg="mod">
          <ac:chgData name="Martin, Georgina" userId="a97d19fc-0adf-46ab-9dd7-af603dd5c827" providerId="ADAL" clId="{88F31AC1-E283-4CE1-8452-F679FDF8099A}" dt="2022-06-21T07:15:20.819" v="1058" actId="20577"/>
          <ac:spMkLst>
            <pc:docMk/>
            <pc:sldMk cId="3611501983" sldId="618"/>
            <ac:spMk id="16" creationId="{A59DBD47-9D53-4A1E-A0EA-D675A417C40A}"/>
          </ac:spMkLst>
        </pc:spChg>
        <pc:grpChg chg="mod">
          <ac:chgData name="Martin, Georgina" userId="a97d19fc-0adf-46ab-9dd7-af603dd5c827" providerId="ADAL" clId="{88F31AC1-E283-4CE1-8452-F679FDF8099A}" dt="2022-06-21T07:15:00.096" v="1049" actId="1076"/>
          <ac:grpSpMkLst>
            <pc:docMk/>
            <pc:sldMk cId="3611501983" sldId="618"/>
            <ac:grpSpMk id="2" creationId="{D2EF7307-F371-881C-55A0-37962B8B2CE1}"/>
          </ac:grpSpMkLst>
        </pc:grpChg>
        <pc:grpChg chg="add del">
          <ac:chgData name="Martin, Georgina" userId="a97d19fc-0adf-46ab-9dd7-af603dd5c827" providerId="ADAL" clId="{88F31AC1-E283-4CE1-8452-F679FDF8099A}" dt="2022-06-21T06:46:55.036" v="408" actId="478"/>
          <ac:grpSpMkLst>
            <pc:docMk/>
            <pc:sldMk cId="3611501983" sldId="618"/>
            <ac:grpSpMk id="5" creationId="{5CEB6466-C2AE-4CB7-A76D-3C24C04F5D7A}"/>
          </ac:grpSpMkLst>
        </pc:grpChg>
        <pc:picChg chg="del">
          <ac:chgData name="Martin, Georgina" userId="a97d19fc-0adf-46ab-9dd7-af603dd5c827" providerId="ADAL" clId="{88F31AC1-E283-4CE1-8452-F679FDF8099A}" dt="2022-06-21T06:47:29.563" v="409" actId="478"/>
          <ac:picMkLst>
            <pc:docMk/>
            <pc:sldMk cId="3611501983" sldId="618"/>
            <ac:picMk id="29" creationId="{FAFCA076-10CD-4F72-8036-EEC10C229CEC}"/>
          </ac:picMkLst>
        </pc:picChg>
      </pc:sldChg>
      <pc:sldChg chg="addSp delSp modSp new mod modClrScheme chgLayout">
        <pc:chgData name="Martin, Georgina" userId="a97d19fc-0adf-46ab-9dd7-af603dd5c827" providerId="ADAL" clId="{88F31AC1-E283-4CE1-8452-F679FDF8099A}" dt="2022-06-21T07:00:16.174" v="646" actId="20577"/>
        <pc:sldMkLst>
          <pc:docMk/>
          <pc:sldMk cId="3482864089" sldId="619"/>
        </pc:sldMkLst>
        <pc:spChg chg="del mod ord">
          <ac:chgData name="Martin, Georgina" userId="a97d19fc-0adf-46ab-9dd7-af603dd5c827" providerId="ADAL" clId="{88F31AC1-E283-4CE1-8452-F679FDF8099A}" dt="2022-06-21T07:00:03.067" v="644" actId="478"/>
          <ac:spMkLst>
            <pc:docMk/>
            <pc:sldMk cId="3482864089" sldId="619"/>
            <ac:spMk id="2" creationId="{9BFBCB90-7EC2-4423-BEBE-C8C4C0B40771}"/>
          </ac:spMkLst>
        </pc:spChg>
        <pc:spChg chg="del mod ord">
          <ac:chgData name="Martin, Georgina" userId="a97d19fc-0adf-46ab-9dd7-af603dd5c827" providerId="ADAL" clId="{88F31AC1-E283-4CE1-8452-F679FDF8099A}" dt="2022-06-21T06:59:10.292" v="554" actId="700"/>
          <ac:spMkLst>
            <pc:docMk/>
            <pc:sldMk cId="3482864089" sldId="619"/>
            <ac:spMk id="3" creationId="{8DE5E461-FACA-4A99-AB13-0EAD65EDB998}"/>
          </ac:spMkLst>
        </pc:spChg>
        <pc:spChg chg="del mod ord">
          <ac:chgData name="Martin, Georgina" userId="a97d19fc-0adf-46ab-9dd7-af603dd5c827" providerId="ADAL" clId="{88F31AC1-E283-4CE1-8452-F679FDF8099A}" dt="2022-06-21T06:59:10.292" v="554" actId="700"/>
          <ac:spMkLst>
            <pc:docMk/>
            <pc:sldMk cId="3482864089" sldId="619"/>
            <ac:spMk id="4" creationId="{E91548F6-64D6-4AE4-B6C9-4E4713CE6CD9}"/>
          </ac:spMkLst>
        </pc:spChg>
        <pc:spChg chg="del">
          <ac:chgData name="Martin, Georgina" userId="a97d19fc-0adf-46ab-9dd7-af603dd5c827" providerId="ADAL" clId="{88F31AC1-E283-4CE1-8452-F679FDF8099A}" dt="2022-06-21T06:59:10.292" v="554" actId="700"/>
          <ac:spMkLst>
            <pc:docMk/>
            <pc:sldMk cId="3482864089" sldId="619"/>
            <ac:spMk id="5" creationId="{2A3618B2-0BC9-4E68-999B-3FF7ABE64E0B}"/>
          </ac:spMkLst>
        </pc:spChg>
        <pc:spChg chg="add mod ord">
          <ac:chgData name="Martin, Georgina" userId="a97d19fc-0adf-46ab-9dd7-af603dd5c827" providerId="ADAL" clId="{88F31AC1-E283-4CE1-8452-F679FDF8099A}" dt="2022-06-21T07:00:16.174" v="646" actId="20577"/>
          <ac:spMkLst>
            <pc:docMk/>
            <pc:sldMk cId="3482864089" sldId="619"/>
            <ac:spMk id="6" creationId="{FD3FBBFE-BD5D-4E05-A3C0-344469F0F715}"/>
          </ac:spMkLst>
        </pc:spChg>
        <pc:spChg chg="add del mod ord">
          <ac:chgData name="Martin, Georgina" userId="a97d19fc-0adf-46ab-9dd7-af603dd5c827" providerId="ADAL" clId="{88F31AC1-E283-4CE1-8452-F679FDF8099A}" dt="2022-06-21T06:59:54.290" v="640" actId="478"/>
          <ac:spMkLst>
            <pc:docMk/>
            <pc:sldMk cId="3482864089" sldId="619"/>
            <ac:spMk id="7" creationId="{10A9DEBB-93D4-42F0-ABD6-B4E22EBE8307}"/>
          </ac:spMkLst>
        </pc:spChg>
        <pc:spChg chg="add del mod">
          <ac:chgData name="Martin, Georgina" userId="a97d19fc-0adf-46ab-9dd7-af603dd5c827" providerId="ADAL" clId="{88F31AC1-E283-4CE1-8452-F679FDF8099A}" dt="2022-06-21T06:59:58.670" v="641" actId="478"/>
          <ac:spMkLst>
            <pc:docMk/>
            <pc:sldMk cId="3482864089" sldId="619"/>
            <ac:spMk id="9" creationId="{4909EC1E-DEAC-47CD-A2D1-36867867FCD6}"/>
          </ac:spMkLst>
        </pc:spChg>
      </pc:sldChg>
      <pc:sldChg chg="delSp add mod ord">
        <pc:chgData name="Martin, Georgina" userId="a97d19fc-0adf-46ab-9dd7-af603dd5c827" providerId="ADAL" clId="{88F31AC1-E283-4CE1-8452-F679FDF8099A}" dt="2022-06-21T13:21:41.054" v="1311"/>
        <pc:sldMkLst>
          <pc:docMk/>
          <pc:sldMk cId="2564100266" sldId="622"/>
        </pc:sldMkLst>
        <pc:grpChg chg="del">
          <ac:chgData name="Martin, Georgina" userId="a97d19fc-0adf-46ab-9dd7-af603dd5c827" providerId="ADAL" clId="{88F31AC1-E283-4CE1-8452-F679FDF8099A}" dt="2022-06-21T06:57:01.536" v="532" actId="478"/>
          <ac:grpSpMkLst>
            <pc:docMk/>
            <pc:sldMk cId="2564100266" sldId="622"/>
            <ac:grpSpMk id="41" creationId="{383CF27A-FACB-4918-9D63-F5D32F4E0E9A}"/>
          </ac:grpSpMkLst>
        </pc:grpChg>
        <pc:picChg chg="del">
          <ac:chgData name="Martin, Georgina" userId="a97d19fc-0adf-46ab-9dd7-af603dd5c827" providerId="ADAL" clId="{88F31AC1-E283-4CE1-8452-F679FDF8099A}" dt="2022-06-21T06:57:04.035" v="533" actId="478"/>
          <ac:picMkLst>
            <pc:docMk/>
            <pc:sldMk cId="2564100266" sldId="622"/>
            <ac:picMk id="46" creationId="{1EF9CBB9-50E0-4BBE-86EE-E2BFDB705F16}"/>
          </ac:picMkLst>
        </pc:picChg>
      </pc:sldChg>
      <pc:sldChg chg="addSp delSp modSp new mod modClrScheme chgLayout">
        <pc:chgData name="Martin, Georgina" userId="a97d19fc-0adf-46ab-9dd7-af603dd5c827" providerId="ADAL" clId="{88F31AC1-E283-4CE1-8452-F679FDF8099A}" dt="2022-06-21T07:02:53.466" v="687" actId="108"/>
        <pc:sldMkLst>
          <pc:docMk/>
          <pc:sldMk cId="1789117468" sldId="623"/>
        </pc:sldMkLst>
        <pc:spChg chg="del mod ord">
          <ac:chgData name="Martin, Georgina" userId="a97d19fc-0adf-46ab-9dd7-af603dd5c827" providerId="ADAL" clId="{88F31AC1-E283-4CE1-8452-F679FDF8099A}" dt="2022-06-21T07:01:05.185" v="673" actId="478"/>
          <ac:spMkLst>
            <pc:docMk/>
            <pc:sldMk cId="1789117468" sldId="623"/>
            <ac:spMk id="2" creationId="{031DF61D-DB61-4CBC-AADE-2654033A33F7}"/>
          </ac:spMkLst>
        </pc:spChg>
        <pc:spChg chg="del mod ord">
          <ac:chgData name="Martin, Georgina" userId="a97d19fc-0adf-46ab-9dd7-af603dd5c827" providerId="ADAL" clId="{88F31AC1-E283-4CE1-8452-F679FDF8099A}" dt="2022-06-21T07:00:35.658" v="648" actId="700"/>
          <ac:spMkLst>
            <pc:docMk/>
            <pc:sldMk cId="1789117468" sldId="623"/>
            <ac:spMk id="3" creationId="{4DA92570-4C69-44F7-ABF4-659AC7ECC8C7}"/>
          </ac:spMkLst>
        </pc:spChg>
        <pc:spChg chg="del mod ord">
          <ac:chgData name="Martin, Georgina" userId="a97d19fc-0adf-46ab-9dd7-af603dd5c827" providerId="ADAL" clId="{88F31AC1-E283-4CE1-8452-F679FDF8099A}" dt="2022-06-21T07:00:35.658" v="648" actId="700"/>
          <ac:spMkLst>
            <pc:docMk/>
            <pc:sldMk cId="1789117468" sldId="623"/>
            <ac:spMk id="4" creationId="{3A28F88E-8BAD-4640-86D3-ECB5F2EC1A6B}"/>
          </ac:spMkLst>
        </pc:spChg>
        <pc:spChg chg="add mod ord">
          <ac:chgData name="Martin, Georgina" userId="a97d19fc-0adf-46ab-9dd7-af603dd5c827" providerId="ADAL" clId="{88F31AC1-E283-4CE1-8452-F679FDF8099A}" dt="2022-06-21T07:00:41.252" v="667" actId="20577"/>
          <ac:spMkLst>
            <pc:docMk/>
            <pc:sldMk cId="1789117468" sldId="623"/>
            <ac:spMk id="5" creationId="{013817B6-F444-48B0-99ED-87959B1C2E07}"/>
          </ac:spMkLst>
        </pc:spChg>
        <pc:spChg chg="add mod ord">
          <ac:chgData name="Martin, Georgina" userId="a97d19fc-0adf-46ab-9dd7-af603dd5c827" providerId="ADAL" clId="{88F31AC1-E283-4CE1-8452-F679FDF8099A}" dt="2022-06-21T07:02:53.466" v="687" actId="108"/>
          <ac:spMkLst>
            <pc:docMk/>
            <pc:sldMk cId="1789117468" sldId="623"/>
            <ac:spMk id="6" creationId="{A98C3E42-4D09-4FD0-9782-E4AA73679DCA}"/>
          </ac:spMkLst>
        </pc:spChg>
      </pc:sldChg>
      <pc:sldChg chg="addSp delSp modSp new mod modClrScheme chgLayout">
        <pc:chgData name="Martin, Georgina" userId="a97d19fc-0adf-46ab-9dd7-af603dd5c827" providerId="ADAL" clId="{88F31AC1-E283-4CE1-8452-F679FDF8099A}" dt="2022-06-21T07:06:50.777" v="732" actId="20577"/>
        <pc:sldMkLst>
          <pc:docMk/>
          <pc:sldMk cId="935391492" sldId="624"/>
        </pc:sldMkLst>
        <pc:spChg chg="del mod ord">
          <ac:chgData name="Martin, Georgina" userId="a97d19fc-0adf-46ab-9dd7-af603dd5c827" providerId="ADAL" clId="{88F31AC1-E283-4CE1-8452-F679FDF8099A}" dt="2022-06-21T07:06:22.883" v="693" actId="700"/>
          <ac:spMkLst>
            <pc:docMk/>
            <pc:sldMk cId="935391492" sldId="624"/>
            <ac:spMk id="2" creationId="{926DAFC9-996D-495E-A1C5-8B32C01F3119}"/>
          </ac:spMkLst>
        </pc:spChg>
        <pc:spChg chg="del mod ord">
          <ac:chgData name="Martin, Georgina" userId="a97d19fc-0adf-46ab-9dd7-af603dd5c827" providerId="ADAL" clId="{88F31AC1-E283-4CE1-8452-F679FDF8099A}" dt="2022-06-21T07:06:22.883" v="693" actId="700"/>
          <ac:spMkLst>
            <pc:docMk/>
            <pc:sldMk cId="935391492" sldId="624"/>
            <ac:spMk id="3" creationId="{0203B1BF-95E5-4AFB-A4B3-06575BFC8FD9}"/>
          </ac:spMkLst>
        </pc:spChg>
        <pc:spChg chg="del mod ord">
          <ac:chgData name="Martin, Georgina" userId="a97d19fc-0adf-46ab-9dd7-af603dd5c827" providerId="ADAL" clId="{88F31AC1-E283-4CE1-8452-F679FDF8099A}" dt="2022-06-21T07:06:34.610" v="728" actId="478"/>
          <ac:spMkLst>
            <pc:docMk/>
            <pc:sldMk cId="935391492" sldId="624"/>
            <ac:spMk id="4" creationId="{2BE5581F-F26F-4014-AE22-A4C009E1F943}"/>
          </ac:spMkLst>
        </pc:spChg>
        <pc:spChg chg="del mod ord">
          <ac:chgData name="Martin, Georgina" userId="a97d19fc-0adf-46ab-9dd7-af603dd5c827" providerId="ADAL" clId="{88F31AC1-E283-4CE1-8452-F679FDF8099A}" dt="2022-06-21T07:06:39.643" v="729" actId="478"/>
          <ac:spMkLst>
            <pc:docMk/>
            <pc:sldMk cId="935391492" sldId="624"/>
            <ac:spMk id="5" creationId="{355E975A-BF9B-4B11-AC59-98511584C94F}"/>
          </ac:spMkLst>
        </pc:spChg>
        <pc:spChg chg="add mod ord">
          <ac:chgData name="Martin, Georgina" userId="a97d19fc-0adf-46ab-9dd7-af603dd5c827" providerId="ADAL" clId="{88F31AC1-E283-4CE1-8452-F679FDF8099A}" dt="2022-06-21T07:06:31.627" v="727" actId="20577"/>
          <ac:spMkLst>
            <pc:docMk/>
            <pc:sldMk cId="935391492" sldId="624"/>
            <ac:spMk id="6" creationId="{F117B44D-7504-4F82-A457-B720854657E1}"/>
          </ac:spMkLst>
        </pc:spChg>
        <pc:spChg chg="add mod ord">
          <ac:chgData name="Martin, Georgina" userId="a97d19fc-0adf-46ab-9dd7-af603dd5c827" providerId="ADAL" clId="{88F31AC1-E283-4CE1-8452-F679FDF8099A}" dt="2022-06-21T07:06:50.777" v="732" actId="20577"/>
          <ac:spMkLst>
            <pc:docMk/>
            <pc:sldMk cId="935391492" sldId="624"/>
            <ac:spMk id="7" creationId="{9332F1B7-DDC8-458E-A1AD-3CBCF0E21C92}"/>
          </ac:spMkLst>
        </pc:spChg>
      </pc:sldChg>
      <pc:sldChg chg="delSp modSp new mod">
        <pc:chgData name="Martin, Georgina" userId="a97d19fc-0adf-46ab-9dd7-af603dd5c827" providerId="ADAL" clId="{88F31AC1-E283-4CE1-8452-F679FDF8099A}" dt="2022-06-21T07:08:37.882" v="780" actId="478"/>
        <pc:sldMkLst>
          <pc:docMk/>
          <pc:sldMk cId="1356895884" sldId="625"/>
        </pc:sldMkLst>
        <pc:spChg chg="del">
          <ac:chgData name="Martin, Georgina" userId="a97d19fc-0adf-46ab-9dd7-af603dd5c827" providerId="ADAL" clId="{88F31AC1-E283-4CE1-8452-F679FDF8099A}" dt="2022-06-21T07:08:37.882" v="780" actId="478"/>
          <ac:spMkLst>
            <pc:docMk/>
            <pc:sldMk cId="1356895884" sldId="625"/>
            <ac:spMk id="2" creationId="{E2623B49-ABE4-4EAD-AAC0-FAE30AE52884}"/>
          </ac:spMkLst>
        </pc:spChg>
        <pc:spChg chg="mod">
          <ac:chgData name="Martin, Georgina" userId="a97d19fc-0adf-46ab-9dd7-af603dd5c827" providerId="ADAL" clId="{88F31AC1-E283-4CE1-8452-F679FDF8099A}" dt="2022-06-21T07:07:48.686" v="766" actId="20577"/>
          <ac:spMkLst>
            <pc:docMk/>
            <pc:sldMk cId="1356895884" sldId="625"/>
            <ac:spMk id="3" creationId="{E5FB2A88-7C35-49F3-BF76-2F8C53F93B22}"/>
          </ac:spMkLst>
        </pc:spChg>
        <pc:spChg chg="mod">
          <ac:chgData name="Martin, Georgina" userId="a97d19fc-0adf-46ab-9dd7-af603dd5c827" providerId="ADAL" clId="{88F31AC1-E283-4CE1-8452-F679FDF8099A}" dt="2022-06-21T07:08:31.804" v="779" actId="403"/>
          <ac:spMkLst>
            <pc:docMk/>
            <pc:sldMk cId="1356895884" sldId="625"/>
            <ac:spMk id="4" creationId="{D8116212-74C9-40D1-9504-68BBC14C0C2E}"/>
          </ac:spMkLst>
        </pc:spChg>
      </pc:sldChg>
      <pc:sldChg chg="delSp modSp new mod">
        <pc:chgData name="Martin, Georgina" userId="a97d19fc-0adf-46ab-9dd7-af603dd5c827" providerId="ADAL" clId="{88F31AC1-E283-4CE1-8452-F679FDF8099A}" dt="2022-06-21T07:09:50.816" v="812" actId="478"/>
        <pc:sldMkLst>
          <pc:docMk/>
          <pc:sldMk cId="717534782" sldId="626"/>
        </pc:sldMkLst>
        <pc:spChg chg="del">
          <ac:chgData name="Martin, Georgina" userId="a97d19fc-0adf-46ab-9dd7-af603dd5c827" providerId="ADAL" clId="{88F31AC1-E283-4CE1-8452-F679FDF8099A}" dt="2022-06-21T07:09:50.816" v="812" actId="478"/>
          <ac:spMkLst>
            <pc:docMk/>
            <pc:sldMk cId="717534782" sldId="626"/>
            <ac:spMk id="2" creationId="{F985B476-4197-4E38-ACE5-C5D0A4A6D870}"/>
          </ac:spMkLst>
        </pc:spChg>
        <pc:spChg chg="mod">
          <ac:chgData name="Martin, Georgina" userId="a97d19fc-0adf-46ab-9dd7-af603dd5c827" providerId="ADAL" clId="{88F31AC1-E283-4CE1-8452-F679FDF8099A}" dt="2022-06-21T07:09:37.863" v="805" actId="20577"/>
          <ac:spMkLst>
            <pc:docMk/>
            <pc:sldMk cId="717534782" sldId="626"/>
            <ac:spMk id="3" creationId="{5C5DFB96-2F46-44B1-8EF2-1A9507570612}"/>
          </ac:spMkLst>
        </pc:spChg>
        <pc:spChg chg="mod">
          <ac:chgData name="Martin, Georgina" userId="a97d19fc-0adf-46ab-9dd7-af603dd5c827" providerId="ADAL" clId="{88F31AC1-E283-4CE1-8452-F679FDF8099A}" dt="2022-06-21T07:09:47.012" v="811" actId="404"/>
          <ac:spMkLst>
            <pc:docMk/>
            <pc:sldMk cId="717534782" sldId="626"/>
            <ac:spMk id="4" creationId="{6010F5DB-DC2F-4518-8278-E440838E2C95}"/>
          </ac:spMkLst>
        </pc:spChg>
      </pc:sldChg>
      <pc:sldChg chg="delSp modSp new mod">
        <pc:chgData name="Martin, Georgina" userId="a97d19fc-0adf-46ab-9dd7-af603dd5c827" providerId="ADAL" clId="{88F31AC1-E283-4CE1-8452-F679FDF8099A}" dt="2022-06-21T07:11:20.372" v="921" actId="478"/>
        <pc:sldMkLst>
          <pc:docMk/>
          <pc:sldMk cId="2392044346" sldId="627"/>
        </pc:sldMkLst>
        <pc:spChg chg="del">
          <ac:chgData name="Martin, Georgina" userId="a97d19fc-0adf-46ab-9dd7-af603dd5c827" providerId="ADAL" clId="{88F31AC1-E283-4CE1-8452-F679FDF8099A}" dt="2022-06-21T07:11:20.372" v="921" actId="478"/>
          <ac:spMkLst>
            <pc:docMk/>
            <pc:sldMk cId="2392044346" sldId="627"/>
            <ac:spMk id="2" creationId="{572080EC-2FA7-4F2E-971A-04155B5C21CE}"/>
          </ac:spMkLst>
        </pc:spChg>
        <pc:spChg chg="mod">
          <ac:chgData name="Martin, Georgina" userId="a97d19fc-0adf-46ab-9dd7-af603dd5c827" providerId="ADAL" clId="{88F31AC1-E283-4CE1-8452-F679FDF8099A}" dt="2022-06-21T07:10:35.902" v="822" actId="20577"/>
          <ac:spMkLst>
            <pc:docMk/>
            <pc:sldMk cId="2392044346" sldId="627"/>
            <ac:spMk id="3" creationId="{6BDCE367-DD00-4A17-A7D2-A01E5457CF1F}"/>
          </ac:spMkLst>
        </pc:spChg>
        <pc:spChg chg="mod">
          <ac:chgData name="Martin, Georgina" userId="a97d19fc-0adf-46ab-9dd7-af603dd5c827" providerId="ADAL" clId="{88F31AC1-E283-4CE1-8452-F679FDF8099A}" dt="2022-06-21T07:11:18.597" v="920" actId="1076"/>
          <ac:spMkLst>
            <pc:docMk/>
            <pc:sldMk cId="2392044346" sldId="627"/>
            <ac:spMk id="4" creationId="{1887723B-2588-4A86-925A-FD4162F69C68}"/>
          </ac:spMkLst>
        </pc:spChg>
      </pc:sldChg>
      <pc:sldChg chg="modSp mod modNotesTx">
        <pc:chgData name="Martin, Georgina" userId="a97d19fc-0adf-46ab-9dd7-af603dd5c827" providerId="ADAL" clId="{88F31AC1-E283-4CE1-8452-F679FDF8099A}" dt="2022-06-21T14:23:25.670" v="2789" actId="20577"/>
        <pc:sldMkLst>
          <pc:docMk/>
          <pc:sldMk cId="4117337606" sldId="628"/>
        </pc:sldMkLst>
        <pc:spChg chg="mod">
          <ac:chgData name="Martin, Georgina" userId="a97d19fc-0adf-46ab-9dd7-af603dd5c827" providerId="ADAL" clId="{88F31AC1-E283-4CE1-8452-F679FDF8099A}" dt="2022-06-21T13:21:49.839" v="1312" actId="1076"/>
          <ac:spMkLst>
            <pc:docMk/>
            <pc:sldMk cId="4117337606" sldId="628"/>
            <ac:spMk id="3" creationId="{879537F4-AB72-3B04-A0AB-A6F54639365B}"/>
          </ac:spMkLst>
        </pc:spChg>
        <pc:spChg chg="mod">
          <ac:chgData name="Martin, Georgina" userId="a97d19fc-0adf-46ab-9dd7-af603dd5c827" providerId="ADAL" clId="{88F31AC1-E283-4CE1-8452-F679FDF8099A}" dt="2022-06-21T13:25:08.221" v="1608" actId="403"/>
          <ac:spMkLst>
            <pc:docMk/>
            <pc:sldMk cId="4117337606" sldId="628"/>
            <ac:spMk id="4" creationId="{90B10570-BEEF-887B-DD72-CBF67E8FDAC4}"/>
          </ac:spMkLst>
        </pc:spChg>
      </pc:sldChg>
      <pc:sldChg chg="addSp delSp modSp new mod modClrScheme chgLayout">
        <pc:chgData name="Martin, Georgina" userId="a97d19fc-0adf-46ab-9dd7-af603dd5c827" providerId="ADAL" clId="{88F31AC1-E283-4CE1-8452-F679FDF8099A}" dt="2022-06-21T13:31:29.735" v="2305"/>
        <pc:sldMkLst>
          <pc:docMk/>
          <pc:sldMk cId="2154523125" sldId="629"/>
        </pc:sldMkLst>
        <pc:spChg chg="mod ord">
          <ac:chgData name="Martin, Georgina" userId="a97d19fc-0adf-46ab-9dd7-af603dd5c827" providerId="ADAL" clId="{88F31AC1-E283-4CE1-8452-F679FDF8099A}" dt="2022-06-21T13:31:28.585" v="2304" actId="700"/>
          <ac:spMkLst>
            <pc:docMk/>
            <pc:sldMk cId="2154523125" sldId="629"/>
            <ac:spMk id="2" creationId="{DBB18707-5422-4549-A1E6-567871466F4E}"/>
          </ac:spMkLst>
        </pc:spChg>
        <pc:spChg chg="del mod ord">
          <ac:chgData name="Martin, Georgina" userId="a97d19fc-0adf-46ab-9dd7-af603dd5c827" providerId="ADAL" clId="{88F31AC1-E283-4CE1-8452-F679FDF8099A}" dt="2022-06-21T13:31:28.585" v="2304" actId="700"/>
          <ac:spMkLst>
            <pc:docMk/>
            <pc:sldMk cId="2154523125" sldId="629"/>
            <ac:spMk id="3" creationId="{CBD4D242-A2D7-42D9-B78E-572E672BBC26}"/>
          </ac:spMkLst>
        </pc:spChg>
        <pc:spChg chg="del mod ord">
          <ac:chgData name="Martin, Georgina" userId="a97d19fc-0adf-46ab-9dd7-af603dd5c827" providerId="ADAL" clId="{88F31AC1-E283-4CE1-8452-F679FDF8099A}" dt="2022-06-21T13:31:28.585" v="2304" actId="700"/>
          <ac:spMkLst>
            <pc:docMk/>
            <pc:sldMk cId="2154523125" sldId="629"/>
            <ac:spMk id="4" creationId="{43632A21-14CB-47FF-8129-28699F86D7D6}"/>
          </ac:spMkLst>
        </pc:spChg>
        <pc:spChg chg="del">
          <ac:chgData name="Martin, Georgina" userId="a97d19fc-0adf-46ab-9dd7-af603dd5c827" providerId="ADAL" clId="{88F31AC1-E283-4CE1-8452-F679FDF8099A}" dt="2022-06-21T13:31:28.585" v="2304" actId="700"/>
          <ac:spMkLst>
            <pc:docMk/>
            <pc:sldMk cId="2154523125" sldId="629"/>
            <ac:spMk id="5" creationId="{59A1AEFB-A57E-4955-B60A-B6FE2315DF65}"/>
          </ac:spMkLst>
        </pc:spChg>
        <pc:spChg chg="add mod ord">
          <ac:chgData name="Martin, Georgina" userId="a97d19fc-0adf-46ab-9dd7-af603dd5c827" providerId="ADAL" clId="{88F31AC1-E283-4CE1-8452-F679FDF8099A}" dt="2022-06-21T13:31:28.585" v="2304" actId="700"/>
          <ac:spMkLst>
            <pc:docMk/>
            <pc:sldMk cId="2154523125" sldId="629"/>
            <ac:spMk id="6" creationId="{37322937-12AD-4A17-8E21-05AB565CF947}"/>
          </ac:spMkLst>
        </pc:spChg>
        <pc:spChg chg="add mod ord">
          <ac:chgData name="Martin, Georgina" userId="a97d19fc-0adf-46ab-9dd7-af603dd5c827" providerId="ADAL" clId="{88F31AC1-E283-4CE1-8452-F679FDF8099A}" dt="2022-06-21T13:31:29.735" v="2305"/>
          <ac:spMkLst>
            <pc:docMk/>
            <pc:sldMk cId="2154523125" sldId="629"/>
            <ac:spMk id="7" creationId="{24C2AC0A-5C1B-42AF-AF02-2860C047F84C}"/>
          </ac:spMkLst>
        </pc:spChg>
      </pc:sldChg>
      <pc:sldChg chg="modSp new mod">
        <pc:chgData name="Martin, Georgina" userId="a97d19fc-0adf-46ab-9dd7-af603dd5c827" providerId="ADAL" clId="{88F31AC1-E283-4CE1-8452-F679FDF8099A}" dt="2022-06-21T14:22:27.243" v="2657" actId="20577"/>
        <pc:sldMkLst>
          <pc:docMk/>
          <pc:sldMk cId="1887412501" sldId="630"/>
        </pc:sldMkLst>
        <pc:spChg chg="mod">
          <ac:chgData name="Martin, Georgina" userId="a97d19fc-0adf-46ab-9dd7-af603dd5c827" providerId="ADAL" clId="{88F31AC1-E283-4CE1-8452-F679FDF8099A}" dt="2022-06-21T14:09:06.497" v="2609" actId="108"/>
          <ac:spMkLst>
            <pc:docMk/>
            <pc:sldMk cId="1887412501" sldId="630"/>
            <ac:spMk id="2" creationId="{2E8EA524-43FB-4B7A-96F0-E098E53022CD}"/>
          </ac:spMkLst>
        </pc:spChg>
        <pc:spChg chg="mod">
          <ac:chgData name="Martin, Georgina" userId="a97d19fc-0adf-46ab-9dd7-af603dd5c827" providerId="ADAL" clId="{88F31AC1-E283-4CE1-8452-F679FDF8099A}" dt="2022-06-21T14:22:27.243" v="2657" actId="20577"/>
          <ac:spMkLst>
            <pc:docMk/>
            <pc:sldMk cId="1887412501" sldId="630"/>
            <ac:spMk id="3" creationId="{949C7680-6409-4524-8E3E-6C7154B49CC6}"/>
          </ac:spMkLst>
        </pc:spChg>
      </pc:sldChg>
    </pc:docChg>
  </pc:docChgLst>
  <pc:docChgLst>
    <pc:chgData name="Martin, Georgina" userId="S::georgina.martin@ons.gov.uk::a97d19fc-0adf-46ab-9dd7-af603dd5c827" providerId="AD" clId="Web-{B9096049-FF55-0034-9713-4C31DDC02B69}"/>
    <pc:docChg chg="addSld delSld modSld sldOrd modSection">
      <pc:chgData name="Martin, Georgina" userId="S::georgina.martin@ons.gov.uk::a97d19fc-0adf-46ab-9dd7-af603dd5c827" providerId="AD" clId="Web-{B9096049-FF55-0034-9713-4C31DDC02B69}" dt="2022-06-22T12:30:35.162" v="3851"/>
      <pc:docMkLst>
        <pc:docMk/>
      </pc:docMkLst>
      <pc:sldChg chg="del">
        <pc:chgData name="Martin, Georgina" userId="S::georgina.martin@ons.gov.uk::a97d19fc-0adf-46ab-9dd7-af603dd5c827" providerId="AD" clId="Web-{B9096049-FF55-0034-9713-4C31DDC02B69}" dt="2022-06-21T14:59:16.964" v="697"/>
        <pc:sldMkLst>
          <pc:docMk/>
          <pc:sldMk cId="3548103318" sldId="403"/>
        </pc:sldMkLst>
      </pc:sldChg>
      <pc:sldChg chg="del">
        <pc:chgData name="Martin, Georgina" userId="S::georgina.martin@ons.gov.uk::a97d19fc-0adf-46ab-9dd7-af603dd5c827" providerId="AD" clId="Web-{B9096049-FF55-0034-9713-4C31DDC02B69}" dt="2022-06-21T14:59:18.011" v="698"/>
        <pc:sldMkLst>
          <pc:docMk/>
          <pc:sldMk cId="4096589652" sldId="404"/>
        </pc:sldMkLst>
      </pc:sldChg>
      <pc:sldChg chg="del">
        <pc:chgData name="Martin, Georgina" userId="S::georgina.martin@ons.gov.uk::a97d19fc-0adf-46ab-9dd7-af603dd5c827" providerId="AD" clId="Web-{B9096049-FF55-0034-9713-4C31DDC02B69}" dt="2022-06-21T14:59:19.964" v="699"/>
        <pc:sldMkLst>
          <pc:docMk/>
          <pc:sldMk cId="3216407244" sldId="405"/>
        </pc:sldMkLst>
      </pc:sldChg>
      <pc:sldChg chg="del">
        <pc:chgData name="Martin, Georgina" userId="S::georgina.martin@ons.gov.uk::a97d19fc-0adf-46ab-9dd7-af603dd5c827" providerId="AD" clId="Web-{B9096049-FF55-0034-9713-4C31DDC02B69}" dt="2022-06-21T14:59:22.886" v="700"/>
        <pc:sldMkLst>
          <pc:docMk/>
          <pc:sldMk cId="1724630032" sldId="406"/>
        </pc:sldMkLst>
      </pc:sldChg>
      <pc:sldChg chg="del">
        <pc:chgData name="Martin, Georgina" userId="S::georgina.martin@ons.gov.uk::a97d19fc-0adf-46ab-9dd7-af603dd5c827" providerId="AD" clId="Web-{B9096049-FF55-0034-9713-4C31DDC02B69}" dt="2022-06-21T14:59:25.761" v="701"/>
        <pc:sldMkLst>
          <pc:docMk/>
          <pc:sldMk cId="2102133070" sldId="407"/>
        </pc:sldMkLst>
      </pc:sldChg>
      <pc:sldChg chg="del">
        <pc:chgData name="Martin, Georgina" userId="S::georgina.martin@ons.gov.uk::a97d19fc-0adf-46ab-9dd7-af603dd5c827" providerId="AD" clId="Web-{B9096049-FF55-0034-9713-4C31DDC02B69}" dt="2022-06-21T14:59:27.261" v="702"/>
        <pc:sldMkLst>
          <pc:docMk/>
          <pc:sldMk cId="1240227995" sldId="408"/>
        </pc:sldMkLst>
      </pc:sldChg>
      <pc:sldChg chg="addSp delSp modSp mod modClrScheme chgLayout modNotes">
        <pc:chgData name="Martin, Georgina" userId="S::georgina.martin@ons.gov.uk::a97d19fc-0adf-46ab-9dd7-af603dd5c827" providerId="AD" clId="Web-{B9096049-FF55-0034-9713-4C31DDC02B69}" dt="2022-06-22T11:38:33.178" v="3466" actId="20577"/>
        <pc:sldMkLst>
          <pc:docMk/>
          <pc:sldMk cId="1222791886" sldId="409"/>
        </pc:sldMkLst>
        <pc:spChg chg="mod ord">
          <ac:chgData name="Martin, Georgina" userId="S::georgina.martin@ons.gov.uk::a97d19fc-0adf-46ab-9dd7-af603dd5c827" providerId="AD" clId="Web-{B9096049-FF55-0034-9713-4C31DDC02B69}" dt="2022-06-22T11:09:00.742" v="2952" actId="20577"/>
          <ac:spMkLst>
            <pc:docMk/>
            <pc:sldMk cId="1222791886" sldId="409"/>
            <ac:spMk id="3" creationId="{2A461D62-F814-4AF9-B208-9977DD4DC560}"/>
          </ac:spMkLst>
        </pc:spChg>
        <pc:spChg chg="add del mod">
          <ac:chgData name="Martin, Georgina" userId="S::georgina.martin@ons.gov.uk::a97d19fc-0adf-46ab-9dd7-af603dd5c827" providerId="AD" clId="Web-{B9096049-FF55-0034-9713-4C31DDC02B69}" dt="2022-06-21T14:47:15.784" v="570"/>
          <ac:spMkLst>
            <pc:docMk/>
            <pc:sldMk cId="1222791886" sldId="409"/>
            <ac:spMk id="4" creationId="{22655D5E-7876-CE8E-947E-7014760C029F}"/>
          </ac:spMkLst>
        </pc:spChg>
        <pc:spChg chg="add del mod">
          <ac:chgData name="Martin, Georgina" userId="S::georgina.martin@ons.gov.uk::a97d19fc-0adf-46ab-9dd7-af603dd5c827" providerId="AD" clId="Web-{B9096049-FF55-0034-9713-4C31DDC02B69}" dt="2022-06-22T10:55:00.721" v="2417"/>
          <ac:spMkLst>
            <pc:docMk/>
            <pc:sldMk cId="1222791886" sldId="409"/>
            <ac:spMk id="4" creationId="{C500A254-81C8-E2BA-E5F8-6D0DC2FCCF00}"/>
          </ac:spMkLst>
        </pc:spChg>
        <pc:spChg chg="add mod ord">
          <ac:chgData name="Martin, Georgina" userId="S::georgina.martin@ons.gov.uk::a97d19fc-0adf-46ab-9dd7-af603dd5c827" providerId="AD" clId="Web-{B9096049-FF55-0034-9713-4C31DDC02B69}" dt="2022-06-22T11:38:33.178" v="3466" actId="20577"/>
          <ac:spMkLst>
            <pc:docMk/>
            <pc:sldMk cId="1222791886" sldId="409"/>
            <ac:spMk id="5" creationId="{7C0D98EC-DE48-F1F3-892C-BAFA37D2665F}"/>
          </ac:spMkLst>
        </pc:spChg>
        <pc:spChg chg="add del mod ord">
          <ac:chgData name="Martin, Georgina" userId="S::georgina.martin@ons.gov.uk::a97d19fc-0adf-46ab-9dd7-af603dd5c827" providerId="AD" clId="Web-{B9096049-FF55-0034-9713-4C31DDC02B69}" dt="2022-06-22T10:54:57.518" v="2416"/>
          <ac:spMkLst>
            <pc:docMk/>
            <pc:sldMk cId="1222791886" sldId="409"/>
            <ac:spMk id="14" creationId="{D32E825A-14C5-40BA-89B1-B0700CD25155}"/>
          </ac:spMkLst>
        </pc:spChg>
        <pc:spChg chg="del mod">
          <ac:chgData name="Martin, Georgina" userId="S::georgina.martin@ons.gov.uk::a97d19fc-0adf-46ab-9dd7-af603dd5c827" providerId="AD" clId="Web-{B9096049-FF55-0034-9713-4C31DDC02B69}" dt="2022-06-21T15:03:50.755" v="851"/>
          <ac:spMkLst>
            <pc:docMk/>
            <pc:sldMk cId="1222791886" sldId="409"/>
            <ac:spMk id="17" creationId="{455B4DE0-FFA2-4D59-AB38-FDCC4361613D}"/>
          </ac:spMkLst>
        </pc:spChg>
      </pc:sldChg>
      <pc:sldChg chg="modNotes">
        <pc:chgData name="Martin, Georgina" userId="S::georgina.martin@ons.gov.uk::a97d19fc-0adf-46ab-9dd7-af603dd5c827" providerId="AD" clId="Web-{B9096049-FF55-0034-9713-4C31DDC02B69}" dt="2022-06-22T11:28:11.021" v="3322"/>
        <pc:sldMkLst>
          <pc:docMk/>
          <pc:sldMk cId="3185600058" sldId="548"/>
        </pc:sldMkLst>
      </pc:sldChg>
      <pc:sldChg chg="del ord modNotes">
        <pc:chgData name="Martin, Georgina" userId="S::georgina.martin@ons.gov.uk::a97d19fc-0adf-46ab-9dd7-af603dd5c827" providerId="AD" clId="Web-{B9096049-FF55-0034-9713-4C31DDC02B69}" dt="2022-06-22T11:34:01.999" v="3426"/>
        <pc:sldMkLst>
          <pc:docMk/>
          <pc:sldMk cId="653674354" sldId="572"/>
        </pc:sldMkLst>
      </pc:sldChg>
      <pc:sldChg chg="modNotes">
        <pc:chgData name="Martin, Georgina" userId="S::georgina.martin@ons.gov.uk::a97d19fc-0adf-46ab-9dd7-af603dd5c827" providerId="AD" clId="Web-{B9096049-FF55-0034-9713-4C31DDC02B69}" dt="2022-06-22T11:29:07.695" v="3327"/>
        <pc:sldMkLst>
          <pc:docMk/>
          <pc:sldMk cId="4165528517" sldId="608"/>
        </pc:sldMkLst>
      </pc:sldChg>
      <pc:sldChg chg="ord modNotes">
        <pc:chgData name="Martin, Georgina" userId="S::georgina.martin@ons.gov.uk::a97d19fc-0adf-46ab-9dd7-af603dd5c827" providerId="AD" clId="Web-{B9096049-FF55-0034-9713-4C31DDC02B69}" dt="2022-06-22T12:30:35.162" v="3851"/>
        <pc:sldMkLst>
          <pc:docMk/>
          <pc:sldMk cId="3611501983" sldId="618"/>
        </pc:sldMkLst>
      </pc:sldChg>
      <pc:sldChg chg="del">
        <pc:chgData name="Martin, Georgina" userId="S::georgina.martin@ons.gov.uk::a97d19fc-0adf-46ab-9dd7-af603dd5c827" providerId="AD" clId="Web-{B9096049-FF55-0034-9713-4C31DDC02B69}" dt="2022-06-21T14:59:30.199" v="703"/>
        <pc:sldMkLst>
          <pc:docMk/>
          <pc:sldMk cId="3482864089" sldId="619"/>
        </pc:sldMkLst>
      </pc:sldChg>
      <pc:sldChg chg="modNotes">
        <pc:chgData name="Martin, Georgina" userId="S::georgina.martin@ons.gov.uk::a97d19fc-0adf-46ab-9dd7-af603dd5c827" providerId="AD" clId="Web-{B9096049-FF55-0034-9713-4C31DDC02B69}" dt="2022-06-22T11:28:19.568" v="3325"/>
        <pc:sldMkLst>
          <pc:docMk/>
          <pc:sldMk cId="2564100266" sldId="622"/>
        </pc:sldMkLst>
      </pc:sldChg>
      <pc:sldChg chg="modSp ord modNotes">
        <pc:chgData name="Martin, Georgina" userId="S::georgina.martin@ons.gov.uk::a97d19fc-0adf-46ab-9dd7-af603dd5c827" providerId="AD" clId="Web-{B9096049-FF55-0034-9713-4C31DDC02B69}" dt="2022-06-22T11:43:25.310" v="3572" actId="20577"/>
        <pc:sldMkLst>
          <pc:docMk/>
          <pc:sldMk cId="1789117468" sldId="623"/>
        </pc:sldMkLst>
        <pc:spChg chg="mod">
          <ac:chgData name="Martin, Georgina" userId="S::georgina.martin@ons.gov.uk::a97d19fc-0adf-46ab-9dd7-af603dd5c827" providerId="AD" clId="Web-{B9096049-FF55-0034-9713-4C31DDC02B69}" dt="2022-06-21T15:32:38.594" v="1804" actId="14100"/>
          <ac:spMkLst>
            <pc:docMk/>
            <pc:sldMk cId="1789117468" sldId="623"/>
            <ac:spMk id="5" creationId="{013817B6-F444-48B0-99ED-87959B1C2E07}"/>
          </ac:spMkLst>
        </pc:spChg>
        <pc:spChg chg="mod">
          <ac:chgData name="Martin, Georgina" userId="S::georgina.martin@ons.gov.uk::a97d19fc-0adf-46ab-9dd7-af603dd5c827" providerId="AD" clId="Web-{B9096049-FF55-0034-9713-4C31DDC02B69}" dt="2022-06-22T11:43:25.310" v="3572" actId="20577"/>
          <ac:spMkLst>
            <pc:docMk/>
            <pc:sldMk cId="1789117468" sldId="623"/>
            <ac:spMk id="6" creationId="{A98C3E42-4D09-4FD0-9782-E4AA73679DCA}"/>
          </ac:spMkLst>
        </pc:spChg>
      </pc:sldChg>
      <pc:sldChg chg="modSp ord modNotes">
        <pc:chgData name="Martin, Georgina" userId="S::georgina.martin@ons.gov.uk::a97d19fc-0adf-46ab-9dd7-af603dd5c827" providerId="AD" clId="Web-{B9096049-FF55-0034-9713-4C31DDC02B69}" dt="2022-06-22T11:44:43.468" v="3663"/>
        <pc:sldMkLst>
          <pc:docMk/>
          <pc:sldMk cId="935391492" sldId="624"/>
        </pc:sldMkLst>
        <pc:spChg chg="mod">
          <ac:chgData name="Martin, Georgina" userId="S::georgina.martin@ons.gov.uk::a97d19fc-0adf-46ab-9dd7-af603dd5c827" providerId="AD" clId="Web-{B9096049-FF55-0034-9713-4C31DDC02B69}" dt="2022-06-22T11:34:57.735" v="3444" actId="20577"/>
          <ac:spMkLst>
            <pc:docMk/>
            <pc:sldMk cId="935391492" sldId="624"/>
            <ac:spMk id="6" creationId="{F117B44D-7504-4F82-A457-B720854657E1}"/>
          </ac:spMkLst>
        </pc:spChg>
        <pc:spChg chg="mod">
          <ac:chgData name="Martin, Georgina" userId="S::georgina.martin@ons.gov.uk::a97d19fc-0adf-46ab-9dd7-af603dd5c827" providerId="AD" clId="Web-{B9096049-FF55-0034-9713-4C31DDC02B69}" dt="2022-06-22T11:32:56.466" v="3425" actId="20577"/>
          <ac:spMkLst>
            <pc:docMk/>
            <pc:sldMk cId="935391492" sldId="624"/>
            <ac:spMk id="7" creationId="{9332F1B7-DDC8-458E-A1AD-3CBCF0E21C92}"/>
          </ac:spMkLst>
        </pc:spChg>
      </pc:sldChg>
      <pc:sldChg chg="addSp delSp modSp mod ord modClrScheme chgLayout modNotes">
        <pc:chgData name="Martin, Georgina" userId="S::georgina.martin@ons.gov.uk::a97d19fc-0adf-46ab-9dd7-af603dd5c827" providerId="AD" clId="Web-{B9096049-FF55-0034-9713-4C31DDC02B69}" dt="2022-06-22T11:45:08.969" v="3665" actId="20577"/>
        <pc:sldMkLst>
          <pc:docMk/>
          <pc:sldMk cId="1356895884" sldId="625"/>
        </pc:sldMkLst>
        <pc:spChg chg="add mod ord">
          <ac:chgData name="Martin, Georgina" userId="S::georgina.martin@ons.gov.uk::a97d19fc-0adf-46ab-9dd7-af603dd5c827" providerId="AD" clId="Web-{B9096049-FF55-0034-9713-4C31DDC02B69}" dt="2022-06-22T11:45:08.969" v="3665" actId="20577"/>
          <ac:spMkLst>
            <pc:docMk/>
            <pc:sldMk cId="1356895884" sldId="625"/>
            <ac:spMk id="2" creationId="{A216B3D5-A603-AA53-5FBB-E07083EF0FF7}"/>
          </ac:spMkLst>
        </pc:spChg>
        <pc:spChg chg="mod ord">
          <ac:chgData name="Martin, Georgina" userId="S::georgina.martin@ons.gov.uk::a97d19fc-0adf-46ab-9dd7-af603dd5c827" providerId="AD" clId="Web-{B9096049-FF55-0034-9713-4C31DDC02B69}" dt="2022-06-22T11:37:04.332" v="3460" actId="20577"/>
          <ac:spMkLst>
            <pc:docMk/>
            <pc:sldMk cId="1356895884" sldId="625"/>
            <ac:spMk id="3" creationId="{E5FB2A88-7C35-49F3-BF76-2F8C53F93B22}"/>
          </ac:spMkLst>
        </pc:spChg>
        <pc:spChg chg="del mod ord">
          <ac:chgData name="Martin, Georgina" userId="S::georgina.martin@ons.gov.uk::a97d19fc-0adf-46ab-9dd7-af603dd5c827" providerId="AD" clId="Web-{B9096049-FF55-0034-9713-4C31DDC02B69}" dt="2022-06-21T15:26:18.222" v="1516"/>
          <ac:spMkLst>
            <pc:docMk/>
            <pc:sldMk cId="1356895884" sldId="625"/>
            <ac:spMk id="4" creationId="{D8116212-74C9-40D1-9504-68BBC14C0C2E}"/>
          </ac:spMkLst>
        </pc:spChg>
        <pc:spChg chg="add del mod">
          <ac:chgData name="Martin, Georgina" userId="S::georgina.martin@ons.gov.uk::a97d19fc-0adf-46ab-9dd7-af603dd5c827" providerId="AD" clId="Web-{B9096049-FF55-0034-9713-4C31DDC02B69}" dt="2022-06-21T15:26:21.128" v="1517"/>
          <ac:spMkLst>
            <pc:docMk/>
            <pc:sldMk cId="1356895884" sldId="625"/>
            <ac:spMk id="6" creationId="{33612A33-117D-91E3-ED8B-F97C20C7C41C}"/>
          </ac:spMkLst>
        </pc:spChg>
      </pc:sldChg>
      <pc:sldChg chg="modSp del ord">
        <pc:chgData name="Martin, Georgina" userId="S::georgina.martin@ons.gov.uk::a97d19fc-0adf-46ab-9dd7-af603dd5c827" providerId="AD" clId="Web-{B9096049-FF55-0034-9713-4C31DDC02B69}" dt="2022-06-21T15:26:30.957" v="1518"/>
        <pc:sldMkLst>
          <pc:docMk/>
          <pc:sldMk cId="717534782" sldId="626"/>
        </pc:sldMkLst>
        <pc:spChg chg="mod">
          <ac:chgData name="Martin, Georgina" userId="S::georgina.martin@ons.gov.uk::a97d19fc-0adf-46ab-9dd7-af603dd5c827" providerId="AD" clId="Web-{B9096049-FF55-0034-9713-4C31DDC02B69}" dt="2022-06-21T15:17:44.626" v="1179" actId="20577"/>
          <ac:spMkLst>
            <pc:docMk/>
            <pc:sldMk cId="717534782" sldId="626"/>
            <ac:spMk id="4" creationId="{6010F5DB-DC2F-4518-8278-E440838E2C95}"/>
          </ac:spMkLst>
        </pc:spChg>
      </pc:sldChg>
      <pc:sldChg chg="add del ord">
        <pc:chgData name="Martin, Georgina" userId="S::georgina.martin@ons.gov.uk::a97d19fc-0adf-46ab-9dd7-af603dd5c827" providerId="AD" clId="Web-{B9096049-FF55-0034-9713-4C31DDC02B69}" dt="2022-06-21T14:59:40.324" v="705"/>
        <pc:sldMkLst>
          <pc:docMk/>
          <pc:sldMk cId="2392044346" sldId="627"/>
        </pc:sldMkLst>
      </pc:sldChg>
      <pc:sldChg chg="addSp delSp modSp new mod ord modClrScheme chgLayout modNotes">
        <pc:chgData name="Martin, Georgina" userId="S::georgina.martin@ons.gov.uk::a97d19fc-0adf-46ab-9dd7-af603dd5c827" providerId="AD" clId="Web-{B9096049-FF55-0034-9713-4C31DDC02B69}" dt="2022-06-22T11:06:08.691" v="2927"/>
        <pc:sldMkLst>
          <pc:docMk/>
          <pc:sldMk cId="4117337606" sldId="628"/>
        </pc:sldMkLst>
        <pc:spChg chg="del">
          <ac:chgData name="Martin, Georgina" userId="S::georgina.martin@ons.gov.uk::a97d19fc-0adf-46ab-9dd7-af603dd5c827" providerId="AD" clId="Web-{B9096049-FF55-0034-9713-4C31DDC02B69}" dt="2022-06-21T14:37:39.874" v="525"/>
          <ac:spMkLst>
            <pc:docMk/>
            <pc:sldMk cId="4117337606" sldId="628"/>
            <ac:spMk id="2" creationId="{A3844969-4278-EBB2-AD06-67D8280489CA}"/>
          </ac:spMkLst>
        </pc:spChg>
        <pc:spChg chg="mod ord">
          <ac:chgData name="Martin, Georgina" userId="S::georgina.martin@ons.gov.uk::a97d19fc-0adf-46ab-9dd7-af603dd5c827" providerId="AD" clId="Web-{B9096049-FF55-0034-9713-4C31DDC02B69}" dt="2022-06-21T14:59:59.919" v="706" actId="1076"/>
          <ac:spMkLst>
            <pc:docMk/>
            <pc:sldMk cId="4117337606" sldId="628"/>
            <ac:spMk id="3" creationId="{879537F4-AB72-3B04-A0AB-A6F54639365B}"/>
          </ac:spMkLst>
        </pc:spChg>
        <pc:spChg chg="mod ord">
          <ac:chgData name="Martin, Georgina" userId="S::georgina.martin@ons.gov.uk::a97d19fc-0adf-46ab-9dd7-af603dd5c827" providerId="AD" clId="Web-{B9096049-FF55-0034-9713-4C31DDC02B69}" dt="2022-06-22T10:57:31.319" v="2457" actId="20577"/>
          <ac:spMkLst>
            <pc:docMk/>
            <pc:sldMk cId="4117337606" sldId="628"/>
            <ac:spMk id="4" creationId="{90B10570-BEEF-887B-DD72-CBF67E8FDAC4}"/>
          </ac:spMkLst>
        </pc:spChg>
        <pc:spChg chg="add mod ord">
          <ac:chgData name="Martin, Georgina" userId="S::georgina.martin@ons.gov.uk::a97d19fc-0adf-46ab-9dd7-af603dd5c827" providerId="AD" clId="Web-{B9096049-FF55-0034-9713-4C31DDC02B69}" dt="2022-06-22T11:00:21.073" v="2613" actId="20577"/>
          <ac:spMkLst>
            <pc:docMk/>
            <pc:sldMk cId="4117337606" sldId="628"/>
            <ac:spMk id="5" creationId="{1D1BE38C-9B78-4887-F324-670775D910BE}"/>
          </ac:spMkLst>
        </pc:spChg>
        <pc:spChg chg="add mod">
          <ac:chgData name="Martin, Georgina" userId="S::georgina.martin@ons.gov.uk::a97d19fc-0adf-46ab-9dd7-af603dd5c827" providerId="AD" clId="Web-{B9096049-FF55-0034-9713-4C31DDC02B69}" dt="2022-06-22T10:57:23.944" v="2456" actId="20577"/>
          <ac:spMkLst>
            <pc:docMk/>
            <pc:sldMk cId="4117337606" sldId="628"/>
            <ac:spMk id="7" creationId="{FA8E006A-24F8-C8F7-EC43-EAF5710575AB}"/>
          </ac:spMkLst>
        </pc:spChg>
      </pc:sldChg>
      <pc:sldChg chg="modSp del">
        <pc:chgData name="Martin, Georgina" userId="S::georgina.martin@ons.gov.uk::a97d19fc-0adf-46ab-9dd7-af603dd5c827" providerId="AD" clId="Web-{B9096049-FF55-0034-9713-4C31DDC02B69}" dt="2022-06-21T14:58:25.728" v="696"/>
        <pc:sldMkLst>
          <pc:docMk/>
          <pc:sldMk cId="2154523125" sldId="629"/>
        </pc:sldMkLst>
        <pc:spChg chg="mod">
          <ac:chgData name="Martin, Georgina" userId="S::georgina.martin@ons.gov.uk::a97d19fc-0adf-46ab-9dd7-af603dd5c827" providerId="AD" clId="Web-{B9096049-FF55-0034-9713-4C31DDC02B69}" dt="2022-06-21T14:39:48.659" v="552" actId="20577"/>
          <ac:spMkLst>
            <pc:docMk/>
            <pc:sldMk cId="2154523125" sldId="629"/>
            <ac:spMk id="6" creationId="{37322937-12AD-4A17-8E21-05AB565CF947}"/>
          </ac:spMkLst>
        </pc:spChg>
      </pc:sldChg>
      <pc:sldChg chg="del">
        <pc:chgData name="Martin, Georgina" userId="S::georgina.martin@ons.gov.uk::a97d19fc-0adf-46ab-9dd7-af603dd5c827" providerId="AD" clId="Web-{B9096049-FF55-0034-9713-4C31DDC02B69}" dt="2022-06-21T14:38:25.485" v="533"/>
        <pc:sldMkLst>
          <pc:docMk/>
          <pc:sldMk cId="1887412501" sldId="630"/>
        </pc:sldMkLst>
      </pc:sldChg>
      <pc:sldChg chg="delSp modSp new ord modNotes">
        <pc:chgData name="Martin, Georgina" userId="S::georgina.martin@ons.gov.uk::a97d19fc-0adf-46ab-9dd7-af603dd5c827" providerId="AD" clId="Web-{B9096049-FF55-0034-9713-4C31DDC02B69}" dt="2022-06-22T11:40:22.962" v="3509" actId="20577"/>
        <pc:sldMkLst>
          <pc:docMk/>
          <pc:sldMk cId="414691507" sldId="631"/>
        </pc:sldMkLst>
        <pc:spChg chg="del">
          <ac:chgData name="Martin, Georgina" userId="S::georgina.martin@ons.gov.uk::a97d19fc-0adf-46ab-9dd7-af603dd5c827" providerId="AD" clId="Web-{B9096049-FF55-0034-9713-4C31DDC02B69}" dt="2022-06-21T15:30:08.542" v="1748"/>
          <ac:spMkLst>
            <pc:docMk/>
            <pc:sldMk cId="414691507" sldId="631"/>
            <ac:spMk id="2" creationId="{426504F6-9C3E-B93C-935E-22C068BE8B02}"/>
          </ac:spMkLst>
        </pc:spChg>
        <pc:spChg chg="mod">
          <ac:chgData name="Martin, Georgina" userId="S::georgina.martin@ons.gov.uk::a97d19fc-0adf-46ab-9dd7-af603dd5c827" providerId="AD" clId="Web-{B9096049-FF55-0034-9713-4C31DDC02B69}" dt="2022-06-22T11:26:27.112" v="3307" actId="20577"/>
          <ac:spMkLst>
            <pc:docMk/>
            <pc:sldMk cId="414691507" sldId="631"/>
            <ac:spMk id="3" creationId="{B0A58D6D-98AD-D739-3560-BD878265A2C1}"/>
          </ac:spMkLst>
        </pc:spChg>
        <pc:spChg chg="mod">
          <ac:chgData name="Martin, Georgina" userId="S::georgina.martin@ons.gov.uk::a97d19fc-0adf-46ab-9dd7-af603dd5c827" providerId="AD" clId="Web-{B9096049-FF55-0034-9713-4C31DDC02B69}" dt="2022-06-22T11:40:22.962" v="3509" actId="20577"/>
          <ac:spMkLst>
            <pc:docMk/>
            <pc:sldMk cId="414691507" sldId="631"/>
            <ac:spMk id="4" creationId="{751E2734-8F66-0CB5-35C5-0F3AF8F1DF1F}"/>
          </ac:spMkLst>
        </pc:spChg>
      </pc:sldChg>
      <pc:sldChg chg="delSp modSp new modNotes">
        <pc:chgData name="Martin, Georgina" userId="S::georgina.martin@ons.gov.uk::a97d19fc-0adf-46ab-9dd7-af603dd5c827" providerId="AD" clId="Web-{B9096049-FF55-0034-9713-4C31DDC02B69}" dt="2022-06-22T11:26:12.237" v="3304"/>
        <pc:sldMkLst>
          <pc:docMk/>
          <pc:sldMk cId="3526499065" sldId="632"/>
        </pc:sldMkLst>
        <pc:spChg chg="del">
          <ac:chgData name="Martin, Georgina" userId="S::georgina.martin@ons.gov.uk::a97d19fc-0adf-46ab-9dd7-af603dd5c827" providerId="AD" clId="Web-{B9096049-FF55-0034-9713-4C31DDC02B69}" dt="2022-06-22T11:08:20.179" v="2936"/>
          <ac:spMkLst>
            <pc:docMk/>
            <pc:sldMk cId="3526499065" sldId="632"/>
            <ac:spMk id="2" creationId="{579687DE-570B-A479-C48C-9C01701F9195}"/>
          </ac:spMkLst>
        </pc:spChg>
        <pc:spChg chg="mod">
          <ac:chgData name="Martin, Georgina" userId="S::georgina.martin@ons.gov.uk::a97d19fc-0adf-46ab-9dd7-af603dd5c827" providerId="AD" clId="Web-{B9096049-FF55-0034-9713-4C31DDC02B69}" dt="2022-06-22T11:08:17.382" v="2935" actId="20577"/>
          <ac:spMkLst>
            <pc:docMk/>
            <pc:sldMk cId="3526499065" sldId="632"/>
            <ac:spMk id="3" creationId="{844DFB9D-F1A4-3A25-9B4A-11C78398EECB}"/>
          </ac:spMkLst>
        </pc:spChg>
        <pc:spChg chg="mod">
          <ac:chgData name="Martin, Georgina" userId="S::georgina.martin@ons.gov.uk::a97d19fc-0adf-46ab-9dd7-af603dd5c827" providerId="AD" clId="Web-{B9096049-FF55-0034-9713-4C31DDC02B69}" dt="2022-06-22T11:23:21.998" v="3147" actId="20577"/>
          <ac:spMkLst>
            <pc:docMk/>
            <pc:sldMk cId="3526499065" sldId="632"/>
            <ac:spMk id="4" creationId="{07D4406E-B2EF-B96E-82FF-2C907A7F0C34}"/>
          </ac:spMkLst>
        </pc:spChg>
      </pc:sldChg>
    </pc:docChg>
  </pc:docChgLst>
  <pc:docChgLst>
    <pc:chgData name="Martin, Georgina" userId="S::georgina.martin@ons.gov.uk::a97d19fc-0adf-46ab-9dd7-af603dd5c827" providerId="AD" clId="Web-{33A71F68-D981-5DDA-94E0-C36B81651E68}"/>
    <pc:docChg chg="addSld delSld modSld sldOrd modSection">
      <pc:chgData name="Martin, Georgina" userId="S::georgina.martin@ons.gov.uk::a97d19fc-0adf-46ab-9dd7-af603dd5c827" providerId="AD" clId="Web-{33A71F68-D981-5DDA-94E0-C36B81651E68}" dt="2022-06-23T15:44:02.726" v="3624" actId="1076"/>
      <pc:docMkLst>
        <pc:docMk/>
      </pc:docMkLst>
      <pc:sldChg chg="modSp modNotes">
        <pc:chgData name="Martin, Georgina" userId="S::georgina.martin@ons.gov.uk::a97d19fc-0adf-46ab-9dd7-af603dd5c827" providerId="AD" clId="Web-{33A71F68-D981-5DDA-94E0-C36B81651E68}" dt="2022-06-23T15:42:59.130" v="3619" actId="20577"/>
        <pc:sldMkLst>
          <pc:docMk/>
          <pc:sldMk cId="1222791886" sldId="409"/>
        </pc:sldMkLst>
        <pc:spChg chg="mod">
          <ac:chgData name="Martin, Georgina" userId="S::georgina.martin@ons.gov.uk::a97d19fc-0adf-46ab-9dd7-af603dd5c827" providerId="AD" clId="Web-{33A71F68-D981-5DDA-94E0-C36B81651E68}" dt="2022-06-23T15:42:59.130" v="3619" actId="20577"/>
          <ac:spMkLst>
            <pc:docMk/>
            <pc:sldMk cId="1222791886" sldId="409"/>
            <ac:spMk id="5" creationId="{7C0D98EC-DE48-F1F3-892C-BAFA37D2665F}"/>
          </ac:spMkLst>
        </pc:spChg>
      </pc:sldChg>
      <pc:sldChg chg="modNotes">
        <pc:chgData name="Martin, Georgina" userId="S::georgina.martin@ons.gov.uk::a97d19fc-0adf-46ab-9dd7-af603dd5c827" providerId="AD" clId="Web-{33A71F68-D981-5DDA-94E0-C36B81651E68}" dt="2022-06-23T09:44:12.479" v="2526"/>
        <pc:sldMkLst>
          <pc:docMk/>
          <pc:sldMk cId="3611501983" sldId="618"/>
        </pc:sldMkLst>
      </pc:sldChg>
      <pc:sldChg chg="del">
        <pc:chgData name="Martin, Georgina" userId="S::georgina.martin@ons.gov.uk::a97d19fc-0adf-46ab-9dd7-af603dd5c827" providerId="AD" clId="Web-{33A71F68-D981-5DDA-94E0-C36B81651E68}" dt="2022-06-23T07:00:39.981" v="2"/>
        <pc:sldMkLst>
          <pc:docMk/>
          <pc:sldMk cId="1789117468" sldId="623"/>
        </pc:sldMkLst>
      </pc:sldChg>
      <pc:sldChg chg="del">
        <pc:chgData name="Martin, Georgina" userId="S::georgina.martin@ons.gov.uk::a97d19fc-0adf-46ab-9dd7-af603dd5c827" providerId="AD" clId="Web-{33A71F68-D981-5DDA-94E0-C36B81651E68}" dt="2022-06-23T07:00:39.981" v="1"/>
        <pc:sldMkLst>
          <pc:docMk/>
          <pc:sldMk cId="935391492" sldId="624"/>
        </pc:sldMkLst>
      </pc:sldChg>
      <pc:sldChg chg="del">
        <pc:chgData name="Martin, Georgina" userId="S::georgina.martin@ons.gov.uk::a97d19fc-0adf-46ab-9dd7-af603dd5c827" providerId="AD" clId="Web-{33A71F68-D981-5DDA-94E0-C36B81651E68}" dt="2022-06-23T07:00:39.981" v="0"/>
        <pc:sldMkLst>
          <pc:docMk/>
          <pc:sldMk cId="1356895884" sldId="625"/>
        </pc:sldMkLst>
      </pc:sldChg>
      <pc:sldChg chg="modSp">
        <pc:chgData name="Martin, Georgina" userId="S::georgina.martin@ons.gov.uk::a97d19fc-0adf-46ab-9dd7-af603dd5c827" providerId="AD" clId="Web-{33A71F68-D981-5DDA-94E0-C36B81651E68}" dt="2022-06-23T15:44:02.726" v="3624" actId="1076"/>
        <pc:sldMkLst>
          <pc:docMk/>
          <pc:sldMk cId="2392044346" sldId="627"/>
        </pc:sldMkLst>
        <pc:spChg chg="mod">
          <ac:chgData name="Martin, Georgina" userId="S::georgina.martin@ons.gov.uk::a97d19fc-0adf-46ab-9dd7-af603dd5c827" providerId="AD" clId="Web-{33A71F68-D981-5DDA-94E0-C36B81651E68}" dt="2022-06-23T15:44:02.726" v="3624" actId="1076"/>
          <ac:spMkLst>
            <pc:docMk/>
            <pc:sldMk cId="2392044346" sldId="627"/>
            <ac:spMk id="4" creationId="{1887723B-2588-4A86-925A-FD4162F69C68}"/>
          </ac:spMkLst>
        </pc:spChg>
      </pc:sldChg>
      <pc:sldChg chg="modSp modNotes">
        <pc:chgData name="Martin, Georgina" userId="S::georgina.martin@ons.gov.uk::a97d19fc-0adf-46ab-9dd7-af603dd5c827" providerId="AD" clId="Web-{33A71F68-D981-5DDA-94E0-C36B81651E68}" dt="2022-06-23T11:41:48.534" v="3568" actId="20577"/>
        <pc:sldMkLst>
          <pc:docMk/>
          <pc:sldMk cId="4117337606" sldId="628"/>
        </pc:sldMkLst>
        <pc:spChg chg="mod">
          <ac:chgData name="Martin, Georgina" userId="S::georgina.martin@ons.gov.uk::a97d19fc-0adf-46ab-9dd7-af603dd5c827" providerId="AD" clId="Web-{33A71F68-D981-5DDA-94E0-C36B81651E68}" dt="2022-06-23T11:36:03.466" v="3339" actId="1076"/>
          <ac:spMkLst>
            <pc:docMk/>
            <pc:sldMk cId="4117337606" sldId="628"/>
            <ac:spMk id="4" creationId="{90B10570-BEEF-887B-DD72-CBF67E8FDAC4}"/>
          </ac:spMkLst>
        </pc:spChg>
        <pc:spChg chg="mod">
          <ac:chgData name="Martin, Georgina" userId="S::georgina.martin@ons.gov.uk::a97d19fc-0adf-46ab-9dd7-af603dd5c827" providerId="AD" clId="Web-{33A71F68-D981-5DDA-94E0-C36B81651E68}" dt="2022-06-23T11:41:48.534" v="3568" actId="20577"/>
          <ac:spMkLst>
            <pc:docMk/>
            <pc:sldMk cId="4117337606" sldId="628"/>
            <ac:spMk id="5" creationId="{1D1BE38C-9B78-4887-F324-670775D910BE}"/>
          </ac:spMkLst>
        </pc:spChg>
        <pc:spChg chg="mod">
          <ac:chgData name="Martin, Georgina" userId="S::georgina.martin@ons.gov.uk::a97d19fc-0adf-46ab-9dd7-af603dd5c827" providerId="AD" clId="Web-{33A71F68-D981-5DDA-94E0-C36B81651E68}" dt="2022-06-23T11:35:57.684" v="3338" actId="1076"/>
          <ac:spMkLst>
            <pc:docMk/>
            <pc:sldMk cId="4117337606" sldId="628"/>
            <ac:spMk id="7" creationId="{FA8E006A-24F8-C8F7-EC43-EAF5710575AB}"/>
          </ac:spMkLst>
        </pc:spChg>
      </pc:sldChg>
      <pc:sldChg chg="modSp modNotes">
        <pc:chgData name="Martin, Georgina" userId="S::georgina.martin@ons.gov.uk::a97d19fc-0adf-46ab-9dd7-af603dd5c827" providerId="AD" clId="Web-{33A71F68-D981-5DDA-94E0-C36B81651E68}" dt="2022-06-23T15:32:09.409" v="3589"/>
        <pc:sldMkLst>
          <pc:docMk/>
          <pc:sldMk cId="414691507" sldId="631"/>
        </pc:sldMkLst>
        <pc:spChg chg="mod">
          <ac:chgData name="Martin, Georgina" userId="S::georgina.martin@ons.gov.uk::a97d19fc-0adf-46ab-9dd7-af603dd5c827" providerId="AD" clId="Web-{33A71F68-D981-5DDA-94E0-C36B81651E68}" dt="2022-06-23T15:31:12.783" v="3585" actId="20577"/>
          <ac:spMkLst>
            <pc:docMk/>
            <pc:sldMk cId="414691507" sldId="631"/>
            <ac:spMk id="4" creationId="{751E2734-8F66-0CB5-35C5-0F3AF8F1DF1F}"/>
          </ac:spMkLst>
        </pc:spChg>
      </pc:sldChg>
      <pc:sldChg chg="modSp modNotes">
        <pc:chgData name="Martin, Georgina" userId="S::georgina.martin@ons.gov.uk::a97d19fc-0adf-46ab-9dd7-af603dd5c827" providerId="AD" clId="Web-{33A71F68-D981-5DDA-94E0-C36B81651E68}" dt="2022-06-23T15:42:48.708" v="3617"/>
        <pc:sldMkLst>
          <pc:docMk/>
          <pc:sldMk cId="3526499065" sldId="632"/>
        </pc:sldMkLst>
        <pc:spChg chg="mod">
          <ac:chgData name="Martin, Georgina" userId="S::georgina.martin@ons.gov.uk::a97d19fc-0adf-46ab-9dd7-af603dd5c827" providerId="AD" clId="Web-{33A71F68-D981-5DDA-94E0-C36B81651E68}" dt="2022-06-23T14:28:23.892" v="3570"/>
          <ac:spMkLst>
            <pc:docMk/>
            <pc:sldMk cId="3526499065" sldId="632"/>
            <ac:spMk id="4" creationId="{07D4406E-B2EF-B96E-82FF-2C907A7F0C34}"/>
          </ac:spMkLst>
        </pc:spChg>
      </pc:sldChg>
      <pc:sldChg chg="modSp add ord replId modNotes">
        <pc:chgData name="Martin, Georgina" userId="S::georgina.martin@ons.gov.uk::a97d19fc-0adf-46ab-9dd7-af603dd5c827" providerId="AD" clId="Web-{33A71F68-D981-5DDA-94E0-C36B81651E68}" dt="2022-06-23T10:51:11.265" v="3230"/>
        <pc:sldMkLst>
          <pc:docMk/>
          <pc:sldMk cId="3018659476" sldId="633"/>
        </pc:sldMkLst>
        <pc:spChg chg="mod">
          <ac:chgData name="Martin, Georgina" userId="S::georgina.martin@ons.gov.uk::a97d19fc-0adf-46ab-9dd7-af603dd5c827" providerId="AD" clId="Web-{33A71F68-D981-5DDA-94E0-C36B81651E68}" dt="2022-06-23T07:01:21.810" v="17" actId="20577"/>
          <ac:spMkLst>
            <pc:docMk/>
            <pc:sldMk cId="3018659476" sldId="633"/>
            <ac:spMk id="3" creationId="{2A461D62-F814-4AF9-B208-9977DD4DC560}"/>
          </ac:spMkLst>
        </pc:spChg>
        <pc:spChg chg="mod">
          <ac:chgData name="Martin, Georgina" userId="S::georgina.martin@ons.gov.uk::a97d19fc-0adf-46ab-9dd7-af603dd5c827" providerId="AD" clId="Web-{33A71F68-D981-5DDA-94E0-C36B81651E68}" dt="2022-06-23T10:43:42.033" v="3087" actId="20577"/>
          <ac:spMkLst>
            <pc:docMk/>
            <pc:sldMk cId="3018659476" sldId="633"/>
            <ac:spMk id="5" creationId="{7C0D98EC-DE48-F1F3-892C-BAFA37D2665F}"/>
          </ac:spMkLst>
        </pc:spChg>
      </pc:sldChg>
      <pc:sldChg chg="new del">
        <pc:chgData name="Martin, Georgina" userId="S::georgina.martin@ons.gov.uk::a97d19fc-0adf-46ab-9dd7-af603dd5c827" providerId="AD" clId="Web-{33A71F68-D981-5DDA-94E0-C36B81651E68}" dt="2022-06-23T07:00:45.496" v="4"/>
        <pc:sldMkLst>
          <pc:docMk/>
          <pc:sldMk cId="3543398810" sldId="63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756CF1-1FCD-E243-925E-A75B8B4E667B}" type="datetimeFigureOut">
              <a:rPr lang="en-US" smtClean="0"/>
              <a:t>6/23/2022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895EDB-6B5D-864C-AC6A-318791A1A935}" type="slidenum">
              <a:rPr lang="en-US" smtClean="0"/>
              <a:t>‹#›</a:t>
            </a:fld>
            <a:endParaRPr lang="en-US"/>
          </a:p>
        </p:txBody>
      </p:sp>
    </p:spTree>
    <p:extLst>
      <p:ext uri="{BB962C8B-B14F-4D97-AF65-F5344CB8AC3E}">
        <p14:creationId xmlns:p14="http://schemas.microsoft.com/office/powerpoint/2010/main" val="4238315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895EDB-6B5D-864C-AC6A-318791A1A935}" type="slidenum">
              <a:rPr lang="en-US" smtClean="0"/>
              <a:t>1</a:t>
            </a:fld>
            <a:endParaRPr lang="en-US"/>
          </a:p>
        </p:txBody>
      </p:sp>
    </p:spTree>
    <p:extLst>
      <p:ext uri="{BB962C8B-B14F-4D97-AF65-F5344CB8AC3E}">
        <p14:creationId xmlns:p14="http://schemas.microsoft.com/office/powerpoint/2010/main" val="4207370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There are key stages to the data journey at ONS which are set up to guide data from point of entry to point of use.</a:t>
            </a:r>
            <a:endParaRPr lang="en-US" dirty="0"/>
          </a:p>
          <a:p>
            <a:r>
              <a:rPr lang="en-US" dirty="0">
                <a:cs typeface="Calibri"/>
              </a:rPr>
              <a:t>These focus both on abiding by key legislative requirements but extend also to the technical specifications of its usability to ensure it is fit for business areas to use.</a:t>
            </a:r>
          </a:p>
          <a:p>
            <a:r>
              <a:rPr lang="en-US" dirty="0">
                <a:cs typeface="Calibri"/>
              </a:rPr>
              <a:t>Designing admin data collection tools intelligently can help deter problems down the line.</a:t>
            </a:r>
          </a:p>
          <a:p>
            <a:r>
              <a:rPr lang="en-US" dirty="0">
                <a:cs typeface="Calibri"/>
              </a:rPr>
              <a:t>Developing trust with data suppliers and respondents and communicating that data is used carefully, with security in mind, is critical.</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13895EDB-6B5D-864C-AC6A-318791A1A935}" type="slidenum">
              <a:rPr lang="en-US" smtClean="0"/>
              <a:t>10</a:t>
            </a:fld>
            <a:endParaRPr lang="en-US"/>
          </a:p>
        </p:txBody>
      </p:sp>
    </p:spTree>
    <p:extLst>
      <p:ext uri="{BB962C8B-B14F-4D97-AF65-F5344CB8AC3E}">
        <p14:creationId xmlns:p14="http://schemas.microsoft.com/office/powerpoint/2010/main" val="385514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Charlie has already mentioned some of the conceptual and methodological challenges when using admin data. For definitions of what admin data is and why to use it check out this earlier presentation.</a:t>
            </a:r>
          </a:p>
          <a:p>
            <a:endParaRPr lang="en-GB"/>
          </a:p>
          <a:p>
            <a:r>
              <a:rPr lang="en-GB" dirty="0">
                <a:cs typeface="Calibri"/>
              </a:rPr>
              <a:t>When considering these challenges from an engineering perspective, the focus tends to be on data consistency, quality and automation but there are also security challenges facing engineering when working with admin data.</a:t>
            </a:r>
          </a:p>
          <a:p>
            <a:endParaRPr lang="en-GB" dirty="0">
              <a:cs typeface="Calibri"/>
            </a:endParaRPr>
          </a:p>
          <a:p>
            <a:r>
              <a:rPr lang="en-GB" dirty="0">
                <a:cs typeface="Calibri"/>
              </a:rPr>
              <a:t>General-</a:t>
            </a:r>
          </a:p>
          <a:p>
            <a:r>
              <a:rPr lang="en-GB" u="sng" dirty="0">
                <a:cs typeface="Calibri"/>
              </a:rPr>
              <a:t>Missing data</a:t>
            </a:r>
            <a:r>
              <a:rPr lang="en-GB" dirty="0">
                <a:cs typeface="Calibri"/>
              </a:rPr>
              <a:t>- Admin data sources have a main focus, such as being able to tell how much tax a person owes. Some entries are critical or core for this purpose but many are extra and therefore are not always entered. Thinking about how to design forms and streamline collection methods at the early stages is key to reducing missing data down the line.</a:t>
            </a:r>
          </a:p>
          <a:p>
            <a:endParaRPr lang="en-GB">
              <a:cs typeface="Calibri"/>
            </a:endParaRPr>
          </a:p>
          <a:p>
            <a:r>
              <a:rPr lang="en-GB" u="sng" dirty="0">
                <a:cs typeface="Calibri"/>
              </a:rPr>
              <a:t>Inconsistency </a:t>
            </a:r>
            <a:r>
              <a:rPr lang="en-GB" dirty="0">
                <a:cs typeface="Calibri"/>
              </a:rPr>
              <a:t>limits our ability to automate (developing reusable pipelines) and re-use processes, so can be very costly for engineering.</a:t>
            </a:r>
          </a:p>
          <a:p>
            <a:endParaRPr lang="en-GB">
              <a:cs typeface="Calibri"/>
            </a:endParaRPr>
          </a:p>
          <a:p>
            <a:r>
              <a:rPr lang="en-GB" dirty="0">
                <a:cs typeface="Calibri"/>
              </a:rPr>
              <a:t>Lack of </a:t>
            </a:r>
            <a:r>
              <a:rPr lang="en-GB" u="sng" dirty="0">
                <a:cs typeface="Calibri"/>
              </a:rPr>
              <a:t>timestamps </a:t>
            </a:r>
            <a:r>
              <a:rPr lang="en-GB" dirty="0">
                <a:cs typeface="Calibri"/>
              </a:rPr>
              <a:t>means we won't know when records are updated. When using data that is updated regularly, this can create a lot of confusion.</a:t>
            </a:r>
          </a:p>
          <a:p>
            <a:endParaRPr lang="en-GB">
              <a:cs typeface="Calibri"/>
            </a:endParaRPr>
          </a:p>
          <a:p>
            <a:r>
              <a:rPr lang="en-GB" u="sng" dirty="0"/>
              <a:t>Metadata </a:t>
            </a:r>
            <a:r>
              <a:rPr lang="en-GB" dirty="0"/>
              <a:t>includes what you would expect to see in a data dictionary and relates to information about the variables. For example the data type, how it has changed year on year, what question it relates to in the original source document. Without this information we go back to the data supplier for clarification.</a:t>
            </a:r>
            <a:endParaRPr lang="en-GB" dirty="0">
              <a:cs typeface="Calibri"/>
            </a:endParaRPr>
          </a:p>
          <a:p>
            <a:endParaRPr lang="en-GB" dirty="0">
              <a:cs typeface="Calibri"/>
            </a:endParaRPr>
          </a:p>
          <a:p>
            <a:r>
              <a:rPr lang="en-GB" dirty="0"/>
              <a:t>Much admin data in the UK will not include demographic information including the persons sex, age, gender, ethnicity, religion etc</a:t>
            </a:r>
            <a:endParaRPr lang="en-GB" dirty="0">
              <a:cs typeface="Calibri"/>
            </a:endParaRPr>
          </a:p>
          <a:p>
            <a:endParaRPr lang="en-GB" dirty="0">
              <a:cs typeface="Calibri"/>
            </a:endParaRPr>
          </a:p>
          <a:p>
            <a:r>
              <a:rPr lang="en-GB" dirty="0"/>
              <a:t>Admin data sources may not include an "individual" level of information. Tables may need to be joined to try and find an "individual". This is all the more challenging in the UK as we have no unique citizenship id numbers.</a:t>
            </a:r>
            <a:endParaRPr lang="en-GB" dirty="0">
              <a:cs typeface="Calibri"/>
            </a:endParaRPr>
          </a:p>
          <a:p>
            <a:endParaRPr lang="en-GB" dirty="0">
              <a:cs typeface="Calibri"/>
            </a:endParaRPr>
          </a:p>
          <a:p>
            <a:r>
              <a:rPr lang="en-GB" dirty="0">
                <a:cs typeface="Calibri"/>
              </a:rPr>
              <a:t>If issues arise the data owners may need to be consulted, there's only so much we can do as users</a:t>
            </a:r>
          </a:p>
          <a:p>
            <a:endParaRPr lang="en-GB" dirty="0">
              <a:cs typeface="Calibri"/>
            </a:endParaRPr>
          </a:p>
          <a:p>
            <a:r>
              <a:rPr lang="en-GB" dirty="0">
                <a:cs typeface="Calibri"/>
              </a:rPr>
              <a:t>Security</a:t>
            </a:r>
          </a:p>
          <a:p>
            <a:r>
              <a:rPr lang="en-GB" u="sng" dirty="0">
                <a:cs typeface="Calibri"/>
              </a:rPr>
              <a:t>S&amp;S</a:t>
            </a:r>
            <a:r>
              <a:rPr lang="en-GB" dirty="0">
                <a:cs typeface="Calibri"/>
              </a:rPr>
              <a:t>- Some people in your data source may be classed as sensitive cases. How to protect these individuals is critical, particularly if we want to use a data source on a semi regular basis</a:t>
            </a:r>
            <a:endParaRPr lang="en-GB" dirty="0"/>
          </a:p>
          <a:p>
            <a:endParaRPr lang="en-GB">
              <a:cs typeface="Calibri"/>
            </a:endParaRPr>
          </a:p>
          <a:p>
            <a:r>
              <a:rPr lang="en-GB" u="sng" dirty="0">
                <a:cs typeface="Calibri"/>
              </a:rPr>
              <a:t>Pseudonymisation/ anonymisation/ hashing</a:t>
            </a:r>
            <a:r>
              <a:rPr lang="en-GB" dirty="0">
                <a:cs typeface="Calibri"/>
              </a:rPr>
              <a:t>- Although these terms are often used synonymously, in the world of data they represent significantly different things. </a:t>
            </a:r>
            <a:r>
              <a:rPr lang="en-GB" dirty="0"/>
              <a:t>If some variables are deemed highly sensitive (there is a risk of an individual being identified), they are hashed, encrypted or </a:t>
            </a:r>
            <a:r>
              <a:rPr lang="en-GB" dirty="0" err="1"/>
              <a:t>pseudonomised</a:t>
            </a:r>
            <a:r>
              <a:rPr lang="en-GB" dirty="0"/>
              <a:t> to assure their security. </a:t>
            </a:r>
            <a:r>
              <a:rPr lang="en-GB" dirty="0">
                <a:cs typeface="Calibri"/>
              </a:rPr>
              <a:t>Each category comes with a unique set of security considerations and requirements to protect individuals identities within the data.</a:t>
            </a:r>
            <a:endParaRPr lang="en-GB" dirty="0"/>
          </a:p>
          <a:p>
            <a:endParaRPr lang="en-GB" dirty="0">
              <a:cs typeface="Calibri"/>
            </a:endParaRPr>
          </a:p>
          <a:p>
            <a:r>
              <a:rPr lang="en-GB" u="sng" dirty="0">
                <a:cs typeface="Calibri"/>
              </a:rPr>
              <a:t>Access </a:t>
            </a:r>
            <a:r>
              <a:rPr lang="en-GB" dirty="0">
                <a:cs typeface="Calibri"/>
              </a:rPr>
              <a:t>to some data sources is restricted to those who have higher levels of security clearance. This is to add extra layers of protection to those working on sensitive data. Accessing this data is strictly controlled so can take some time to work through.</a:t>
            </a:r>
          </a:p>
          <a:p>
            <a:endParaRPr lang="en-GB">
              <a:cs typeface="Calibri"/>
            </a:endParaRPr>
          </a:p>
          <a:p>
            <a:r>
              <a:rPr lang="en-GB" dirty="0"/>
              <a:t>There is also a strong focus on the presence of linking keys or unique identifiers and need to understand how the records are updated. Rarely are admin data sources the answer alone, but more often combining them can tell a rich story if it is possible/ legal.</a:t>
            </a:r>
            <a:endParaRPr lang="en-GB" dirty="0">
              <a:cs typeface="Calibri"/>
            </a:endParaRPr>
          </a:p>
          <a:p>
            <a:endParaRPr lang="en-GB" dirty="0">
              <a:cs typeface="Calibri"/>
            </a:endParaRPr>
          </a:p>
          <a:p>
            <a:endParaRPr lang="en-GB">
              <a:cs typeface="Calibri"/>
            </a:endParaRPr>
          </a:p>
          <a:p>
            <a:endParaRPr lang="en-GB">
              <a:cs typeface="Calibri"/>
            </a:endParaRPr>
          </a:p>
          <a:p>
            <a:endParaRPr lang="en-GB">
              <a:cs typeface="Calibri"/>
            </a:endParaRPr>
          </a:p>
        </p:txBody>
      </p:sp>
      <p:sp>
        <p:nvSpPr>
          <p:cNvPr id="4" name="Slide Number Placeholder 3"/>
          <p:cNvSpPr>
            <a:spLocks noGrp="1"/>
          </p:cNvSpPr>
          <p:nvPr>
            <p:ph type="sldNum" sz="quarter" idx="5"/>
          </p:nvPr>
        </p:nvSpPr>
        <p:spPr/>
        <p:txBody>
          <a:bodyPr/>
          <a:lstStyle/>
          <a:p>
            <a:fld id="{13895EDB-6B5D-864C-AC6A-318791A1A935}" type="slidenum">
              <a:rPr lang="en-US" smtClean="0"/>
              <a:t>2</a:t>
            </a:fld>
            <a:endParaRPr lang="en-US"/>
          </a:p>
        </p:txBody>
      </p:sp>
    </p:spTree>
    <p:extLst>
      <p:ext uri="{BB962C8B-B14F-4D97-AF65-F5344CB8AC3E}">
        <p14:creationId xmlns:p14="http://schemas.microsoft.com/office/powerpoint/2010/main" val="4068217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b="0" i="0" u="sng" kern="1200" dirty="0">
                <a:solidFill>
                  <a:schemeClr val="tx1"/>
                </a:solidFill>
                <a:effectLst/>
                <a:latin typeface="+mn-lt"/>
                <a:ea typeface="+mn-ea"/>
                <a:cs typeface="+mn-cs"/>
              </a:rPr>
              <a:t>Data Acquisition</a:t>
            </a:r>
            <a:r>
              <a:rPr lang="en-GB" sz="1200" b="0" i="0" kern="1200" dirty="0">
                <a:solidFill>
                  <a:schemeClr val="tx1"/>
                </a:solidFill>
                <a:effectLst/>
                <a:latin typeface="+mn-lt"/>
                <a:ea typeface="+mn-ea"/>
                <a:cs typeface="+mn-cs"/>
              </a:rPr>
              <a:t>: </a:t>
            </a:r>
            <a:r>
              <a:rPr lang="en-GB" dirty="0"/>
              <a:t>This is a team of 3-4 people (depending on size and complexity of data source) who work on acquiring data. They work</a:t>
            </a:r>
            <a:r>
              <a:rPr lang="en-GB" sz="1200" b="0" i="0" kern="1200" dirty="0">
                <a:solidFill>
                  <a:schemeClr val="tx1"/>
                </a:solidFill>
                <a:effectLst/>
                <a:latin typeface="+mn-lt"/>
                <a:ea typeface="+mn-ea"/>
                <a:cs typeface="+mn-cs"/>
              </a:rPr>
              <a:t> </a:t>
            </a:r>
            <a:r>
              <a:rPr lang="en-GB" dirty="0"/>
              <a:t>directly with</a:t>
            </a:r>
            <a:r>
              <a:rPr lang="en-GB" sz="1200" b="0" i="0" kern="1200" dirty="0">
                <a:solidFill>
                  <a:schemeClr val="tx1"/>
                </a:solidFill>
                <a:effectLst/>
                <a:latin typeface="+mn-lt"/>
                <a:ea typeface="+mn-ea"/>
                <a:cs typeface="+mn-cs"/>
              </a:rPr>
              <a:t> suppliers of data</a:t>
            </a:r>
            <a:r>
              <a:rPr lang="en-GB" dirty="0"/>
              <a:t> to</a:t>
            </a:r>
            <a:r>
              <a:rPr lang="en-GB" sz="1200" b="0" i="0" kern="1200" dirty="0">
                <a:solidFill>
                  <a:schemeClr val="tx1"/>
                </a:solidFill>
                <a:effectLst/>
                <a:latin typeface="+mn-lt"/>
                <a:ea typeface="+mn-ea"/>
                <a:cs typeface="+mn-cs"/>
              </a:rPr>
              <a:t> understand business needs.</a:t>
            </a:r>
            <a:r>
              <a:rPr lang="en-GB" dirty="0"/>
              <a:t> </a:t>
            </a:r>
            <a:endParaRPr lang="en-US"/>
          </a:p>
          <a:p>
            <a:pPr>
              <a:defRPr/>
            </a:pPr>
            <a:r>
              <a:rPr lang="en-GB" dirty="0"/>
              <a:t>DA clarify where</a:t>
            </a:r>
            <a:r>
              <a:rPr lang="en-GB" sz="1200" b="0" i="0" kern="1200" dirty="0">
                <a:solidFill>
                  <a:schemeClr val="tx1"/>
                </a:solidFill>
                <a:effectLst/>
                <a:latin typeface="+mn-lt"/>
                <a:ea typeface="+mn-ea"/>
                <a:cs typeface="+mn-cs"/>
              </a:rPr>
              <a:t> </a:t>
            </a:r>
            <a:r>
              <a:rPr lang="en-GB" dirty="0"/>
              <a:t>we</a:t>
            </a:r>
            <a:r>
              <a:rPr lang="en-GB" sz="1200" b="0" i="0" kern="1200" dirty="0">
                <a:solidFill>
                  <a:schemeClr val="tx1"/>
                </a:solidFill>
                <a:effectLst/>
                <a:latin typeface="+mn-lt"/>
                <a:ea typeface="+mn-ea"/>
                <a:cs typeface="+mn-cs"/>
              </a:rPr>
              <a:t> get the data from and what the agreements </a:t>
            </a:r>
            <a:r>
              <a:rPr lang="en-GB" dirty="0"/>
              <a:t>are </a:t>
            </a:r>
            <a:r>
              <a:rPr lang="en-GB" sz="1200" b="0" i="0" kern="1200" dirty="0">
                <a:solidFill>
                  <a:schemeClr val="tx1"/>
                </a:solidFill>
                <a:effectLst/>
                <a:latin typeface="+mn-lt"/>
                <a:ea typeface="+mn-ea"/>
                <a:cs typeface="+mn-cs"/>
              </a:rPr>
              <a:t>around using it</a:t>
            </a:r>
            <a:r>
              <a:rPr lang="en-GB" dirty="0"/>
              <a:t>.</a:t>
            </a:r>
            <a:r>
              <a:rPr lang="en-GB" sz="1200" b="0" i="0" kern="1200" dirty="0">
                <a:solidFill>
                  <a:schemeClr val="tx1"/>
                </a:solidFill>
                <a:effectLst/>
                <a:latin typeface="+mn-lt"/>
                <a:ea typeface="+mn-ea"/>
                <a:cs typeface="+mn-cs"/>
              </a:rPr>
              <a:t> </a:t>
            </a:r>
            <a:r>
              <a:rPr lang="en-GB" dirty="0"/>
              <a:t>Data specification documents or (EPIDDs) are created during these stages which form the background and detail of arrangements on how the data is used. They will abide by any legislative requirements, consider data security and sensitivity, storage, redelivery and variable contents.</a:t>
            </a:r>
            <a:endParaRPr lang="en-US" dirty="0">
              <a:cs typeface="Calibri"/>
            </a:endParaRPr>
          </a:p>
          <a:p>
            <a:pPr>
              <a:defRPr/>
            </a:pPr>
            <a:r>
              <a:rPr lang="en-GB" sz="1200" b="0" i="0" kern="1200" dirty="0">
                <a:solidFill>
                  <a:schemeClr val="tx1"/>
                </a:solidFill>
                <a:effectLst/>
                <a:latin typeface="+mn-lt"/>
                <a:ea typeface="+mn-ea"/>
                <a:cs typeface="+mn-cs"/>
              </a:rPr>
              <a:t>If we want to use the data for a different reason</a:t>
            </a:r>
            <a:r>
              <a:rPr lang="en-GB" dirty="0"/>
              <a:t>, change the agreement or add to the data we have in any way </a:t>
            </a:r>
            <a:r>
              <a:rPr lang="en-GB" sz="1200" b="0" i="0" kern="1200" dirty="0">
                <a:solidFill>
                  <a:schemeClr val="tx1"/>
                </a:solidFill>
                <a:effectLst/>
                <a:latin typeface="+mn-lt"/>
                <a:ea typeface="+mn-ea"/>
                <a:cs typeface="+mn-cs"/>
              </a:rPr>
              <a:t>, we go </a:t>
            </a:r>
            <a:r>
              <a:rPr lang="en-GB" dirty="0"/>
              <a:t>back to the supplier via data acquisitions.</a:t>
            </a:r>
            <a:endParaRPr lang="en-GB" dirty="0">
              <a:cs typeface="Calibri"/>
            </a:endParaRPr>
          </a:p>
          <a:p>
            <a:pPr>
              <a:defRPr/>
            </a:pPr>
            <a:r>
              <a:rPr lang="en-GB" dirty="0"/>
              <a:t>DA puts a single team at the forefront of these discussions helps us to develop the best relationship possible with data suppliers. This helps ONS get data sources we need to develop our statistics and publications. It also reduces the risk of continuity errors and details being missed.</a:t>
            </a:r>
          </a:p>
          <a:p>
            <a:pPr>
              <a:defRPr/>
            </a:pPr>
            <a:endParaRPr lang="en-GB"/>
          </a:p>
          <a:p>
            <a:pPr>
              <a:defRPr/>
            </a:pPr>
            <a:r>
              <a:rPr lang="en-GB" sz="1200" b="0" i="0" u="sng" kern="1200" dirty="0">
                <a:solidFill>
                  <a:schemeClr val="tx1"/>
                </a:solidFill>
                <a:effectLst/>
                <a:latin typeface="+mn-lt"/>
                <a:ea typeface="+mn-ea"/>
                <a:cs typeface="+mn-cs"/>
              </a:rPr>
              <a:t>Data Operations</a:t>
            </a:r>
            <a:r>
              <a:rPr lang="en-GB" sz="1200" b="0" i="0" kern="1200" dirty="0">
                <a:solidFill>
                  <a:schemeClr val="tx1"/>
                </a:solidFill>
                <a:effectLst/>
                <a:latin typeface="+mn-lt"/>
                <a:ea typeface="+mn-ea"/>
                <a:cs typeface="+mn-cs"/>
              </a:rPr>
              <a:t>: </a:t>
            </a:r>
            <a:r>
              <a:rPr lang="en-GB" dirty="0"/>
              <a:t>This is a team of 3-4 people (working on multiple sources at once) who handle</a:t>
            </a:r>
            <a:r>
              <a:rPr lang="en-GB" sz="1200" b="0" i="0" kern="1200" dirty="0">
                <a:solidFill>
                  <a:schemeClr val="tx1"/>
                </a:solidFill>
                <a:effectLst/>
                <a:latin typeface="+mn-lt"/>
                <a:ea typeface="+mn-ea"/>
                <a:cs typeface="+mn-cs"/>
              </a:rPr>
              <a:t> </a:t>
            </a:r>
            <a:r>
              <a:rPr lang="en-GB" dirty="0"/>
              <a:t>the deliveries </a:t>
            </a:r>
            <a:r>
              <a:rPr lang="en-GB" sz="1200" b="0" i="0" kern="1200" dirty="0">
                <a:solidFill>
                  <a:schemeClr val="tx1"/>
                </a:solidFill>
                <a:effectLst/>
                <a:latin typeface="+mn-lt"/>
                <a:ea typeface="+mn-ea"/>
                <a:cs typeface="+mn-cs"/>
              </a:rPr>
              <a:t>of data into ONS; </a:t>
            </a:r>
            <a:r>
              <a:rPr lang="en-GB" dirty="0"/>
              <a:t>This can mean both physical handovers e.g. on a USB stick or virtual. They</a:t>
            </a:r>
            <a:r>
              <a:rPr lang="en-GB" sz="1200" b="0" i="0" kern="1200" dirty="0">
                <a:solidFill>
                  <a:schemeClr val="tx1"/>
                </a:solidFill>
                <a:effectLst/>
                <a:latin typeface="+mn-lt"/>
                <a:ea typeface="+mn-ea"/>
                <a:cs typeface="+mn-cs"/>
              </a:rPr>
              <a:t> </a:t>
            </a:r>
            <a:r>
              <a:rPr lang="en-GB" dirty="0"/>
              <a:t>also handle the </a:t>
            </a:r>
            <a:r>
              <a:rPr lang="en-GB" sz="1200" b="0" i="0" kern="1200" dirty="0">
                <a:solidFill>
                  <a:schemeClr val="tx1"/>
                </a:solidFill>
                <a:effectLst/>
                <a:latin typeface="+mn-lt"/>
                <a:ea typeface="+mn-ea"/>
                <a:cs typeface="+mn-cs"/>
              </a:rPr>
              <a:t>ingestion of data into secure working area- </a:t>
            </a:r>
            <a:r>
              <a:rPr lang="en-GB" dirty="0"/>
              <a:t>The Data</a:t>
            </a:r>
            <a:r>
              <a:rPr lang="en-GB" sz="1200" b="0" i="0" kern="1200" dirty="0">
                <a:solidFill>
                  <a:schemeClr val="tx1"/>
                </a:solidFill>
                <a:effectLst/>
                <a:latin typeface="+mn-lt"/>
                <a:ea typeface="+mn-ea"/>
                <a:cs typeface="+mn-cs"/>
              </a:rPr>
              <a:t> </a:t>
            </a:r>
            <a:r>
              <a:rPr lang="en-GB" dirty="0"/>
              <a:t>Access</a:t>
            </a:r>
            <a:r>
              <a:rPr lang="en-GB" sz="1200" b="0" i="0" kern="1200" dirty="0">
                <a:solidFill>
                  <a:schemeClr val="tx1"/>
                </a:solidFill>
                <a:effectLst/>
                <a:latin typeface="+mn-lt"/>
                <a:ea typeface="+mn-ea"/>
                <a:cs typeface="+mn-cs"/>
              </a:rPr>
              <a:t> and </a:t>
            </a:r>
            <a:r>
              <a:rPr lang="en-GB" dirty="0"/>
              <a:t>Processing</a:t>
            </a:r>
            <a:r>
              <a:rPr lang="en-GB" sz="1200" b="0" i="0" kern="1200" dirty="0">
                <a:solidFill>
                  <a:schemeClr val="tx1"/>
                </a:solidFill>
                <a:effectLst/>
                <a:latin typeface="+mn-lt"/>
                <a:ea typeface="+mn-ea"/>
                <a:cs typeface="+mn-cs"/>
              </a:rPr>
              <a:t> </a:t>
            </a:r>
            <a:r>
              <a:rPr lang="en-GB" dirty="0"/>
              <a:t>Platform</a:t>
            </a:r>
            <a:r>
              <a:rPr lang="en-GB" sz="1200" b="0" i="0" kern="1200" dirty="0">
                <a:solidFill>
                  <a:schemeClr val="tx1"/>
                </a:solidFill>
                <a:effectLst/>
                <a:latin typeface="+mn-lt"/>
                <a:ea typeface="+mn-ea"/>
                <a:cs typeface="+mn-cs"/>
              </a:rPr>
              <a:t> (DAP); managing access and permissions </a:t>
            </a:r>
            <a:r>
              <a:rPr lang="en-GB" dirty="0"/>
              <a:t>to the</a:t>
            </a:r>
            <a:r>
              <a:rPr lang="en-GB" sz="1200" b="0" i="0" kern="1200" dirty="0">
                <a:solidFill>
                  <a:schemeClr val="tx1"/>
                </a:solidFill>
                <a:effectLst/>
                <a:latin typeface="+mn-lt"/>
                <a:ea typeface="+mn-ea"/>
                <a:cs typeface="+mn-cs"/>
              </a:rPr>
              <a:t> data. With sensitive data, higher security clearance is required</a:t>
            </a:r>
            <a:r>
              <a:rPr lang="en-GB" dirty="0"/>
              <a:t> so there are strict rules and requirements around who is allowed to access the data, for how long and for what reason. When someone leaves their role, their data access will be promptly removed.</a:t>
            </a:r>
            <a:endParaRPr lang="en-GB" sz="1200" b="0" i="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a:solidFill>
                <a:schemeClr val="tx1"/>
              </a:solidFill>
              <a:effectLst/>
              <a:latin typeface="+mn-lt"/>
              <a:ea typeface="+mn-ea"/>
              <a:cs typeface="+mn-cs"/>
            </a:endParaRPr>
          </a:p>
          <a:p>
            <a:r>
              <a:rPr lang="en-GB" sz="1200" b="0" i="0" u="sng" kern="1200" dirty="0">
                <a:solidFill>
                  <a:schemeClr val="tx1"/>
                </a:solidFill>
                <a:effectLst/>
                <a:latin typeface="+mn-lt"/>
                <a:ea typeface="+mn-ea"/>
                <a:cs typeface="+mn-cs"/>
              </a:rPr>
              <a:t>Primary Engineering</a:t>
            </a:r>
            <a:r>
              <a:rPr lang="en-GB" sz="1200" b="0" i="0" kern="1200" dirty="0">
                <a:solidFill>
                  <a:schemeClr val="tx1"/>
                </a:solidFill>
                <a:effectLst/>
                <a:latin typeface="+mn-lt"/>
                <a:ea typeface="+mn-ea"/>
                <a:cs typeface="+mn-cs"/>
              </a:rPr>
              <a:t>:</a:t>
            </a:r>
            <a:r>
              <a:rPr lang="en-GB" dirty="0"/>
              <a:t> This is a team of 2-3 people (depending on complexity and size of the data source) made up of data engineers. They are responsible for ensuring the data that’s been delivered is what was expected and translating it into a format that ONS can use (HIVE tables). This</a:t>
            </a:r>
            <a:endParaRPr lang="en-GB" dirty="0">
              <a:cs typeface="Calibri"/>
            </a:endParaRPr>
          </a:p>
          <a:p>
            <a:r>
              <a:rPr lang="en-GB" sz="1200" b="0" i="0" kern="1200" dirty="0">
                <a:solidFill>
                  <a:schemeClr val="tx1"/>
                </a:solidFill>
                <a:effectLst/>
                <a:latin typeface="+mn-lt"/>
                <a:ea typeface="+mn-ea"/>
                <a:cs typeface="+mn-cs"/>
              </a:rPr>
              <a:t>includes structuring, </a:t>
            </a:r>
            <a:r>
              <a:rPr lang="en-GB" dirty="0"/>
              <a:t>standardising</a:t>
            </a:r>
            <a:r>
              <a:rPr lang="en-GB" sz="1200" b="0" i="0" kern="1200" dirty="0">
                <a:solidFill>
                  <a:schemeClr val="tx1"/>
                </a:solidFill>
                <a:effectLst/>
                <a:latin typeface="+mn-lt"/>
                <a:ea typeface="+mn-ea"/>
                <a:cs typeface="+mn-cs"/>
              </a:rPr>
              <a:t> and </a:t>
            </a:r>
            <a:r>
              <a:rPr lang="en-GB" dirty="0"/>
              <a:t>transforming</a:t>
            </a:r>
            <a:r>
              <a:rPr lang="en-GB" sz="1200" b="0" i="0" kern="1200" dirty="0">
                <a:solidFill>
                  <a:schemeClr val="tx1"/>
                </a:solidFill>
                <a:effectLst/>
                <a:latin typeface="+mn-lt"/>
                <a:ea typeface="+mn-ea"/>
                <a:cs typeface="+mn-cs"/>
              </a:rPr>
              <a:t> data</a:t>
            </a:r>
            <a:r>
              <a:rPr lang="en-GB" dirty="0"/>
              <a:t>, readying it for the next stage in the pipeline.</a:t>
            </a:r>
            <a:endParaRPr lang="en-GB" sz="1200" b="0" i="0" kern="1200" dirty="0">
              <a:solidFill>
                <a:schemeClr val="tx1"/>
              </a:solidFill>
              <a:effectLst/>
              <a:latin typeface="+mn-lt"/>
              <a:cs typeface="Calibri"/>
            </a:endParaRPr>
          </a:p>
          <a:p>
            <a:endParaRPr lang="en-GB" sz="1200" b="0" i="0" kern="1200">
              <a:solidFill>
                <a:schemeClr val="tx1"/>
              </a:solidFill>
              <a:effectLst/>
              <a:latin typeface="+mn-lt"/>
              <a:cs typeface="Calibri"/>
            </a:endParaRPr>
          </a:p>
          <a:p>
            <a:r>
              <a:rPr lang="en-GB" u="sng" dirty="0">
                <a:cs typeface="Calibri" panose="020F0502020204030204"/>
              </a:rPr>
              <a:t>The Data Development Unit</a:t>
            </a:r>
            <a:r>
              <a:rPr lang="en-GB" dirty="0">
                <a:cs typeface="Calibri" panose="020F0502020204030204"/>
              </a:rPr>
              <a:t>: Team of 6 people, bridging the gap between primary and secondary engineering, this team focuses on central methods harmonisation to ensure all business areas are working off the same definitions. At present they are working on complex tax data, creating definitions for things like pensions and redundancies, which can then be sent to business areas and incorporated into their publications.</a:t>
            </a:r>
          </a:p>
          <a:p>
            <a:endParaRPr lang="en-GB">
              <a:cs typeface="Calibri" panose="020F0502020204030204"/>
            </a:endParaRPr>
          </a:p>
          <a:p>
            <a:r>
              <a:rPr lang="en-GB" u="sng" dirty="0">
                <a:cs typeface="Calibri" panose="020F0502020204030204"/>
              </a:rPr>
              <a:t>ONS Business areas:</a:t>
            </a:r>
            <a:r>
              <a:rPr lang="en-GB" dirty="0">
                <a:cs typeface="Calibri" panose="020F0502020204030204"/>
              </a:rPr>
              <a:t> Their roles and requirements are very varied but usually revolve around the wish to use new/ better/ different data from admin sources to supplement/ fill in gaps in existing data sources.</a:t>
            </a:r>
          </a:p>
          <a:p>
            <a:endParaRPr lang="en-GB" dirty="0">
              <a:cs typeface="Calibri" panose="020F0502020204030204"/>
            </a:endParaRPr>
          </a:p>
          <a:p>
            <a:r>
              <a:rPr lang="en-GB" dirty="0">
                <a:cs typeface="Calibri" panose="020F0502020204030204"/>
              </a:rPr>
              <a:t>The sizes of these teams will vary depending on the complexity, size, frequency of deliveries and long term goals.</a:t>
            </a:r>
          </a:p>
          <a:p>
            <a:endParaRPr lang="en-GB">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1945D4-0FB1-4CD0-8C58-F2A8AC4BFB7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90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establish what the data looks like and what to do when the data isn't received as expected.</a:t>
            </a:r>
          </a:p>
          <a:p>
            <a:r>
              <a:rPr lang="en-US" dirty="0"/>
              <a:t>They clarify any </a:t>
            </a:r>
            <a:r>
              <a:rPr lang="en-GB" dirty="0"/>
              <a:t>functions, transformation or data standards that have been prototyped or designed by experts/ DDU and work out how to apply them.</a:t>
            </a:r>
            <a:endParaRPr lang="en-GB" dirty="0">
              <a:cs typeface="Calibri"/>
            </a:endParaRPr>
          </a:p>
          <a:p>
            <a:endParaRPr lang="en-US"/>
          </a:p>
          <a:p>
            <a:r>
              <a:rPr lang="en-US" dirty="0">
                <a:cs typeface="Calibri"/>
              </a:rPr>
              <a:t>Sometimes test data is obtained by the data supplier in advance of the real data being sent over. This enables PE to create pipelines to streamline the ingestion of the real data when it comes in, even if it's not ready yet.</a:t>
            </a:r>
          </a:p>
          <a:p>
            <a:endParaRPr lang="en-US" dirty="0">
              <a:cs typeface="Calibri"/>
            </a:endParaRPr>
          </a:p>
          <a:p>
            <a:r>
              <a:rPr lang="en-GB" dirty="0">
                <a:cs typeface="Calibri"/>
              </a:rPr>
              <a:t>A typical task list may include:</a:t>
            </a:r>
            <a:endParaRPr lang="en-GB" dirty="0"/>
          </a:p>
          <a:p>
            <a:r>
              <a:rPr lang="en-GB" dirty="0"/>
              <a:t>1.Retrieve incoming data that has been ingested into ONS's secure Data Access Platform. </a:t>
            </a:r>
            <a:r>
              <a:rPr lang="en-US" dirty="0"/>
              <a:t> </a:t>
            </a:r>
            <a:endParaRPr lang="en-US" dirty="0">
              <a:cs typeface="Calibri"/>
            </a:endParaRPr>
          </a:p>
          <a:p>
            <a:r>
              <a:rPr lang="en-GB" dirty="0"/>
              <a:t>2.Load data into tables into DAP. </a:t>
            </a:r>
            <a:endParaRPr lang="en-GB" dirty="0">
              <a:cs typeface="Calibri"/>
            </a:endParaRPr>
          </a:p>
          <a:p>
            <a:r>
              <a:rPr lang="en-GB" dirty="0"/>
              <a:t>3.Derive new columns – e.g., tax year / annual year or UPRN (unique property number). </a:t>
            </a:r>
            <a:endParaRPr lang="en-GB" dirty="0">
              <a:cs typeface="Calibri"/>
            </a:endParaRPr>
          </a:p>
          <a:p>
            <a:r>
              <a:rPr lang="en-GB" dirty="0"/>
              <a:t>4.Standardize the form of the data for all analysts – in a form easy/usable/consistent for analysts – e.g., convert data types from timestamps to numeric. </a:t>
            </a:r>
            <a:endParaRPr lang="en-GB" dirty="0">
              <a:cs typeface="Calibri"/>
            </a:endParaRPr>
          </a:p>
          <a:p>
            <a:r>
              <a:rPr lang="en-GB" dirty="0"/>
              <a:t>5.Carry out quality assurance checks on data, ensuring no loss of information. </a:t>
            </a:r>
            <a:endParaRPr lang="en-GB" dirty="0">
              <a:cs typeface="Calibri"/>
            </a:endParaRPr>
          </a:p>
          <a:p>
            <a:r>
              <a:rPr lang="en-GB" dirty="0"/>
              <a:t>6.Maintain alterations – repair failures, add/delete fields, adjust the schema against the changing needs of the business.  </a:t>
            </a:r>
            <a:endParaRPr lang="en-GB" dirty="0">
              <a:cs typeface="Calibri"/>
            </a:endParaRPr>
          </a:p>
          <a:p>
            <a:pPr marL="285750" indent="-285750">
              <a:buFont typeface="Arial,Sans-Serif"/>
              <a:buChar char="•"/>
            </a:pPr>
            <a:endParaRPr lang="en-GB">
              <a:cs typeface="Calibri"/>
            </a:endParaRPr>
          </a:p>
          <a:p>
            <a:r>
              <a:rPr lang="en-US" dirty="0"/>
              <a:t>PE work off information provided by Data Acquisitions and the Customer to apply things like:</a:t>
            </a:r>
            <a:endParaRPr lang="en-US" dirty="0">
              <a:cs typeface="Calibri" panose="020F0502020204030204"/>
            </a:endParaRPr>
          </a:p>
          <a:p>
            <a:pPr marL="285750" indent="-285750">
              <a:buFont typeface="Arial,Sans-Serif"/>
              <a:buChar char="•"/>
            </a:pPr>
            <a:r>
              <a:rPr lang="en-GB" dirty="0"/>
              <a:t>column names. </a:t>
            </a:r>
            <a:endParaRPr lang="en-US" dirty="0"/>
          </a:p>
          <a:p>
            <a:pPr marL="285750" indent="-285750">
              <a:buFont typeface="Arial,Sans-Serif"/>
              <a:buChar char="•"/>
            </a:pPr>
            <a:r>
              <a:rPr lang="en-GB" dirty="0"/>
              <a:t>column lengths. </a:t>
            </a:r>
            <a:endParaRPr lang="en-US" dirty="0"/>
          </a:p>
          <a:p>
            <a:pPr marL="285750" indent="-285750">
              <a:buFont typeface="Arial,Sans-Serif"/>
              <a:buChar char="•"/>
            </a:pPr>
            <a:r>
              <a:rPr lang="en-GB" dirty="0"/>
              <a:t>column datatypes. </a:t>
            </a:r>
            <a:endParaRPr lang="en-US" dirty="0"/>
          </a:p>
          <a:p>
            <a:pPr marL="285750" indent="-285750">
              <a:buFont typeface="Arial,Sans-Serif"/>
              <a:buChar char="•"/>
            </a:pPr>
            <a:r>
              <a:rPr lang="en-GB" dirty="0"/>
              <a:t>formats of date column, e.g., dd/MM/</a:t>
            </a:r>
            <a:r>
              <a:rPr lang="en-GB" dirty="0" err="1"/>
              <a:t>yyyy</a:t>
            </a:r>
            <a:r>
              <a:rPr lang="en-GB" dirty="0"/>
              <a:t> or </a:t>
            </a:r>
            <a:r>
              <a:rPr lang="en-GB" dirty="0" err="1"/>
              <a:t>yyyy</a:t>
            </a:r>
            <a:r>
              <a:rPr lang="en-GB" dirty="0"/>
              <a:t>-MM-dd. </a:t>
            </a:r>
            <a:endParaRPr lang="en-US" dirty="0"/>
          </a:p>
          <a:p>
            <a:pPr marL="285750" indent="-285750">
              <a:buFont typeface="Arial,Sans-Serif"/>
              <a:buChar char="•"/>
            </a:pPr>
            <a:r>
              <a:rPr lang="en-GB" dirty="0"/>
              <a:t>permitted values for each column, where relevant. </a:t>
            </a:r>
            <a:endParaRPr lang="en-US" dirty="0"/>
          </a:p>
          <a:p>
            <a:endParaRPr lang="en-US"/>
          </a:p>
          <a:p>
            <a:endParaRPr lang="en-US"/>
          </a:p>
        </p:txBody>
      </p:sp>
      <p:sp>
        <p:nvSpPr>
          <p:cNvPr id="4" name="Slide Number Placeholder 3"/>
          <p:cNvSpPr>
            <a:spLocks noGrp="1"/>
          </p:cNvSpPr>
          <p:nvPr>
            <p:ph type="sldNum" sz="quarter" idx="5"/>
          </p:nvPr>
        </p:nvSpPr>
        <p:spPr/>
        <p:txBody>
          <a:bodyPr/>
          <a:lstStyle/>
          <a:p>
            <a:fld id="{13895EDB-6B5D-864C-AC6A-318791A1A935}" type="slidenum">
              <a:rPr lang="en-US" smtClean="0"/>
              <a:t>4</a:t>
            </a:fld>
            <a:endParaRPr lang="en-US"/>
          </a:p>
        </p:txBody>
      </p:sp>
    </p:spTree>
    <p:extLst>
      <p:ext uri="{BB962C8B-B14F-4D97-AF65-F5344CB8AC3E}">
        <p14:creationId xmlns:p14="http://schemas.microsoft.com/office/powerpoint/2010/main" val="41143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When data is delivered, PE is responsible for answering fundamental questions about what is received including:</a:t>
            </a:r>
          </a:p>
          <a:p>
            <a:endParaRPr lang="en-GB" dirty="0"/>
          </a:p>
          <a:p>
            <a:r>
              <a:rPr lang="en-GB" dirty="0"/>
              <a:t>-What happens if/ when we get a redelivery- what we need to know if we delete the old data, if some files do not show up, how to overwrite, update or merge the data versions.</a:t>
            </a:r>
            <a:endParaRPr lang="en-GB" dirty="0">
              <a:cs typeface="Calibri"/>
            </a:endParaRPr>
          </a:p>
          <a:p>
            <a:r>
              <a:rPr lang="en-GB" dirty="0">
                <a:cs typeface="Calibri"/>
              </a:rPr>
              <a:t>-</a:t>
            </a:r>
            <a:r>
              <a:rPr lang="en-GB" dirty="0"/>
              <a:t> What to do </a:t>
            </a:r>
            <a:r>
              <a:rPr lang="en-GB" dirty="0" err="1"/>
              <a:t>i</a:t>
            </a:r>
            <a:r>
              <a:rPr lang="en-US" dirty="0"/>
              <a:t>f the schema, test data, and live data are different, which one is correct? What do we do in a conflict?</a:t>
            </a:r>
            <a:endParaRPr lang="en-GB" dirty="0">
              <a:cs typeface="Calibri"/>
            </a:endParaRPr>
          </a:p>
          <a:p>
            <a:endParaRPr lang="en-US" dirty="0">
              <a:cs typeface="Calibri"/>
            </a:endParaRPr>
          </a:p>
          <a:p>
            <a:endParaRPr lang="en-GB"/>
          </a:p>
          <a:p>
            <a:r>
              <a:rPr lang="en-GB" dirty="0"/>
              <a:t>An EPIDD or Data Specification document outlines in detail what has been agreed with the data owner/ supplier. (This document comes from Data Acquisitions). This outlines much of what PE need to check when data is received.</a:t>
            </a:r>
            <a:r>
              <a:rPr lang="en-GB" dirty="0">
                <a:cs typeface="Calibri"/>
              </a:rPr>
              <a:t> It will include for example, a list of variables/ variable lengths/ tables/ file sizes/ encryption status of each variable.</a:t>
            </a:r>
          </a:p>
          <a:p>
            <a:endParaRPr lang="en-GB"/>
          </a:p>
        </p:txBody>
      </p:sp>
      <p:sp>
        <p:nvSpPr>
          <p:cNvPr id="4" name="Slide Number Placeholder 3"/>
          <p:cNvSpPr>
            <a:spLocks noGrp="1"/>
          </p:cNvSpPr>
          <p:nvPr>
            <p:ph type="sldNum" sz="quarter" idx="5"/>
          </p:nvPr>
        </p:nvSpPr>
        <p:spPr/>
        <p:txBody>
          <a:bodyPr/>
          <a:lstStyle/>
          <a:p>
            <a:fld id="{13895EDB-6B5D-864C-AC6A-318791A1A935}" type="slidenum">
              <a:rPr lang="en-US" smtClean="0"/>
              <a:t>5</a:t>
            </a:fld>
            <a:endParaRPr lang="en-US"/>
          </a:p>
        </p:txBody>
      </p:sp>
    </p:spTree>
    <p:extLst>
      <p:ext uri="{BB962C8B-B14F-4D97-AF65-F5344CB8AC3E}">
        <p14:creationId xmlns:p14="http://schemas.microsoft.com/office/powerpoint/2010/main" val="4114084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cs typeface="Calibri"/>
              </a:rPr>
              <a:t>After checking what has come in meets the specified requirements, PE will structure and </a:t>
            </a:r>
            <a:r>
              <a:rPr lang="en-US" dirty="0" err="1">
                <a:cs typeface="Calibri"/>
              </a:rPr>
              <a:t>standardise</a:t>
            </a:r>
            <a:r>
              <a:rPr lang="en-US" dirty="0">
                <a:cs typeface="Calibri"/>
              </a:rPr>
              <a:t> the data to ensure it can be used by the business.</a:t>
            </a:r>
            <a:endParaRPr lang="en-US" dirty="0"/>
          </a:p>
          <a:p>
            <a:endParaRPr lang="en-US" dirty="0"/>
          </a:p>
          <a:p>
            <a:r>
              <a:rPr lang="en-US" dirty="0"/>
              <a:t>Headers contain information such as, sequence number (if the data comes in multiple files), number of data rows, number of columns</a:t>
            </a:r>
            <a:endParaRPr lang="en-US" dirty="0">
              <a:cs typeface="Calibri"/>
            </a:endParaRPr>
          </a:p>
          <a:p>
            <a:r>
              <a:rPr lang="en-US" dirty="0"/>
              <a:t>The trailer contains things like extract date, and a marker to show this is the last row of the file</a:t>
            </a:r>
          </a:p>
          <a:p>
            <a:endParaRPr lang="en-US" dirty="0">
              <a:cs typeface="Calibri"/>
            </a:endParaRPr>
          </a:p>
        </p:txBody>
      </p:sp>
      <p:sp>
        <p:nvSpPr>
          <p:cNvPr id="4" name="Slide Number Placeholder 3"/>
          <p:cNvSpPr>
            <a:spLocks noGrp="1"/>
          </p:cNvSpPr>
          <p:nvPr>
            <p:ph type="sldNum" sz="quarter" idx="5"/>
          </p:nvPr>
        </p:nvSpPr>
        <p:spPr/>
        <p:txBody>
          <a:bodyPr/>
          <a:lstStyle/>
          <a:p>
            <a:fld id="{13895EDB-6B5D-864C-AC6A-318791A1A935}" type="slidenum">
              <a:rPr lang="en-US" smtClean="0"/>
              <a:t>6</a:t>
            </a:fld>
            <a:endParaRPr lang="en-US"/>
          </a:p>
        </p:txBody>
      </p:sp>
    </p:spTree>
    <p:extLst>
      <p:ext uri="{BB962C8B-B14F-4D97-AF65-F5344CB8AC3E}">
        <p14:creationId xmlns:p14="http://schemas.microsoft.com/office/powerpoint/2010/main" val="3082453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b="0" i="0" u="none" strike="noStrike" kern="1200">
                <a:solidFill>
                  <a:schemeClr val="tx1"/>
                </a:solidFill>
                <a:effectLst/>
                <a:latin typeface="+mn-lt"/>
                <a:ea typeface="+mn-ea"/>
                <a:cs typeface="+mn-cs"/>
              </a:rPr>
              <a:t>The Data Development Unit, or DDU, are also known as the </a:t>
            </a:r>
            <a:r>
              <a:rPr lang="en-GB" sz="1200" b="1" i="0" u="none" strike="noStrike" kern="1200">
                <a:solidFill>
                  <a:schemeClr val="tx1"/>
                </a:solidFill>
                <a:effectLst/>
                <a:latin typeface="+mn-lt"/>
                <a:ea typeface="+mn-ea"/>
                <a:cs typeface="+mn-cs"/>
              </a:rPr>
              <a:t>Secondary Engineering </a:t>
            </a:r>
            <a:r>
              <a:rPr lang="en-GB" sz="1200" b="0" i="0" u="none" strike="noStrike" kern="1200">
                <a:solidFill>
                  <a:schemeClr val="tx1"/>
                </a:solidFill>
                <a:effectLst/>
                <a:latin typeface="+mn-lt"/>
                <a:ea typeface="+mn-ea"/>
                <a:cs typeface="+mn-cs"/>
              </a:rPr>
              <a:t>team. </a:t>
            </a:r>
            <a:endParaRPr lang="en-GB"/>
          </a:p>
          <a:p>
            <a:pPr>
              <a:defRPr/>
            </a:pPr>
            <a:r>
              <a:rPr lang="en-GB"/>
              <a:t>They</a:t>
            </a:r>
            <a:r>
              <a:rPr lang="en-GB" sz="1200" b="0" i="0" u="none" strike="noStrike" kern="1200">
                <a:solidFill>
                  <a:schemeClr val="tx1"/>
                </a:solidFill>
                <a:effectLst/>
                <a:latin typeface="+mn-lt"/>
                <a:ea typeface="+mn-ea"/>
                <a:cs typeface="+mn-cs"/>
              </a:rPr>
              <a:t> deal with the data right after Primary Engineering have got it through the door, prepared it and stored it in the correct workspace.</a:t>
            </a:r>
            <a:endParaRPr lang="en-GB" sz="1200" b="0" i="0" u="none" strike="noStrike" kern="1200">
              <a:solidFill>
                <a:schemeClr val="tx1"/>
              </a:solidFill>
              <a:effectLst/>
              <a:latin typeface="+mn-lt"/>
              <a:cs typeface="Calibri"/>
            </a:endParaRPr>
          </a:p>
          <a:p>
            <a:pPr>
              <a:defRPr/>
            </a:pPr>
            <a:endParaRPr lang="en-GB"/>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a:solidFill>
                  <a:schemeClr val="tx1"/>
                </a:solidFill>
                <a:effectLst/>
                <a:latin typeface="+mn-lt"/>
                <a:ea typeface="+mn-ea"/>
                <a:cs typeface="+mn-cs"/>
              </a:rPr>
              <a:t>Multiple business areas often use the same datasets for their analysis. If two groups, for example, are independently trying to derive a figure, not only will the effort and resources be duplicated, but it also means that any difference in methodology might produce contrasting results. </a:t>
            </a:r>
            <a:r>
              <a:rPr lang="en-GB" sz="1200" b="0" i="0" kern="1200">
                <a:solidFill>
                  <a:schemeClr val="tx1"/>
                </a:solidFill>
                <a:effectLst/>
                <a:latin typeface="+mn-lt"/>
                <a:ea typeface="+mn-ea"/>
                <a:cs typeface="+mn-cs"/>
              </a:rPr>
              <a:t>​</a:t>
            </a:r>
            <a:endParaRPr lang="en-GB" sz="1200" b="0" i="0" u="none" strike="noStrike" kern="1200">
              <a:solidFill>
                <a:schemeClr val="tx1"/>
              </a:solidFill>
              <a:effectLst/>
              <a:latin typeface="+mn-lt"/>
              <a:cs typeface="Calibri" panose="020F0502020204030204"/>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a:solidFill>
                  <a:schemeClr val="tx1"/>
                </a:solidFill>
                <a:effectLst/>
                <a:latin typeface="+mn-lt"/>
                <a:ea typeface="+mn-ea"/>
                <a:cs typeface="+mn-cs"/>
              </a:rPr>
              <a:t>Our job is to </a:t>
            </a:r>
            <a:r>
              <a:rPr lang="en-GB" sz="1200" b="1" i="0" u="none" strike="noStrike" kern="1200">
                <a:solidFill>
                  <a:schemeClr val="tx1"/>
                </a:solidFill>
                <a:effectLst/>
                <a:latin typeface="+mn-lt"/>
                <a:ea typeface="+mn-ea"/>
                <a:cs typeface="+mn-cs"/>
              </a:rPr>
              <a:t>research</a:t>
            </a:r>
            <a:r>
              <a:rPr lang="en-GB" sz="1200" b="0" i="0" u="none" strike="noStrike" kern="1200">
                <a:solidFill>
                  <a:schemeClr val="tx1"/>
                </a:solidFill>
                <a:effectLst/>
                <a:latin typeface="+mn-lt"/>
                <a:ea typeface="+mn-ea"/>
                <a:cs typeface="+mn-cs"/>
              </a:rPr>
              <a:t>, </a:t>
            </a:r>
            <a:r>
              <a:rPr lang="en-GB" sz="1200" b="1" i="0" u="none" strike="noStrike" kern="1200">
                <a:solidFill>
                  <a:schemeClr val="tx1"/>
                </a:solidFill>
                <a:effectLst/>
                <a:latin typeface="+mn-lt"/>
                <a:ea typeface="+mn-ea"/>
                <a:cs typeface="+mn-cs"/>
              </a:rPr>
              <a:t>develop</a:t>
            </a:r>
            <a:r>
              <a:rPr lang="en-GB" sz="1200" b="0" i="0" u="none" strike="noStrike" kern="1200">
                <a:solidFill>
                  <a:schemeClr val="tx1"/>
                </a:solidFill>
                <a:effectLst/>
                <a:latin typeface="+mn-lt"/>
                <a:ea typeface="+mn-ea"/>
                <a:cs typeface="+mn-cs"/>
              </a:rPr>
              <a:t> and </a:t>
            </a:r>
            <a:r>
              <a:rPr lang="en-GB" sz="1200" b="1" i="0" u="none" strike="noStrike" kern="1200">
                <a:solidFill>
                  <a:schemeClr val="tx1"/>
                </a:solidFill>
                <a:effectLst/>
                <a:latin typeface="+mn-lt"/>
                <a:ea typeface="+mn-ea"/>
                <a:cs typeface="+mn-cs"/>
              </a:rPr>
              <a:t>standardise</a:t>
            </a:r>
            <a:r>
              <a:rPr lang="en-GB" sz="1200" b="0" i="0" u="none" strike="noStrike" kern="1200">
                <a:solidFill>
                  <a:schemeClr val="tx1"/>
                </a:solidFill>
                <a:effectLst/>
                <a:latin typeface="+mn-lt"/>
                <a:ea typeface="+mn-ea"/>
                <a:cs typeface="+mn-cs"/>
              </a:rPr>
              <a:t> methodology to ensure that business areas across ONS are all working from the same starting point.</a:t>
            </a:r>
            <a:endParaRPr lang="en-GB" sz="1200" b="0" i="0" u="none" strike="noStrike" kern="1200">
              <a:solidFill>
                <a:schemeClr val="tx1"/>
              </a:solidFill>
              <a:effectLst/>
              <a:latin typeface="+mn-lt"/>
              <a:cs typeface="Calibri"/>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a:solidFill>
                  <a:schemeClr val="tx1"/>
                </a:solidFill>
                <a:effectLst/>
                <a:latin typeface="+mn-lt"/>
                <a:ea typeface="+mn-ea"/>
                <a:cs typeface="+mn-cs"/>
              </a:rPr>
              <a:t>We like to think of it as a kind of harmonisation of methods.</a:t>
            </a:r>
            <a:endParaRPr lang="en-GB" sz="1200" b="0" i="0" u="none" strike="noStrike" kern="1200">
              <a:solidFill>
                <a:schemeClr val="tx1"/>
              </a:solidFill>
              <a:effectLst/>
              <a:latin typeface="+mn-lt"/>
              <a:cs typeface="Calibri"/>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GB"/>
          </a:p>
          <a:p>
            <a:r>
              <a:rPr lang="en-GB">
                <a:cs typeface="Calibri" panose="020F0502020204030204"/>
              </a:rPr>
              <a:t>The main goals of DDU are:</a:t>
            </a:r>
          </a:p>
          <a:p>
            <a:pPr algn="l" rtl="0" fontAlgn="base">
              <a:buFont typeface="Arial" panose="020B0604020202020204" pitchFamily="34" charset="0"/>
              <a:buChar char="•"/>
            </a:pPr>
            <a:r>
              <a:rPr lang="en-US"/>
              <a:t>Build in concepts and definitions to align with statistical outputs​</a:t>
            </a:r>
            <a:endParaRPr lang="en-US">
              <a:cs typeface="Calibri"/>
            </a:endParaRPr>
          </a:p>
          <a:p>
            <a:pPr algn="l" rtl="0" fontAlgn="base">
              <a:buFont typeface="Arial" panose="020B0604020202020204" pitchFamily="34" charset="0"/>
              <a:buChar char="•"/>
            </a:pPr>
            <a:r>
              <a:rPr lang="en-US"/>
              <a:t>Flagging records ​</a:t>
            </a:r>
            <a:endParaRPr lang="en-US">
              <a:cs typeface="Calibri"/>
            </a:endParaRPr>
          </a:p>
          <a:p>
            <a:pPr algn="l" rtl="0" fontAlgn="base">
              <a:buFont typeface="Arial" panose="020B0604020202020204" pitchFamily="34" charset="0"/>
              <a:buChar char="•"/>
            </a:pPr>
            <a:r>
              <a:rPr lang="en-US"/>
              <a:t>Deriving new variables ​</a:t>
            </a:r>
            <a:endParaRPr lang="en-US">
              <a:cs typeface="Calibri"/>
            </a:endParaRPr>
          </a:p>
          <a:p>
            <a:pPr algn="l" rtl="0" fontAlgn="base">
              <a:buFont typeface="Arial" panose="020B0604020202020204" pitchFamily="34" charset="0"/>
              <a:buChar char="•"/>
            </a:pPr>
            <a:r>
              <a:rPr lang="en-US"/>
              <a:t>Unique employment ID ​</a:t>
            </a:r>
            <a:endParaRPr lang="en-US">
              <a:cs typeface="Calibri"/>
            </a:endParaRPr>
          </a:p>
          <a:p>
            <a:pPr algn="l" rtl="0" fontAlgn="base">
              <a:buFont typeface="Arial" panose="020B0604020202020204" pitchFamily="34" charset="0"/>
              <a:buChar char="•"/>
            </a:pPr>
            <a:r>
              <a:rPr lang="en-US"/>
              <a:t>Sharing functional code ​</a:t>
            </a:r>
            <a:endParaRPr lang="en-US">
              <a:cs typeface="Calibri"/>
            </a:endParaRPr>
          </a:p>
          <a:p>
            <a:pPr algn="l" rtl="0" fontAlgn="base">
              <a:buFont typeface="Arial" panose="020B0604020202020204" pitchFamily="34" charset="0"/>
              <a:buChar char="•"/>
            </a:pPr>
            <a:r>
              <a:rPr lang="en-US"/>
              <a:t>Creating Reproducible Analytical Pipelines ​</a:t>
            </a:r>
            <a:endParaRPr lang="en-US">
              <a:cs typeface="Calibri"/>
            </a:endParaRPr>
          </a:p>
          <a:p>
            <a:pPr algn="l" rtl="0" fontAlgn="base">
              <a:buFont typeface="Arial" panose="020B0604020202020204" pitchFamily="34" charset="0"/>
              <a:buChar char="•"/>
            </a:pPr>
            <a:r>
              <a:rPr lang="en-US"/>
              <a:t>Sharing knowledge and expertise on the technicalities of working with the data </a:t>
            </a:r>
            <a:endParaRPr lang="en-US">
              <a:cs typeface="Calibri"/>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549592-1731-4B22-8183-AC6ED48529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2470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solidFill>
                  <a:srgbClr val="000000"/>
                </a:solidFill>
                <a:cs typeface="Calibri"/>
              </a:rPr>
              <a:t>This leads to both team A and B producing statistics based on rabbits that are first identified by DDU, which are also aligned to other government estimates.</a:t>
            </a:r>
            <a:endParaRPr lang="en-GB">
              <a:solidFill>
                <a:srgbClr val="FFC000"/>
              </a:solidFill>
              <a:cs typeface="Calibri"/>
            </a:endParaRPr>
          </a:p>
          <a:p>
            <a:pPr>
              <a:defRPr/>
            </a:pPr>
            <a:r>
              <a:rPr lang="en-GB">
                <a:solidFill>
                  <a:srgbClr val="000000"/>
                </a:solidFill>
                <a:cs typeface="Calibri"/>
              </a:rPr>
              <a:t>This ensures we are publishing consistent rabbit statistics across UK gov</a:t>
            </a:r>
            <a:endParaRPr lang="en-GB">
              <a:solidFill>
                <a:schemeClr val="bg1"/>
              </a:solidFill>
              <a:latin typeface="Arial" charset="0"/>
              <a:ea typeface="ＭＳ Ｐゴシック" pitchFamily="1" charset="-128"/>
              <a:cs typeface="Arial"/>
            </a:endParaRPr>
          </a:p>
        </p:txBody>
      </p:sp>
      <p:sp>
        <p:nvSpPr>
          <p:cNvPr id="4" name="Slide Number Placeholder 3"/>
          <p:cNvSpPr>
            <a:spLocks noGrp="1"/>
          </p:cNvSpPr>
          <p:nvPr>
            <p:ph type="sldNum" sz="quarter" idx="5"/>
          </p:nvPr>
        </p:nvSpPr>
        <p:spPr/>
        <p:txBody>
          <a:bodyPr/>
          <a:lstStyle/>
          <a:p>
            <a:fld id="{E7549592-1731-4B22-8183-AC6ED4852909}" type="slidenum">
              <a:rPr lang="en-US" smtClean="0"/>
              <a:t>8</a:t>
            </a:fld>
            <a:endParaRPr lang="en-US"/>
          </a:p>
        </p:txBody>
      </p:sp>
    </p:spTree>
    <p:extLst>
      <p:ext uri="{BB962C8B-B14F-4D97-AF65-F5344CB8AC3E}">
        <p14:creationId xmlns:p14="http://schemas.microsoft.com/office/powerpoint/2010/main" val="2443668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a:solidFill>
                  <a:srgbClr val="000000"/>
                </a:solidFill>
                <a:cs typeface="Calibri"/>
              </a:rPr>
              <a:t>Now we’re going to look at the development process in a bit more detail. </a:t>
            </a:r>
            <a:endParaRPr lang="en-US">
              <a:solidFill>
                <a:srgbClr val="000000"/>
              </a:solidFill>
              <a:cs typeface="Calibri"/>
            </a:endParaRPr>
          </a:p>
          <a:p>
            <a:pPr>
              <a:lnSpc>
                <a:spcPct val="150000"/>
              </a:lnSpc>
            </a:pPr>
            <a:r>
              <a:rPr lang="en-GB">
                <a:solidFill>
                  <a:srgbClr val="000000"/>
                </a:solidFill>
                <a:cs typeface="Calibri"/>
              </a:rPr>
              <a:t>This is where our work aligns more with Charlies- particularly around concept and definition development</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a:solidFill>
                  <a:srgbClr val="000000"/>
                </a:solidFill>
                <a:cs typeface="Calibri"/>
              </a:rPr>
              <a:t>So, we’ll conduct a lot of desk research on the theory behind it.</a:t>
            </a:r>
          </a:p>
          <a:p>
            <a:pPr marL="285750" indent="-285750">
              <a:lnSpc>
                <a:spcPct val="150000"/>
              </a:lnSpc>
              <a:buFont typeface="Arial" panose="020B0604020202020204" pitchFamily="34" charset="0"/>
              <a:buChar char="•"/>
            </a:pPr>
            <a:r>
              <a:rPr lang="en-GB">
                <a:solidFill>
                  <a:srgbClr val="000000"/>
                </a:solidFill>
                <a:cs typeface="Calibri"/>
              </a:rPr>
              <a:t>We explore data sources and identify what we think might be useful indicators.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a:solidFill>
                  <a:srgbClr val="000000"/>
                </a:solidFill>
                <a:cs typeface="Calibri"/>
              </a:rPr>
              <a:t>Create things like flags, markers and indicators in the data.</a:t>
            </a:r>
          </a:p>
          <a:p>
            <a:pPr marL="285750" indent="-285750">
              <a:lnSpc>
                <a:spcPct val="150000"/>
              </a:lnSpc>
              <a:buFont typeface="Arial" panose="020B0604020202020204" pitchFamily="34" charset="0"/>
              <a:buChar char="•"/>
            </a:pPr>
            <a:r>
              <a:rPr lang="en-GB">
                <a:solidFill>
                  <a:srgbClr val="000000"/>
                </a:solidFill>
                <a:cs typeface="Calibri"/>
              </a:rPr>
              <a:t>Speak to HMRC, who are responsible for sourcing the data that we use.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a:solidFill>
                  <a:srgbClr val="000000"/>
                </a:solidFill>
                <a:cs typeface="Calibri"/>
              </a:rPr>
              <a:t>Align methodology with that used by other Gov’t departments.</a:t>
            </a:r>
          </a:p>
          <a:p>
            <a:pPr marL="285750" indent="-285750">
              <a:lnSpc>
                <a:spcPct val="150000"/>
              </a:lnSpc>
              <a:buFont typeface="Arial" panose="020B0604020202020204" pitchFamily="34" charset="0"/>
              <a:buChar char="•"/>
            </a:pPr>
            <a:r>
              <a:rPr lang="en-GB">
                <a:solidFill>
                  <a:srgbClr val="000000"/>
                </a:solidFill>
                <a:cs typeface="Calibri"/>
              </a:rPr>
              <a:t>Quality assure results and compare them with other published figures. </a:t>
            </a:r>
          </a:p>
          <a:p>
            <a:pPr marL="285750" indent="-285750">
              <a:lnSpc>
                <a:spcPct val="150000"/>
              </a:lnSpc>
              <a:buFont typeface="Arial" panose="020B0604020202020204" pitchFamily="34" charset="0"/>
              <a:buChar char="•"/>
            </a:pPr>
            <a:r>
              <a:rPr lang="en-GB">
                <a:solidFill>
                  <a:srgbClr val="000000"/>
                </a:solidFill>
                <a:cs typeface="Calibri"/>
              </a:rPr>
              <a:t>And then share that methodology with business areas.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a:solidFill>
                <a:srgbClr val="000000"/>
              </a:solidFill>
              <a:cs typeface="Calibri"/>
            </a:endParaRPr>
          </a:p>
          <a:p>
            <a:pPr algn="l" rtl="0" fontAlgn="base"/>
            <a:r>
              <a:rPr lang="en-GB">
                <a:solidFill>
                  <a:srgbClr val="000000"/>
                </a:solidFill>
                <a:cs typeface="Calibri"/>
              </a:rPr>
              <a:t>The reason why we do this is because:</a:t>
            </a:r>
            <a:r>
              <a:rPr lang="en-US">
                <a:solidFill>
                  <a:srgbClr val="000000"/>
                </a:solidFill>
                <a:cs typeface="Calibri"/>
              </a:rPr>
              <a:t>​</a:t>
            </a:r>
          </a:p>
          <a:p>
            <a:pPr algn="l" rtl="0" fontAlgn="base">
              <a:buFont typeface="Arial" panose="020B0604020202020204" pitchFamily="34" charset="0"/>
              <a:buChar char="•"/>
            </a:pPr>
            <a:r>
              <a:rPr lang="en-GB">
                <a:solidFill>
                  <a:srgbClr val="000000"/>
                </a:solidFill>
                <a:cs typeface="Calibri"/>
              </a:rPr>
              <a:t>It encourages better productivity, which significantly reduces time &amp; resource.</a:t>
            </a:r>
            <a:r>
              <a:rPr lang="en-US">
                <a:solidFill>
                  <a:srgbClr val="000000"/>
                </a:solidFill>
                <a:cs typeface="Calibri"/>
              </a:rPr>
              <a:t>​</a:t>
            </a:r>
          </a:p>
          <a:p>
            <a:pPr algn="l" rtl="0" fontAlgn="base">
              <a:buFont typeface="Arial" panose="020B0604020202020204" pitchFamily="34" charset="0"/>
              <a:buChar char="•"/>
            </a:pPr>
            <a:r>
              <a:rPr lang="en-GB">
                <a:solidFill>
                  <a:srgbClr val="000000"/>
                </a:solidFill>
                <a:cs typeface="Calibri"/>
              </a:rPr>
              <a:t>It eliminates unnecessary work for business areas by producing a methodology that’s ready for them to use. They can then focus all their efforts on doing what they do best, which is analysing and producing statistics.</a:t>
            </a:r>
            <a:r>
              <a:rPr lang="en-US">
                <a:solidFill>
                  <a:srgbClr val="000000"/>
                </a:solidFill>
                <a:cs typeface="Calibri"/>
              </a:rPr>
              <a:t>​</a:t>
            </a:r>
          </a:p>
          <a:p>
            <a:pPr algn="l" rtl="0" fontAlgn="base">
              <a:buFont typeface="Arial" panose="020B0604020202020204" pitchFamily="34" charset="0"/>
              <a:buChar char="•"/>
            </a:pPr>
            <a:r>
              <a:rPr lang="en-GB">
                <a:solidFill>
                  <a:srgbClr val="000000"/>
                </a:solidFill>
                <a:cs typeface="Calibri"/>
              </a:rPr>
              <a:t>It ensures consistency across ONS because all analysts are working with the same figures.</a:t>
            </a:r>
            <a:r>
              <a:rPr lang="en-US">
                <a:solidFill>
                  <a:srgbClr val="000000"/>
                </a:solidFill>
                <a:cs typeface="Calibri"/>
              </a:rPr>
              <a:t>​</a:t>
            </a:r>
          </a:p>
          <a:p>
            <a:pPr algn="l" rtl="0" fontAlgn="base">
              <a:buFont typeface="Arial" panose="020B0604020202020204" pitchFamily="34" charset="0"/>
              <a:buChar char="•"/>
            </a:pPr>
            <a:r>
              <a:rPr lang="en-GB">
                <a:solidFill>
                  <a:srgbClr val="000000"/>
                </a:solidFill>
                <a:cs typeface="Calibri"/>
              </a:rPr>
              <a:t>It improves data sharing across Government through developing best practices and distributing the knowledge.</a:t>
            </a:r>
            <a:r>
              <a:rPr lang="en-US">
                <a:solidFill>
                  <a:srgbClr val="000000"/>
                </a:solidFill>
                <a:cs typeface="Calibri"/>
              </a:rPr>
              <a:t>​</a:t>
            </a:r>
          </a:p>
          <a:p>
            <a:pPr algn="l" rtl="0" fontAlgn="base">
              <a:buFont typeface="Arial" panose="020B0604020202020204" pitchFamily="34" charset="0"/>
              <a:buChar char="•"/>
            </a:pPr>
            <a:r>
              <a:rPr lang="en-GB">
                <a:solidFill>
                  <a:srgbClr val="000000"/>
                </a:solidFill>
                <a:cs typeface="Calibri"/>
              </a:rPr>
              <a:t>And it establishes public trust in our figures and helps to build a better reputation for ONS.</a:t>
            </a:r>
            <a:r>
              <a:rPr lang="en-US">
                <a:solidFill>
                  <a:srgbClr val="000000"/>
                </a:solidFill>
                <a:cs typeface="Calibri"/>
              </a:rPr>
              <a:t>​</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a:solidFill>
                <a:srgbClr val="000000"/>
              </a:solidFill>
              <a:cs typeface="Calibri"/>
            </a:endParaRPr>
          </a:p>
        </p:txBody>
      </p:sp>
      <p:sp>
        <p:nvSpPr>
          <p:cNvPr id="4" name="Slide Number Placeholder 3"/>
          <p:cNvSpPr>
            <a:spLocks noGrp="1"/>
          </p:cNvSpPr>
          <p:nvPr>
            <p:ph type="sldNum" sz="quarter" idx="5"/>
          </p:nvPr>
        </p:nvSpPr>
        <p:spPr/>
        <p:txBody>
          <a:bodyPr/>
          <a:lstStyle/>
          <a:p>
            <a:fld id="{E7549592-1731-4B22-8183-AC6ED4852909}" type="slidenum">
              <a:rPr lang="en-US" smtClean="0"/>
              <a:t>9</a:t>
            </a:fld>
            <a:endParaRPr lang="en-US"/>
          </a:p>
        </p:txBody>
      </p:sp>
    </p:spTree>
    <p:extLst>
      <p:ext uri="{BB962C8B-B14F-4D97-AF65-F5344CB8AC3E}">
        <p14:creationId xmlns:p14="http://schemas.microsoft.com/office/powerpoint/2010/main" val="3638396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3C57"/>
        </a:solidFill>
        <a:effectLst/>
      </p:bgPr>
    </p:bg>
    <p:spTree>
      <p:nvGrpSpPr>
        <p:cNvPr id="1" name=""/>
        <p:cNvGrpSpPr/>
        <p:nvPr/>
      </p:nvGrpSpPr>
      <p:grpSpPr>
        <a:xfrm>
          <a:off x="0" y="0"/>
          <a:ext cx="0" cy="0"/>
          <a:chOff x="0" y="0"/>
          <a:chExt cx="0" cy="0"/>
        </a:xfrm>
      </p:grpSpPr>
      <p:sp>
        <p:nvSpPr>
          <p:cNvPr id="13" name="Slide Number Placeholder">
            <a:extLst>
              <a:ext uri="{FF2B5EF4-FFF2-40B4-BE49-F238E27FC236}">
                <a16:creationId xmlns:a16="http://schemas.microsoft.com/office/drawing/2014/main" id="{B3003A7E-23D8-E24C-BF09-F295F1F8A7DE}"/>
              </a:ext>
            </a:extLst>
          </p:cNvPr>
          <p:cNvSpPr>
            <a:spLocks noGrp="1"/>
          </p:cNvSpPr>
          <p:nvPr>
            <p:ph type="sldNum" sz="quarter" idx="12"/>
          </p:nvPr>
        </p:nvSpPr>
        <p:spPr/>
        <p:txBody>
          <a:bodyPr/>
          <a:lstStyle>
            <a:lvl1pPr>
              <a:defRPr>
                <a:solidFill>
                  <a:schemeClr val="bg1"/>
                </a:solidFill>
              </a:defRPr>
            </a:lvl1pPr>
          </a:lstStyle>
          <a:p>
            <a:pPr algn="ctr"/>
            <a:fld id="{232417FB-2EF4-EC49-BC13-97513C37E9E5}" type="slidenum">
              <a:rPr lang="en-US" smtClean="0"/>
              <a:pPr algn="ctr"/>
              <a:t>‹#›</a:t>
            </a:fld>
            <a:endParaRPr lang="en-US"/>
          </a:p>
        </p:txBody>
      </p:sp>
      <p:sp>
        <p:nvSpPr>
          <p:cNvPr id="3" name="Title Placeholder">
            <a:extLst>
              <a:ext uri="{FF2B5EF4-FFF2-40B4-BE49-F238E27FC236}">
                <a16:creationId xmlns:a16="http://schemas.microsoft.com/office/drawing/2014/main" id="{48485E20-F5C4-4B08-A033-1AF23AE221F2}"/>
              </a:ext>
            </a:extLst>
          </p:cNvPr>
          <p:cNvSpPr>
            <a:spLocks noGrp="1"/>
          </p:cNvSpPr>
          <p:nvPr>
            <p:ph type="title" hasCustomPrompt="1"/>
          </p:nvPr>
        </p:nvSpPr>
        <p:spPr>
          <a:xfrm>
            <a:off x="838201" y="848993"/>
            <a:ext cx="7221070" cy="2647241"/>
          </a:xfrm>
          <a:prstGeom prst="rect">
            <a:avLst/>
          </a:prstGeom>
        </p:spPr>
        <p:txBody>
          <a:bodyPr/>
          <a:lstStyle>
            <a:lvl1pPr>
              <a:defRPr>
                <a:solidFill>
                  <a:schemeClr val="bg1"/>
                </a:solidFill>
              </a:defRPr>
            </a:lvl1pPr>
          </a:lstStyle>
          <a:p>
            <a:r>
              <a:rPr lang="en-US"/>
              <a:t>Write your title here</a:t>
            </a:r>
            <a:br>
              <a:rPr lang="en-US"/>
            </a:br>
            <a:r>
              <a:rPr lang="en-US"/>
              <a:t>(in sentence case)</a:t>
            </a:r>
            <a:endParaRPr lang="en-GB"/>
          </a:p>
        </p:txBody>
      </p:sp>
      <p:sp>
        <p:nvSpPr>
          <p:cNvPr id="21" name="Presenter Text Placeholder">
            <a:extLst>
              <a:ext uri="{FF2B5EF4-FFF2-40B4-BE49-F238E27FC236}">
                <a16:creationId xmlns:a16="http://schemas.microsoft.com/office/drawing/2014/main" id="{8A06CB80-AF0F-B54A-A31F-0FB8E0F9BB86}"/>
              </a:ext>
            </a:extLst>
          </p:cNvPr>
          <p:cNvSpPr>
            <a:spLocks noGrp="1"/>
          </p:cNvSpPr>
          <p:nvPr>
            <p:ph idx="13" hasCustomPrompt="1"/>
          </p:nvPr>
        </p:nvSpPr>
        <p:spPr>
          <a:xfrm>
            <a:off x="838200" y="3785744"/>
            <a:ext cx="6433868" cy="430887"/>
          </a:xfrm>
          <a:prstGeom prst="rect">
            <a:avLst/>
          </a:prstGeom>
        </p:spPr>
        <p:txBody>
          <a:bodyPr vert="horz" wrap="square" lIns="0" tIns="0" rIns="0" bIns="0" rtlCol="0" anchor="b" anchorCtr="0">
            <a:spAutoFit/>
          </a:bodyPr>
          <a:lstStyle>
            <a:lvl1pPr marL="0" indent="0">
              <a:spcBef>
                <a:spcPts val="0"/>
              </a:spcBef>
              <a:buNone/>
              <a:defRPr sz="2800" b="1" i="0">
                <a:solidFill>
                  <a:schemeClr val="bg1"/>
                </a:solidFill>
                <a:latin typeface="Arial" panose="020B0604020202020204" pitchFamily="34" charset="0"/>
                <a:cs typeface="Arial" panose="020B0604020202020204" pitchFamily="34" charset="0"/>
              </a:defRPr>
            </a:lvl1pPr>
          </a:lstStyle>
          <a:p>
            <a:pPr>
              <a:lnSpc>
                <a:spcPct val="100000"/>
              </a:lnSpc>
            </a:pPr>
            <a:r>
              <a:rPr lang="en-US">
                <a:solidFill>
                  <a:srgbClr val="183E56"/>
                </a:solidFill>
                <a:latin typeface="Arial" panose="020B0604020202020204" pitchFamily="34" charset="0"/>
                <a:cs typeface="Arial" panose="020B0604020202020204" pitchFamily="34" charset="0"/>
              </a:rPr>
              <a:t>Presenter Name</a:t>
            </a:r>
          </a:p>
        </p:txBody>
      </p:sp>
      <p:sp>
        <p:nvSpPr>
          <p:cNvPr id="19" name="Presenter Information Text Placeholder">
            <a:extLst>
              <a:ext uri="{FF2B5EF4-FFF2-40B4-BE49-F238E27FC236}">
                <a16:creationId xmlns:a16="http://schemas.microsoft.com/office/drawing/2014/main" id="{08E0EA14-7348-FB49-B0DB-D8600EBF4C8C}"/>
              </a:ext>
            </a:extLst>
          </p:cNvPr>
          <p:cNvSpPr>
            <a:spLocks noGrp="1"/>
          </p:cNvSpPr>
          <p:nvPr>
            <p:ph idx="1" hasCustomPrompt="1"/>
          </p:nvPr>
        </p:nvSpPr>
        <p:spPr>
          <a:xfrm>
            <a:off x="838200" y="4249009"/>
            <a:ext cx="6433868" cy="923330"/>
          </a:xfrm>
          <a:prstGeom prst="rect">
            <a:avLst/>
          </a:prstGeom>
        </p:spPr>
        <p:txBody>
          <a:bodyPr vert="horz" wrap="square" lIns="0" tIns="0" rIns="0" bIns="0" rtlCol="0" anchor="t" anchorCtr="0">
            <a:spAutoFit/>
          </a:bodyPr>
          <a:lstStyle>
            <a:lvl1pPr marL="0" indent="0">
              <a:spcBef>
                <a:spcPts val="0"/>
              </a:spcBef>
              <a:spcAft>
                <a:spcPts val="0"/>
              </a:spcAft>
              <a:buNone/>
              <a:defRPr sz="2000" b="0" i="0">
                <a:solidFill>
                  <a:schemeClr val="bg1"/>
                </a:solidFill>
                <a:latin typeface="Arial" panose="020B0604020202020204" pitchFamily="34" charset="0"/>
                <a:cs typeface="Arial" panose="020B0604020202020204" pitchFamily="34" charset="0"/>
              </a:defRPr>
            </a:lvl1pPr>
          </a:lstStyle>
          <a:p>
            <a:pPr>
              <a:lnSpc>
                <a:spcPct val="100000"/>
              </a:lnSpc>
            </a:pPr>
            <a:r>
              <a:rPr lang="en-US">
                <a:solidFill>
                  <a:srgbClr val="183E56"/>
                </a:solidFill>
                <a:latin typeface="Arial" panose="020B0604020202020204" pitchFamily="34" charset="0"/>
                <a:cs typeface="Arial" panose="020B0604020202020204" pitchFamily="34" charset="0"/>
              </a:rPr>
              <a:t>Job Title</a:t>
            </a:r>
            <a:br>
              <a:rPr lang="en-US">
                <a:solidFill>
                  <a:srgbClr val="183E56"/>
                </a:solidFill>
                <a:latin typeface="Arial" panose="020B0604020202020204" pitchFamily="34" charset="0"/>
                <a:cs typeface="Arial" panose="020B0604020202020204" pitchFamily="34" charset="0"/>
              </a:rPr>
            </a:br>
            <a:r>
              <a:rPr lang="en-US">
                <a:solidFill>
                  <a:srgbClr val="183E56"/>
                </a:solidFill>
                <a:latin typeface="Arial" panose="020B0604020202020204" pitchFamily="34" charset="0"/>
                <a:cs typeface="Arial" panose="020B0604020202020204" pitchFamily="34" charset="0"/>
              </a:rPr>
              <a:t>Department</a:t>
            </a:r>
            <a:br>
              <a:rPr lang="en-US">
                <a:solidFill>
                  <a:srgbClr val="183E56"/>
                </a:solidFill>
                <a:latin typeface="Arial" panose="020B0604020202020204" pitchFamily="34" charset="0"/>
                <a:cs typeface="Arial" panose="020B0604020202020204" pitchFamily="34" charset="0"/>
              </a:rPr>
            </a:br>
            <a:r>
              <a:rPr lang="en-US">
                <a:solidFill>
                  <a:srgbClr val="183E56"/>
                </a:solidFill>
                <a:latin typeface="Arial" panose="020B0604020202020204" pitchFamily="34" charset="0"/>
                <a:cs typeface="Arial" panose="020B0604020202020204" pitchFamily="34" charset="0"/>
              </a:rPr>
              <a:t>@Twitter-handle (if desired)</a:t>
            </a:r>
          </a:p>
        </p:txBody>
      </p:sp>
      <p:sp>
        <p:nvSpPr>
          <p:cNvPr id="6" name="Date Placeholder">
            <a:extLst>
              <a:ext uri="{FF2B5EF4-FFF2-40B4-BE49-F238E27FC236}">
                <a16:creationId xmlns:a16="http://schemas.microsoft.com/office/drawing/2014/main" id="{AA6F2061-5E6E-7440-8213-347350CB8141}"/>
              </a:ext>
            </a:extLst>
          </p:cNvPr>
          <p:cNvSpPr>
            <a:spLocks noGrp="1"/>
          </p:cNvSpPr>
          <p:nvPr>
            <p:ph type="dt" sz="half" idx="10"/>
          </p:nvPr>
        </p:nvSpPr>
        <p:spPr>
          <a:xfrm>
            <a:off x="838200" y="5485491"/>
            <a:ext cx="2743200" cy="365125"/>
          </a:xfrm>
        </p:spPr>
        <p:txBody>
          <a:bodyPr/>
          <a:lstStyle>
            <a:lvl1pPr>
              <a:defRPr>
                <a:solidFill>
                  <a:schemeClr val="bg1"/>
                </a:solidFill>
              </a:defRPr>
            </a:lvl1pPr>
          </a:lstStyle>
          <a:p>
            <a:fld id="{06C531F1-065E-594C-8147-D209A7179285}" type="datetime4">
              <a:rPr lang="en-GB" smtClean="0"/>
              <a:pPr/>
              <a:t>23 June 2022</a:t>
            </a:fld>
            <a:endParaRPr lang="en-US"/>
          </a:p>
        </p:txBody>
      </p:sp>
      <p:sp>
        <p:nvSpPr>
          <p:cNvPr id="8" name="Footer Placeholder">
            <a:extLst>
              <a:ext uri="{FF2B5EF4-FFF2-40B4-BE49-F238E27FC236}">
                <a16:creationId xmlns:a16="http://schemas.microsoft.com/office/drawing/2014/main" id="{D23EF8DF-C331-5B47-83E0-A9DAB9AF7D2F}"/>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Tree>
    <p:extLst>
      <p:ext uri="{BB962C8B-B14F-4D97-AF65-F5344CB8AC3E}">
        <p14:creationId xmlns:p14="http://schemas.microsoft.com/office/powerpoint/2010/main" val="2765539648"/>
      </p:ext>
    </p:extLst>
  </p:cSld>
  <p:clrMapOvr>
    <a:masterClrMapping/>
  </p:clrMapOvr>
  <p:extLst>
    <p:ext uri="{DCECCB84-F9BA-43D5-87BE-67443E8EF086}">
      <p15:sldGuideLst xmlns:p15="http://schemas.microsoft.com/office/powerpoint/2012/main">
        <p15:guide id="1" orient="horz" pos="527" userDrawn="1">
          <p15:clr>
            <a:srgbClr val="FBAE40"/>
          </p15:clr>
        </p15:guide>
        <p15:guide id="2" pos="7174" userDrawn="1">
          <p15:clr>
            <a:srgbClr val="FBAE40"/>
          </p15:clr>
        </p15:guide>
        <p15:guide id="3" orient="horz" pos="3634" userDrawn="1">
          <p15:clr>
            <a:srgbClr val="FBAE40"/>
          </p15:clr>
        </p15:guide>
        <p15:guide id="4" pos="52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left, two images right">
    <p:bg>
      <p:bgPr>
        <a:solidFill>
          <a:srgbClr val="F5F5F6"/>
        </a:solidFill>
        <a:effectLst/>
      </p:bgPr>
    </p:bg>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ADE7D3AB-96D3-4643-83A3-E505E78A73E6}"/>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pPr algn="ctr"/>
            <a:fld id="{232417FB-2EF4-EC49-BC13-97513C37E9E5}" type="slidenum">
              <a:rPr lang="en-US" smtClean="0"/>
              <a:pPr algn="ctr"/>
              <a:t>‹#›</a:t>
            </a:fld>
            <a:endParaRPr lang="en-US"/>
          </a:p>
        </p:txBody>
      </p:sp>
      <p:sp>
        <p:nvSpPr>
          <p:cNvPr id="6" name="Footer Placeholder">
            <a:extLst>
              <a:ext uri="{FF2B5EF4-FFF2-40B4-BE49-F238E27FC236}">
                <a16:creationId xmlns:a16="http://schemas.microsoft.com/office/drawing/2014/main" id="{9F2D74FC-DE0D-9142-9052-7DC552A8C99E}"/>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rgbClr val="003C57"/>
                </a:solidFill>
              </a:defRPr>
            </a:lvl1pPr>
          </a:lstStyle>
          <a:p>
            <a:endParaRPr lang="en-US"/>
          </a:p>
        </p:txBody>
      </p:sp>
      <p:sp>
        <p:nvSpPr>
          <p:cNvPr id="10" name="Title">
            <a:extLst>
              <a:ext uri="{FF2B5EF4-FFF2-40B4-BE49-F238E27FC236}">
                <a16:creationId xmlns:a16="http://schemas.microsoft.com/office/drawing/2014/main" id="{D40591F7-C8D0-A945-B2CF-C2F5BEF4709A}"/>
              </a:ext>
            </a:extLst>
          </p:cNvPr>
          <p:cNvSpPr>
            <a:spLocks noGrp="1"/>
          </p:cNvSpPr>
          <p:nvPr>
            <p:ph type="title" hasCustomPrompt="1"/>
          </p:nvPr>
        </p:nvSpPr>
        <p:spPr>
          <a:xfrm>
            <a:off x="838200" y="639842"/>
            <a:ext cx="5395915" cy="765501"/>
          </a:xfrm>
          <a:prstGeom prst="rect">
            <a:avLst/>
          </a:prstGeom>
        </p:spPr>
        <p:txBody>
          <a:bodyPr>
            <a:noAutofit/>
          </a:bodyPr>
          <a:lstStyle>
            <a:lvl1pPr>
              <a:defRPr sz="3200"/>
            </a:lvl1pPr>
          </a:lstStyle>
          <a:p>
            <a:pPr lvl="0"/>
            <a:r>
              <a:rPr lang="en-US"/>
              <a:t>Text left, two images right</a:t>
            </a:r>
          </a:p>
        </p:txBody>
      </p:sp>
      <p:sp>
        <p:nvSpPr>
          <p:cNvPr id="8" name="Content Placeholder 1">
            <a:extLst>
              <a:ext uri="{FF2B5EF4-FFF2-40B4-BE49-F238E27FC236}">
                <a16:creationId xmlns:a16="http://schemas.microsoft.com/office/drawing/2014/main" id="{7341D0D4-8A9F-254A-A838-BE23CB339FA3}"/>
              </a:ext>
            </a:extLst>
          </p:cNvPr>
          <p:cNvSpPr>
            <a:spLocks noGrp="1"/>
          </p:cNvSpPr>
          <p:nvPr>
            <p:ph sz="half" idx="13" hasCustomPrompt="1"/>
          </p:nvPr>
        </p:nvSpPr>
        <p:spPr>
          <a:xfrm>
            <a:off x="838200" y="1422595"/>
            <a:ext cx="5395915" cy="2375394"/>
          </a:xfrm>
          <a:prstGeom prst="rect">
            <a:avLst/>
          </a:prstGeom>
        </p:spPr>
        <p:txBody>
          <a:bodyPr wrap="square" tIns="0" bIns="0" anchor="t" anchorCtr="0"/>
          <a:lstStyle>
            <a:lvl1pPr>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20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6ED01163-A081-394B-A56F-2E745CD47FAF}"/>
              </a:ext>
            </a:extLst>
          </p:cNvPr>
          <p:cNvSpPr>
            <a:spLocks noGrp="1"/>
          </p:cNvSpPr>
          <p:nvPr>
            <p:ph idx="1" hasCustomPrompt="1"/>
          </p:nvPr>
        </p:nvSpPr>
        <p:spPr>
          <a:xfrm>
            <a:off x="6511931" y="629923"/>
            <a:ext cx="4876799" cy="2719432"/>
          </a:xfrm>
          <a:prstGeom prst="rect">
            <a:avLst/>
          </a:prstGeom>
          <a:solidFill>
            <a:schemeClr val="bg2"/>
          </a:solidFill>
          <a:ln>
            <a:solidFill>
              <a:schemeClr val="bg1"/>
            </a:solidFill>
          </a:ln>
        </p:spPr>
        <p:txBody>
          <a:bodyPr wrap="square" lIns="720000" tIns="720000" rIns="720000" bIns="720000" anchor="ctr" anchorCtr="0"/>
          <a:lstStyle>
            <a:lvl1pPr marL="0" indent="0">
              <a:buNone/>
              <a:defRPr sz="3200">
                <a:solidFill>
                  <a:schemeClr val="tx2"/>
                </a:solidFill>
              </a:defRPr>
            </a:lvl1pPr>
            <a:lvl2pPr>
              <a:defRPr sz="2800"/>
            </a:lvl2pPr>
            <a:lvl3pPr>
              <a:defRPr sz="2400"/>
            </a:lvl3pPr>
            <a:lvl4pPr>
              <a:defRPr sz="2000"/>
            </a:lvl4pPr>
            <a:lvl5pPr>
              <a:defRPr sz="2000"/>
            </a:lvl5pPr>
          </a:lstStyle>
          <a:p>
            <a:pPr lvl="0"/>
            <a:r>
              <a:rPr lang="en-US"/>
              <a:t>Add your image here (aspect ratio 16:9)</a:t>
            </a:r>
          </a:p>
        </p:txBody>
      </p:sp>
      <p:sp>
        <p:nvSpPr>
          <p:cNvPr id="16" name="Content Placeholder 3">
            <a:extLst>
              <a:ext uri="{FF2B5EF4-FFF2-40B4-BE49-F238E27FC236}">
                <a16:creationId xmlns:a16="http://schemas.microsoft.com/office/drawing/2014/main" id="{6F0C757D-809E-2D4A-9E4D-DFA6D9C02CE5}"/>
              </a:ext>
            </a:extLst>
          </p:cNvPr>
          <p:cNvSpPr>
            <a:spLocks noGrp="1"/>
          </p:cNvSpPr>
          <p:nvPr>
            <p:ph idx="12" hasCustomPrompt="1"/>
          </p:nvPr>
        </p:nvSpPr>
        <p:spPr>
          <a:xfrm>
            <a:off x="6511931" y="3357983"/>
            <a:ext cx="4876800" cy="2849776"/>
          </a:xfrm>
          <a:prstGeom prst="rect">
            <a:avLst/>
          </a:prstGeom>
          <a:solidFill>
            <a:schemeClr val="bg2"/>
          </a:solidFill>
          <a:ln>
            <a:solidFill>
              <a:schemeClr val="bg1"/>
            </a:solidFill>
          </a:ln>
        </p:spPr>
        <p:txBody>
          <a:bodyPr wrap="square" lIns="720000" tIns="720000" rIns="720000" bIns="720000" anchor="ctr" anchorCtr="0"/>
          <a:lstStyle>
            <a:lvl1pPr marL="0" indent="0">
              <a:buNone/>
              <a:defRPr sz="3200">
                <a:solidFill>
                  <a:schemeClr val="tx2"/>
                </a:solidFill>
              </a:defRPr>
            </a:lvl1pPr>
            <a:lvl2pPr>
              <a:defRPr sz="2800"/>
            </a:lvl2pPr>
            <a:lvl3pPr>
              <a:defRPr sz="2400"/>
            </a:lvl3pPr>
            <a:lvl4pPr>
              <a:defRPr sz="2000"/>
            </a:lvl4pPr>
            <a:lvl5pPr>
              <a:defRPr sz="2000"/>
            </a:lvl5pPr>
          </a:lstStyle>
          <a:p>
            <a:pPr lvl="0"/>
            <a:r>
              <a:rPr lang="en-US"/>
              <a:t>Add your image here (aspect ratio 16:9)</a:t>
            </a:r>
          </a:p>
        </p:txBody>
      </p:sp>
      <p:pic>
        <p:nvPicPr>
          <p:cNvPr id="9" name="Logo">
            <a:extLst>
              <a:ext uri="{FF2B5EF4-FFF2-40B4-BE49-F238E27FC236}">
                <a16:creationId xmlns:a16="http://schemas.microsoft.com/office/drawing/2014/main" id="{4506BA45-5B30-42C8-9EBC-485794889F6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53" y="6281865"/>
            <a:ext cx="3489861" cy="306034"/>
          </a:xfrm>
          <a:prstGeom prst="rect">
            <a:avLst/>
          </a:prstGeom>
        </p:spPr>
      </p:pic>
    </p:spTree>
    <p:extLst>
      <p:ext uri="{BB962C8B-B14F-4D97-AF65-F5344CB8AC3E}">
        <p14:creationId xmlns:p14="http://schemas.microsoft.com/office/powerpoint/2010/main" val="1295363898"/>
      </p:ext>
    </p:extLst>
  </p:cSld>
  <p:clrMapOvr>
    <a:masterClrMapping/>
  </p:clrMapOvr>
  <p:extLst>
    <p:ext uri="{DCECCB84-F9BA-43D5-87BE-67443E8EF086}">
      <p15:sldGuideLst xmlns:p15="http://schemas.microsoft.com/office/powerpoint/2012/main">
        <p15:guide id="1" pos="529" userDrawn="1">
          <p15:clr>
            <a:srgbClr val="FBAE40"/>
          </p15:clr>
        </p15:guide>
        <p15:guide id="2" pos="7174" userDrawn="1">
          <p15:clr>
            <a:srgbClr val="FBAE40"/>
          </p15:clr>
        </p15:guide>
        <p15:guide id="3" orient="horz" pos="391" userDrawn="1">
          <p15:clr>
            <a:srgbClr val="FBAE40"/>
          </p15:clr>
        </p15:guide>
        <p15:guide id="4" orient="horz" pos="363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imple slide light">
    <p:bg>
      <p:bgPr>
        <a:solidFill>
          <a:srgbClr val="F5F5F6"/>
        </a:solidFill>
        <a:effectLst/>
      </p:bgPr>
    </p:bg>
    <p:spTree>
      <p:nvGrpSpPr>
        <p:cNvPr id="1" name=""/>
        <p:cNvGrpSpPr/>
        <p:nvPr/>
      </p:nvGrpSpPr>
      <p:grpSpPr>
        <a:xfrm>
          <a:off x="0" y="0"/>
          <a:ext cx="0" cy="0"/>
          <a:chOff x="0" y="0"/>
          <a:chExt cx="0" cy="0"/>
        </a:xfrm>
      </p:grpSpPr>
      <p:sp>
        <p:nvSpPr>
          <p:cNvPr id="14" name="Slide Number Placeholder">
            <a:extLst>
              <a:ext uri="{FF2B5EF4-FFF2-40B4-BE49-F238E27FC236}">
                <a16:creationId xmlns:a16="http://schemas.microsoft.com/office/drawing/2014/main" id="{5D913410-9DC7-834A-B330-976E80A5685D}"/>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pPr algn="ctr"/>
            <a:fld id="{232417FB-2EF4-EC49-BC13-97513C37E9E5}" type="slidenum">
              <a:rPr lang="en-US" smtClean="0"/>
              <a:pPr algn="ctr"/>
              <a:t>‹#›</a:t>
            </a:fld>
            <a:endParaRPr lang="en-US"/>
          </a:p>
        </p:txBody>
      </p:sp>
      <p:sp>
        <p:nvSpPr>
          <p:cNvPr id="15" name="Footer Placeholder">
            <a:extLst>
              <a:ext uri="{FF2B5EF4-FFF2-40B4-BE49-F238E27FC236}">
                <a16:creationId xmlns:a16="http://schemas.microsoft.com/office/drawing/2014/main" id="{EA701F44-73AD-C64B-8322-8400CB324EF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rgbClr val="003C57"/>
                </a:solidFill>
              </a:defRPr>
            </a:lvl1pPr>
          </a:lstStyle>
          <a:p>
            <a:endParaRPr lang="en-US"/>
          </a:p>
        </p:txBody>
      </p:sp>
      <p:sp>
        <p:nvSpPr>
          <p:cNvPr id="9" name="Title">
            <a:extLst>
              <a:ext uri="{FF2B5EF4-FFF2-40B4-BE49-F238E27FC236}">
                <a16:creationId xmlns:a16="http://schemas.microsoft.com/office/drawing/2014/main" id="{760E4220-BD25-4B4C-B455-33118A52112D}"/>
              </a:ext>
            </a:extLst>
          </p:cNvPr>
          <p:cNvSpPr>
            <a:spLocks noGrp="1"/>
          </p:cNvSpPr>
          <p:nvPr>
            <p:ph type="title" hasCustomPrompt="1"/>
          </p:nvPr>
        </p:nvSpPr>
        <p:spPr>
          <a:xfrm>
            <a:off x="838200" y="2769528"/>
            <a:ext cx="10515600" cy="877163"/>
          </a:xfrm>
          <a:prstGeom prst="rect">
            <a:avLst/>
          </a:prstGeom>
        </p:spPr>
        <p:txBody>
          <a:bodyPr lIns="0" tIns="0" rIns="0" bIns="0" anchor="t" anchorCtr="0">
            <a:spAutoFit/>
          </a:bodyPr>
          <a:lstStyle>
            <a:lvl1pPr algn="l">
              <a:defRPr sz="6000" b="0">
                <a:solidFill>
                  <a:srgbClr val="003C57"/>
                </a:solidFill>
              </a:defRPr>
            </a:lvl1pPr>
          </a:lstStyle>
          <a:p>
            <a:r>
              <a:rPr lang="en-US"/>
              <a:t>Simple slide</a:t>
            </a:r>
          </a:p>
        </p:txBody>
      </p:sp>
      <p:sp>
        <p:nvSpPr>
          <p:cNvPr id="8" name="Subtitle">
            <a:extLst>
              <a:ext uri="{FF2B5EF4-FFF2-40B4-BE49-F238E27FC236}">
                <a16:creationId xmlns:a16="http://schemas.microsoft.com/office/drawing/2014/main" id="{FAC3410B-E9D3-1344-BA0A-156C8EAB8562}"/>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rgbClr val="003C5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cxnSp>
        <p:nvCxnSpPr>
          <p:cNvPr id="7" name="Line">
            <a:extLst>
              <a:ext uri="{FF2B5EF4-FFF2-40B4-BE49-F238E27FC236}">
                <a16:creationId xmlns:a16="http://schemas.microsoft.com/office/drawing/2014/main" id="{498D8C91-E3A5-0949-AD80-1579D1DC0571}"/>
              </a:ext>
            </a:extLst>
          </p:cNvPr>
          <p:cNvCxnSpPr>
            <a:cxnSpLocks/>
          </p:cNvCxnSpPr>
          <p:nvPr userDrawn="1"/>
        </p:nvCxnSpPr>
        <p:spPr>
          <a:xfrm>
            <a:off x="822000" y="6055339"/>
            <a:ext cx="10548000" cy="0"/>
          </a:xfrm>
          <a:prstGeom prst="line">
            <a:avLst/>
          </a:prstGeom>
          <a:ln w="12700">
            <a:solidFill>
              <a:srgbClr val="003C57"/>
            </a:solidFill>
          </a:ln>
        </p:spPr>
        <p:style>
          <a:lnRef idx="1">
            <a:schemeClr val="accent1"/>
          </a:lnRef>
          <a:fillRef idx="0">
            <a:schemeClr val="accent1"/>
          </a:fillRef>
          <a:effectRef idx="0">
            <a:schemeClr val="accent1"/>
          </a:effectRef>
          <a:fontRef idx="minor">
            <a:schemeClr val="tx1"/>
          </a:fontRef>
        </p:style>
      </p:cxnSp>
      <p:pic>
        <p:nvPicPr>
          <p:cNvPr id="11" name="Logo">
            <a:extLst>
              <a:ext uri="{FF2B5EF4-FFF2-40B4-BE49-F238E27FC236}">
                <a16:creationId xmlns:a16="http://schemas.microsoft.com/office/drawing/2014/main" id="{F96C9EEC-3B0E-4705-8DBF-1A7AD2DF936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53" y="6281865"/>
            <a:ext cx="3489861" cy="306034"/>
          </a:xfrm>
          <a:prstGeom prst="rect">
            <a:avLst/>
          </a:prstGeom>
        </p:spPr>
      </p:pic>
    </p:spTree>
    <p:extLst>
      <p:ext uri="{BB962C8B-B14F-4D97-AF65-F5344CB8AC3E}">
        <p14:creationId xmlns:p14="http://schemas.microsoft.com/office/powerpoint/2010/main" val="478196162"/>
      </p:ext>
    </p:extLst>
  </p:cSld>
  <p:clrMapOvr>
    <a:masterClrMapping/>
  </p:clrMapOvr>
  <p:extLst>
    <p:ext uri="{DCECCB84-F9BA-43D5-87BE-67443E8EF086}">
      <p15:sldGuideLst xmlns:p15="http://schemas.microsoft.com/office/powerpoint/2012/main">
        <p15:guide id="1" pos="529" userDrawn="1">
          <p15:clr>
            <a:srgbClr val="FBAE40"/>
          </p15:clr>
        </p15:guide>
        <p15:guide id="2" pos="7174" userDrawn="1">
          <p15:clr>
            <a:srgbClr val="FBAE40"/>
          </p15:clr>
        </p15:guide>
        <p15:guide id="3" orient="horz" pos="391" userDrawn="1">
          <p15:clr>
            <a:srgbClr val="FBAE40"/>
          </p15:clr>
        </p15:guide>
        <p15:guide id="4" orient="horz" pos="363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imple slide dark">
    <p:bg>
      <p:bgPr>
        <a:solidFill>
          <a:srgbClr val="414042"/>
        </a:solidFill>
        <a:effectLst/>
      </p:bgPr>
    </p:bg>
    <p:spTree>
      <p:nvGrpSpPr>
        <p:cNvPr id="1" name=""/>
        <p:cNvGrpSpPr/>
        <p:nvPr/>
      </p:nvGrpSpPr>
      <p:grpSpPr>
        <a:xfrm>
          <a:off x="0" y="0"/>
          <a:ext cx="0" cy="0"/>
          <a:chOff x="0" y="0"/>
          <a:chExt cx="0" cy="0"/>
        </a:xfrm>
      </p:grpSpPr>
      <p:sp>
        <p:nvSpPr>
          <p:cNvPr id="14" name="Slide Number Placeholder">
            <a:extLst>
              <a:ext uri="{FF2B5EF4-FFF2-40B4-BE49-F238E27FC236}">
                <a16:creationId xmlns:a16="http://schemas.microsoft.com/office/drawing/2014/main" id="{5D913410-9DC7-834A-B330-976E80A5685D}"/>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15" name="Footer Placeholder">
            <a:extLst>
              <a:ext uri="{FF2B5EF4-FFF2-40B4-BE49-F238E27FC236}">
                <a16:creationId xmlns:a16="http://schemas.microsoft.com/office/drawing/2014/main" id="{EA701F44-73AD-C64B-8322-8400CB324EF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12" name="Title">
            <a:extLst>
              <a:ext uri="{FF2B5EF4-FFF2-40B4-BE49-F238E27FC236}">
                <a16:creationId xmlns:a16="http://schemas.microsoft.com/office/drawing/2014/main" id="{E66B1B25-E87D-DD48-B7D5-8781B0C8E2B4}"/>
              </a:ext>
            </a:extLst>
          </p:cNvPr>
          <p:cNvSpPr>
            <a:spLocks noGrp="1"/>
          </p:cNvSpPr>
          <p:nvPr>
            <p:ph type="title" hasCustomPrompt="1"/>
          </p:nvPr>
        </p:nvSpPr>
        <p:spPr>
          <a:xfrm>
            <a:off x="838200" y="2769528"/>
            <a:ext cx="10515600" cy="877163"/>
          </a:xfrm>
          <a:prstGeom prst="rect">
            <a:avLst/>
          </a:prstGeom>
        </p:spPr>
        <p:txBody>
          <a:bodyPr lIns="0" tIns="0" rIns="0" bIns="0" anchor="t" anchorCtr="0">
            <a:spAutoFit/>
          </a:bodyPr>
          <a:lstStyle>
            <a:lvl1pPr algn="l">
              <a:defRPr sz="6000" b="0">
                <a:solidFill>
                  <a:schemeClr val="bg1"/>
                </a:solidFill>
              </a:defRPr>
            </a:lvl1pPr>
          </a:lstStyle>
          <a:p>
            <a:r>
              <a:rPr lang="en-US"/>
              <a:t>Simple slide dark</a:t>
            </a:r>
          </a:p>
        </p:txBody>
      </p:sp>
      <p:sp>
        <p:nvSpPr>
          <p:cNvPr id="11" name="Subtitle">
            <a:extLst>
              <a:ext uri="{FF2B5EF4-FFF2-40B4-BE49-F238E27FC236}">
                <a16:creationId xmlns:a16="http://schemas.microsoft.com/office/drawing/2014/main" id="{AC9D43D1-196F-6E4B-8A8C-576F7DDB875F}"/>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cxnSp>
        <p:nvCxnSpPr>
          <p:cNvPr id="8" name="Line">
            <a:extLst>
              <a:ext uri="{FF2B5EF4-FFF2-40B4-BE49-F238E27FC236}">
                <a16:creationId xmlns:a16="http://schemas.microsoft.com/office/drawing/2014/main" id="{8B15311A-8D87-4AEA-B2F4-786F7B873889}"/>
              </a:ext>
            </a:extLst>
          </p:cNvPr>
          <p:cNvCxnSpPr>
            <a:cxnSpLocks/>
          </p:cNvCxnSpPr>
          <p:nvPr userDrawn="1"/>
        </p:nvCxnSpPr>
        <p:spPr>
          <a:xfrm>
            <a:off x="822000"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Logo">
            <a:extLst>
              <a:ext uri="{FF2B5EF4-FFF2-40B4-BE49-F238E27FC236}">
                <a16:creationId xmlns:a16="http://schemas.microsoft.com/office/drawing/2014/main" id="{45116E01-62B2-4C06-8C26-7CE2CAF49C3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49" y="6281865"/>
            <a:ext cx="3489869" cy="306034"/>
          </a:xfrm>
          <a:prstGeom prst="rect">
            <a:avLst/>
          </a:prstGeom>
        </p:spPr>
      </p:pic>
    </p:spTree>
    <p:extLst>
      <p:ext uri="{BB962C8B-B14F-4D97-AF65-F5344CB8AC3E}">
        <p14:creationId xmlns:p14="http://schemas.microsoft.com/office/powerpoint/2010/main" val="2126844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image slide with tex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Slide Number Placeholder">
            <a:extLst>
              <a:ext uri="{FF2B5EF4-FFF2-40B4-BE49-F238E27FC236}">
                <a16:creationId xmlns:a16="http://schemas.microsoft.com/office/drawing/2014/main" id="{A887C01F-E831-1347-BF6E-F8337514ED80}"/>
              </a:ext>
            </a:extLst>
          </p:cNvPr>
          <p:cNvSpPr>
            <a:spLocks noGrp="1"/>
          </p:cNvSpPr>
          <p:nvPr>
            <p:ph type="sldNum" sz="quarter" idx="12"/>
          </p:nvPr>
        </p:nvSpPr>
        <p:spPr/>
        <p:txBody>
          <a:bodyPr/>
          <a:lstStyle>
            <a:lvl1pPr>
              <a:defRPr>
                <a:solidFill>
                  <a:schemeClr val="bg1"/>
                </a:solidFill>
              </a:defRPr>
            </a:lvl1pPr>
          </a:lstStyle>
          <a:p>
            <a:pPr algn="ctr"/>
            <a:fld id="{232417FB-2EF4-EC49-BC13-97513C37E9E5}" type="slidenum">
              <a:rPr lang="en-US" smtClean="0"/>
              <a:pPr algn="ctr"/>
              <a:t>‹#›</a:t>
            </a:fld>
            <a:endParaRPr lang="en-US"/>
          </a:p>
        </p:txBody>
      </p:sp>
      <p:sp>
        <p:nvSpPr>
          <p:cNvPr id="4" name="Footer Placeholder">
            <a:extLst>
              <a:ext uri="{FF2B5EF4-FFF2-40B4-BE49-F238E27FC236}">
                <a16:creationId xmlns:a16="http://schemas.microsoft.com/office/drawing/2014/main" id="{D984022C-717A-394E-A7B0-E38478A09ADA}"/>
              </a:ext>
            </a:extLst>
          </p:cNvPr>
          <p:cNvSpPr>
            <a:spLocks noGrp="1"/>
          </p:cNvSpPr>
          <p:nvPr>
            <p:ph type="ftr" sz="quarter" idx="11"/>
          </p:nvPr>
        </p:nvSpPr>
        <p:spPr/>
        <p:txBody>
          <a:bodyPr/>
          <a:lstStyle>
            <a:lvl1pPr>
              <a:defRPr>
                <a:solidFill>
                  <a:schemeClr val="bg1"/>
                </a:solidFill>
              </a:defRPr>
            </a:lvl1pPr>
          </a:lstStyle>
          <a:p>
            <a:endParaRPr lang="en-US"/>
          </a:p>
        </p:txBody>
      </p:sp>
      <p:sp>
        <p:nvSpPr>
          <p:cNvPr id="2" name="Colour filter for image" descr="The Earth from space">
            <a:extLst>
              <a:ext uri="{FF2B5EF4-FFF2-40B4-BE49-F238E27FC236}">
                <a16:creationId xmlns:a16="http://schemas.microsoft.com/office/drawing/2014/main" id="{B014DE38-8C4D-6F43-8595-E82C3F754B7A}"/>
              </a:ext>
              <a:ext uri="{C183D7F6-B498-43B3-948B-1728B52AA6E4}">
                <adec:decorative xmlns:adec="http://schemas.microsoft.com/office/drawing/2017/decorative" val="0"/>
              </a:ext>
            </a:extLst>
          </p:cNvPr>
          <p:cNvSpPr/>
          <p:nvPr userDrawn="1"/>
        </p:nvSpPr>
        <p:spPr>
          <a:xfrm>
            <a:off x="0" y="0"/>
            <a:ext cx="12192000" cy="6858000"/>
          </a:xfrm>
          <a:prstGeom prst="rect">
            <a:avLst/>
          </a:prstGeom>
          <a:solidFill>
            <a:schemeClr val="tx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a:extLst>
              <a:ext uri="{FF2B5EF4-FFF2-40B4-BE49-F238E27FC236}">
                <a16:creationId xmlns:a16="http://schemas.microsoft.com/office/drawing/2014/main" id="{83AAA621-F3CF-3740-81C1-B8882EE4AE1F}"/>
              </a:ext>
            </a:extLst>
          </p:cNvPr>
          <p:cNvSpPr>
            <a:spLocks noGrp="1"/>
          </p:cNvSpPr>
          <p:nvPr>
            <p:ph type="title" hasCustomPrompt="1"/>
          </p:nvPr>
        </p:nvSpPr>
        <p:spPr>
          <a:xfrm>
            <a:off x="838200" y="1716932"/>
            <a:ext cx="10515600" cy="2105192"/>
          </a:xfrm>
          <a:prstGeom prst="rect">
            <a:avLst/>
          </a:prstGeom>
        </p:spPr>
        <p:txBody>
          <a:bodyPr lIns="0" tIns="0" rIns="0" bIns="0" anchor="b" anchorCtr="0">
            <a:spAutoFit/>
          </a:bodyPr>
          <a:lstStyle>
            <a:lvl1pPr algn="l">
              <a:defRPr sz="7200">
                <a:solidFill>
                  <a:schemeClr val="bg1"/>
                </a:solidFill>
              </a:defRPr>
            </a:lvl1pPr>
          </a:lstStyle>
          <a:p>
            <a:r>
              <a:rPr lang="en-US"/>
              <a:t>Text over</a:t>
            </a:r>
            <a:br>
              <a:rPr lang="en-US"/>
            </a:br>
            <a:r>
              <a:rPr lang="en-US"/>
              <a:t>image slide</a:t>
            </a:r>
          </a:p>
        </p:txBody>
      </p:sp>
      <p:sp>
        <p:nvSpPr>
          <p:cNvPr id="8" name="Subtitle">
            <a:extLst>
              <a:ext uri="{FF2B5EF4-FFF2-40B4-BE49-F238E27FC236}">
                <a16:creationId xmlns:a16="http://schemas.microsoft.com/office/drawing/2014/main" id="{ACB83E4B-B9C7-0F43-932F-F73B5EC8324B}"/>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5" name="Copyright information for image if required">
            <a:extLst>
              <a:ext uri="{FF2B5EF4-FFF2-40B4-BE49-F238E27FC236}">
                <a16:creationId xmlns:a16="http://schemas.microsoft.com/office/drawing/2014/main" id="{D31CAD75-D2A9-D948-9127-164AB51939F0}"/>
              </a:ext>
            </a:extLst>
          </p:cNvPr>
          <p:cNvSpPr>
            <a:spLocks noGrp="1"/>
          </p:cNvSpPr>
          <p:nvPr>
            <p:ph type="body" sz="quarter" idx="13" hasCustomPrompt="1"/>
          </p:nvPr>
        </p:nvSpPr>
        <p:spPr>
          <a:xfrm>
            <a:off x="838199" y="5264052"/>
            <a:ext cx="10533743" cy="744243"/>
          </a:xfrm>
        </p:spPr>
        <p:txBody>
          <a:bodyPr/>
          <a:lstStyle>
            <a:lvl1pPr marL="0" marR="0" indent="0" algn="l" defTabSz="914400" rtl="0" eaLnBrk="1" fontAlgn="auto" latinLnBrk="0" hangingPunct="1">
              <a:lnSpc>
                <a:spcPct val="110000"/>
              </a:lnSpc>
              <a:spcBef>
                <a:spcPts val="0"/>
              </a:spcBef>
              <a:spcAft>
                <a:spcPts val="1000"/>
              </a:spcAft>
              <a:buClrTx/>
              <a:buSzTx/>
              <a:buFont typeface="Arial" panose="020B0604020202020204" pitchFamily="34" charset="0"/>
              <a:buNone/>
              <a:tabLst/>
              <a:defRPr sz="2000">
                <a:solidFill>
                  <a:schemeClr val="bg1"/>
                </a:solidFill>
              </a:defRPr>
            </a:lvl1pPr>
          </a:lstStyle>
          <a:p>
            <a:pPr marL="0" marR="0" lvl="0" indent="0" algn="l" defTabSz="914400" rtl="0" eaLnBrk="1" fontAlgn="auto" latinLnBrk="0" hangingPunct="1">
              <a:lnSpc>
                <a:spcPct val="110000"/>
              </a:lnSpc>
              <a:spcBef>
                <a:spcPts val="0"/>
              </a:spcBef>
              <a:spcAft>
                <a:spcPts val="1000"/>
              </a:spcAft>
              <a:buClrTx/>
              <a:buSzTx/>
              <a:buFont typeface="Arial" panose="020B0604020202020204" pitchFamily="34" charset="0"/>
              <a:buNone/>
              <a:tabLst/>
              <a:defRPr/>
            </a:pPr>
            <a:r>
              <a:rPr lang="en-US"/>
              <a:t>Replace the background image and include any copyright information if required e.g. </a:t>
            </a:r>
            <a:r>
              <a:rPr lang="en-US">
                <a:solidFill>
                  <a:schemeClr val="bg1"/>
                </a:solidFill>
              </a:rPr>
              <a:t>© </a:t>
            </a:r>
            <a:r>
              <a:rPr lang="en-GB">
                <a:solidFill>
                  <a:schemeClr val="bg1"/>
                </a:solidFill>
              </a:rPr>
              <a:t>Photo by NASA on </a:t>
            </a:r>
            <a:r>
              <a:rPr lang="en-GB" err="1">
                <a:solidFill>
                  <a:schemeClr val="bg1"/>
                </a:solidFill>
              </a:rPr>
              <a:t>Unsplash</a:t>
            </a:r>
            <a:endParaRPr lang="en-US"/>
          </a:p>
        </p:txBody>
      </p:sp>
      <p:pic>
        <p:nvPicPr>
          <p:cNvPr id="10" name="Logo">
            <a:extLst>
              <a:ext uri="{FF2B5EF4-FFF2-40B4-BE49-F238E27FC236}">
                <a16:creationId xmlns:a16="http://schemas.microsoft.com/office/drawing/2014/main" id="{1F0531AD-6E00-47B1-A29E-852366DC28E2}"/>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847849" y="6281865"/>
            <a:ext cx="3489869" cy="306034"/>
          </a:xfrm>
          <a:prstGeom prst="rect">
            <a:avLst/>
          </a:prstGeom>
        </p:spPr>
      </p:pic>
    </p:spTree>
    <p:extLst>
      <p:ext uri="{BB962C8B-B14F-4D97-AF65-F5344CB8AC3E}">
        <p14:creationId xmlns:p14="http://schemas.microsoft.com/office/powerpoint/2010/main" val="2212129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slide_Grey 5">
    <p:bg>
      <p:bgPr>
        <a:solidFill>
          <a:srgbClr val="F5F5F6"/>
        </a:solidFill>
        <a:effectLst/>
      </p:bgPr>
    </p:bg>
    <p:spTree>
      <p:nvGrpSpPr>
        <p:cNvPr id="1" name=""/>
        <p:cNvGrpSpPr/>
        <p:nvPr/>
      </p:nvGrpSpPr>
      <p:grpSpPr>
        <a:xfrm>
          <a:off x="0" y="0"/>
          <a:ext cx="0" cy="0"/>
          <a:chOff x="0" y="0"/>
          <a:chExt cx="0" cy="0"/>
        </a:xfrm>
      </p:grpSpPr>
      <p:sp>
        <p:nvSpPr>
          <p:cNvPr id="8" name="Slide Number Placeholder">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tx1"/>
                </a:solidFill>
              </a:defRPr>
            </a:lvl1pPr>
          </a:lstStyle>
          <a:p>
            <a:pPr algn="ctr"/>
            <a:fld id="{232417FB-2EF4-EC49-BC13-97513C37E9E5}" type="slidenum">
              <a:rPr lang="en-US" smtClean="0"/>
              <a:pPr algn="ctr"/>
              <a:t>‹#›</a:t>
            </a:fld>
            <a:endParaRPr lang="en-US"/>
          </a:p>
        </p:txBody>
      </p:sp>
      <p:sp>
        <p:nvSpPr>
          <p:cNvPr id="9" name="Footer Placeholder">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tx1"/>
                </a:solidFill>
              </a:defRPr>
            </a:lvl1pPr>
          </a:lstStyle>
          <a:p>
            <a:endParaRPr lang="en-US"/>
          </a:p>
        </p:txBody>
      </p:sp>
      <p:sp>
        <p:nvSpPr>
          <p:cNvPr id="14" name="Title">
            <a:extLst>
              <a:ext uri="{FF2B5EF4-FFF2-40B4-BE49-F238E27FC236}">
                <a16:creationId xmlns:a16="http://schemas.microsoft.com/office/drawing/2014/main" id="{F0107D9C-8794-7E4B-B350-FEC30E7FAEF6}"/>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tx1"/>
                </a:solidFill>
              </a:defRPr>
            </a:lvl1pPr>
          </a:lstStyle>
          <a:p>
            <a:r>
              <a:rPr lang="en-US"/>
              <a:t>Section slide</a:t>
            </a:r>
          </a:p>
        </p:txBody>
      </p:sp>
      <p:sp>
        <p:nvSpPr>
          <p:cNvPr id="12" name="Subtitle">
            <a:extLst>
              <a:ext uri="{FF2B5EF4-FFF2-40B4-BE49-F238E27FC236}">
                <a16:creationId xmlns:a16="http://schemas.microsoft.com/office/drawing/2014/main" id="{814F886F-B0B2-9547-B024-B36E85246204}"/>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cxnSp>
        <p:nvCxnSpPr>
          <p:cNvPr id="10" name="Line">
            <a:extLst>
              <a:ext uri="{FF2B5EF4-FFF2-40B4-BE49-F238E27FC236}">
                <a16:creationId xmlns:a16="http://schemas.microsoft.com/office/drawing/2014/main" id="{41E16F23-B3CF-314E-AFD9-633806B1334D}"/>
              </a:ext>
            </a:extLst>
          </p:cNvPr>
          <p:cNvCxnSpPr>
            <a:cxnSpLocks/>
          </p:cNvCxnSpPr>
          <p:nvPr userDrawn="1"/>
        </p:nvCxnSpPr>
        <p:spPr>
          <a:xfrm>
            <a:off x="823943" y="6055339"/>
            <a:ext cx="1054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Logo">
            <a:extLst>
              <a:ext uri="{FF2B5EF4-FFF2-40B4-BE49-F238E27FC236}">
                <a16:creationId xmlns:a16="http://schemas.microsoft.com/office/drawing/2014/main" id="{2E8EA810-59B5-4993-91AF-091AB084A5F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53" y="6281865"/>
            <a:ext cx="3489861" cy="306034"/>
          </a:xfrm>
          <a:prstGeom prst="rect">
            <a:avLst/>
          </a:prstGeom>
        </p:spPr>
      </p:pic>
    </p:spTree>
    <p:extLst>
      <p:ext uri="{BB962C8B-B14F-4D97-AF65-F5344CB8AC3E}">
        <p14:creationId xmlns:p14="http://schemas.microsoft.com/office/powerpoint/2010/main" val="2853903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slide_Grey 100">
    <p:bg>
      <p:bgPr>
        <a:solidFill>
          <a:srgbClr val="414042"/>
        </a:solidFill>
        <a:effectLst/>
      </p:bgPr>
    </p:bg>
    <p:spTree>
      <p:nvGrpSpPr>
        <p:cNvPr id="1" name=""/>
        <p:cNvGrpSpPr/>
        <p:nvPr/>
      </p:nvGrpSpPr>
      <p:grpSpPr>
        <a:xfrm>
          <a:off x="0" y="0"/>
          <a:ext cx="0" cy="0"/>
          <a:chOff x="0" y="0"/>
          <a:chExt cx="0" cy="0"/>
        </a:xfrm>
      </p:grpSpPr>
      <p:sp>
        <p:nvSpPr>
          <p:cNvPr id="8" name="Slide Number Placeholder">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14" name="Title">
            <a:extLst>
              <a:ext uri="{FF2B5EF4-FFF2-40B4-BE49-F238E27FC236}">
                <a16:creationId xmlns:a16="http://schemas.microsoft.com/office/drawing/2014/main" id="{F0107D9C-8794-7E4B-B350-FEC30E7FAEF6}"/>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sp>
        <p:nvSpPr>
          <p:cNvPr id="13" name="Subtitle">
            <a:extLst>
              <a:ext uri="{FF2B5EF4-FFF2-40B4-BE49-F238E27FC236}">
                <a16:creationId xmlns:a16="http://schemas.microsoft.com/office/drawing/2014/main" id="{C51DA302-E673-0B48-9032-76748EE3E6F6}"/>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cxnSp>
        <p:nvCxnSpPr>
          <p:cNvPr id="10" name="Line">
            <a:extLst>
              <a:ext uri="{FF2B5EF4-FFF2-40B4-BE49-F238E27FC236}">
                <a16:creationId xmlns:a16="http://schemas.microsoft.com/office/drawing/2014/main" id="{41E16F23-B3CF-314E-AFD9-633806B1334D}"/>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Logo">
            <a:extLst>
              <a:ext uri="{FF2B5EF4-FFF2-40B4-BE49-F238E27FC236}">
                <a16:creationId xmlns:a16="http://schemas.microsoft.com/office/drawing/2014/main" id="{3392D271-69EB-4FEA-A580-C98C051EF8A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49" y="6281865"/>
            <a:ext cx="3489869" cy="306034"/>
          </a:xfrm>
          <a:prstGeom prst="rect">
            <a:avLst/>
          </a:prstGeom>
        </p:spPr>
      </p:pic>
    </p:spTree>
    <p:extLst>
      <p:ext uri="{BB962C8B-B14F-4D97-AF65-F5344CB8AC3E}">
        <p14:creationId xmlns:p14="http://schemas.microsoft.com/office/powerpoint/2010/main" val="995503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slide_Night blue">
    <p:bg>
      <p:bgPr>
        <a:solidFill>
          <a:srgbClr val="003C57"/>
        </a:solidFill>
        <a:effectLst/>
      </p:bgPr>
    </p:bg>
    <p:spTree>
      <p:nvGrpSpPr>
        <p:cNvPr id="1" name=""/>
        <p:cNvGrpSpPr/>
        <p:nvPr/>
      </p:nvGrpSpPr>
      <p:grpSpPr>
        <a:xfrm>
          <a:off x="0" y="0"/>
          <a:ext cx="0" cy="0"/>
          <a:chOff x="0" y="0"/>
          <a:chExt cx="0" cy="0"/>
        </a:xfrm>
      </p:grpSpPr>
      <p:sp>
        <p:nvSpPr>
          <p:cNvPr id="8" name="Slide Number Placeholder">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14" name="Title">
            <a:extLst>
              <a:ext uri="{FF2B5EF4-FFF2-40B4-BE49-F238E27FC236}">
                <a16:creationId xmlns:a16="http://schemas.microsoft.com/office/drawing/2014/main" id="{39705124-4B77-4A45-9308-A04738CB6E18}"/>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sp>
        <p:nvSpPr>
          <p:cNvPr id="13" name="Subtitle">
            <a:extLst>
              <a:ext uri="{FF2B5EF4-FFF2-40B4-BE49-F238E27FC236}">
                <a16:creationId xmlns:a16="http://schemas.microsoft.com/office/drawing/2014/main" id="{335C0D86-6B6D-9340-A3E4-0C4964615FC3}"/>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cxnSp>
        <p:nvCxnSpPr>
          <p:cNvPr id="10" name="Line">
            <a:extLst>
              <a:ext uri="{FF2B5EF4-FFF2-40B4-BE49-F238E27FC236}">
                <a16:creationId xmlns:a16="http://schemas.microsoft.com/office/drawing/2014/main" id="{05620796-8D76-664C-B761-7F015F0DFF3B}"/>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Logo">
            <a:extLst>
              <a:ext uri="{FF2B5EF4-FFF2-40B4-BE49-F238E27FC236}">
                <a16:creationId xmlns:a16="http://schemas.microsoft.com/office/drawing/2014/main" id="{358F74D1-E147-4867-AFB1-54EAEE98026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49" y="6281865"/>
            <a:ext cx="3489869" cy="306034"/>
          </a:xfrm>
          <a:prstGeom prst="rect">
            <a:avLst/>
          </a:prstGeom>
        </p:spPr>
      </p:pic>
    </p:spTree>
    <p:extLst>
      <p:ext uri="{BB962C8B-B14F-4D97-AF65-F5344CB8AC3E}">
        <p14:creationId xmlns:p14="http://schemas.microsoft.com/office/powerpoint/2010/main" val="3713836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slide_Ocean blue">
    <p:bg>
      <p:bgPr>
        <a:solidFill>
          <a:srgbClr val="206095"/>
        </a:solidFill>
        <a:effectLst/>
      </p:bgPr>
    </p:bg>
    <p:spTree>
      <p:nvGrpSpPr>
        <p:cNvPr id="1" name=""/>
        <p:cNvGrpSpPr/>
        <p:nvPr/>
      </p:nvGrpSpPr>
      <p:grpSpPr>
        <a:xfrm>
          <a:off x="0" y="0"/>
          <a:ext cx="0" cy="0"/>
          <a:chOff x="0" y="0"/>
          <a:chExt cx="0" cy="0"/>
        </a:xfrm>
      </p:grpSpPr>
      <p:sp>
        <p:nvSpPr>
          <p:cNvPr id="8" name="Slide Number Placeholder">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cxnSp>
        <p:nvCxnSpPr>
          <p:cNvPr id="10" name="Line">
            <a:extLst>
              <a:ext uri="{FF2B5EF4-FFF2-40B4-BE49-F238E27FC236}">
                <a16:creationId xmlns:a16="http://schemas.microsoft.com/office/drawing/2014/main" id="{05620796-8D76-664C-B761-7F015F0DFF3B}"/>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a:extLst>
              <a:ext uri="{FF2B5EF4-FFF2-40B4-BE49-F238E27FC236}">
                <a16:creationId xmlns:a16="http://schemas.microsoft.com/office/drawing/2014/main" id="{B4C955DF-BE42-D34D-9E3E-CC9BF3A6DE30}"/>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sp>
        <p:nvSpPr>
          <p:cNvPr id="13" name="Subtitle">
            <a:extLst>
              <a:ext uri="{FF2B5EF4-FFF2-40B4-BE49-F238E27FC236}">
                <a16:creationId xmlns:a16="http://schemas.microsoft.com/office/drawing/2014/main" id="{622D5613-4A3F-4C4D-AB7A-78FCC248ADED}"/>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pic>
        <p:nvPicPr>
          <p:cNvPr id="12" name="Logo">
            <a:extLst>
              <a:ext uri="{FF2B5EF4-FFF2-40B4-BE49-F238E27FC236}">
                <a16:creationId xmlns:a16="http://schemas.microsoft.com/office/drawing/2014/main" id="{66E02D8C-D898-467C-8F0F-2745C0AF6C5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49" y="6281865"/>
            <a:ext cx="3489869" cy="306034"/>
          </a:xfrm>
          <a:prstGeom prst="rect">
            <a:avLst/>
          </a:prstGeom>
        </p:spPr>
      </p:pic>
    </p:spTree>
    <p:extLst>
      <p:ext uri="{BB962C8B-B14F-4D97-AF65-F5344CB8AC3E}">
        <p14:creationId xmlns:p14="http://schemas.microsoft.com/office/powerpoint/2010/main" val="3803981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slide_Sky blue">
    <p:bg>
      <p:bgPr>
        <a:solidFill>
          <a:srgbClr val="27A0CC"/>
        </a:solidFill>
        <a:effectLst/>
      </p:bgPr>
    </p:bg>
    <p:spTree>
      <p:nvGrpSpPr>
        <p:cNvPr id="1" name=""/>
        <p:cNvGrpSpPr/>
        <p:nvPr/>
      </p:nvGrpSpPr>
      <p:grpSpPr>
        <a:xfrm>
          <a:off x="0" y="0"/>
          <a:ext cx="0" cy="0"/>
          <a:chOff x="0" y="0"/>
          <a:chExt cx="0" cy="0"/>
        </a:xfrm>
      </p:grpSpPr>
      <p:sp>
        <p:nvSpPr>
          <p:cNvPr id="8" name="Slide Number Placeholder">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cxnSp>
        <p:nvCxnSpPr>
          <p:cNvPr id="10" name="Line">
            <a:extLst>
              <a:ext uri="{FF2B5EF4-FFF2-40B4-BE49-F238E27FC236}">
                <a16:creationId xmlns:a16="http://schemas.microsoft.com/office/drawing/2014/main" id="{D13A9CD3-E6C3-0344-974D-58215B0ABAAA}"/>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itle">
            <a:extLst>
              <a:ext uri="{FF2B5EF4-FFF2-40B4-BE49-F238E27FC236}">
                <a16:creationId xmlns:a16="http://schemas.microsoft.com/office/drawing/2014/main" id="{A07FCA63-88F4-0D40-B646-DB3E33AA931D}"/>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sp>
        <p:nvSpPr>
          <p:cNvPr id="16" name="Subtitle">
            <a:extLst>
              <a:ext uri="{FF2B5EF4-FFF2-40B4-BE49-F238E27FC236}">
                <a16:creationId xmlns:a16="http://schemas.microsoft.com/office/drawing/2014/main" id="{680E1A51-C56D-6C4C-90F5-70BA71A10A6C}"/>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pic>
        <p:nvPicPr>
          <p:cNvPr id="12" name="Logo">
            <a:extLst>
              <a:ext uri="{FF2B5EF4-FFF2-40B4-BE49-F238E27FC236}">
                <a16:creationId xmlns:a16="http://schemas.microsoft.com/office/drawing/2014/main" id="{66CD3B91-037B-4B67-B3BC-D706B0A5D0E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49" y="6281865"/>
            <a:ext cx="3489869" cy="306034"/>
          </a:xfrm>
          <a:prstGeom prst="rect">
            <a:avLst/>
          </a:prstGeom>
        </p:spPr>
      </p:pic>
    </p:spTree>
    <p:extLst>
      <p:ext uri="{BB962C8B-B14F-4D97-AF65-F5344CB8AC3E}">
        <p14:creationId xmlns:p14="http://schemas.microsoft.com/office/powerpoint/2010/main" val="3460749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slide_Aqua teal">
    <p:bg>
      <p:bgPr>
        <a:solidFill>
          <a:srgbClr val="00A3A6"/>
        </a:solidFill>
        <a:effectLst/>
      </p:bgPr>
    </p:bg>
    <p:spTree>
      <p:nvGrpSpPr>
        <p:cNvPr id="1" name=""/>
        <p:cNvGrpSpPr/>
        <p:nvPr/>
      </p:nvGrpSpPr>
      <p:grpSpPr>
        <a:xfrm>
          <a:off x="0" y="0"/>
          <a:ext cx="0" cy="0"/>
          <a:chOff x="0" y="0"/>
          <a:chExt cx="0" cy="0"/>
        </a:xfrm>
      </p:grpSpPr>
      <p:sp>
        <p:nvSpPr>
          <p:cNvPr id="8" name="Slide Number Placeholder">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17" name="Title">
            <a:extLst>
              <a:ext uri="{FF2B5EF4-FFF2-40B4-BE49-F238E27FC236}">
                <a16:creationId xmlns:a16="http://schemas.microsoft.com/office/drawing/2014/main" id="{1FFF5308-8243-A94B-81A6-3885912D01F0}"/>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sp>
        <p:nvSpPr>
          <p:cNvPr id="16" name="Subtitle">
            <a:extLst>
              <a:ext uri="{FF2B5EF4-FFF2-40B4-BE49-F238E27FC236}">
                <a16:creationId xmlns:a16="http://schemas.microsoft.com/office/drawing/2014/main" id="{5903921C-6D50-A849-B477-5BE38F246FF8}"/>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cxnSp>
        <p:nvCxnSpPr>
          <p:cNvPr id="10" name="Line">
            <a:extLst>
              <a:ext uri="{FF2B5EF4-FFF2-40B4-BE49-F238E27FC236}">
                <a16:creationId xmlns:a16="http://schemas.microsoft.com/office/drawing/2014/main" id="{9BEE2D9E-3E87-ED40-89C2-DBA774F1F211}"/>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Logo">
            <a:extLst>
              <a:ext uri="{FF2B5EF4-FFF2-40B4-BE49-F238E27FC236}">
                <a16:creationId xmlns:a16="http://schemas.microsoft.com/office/drawing/2014/main" id="{E0BB8E37-82CC-49E5-8F3F-D8E94B04660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49" y="6281865"/>
            <a:ext cx="3489869" cy="306034"/>
          </a:xfrm>
          <a:prstGeom prst="rect">
            <a:avLst/>
          </a:prstGeom>
        </p:spPr>
      </p:pic>
    </p:spTree>
    <p:extLst>
      <p:ext uri="{BB962C8B-B14F-4D97-AF65-F5344CB8AC3E}">
        <p14:creationId xmlns:p14="http://schemas.microsoft.com/office/powerpoint/2010/main" val="3052376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ingle column title and content">
    <p:bg>
      <p:bgPr>
        <a:solidFill>
          <a:srgbClr val="F5F5F6"/>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userDrawn="1"/>
        </p:nvSpPr>
        <p:spPr>
          <a:xfrm>
            <a:off x="0" y="6037942"/>
            <a:ext cx="12192000" cy="820058"/>
          </a:xfrm>
          <a:prstGeom prst="rect">
            <a:avLst/>
          </a:prstGeom>
          <a:solidFill>
            <a:srgbClr val="183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14" name="Footer Placeholder">
            <a:extLst>
              <a:ext uri="{FF2B5EF4-FFF2-40B4-BE49-F238E27FC236}">
                <a16:creationId xmlns:a16="http://schemas.microsoft.com/office/drawing/2014/main" id="{EC4B6832-9A04-854F-9075-DF58CE992FA7}"/>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2" name="Title"/>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3" name="Content Placeholde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18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11" name="Logo">
            <a:extLst>
              <a:ext uri="{FF2B5EF4-FFF2-40B4-BE49-F238E27FC236}">
                <a16:creationId xmlns:a16="http://schemas.microsoft.com/office/drawing/2014/main" id="{447E70A3-4C48-46D3-AED7-FAFF0A06871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49" y="6281865"/>
            <a:ext cx="3489869" cy="306034"/>
          </a:xfrm>
          <a:prstGeom prst="rect">
            <a:avLst/>
          </a:prstGeom>
        </p:spPr>
      </p:pic>
    </p:spTree>
    <p:extLst>
      <p:ext uri="{BB962C8B-B14F-4D97-AF65-F5344CB8AC3E}">
        <p14:creationId xmlns:p14="http://schemas.microsoft.com/office/powerpoint/2010/main" val="3681248114"/>
      </p:ext>
    </p:extLst>
  </p:cSld>
  <p:clrMapOvr>
    <a:masterClrMapping/>
  </p:clrMapOvr>
  <p:extLst>
    <p:ext uri="{DCECCB84-F9BA-43D5-87BE-67443E8EF086}">
      <p15:sldGuideLst xmlns:p15="http://schemas.microsoft.com/office/powerpoint/2012/main">
        <p15:guide id="1" pos="529" userDrawn="1">
          <p15:clr>
            <a:srgbClr val="FBAE40"/>
          </p15:clr>
        </p15:guide>
        <p15:guide id="2" pos="7174" userDrawn="1">
          <p15:clr>
            <a:srgbClr val="FBAE40"/>
          </p15:clr>
        </p15:guide>
        <p15:guide id="3" orient="horz" pos="391" userDrawn="1">
          <p15:clr>
            <a:srgbClr val="FBAE40"/>
          </p15:clr>
        </p15:guide>
        <p15:guide id="4" orient="horz" pos="363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slid_Indigo blue">
    <p:bg>
      <p:bgPr>
        <a:solidFill>
          <a:srgbClr val="3C388E"/>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cxnSp>
        <p:nvCxnSpPr>
          <p:cNvPr id="10" name="Straight Connector 9">
            <a:extLst>
              <a:ext uri="{FF2B5EF4-FFF2-40B4-BE49-F238E27FC236}">
                <a16:creationId xmlns:a16="http://schemas.microsoft.com/office/drawing/2014/main" id="{95FF6451-6437-294C-AE93-D483699E514B}"/>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543DF038-D2D9-464B-9CBE-BD4B00AFCE9F}"/>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4" name="Title 1">
            <a:extLst>
              <a:ext uri="{FF2B5EF4-FFF2-40B4-BE49-F238E27FC236}">
                <a16:creationId xmlns:a16="http://schemas.microsoft.com/office/drawing/2014/main" id="{C2A06972-B375-D540-B534-45327AACFB1D}"/>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pic>
        <p:nvPicPr>
          <p:cNvPr id="12" name="Logo">
            <a:extLst>
              <a:ext uri="{FF2B5EF4-FFF2-40B4-BE49-F238E27FC236}">
                <a16:creationId xmlns:a16="http://schemas.microsoft.com/office/drawing/2014/main" id="{0A4B514B-CC2C-4021-88E0-515BD591628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49" y="6281865"/>
            <a:ext cx="3489869" cy="306034"/>
          </a:xfrm>
          <a:prstGeom prst="rect">
            <a:avLst/>
          </a:prstGeom>
        </p:spPr>
      </p:pic>
    </p:spTree>
    <p:extLst>
      <p:ext uri="{BB962C8B-B14F-4D97-AF65-F5344CB8AC3E}">
        <p14:creationId xmlns:p14="http://schemas.microsoft.com/office/powerpoint/2010/main" val="564752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slid_Plum purple">
    <p:bg>
      <p:bgPr>
        <a:solidFill>
          <a:srgbClr val="902082"/>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cxnSp>
        <p:nvCxnSpPr>
          <p:cNvPr id="10" name="Straight Connector 9">
            <a:extLst>
              <a:ext uri="{FF2B5EF4-FFF2-40B4-BE49-F238E27FC236}">
                <a16:creationId xmlns:a16="http://schemas.microsoft.com/office/drawing/2014/main" id="{A9692B31-F575-6549-88BE-268E460843FC}"/>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461247D4-94C2-BE4C-A999-F549F7698CE4}"/>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4" name="Title 1">
            <a:extLst>
              <a:ext uri="{FF2B5EF4-FFF2-40B4-BE49-F238E27FC236}">
                <a16:creationId xmlns:a16="http://schemas.microsoft.com/office/drawing/2014/main" id="{0650BAC6-52B8-9D45-96A4-4363AFCA8331}"/>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pic>
        <p:nvPicPr>
          <p:cNvPr id="12" name="Logo">
            <a:extLst>
              <a:ext uri="{FF2B5EF4-FFF2-40B4-BE49-F238E27FC236}">
                <a16:creationId xmlns:a16="http://schemas.microsoft.com/office/drawing/2014/main" id="{8009441E-8CA1-4A7D-A5BB-4CFD7A541D3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49" y="6281865"/>
            <a:ext cx="3489869" cy="306034"/>
          </a:xfrm>
          <a:prstGeom prst="rect">
            <a:avLst/>
          </a:prstGeom>
        </p:spPr>
      </p:pic>
    </p:spTree>
    <p:extLst>
      <p:ext uri="{BB962C8B-B14F-4D97-AF65-F5344CB8AC3E}">
        <p14:creationId xmlns:p14="http://schemas.microsoft.com/office/powerpoint/2010/main" val="28815040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slide_Flamingo pink">
    <p:bg>
      <p:bgPr>
        <a:solidFill>
          <a:srgbClr val="DF0667"/>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cxnSp>
        <p:nvCxnSpPr>
          <p:cNvPr id="10" name="Straight Connector 9">
            <a:extLst>
              <a:ext uri="{FF2B5EF4-FFF2-40B4-BE49-F238E27FC236}">
                <a16:creationId xmlns:a16="http://schemas.microsoft.com/office/drawing/2014/main" id="{F67D8161-5352-AC4F-8422-00F311FA85FA}"/>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D0B060B4-A511-0047-913D-9721FF5144B9}"/>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4" name="Title 1">
            <a:extLst>
              <a:ext uri="{FF2B5EF4-FFF2-40B4-BE49-F238E27FC236}">
                <a16:creationId xmlns:a16="http://schemas.microsoft.com/office/drawing/2014/main" id="{03386FE0-A862-5740-962C-C24D3F6B9956}"/>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pic>
        <p:nvPicPr>
          <p:cNvPr id="12" name="Logo">
            <a:extLst>
              <a:ext uri="{FF2B5EF4-FFF2-40B4-BE49-F238E27FC236}">
                <a16:creationId xmlns:a16="http://schemas.microsoft.com/office/drawing/2014/main" id="{423B2346-C28B-4F92-B950-6933AADE817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49" y="6281865"/>
            <a:ext cx="3489869" cy="306034"/>
          </a:xfrm>
          <a:prstGeom prst="rect">
            <a:avLst/>
          </a:prstGeom>
        </p:spPr>
      </p:pic>
    </p:spTree>
    <p:extLst>
      <p:ext uri="{BB962C8B-B14F-4D97-AF65-F5344CB8AC3E}">
        <p14:creationId xmlns:p14="http://schemas.microsoft.com/office/powerpoint/2010/main" val="11908218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slide_Ruby red">
    <p:bg>
      <p:bgPr>
        <a:solidFill>
          <a:srgbClr val="D0021B"/>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cxnSp>
        <p:nvCxnSpPr>
          <p:cNvPr id="10" name="Straight Connector 9">
            <a:extLst>
              <a:ext uri="{FF2B5EF4-FFF2-40B4-BE49-F238E27FC236}">
                <a16:creationId xmlns:a16="http://schemas.microsoft.com/office/drawing/2014/main" id="{55661407-3B8B-664A-A263-554870E58063}"/>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97414DBD-79C5-A244-8B4E-E0A37BD602F5}"/>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4" name="Title 1">
            <a:extLst>
              <a:ext uri="{FF2B5EF4-FFF2-40B4-BE49-F238E27FC236}">
                <a16:creationId xmlns:a16="http://schemas.microsoft.com/office/drawing/2014/main" id="{0A16821C-C6DC-7B48-A948-EEC91826F275}"/>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pic>
        <p:nvPicPr>
          <p:cNvPr id="12" name="Logo">
            <a:extLst>
              <a:ext uri="{FF2B5EF4-FFF2-40B4-BE49-F238E27FC236}">
                <a16:creationId xmlns:a16="http://schemas.microsoft.com/office/drawing/2014/main" id="{577D6933-6FD9-4F20-A934-78E60B86F52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49" y="6281865"/>
            <a:ext cx="3489869" cy="306034"/>
          </a:xfrm>
          <a:prstGeom prst="rect">
            <a:avLst/>
          </a:prstGeom>
        </p:spPr>
      </p:pic>
    </p:spTree>
    <p:extLst>
      <p:ext uri="{BB962C8B-B14F-4D97-AF65-F5344CB8AC3E}">
        <p14:creationId xmlns:p14="http://schemas.microsoft.com/office/powerpoint/2010/main" val="26482399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slide_Jaffa orange">
    <p:bg>
      <p:bgPr>
        <a:solidFill>
          <a:srgbClr val="FA6401"/>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cxnSp>
        <p:nvCxnSpPr>
          <p:cNvPr id="10" name="Straight Connector 9">
            <a:extLst>
              <a:ext uri="{FF2B5EF4-FFF2-40B4-BE49-F238E27FC236}">
                <a16:creationId xmlns:a16="http://schemas.microsoft.com/office/drawing/2014/main" id="{7B81843D-E333-4F4C-A36D-94080D3638C8}"/>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Subtitle 2">
            <a:extLst>
              <a:ext uri="{FF2B5EF4-FFF2-40B4-BE49-F238E27FC236}">
                <a16:creationId xmlns:a16="http://schemas.microsoft.com/office/drawing/2014/main" id="{C62F1910-CA81-E648-B863-DE791419B0EC}"/>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9" name="Title 1">
            <a:extLst>
              <a:ext uri="{FF2B5EF4-FFF2-40B4-BE49-F238E27FC236}">
                <a16:creationId xmlns:a16="http://schemas.microsoft.com/office/drawing/2014/main" id="{8E7CF45C-0FAE-7E42-85CA-A478088C01D7}"/>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pic>
        <p:nvPicPr>
          <p:cNvPr id="12" name="Logo">
            <a:extLst>
              <a:ext uri="{FF2B5EF4-FFF2-40B4-BE49-F238E27FC236}">
                <a16:creationId xmlns:a16="http://schemas.microsoft.com/office/drawing/2014/main" id="{685EC371-6C64-457D-9F78-8AB2FCF93F3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49" y="6281865"/>
            <a:ext cx="3489869" cy="306034"/>
          </a:xfrm>
          <a:prstGeom prst="rect">
            <a:avLst/>
          </a:prstGeom>
        </p:spPr>
      </p:pic>
    </p:spTree>
    <p:extLst>
      <p:ext uri="{BB962C8B-B14F-4D97-AF65-F5344CB8AC3E}">
        <p14:creationId xmlns:p14="http://schemas.microsoft.com/office/powerpoint/2010/main" val="5990016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slide_Sun yellow">
    <p:bg>
      <p:bgPr>
        <a:solidFill>
          <a:srgbClr val="FBC900"/>
        </a:solidFill>
        <a:effectLst/>
      </p:bgPr>
    </p:bg>
    <p:spTree>
      <p:nvGrpSpPr>
        <p:cNvPr id="1" name=""/>
        <p:cNvGrpSpPr/>
        <p:nvPr/>
      </p:nvGrpSpPr>
      <p:grpSpPr>
        <a:xfrm>
          <a:off x="0" y="0"/>
          <a:ext cx="0" cy="0"/>
          <a:chOff x="0" y="0"/>
          <a:chExt cx="0" cy="0"/>
        </a:xfrm>
      </p:grpSpPr>
      <p:sp>
        <p:nvSpPr>
          <p:cNvPr id="8" name="Slide Number Placeholder">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pPr algn="ctr"/>
            <a:fld id="{232417FB-2EF4-EC49-BC13-97513C37E9E5}" type="slidenum">
              <a:rPr lang="en-US" smtClean="0"/>
              <a:pPr algn="ctr"/>
              <a:t>‹#›</a:t>
            </a:fld>
            <a:endParaRPr lang="en-US"/>
          </a:p>
        </p:txBody>
      </p:sp>
      <p:sp>
        <p:nvSpPr>
          <p:cNvPr id="9" name="Footer Placeholder">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rgbClr val="003C57"/>
                </a:solidFill>
              </a:defRPr>
            </a:lvl1pPr>
          </a:lstStyle>
          <a:p>
            <a:endParaRPr lang="en-US"/>
          </a:p>
        </p:txBody>
      </p:sp>
      <p:sp>
        <p:nvSpPr>
          <p:cNvPr id="13" name="Title">
            <a:extLst>
              <a:ext uri="{FF2B5EF4-FFF2-40B4-BE49-F238E27FC236}">
                <a16:creationId xmlns:a16="http://schemas.microsoft.com/office/drawing/2014/main" id="{76DFADB9-CC9D-E547-8CD9-C58C55DDD2D6}"/>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rgbClr val="003C57"/>
                </a:solidFill>
              </a:defRPr>
            </a:lvl1pPr>
          </a:lstStyle>
          <a:p>
            <a:r>
              <a:rPr lang="en-US"/>
              <a:t>Section slide</a:t>
            </a:r>
          </a:p>
        </p:txBody>
      </p:sp>
      <p:sp>
        <p:nvSpPr>
          <p:cNvPr id="11" name="Subtitle">
            <a:extLst>
              <a:ext uri="{FF2B5EF4-FFF2-40B4-BE49-F238E27FC236}">
                <a16:creationId xmlns:a16="http://schemas.microsoft.com/office/drawing/2014/main" id="{F27CF227-6C56-1B4B-8B3C-836CBD421334}"/>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rgbClr val="003C5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cxnSp>
        <p:nvCxnSpPr>
          <p:cNvPr id="17" name="Line">
            <a:extLst>
              <a:ext uri="{FF2B5EF4-FFF2-40B4-BE49-F238E27FC236}">
                <a16:creationId xmlns:a16="http://schemas.microsoft.com/office/drawing/2014/main" id="{E7A17917-5AA2-9546-83BC-34444E3C1470}"/>
              </a:ext>
            </a:extLst>
          </p:cNvPr>
          <p:cNvCxnSpPr>
            <a:cxnSpLocks/>
          </p:cNvCxnSpPr>
          <p:nvPr userDrawn="1"/>
        </p:nvCxnSpPr>
        <p:spPr>
          <a:xfrm>
            <a:off x="823943" y="6055339"/>
            <a:ext cx="10548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Logo">
            <a:extLst>
              <a:ext uri="{FF2B5EF4-FFF2-40B4-BE49-F238E27FC236}">
                <a16:creationId xmlns:a16="http://schemas.microsoft.com/office/drawing/2014/main" id="{A1D561F3-67B8-48D8-AF4C-01D517983C1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53" y="6281865"/>
            <a:ext cx="3489861" cy="306034"/>
          </a:xfrm>
          <a:prstGeom prst="rect">
            <a:avLst/>
          </a:prstGeom>
        </p:spPr>
      </p:pic>
    </p:spTree>
    <p:extLst>
      <p:ext uri="{BB962C8B-B14F-4D97-AF65-F5344CB8AC3E}">
        <p14:creationId xmlns:p14="http://schemas.microsoft.com/office/powerpoint/2010/main" val="1040801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slide_Neon yellow">
    <p:bg>
      <p:bgPr>
        <a:solidFill>
          <a:srgbClr val="F0F762"/>
        </a:solidFill>
        <a:effectLst/>
      </p:bgPr>
    </p:bg>
    <p:spTree>
      <p:nvGrpSpPr>
        <p:cNvPr id="1" name=""/>
        <p:cNvGrpSpPr/>
        <p:nvPr/>
      </p:nvGrpSpPr>
      <p:grpSpPr>
        <a:xfrm>
          <a:off x="0" y="0"/>
          <a:ext cx="0" cy="0"/>
          <a:chOff x="0" y="0"/>
          <a:chExt cx="0" cy="0"/>
        </a:xfrm>
      </p:grpSpPr>
      <p:sp>
        <p:nvSpPr>
          <p:cNvPr id="8" name="Slide Number Placeholder">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pPr algn="ctr"/>
            <a:fld id="{232417FB-2EF4-EC49-BC13-97513C37E9E5}" type="slidenum">
              <a:rPr lang="en-US" smtClean="0"/>
              <a:pPr algn="ctr"/>
              <a:t>‹#›</a:t>
            </a:fld>
            <a:endParaRPr lang="en-US"/>
          </a:p>
        </p:txBody>
      </p:sp>
      <p:sp>
        <p:nvSpPr>
          <p:cNvPr id="9" name="Footer Placeholder">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rgbClr val="003C57"/>
                </a:solidFill>
              </a:defRPr>
            </a:lvl1pPr>
          </a:lstStyle>
          <a:p>
            <a:endParaRPr lang="en-US"/>
          </a:p>
        </p:txBody>
      </p:sp>
      <p:sp>
        <p:nvSpPr>
          <p:cNvPr id="13" name="Title">
            <a:extLst>
              <a:ext uri="{FF2B5EF4-FFF2-40B4-BE49-F238E27FC236}">
                <a16:creationId xmlns:a16="http://schemas.microsoft.com/office/drawing/2014/main" id="{76DFADB9-CC9D-E547-8CD9-C58C55DDD2D6}"/>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rgbClr val="003C57"/>
                </a:solidFill>
              </a:defRPr>
            </a:lvl1pPr>
          </a:lstStyle>
          <a:p>
            <a:r>
              <a:rPr lang="en-US"/>
              <a:t>Section slide</a:t>
            </a:r>
          </a:p>
        </p:txBody>
      </p:sp>
      <p:sp>
        <p:nvSpPr>
          <p:cNvPr id="11" name="Subtitle">
            <a:extLst>
              <a:ext uri="{FF2B5EF4-FFF2-40B4-BE49-F238E27FC236}">
                <a16:creationId xmlns:a16="http://schemas.microsoft.com/office/drawing/2014/main" id="{F27CF227-6C56-1B4B-8B3C-836CBD421334}"/>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rgbClr val="003C5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cxnSp>
        <p:nvCxnSpPr>
          <p:cNvPr id="17" name="Line">
            <a:extLst>
              <a:ext uri="{FF2B5EF4-FFF2-40B4-BE49-F238E27FC236}">
                <a16:creationId xmlns:a16="http://schemas.microsoft.com/office/drawing/2014/main" id="{E7A17917-5AA2-9546-83BC-34444E3C1470}"/>
              </a:ext>
            </a:extLst>
          </p:cNvPr>
          <p:cNvCxnSpPr>
            <a:cxnSpLocks/>
          </p:cNvCxnSpPr>
          <p:nvPr userDrawn="1"/>
        </p:nvCxnSpPr>
        <p:spPr>
          <a:xfrm>
            <a:off x="823943" y="6055339"/>
            <a:ext cx="10548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Logo">
            <a:extLst>
              <a:ext uri="{FF2B5EF4-FFF2-40B4-BE49-F238E27FC236}">
                <a16:creationId xmlns:a16="http://schemas.microsoft.com/office/drawing/2014/main" id="{A1D561F3-67B8-48D8-AF4C-01D517983C1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53" y="6281865"/>
            <a:ext cx="3489861" cy="306034"/>
          </a:xfrm>
          <a:prstGeom prst="rect">
            <a:avLst/>
          </a:prstGeom>
        </p:spPr>
      </p:pic>
    </p:spTree>
    <p:extLst>
      <p:ext uri="{BB962C8B-B14F-4D97-AF65-F5344CB8AC3E}">
        <p14:creationId xmlns:p14="http://schemas.microsoft.com/office/powerpoint/2010/main" val="35552835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slide_Spring green">
    <p:bg>
      <p:bgPr>
        <a:solidFill>
          <a:srgbClr val="A8BD3A"/>
        </a:solidFill>
        <a:effectLst/>
      </p:bgPr>
    </p:bg>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F65B387B-3FD1-45EA-AC50-60AD9B8DA706}"/>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pPr algn="ctr"/>
            <a:fld id="{232417FB-2EF4-EC49-BC13-97513C37E9E5}" type="slidenum">
              <a:rPr lang="en-US" smtClean="0"/>
              <a:pPr algn="ctr"/>
              <a:t>‹#›</a:t>
            </a:fld>
            <a:endParaRPr lang="en-US"/>
          </a:p>
        </p:txBody>
      </p:sp>
      <p:sp>
        <p:nvSpPr>
          <p:cNvPr id="16" name="Footer Placeholder 13">
            <a:extLst>
              <a:ext uri="{FF2B5EF4-FFF2-40B4-BE49-F238E27FC236}">
                <a16:creationId xmlns:a16="http://schemas.microsoft.com/office/drawing/2014/main" id="{BEFA1C02-658E-4EF5-B8BD-C62D45000802}"/>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rgbClr val="003C57"/>
                </a:solidFill>
              </a:defRPr>
            </a:lvl1pPr>
          </a:lstStyle>
          <a:p>
            <a:endParaRPr lang="en-US"/>
          </a:p>
        </p:txBody>
      </p:sp>
      <p:cxnSp>
        <p:nvCxnSpPr>
          <p:cNvPr id="17" name="Straight Connector 16">
            <a:extLst>
              <a:ext uri="{FF2B5EF4-FFF2-40B4-BE49-F238E27FC236}">
                <a16:creationId xmlns:a16="http://schemas.microsoft.com/office/drawing/2014/main" id="{20C9938C-4DE2-4450-B60D-069F30542F33}"/>
              </a:ext>
            </a:extLst>
          </p:cNvPr>
          <p:cNvCxnSpPr>
            <a:cxnSpLocks/>
          </p:cNvCxnSpPr>
          <p:nvPr userDrawn="1"/>
        </p:nvCxnSpPr>
        <p:spPr>
          <a:xfrm>
            <a:off x="823943" y="6055339"/>
            <a:ext cx="10548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Subtitle 2">
            <a:extLst>
              <a:ext uri="{FF2B5EF4-FFF2-40B4-BE49-F238E27FC236}">
                <a16:creationId xmlns:a16="http://schemas.microsoft.com/office/drawing/2014/main" id="{08FEB706-A4AF-49A8-A8AD-557CD3B0754E}"/>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rgbClr val="003C5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9" name="Title 1">
            <a:extLst>
              <a:ext uri="{FF2B5EF4-FFF2-40B4-BE49-F238E27FC236}">
                <a16:creationId xmlns:a16="http://schemas.microsoft.com/office/drawing/2014/main" id="{AFB31923-E9AE-428F-A39B-605D38B7CAFD}"/>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rgbClr val="003C57"/>
                </a:solidFill>
              </a:defRPr>
            </a:lvl1pPr>
          </a:lstStyle>
          <a:p>
            <a:r>
              <a:rPr lang="en-US"/>
              <a:t>Section slide</a:t>
            </a:r>
          </a:p>
        </p:txBody>
      </p:sp>
      <p:pic>
        <p:nvPicPr>
          <p:cNvPr id="9" name="Logo">
            <a:extLst>
              <a:ext uri="{FF2B5EF4-FFF2-40B4-BE49-F238E27FC236}">
                <a16:creationId xmlns:a16="http://schemas.microsoft.com/office/drawing/2014/main" id="{4B9D8C77-AC27-4704-9677-EF7CBC17ECF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53" y="6281865"/>
            <a:ext cx="3489861" cy="306034"/>
          </a:xfrm>
          <a:prstGeom prst="rect">
            <a:avLst/>
          </a:prstGeom>
        </p:spPr>
      </p:pic>
    </p:spTree>
    <p:extLst>
      <p:ext uri="{BB962C8B-B14F-4D97-AF65-F5344CB8AC3E}">
        <p14:creationId xmlns:p14="http://schemas.microsoft.com/office/powerpoint/2010/main" val="14548986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slide_Leaf green">
    <p:bg>
      <p:bgPr>
        <a:solidFill>
          <a:srgbClr val="0F8243"/>
        </a:solidFill>
        <a:effectLst/>
      </p:bgPr>
    </p:bg>
    <p:spTree>
      <p:nvGrpSpPr>
        <p:cNvPr id="1" name=""/>
        <p:cNvGrpSpPr/>
        <p:nvPr/>
      </p:nvGrpSpPr>
      <p:grpSpPr>
        <a:xfrm>
          <a:off x="0" y="0"/>
          <a:ext cx="0" cy="0"/>
          <a:chOff x="0" y="0"/>
          <a:chExt cx="0" cy="0"/>
        </a:xfrm>
      </p:grpSpPr>
      <p:sp>
        <p:nvSpPr>
          <p:cNvPr id="8" name="Slide Number Placeholder">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17" name="Title">
            <a:extLst>
              <a:ext uri="{FF2B5EF4-FFF2-40B4-BE49-F238E27FC236}">
                <a16:creationId xmlns:a16="http://schemas.microsoft.com/office/drawing/2014/main" id="{54334A07-9B9F-A349-8CB2-86A842F8F64D}"/>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sp>
        <p:nvSpPr>
          <p:cNvPr id="16" name="Subtitle">
            <a:extLst>
              <a:ext uri="{FF2B5EF4-FFF2-40B4-BE49-F238E27FC236}">
                <a16:creationId xmlns:a16="http://schemas.microsoft.com/office/drawing/2014/main" id="{D120A143-5C37-E449-99C7-B1D969F1B890}"/>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cxnSp>
        <p:nvCxnSpPr>
          <p:cNvPr id="10" name="Line">
            <a:extLst>
              <a:ext uri="{FF2B5EF4-FFF2-40B4-BE49-F238E27FC236}">
                <a16:creationId xmlns:a16="http://schemas.microsoft.com/office/drawing/2014/main" id="{2D6F6E82-1A2A-A042-8877-3692D4187F3F}"/>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Logo">
            <a:extLst>
              <a:ext uri="{FF2B5EF4-FFF2-40B4-BE49-F238E27FC236}">
                <a16:creationId xmlns:a16="http://schemas.microsoft.com/office/drawing/2014/main" id="{875D7785-5E6D-4E80-B06B-AE51D9F457C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49" y="6281865"/>
            <a:ext cx="3489869" cy="306034"/>
          </a:xfrm>
          <a:prstGeom prst="rect">
            <a:avLst/>
          </a:prstGeom>
        </p:spPr>
      </p:pic>
    </p:spTree>
    <p:extLst>
      <p:ext uri="{BB962C8B-B14F-4D97-AF65-F5344CB8AC3E}">
        <p14:creationId xmlns:p14="http://schemas.microsoft.com/office/powerpoint/2010/main" val="16069779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_Single column title and content">
    <p:bg>
      <p:bgPr>
        <a:solidFill>
          <a:srgbClr val="206095">
            <a:alpha val="9804"/>
          </a:srgb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userDrawn="1"/>
        </p:nvSpPr>
        <p:spPr>
          <a:xfrm>
            <a:off x="0" y="6037942"/>
            <a:ext cx="12192000" cy="820058"/>
          </a:xfrm>
          <a:prstGeom prst="rect">
            <a:avLst/>
          </a:prstGeom>
          <a:solidFill>
            <a:srgbClr val="206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14" name="Footer Placeholder">
            <a:extLst>
              <a:ext uri="{FF2B5EF4-FFF2-40B4-BE49-F238E27FC236}">
                <a16:creationId xmlns:a16="http://schemas.microsoft.com/office/drawing/2014/main" id="{EC4B6832-9A04-854F-9075-DF58CE992FA7}"/>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10" name="Title">
            <a:extLst>
              <a:ext uri="{FF2B5EF4-FFF2-40B4-BE49-F238E27FC236}">
                <a16:creationId xmlns:a16="http://schemas.microsoft.com/office/drawing/2014/main" id="{5529D046-3304-C048-A259-4072E1685AD1}"/>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solidFill>
                  <a:schemeClr val="tx1"/>
                </a:solidFill>
              </a:defRPr>
            </a:lvl1pPr>
          </a:lstStyle>
          <a:p>
            <a:r>
              <a:rPr lang="en-US"/>
              <a:t>Add your heading here</a:t>
            </a:r>
          </a:p>
        </p:txBody>
      </p:sp>
      <p:sp>
        <p:nvSpPr>
          <p:cNvPr id="11" name="Content Placeholder">
            <a:extLst>
              <a:ext uri="{FF2B5EF4-FFF2-40B4-BE49-F238E27FC236}">
                <a16:creationId xmlns:a16="http://schemas.microsoft.com/office/drawing/2014/main" id="{CAD29F18-7F8F-834A-916E-5882B73CE807}"/>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18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9" name="Logo">
            <a:extLst>
              <a:ext uri="{FF2B5EF4-FFF2-40B4-BE49-F238E27FC236}">
                <a16:creationId xmlns:a16="http://schemas.microsoft.com/office/drawing/2014/main" id="{661FFF66-D6ED-4B36-B804-7E012BBA15F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49" y="6281865"/>
            <a:ext cx="3489869" cy="306034"/>
          </a:xfrm>
          <a:prstGeom prst="rect">
            <a:avLst/>
          </a:prstGeom>
        </p:spPr>
      </p:pic>
    </p:spTree>
    <p:extLst>
      <p:ext uri="{BB962C8B-B14F-4D97-AF65-F5344CB8AC3E}">
        <p14:creationId xmlns:p14="http://schemas.microsoft.com/office/powerpoint/2010/main" val="849075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o column text and content">
    <p:bg>
      <p:bgPr>
        <a:solidFill>
          <a:srgbClr val="F5F5F6"/>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B75BE5F0-67EC-0641-9E8B-7BC2DE4910BB}"/>
              </a:ext>
            </a:extLst>
          </p:cNvPr>
          <p:cNvSpPr/>
          <p:nvPr userDrawn="1"/>
        </p:nvSpPr>
        <p:spPr>
          <a:xfrm>
            <a:off x="0" y="6037942"/>
            <a:ext cx="12192000" cy="820058"/>
          </a:xfrm>
          <a:prstGeom prst="rect">
            <a:avLst/>
          </a:prstGeom>
          <a:solidFill>
            <a:srgbClr val="183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a:extLst>
              <a:ext uri="{FF2B5EF4-FFF2-40B4-BE49-F238E27FC236}">
                <a16:creationId xmlns:a16="http://schemas.microsoft.com/office/drawing/2014/main" id="{5D913410-9DC7-834A-B330-976E80A5685D}"/>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15" name="Footer Placeholder">
            <a:extLst>
              <a:ext uri="{FF2B5EF4-FFF2-40B4-BE49-F238E27FC236}">
                <a16:creationId xmlns:a16="http://schemas.microsoft.com/office/drawing/2014/main" id="{EA701F44-73AD-C64B-8322-8400CB324EF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17" name="Title">
            <a:extLst>
              <a:ext uri="{FF2B5EF4-FFF2-40B4-BE49-F238E27FC236}">
                <a16:creationId xmlns:a16="http://schemas.microsoft.com/office/drawing/2014/main" id="{BF8E2729-03F2-4F77-BF33-CCC290F9D763}"/>
              </a:ext>
            </a:extLst>
          </p:cNvPr>
          <p:cNvSpPr>
            <a:spLocks noGrp="1"/>
          </p:cNvSpPr>
          <p:nvPr>
            <p:ph type="title" hasCustomPrompt="1"/>
          </p:nvPr>
        </p:nvSpPr>
        <p:spPr>
          <a:xfrm>
            <a:off x="838200" y="642126"/>
            <a:ext cx="10515600" cy="526298"/>
          </a:xfrm>
          <a:prstGeom prst="rect">
            <a:avLst/>
          </a:prstGeom>
        </p:spPr>
        <p:txBody>
          <a:bodyPr>
            <a:spAutoFit/>
          </a:bodyPr>
          <a:lstStyle>
            <a:lvl1pPr>
              <a:defRPr sz="3600"/>
            </a:lvl1pPr>
          </a:lstStyle>
          <a:p>
            <a:r>
              <a:rPr lang="en-US"/>
              <a:t>Add your heading here</a:t>
            </a:r>
          </a:p>
        </p:txBody>
      </p:sp>
      <p:sp>
        <p:nvSpPr>
          <p:cNvPr id="3" name="Content Placeholder 1"/>
          <p:cNvSpPr>
            <a:spLocks noGrp="1"/>
          </p:cNvSpPr>
          <p:nvPr>
            <p:ph sz="half" idx="1" hasCustomPrompt="1"/>
          </p:nvPr>
        </p:nvSpPr>
        <p:spPr>
          <a:xfrm>
            <a:off x="838200" y="1422595"/>
            <a:ext cx="4961351" cy="2375394"/>
          </a:xfrm>
          <a:prstGeom prst="rect">
            <a:avLst/>
          </a:prstGeom>
        </p:spPr>
        <p:txBody>
          <a:bodyPr wrap="square" tIns="0" bIns="0" anchor="t" anchorCtr="0"/>
          <a:lstStyle>
            <a:lvl1pPr>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2000">
                <a:solidFill>
                  <a:schemeClr val="tx1"/>
                </a:solidFill>
              </a:defRPr>
            </a:lvl5pPr>
          </a:lstStyle>
          <a:p>
            <a:pPr lvl="0"/>
            <a:r>
              <a:rPr lang="en-US"/>
              <a:t>Column one</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sz="half" idx="2" hasCustomPrompt="1"/>
          </p:nvPr>
        </p:nvSpPr>
        <p:spPr>
          <a:xfrm>
            <a:off x="6172200" y="1422595"/>
            <a:ext cx="5199743" cy="2375394"/>
          </a:xfrm>
          <a:prstGeom prst="rect">
            <a:avLst/>
          </a:prstGeom>
        </p:spPr>
        <p:txBody>
          <a:bodyPr wrap="square" tIns="0" bIns="0" anchor="t" anchorCtr="0"/>
          <a:lstStyle>
            <a:lvl1pPr>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2000">
                <a:solidFill>
                  <a:schemeClr val="tx1"/>
                </a:solidFill>
              </a:defRPr>
            </a:lvl5pPr>
          </a:lstStyle>
          <a:p>
            <a:pPr lvl="0"/>
            <a:r>
              <a:rPr lang="en-US"/>
              <a:t>Column two</a:t>
            </a:r>
          </a:p>
          <a:p>
            <a:pPr lvl="1"/>
            <a:r>
              <a:rPr lang="en-US"/>
              <a:t>Second level</a:t>
            </a:r>
          </a:p>
          <a:p>
            <a:pPr lvl="2"/>
            <a:r>
              <a:rPr lang="en-US"/>
              <a:t>Third level</a:t>
            </a:r>
          </a:p>
          <a:p>
            <a:pPr lvl="3"/>
            <a:r>
              <a:rPr lang="en-US"/>
              <a:t>Fourth level</a:t>
            </a:r>
          </a:p>
          <a:p>
            <a:pPr lvl="4"/>
            <a:r>
              <a:rPr lang="en-US"/>
              <a:t>Fifth level</a:t>
            </a:r>
          </a:p>
        </p:txBody>
      </p:sp>
      <p:pic>
        <p:nvPicPr>
          <p:cNvPr id="9" name="Logo">
            <a:extLst>
              <a:ext uri="{FF2B5EF4-FFF2-40B4-BE49-F238E27FC236}">
                <a16:creationId xmlns:a16="http://schemas.microsoft.com/office/drawing/2014/main" id="{ACE27A3F-1D07-4E3A-9F98-B1A9D16017A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49" y="6281865"/>
            <a:ext cx="3489869" cy="306034"/>
          </a:xfrm>
          <a:prstGeom prst="rect">
            <a:avLst/>
          </a:prstGeom>
        </p:spPr>
      </p:pic>
    </p:spTree>
    <p:extLst>
      <p:ext uri="{BB962C8B-B14F-4D97-AF65-F5344CB8AC3E}">
        <p14:creationId xmlns:p14="http://schemas.microsoft.com/office/powerpoint/2010/main" val="1175771688"/>
      </p:ext>
    </p:extLst>
  </p:cSld>
  <p:clrMapOvr>
    <a:masterClrMapping/>
  </p:clrMapOvr>
  <p:extLst>
    <p:ext uri="{DCECCB84-F9BA-43D5-87BE-67443E8EF086}">
      <p15:sldGuideLst xmlns:p15="http://schemas.microsoft.com/office/powerpoint/2012/main">
        <p15:guide id="1" pos="529" userDrawn="1">
          <p15:clr>
            <a:srgbClr val="FBAE40"/>
          </p15:clr>
        </p15:guide>
        <p15:guide id="2" orient="horz" pos="391" userDrawn="1">
          <p15:clr>
            <a:srgbClr val="FBAE40"/>
          </p15:clr>
        </p15:guide>
        <p15:guide id="3" pos="7174" userDrawn="1">
          <p15:clr>
            <a:srgbClr val="FBAE40"/>
          </p15:clr>
        </p15:guide>
        <p15:guide id="4" orient="horz" pos="363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4_Single column title and content">
    <p:bg>
      <p:bgPr>
        <a:solidFill>
          <a:srgbClr val="27A0CC">
            <a:alpha val="9804"/>
          </a:srgb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userDrawn="1"/>
        </p:nvSpPr>
        <p:spPr>
          <a:xfrm>
            <a:off x="0" y="6037942"/>
            <a:ext cx="12192000" cy="820058"/>
          </a:xfrm>
          <a:prstGeom prst="rect">
            <a:avLst/>
          </a:prstGeom>
          <a:solidFill>
            <a:srgbClr val="27A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14" name="Footer Placeholder">
            <a:extLst>
              <a:ext uri="{FF2B5EF4-FFF2-40B4-BE49-F238E27FC236}">
                <a16:creationId xmlns:a16="http://schemas.microsoft.com/office/drawing/2014/main" id="{EC4B6832-9A04-854F-9075-DF58CE992FA7}"/>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10" name="Title">
            <a:extLst>
              <a:ext uri="{FF2B5EF4-FFF2-40B4-BE49-F238E27FC236}">
                <a16:creationId xmlns:a16="http://schemas.microsoft.com/office/drawing/2014/main" id="{F86CEC68-96A8-9942-B57F-300C064ECCC8}"/>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11" name="Content Placeholder">
            <a:extLst>
              <a:ext uri="{FF2B5EF4-FFF2-40B4-BE49-F238E27FC236}">
                <a16:creationId xmlns:a16="http://schemas.microsoft.com/office/drawing/2014/main" id="{485AD947-1A1D-1741-9924-A4BD848EB59D}"/>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18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9" name="Logo">
            <a:extLst>
              <a:ext uri="{FF2B5EF4-FFF2-40B4-BE49-F238E27FC236}">
                <a16:creationId xmlns:a16="http://schemas.microsoft.com/office/drawing/2014/main" id="{2D4EE418-73DB-459D-8179-2514DCC4B8A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49" y="6281865"/>
            <a:ext cx="3489869" cy="306034"/>
          </a:xfrm>
          <a:prstGeom prst="rect">
            <a:avLst/>
          </a:prstGeom>
        </p:spPr>
      </p:pic>
    </p:spTree>
    <p:extLst>
      <p:ext uri="{BB962C8B-B14F-4D97-AF65-F5344CB8AC3E}">
        <p14:creationId xmlns:p14="http://schemas.microsoft.com/office/powerpoint/2010/main" val="36864944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6_Single column title and content">
    <p:bg>
      <p:bgPr>
        <a:solidFill>
          <a:srgbClr val="00A3A6">
            <a:alpha val="9804"/>
          </a:srgb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userDrawn="1"/>
        </p:nvSpPr>
        <p:spPr>
          <a:xfrm>
            <a:off x="0" y="6037942"/>
            <a:ext cx="12192000" cy="820058"/>
          </a:xfrm>
          <a:prstGeom prst="rect">
            <a:avLst/>
          </a:prstGeom>
          <a:solidFill>
            <a:srgbClr val="00A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14" name="Footer Placeholder">
            <a:extLst>
              <a:ext uri="{FF2B5EF4-FFF2-40B4-BE49-F238E27FC236}">
                <a16:creationId xmlns:a16="http://schemas.microsoft.com/office/drawing/2014/main" id="{EC4B6832-9A04-854F-9075-DF58CE992FA7}"/>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9" name="Title">
            <a:extLst>
              <a:ext uri="{FF2B5EF4-FFF2-40B4-BE49-F238E27FC236}">
                <a16:creationId xmlns:a16="http://schemas.microsoft.com/office/drawing/2014/main" id="{2ABAF583-29A6-2E47-8107-77BF62EAA799}"/>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11" name="Content Placeholder">
            <a:extLst>
              <a:ext uri="{FF2B5EF4-FFF2-40B4-BE49-F238E27FC236}">
                <a16:creationId xmlns:a16="http://schemas.microsoft.com/office/drawing/2014/main" id="{84E6AC44-311B-3642-9476-91E530FC2417}"/>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2"/>
                </a:solidFill>
              </a:defRPr>
            </a:lvl2pPr>
            <a:lvl3pPr>
              <a:spcAft>
                <a:spcPts val="500"/>
              </a:spcAft>
              <a:defRPr sz="2400">
                <a:solidFill>
                  <a:schemeClr val="tx2"/>
                </a:solidFill>
              </a:defRPr>
            </a:lvl3pPr>
            <a:lvl4pPr>
              <a:spcAft>
                <a:spcPts val="500"/>
              </a:spcAft>
              <a:defRPr sz="2000">
                <a:solidFill>
                  <a:schemeClr val="tx2"/>
                </a:solidFill>
              </a:defRPr>
            </a:lvl4pPr>
            <a:lvl5pPr>
              <a:spcAft>
                <a:spcPts val="500"/>
              </a:spcAft>
              <a:defRPr sz="1800">
                <a:solidFill>
                  <a:schemeClr val="tx2"/>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10" name="Logo">
            <a:extLst>
              <a:ext uri="{FF2B5EF4-FFF2-40B4-BE49-F238E27FC236}">
                <a16:creationId xmlns:a16="http://schemas.microsoft.com/office/drawing/2014/main" id="{243014FD-25FC-400B-96E4-E959A247652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49" y="6281865"/>
            <a:ext cx="3489869" cy="306034"/>
          </a:xfrm>
          <a:prstGeom prst="rect">
            <a:avLst/>
          </a:prstGeom>
        </p:spPr>
      </p:pic>
    </p:spTree>
    <p:extLst>
      <p:ext uri="{BB962C8B-B14F-4D97-AF65-F5344CB8AC3E}">
        <p14:creationId xmlns:p14="http://schemas.microsoft.com/office/powerpoint/2010/main" val="23221624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2_Single column title and content">
    <p:bg>
      <p:bgPr>
        <a:solidFill>
          <a:srgbClr val="3C388E">
            <a:alpha val="9804"/>
          </a:srgb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userDrawn="1"/>
        </p:nvSpPr>
        <p:spPr>
          <a:xfrm>
            <a:off x="0" y="6037942"/>
            <a:ext cx="12192000" cy="820058"/>
          </a:xfrm>
          <a:prstGeom prst="rect">
            <a:avLst/>
          </a:prstGeom>
          <a:solidFill>
            <a:srgbClr val="3C3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14" name="Footer Placeholder">
            <a:extLst>
              <a:ext uri="{FF2B5EF4-FFF2-40B4-BE49-F238E27FC236}">
                <a16:creationId xmlns:a16="http://schemas.microsoft.com/office/drawing/2014/main" id="{EC4B6832-9A04-854F-9075-DF58CE992FA7}"/>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10" name="Title">
            <a:extLst>
              <a:ext uri="{FF2B5EF4-FFF2-40B4-BE49-F238E27FC236}">
                <a16:creationId xmlns:a16="http://schemas.microsoft.com/office/drawing/2014/main" id="{43A56145-2D0E-E94F-A399-32CA6DD184A0}"/>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11" name="Content Placeholder">
            <a:extLst>
              <a:ext uri="{FF2B5EF4-FFF2-40B4-BE49-F238E27FC236}">
                <a16:creationId xmlns:a16="http://schemas.microsoft.com/office/drawing/2014/main" id="{20C025E5-7258-7042-B637-ACEBD0147F90}"/>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2"/>
                </a:solidFill>
              </a:defRPr>
            </a:lvl1pPr>
            <a:lvl2pPr>
              <a:spcAft>
                <a:spcPts val="500"/>
              </a:spcAft>
              <a:defRPr sz="2800">
                <a:solidFill>
                  <a:schemeClr val="tx2"/>
                </a:solidFill>
              </a:defRPr>
            </a:lvl2pPr>
            <a:lvl3pPr>
              <a:spcAft>
                <a:spcPts val="500"/>
              </a:spcAft>
              <a:defRPr sz="2400">
                <a:solidFill>
                  <a:schemeClr val="tx2"/>
                </a:solidFill>
              </a:defRPr>
            </a:lvl3pPr>
            <a:lvl4pPr>
              <a:spcAft>
                <a:spcPts val="500"/>
              </a:spcAft>
              <a:defRPr sz="2000">
                <a:solidFill>
                  <a:schemeClr val="tx2"/>
                </a:solidFill>
              </a:defRPr>
            </a:lvl4pPr>
            <a:lvl5pPr>
              <a:spcAft>
                <a:spcPts val="500"/>
              </a:spcAft>
              <a:defRPr sz="1800">
                <a:solidFill>
                  <a:schemeClr val="tx2"/>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9" name="Logo">
            <a:extLst>
              <a:ext uri="{FF2B5EF4-FFF2-40B4-BE49-F238E27FC236}">
                <a16:creationId xmlns:a16="http://schemas.microsoft.com/office/drawing/2014/main" id="{98013804-9CF1-4919-8F50-7EEB4859778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49" y="6281865"/>
            <a:ext cx="3489869" cy="306034"/>
          </a:xfrm>
          <a:prstGeom prst="rect">
            <a:avLst/>
          </a:prstGeom>
        </p:spPr>
      </p:pic>
    </p:spTree>
    <p:extLst>
      <p:ext uri="{BB962C8B-B14F-4D97-AF65-F5344CB8AC3E}">
        <p14:creationId xmlns:p14="http://schemas.microsoft.com/office/powerpoint/2010/main" val="9863430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1_Single column title and content">
    <p:bg>
      <p:bgPr>
        <a:solidFill>
          <a:srgbClr val="902082">
            <a:alpha val="9804"/>
          </a:srgb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userDrawn="1"/>
        </p:nvSpPr>
        <p:spPr>
          <a:xfrm>
            <a:off x="0" y="6037942"/>
            <a:ext cx="12192000" cy="820058"/>
          </a:xfrm>
          <a:prstGeom prst="rect">
            <a:avLst/>
          </a:prstGeom>
          <a:solidFill>
            <a:srgbClr val="902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14" name="Footer Placeholder">
            <a:extLst>
              <a:ext uri="{FF2B5EF4-FFF2-40B4-BE49-F238E27FC236}">
                <a16:creationId xmlns:a16="http://schemas.microsoft.com/office/drawing/2014/main" id="{EC4B6832-9A04-854F-9075-DF58CE992FA7}"/>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10" name="Title">
            <a:extLst>
              <a:ext uri="{FF2B5EF4-FFF2-40B4-BE49-F238E27FC236}">
                <a16:creationId xmlns:a16="http://schemas.microsoft.com/office/drawing/2014/main" id="{368C9A3F-9D96-7744-B6CB-87D30682F4C4}"/>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11" name="Content Placeholder">
            <a:extLst>
              <a:ext uri="{FF2B5EF4-FFF2-40B4-BE49-F238E27FC236}">
                <a16:creationId xmlns:a16="http://schemas.microsoft.com/office/drawing/2014/main" id="{13B7165C-0BA9-E541-A1E4-A25D1BA8426B}"/>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18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9" name="Logo">
            <a:extLst>
              <a:ext uri="{FF2B5EF4-FFF2-40B4-BE49-F238E27FC236}">
                <a16:creationId xmlns:a16="http://schemas.microsoft.com/office/drawing/2014/main" id="{17AABDE1-B8B3-4234-9D22-44B1E03F53C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49" y="6281865"/>
            <a:ext cx="3489869" cy="306034"/>
          </a:xfrm>
          <a:prstGeom prst="rect">
            <a:avLst/>
          </a:prstGeom>
        </p:spPr>
      </p:pic>
    </p:spTree>
    <p:extLst>
      <p:ext uri="{BB962C8B-B14F-4D97-AF65-F5344CB8AC3E}">
        <p14:creationId xmlns:p14="http://schemas.microsoft.com/office/powerpoint/2010/main" val="12424930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0_Single column title and content">
    <p:bg>
      <p:bgPr>
        <a:solidFill>
          <a:srgbClr val="DF0667">
            <a:alpha val="9804"/>
          </a:srgb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userDrawn="1"/>
        </p:nvSpPr>
        <p:spPr>
          <a:xfrm>
            <a:off x="0" y="6037942"/>
            <a:ext cx="12192000" cy="820058"/>
          </a:xfrm>
          <a:prstGeom prst="rect">
            <a:avLst/>
          </a:prstGeom>
          <a:solidFill>
            <a:srgbClr val="DF0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14" name="Footer Placeholder">
            <a:extLst>
              <a:ext uri="{FF2B5EF4-FFF2-40B4-BE49-F238E27FC236}">
                <a16:creationId xmlns:a16="http://schemas.microsoft.com/office/drawing/2014/main" id="{EC4B6832-9A04-854F-9075-DF58CE992FA7}"/>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10" name="Title">
            <a:extLst>
              <a:ext uri="{FF2B5EF4-FFF2-40B4-BE49-F238E27FC236}">
                <a16:creationId xmlns:a16="http://schemas.microsoft.com/office/drawing/2014/main" id="{C2C1B397-A9E1-B746-BD94-CB8BA481FAC2}"/>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11" name="Content Placeholder">
            <a:extLst>
              <a:ext uri="{FF2B5EF4-FFF2-40B4-BE49-F238E27FC236}">
                <a16:creationId xmlns:a16="http://schemas.microsoft.com/office/drawing/2014/main" id="{4495690A-C631-5648-8771-CE0B1ACF2A27}"/>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18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9" name="Logo">
            <a:extLst>
              <a:ext uri="{FF2B5EF4-FFF2-40B4-BE49-F238E27FC236}">
                <a16:creationId xmlns:a16="http://schemas.microsoft.com/office/drawing/2014/main" id="{607E2896-D758-4DC4-9916-A47CD121E38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49" y="6281865"/>
            <a:ext cx="3489869" cy="306034"/>
          </a:xfrm>
          <a:prstGeom prst="rect">
            <a:avLst/>
          </a:prstGeom>
        </p:spPr>
      </p:pic>
    </p:spTree>
    <p:extLst>
      <p:ext uri="{BB962C8B-B14F-4D97-AF65-F5344CB8AC3E}">
        <p14:creationId xmlns:p14="http://schemas.microsoft.com/office/powerpoint/2010/main" val="29519044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9_Single column title and content">
    <p:bg>
      <p:bgPr>
        <a:solidFill>
          <a:srgbClr val="D0021B">
            <a:alpha val="9804"/>
          </a:srgb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userDrawn="1"/>
        </p:nvSpPr>
        <p:spPr>
          <a:xfrm>
            <a:off x="0" y="6037942"/>
            <a:ext cx="12192000" cy="820058"/>
          </a:xfrm>
          <a:prstGeom prst="rect">
            <a:avLst/>
          </a:prstGeom>
          <a:solidFill>
            <a:srgbClr val="D00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14" name="Footer Placeholder">
            <a:extLst>
              <a:ext uri="{FF2B5EF4-FFF2-40B4-BE49-F238E27FC236}">
                <a16:creationId xmlns:a16="http://schemas.microsoft.com/office/drawing/2014/main" id="{EC4B6832-9A04-854F-9075-DF58CE992FA7}"/>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10" name="Title">
            <a:extLst>
              <a:ext uri="{FF2B5EF4-FFF2-40B4-BE49-F238E27FC236}">
                <a16:creationId xmlns:a16="http://schemas.microsoft.com/office/drawing/2014/main" id="{0444E5ED-F1A1-814E-ACFD-634EF419B0A5}"/>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11" name="Content Placeholder">
            <a:extLst>
              <a:ext uri="{FF2B5EF4-FFF2-40B4-BE49-F238E27FC236}">
                <a16:creationId xmlns:a16="http://schemas.microsoft.com/office/drawing/2014/main" id="{67943E12-9848-8543-8144-6290A540B87B}"/>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18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9" name="Logo">
            <a:extLst>
              <a:ext uri="{FF2B5EF4-FFF2-40B4-BE49-F238E27FC236}">
                <a16:creationId xmlns:a16="http://schemas.microsoft.com/office/drawing/2014/main" id="{9A07DF09-60BD-4FDD-BD3B-F76C80372C5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49" y="6281865"/>
            <a:ext cx="3489869" cy="306034"/>
          </a:xfrm>
          <a:prstGeom prst="rect">
            <a:avLst/>
          </a:prstGeom>
        </p:spPr>
      </p:pic>
    </p:spTree>
    <p:extLst>
      <p:ext uri="{BB962C8B-B14F-4D97-AF65-F5344CB8AC3E}">
        <p14:creationId xmlns:p14="http://schemas.microsoft.com/office/powerpoint/2010/main" val="5625330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8_Single column title and content">
    <p:bg>
      <p:bgPr>
        <a:solidFill>
          <a:srgbClr val="FA6401">
            <a:alpha val="9804"/>
          </a:srgb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userDrawn="1"/>
        </p:nvSpPr>
        <p:spPr>
          <a:xfrm>
            <a:off x="0" y="6037942"/>
            <a:ext cx="12192000" cy="820058"/>
          </a:xfrm>
          <a:prstGeom prst="rect">
            <a:avLst/>
          </a:prstGeom>
          <a:solidFill>
            <a:srgbClr val="FA6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14" name="Footer Placeholder">
            <a:extLst>
              <a:ext uri="{FF2B5EF4-FFF2-40B4-BE49-F238E27FC236}">
                <a16:creationId xmlns:a16="http://schemas.microsoft.com/office/drawing/2014/main" id="{EC4B6832-9A04-854F-9075-DF58CE992FA7}"/>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10" name="Title">
            <a:extLst>
              <a:ext uri="{FF2B5EF4-FFF2-40B4-BE49-F238E27FC236}">
                <a16:creationId xmlns:a16="http://schemas.microsoft.com/office/drawing/2014/main" id="{D41039E6-3AF9-BE4A-A89B-1CD27539900B}"/>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11" name="Content Placeholder">
            <a:extLst>
              <a:ext uri="{FF2B5EF4-FFF2-40B4-BE49-F238E27FC236}">
                <a16:creationId xmlns:a16="http://schemas.microsoft.com/office/drawing/2014/main" id="{FA352F9E-6205-3C41-8AFD-A15A3ED46E19}"/>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18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9" name="Logo">
            <a:extLst>
              <a:ext uri="{FF2B5EF4-FFF2-40B4-BE49-F238E27FC236}">
                <a16:creationId xmlns:a16="http://schemas.microsoft.com/office/drawing/2014/main" id="{9B3DB760-375D-412A-8A1F-B405B5C7A23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49" y="6281865"/>
            <a:ext cx="3489869" cy="306034"/>
          </a:xfrm>
          <a:prstGeom prst="rect">
            <a:avLst/>
          </a:prstGeom>
        </p:spPr>
      </p:pic>
    </p:spTree>
    <p:extLst>
      <p:ext uri="{BB962C8B-B14F-4D97-AF65-F5344CB8AC3E}">
        <p14:creationId xmlns:p14="http://schemas.microsoft.com/office/powerpoint/2010/main" val="42933362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3_Single column title and content">
    <p:bg>
      <p:bgPr>
        <a:solidFill>
          <a:srgbClr val="FBC900">
            <a:alpha val="9804"/>
          </a:srgb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userDrawn="1"/>
        </p:nvSpPr>
        <p:spPr>
          <a:xfrm>
            <a:off x="0" y="6037942"/>
            <a:ext cx="12192000" cy="820058"/>
          </a:xfrm>
          <a:prstGeom prst="rect">
            <a:avLst/>
          </a:prstGeom>
          <a:solidFill>
            <a:srgbClr val="FB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a:extLst>
              <a:ext uri="{FF2B5EF4-FFF2-40B4-BE49-F238E27FC236}">
                <a16:creationId xmlns:a16="http://schemas.microsoft.com/office/drawing/2014/main" id="{F06FA8BB-10A5-D04C-98E8-7CF1835F3413}"/>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pPr algn="ctr"/>
            <a:fld id="{232417FB-2EF4-EC49-BC13-97513C37E9E5}" type="slidenum">
              <a:rPr lang="en-US" smtClean="0"/>
              <a:pPr algn="ctr"/>
              <a:t>‹#›</a:t>
            </a:fld>
            <a:endParaRPr lang="en-US"/>
          </a:p>
        </p:txBody>
      </p:sp>
      <p:sp>
        <p:nvSpPr>
          <p:cNvPr id="16" name="Footer Placeholder">
            <a:extLst>
              <a:ext uri="{FF2B5EF4-FFF2-40B4-BE49-F238E27FC236}">
                <a16:creationId xmlns:a16="http://schemas.microsoft.com/office/drawing/2014/main" id="{4260E4F4-0AE2-534D-97B9-C9E641454FE3}"/>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rgbClr val="003C57"/>
                </a:solidFill>
              </a:defRPr>
            </a:lvl1pPr>
          </a:lstStyle>
          <a:p>
            <a:endParaRPr lang="en-US"/>
          </a:p>
        </p:txBody>
      </p:sp>
      <p:sp>
        <p:nvSpPr>
          <p:cNvPr id="10" name="Title">
            <a:extLst>
              <a:ext uri="{FF2B5EF4-FFF2-40B4-BE49-F238E27FC236}">
                <a16:creationId xmlns:a16="http://schemas.microsoft.com/office/drawing/2014/main" id="{43A56145-2D0E-E94F-A399-32CA6DD184A0}"/>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11" name="Content Placeholder">
            <a:extLst>
              <a:ext uri="{FF2B5EF4-FFF2-40B4-BE49-F238E27FC236}">
                <a16:creationId xmlns:a16="http://schemas.microsoft.com/office/drawing/2014/main" id="{20C025E5-7258-7042-B637-ACEBD0147F90}"/>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2"/>
                </a:solidFill>
              </a:defRPr>
            </a:lvl2pPr>
            <a:lvl3pPr>
              <a:spcAft>
                <a:spcPts val="500"/>
              </a:spcAft>
              <a:defRPr sz="2400">
                <a:solidFill>
                  <a:schemeClr val="tx2"/>
                </a:solidFill>
              </a:defRPr>
            </a:lvl3pPr>
            <a:lvl4pPr>
              <a:spcAft>
                <a:spcPts val="500"/>
              </a:spcAft>
              <a:defRPr sz="2000">
                <a:solidFill>
                  <a:schemeClr val="tx2"/>
                </a:solidFill>
              </a:defRPr>
            </a:lvl4pPr>
            <a:lvl5pPr>
              <a:spcAft>
                <a:spcPts val="500"/>
              </a:spcAft>
              <a:defRPr sz="1800">
                <a:solidFill>
                  <a:schemeClr val="tx2"/>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13" name="Logo">
            <a:extLst>
              <a:ext uri="{FF2B5EF4-FFF2-40B4-BE49-F238E27FC236}">
                <a16:creationId xmlns:a16="http://schemas.microsoft.com/office/drawing/2014/main" id="{6C9D8E9D-FECD-4DEA-8266-684ED070F91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53" y="6281865"/>
            <a:ext cx="3489861" cy="306034"/>
          </a:xfrm>
          <a:prstGeom prst="rect">
            <a:avLst/>
          </a:prstGeom>
        </p:spPr>
      </p:pic>
    </p:spTree>
    <p:extLst>
      <p:ext uri="{BB962C8B-B14F-4D97-AF65-F5344CB8AC3E}">
        <p14:creationId xmlns:p14="http://schemas.microsoft.com/office/powerpoint/2010/main" val="7471606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5_Single column title and content">
    <p:bg>
      <p:bgPr>
        <a:solidFill>
          <a:srgbClr val="F0F762">
            <a:alpha val="9804"/>
          </a:srgb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userDrawn="1"/>
        </p:nvSpPr>
        <p:spPr>
          <a:xfrm>
            <a:off x="0" y="6037942"/>
            <a:ext cx="12192000" cy="820058"/>
          </a:xfrm>
          <a:prstGeom prst="rect">
            <a:avLst/>
          </a:prstGeom>
          <a:solidFill>
            <a:srgbClr val="F0F7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a:extLst>
              <a:ext uri="{FF2B5EF4-FFF2-40B4-BE49-F238E27FC236}">
                <a16:creationId xmlns:a16="http://schemas.microsoft.com/office/drawing/2014/main" id="{F06FA8BB-10A5-D04C-98E8-7CF1835F3413}"/>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pPr algn="ctr"/>
            <a:fld id="{232417FB-2EF4-EC49-BC13-97513C37E9E5}" type="slidenum">
              <a:rPr lang="en-US" smtClean="0"/>
              <a:pPr algn="ctr"/>
              <a:t>‹#›</a:t>
            </a:fld>
            <a:endParaRPr lang="en-US"/>
          </a:p>
        </p:txBody>
      </p:sp>
      <p:sp>
        <p:nvSpPr>
          <p:cNvPr id="16" name="Footer Placeholder">
            <a:extLst>
              <a:ext uri="{FF2B5EF4-FFF2-40B4-BE49-F238E27FC236}">
                <a16:creationId xmlns:a16="http://schemas.microsoft.com/office/drawing/2014/main" id="{4260E4F4-0AE2-534D-97B9-C9E641454FE3}"/>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rgbClr val="003C57"/>
                </a:solidFill>
              </a:defRPr>
            </a:lvl1pPr>
          </a:lstStyle>
          <a:p>
            <a:endParaRPr lang="en-US"/>
          </a:p>
        </p:txBody>
      </p:sp>
      <p:sp>
        <p:nvSpPr>
          <p:cNvPr id="10" name="Title">
            <a:extLst>
              <a:ext uri="{FF2B5EF4-FFF2-40B4-BE49-F238E27FC236}">
                <a16:creationId xmlns:a16="http://schemas.microsoft.com/office/drawing/2014/main" id="{43A56145-2D0E-E94F-A399-32CA6DD184A0}"/>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11" name="Content Placeholder">
            <a:extLst>
              <a:ext uri="{FF2B5EF4-FFF2-40B4-BE49-F238E27FC236}">
                <a16:creationId xmlns:a16="http://schemas.microsoft.com/office/drawing/2014/main" id="{20C025E5-7258-7042-B637-ACEBD0147F90}"/>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2"/>
                </a:solidFill>
              </a:defRPr>
            </a:lvl2pPr>
            <a:lvl3pPr>
              <a:spcAft>
                <a:spcPts val="500"/>
              </a:spcAft>
              <a:defRPr sz="2400">
                <a:solidFill>
                  <a:schemeClr val="tx2"/>
                </a:solidFill>
              </a:defRPr>
            </a:lvl3pPr>
            <a:lvl4pPr>
              <a:spcAft>
                <a:spcPts val="500"/>
              </a:spcAft>
              <a:defRPr sz="2000">
                <a:solidFill>
                  <a:schemeClr val="tx2"/>
                </a:solidFill>
              </a:defRPr>
            </a:lvl4pPr>
            <a:lvl5pPr>
              <a:spcAft>
                <a:spcPts val="500"/>
              </a:spcAft>
              <a:defRPr sz="1800">
                <a:solidFill>
                  <a:schemeClr val="tx2"/>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13" name="Logo">
            <a:extLst>
              <a:ext uri="{FF2B5EF4-FFF2-40B4-BE49-F238E27FC236}">
                <a16:creationId xmlns:a16="http://schemas.microsoft.com/office/drawing/2014/main" id="{6C9D8E9D-FECD-4DEA-8266-684ED070F91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53" y="6281865"/>
            <a:ext cx="3489861" cy="306034"/>
          </a:xfrm>
          <a:prstGeom prst="rect">
            <a:avLst/>
          </a:prstGeom>
        </p:spPr>
      </p:pic>
    </p:spTree>
    <p:extLst>
      <p:ext uri="{BB962C8B-B14F-4D97-AF65-F5344CB8AC3E}">
        <p14:creationId xmlns:p14="http://schemas.microsoft.com/office/powerpoint/2010/main" val="34549871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4_Single column title and content">
    <p:bg>
      <p:bgPr>
        <a:solidFill>
          <a:srgbClr val="A8BD3A">
            <a:alpha val="9804"/>
          </a:srgb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userDrawn="1"/>
        </p:nvSpPr>
        <p:spPr>
          <a:xfrm>
            <a:off x="0" y="6037942"/>
            <a:ext cx="12192000" cy="820058"/>
          </a:xfrm>
          <a:prstGeom prst="rect">
            <a:avLst/>
          </a:prstGeom>
          <a:solidFill>
            <a:srgbClr val="A8B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a:extLst>
              <a:ext uri="{FF2B5EF4-FFF2-40B4-BE49-F238E27FC236}">
                <a16:creationId xmlns:a16="http://schemas.microsoft.com/office/drawing/2014/main" id="{F06FA8BB-10A5-D04C-98E8-7CF1835F3413}"/>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pPr algn="ctr"/>
            <a:fld id="{232417FB-2EF4-EC49-BC13-97513C37E9E5}" type="slidenum">
              <a:rPr lang="en-US" smtClean="0"/>
              <a:pPr algn="ctr"/>
              <a:t>‹#›</a:t>
            </a:fld>
            <a:endParaRPr lang="en-US"/>
          </a:p>
        </p:txBody>
      </p:sp>
      <p:sp>
        <p:nvSpPr>
          <p:cNvPr id="16" name="Footer Placeholder">
            <a:extLst>
              <a:ext uri="{FF2B5EF4-FFF2-40B4-BE49-F238E27FC236}">
                <a16:creationId xmlns:a16="http://schemas.microsoft.com/office/drawing/2014/main" id="{4260E4F4-0AE2-534D-97B9-C9E641454FE3}"/>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rgbClr val="003C57"/>
                </a:solidFill>
              </a:defRPr>
            </a:lvl1pPr>
          </a:lstStyle>
          <a:p>
            <a:endParaRPr lang="en-US"/>
          </a:p>
        </p:txBody>
      </p:sp>
      <p:sp>
        <p:nvSpPr>
          <p:cNvPr id="10" name="Title">
            <a:extLst>
              <a:ext uri="{FF2B5EF4-FFF2-40B4-BE49-F238E27FC236}">
                <a16:creationId xmlns:a16="http://schemas.microsoft.com/office/drawing/2014/main" id="{43A56145-2D0E-E94F-A399-32CA6DD184A0}"/>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11" name="Content Placeholder">
            <a:extLst>
              <a:ext uri="{FF2B5EF4-FFF2-40B4-BE49-F238E27FC236}">
                <a16:creationId xmlns:a16="http://schemas.microsoft.com/office/drawing/2014/main" id="{20C025E5-7258-7042-B637-ACEBD0147F90}"/>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18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12" name="Logo">
            <a:extLst>
              <a:ext uri="{FF2B5EF4-FFF2-40B4-BE49-F238E27FC236}">
                <a16:creationId xmlns:a16="http://schemas.microsoft.com/office/drawing/2014/main" id="{26111289-4FD3-437B-8361-6BB02403A0A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53" y="6281865"/>
            <a:ext cx="3489861" cy="306034"/>
          </a:xfrm>
          <a:prstGeom prst="rect">
            <a:avLst/>
          </a:prstGeom>
        </p:spPr>
      </p:pic>
    </p:spTree>
    <p:extLst>
      <p:ext uri="{BB962C8B-B14F-4D97-AF65-F5344CB8AC3E}">
        <p14:creationId xmlns:p14="http://schemas.microsoft.com/office/powerpoint/2010/main" val="3370396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imple single column title and content">
    <p:bg>
      <p:bgPr>
        <a:solidFill>
          <a:srgbClr val="F5F5F6"/>
        </a:solidFill>
        <a:effectLst/>
      </p:bgPr>
    </p:bg>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41DF6F2E-6103-7646-B158-3C2256C8207A}"/>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pPr algn="ctr"/>
            <a:fld id="{232417FB-2EF4-EC49-BC13-97513C37E9E5}" type="slidenum">
              <a:rPr lang="en-US" smtClean="0"/>
              <a:pPr algn="ctr"/>
              <a:t>‹#›</a:t>
            </a:fld>
            <a:endParaRPr lang="en-US"/>
          </a:p>
        </p:txBody>
      </p:sp>
      <p:sp>
        <p:nvSpPr>
          <p:cNvPr id="10" name="Footer Placeholder">
            <a:extLst>
              <a:ext uri="{FF2B5EF4-FFF2-40B4-BE49-F238E27FC236}">
                <a16:creationId xmlns:a16="http://schemas.microsoft.com/office/drawing/2014/main" id="{329F9C9E-62CC-2B44-BA02-01ADE0F29C3E}"/>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rgbClr val="003C57"/>
                </a:solidFill>
              </a:defRPr>
            </a:lvl1pPr>
          </a:lstStyle>
          <a:p>
            <a:endParaRPr lang="en-US"/>
          </a:p>
        </p:txBody>
      </p:sp>
      <p:sp>
        <p:nvSpPr>
          <p:cNvPr id="2" name="Title"/>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3" name="Content Placeholde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18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cxnSp>
        <p:nvCxnSpPr>
          <p:cNvPr id="7" name="Line">
            <a:extLst>
              <a:ext uri="{FF2B5EF4-FFF2-40B4-BE49-F238E27FC236}">
                <a16:creationId xmlns:a16="http://schemas.microsoft.com/office/drawing/2014/main" id="{30544EB6-513C-7842-B1EB-1E3E37F1B12C}"/>
              </a:ext>
            </a:extLst>
          </p:cNvPr>
          <p:cNvCxnSpPr>
            <a:cxnSpLocks/>
          </p:cNvCxnSpPr>
          <p:nvPr userDrawn="1"/>
        </p:nvCxnSpPr>
        <p:spPr>
          <a:xfrm>
            <a:off x="822000" y="6055339"/>
            <a:ext cx="10548000" cy="0"/>
          </a:xfrm>
          <a:prstGeom prst="line">
            <a:avLst/>
          </a:prstGeom>
          <a:ln w="12700">
            <a:solidFill>
              <a:srgbClr val="003C57"/>
            </a:solidFill>
          </a:ln>
        </p:spPr>
        <p:style>
          <a:lnRef idx="1">
            <a:schemeClr val="accent1"/>
          </a:lnRef>
          <a:fillRef idx="0">
            <a:schemeClr val="accent1"/>
          </a:fillRef>
          <a:effectRef idx="0">
            <a:schemeClr val="accent1"/>
          </a:effectRef>
          <a:fontRef idx="minor">
            <a:schemeClr val="tx1"/>
          </a:fontRef>
        </p:style>
      </p:cxnSp>
      <p:pic>
        <p:nvPicPr>
          <p:cNvPr id="8" name="Logo">
            <a:extLst>
              <a:ext uri="{FF2B5EF4-FFF2-40B4-BE49-F238E27FC236}">
                <a16:creationId xmlns:a16="http://schemas.microsoft.com/office/drawing/2014/main" id="{6F0F87AC-425B-44BE-B1D9-A163C0E2ED3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53" y="6281865"/>
            <a:ext cx="3489861" cy="306034"/>
          </a:xfrm>
          <a:prstGeom prst="rect">
            <a:avLst/>
          </a:prstGeom>
        </p:spPr>
      </p:pic>
    </p:spTree>
    <p:extLst>
      <p:ext uri="{BB962C8B-B14F-4D97-AF65-F5344CB8AC3E}">
        <p14:creationId xmlns:p14="http://schemas.microsoft.com/office/powerpoint/2010/main" val="3914052912"/>
      </p:ext>
    </p:extLst>
  </p:cSld>
  <p:clrMapOvr>
    <a:masterClrMapping/>
  </p:clrMapOvr>
  <p:extLst>
    <p:ext uri="{DCECCB84-F9BA-43D5-87BE-67443E8EF086}">
      <p15:sldGuideLst xmlns:p15="http://schemas.microsoft.com/office/powerpoint/2012/main">
        <p15:guide id="1" orient="horz" pos="391" userDrawn="1">
          <p15:clr>
            <a:srgbClr val="FBAE40"/>
          </p15:clr>
        </p15:guide>
        <p15:guide id="2" pos="529" userDrawn="1">
          <p15:clr>
            <a:srgbClr val="FBAE40"/>
          </p15:clr>
        </p15:guide>
        <p15:guide id="3" pos="3940" userDrawn="1">
          <p15:clr>
            <a:srgbClr val="FBAE40"/>
          </p15:clr>
        </p15:guide>
        <p15:guide id="4" orient="horz" pos="363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7_Single column title and content">
    <p:bg>
      <p:bgPr>
        <a:solidFill>
          <a:srgbClr val="0F8243">
            <a:alpha val="9804"/>
          </a:srgb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userDrawn="1"/>
        </p:nvSpPr>
        <p:spPr>
          <a:xfrm>
            <a:off x="0" y="6037942"/>
            <a:ext cx="12192000" cy="820058"/>
          </a:xfrm>
          <a:prstGeom prst="rect">
            <a:avLst/>
          </a:prstGeom>
          <a:solidFill>
            <a:srgbClr val="0F8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14" name="Footer Placeholder">
            <a:extLst>
              <a:ext uri="{FF2B5EF4-FFF2-40B4-BE49-F238E27FC236}">
                <a16:creationId xmlns:a16="http://schemas.microsoft.com/office/drawing/2014/main" id="{EC4B6832-9A04-854F-9075-DF58CE992FA7}"/>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10" name="Title">
            <a:extLst>
              <a:ext uri="{FF2B5EF4-FFF2-40B4-BE49-F238E27FC236}">
                <a16:creationId xmlns:a16="http://schemas.microsoft.com/office/drawing/2014/main" id="{8D2D9665-1930-354D-807D-4411F3CF0D26}"/>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11" name="Content Placeholder">
            <a:extLst>
              <a:ext uri="{FF2B5EF4-FFF2-40B4-BE49-F238E27FC236}">
                <a16:creationId xmlns:a16="http://schemas.microsoft.com/office/drawing/2014/main" id="{E3E75594-49FF-B84B-8C8B-F49C4E118CD9}"/>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18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9" name="Logo">
            <a:extLst>
              <a:ext uri="{FF2B5EF4-FFF2-40B4-BE49-F238E27FC236}">
                <a16:creationId xmlns:a16="http://schemas.microsoft.com/office/drawing/2014/main" id="{E87E00BB-C881-4224-884B-E53DCEF7FC1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49" y="6281865"/>
            <a:ext cx="3489869" cy="306034"/>
          </a:xfrm>
          <a:prstGeom prst="rect">
            <a:avLst/>
          </a:prstGeom>
        </p:spPr>
      </p:pic>
    </p:spTree>
    <p:extLst>
      <p:ext uri="{BB962C8B-B14F-4D97-AF65-F5344CB8AC3E}">
        <p14:creationId xmlns:p14="http://schemas.microsoft.com/office/powerpoint/2010/main" val="21453996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94BF7-3833-4BAE-B127-2F24CAE812D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AA64327-4D1F-4AF9-9BB4-47FC541E39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1188DE-C0CD-4DBD-8159-616A3BD0EF1A}"/>
              </a:ext>
            </a:extLst>
          </p:cNvPr>
          <p:cNvSpPr>
            <a:spLocks noGrp="1"/>
          </p:cNvSpPr>
          <p:nvPr>
            <p:ph type="dt" sz="half" idx="10"/>
          </p:nvPr>
        </p:nvSpPr>
        <p:spPr/>
        <p:txBody>
          <a:bodyPr/>
          <a:lstStyle/>
          <a:p>
            <a:fld id="{A46FF2DC-C5F8-4519-9949-541B8B883BC2}" type="datetimeFigureOut">
              <a:rPr lang="en-GB" smtClean="0"/>
              <a:t>23/06/2022</a:t>
            </a:fld>
            <a:endParaRPr lang="en-GB"/>
          </a:p>
        </p:txBody>
      </p:sp>
      <p:sp>
        <p:nvSpPr>
          <p:cNvPr id="5" name="Footer Placeholder 4">
            <a:extLst>
              <a:ext uri="{FF2B5EF4-FFF2-40B4-BE49-F238E27FC236}">
                <a16:creationId xmlns:a16="http://schemas.microsoft.com/office/drawing/2014/main" id="{56584E5B-5870-4CAB-9656-41BA93DDD1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E27F4F-2BBC-4523-B1D8-84B423903D2D}"/>
              </a:ext>
            </a:extLst>
          </p:cNvPr>
          <p:cNvSpPr>
            <a:spLocks noGrp="1"/>
          </p:cNvSpPr>
          <p:nvPr>
            <p:ph type="sldNum" sz="quarter" idx="12"/>
          </p:nvPr>
        </p:nvSpPr>
        <p:spPr/>
        <p:txBody>
          <a:bodyPr/>
          <a:lstStyle/>
          <a:p>
            <a:fld id="{5147A2CF-3BD2-4160-B882-7DB97D7B4C6F}" type="slidenum">
              <a:rPr lang="en-GB" smtClean="0"/>
              <a:t>‹#›</a:t>
            </a:fld>
            <a:endParaRPr lang="en-GB"/>
          </a:p>
        </p:txBody>
      </p:sp>
    </p:spTree>
    <p:extLst>
      <p:ext uri="{BB962C8B-B14F-4D97-AF65-F5344CB8AC3E}">
        <p14:creationId xmlns:p14="http://schemas.microsoft.com/office/powerpoint/2010/main" val="31163177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9F55-FC73-4B13-B605-1BB6AFDBBA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D904CB2-CA50-4F56-B19C-50FEA1EAE2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60CEE05-1127-40CB-863D-0C545CB4CED4}"/>
              </a:ext>
            </a:extLst>
          </p:cNvPr>
          <p:cNvSpPr>
            <a:spLocks noGrp="1"/>
          </p:cNvSpPr>
          <p:nvPr>
            <p:ph type="dt" sz="half" idx="10"/>
          </p:nvPr>
        </p:nvSpPr>
        <p:spPr/>
        <p:txBody>
          <a:bodyPr/>
          <a:lstStyle/>
          <a:p>
            <a:fld id="{A46FF2DC-C5F8-4519-9949-541B8B883BC2}" type="datetimeFigureOut">
              <a:rPr lang="en-GB" smtClean="0"/>
              <a:t>23/06/2022</a:t>
            </a:fld>
            <a:endParaRPr lang="en-GB"/>
          </a:p>
        </p:txBody>
      </p:sp>
      <p:sp>
        <p:nvSpPr>
          <p:cNvPr id="5" name="Footer Placeholder 4">
            <a:extLst>
              <a:ext uri="{FF2B5EF4-FFF2-40B4-BE49-F238E27FC236}">
                <a16:creationId xmlns:a16="http://schemas.microsoft.com/office/drawing/2014/main" id="{DBFCD00E-FDBC-48D9-B6B9-1F3AB82A4B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24B56-ECAD-4D05-9A59-2EC87CA97F69}"/>
              </a:ext>
            </a:extLst>
          </p:cNvPr>
          <p:cNvSpPr>
            <a:spLocks noGrp="1"/>
          </p:cNvSpPr>
          <p:nvPr>
            <p:ph type="sldNum" sz="quarter" idx="12"/>
          </p:nvPr>
        </p:nvSpPr>
        <p:spPr/>
        <p:txBody>
          <a:bodyPr/>
          <a:lstStyle/>
          <a:p>
            <a:fld id="{5147A2CF-3BD2-4160-B882-7DB97D7B4C6F}" type="slidenum">
              <a:rPr lang="en-GB" smtClean="0"/>
              <a:t>‹#›</a:t>
            </a:fld>
            <a:endParaRPr lang="en-GB"/>
          </a:p>
        </p:txBody>
      </p:sp>
    </p:spTree>
    <p:extLst>
      <p:ext uri="{BB962C8B-B14F-4D97-AF65-F5344CB8AC3E}">
        <p14:creationId xmlns:p14="http://schemas.microsoft.com/office/powerpoint/2010/main" val="18640731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94BF7-3833-4BAE-B127-2F24CAE812D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AA64327-4D1F-4AF9-9BB4-47FC541E39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1188DE-C0CD-4DBD-8159-616A3BD0EF1A}"/>
              </a:ext>
            </a:extLst>
          </p:cNvPr>
          <p:cNvSpPr>
            <a:spLocks noGrp="1"/>
          </p:cNvSpPr>
          <p:nvPr>
            <p:ph type="dt" sz="half" idx="10"/>
          </p:nvPr>
        </p:nvSpPr>
        <p:spPr/>
        <p:txBody>
          <a:bodyPr/>
          <a:lstStyle/>
          <a:p>
            <a:fld id="{A46FF2DC-C5F8-4519-9949-541B8B883BC2}" type="datetimeFigureOut">
              <a:rPr lang="en-GB" smtClean="0"/>
              <a:t>23/06/2022</a:t>
            </a:fld>
            <a:endParaRPr lang="en-GB"/>
          </a:p>
        </p:txBody>
      </p:sp>
      <p:sp>
        <p:nvSpPr>
          <p:cNvPr id="5" name="Footer Placeholder 4">
            <a:extLst>
              <a:ext uri="{FF2B5EF4-FFF2-40B4-BE49-F238E27FC236}">
                <a16:creationId xmlns:a16="http://schemas.microsoft.com/office/drawing/2014/main" id="{56584E5B-5870-4CAB-9656-41BA93DDD1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E27F4F-2BBC-4523-B1D8-84B423903D2D}"/>
              </a:ext>
            </a:extLst>
          </p:cNvPr>
          <p:cNvSpPr>
            <a:spLocks noGrp="1"/>
          </p:cNvSpPr>
          <p:nvPr>
            <p:ph type="sldNum" sz="quarter" idx="12"/>
          </p:nvPr>
        </p:nvSpPr>
        <p:spPr/>
        <p:txBody>
          <a:bodyPr/>
          <a:lstStyle/>
          <a:p>
            <a:fld id="{5147A2CF-3BD2-4160-B882-7DB97D7B4C6F}" type="slidenum">
              <a:rPr lang="en-GB" smtClean="0"/>
              <a:t>‹#›</a:t>
            </a:fld>
            <a:endParaRPr lang="en-GB"/>
          </a:p>
        </p:txBody>
      </p:sp>
    </p:spTree>
    <p:extLst>
      <p:ext uri="{BB962C8B-B14F-4D97-AF65-F5344CB8AC3E}">
        <p14:creationId xmlns:p14="http://schemas.microsoft.com/office/powerpoint/2010/main" val="41057487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68193-F6D2-4354-916D-55D3EAB972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24C9E60-AB13-49A9-9ED6-62BACA2822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4DC2BB-29DB-4D7E-B71E-7373E0C974DC}"/>
              </a:ext>
            </a:extLst>
          </p:cNvPr>
          <p:cNvSpPr>
            <a:spLocks noGrp="1"/>
          </p:cNvSpPr>
          <p:nvPr>
            <p:ph type="dt" sz="half" idx="10"/>
          </p:nvPr>
        </p:nvSpPr>
        <p:spPr/>
        <p:txBody>
          <a:bodyPr/>
          <a:lstStyle/>
          <a:p>
            <a:fld id="{A46FF2DC-C5F8-4519-9949-541B8B883BC2}" type="datetimeFigureOut">
              <a:rPr lang="en-GB" smtClean="0"/>
              <a:t>23/06/2022</a:t>
            </a:fld>
            <a:endParaRPr lang="en-GB"/>
          </a:p>
        </p:txBody>
      </p:sp>
      <p:sp>
        <p:nvSpPr>
          <p:cNvPr id="5" name="Footer Placeholder 4">
            <a:extLst>
              <a:ext uri="{FF2B5EF4-FFF2-40B4-BE49-F238E27FC236}">
                <a16:creationId xmlns:a16="http://schemas.microsoft.com/office/drawing/2014/main" id="{D9C95004-56D3-42A4-BC6E-0FDBF733C9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828C70-6F9D-420C-95F9-F2B15C3C7303}"/>
              </a:ext>
            </a:extLst>
          </p:cNvPr>
          <p:cNvSpPr>
            <a:spLocks noGrp="1"/>
          </p:cNvSpPr>
          <p:nvPr>
            <p:ph type="sldNum" sz="quarter" idx="12"/>
          </p:nvPr>
        </p:nvSpPr>
        <p:spPr/>
        <p:txBody>
          <a:bodyPr/>
          <a:lstStyle/>
          <a:p>
            <a:fld id="{5147A2CF-3BD2-4160-B882-7DB97D7B4C6F}" type="slidenum">
              <a:rPr lang="en-GB" smtClean="0"/>
              <a:t>‹#›</a:t>
            </a:fld>
            <a:endParaRPr lang="en-GB"/>
          </a:p>
        </p:txBody>
      </p:sp>
    </p:spTree>
    <p:extLst>
      <p:ext uri="{BB962C8B-B14F-4D97-AF65-F5344CB8AC3E}">
        <p14:creationId xmlns:p14="http://schemas.microsoft.com/office/powerpoint/2010/main" val="20318880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71209-8E00-455F-974A-E4279FD6A8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3D092A9-71FF-4B92-9EFD-CC9B3EF1FF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0330949-4B45-4DD7-A163-616655A85A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8415534-7B98-4950-88FF-D638D872B306}"/>
              </a:ext>
            </a:extLst>
          </p:cNvPr>
          <p:cNvSpPr>
            <a:spLocks noGrp="1"/>
          </p:cNvSpPr>
          <p:nvPr>
            <p:ph type="dt" sz="half" idx="10"/>
          </p:nvPr>
        </p:nvSpPr>
        <p:spPr/>
        <p:txBody>
          <a:bodyPr/>
          <a:lstStyle/>
          <a:p>
            <a:fld id="{A46FF2DC-C5F8-4519-9949-541B8B883BC2}" type="datetimeFigureOut">
              <a:rPr lang="en-GB" smtClean="0"/>
              <a:t>23/06/2022</a:t>
            </a:fld>
            <a:endParaRPr lang="en-GB"/>
          </a:p>
        </p:txBody>
      </p:sp>
      <p:sp>
        <p:nvSpPr>
          <p:cNvPr id="6" name="Footer Placeholder 5">
            <a:extLst>
              <a:ext uri="{FF2B5EF4-FFF2-40B4-BE49-F238E27FC236}">
                <a16:creationId xmlns:a16="http://schemas.microsoft.com/office/drawing/2014/main" id="{8E3FCA61-64D5-43A6-A4C0-C94E8322FC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63C6A8-3A9F-4509-BCD0-F91CF9C7867E}"/>
              </a:ext>
            </a:extLst>
          </p:cNvPr>
          <p:cNvSpPr>
            <a:spLocks noGrp="1"/>
          </p:cNvSpPr>
          <p:nvPr>
            <p:ph type="sldNum" sz="quarter" idx="12"/>
          </p:nvPr>
        </p:nvSpPr>
        <p:spPr/>
        <p:txBody>
          <a:bodyPr/>
          <a:lstStyle/>
          <a:p>
            <a:fld id="{5147A2CF-3BD2-4160-B882-7DB97D7B4C6F}" type="slidenum">
              <a:rPr lang="en-GB" smtClean="0"/>
              <a:t>‹#›</a:t>
            </a:fld>
            <a:endParaRPr lang="en-GB"/>
          </a:p>
        </p:txBody>
      </p:sp>
    </p:spTree>
    <p:extLst>
      <p:ext uri="{BB962C8B-B14F-4D97-AF65-F5344CB8AC3E}">
        <p14:creationId xmlns:p14="http://schemas.microsoft.com/office/powerpoint/2010/main" val="5262924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44970-6659-402D-8DC6-2854BB18C2A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1F830A-F5CB-44B7-8CBE-0CD8198361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811473-BEFB-4B42-9598-46CAFEF368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CF673E7-529A-4A5A-AF24-71C761508B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079355-9855-4B7F-A840-0D60A8676B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03C1760-273B-461F-9ED9-8D0F63238725}"/>
              </a:ext>
            </a:extLst>
          </p:cNvPr>
          <p:cNvSpPr>
            <a:spLocks noGrp="1"/>
          </p:cNvSpPr>
          <p:nvPr>
            <p:ph type="dt" sz="half" idx="10"/>
          </p:nvPr>
        </p:nvSpPr>
        <p:spPr/>
        <p:txBody>
          <a:bodyPr/>
          <a:lstStyle/>
          <a:p>
            <a:fld id="{A46FF2DC-C5F8-4519-9949-541B8B883BC2}" type="datetimeFigureOut">
              <a:rPr lang="en-GB" smtClean="0"/>
              <a:t>23/06/2022</a:t>
            </a:fld>
            <a:endParaRPr lang="en-GB"/>
          </a:p>
        </p:txBody>
      </p:sp>
      <p:sp>
        <p:nvSpPr>
          <p:cNvPr id="8" name="Footer Placeholder 7">
            <a:extLst>
              <a:ext uri="{FF2B5EF4-FFF2-40B4-BE49-F238E27FC236}">
                <a16:creationId xmlns:a16="http://schemas.microsoft.com/office/drawing/2014/main" id="{AD1C2687-9678-4BFD-BF50-88C675132CD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6133158-F75E-462E-ABDB-E2EE42BC0D06}"/>
              </a:ext>
            </a:extLst>
          </p:cNvPr>
          <p:cNvSpPr>
            <a:spLocks noGrp="1"/>
          </p:cNvSpPr>
          <p:nvPr>
            <p:ph type="sldNum" sz="quarter" idx="12"/>
          </p:nvPr>
        </p:nvSpPr>
        <p:spPr/>
        <p:txBody>
          <a:bodyPr/>
          <a:lstStyle/>
          <a:p>
            <a:fld id="{5147A2CF-3BD2-4160-B882-7DB97D7B4C6F}" type="slidenum">
              <a:rPr lang="en-GB" smtClean="0"/>
              <a:t>‹#›</a:t>
            </a:fld>
            <a:endParaRPr lang="en-GB"/>
          </a:p>
        </p:txBody>
      </p:sp>
    </p:spTree>
    <p:extLst>
      <p:ext uri="{BB962C8B-B14F-4D97-AF65-F5344CB8AC3E}">
        <p14:creationId xmlns:p14="http://schemas.microsoft.com/office/powerpoint/2010/main" val="4965481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BB6AB-193B-42DA-9891-30F4B1D4246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05BD1E8-663B-4C9B-B2FB-50CD75D998F7}"/>
              </a:ext>
            </a:extLst>
          </p:cNvPr>
          <p:cNvSpPr>
            <a:spLocks noGrp="1"/>
          </p:cNvSpPr>
          <p:nvPr>
            <p:ph type="dt" sz="half" idx="10"/>
          </p:nvPr>
        </p:nvSpPr>
        <p:spPr/>
        <p:txBody>
          <a:bodyPr/>
          <a:lstStyle/>
          <a:p>
            <a:fld id="{A46FF2DC-C5F8-4519-9949-541B8B883BC2}" type="datetimeFigureOut">
              <a:rPr lang="en-GB" smtClean="0"/>
              <a:t>23/06/2022</a:t>
            </a:fld>
            <a:endParaRPr lang="en-GB"/>
          </a:p>
        </p:txBody>
      </p:sp>
      <p:sp>
        <p:nvSpPr>
          <p:cNvPr id="4" name="Footer Placeholder 3">
            <a:extLst>
              <a:ext uri="{FF2B5EF4-FFF2-40B4-BE49-F238E27FC236}">
                <a16:creationId xmlns:a16="http://schemas.microsoft.com/office/drawing/2014/main" id="{CBF2C92C-2A1B-4133-A399-D006CE4BE3A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2A52CB8-171D-4020-A8F2-D4B86831015B}"/>
              </a:ext>
            </a:extLst>
          </p:cNvPr>
          <p:cNvSpPr>
            <a:spLocks noGrp="1"/>
          </p:cNvSpPr>
          <p:nvPr>
            <p:ph type="sldNum" sz="quarter" idx="12"/>
          </p:nvPr>
        </p:nvSpPr>
        <p:spPr/>
        <p:txBody>
          <a:bodyPr/>
          <a:lstStyle/>
          <a:p>
            <a:fld id="{5147A2CF-3BD2-4160-B882-7DB97D7B4C6F}" type="slidenum">
              <a:rPr lang="en-GB" smtClean="0"/>
              <a:t>‹#›</a:t>
            </a:fld>
            <a:endParaRPr lang="en-GB"/>
          </a:p>
        </p:txBody>
      </p:sp>
    </p:spTree>
    <p:extLst>
      <p:ext uri="{BB962C8B-B14F-4D97-AF65-F5344CB8AC3E}">
        <p14:creationId xmlns:p14="http://schemas.microsoft.com/office/powerpoint/2010/main" val="33359849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379D4E-4AEB-4E81-9D19-9A6DAFA51965}"/>
              </a:ext>
            </a:extLst>
          </p:cNvPr>
          <p:cNvSpPr>
            <a:spLocks noGrp="1"/>
          </p:cNvSpPr>
          <p:nvPr>
            <p:ph type="dt" sz="half" idx="10"/>
          </p:nvPr>
        </p:nvSpPr>
        <p:spPr/>
        <p:txBody>
          <a:bodyPr/>
          <a:lstStyle/>
          <a:p>
            <a:fld id="{A46FF2DC-C5F8-4519-9949-541B8B883BC2}" type="datetimeFigureOut">
              <a:rPr lang="en-GB" smtClean="0"/>
              <a:t>23/06/2022</a:t>
            </a:fld>
            <a:endParaRPr lang="en-GB"/>
          </a:p>
        </p:txBody>
      </p:sp>
      <p:sp>
        <p:nvSpPr>
          <p:cNvPr id="3" name="Footer Placeholder 2">
            <a:extLst>
              <a:ext uri="{FF2B5EF4-FFF2-40B4-BE49-F238E27FC236}">
                <a16:creationId xmlns:a16="http://schemas.microsoft.com/office/drawing/2014/main" id="{044F720B-110B-4B30-A328-6DC08ADCE9B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084DB96-1297-4602-8502-950B3E7B347B}"/>
              </a:ext>
            </a:extLst>
          </p:cNvPr>
          <p:cNvSpPr>
            <a:spLocks noGrp="1"/>
          </p:cNvSpPr>
          <p:nvPr>
            <p:ph type="sldNum" sz="quarter" idx="12"/>
          </p:nvPr>
        </p:nvSpPr>
        <p:spPr/>
        <p:txBody>
          <a:bodyPr/>
          <a:lstStyle/>
          <a:p>
            <a:fld id="{5147A2CF-3BD2-4160-B882-7DB97D7B4C6F}" type="slidenum">
              <a:rPr lang="en-GB" smtClean="0"/>
              <a:t>‹#›</a:t>
            </a:fld>
            <a:endParaRPr lang="en-GB"/>
          </a:p>
        </p:txBody>
      </p:sp>
    </p:spTree>
    <p:extLst>
      <p:ext uri="{BB962C8B-B14F-4D97-AF65-F5344CB8AC3E}">
        <p14:creationId xmlns:p14="http://schemas.microsoft.com/office/powerpoint/2010/main" val="27542937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93037-72C1-417B-92A6-3D352273AA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5682737-FAD2-4FA0-8D87-450AFAF3BF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EB28DA-26AC-4EA7-BA5D-5683AC77F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78F9AD-A212-4A2B-B154-3B02593AB2D6}"/>
              </a:ext>
            </a:extLst>
          </p:cNvPr>
          <p:cNvSpPr>
            <a:spLocks noGrp="1"/>
          </p:cNvSpPr>
          <p:nvPr>
            <p:ph type="dt" sz="half" idx="10"/>
          </p:nvPr>
        </p:nvSpPr>
        <p:spPr/>
        <p:txBody>
          <a:bodyPr/>
          <a:lstStyle/>
          <a:p>
            <a:fld id="{A46FF2DC-C5F8-4519-9949-541B8B883BC2}" type="datetimeFigureOut">
              <a:rPr lang="en-GB" smtClean="0"/>
              <a:t>23/06/2022</a:t>
            </a:fld>
            <a:endParaRPr lang="en-GB"/>
          </a:p>
        </p:txBody>
      </p:sp>
      <p:sp>
        <p:nvSpPr>
          <p:cNvPr id="6" name="Footer Placeholder 5">
            <a:extLst>
              <a:ext uri="{FF2B5EF4-FFF2-40B4-BE49-F238E27FC236}">
                <a16:creationId xmlns:a16="http://schemas.microsoft.com/office/drawing/2014/main" id="{9600FEB5-A240-464E-8A14-3E337CED40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3E2A7C-273D-46BA-9D40-3C6F06566A2A}"/>
              </a:ext>
            </a:extLst>
          </p:cNvPr>
          <p:cNvSpPr>
            <a:spLocks noGrp="1"/>
          </p:cNvSpPr>
          <p:nvPr>
            <p:ph type="sldNum" sz="quarter" idx="12"/>
          </p:nvPr>
        </p:nvSpPr>
        <p:spPr/>
        <p:txBody>
          <a:bodyPr/>
          <a:lstStyle/>
          <a:p>
            <a:fld id="{5147A2CF-3BD2-4160-B882-7DB97D7B4C6F}" type="slidenum">
              <a:rPr lang="en-GB" smtClean="0"/>
              <a:t>‹#›</a:t>
            </a:fld>
            <a:endParaRPr lang="en-GB"/>
          </a:p>
        </p:txBody>
      </p:sp>
    </p:spTree>
    <p:extLst>
      <p:ext uri="{BB962C8B-B14F-4D97-AF65-F5344CB8AC3E}">
        <p14:creationId xmlns:p14="http://schemas.microsoft.com/office/powerpoint/2010/main" val="322797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imple two column text and content">
    <p:bg>
      <p:bgPr>
        <a:solidFill>
          <a:srgbClr val="F5F5F6"/>
        </a:solidFill>
        <a:effectLst/>
      </p:bgPr>
    </p:bg>
    <p:spTree>
      <p:nvGrpSpPr>
        <p:cNvPr id="1" name=""/>
        <p:cNvGrpSpPr/>
        <p:nvPr/>
      </p:nvGrpSpPr>
      <p:grpSpPr>
        <a:xfrm>
          <a:off x="0" y="0"/>
          <a:ext cx="0" cy="0"/>
          <a:chOff x="0" y="0"/>
          <a:chExt cx="0" cy="0"/>
        </a:xfrm>
      </p:grpSpPr>
      <p:sp>
        <p:nvSpPr>
          <p:cNvPr id="14" name="Slide Number Placeholder">
            <a:extLst>
              <a:ext uri="{FF2B5EF4-FFF2-40B4-BE49-F238E27FC236}">
                <a16:creationId xmlns:a16="http://schemas.microsoft.com/office/drawing/2014/main" id="{5D913410-9DC7-834A-B330-976E80A5685D}"/>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tx1"/>
                </a:solidFill>
              </a:defRPr>
            </a:lvl1pPr>
          </a:lstStyle>
          <a:p>
            <a:pPr algn="ctr"/>
            <a:fld id="{232417FB-2EF4-EC49-BC13-97513C37E9E5}" type="slidenum">
              <a:rPr lang="en-US" smtClean="0"/>
              <a:pPr algn="ctr"/>
              <a:t>‹#›</a:t>
            </a:fld>
            <a:endParaRPr lang="en-US"/>
          </a:p>
        </p:txBody>
      </p:sp>
      <p:sp>
        <p:nvSpPr>
          <p:cNvPr id="15" name="Footer Placeholder">
            <a:extLst>
              <a:ext uri="{FF2B5EF4-FFF2-40B4-BE49-F238E27FC236}">
                <a16:creationId xmlns:a16="http://schemas.microsoft.com/office/drawing/2014/main" id="{EA701F44-73AD-C64B-8322-8400CB324EF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tx1"/>
                </a:solidFill>
              </a:defRPr>
            </a:lvl1pPr>
          </a:lstStyle>
          <a:p>
            <a:endParaRPr lang="en-US"/>
          </a:p>
        </p:txBody>
      </p:sp>
      <p:cxnSp>
        <p:nvCxnSpPr>
          <p:cNvPr id="8" name="Line">
            <a:extLst>
              <a:ext uri="{FF2B5EF4-FFF2-40B4-BE49-F238E27FC236}">
                <a16:creationId xmlns:a16="http://schemas.microsoft.com/office/drawing/2014/main" id="{7A09A1D8-0AE4-B646-8D6E-9B761AD35D7E}"/>
              </a:ext>
            </a:extLst>
          </p:cNvPr>
          <p:cNvCxnSpPr>
            <a:cxnSpLocks/>
          </p:cNvCxnSpPr>
          <p:nvPr userDrawn="1"/>
        </p:nvCxnSpPr>
        <p:spPr>
          <a:xfrm>
            <a:off x="822000" y="6055339"/>
            <a:ext cx="10548000" cy="0"/>
          </a:xfrm>
          <a:prstGeom prst="line">
            <a:avLst/>
          </a:prstGeom>
          <a:ln w="12700">
            <a:solidFill>
              <a:srgbClr val="003C57"/>
            </a:solidFill>
          </a:ln>
        </p:spPr>
        <p:style>
          <a:lnRef idx="1">
            <a:schemeClr val="accent1"/>
          </a:lnRef>
          <a:fillRef idx="0">
            <a:schemeClr val="accent1"/>
          </a:fillRef>
          <a:effectRef idx="0">
            <a:schemeClr val="accent1"/>
          </a:effectRef>
          <a:fontRef idx="minor">
            <a:schemeClr val="tx1"/>
          </a:fontRef>
        </p:style>
      </p:cxnSp>
      <p:pic>
        <p:nvPicPr>
          <p:cNvPr id="9" name="Logo">
            <a:extLst>
              <a:ext uri="{FF2B5EF4-FFF2-40B4-BE49-F238E27FC236}">
                <a16:creationId xmlns:a16="http://schemas.microsoft.com/office/drawing/2014/main" id="{66B13EBF-9BF3-407E-95DF-1E150408387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53" y="6281865"/>
            <a:ext cx="3489861" cy="306034"/>
          </a:xfrm>
          <a:prstGeom prst="rect">
            <a:avLst/>
          </a:prstGeom>
        </p:spPr>
      </p:pic>
      <p:sp>
        <p:nvSpPr>
          <p:cNvPr id="40" name="Title">
            <a:extLst>
              <a:ext uri="{FF2B5EF4-FFF2-40B4-BE49-F238E27FC236}">
                <a16:creationId xmlns:a16="http://schemas.microsoft.com/office/drawing/2014/main" id="{828BD64B-77BE-4FF5-BBDC-EF7EC865CCDB}"/>
              </a:ext>
            </a:extLst>
          </p:cNvPr>
          <p:cNvSpPr>
            <a:spLocks noGrp="1"/>
          </p:cNvSpPr>
          <p:nvPr>
            <p:ph type="title" hasCustomPrompt="1"/>
          </p:nvPr>
        </p:nvSpPr>
        <p:spPr>
          <a:xfrm>
            <a:off x="838200" y="642126"/>
            <a:ext cx="10515600" cy="526298"/>
          </a:xfrm>
          <a:prstGeom prst="rect">
            <a:avLst/>
          </a:prstGeom>
        </p:spPr>
        <p:txBody>
          <a:bodyPr>
            <a:spAutoFit/>
          </a:bodyPr>
          <a:lstStyle>
            <a:lvl1pPr>
              <a:defRPr sz="3600"/>
            </a:lvl1pPr>
          </a:lstStyle>
          <a:p>
            <a:r>
              <a:rPr lang="en-US"/>
              <a:t>Add your heading here</a:t>
            </a:r>
          </a:p>
        </p:txBody>
      </p:sp>
      <p:sp>
        <p:nvSpPr>
          <p:cNvPr id="41" name="Content Placeholder 1">
            <a:extLst>
              <a:ext uri="{FF2B5EF4-FFF2-40B4-BE49-F238E27FC236}">
                <a16:creationId xmlns:a16="http://schemas.microsoft.com/office/drawing/2014/main" id="{87ADB154-14C7-45F6-86A7-1568603A2E87}"/>
              </a:ext>
            </a:extLst>
          </p:cNvPr>
          <p:cNvSpPr>
            <a:spLocks noGrp="1"/>
          </p:cNvSpPr>
          <p:nvPr>
            <p:ph sz="half" idx="1" hasCustomPrompt="1"/>
          </p:nvPr>
        </p:nvSpPr>
        <p:spPr>
          <a:xfrm>
            <a:off x="838200" y="1422595"/>
            <a:ext cx="4961351" cy="2375394"/>
          </a:xfrm>
          <a:prstGeom prst="rect">
            <a:avLst/>
          </a:prstGeom>
        </p:spPr>
        <p:txBody>
          <a:bodyPr wrap="square" tIns="0" bIns="0" anchor="t" anchorCtr="0"/>
          <a:lstStyle>
            <a:lvl1pPr>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2000">
                <a:solidFill>
                  <a:schemeClr val="tx1"/>
                </a:solidFill>
              </a:defRPr>
            </a:lvl5pPr>
          </a:lstStyle>
          <a:p>
            <a:pPr lvl="0"/>
            <a:r>
              <a:rPr lang="en-US"/>
              <a:t>Column one</a:t>
            </a:r>
          </a:p>
          <a:p>
            <a:pPr lvl="1"/>
            <a:r>
              <a:rPr lang="en-US"/>
              <a:t>Second level</a:t>
            </a:r>
          </a:p>
          <a:p>
            <a:pPr lvl="2"/>
            <a:r>
              <a:rPr lang="en-US"/>
              <a:t>Third level</a:t>
            </a:r>
          </a:p>
          <a:p>
            <a:pPr lvl="3"/>
            <a:r>
              <a:rPr lang="en-US"/>
              <a:t>Fourth level</a:t>
            </a:r>
          </a:p>
          <a:p>
            <a:pPr lvl="4"/>
            <a:r>
              <a:rPr lang="en-US"/>
              <a:t>Fifth level</a:t>
            </a:r>
          </a:p>
        </p:txBody>
      </p:sp>
      <p:sp>
        <p:nvSpPr>
          <p:cNvPr id="42" name="Content Placeholder 2">
            <a:extLst>
              <a:ext uri="{FF2B5EF4-FFF2-40B4-BE49-F238E27FC236}">
                <a16:creationId xmlns:a16="http://schemas.microsoft.com/office/drawing/2014/main" id="{6F27E631-7041-4832-8BDE-85CAE2816EDC}"/>
              </a:ext>
            </a:extLst>
          </p:cNvPr>
          <p:cNvSpPr>
            <a:spLocks noGrp="1"/>
          </p:cNvSpPr>
          <p:nvPr>
            <p:ph sz="half" idx="2" hasCustomPrompt="1"/>
          </p:nvPr>
        </p:nvSpPr>
        <p:spPr>
          <a:xfrm>
            <a:off x="6172200" y="1422595"/>
            <a:ext cx="5199743" cy="2375394"/>
          </a:xfrm>
          <a:prstGeom prst="rect">
            <a:avLst/>
          </a:prstGeom>
        </p:spPr>
        <p:txBody>
          <a:bodyPr wrap="square" tIns="0" bIns="0" anchor="t" anchorCtr="0"/>
          <a:lstStyle>
            <a:lvl1pPr>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2000">
                <a:solidFill>
                  <a:schemeClr val="tx1"/>
                </a:solidFill>
              </a:defRPr>
            </a:lvl5pPr>
          </a:lstStyle>
          <a:p>
            <a:pPr lvl="0"/>
            <a:r>
              <a:rPr lang="en-US"/>
              <a:t>Column two</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7903953"/>
      </p:ext>
    </p:extLst>
  </p:cSld>
  <p:clrMapOvr>
    <a:masterClrMapping/>
  </p:clrMapOvr>
  <p:extLst>
    <p:ext uri="{DCECCB84-F9BA-43D5-87BE-67443E8EF086}">
      <p15:sldGuideLst xmlns:p15="http://schemas.microsoft.com/office/powerpoint/2012/main">
        <p15:guide id="1" orient="horz" pos="391">
          <p15:clr>
            <a:srgbClr val="FBAE40"/>
          </p15:clr>
        </p15:guide>
        <p15:guide id="2" orient="horz" pos="3634">
          <p15:clr>
            <a:srgbClr val="FBAE40"/>
          </p15:clr>
        </p15:guide>
        <p15:guide id="3" pos="529">
          <p15:clr>
            <a:srgbClr val="FBAE40"/>
          </p15:clr>
        </p15:guide>
        <p15:guide id="4" pos="7174">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56FD7-B821-4968-8C89-81F5D243EF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18861B9-4FAE-434B-AF29-F3B70C9CFB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DD2B51B-0A21-42E3-8BA9-74E57DAA6C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FE4686-B720-4C09-B975-A57E3EFFE633}"/>
              </a:ext>
            </a:extLst>
          </p:cNvPr>
          <p:cNvSpPr>
            <a:spLocks noGrp="1"/>
          </p:cNvSpPr>
          <p:nvPr>
            <p:ph type="dt" sz="half" idx="10"/>
          </p:nvPr>
        </p:nvSpPr>
        <p:spPr/>
        <p:txBody>
          <a:bodyPr/>
          <a:lstStyle/>
          <a:p>
            <a:fld id="{A46FF2DC-C5F8-4519-9949-541B8B883BC2}" type="datetimeFigureOut">
              <a:rPr lang="en-GB" smtClean="0"/>
              <a:t>23/06/2022</a:t>
            </a:fld>
            <a:endParaRPr lang="en-GB"/>
          </a:p>
        </p:txBody>
      </p:sp>
      <p:sp>
        <p:nvSpPr>
          <p:cNvPr id="6" name="Footer Placeholder 5">
            <a:extLst>
              <a:ext uri="{FF2B5EF4-FFF2-40B4-BE49-F238E27FC236}">
                <a16:creationId xmlns:a16="http://schemas.microsoft.com/office/drawing/2014/main" id="{3F08E7A9-E00E-41CB-A79B-63D9F127B7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09CC82-022C-44F2-A6E5-E397C50561DC}"/>
              </a:ext>
            </a:extLst>
          </p:cNvPr>
          <p:cNvSpPr>
            <a:spLocks noGrp="1"/>
          </p:cNvSpPr>
          <p:nvPr>
            <p:ph type="sldNum" sz="quarter" idx="12"/>
          </p:nvPr>
        </p:nvSpPr>
        <p:spPr/>
        <p:txBody>
          <a:bodyPr/>
          <a:lstStyle/>
          <a:p>
            <a:fld id="{5147A2CF-3BD2-4160-B882-7DB97D7B4C6F}" type="slidenum">
              <a:rPr lang="en-GB" smtClean="0"/>
              <a:t>‹#›</a:t>
            </a:fld>
            <a:endParaRPr lang="en-GB"/>
          </a:p>
        </p:txBody>
      </p:sp>
    </p:spTree>
    <p:extLst>
      <p:ext uri="{BB962C8B-B14F-4D97-AF65-F5344CB8AC3E}">
        <p14:creationId xmlns:p14="http://schemas.microsoft.com/office/powerpoint/2010/main" val="40427966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DFC92-A7C8-4534-82E0-821F0CA8699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CAC31E-3B25-490B-8A4F-4557EEFFA2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51E3CA-DFCB-411D-BBBB-5B22D3AA8968}"/>
              </a:ext>
            </a:extLst>
          </p:cNvPr>
          <p:cNvSpPr>
            <a:spLocks noGrp="1"/>
          </p:cNvSpPr>
          <p:nvPr>
            <p:ph type="dt" sz="half" idx="10"/>
          </p:nvPr>
        </p:nvSpPr>
        <p:spPr/>
        <p:txBody>
          <a:bodyPr/>
          <a:lstStyle/>
          <a:p>
            <a:fld id="{A46FF2DC-C5F8-4519-9949-541B8B883BC2}" type="datetimeFigureOut">
              <a:rPr lang="en-GB" smtClean="0"/>
              <a:t>23/06/2022</a:t>
            </a:fld>
            <a:endParaRPr lang="en-GB"/>
          </a:p>
        </p:txBody>
      </p:sp>
      <p:sp>
        <p:nvSpPr>
          <p:cNvPr id="5" name="Footer Placeholder 4">
            <a:extLst>
              <a:ext uri="{FF2B5EF4-FFF2-40B4-BE49-F238E27FC236}">
                <a16:creationId xmlns:a16="http://schemas.microsoft.com/office/drawing/2014/main" id="{F9120765-8BE6-4819-B53B-A26724D9D7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C3FD03-AF34-43EF-A559-1813F15B7906}"/>
              </a:ext>
            </a:extLst>
          </p:cNvPr>
          <p:cNvSpPr>
            <a:spLocks noGrp="1"/>
          </p:cNvSpPr>
          <p:nvPr>
            <p:ph type="sldNum" sz="quarter" idx="12"/>
          </p:nvPr>
        </p:nvSpPr>
        <p:spPr/>
        <p:txBody>
          <a:bodyPr/>
          <a:lstStyle/>
          <a:p>
            <a:fld id="{5147A2CF-3BD2-4160-B882-7DB97D7B4C6F}" type="slidenum">
              <a:rPr lang="en-GB" smtClean="0"/>
              <a:t>‹#›</a:t>
            </a:fld>
            <a:endParaRPr lang="en-GB"/>
          </a:p>
        </p:txBody>
      </p:sp>
    </p:spTree>
    <p:extLst>
      <p:ext uri="{BB962C8B-B14F-4D97-AF65-F5344CB8AC3E}">
        <p14:creationId xmlns:p14="http://schemas.microsoft.com/office/powerpoint/2010/main" val="10187917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4A33E1-6BEA-4B1C-B513-9EB75021B7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81B8EE-923B-4464-BE4F-15A9C51FDD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AD23E7-2BC0-49B3-8CA4-2306937291CB}"/>
              </a:ext>
            </a:extLst>
          </p:cNvPr>
          <p:cNvSpPr>
            <a:spLocks noGrp="1"/>
          </p:cNvSpPr>
          <p:nvPr>
            <p:ph type="dt" sz="half" idx="10"/>
          </p:nvPr>
        </p:nvSpPr>
        <p:spPr/>
        <p:txBody>
          <a:bodyPr/>
          <a:lstStyle/>
          <a:p>
            <a:fld id="{A46FF2DC-C5F8-4519-9949-541B8B883BC2}" type="datetimeFigureOut">
              <a:rPr lang="en-GB" smtClean="0"/>
              <a:t>23/06/2022</a:t>
            </a:fld>
            <a:endParaRPr lang="en-GB"/>
          </a:p>
        </p:txBody>
      </p:sp>
      <p:sp>
        <p:nvSpPr>
          <p:cNvPr id="5" name="Footer Placeholder 4">
            <a:extLst>
              <a:ext uri="{FF2B5EF4-FFF2-40B4-BE49-F238E27FC236}">
                <a16:creationId xmlns:a16="http://schemas.microsoft.com/office/drawing/2014/main" id="{53F9C159-1946-4BE8-A27B-7D2C0CAB6F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C093E7-0B2A-416A-89C3-CD0497B164AC}"/>
              </a:ext>
            </a:extLst>
          </p:cNvPr>
          <p:cNvSpPr>
            <a:spLocks noGrp="1"/>
          </p:cNvSpPr>
          <p:nvPr>
            <p:ph type="sldNum" sz="quarter" idx="12"/>
          </p:nvPr>
        </p:nvSpPr>
        <p:spPr/>
        <p:txBody>
          <a:bodyPr/>
          <a:lstStyle/>
          <a:p>
            <a:fld id="{5147A2CF-3BD2-4160-B882-7DB97D7B4C6F}" type="slidenum">
              <a:rPr lang="en-GB" smtClean="0"/>
              <a:t>‹#›</a:t>
            </a:fld>
            <a:endParaRPr lang="en-GB"/>
          </a:p>
        </p:txBody>
      </p:sp>
    </p:spTree>
    <p:extLst>
      <p:ext uri="{BB962C8B-B14F-4D97-AF65-F5344CB8AC3E}">
        <p14:creationId xmlns:p14="http://schemas.microsoft.com/office/powerpoint/2010/main" val="4135686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rt page - minimal footer">
    <p:bg>
      <p:bgPr>
        <a:solidFill>
          <a:srgbClr val="F5F5F6"/>
        </a:solidFill>
        <a:effectLst/>
      </p:bgPr>
    </p:bg>
    <p:spTree>
      <p:nvGrpSpPr>
        <p:cNvPr id="1" name=""/>
        <p:cNvGrpSpPr/>
        <p:nvPr/>
      </p:nvGrpSpPr>
      <p:grpSpPr>
        <a:xfrm>
          <a:off x="0" y="0"/>
          <a:ext cx="0" cy="0"/>
          <a:chOff x="0" y="0"/>
          <a:chExt cx="0" cy="0"/>
        </a:xfrm>
      </p:grpSpPr>
      <p:sp>
        <p:nvSpPr>
          <p:cNvPr id="14" name="Slide Number Placeholder">
            <a:extLst>
              <a:ext uri="{FF2B5EF4-FFF2-40B4-BE49-F238E27FC236}">
                <a16:creationId xmlns:a16="http://schemas.microsoft.com/office/drawing/2014/main" id="{5D913410-9DC7-834A-B330-976E80A5685D}"/>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pPr algn="ctr"/>
            <a:fld id="{232417FB-2EF4-EC49-BC13-97513C37E9E5}" type="slidenum">
              <a:rPr lang="en-US" smtClean="0"/>
              <a:pPr algn="ctr"/>
              <a:t>‹#›</a:t>
            </a:fld>
            <a:endParaRPr lang="en-US"/>
          </a:p>
        </p:txBody>
      </p:sp>
      <p:sp>
        <p:nvSpPr>
          <p:cNvPr id="15" name="Footer Placeholder">
            <a:extLst>
              <a:ext uri="{FF2B5EF4-FFF2-40B4-BE49-F238E27FC236}">
                <a16:creationId xmlns:a16="http://schemas.microsoft.com/office/drawing/2014/main" id="{EA701F44-73AD-C64B-8322-8400CB324EF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rgbClr val="003C57"/>
                </a:solidFill>
              </a:defRPr>
            </a:lvl1pPr>
          </a:lstStyle>
          <a:p>
            <a:endParaRPr lang="en-US"/>
          </a:p>
        </p:txBody>
      </p:sp>
      <p:sp>
        <p:nvSpPr>
          <p:cNvPr id="8" name="Title">
            <a:extLst>
              <a:ext uri="{FF2B5EF4-FFF2-40B4-BE49-F238E27FC236}">
                <a16:creationId xmlns:a16="http://schemas.microsoft.com/office/drawing/2014/main" id="{EC099F22-2809-E243-A4DE-90F187EBDB60}"/>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9" name="Content Placeholder">
            <a:extLst>
              <a:ext uri="{FF2B5EF4-FFF2-40B4-BE49-F238E27FC236}">
                <a16:creationId xmlns:a16="http://schemas.microsoft.com/office/drawing/2014/main" id="{174CFFCA-1BD8-5E48-82C8-B24912230E4E}"/>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18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7" name="Logo">
            <a:extLst>
              <a:ext uri="{FF2B5EF4-FFF2-40B4-BE49-F238E27FC236}">
                <a16:creationId xmlns:a16="http://schemas.microsoft.com/office/drawing/2014/main" id="{6CA9248A-F4DF-432F-8A97-41F8E3C9F6B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53" y="6281865"/>
            <a:ext cx="3489861" cy="306034"/>
          </a:xfrm>
          <a:prstGeom prst="rect">
            <a:avLst/>
          </a:prstGeom>
        </p:spPr>
      </p:pic>
    </p:spTree>
    <p:extLst>
      <p:ext uri="{BB962C8B-B14F-4D97-AF65-F5344CB8AC3E}">
        <p14:creationId xmlns:p14="http://schemas.microsoft.com/office/powerpoint/2010/main" val="1044447637"/>
      </p:ext>
    </p:extLst>
  </p:cSld>
  <p:clrMapOvr>
    <a:masterClrMapping/>
  </p:clrMapOvr>
  <p:extLst>
    <p:ext uri="{DCECCB84-F9BA-43D5-87BE-67443E8EF086}">
      <p15:sldGuideLst xmlns:p15="http://schemas.microsoft.com/office/powerpoint/2012/main">
        <p15:guide id="1" pos="529" userDrawn="1">
          <p15:clr>
            <a:srgbClr val="FBAE40"/>
          </p15:clr>
        </p15:guide>
        <p15:guide id="2" pos="7174" userDrawn="1">
          <p15:clr>
            <a:srgbClr val="FBAE40"/>
          </p15:clr>
        </p15:guide>
        <p15:guide id="3" orient="horz" pos="391" userDrawn="1">
          <p15:clr>
            <a:srgbClr val="FBAE40"/>
          </p15:clr>
        </p15:guide>
        <p15:guide id="4" orient="horz" pos="363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hoto image slide">
    <p:bg>
      <p:bgPr>
        <a:solidFill>
          <a:srgbClr val="F5F5F6"/>
        </a:solidFill>
        <a:effectLst/>
      </p:bgPr>
    </p:bg>
    <p:spTree>
      <p:nvGrpSpPr>
        <p:cNvPr id="1" name=""/>
        <p:cNvGrpSpPr/>
        <p:nvPr/>
      </p:nvGrpSpPr>
      <p:grpSpPr>
        <a:xfrm>
          <a:off x="0" y="0"/>
          <a:ext cx="0" cy="0"/>
          <a:chOff x="0" y="0"/>
          <a:chExt cx="0" cy="0"/>
        </a:xfrm>
      </p:grpSpPr>
      <p:sp>
        <p:nvSpPr>
          <p:cNvPr id="26" name="Title">
            <a:extLst>
              <a:ext uri="{FF2B5EF4-FFF2-40B4-BE49-F238E27FC236}">
                <a16:creationId xmlns:a16="http://schemas.microsoft.com/office/drawing/2014/main" id="{3CBDAEED-76B5-4C05-B509-A6902CE434D1}"/>
              </a:ext>
            </a:extLst>
          </p:cNvPr>
          <p:cNvSpPr>
            <a:spLocks noGrp="1"/>
          </p:cNvSpPr>
          <p:nvPr>
            <p:ph type="title" hasCustomPrompt="1"/>
          </p:nvPr>
        </p:nvSpPr>
        <p:spPr>
          <a:xfrm>
            <a:off x="838200" y="657094"/>
            <a:ext cx="5119687" cy="765501"/>
          </a:xfrm>
          <a:prstGeom prst="rect">
            <a:avLst/>
          </a:prstGeom>
        </p:spPr>
        <p:txBody>
          <a:bodyPr>
            <a:noAutofit/>
          </a:bodyPr>
          <a:lstStyle>
            <a:lvl1pPr>
              <a:defRPr sz="3200"/>
            </a:lvl1pPr>
          </a:lstStyle>
          <a:p>
            <a:pPr lvl="0"/>
            <a:r>
              <a:rPr lang="en-US"/>
              <a:t>Image Slide</a:t>
            </a:r>
          </a:p>
        </p:txBody>
      </p:sp>
      <p:sp>
        <p:nvSpPr>
          <p:cNvPr id="27" name="Content Placeholder 1">
            <a:extLst>
              <a:ext uri="{FF2B5EF4-FFF2-40B4-BE49-F238E27FC236}">
                <a16:creationId xmlns:a16="http://schemas.microsoft.com/office/drawing/2014/main" id="{2E5A3FCD-21AD-4891-BE59-BD2B246F25DA}"/>
              </a:ext>
            </a:extLst>
          </p:cNvPr>
          <p:cNvSpPr>
            <a:spLocks noGrp="1"/>
          </p:cNvSpPr>
          <p:nvPr>
            <p:ph idx="13" hasCustomPrompt="1"/>
          </p:nvPr>
        </p:nvSpPr>
        <p:spPr>
          <a:xfrm>
            <a:off x="843231" y="632462"/>
            <a:ext cx="5667348" cy="5559842"/>
          </a:xfrm>
          <a:prstGeom prst="rect">
            <a:avLst/>
          </a:prstGeom>
          <a:solidFill>
            <a:schemeClr val="bg2"/>
          </a:solidFill>
          <a:ln>
            <a:solidFill>
              <a:schemeClr val="bg1"/>
            </a:solidFill>
          </a:ln>
        </p:spPr>
        <p:txBody>
          <a:bodyPr wrap="square" lIns="720000" tIns="720000" rIns="720000" bIns="720000" anchor="ctr" anchorCtr="0"/>
          <a:lstStyle>
            <a:lvl1pPr marL="0" indent="0">
              <a:buNone/>
              <a:defRPr sz="3200">
                <a:solidFill>
                  <a:schemeClr val="tx2"/>
                </a:solidFill>
              </a:defRPr>
            </a:lvl1pPr>
            <a:lvl2pPr>
              <a:defRPr sz="2800"/>
            </a:lvl2pPr>
            <a:lvl3pPr>
              <a:defRPr sz="2400"/>
            </a:lvl3pPr>
            <a:lvl4pPr>
              <a:defRPr sz="2000"/>
            </a:lvl4pPr>
            <a:lvl5pPr>
              <a:defRPr sz="2000"/>
            </a:lvl5pPr>
          </a:lstStyle>
          <a:p>
            <a:pPr lvl="0"/>
            <a:r>
              <a:rPr lang="en-US"/>
              <a:t>Add your image here (aspect ratio 1:1)</a:t>
            </a:r>
          </a:p>
        </p:txBody>
      </p:sp>
      <p:sp>
        <p:nvSpPr>
          <p:cNvPr id="28" name="Content Placeholder 2">
            <a:extLst>
              <a:ext uri="{FF2B5EF4-FFF2-40B4-BE49-F238E27FC236}">
                <a16:creationId xmlns:a16="http://schemas.microsoft.com/office/drawing/2014/main" id="{EF4A35F9-7B4A-4543-B206-7DD45C6BE6EA}"/>
              </a:ext>
            </a:extLst>
          </p:cNvPr>
          <p:cNvSpPr>
            <a:spLocks noGrp="1"/>
          </p:cNvSpPr>
          <p:nvPr>
            <p:ph idx="1" hasCustomPrompt="1"/>
          </p:nvPr>
        </p:nvSpPr>
        <p:spPr>
          <a:xfrm>
            <a:off x="6519632" y="629923"/>
            <a:ext cx="4869098" cy="2715138"/>
          </a:xfrm>
          <a:prstGeom prst="rect">
            <a:avLst/>
          </a:prstGeom>
          <a:solidFill>
            <a:schemeClr val="bg2"/>
          </a:solidFill>
          <a:ln>
            <a:solidFill>
              <a:schemeClr val="bg1"/>
            </a:solidFill>
          </a:ln>
        </p:spPr>
        <p:txBody>
          <a:bodyPr wrap="square" lIns="720000" tIns="720000" rIns="720000" bIns="720000" anchor="ctr" anchorCtr="0"/>
          <a:lstStyle>
            <a:lvl1pPr marL="0" indent="0">
              <a:buNone/>
              <a:defRPr sz="3200">
                <a:solidFill>
                  <a:schemeClr val="tx2"/>
                </a:solidFill>
              </a:defRPr>
            </a:lvl1pPr>
            <a:lvl2pPr>
              <a:defRPr sz="2800"/>
            </a:lvl2pPr>
            <a:lvl3pPr>
              <a:defRPr sz="2400"/>
            </a:lvl3pPr>
            <a:lvl4pPr>
              <a:defRPr sz="2000"/>
            </a:lvl4pPr>
            <a:lvl5pPr>
              <a:defRPr sz="2000"/>
            </a:lvl5pPr>
          </a:lstStyle>
          <a:p>
            <a:pPr lvl="0"/>
            <a:r>
              <a:rPr lang="en-US"/>
              <a:t>Add your image here (aspect ratio 16:9)</a:t>
            </a:r>
          </a:p>
        </p:txBody>
      </p:sp>
      <p:sp>
        <p:nvSpPr>
          <p:cNvPr id="29" name="Content Placeholder 3">
            <a:extLst>
              <a:ext uri="{FF2B5EF4-FFF2-40B4-BE49-F238E27FC236}">
                <a16:creationId xmlns:a16="http://schemas.microsoft.com/office/drawing/2014/main" id="{175AB9CB-A473-4FF7-8A93-A893D3FFB9ED}"/>
              </a:ext>
            </a:extLst>
          </p:cNvPr>
          <p:cNvSpPr>
            <a:spLocks noGrp="1"/>
          </p:cNvSpPr>
          <p:nvPr>
            <p:ph idx="12" hasCustomPrompt="1"/>
          </p:nvPr>
        </p:nvSpPr>
        <p:spPr>
          <a:xfrm>
            <a:off x="6519631" y="3348930"/>
            <a:ext cx="4869099" cy="2845276"/>
          </a:xfrm>
          <a:prstGeom prst="rect">
            <a:avLst/>
          </a:prstGeom>
          <a:solidFill>
            <a:schemeClr val="bg2"/>
          </a:solidFill>
          <a:ln>
            <a:solidFill>
              <a:schemeClr val="bg1"/>
            </a:solidFill>
          </a:ln>
        </p:spPr>
        <p:txBody>
          <a:bodyPr wrap="square" lIns="720000" tIns="720000" rIns="720000" bIns="720000" anchor="ctr" anchorCtr="0"/>
          <a:lstStyle>
            <a:lvl1pPr marL="0" indent="0">
              <a:buNone/>
              <a:defRPr sz="3200">
                <a:solidFill>
                  <a:schemeClr val="tx2"/>
                </a:solidFill>
              </a:defRPr>
            </a:lvl1pPr>
            <a:lvl2pPr>
              <a:defRPr sz="2800"/>
            </a:lvl2pPr>
            <a:lvl3pPr>
              <a:defRPr sz="2400"/>
            </a:lvl3pPr>
            <a:lvl4pPr>
              <a:defRPr sz="2000"/>
            </a:lvl4pPr>
            <a:lvl5pPr>
              <a:defRPr sz="2000"/>
            </a:lvl5pPr>
          </a:lstStyle>
          <a:p>
            <a:pPr lvl="0"/>
            <a:r>
              <a:rPr lang="en-US"/>
              <a:t>Add your image here (aspect ratio 16:9)</a:t>
            </a:r>
          </a:p>
        </p:txBody>
      </p:sp>
    </p:spTree>
    <p:extLst>
      <p:ext uri="{BB962C8B-B14F-4D97-AF65-F5344CB8AC3E}">
        <p14:creationId xmlns:p14="http://schemas.microsoft.com/office/powerpoint/2010/main" val="2517850142"/>
      </p:ext>
    </p:extLst>
  </p:cSld>
  <p:clrMapOvr>
    <a:masterClrMapping/>
  </p:clrMapOvr>
  <p:extLst>
    <p:ext uri="{DCECCB84-F9BA-43D5-87BE-67443E8EF086}">
      <p15:sldGuideLst xmlns:p15="http://schemas.microsoft.com/office/powerpoint/2012/main">
        <p15:guide id="1" orient="horz" pos="391">
          <p15:clr>
            <a:srgbClr val="FBAE40"/>
          </p15:clr>
        </p15:guide>
        <p15:guide id="2" orient="horz" pos="3634">
          <p15:clr>
            <a:srgbClr val="FBAE40"/>
          </p15:clr>
        </p15:guide>
        <p15:guide id="3" pos="529">
          <p15:clr>
            <a:srgbClr val="FBAE40"/>
          </p15:clr>
        </p15:guide>
        <p15:guide id="4" pos="717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imple quote slide">
    <p:bg>
      <p:bgPr>
        <a:solidFill>
          <a:srgbClr val="F5F5F6"/>
        </a:solidFill>
        <a:effectLst/>
      </p:bgPr>
    </p:bg>
    <p:spTree>
      <p:nvGrpSpPr>
        <p:cNvPr id="1" name=""/>
        <p:cNvGrpSpPr/>
        <p:nvPr/>
      </p:nvGrpSpPr>
      <p:grpSpPr>
        <a:xfrm>
          <a:off x="0" y="0"/>
          <a:ext cx="0" cy="0"/>
          <a:chOff x="0" y="0"/>
          <a:chExt cx="0" cy="0"/>
        </a:xfrm>
      </p:grpSpPr>
      <p:sp>
        <p:nvSpPr>
          <p:cNvPr id="14" name="Slide Number Placeholder">
            <a:extLst>
              <a:ext uri="{FF2B5EF4-FFF2-40B4-BE49-F238E27FC236}">
                <a16:creationId xmlns:a16="http://schemas.microsoft.com/office/drawing/2014/main" id="{5D913410-9DC7-834A-B330-976E80A5685D}"/>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pPr algn="ctr"/>
            <a:fld id="{232417FB-2EF4-EC49-BC13-97513C37E9E5}" type="slidenum">
              <a:rPr lang="en-US" smtClean="0"/>
              <a:pPr algn="ctr"/>
              <a:t>‹#›</a:t>
            </a:fld>
            <a:endParaRPr lang="en-US"/>
          </a:p>
        </p:txBody>
      </p:sp>
      <p:sp>
        <p:nvSpPr>
          <p:cNvPr id="15" name="Footer Placeholder">
            <a:extLst>
              <a:ext uri="{FF2B5EF4-FFF2-40B4-BE49-F238E27FC236}">
                <a16:creationId xmlns:a16="http://schemas.microsoft.com/office/drawing/2014/main" id="{EA701F44-73AD-C64B-8322-8400CB324EF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rgbClr val="003C57"/>
                </a:solidFill>
              </a:defRPr>
            </a:lvl1pPr>
          </a:lstStyle>
          <a:p>
            <a:endParaRPr lang="en-US"/>
          </a:p>
        </p:txBody>
      </p:sp>
      <p:sp>
        <p:nvSpPr>
          <p:cNvPr id="8" name="Title">
            <a:extLst>
              <a:ext uri="{FF2B5EF4-FFF2-40B4-BE49-F238E27FC236}">
                <a16:creationId xmlns:a16="http://schemas.microsoft.com/office/drawing/2014/main" id="{4823432E-3586-604D-92FD-6766ABAEBE02}"/>
              </a:ext>
            </a:extLst>
          </p:cNvPr>
          <p:cNvSpPr>
            <a:spLocks noGrp="1"/>
          </p:cNvSpPr>
          <p:nvPr>
            <p:ph type="title" hasCustomPrompt="1"/>
          </p:nvPr>
        </p:nvSpPr>
        <p:spPr>
          <a:xfrm>
            <a:off x="838200" y="2944961"/>
            <a:ext cx="10515600" cy="877163"/>
          </a:xfrm>
          <a:prstGeom prst="rect">
            <a:avLst/>
          </a:prstGeom>
        </p:spPr>
        <p:txBody>
          <a:bodyPr tIns="0" rIns="0" bIns="0" anchor="t" anchorCtr="0">
            <a:spAutoFit/>
          </a:bodyPr>
          <a:lstStyle>
            <a:lvl1pPr algn="l">
              <a:defRPr sz="6000" b="0">
                <a:solidFill>
                  <a:srgbClr val="003C57"/>
                </a:solidFill>
              </a:defRPr>
            </a:lvl1pPr>
          </a:lstStyle>
          <a:p>
            <a:r>
              <a:rPr lang="en-US"/>
              <a:t>“Simple quote.”</a:t>
            </a:r>
          </a:p>
        </p:txBody>
      </p:sp>
      <p:sp>
        <p:nvSpPr>
          <p:cNvPr id="7" name="Author">
            <a:extLst>
              <a:ext uri="{FF2B5EF4-FFF2-40B4-BE49-F238E27FC236}">
                <a16:creationId xmlns:a16="http://schemas.microsoft.com/office/drawing/2014/main" id="{5098D52F-C970-2B40-8239-2E25388E3E8D}"/>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rgbClr val="003C5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a:t>
            </a:r>
          </a:p>
        </p:txBody>
      </p:sp>
      <p:pic>
        <p:nvPicPr>
          <p:cNvPr id="9" name="Logo">
            <a:extLst>
              <a:ext uri="{FF2B5EF4-FFF2-40B4-BE49-F238E27FC236}">
                <a16:creationId xmlns:a16="http://schemas.microsoft.com/office/drawing/2014/main" id="{5EC2ED2C-DFFD-4C3C-B7EF-6CDB6F61F23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53" y="6281865"/>
            <a:ext cx="3489861" cy="306034"/>
          </a:xfrm>
          <a:prstGeom prst="rect">
            <a:avLst/>
          </a:prstGeom>
        </p:spPr>
      </p:pic>
    </p:spTree>
    <p:extLst>
      <p:ext uri="{BB962C8B-B14F-4D97-AF65-F5344CB8AC3E}">
        <p14:creationId xmlns:p14="http://schemas.microsoft.com/office/powerpoint/2010/main" val="2709065309"/>
      </p:ext>
    </p:extLst>
  </p:cSld>
  <p:clrMapOvr>
    <a:masterClrMapping/>
  </p:clrMapOvr>
  <p:extLst>
    <p:ext uri="{DCECCB84-F9BA-43D5-87BE-67443E8EF086}">
      <p15:sldGuideLst xmlns:p15="http://schemas.microsoft.com/office/powerpoint/2012/main">
        <p15:guide id="1" orient="horz" pos="436" userDrawn="1">
          <p15:clr>
            <a:srgbClr val="FBAE40"/>
          </p15:clr>
        </p15:guide>
        <p15:guide id="2" orient="horz" pos="3634" userDrawn="1">
          <p15:clr>
            <a:srgbClr val="FBAE40"/>
          </p15:clr>
        </p15:guide>
        <p15:guide id="3" pos="529" userDrawn="1">
          <p15:clr>
            <a:srgbClr val="FBAE40"/>
          </p15:clr>
        </p15:guide>
        <p15:guide id="4" pos="717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left, one image right">
    <p:bg>
      <p:bgPr>
        <a:solidFill>
          <a:srgbClr val="F5F5F6"/>
        </a:solidFill>
        <a:effectLst/>
      </p:bgPr>
    </p:bg>
    <p:spTree>
      <p:nvGrpSpPr>
        <p:cNvPr id="1" name=""/>
        <p:cNvGrpSpPr/>
        <p:nvPr/>
      </p:nvGrpSpPr>
      <p:grpSpPr>
        <a:xfrm>
          <a:off x="0" y="0"/>
          <a:ext cx="0" cy="0"/>
          <a:chOff x="0" y="0"/>
          <a:chExt cx="0" cy="0"/>
        </a:xfrm>
      </p:grpSpPr>
      <p:sp>
        <p:nvSpPr>
          <p:cNvPr id="4" name="Slide Number Placeholder">
            <a:extLst>
              <a:ext uri="{FF2B5EF4-FFF2-40B4-BE49-F238E27FC236}">
                <a16:creationId xmlns:a16="http://schemas.microsoft.com/office/drawing/2014/main" id="{82EEFC85-1348-1B4D-BA3F-948A6B6A2C11}"/>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pPr algn="ctr"/>
            <a:fld id="{232417FB-2EF4-EC49-BC13-97513C37E9E5}" type="slidenum">
              <a:rPr lang="en-US" smtClean="0"/>
              <a:pPr algn="ctr"/>
              <a:t>‹#›</a:t>
            </a:fld>
            <a:endParaRPr lang="en-US"/>
          </a:p>
        </p:txBody>
      </p:sp>
      <p:sp>
        <p:nvSpPr>
          <p:cNvPr id="5" name="Footer Placeholder">
            <a:extLst>
              <a:ext uri="{FF2B5EF4-FFF2-40B4-BE49-F238E27FC236}">
                <a16:creationId xmlns:a16="http://schemas.microsoft.com/office/drawing/2014/main" id="{3C90513C-0A03-D04D-8CDF-DC791864E4FF}"/>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rgbClr val="003C57"/>
                </a:solidFill>
              </a:defRPr>
            </a:lvl1pPr>
          </a:lstStyle>
          <a:p>
            <a:endParaRPr lang="en-US"/>
          </a:p>
        </p:txBody>
      </p:sp>
      <p:sp>
        <p:nvSpPr>
          <p:cNvPr id="2" name="Title">
            <a:extLst>
              <a:ext uri="{FF2B5EF4-FFF2-40B4-BE49-F238E27FC236}">
                <a16:creationId xmlns:a16="http://schemas.microsoft.com/office/drawing/2014/main" id="{476494BA-54FA-6240-A5E0-73528C13DB5B}"/>
              </a:ext>
            </a:extLst>
          </p:cNvPr>
          <p:cNvSpPr>
            <a:spLocks noGrp="1"/>
          </p:cNvSpPr>
          <p:nvPr>
            <p:ph type="title" hasCustomPrompt="1"/>
          </p:nvPr>
        </p:nvSpPr>
        <p:spPr>
          <a:xfrm>
            <a:off x="838200" y="639842"/>
            <a:ext cx="3331865" cy="814519"/>
          </a:xfrm>
          <a:prstGeom prst="rect">
            <a:avLst/>
          </a:prstGeom>
        </p:spPr>
        <p:txBody>
          <a:bodyPr>
            <a:noAutofit/>
          </a:bodyPr>
          <a:lstStyle>
            <a:lvl1pPr>
              <a:defRPr sz="3200"/>
            </a:lvl1pPr>
          </a:lstStyle>
          <a:p>
            <a:pPr lvl="0"/>
            <a:r>
              <a:rPr lang="en-US"/>
              <a:t>Text left, one image right</a:t>
            </a:r>
          </a:p>
        </p:txBody>
      </p:sp>
      <p:sp>
        <p:nvSpPr>
          <p:cNvPr id="10" name="Content Placeholder">
            <a:extLst>
              <a:ext uri="{FF2B5EF4-FFF2-40B4-BE49-F238E27FC236}">
                <a16:creationId xmlns:a16="http://schemas.microsoft.com/office/drawing/2014/main" id="{5A53190F-4F68-9B4A-91AB-F520FB436C9F}"/>
              </a:ext>
            </a:extLst>
          </p:cNvPr>
          <p:cNvSpPr>
            <a:spLocks noGrp="1"/>
          </p:cNvSpPr>
          <p:nvPr>
            <p:ph sz="half" idx="10" hasCustomPrompt="1"/>
          </p:nvPr>
        </p:nvSpPr>
        <p:spPr>
          <a:xfrm>
            <a:off x="838200" y="1681675"/>
            <a:ext cx="3331866" cy="2329227"/>
          </a:xfrm>
          <a:prstGeom prst="rect">
            <a:avLst/>
          </a:prstGeom>
        </p:spPr>
        <p:txBody>
          <a:bodyPr wrap="square" tIns="0" bIns="0" anchor="t" anchorCtr="0"/>
          <a:lstStyle>
            <a:lvl1pPr>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20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sp>
        <p:nvSpPr>
          <p:cNvPr id="19" name="Content Placeholder">
            <a:extLst>
              <a:ext uri="{FF2B5EF4-FFF2-40B4-BE49-F238E27FC236}">
                <a16:creationId xmlns:a16="http://schemas.microsoft.com/office/drawing/2014/main" id="{3AEE310C-A9B2-BC47-9C43-3532231F7D72}"/>
              </a:ext>
            </a:extLst>
          </p:cNvPr>
          <p:cNvSpPr>
            <a:spLocks noGrp="1"/>
          </p:cNvSpPr>
          <p:nvPr>
            <p:ph idx="1" hasCustomPrompt="1"/>
          </p:nvPr>
        </p:nvSpPr>
        <p:spPr>
          <a:xfrm>
            <a:off x="4556936" y="639842"/>
            <a:ext cx="6822742" cy="5129133"/>
          </a:xfrm>
          <a:prstGeom prst="rect">
            <a:avLst/>
          </a:prstGeom>
          <a:solidFill>
            <a:schemeClr val="bg2"/>
          </a:solidFill>
        </p:spPr>
        <p:txBody>
          <a:bodyPr wrap="square" lIns="720000" tIns="720000" rIns="720000" bIns="720000" anchor="ctr" anchorCtr="0"/>
          <a:lstStyle>
            <a:lvl1pPr marL="0" indent="0">
              <a:buNone/>
              <a:defRPr sz="3200">
                <a:solidFill>
                  <a:schemeClr val="tx2"/>
                </a:solidFill>
              </a:defRPr>
            </a:lvl1pPr>
            <a:lvl2pPr>
              <a:defRPr sz="2800"/>
            </a:lvl2pPr>
            <a:lvl3pPr>
              <a:defRPr sz="2400"/>
            </a:lvl3pPr>
            <a:lvl4pPr>
              <a:defRPr sz="2000"/>
            </a:lvl4pPr>
            <a:lvl5pPr>
              <a:defRPr sz="2000"/>
            </a:lvl5pPr>
          </a:lstStyle>
          <a:p>
            <a:pPr lvl="0"/>
            <a:r>
              <a:rPr lang="en-US"/>
              <a:t>Add your image here</a:t>
            </a:r>
            <a:br>
              <a:rPr lang="en-US"/>
            </a:br>
            <a:r>
              <a:rPr lang="en-US"/>
              <a:t>(aspect ratio 4:3)</a:t>
            </a:r>
          </a:p>
        </p:txBody>
      </p:sp>
      <p:pic>
        <p:nvPicPr>
          <p:cNvPr id="8" name="Logo">
            <a:extLst>
              <a:ext uri="{FF2B5EF4-FFF2-40B4-BE49-F238E27FC236}">
                <a16:creationId xmlns:a16="http://schemas.microsoft.com/office/drawing/2014/main" id="{7230BA26-5933-4A86-8479-E00BE39B23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53" y="6281865"/>
            <a:ext cx="3489861" cy="306034"/>
          </a:xfrm>
          <a:prstGeom prst="rect">
            <a:avLst/>
          </a:prstGeom>
        </p:spPr>
      </p:pic>
    </p:spTree>
    <p:extLst>
      <p:ext uri="{BB962C8B-B14F-4D97-AF65-F5344CB8AC3E}">
        <p14:creationId xmlns:p14="http://schemas.microsoft.com/office/powerpoint/2010/main" val="987263514"/>
      </p:ext>
    </p:extLst>
  </p:cSld>
  <p:clrMapOvr>
    <a:masterClrMapping/>
  </p:clrMapOvr>
  <p:extLst>
    <p:ext uri="{DCECCB84-F9BA-43D5-87BE-67443E8EF086}">
      <p15:sldGuideLst xmlns:p15="http://schemas.microsoft.com/office/powerpoint/2012/main">
        <p15:guide id="1" pos="529" userDrawn="1">
          <p15:clr>
            <a:srgbClr val="FBAE40"/>
          </p15:clr>
        </p15:guide>
        <p15:guide id="2" orient="horz" pos="391" userDrawn="1">
          <p15:clr>
            <a:srgbClr val="FBAE40"/>
          </p15:clr>
        </p15:guide>
        <p15:guide id="3" pos="7174" userDrawn="1">
          <p15:clr>
            <a:srgbClr val="FBAE40"/>
          </p15:clr>
        </p15:guide>
        <p15:guide id="4" orient="horz" pos="3634"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4.sv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2.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5F6"/>
        </a:solidFill>
        <a:effectLst/>
      </p:bgPr>
    </p:bg>
    <p:spTree>
      <p:nvGrpSpPr>
        <p:cNvPr id="1" name=""/>
        <p:cNvGrpSpPr/>
        <p:nvPr/>
      </p:nvGrpSpPr>
      <p:grpSpPr>
        <a:xfrm>
          <a:off x="0" y="0"/>
          <a:ext cx="0" cy="0"/>
          <a:chOff x="0" y="0"/>
          <a:chExt cx="0" cy="0"/>
        </a:xfrm>
      </p:grpSpPr>
      <p:sp>
        <p:nvSpPr>
          <p:cNvPr id="12" name="Slide Number Placeholder">
            <a:extLst>
              <a:ext uri="{FF2B5EF4-FFF2-40B4-BE49-F238E27FC236}">
                <a16:creationId xmlns:a16="http://schemas.microsoft.com/office/drawing/2014/main" id="{948F094D-06E7-4D4C-A30E-6245801E4D2F}"/>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pPr algn="ctr"/>
            <a:fld id="{232417FB-2EF4-EC49-BC13-97513C37E9E5}" type="slidenum">
              <a:rPr lang="en-US" smtClean="0"/>
              <a:pPr algn="ctr"/>
              <a:t>‹#›</a:t>
            </a:fld>
            <a:endParaRPr lang="en-US"/>
          </a:p>
        </p:txBody>
      </p:sp>
      <p:sp>
        <p:nvSpPr>
          <p:cNvPr id="14" name="Footer Placeholder">
            <a:extLst>
              <a:ext uri="{FF2B5EF4-FFF2-40B4-BE49-F238E27FC236}">
                <a16:creationId xmlns:a16="http://schemas.microsoft.com/office/drawing/2014/main" id="{2947E464-F91B-FD47-B97A-E5129B454413}"/>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ctr"/>
          <a:lstStyle>
            <a:lvl1pPr algn="r">
              <a:defRPr sz="2000" b="1">
                <a:solidFill>
                  <a:srgbClr val="003C57"/>
                </a:solidFill>
              </a:defRPr>
            </a:lvl1pPr>
          </a:lstStyle>
          <a:p>
            <a:endParaRPr lang="en-US"/>
          </a:p>
        </p:txBody>
      </p:sp>
      <p:sp>
        <p:nvSpPr>
          <p:cNvPr id="5" name="Title Placeholder">
            <a:extLst>
              <a:ext uri="{FF2B5EF4-FFF2-40B4-BE49-F238E27FC236}">
                <a16:creationId xmlns:a16="http://schemas.microsoft.com/office/drawing/2014/main" id="{6DBF0174-0E48-4922-B59E-9E207247D338}"/>
              </a:ext>
            </a:extLst>
          </p:cNvPr>
          <p:cNvSpPr>
            <a:spLocks noGrp="1"/>
          </p:cNvSpPr>
          <p:nvPr>
            <p:ph type="title"/>
          </p:nvPr>
        </p:nvSpPr>
        <p:spPr>
          <a:xfrm>
            <a:off x="838200" y="826982"/>
            <a:ext cx="7379711" cy="2149034"/>
          </a:xfrm>
          <a:prstGeom prst="rect">
            <a:avLst/>
          </a:prstGeom>
        </p:spPr>
        <p:txBody>
          <a:bodyPr vert="horz" lIns="0" tIns="0" rIns="0" bIns="0" rtlCol="0" anchor="t" anchorCtr="0">
            <a:normAutofit/>
          </a:bodyPr>
          <a:lstStyle/>
          <a:p>
            <a:r>
              <a:rPr lang="en-US"/>
              <a:t>Write your title here </a:t>
            </a:r>
            <a:br>
              <a:rPr lang="en-US"/>
            </a:br>
            <a:r>
              <a:rPr lang="en-US"/>
              <a:t>(in sentence case)</a:t>
            </a:r>
            <a:endParaRPr lang="en-GB"/>
          </a:p>
        </p:txBody>
      </p:sp>
      <p:sp>
        <p:nvSpPr>
          <p:cNvPr id="3" name="Text Placeholder">
            <a:extLst>
              <a:ext uri="{FF2B5EF4-FFF2-40B4-BE49-F238E27FC236}">
                <a16:creationId xmlns:a16="http://schemas.microsoft.com/office/drawing/2014/main" id="{CBE85E22-5EF0-604F-9D81-8D55219770BA}"/>
              </a:ext>
            </a:extLst>
          </p:cNvPr>
          <p:cNvSpPr>
            <a:spLocks noGrp="1"/>
          </p:cNvSpPr>
          <p:nvPr>
            <p:ph type="body" idx="1"/>
          </p:nvPr>
        </p:nvSpPr>
        <p:spPr>
          <a:xfrm>
            <a:off x="838200" y="3081404"/>
            <a:ext cx="7379711" cy="2391425"/>
          </a:xfrm>
          <a:prstGeom prst="rect">
            <a:avLst/>
          </a:prstGeom>
        </p:spPr>
        <p:txBody>
          <a:bodyPr vert="horz" wrap="square" lIns="0" tIns="46800" rIns="0" bIns="4572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 (minimum recommended text size 18pt)</a:t>
            </a:r>
          </a:p>
        </p:txBody>
      </p:sp>
      <p:sp>
        <p:nvSpPr>
          <p:cNvPr id="16" name="Date Placeholder">
            <a:extLst>
              <a:ext uri="{FF2B5EF4-FFF2-40B4-BE49-F238E27FC236}">
                <a16:creationId xmlns:a16="http://schemas.microsoft.com/office/drawing/2014/main" id="{C57F1779-22FA-E74D-A68A-DE59AC0306AC}"/>
              </a:ext>
            </a:extLst>
          </p:cNvPr>
          <p:cNvSpPr>
            <a:spLocks noGrp="1"/>
          </p:cNvSpPr>
          <p:nvPr>
            <p:ph type="dt" sz="half" idx="2"/>
          </p:nvPr>
        </p:nvSpPr>
        <p:spPr>
          <a:xfrm>
            <a:off x="838200" y="5531312"/>
            <a:ext cx="2743200" cy="365125"/>
          </a:xfrm>
          <a:prstGeom prst="rect">
            <a:avLst/>
          </a:prstGeom>
        </p:spPr>
        <p:txBody>
          <a:bodyPr vert="horz" lIns="0" tIns="45720" rIns="91440" bIns="45720" rtlCol="0" anchor="ctr"/>
          <a:lstStyle>
            <a:lvl1pPr algn="l">
              <a:defRPr sz="2000" b="1">
                <a:solidFill>
                  <a:srgbClr val="003C57"/>
                </a:solidFill>
              </a:defRPr>
            </a:lvl1pPr>
          </a:lstStyle>
          <a:p>
            <a:fld id="{695CE8D2-2A51-934B-BEE8-FEA5F81FAF91}" type="datetime4">
              <a:rPr lang="en-GB" smtClean="0"/>
              <a:t>23 June 2022</a:t>
            </a:fld>
            <a:endParaRPr lang="en-US"/>
          </a:p>
        </p:txBody>
      </p:sp>
      <p:cxnSp>
        <p:nvCxnSpPr>
          <p:cNvPr id="15" name="Line">
            <a:extLst>
              <a:ext uri="{FF2B5EF4-FFF2-40B4-BE49-F238E27FC236}">
                <a16:creationId xmlns:a16="http://schemas.microsoft.com/office/drawing/2014/main" id="{6E5DCB11-47E3-BC4E-87BE-ED66A7AC92CD}"/>
              </a:ext>
            </a:extLst>
          </p:cNvPr>
          <p:cNvCxnSpPr>
            <a:cxnSpLocks/>
          </p:cNvCxnSpPr>
          <p:nvPr userDrawn="1"/>
        </p:nvCxnSpPr>
        <p:spPr>
          <a:xfrm>
            <a:off x="822000"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Logo" descr="Office for National Statistics logo">
            <a:extLst>
              <a:ext uri="{FF2B5EF4-FFF2-40B4-BE49-F238E27FC236}">
                <a16:creationId xmlns:a16="http://schemas.microsoft.com/office/drawing/2014/main" id="{825F068C-C955-AD4A-A83F-5D4A84BF0331}"/>
              </a:ext>
            </a:extLst>
          </p:cNvPr>
          <p:cNvPicPr>
            <a:picLocks noChangeAspect="1"/>
          </p:cNvPicPr>
          <p:nvPr userDrawn="1"/>
        </p:nvPicPr>
        <p:blipFill>
          <a:blip r:embed="rId43">
            <a:extLst>
              <a:ext uri="{96DAC541-7B7A-43D3-8B79-37D633B846F1}">
                <asvg:svgBlip xmlns:asvg="http://schemas.microsoft.com/office/drawing/2016/SVG/main" r:embed="rId44"/>
              </a:ext>
            </a:extLst>
          </a:blip>
          <a:srcRect/>
          <a:stretch/>
        </p:blipFill>
        <p:spPr>
          <a:xfrm>
            <a:off x="847849" y="6281865"/>
            <a:ext cx="3489869" cy="306034"/>
          </a:xfrm>
          <a:prstGeom prst="rect">
            <a:avLst/>
          </a:prstGeom>
        </p:spPr>
      </p:pic>
      <p:pic>
        <p:nvPicPr>
          <p:cNvPr id="10" name="Graphic 9">
            <a:extLst>
              <a:ext uri="{FF2B5EF4-FFF2-40B4-BE49-F238E27FC236}">
                <a16:creationId xmlns:a16="http://schemas.microsoft.com/office/drawing/2014/main" id="{D0081CDA-ECB1-443B-BCFA-5ED3827DD9E9}"/>
              </a:ext>
              <a:ext uri="{C183D7F6-B498-43B3-948B-1728B52AA6E4}">
                <adec:decorative xmlns:adec="http://schemas.microsoft.com/office/drawing/2017/decorative" val="1"/>
              </a:ext>
            </a:extLst>
          </p:cNvPr>
          <p:cNvPicPr>
            <a:picLocks noChangeAspect="1"/>
          </p:cNvPicPr>
          <p:nvPr userDrawn="1"/>
        </p:nvPicPr>
        <p:blipFill>
          <a:blip r:embed="rId45">
            <a:extLst>
              <a:ext uri="{96DAC541-7B7A-43D3-8B79-37D633B846F1}">
                <asvg:svgBlip xmlns:asvg="http://schemas.microsoft.com/office/drawing/2016/SVG/main" r:embed="rId46"/>
              </a:ext>
            </a:extLst>
          </a:blip>
          <a:srcRect/>
          <a:stretch/>
        </p:blipFill>
        <p:spPr>
          <a:xfrm>
            <a:off x="7619467" y="1568835"/>
            <a:ext cx="3769258" cy="4290954"/>
          </a:xfrm>
          <a:prstGeom prst="rect">
            <a:avLst/>
          </a:prstGeom>
        </p:spPr>
      </p:pic>
    </p:spTree>
    <p:extLst>
      <p:ext uri="{BB962C8B-B14F-4D97-AF65-F5344CB8AC3E}">
        <p14:creationId xmlns:p14="http://schemas.microsoft.com/office/powerpoint/2010/main" val="259791047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725" r:id="rId4"/>
    <p:sldLayoutId id="2147483739" r:id="rId5"/>
    <p:sldLayoutId id="2147483708" r:id="rId6"/>
    <p:sldLayoutId id="2147483740" r:id="rId7"/>
    <p:sldLayoutId id="2147483724" r:id="rId8"/>
    <p:sldLayoutId id="2147483704" r:id="rId9"/>
    <p:sldLayoutId id="2147483705" r:id="rId10"/>
    <p:sldLayoutId id="2147483729" r:id="rId11"/>
    <p:sldLayoutId id="2147483730" r:id="rId12"/>
    <p:sldLayoutId id="2147483671" r:id="rId13"/>
    <p:sldLayoutId id="2147483728" r:id="rId14"/>
    <p:sldLayoutId id="2147483684" r:id="rId15"/>
    <p:sldLayoutId id="2147483674" r:id="rId16"/>
    <p:sldLayoutId id="2147483689" r:id="rId17"/>
    <p:sldLayoutId id="2147483675" r:id="rId18"/>
    <p:sldLayoutId id="2147483677" r:id="rId19"/>
    <p:sldLayoutId id="2147483682" r:id="rId20"/>
    <p:sldLayoutId id="2147483683" r:id="rId21"/>
    <p:sldLayoutId id="2147483681" r:id="rId22"/>
    <p:sldLayoutId id="2147483680" r:id="rId23"/>
    <p:sldLayoutId id="2147483679" r:id="rId24"/>
    <p:sldLayoutId id="2147483709" r:id="rId25"/>
    <p:sldLayoutId id="2147483737" r:id="rId26"/>
    <p:sldLayoutId id="2147483735" r:id="rId27"/>
    <p:sldLayoutId id="2147483678" r:id="rId28"/>
    <p:sldLayoutId id="2147483713" r:id="rId29"/>
    <p:sldLayoutId id="2147483715" r:id="rId30"/>
    <p:sldLayoutId id="2147483717" r:id="rId31"/>
    <p:sldLayoutId id="2147483723" r:id="rId32"/>
    <p:sldLayoutId id="2147483722" r:id="rId33"/>
    <p:sldLayoutId id="2147483721" r:id="rId34"/>
    <p:sldLayoutId id="2147483720" r:id="rId35"/>
    <p:sldLayoutId id="2147483719" r:id="rId36"/>
    <p:sldLayoutId id="2147483733" r:id="rId37"/>
    <p:sldLayoutId id="2147483736" r:id="rId38"/>
    <p:sldLayoutId id="2147483734" r:id="rId39"/>
    <p:sldLayoutId id="2147483718" r:id="rId40"/>
    <p:sldLayoutId id="2147483753" r:id="rId41"/>
  </p:sldLayoutIdLst>
  <p:hf sldNum="0" hdr="0"/>
  <p:txStyles>
    <p:titleStyle>
      <a:lvl1pPr algn="l" defTabSz="914400" rtl="0" eaLnBrk="1" latinLnBrk="0" hangingPunct="1">
        <a:lnSpc>
          <a:spcPct val="95000"/>
        </a:lnSpc>
        <a:spcBef>
          <a:spcPct val="0"/>
        </a:spcBef>
        <a:spcAft>
          <a:spcPts val="1000"/>
        </a:spcAft>
        <a:buNone/>
        <a:defRPr sz="4800" b="1" kern="1200" baseline="0">
          <a:solidFill>
            <a:srgbClr val="003C57"/>
          </a:solidFill>
          <a:latin typeface="+mj-lt"/>
          <a:ea typeface="+mj-ea"/>
          <a:cs typeface="+mj-cs"/>
        </a:defRPr>
      </a:lvl1pPr>
    </p:titleStyle>
    <p:bodyStyle>
      <a:lvl1pPr marL="252000" indent="-252000" algn="l" defTabSz="914400" rtl="0" eaLnBrk="1" latinLnBrk="0" hangingPunct="1">
        <a:lnSpc>
          <a:spcPct val="110000"/>
        </a:lnSpc>
        <a:spcBef>
          <a:spcPts val="0"/>
        </a:spcBef>
        <a:spcAft>
          <a:spcPts val="500"/>
        </a:spcAft>
        <a:buFont typeface="Arial" panose="020B0604020202020204" pitchFamily="34" charset="0"/>
        <a:buChar char="•"/>
        <a:defRPr sz="3200" kern="1200">
          <a:solidFill>
            <a:srgbClr val="003C57"/>
          </a:solidFill>
          <a:latin typeface="+mn-lt"/>
          <a:ea typeface="+mn-ea"/>
          <a:cs typeface="+mn-cs"/>
        </a:defRPr>
      </a:lvl1pPr>
      <a:lvl2pPr marL="468000" indent="-216000" algn="l" defTabSz="914400" rtl="0" eaLnBrk="1" latinLnBrk="0" hangingPunct="1">
        <a:lnSpc>
          <a:spcPct val="110000"/>
        </a:lnSpc>
        <a:spcBef>
          <a:spcPts val="0"/>
        </a:spcBef>
        <a:spcAft>
          <a:spcPts val="500"/>
        </a:spcAft>
        <a:buFont typeface="Arial" panose="020B0604020202020204" pitchFamily="34" charset="0"/>
        <a:buChar char="•"/>
        <a:defRPr sz="2800" kern="1200">
          <a:solidFill>
            <a:srgbClr val="003C57"/>
          </a:solidFill>
          <a:latin typeface="+mn-lt"/>
          <a:ea typeface="+mn-ea"/>
          <a:cs typeface="+mn-cs"/>
        </a:defRPr>
      </a:lvl2pPr>
      <a:lvl3pPr marL="648000" indent="-180000" algn="l" defTabSz="914400" rtl="0" eaLnBrk="1" latinLnBrk="0" hangingPunct="1">
        <a:lnSpc>
          <a:spcPct val="110000"/>
        </a:lnSpc>
        <a:spcBef>
          <a:spcPts val="0"/>
        </a:spcBef>
        <a:spcAft>
          <a:spcPts val="500"/>
        </a:spcAft>
        <a:buFont typeface="Arial" panose="020B0604020202020204" pitchFamily="34" charset="0"/>
        <a:buChar char="•"/>
        <a:defRPr sz="2400" kern="1200">
          <a:solidFill>
            <a:srgbClr val="003C57"/>
          </a:solidFill>
          <a:latin typeface="+mn-lt"/>
          <a:ea typeface="+mn-ea"/>
          <a:cs typeface="+mn-cs"/>
        </a:defRPr>
      </a:lvl3pPr>
      <a:lvl4pPr marL="828000" indent="-180000" algn="l" defTabSz="914400" rtl="0" eaLnBrk="1" latinLnBrk="0" hangingPunct="1">
        <a:lnSpc>
          <a:spcPct val="110000"/>
        </a:lnSpc>
        <a:spcBef>
          <a:spcPts val="0"/>
        </a:spcBef>
        <a:spcAft>
          <a:spcPts val="500"/>
        </a:spcAft>
        <a:buFont typeface="Arial" panose="020B0604020202020204" pitchFamily="34" charset="0"/>
        <a:buChar char="•"/>
        <a:defRPr sz="2000" kern="1200">
          <a:solidFill>
            <a:srgbClr val="003C57"/>
          </a:solidFill>
          <a:latin typeface="+mn-lt"/>
          <a:ea typeface="+mn-ea"/>
          <a:cs typeface="+mn-cs"/>
        </a:defRPr>
      </a:lvl4pPr>
      <a:lvl5pPr marL="1008000" indent="-180000" algn="l" defTabSz="914400" rtl="0" eaLnBrk="1" latinLnBrk="0" hangingPunct="1">
        <a:lnSpc>
          <a:spcPct val="110000"/>
        </a:lnSpc>
        <a:spcBef>
          <a:spcPts val="0"/>
        </a:spcBef>
        <a:spcAft>
          <a:spcPts val="500"/>
        </a:spcAft>
        <a:buFont typeface="Arial" panose="020B0604020202020204" pitchFamily="34" charset="0"/>
        <a:buChar char="•"/>
        <a:defRPr sz="1800" kern="1200">
          <a:solidFill>
            <a:srgbClr val="003C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userDrawn="1">
          <p15:clr>
            <a:srgbClr val="F26B43"/>
          </p15:clr>
        </p15:guide>
        <p15:guide id="2" orient="horz" pos="3634" userDrawn="1">
          <p15:clr>
            <a:srgbClr val="F26B43"/>
          </p15:clr>
        </p15:guide>
        <p15:guide id="3" pos="7174" userDrawn="1">
          <p15:clr>
            <a:srgbClr val="F26B43"/>
          </p15:clr>
        </p15:guide>
        <p15:guide id="4" orient="horz" pos="39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512796-F201-456D-AB79-ECC87A4D61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FFEAAD-E37E-4C98-AC1C-BAA0FE986A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033AFE-8E17-4313-89BA-7BB1816D12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6FF2DC-C5F8-4519-9949-541B8B883BC2}" type="datetimeFigureOut">
              <a:rPr lang="en-GB" smtClean="0"/>
              <a:t>23/06/2022</a:t>
            </a:fld>
            <a:endParaRPr lang="en-GB"/>
          </a:p>
        </p:txBody>
      </p:sp>
      <p:sp>
        <p:nvSpPr>
          <p:cNvPr id="5" name="Footer Placeholder 4">
            <a:extLst>
              <a:ext uri="{FF2B5EF4-FFF2-40B4-BE49-F238E27FC236}">
                <a16:creationId xmlns:a16="http://schemas.microsoft.com/office/drawing/2014/main" id="{044B372E-FC34-4AD4-882B-D19BA65178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D85FB29-9AAB-49F7-85ED-2722F59CEB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7A2CF-3BD2-4160-B882-7DB97D7B4C6F}" type="slidenum">
              <a:rPr lang="en-GB" smtClean="0"/>
              <a:t>‹#›</a:t>
            </a:fld>
            <a:endParaRPr lang="en-GB"/>
          </a:p>
        </p:txBody>
      </p:sp>
    </p:spTree>
    <p:extLst>
      <p:ext uri="{BB962C8B-B14F-4D97-AF65-F5344CB8AC3E}">
        <p14:creationId xmlns:p14="http://schemas.microsoft.com/office/powerpoint/2010/main" val="264949285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mailto:international.development@ons.gov.uk" TargetMode="External"/><Relationship Id="rId2" Type="http://schemas.openxmlformats.org/officeDocument/2006/relationships/hyperlink" Target="mailto:tom.mills@ons.gov.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3.xml"/><Relationship Id="rId16" Type="http://schemas.openxmlformats.org/officeDocument/2006/relationships/image" Target="../media/image21.svg"/><Relationship Id="rId1" Type="http://schemas.openxmlformats.org/officeDocument/2006/relationships/slideLayout" Target="../slideLayouts/slideLayout42.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6.png"/><Relationship Id="rId18" Type="http://schemas.openxmlformats.org/officeDocument/2006/relationships/image" Target="../media/image19.svg"/><Relationship Id="rId3" Type="http://schemas.openxmlformats.org/officeDocument/2006/relationships/image" Target="../media/image22.png"/><Relationship Id="rId7" Type="http://schemas.openxmlformats.org/officeDocument/2006/relationships/image" Target="../media/image10.png"/><Relationship Id="rId12" Type="http://schemas.openxmlformats.org/officeDocument/2006/relationships/image" Target="../media/image17.svg"/><Relationship Id="rId17" Type="http://schemas.openxmlformats.org/officeDocument/2006/relationships/image" Target="../media/image18.png"/><Relationship Id="rId2" Type="http://schemas.openxmlformats.org/officeDocument/2006/relationships/notesSlide" Target="../notesSlides/notesSlide7.xml"/><Relationship Id="rId16" Type="http://schemas.openxmlformats.org/officeDocument/2006/relationships/image" Target="../media/image28.svg"/><Relationship Id="rId1" Type="http://schemas.openxmlformats.org/officeDocument/2006/relationships/slideLayout" Target="../slideLayouts/slideLayout43.xml"/><Relationship Id="rId6" Type="http://schemas.openxmlformats.org/officeDocument/2006/relationships/image" Target="../media/image9.svg"/><Relationship Id="rId11" Type="http://schemas.openxmlformats.org/officeDocument/2006/relationships/image" Target="../media/image16.png"/><Relationship Id="rId5" Type="http://schemas.openxmlformats.org/officeDocument/2006/relationships/image" Target="../media/image8.png"/><Relationship Id="rId1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23.svg"/><Relationship Id="rId9" Type="http://schemas.openxmlformats.org/officeDocument/2006/relationships/image" Target="../media/image24.png"/><Relationship Id="rId14" Type="http://schemas.openxmlformats.org/officeDocument/2006/relationships/image" Target="../media/image27.sv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43.xml"/><Relationship Id="rId4" Type="http://schemas.openxmlformats.org/officeDocument/2006/relationships/image" Target="../media/image30.svg"/></Relationships>
</file>

<file path=ppt/slides/_rels/slide9.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notesSlide" Target="../notesSlides/notesSlide9.xml"/><Relationship Id="rId16" Type="http://schemas.openxmlformats.org/officeDocument/2006/relationships/image" Target="../media/image44.svg"/><Relationship Id="rId1" Type="http://schemas.openxmlformats.org/officeDocument/2006/relationships/slideLayout" Target="../slideLayouts/slideLayout43.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F2B7606F-25F1-44A9-85D1-9970728AB33E}"/>
              </a:ext>
            </a:extLst>
          </p:cNvPr>
          <p:cNvSpPr>
            <a:spLocks noGrp="1"/>
          </p:cNvSpPr>
          <p:nvPr>
            <p:ph type="title"/>
          </p:nvPr>
        </p:nvSpPr>
        <p:spPr/>
        <p:txBody>
          <a:bodyPr/>
          <a:lstStyle/>
          <a:p>
            <a:r>
              <a:rPr lang="en-US"/>
              <a:t>The Data Journey</a:t>
            </a:r>
            <a:endParaRPr lang="en-GB"/>
          </a:p>
        </p:txBody>
      </p:sp>
      <p:sp>
        <p:nvSpPr>
          <p:cNvPr id="51" name="Content Placeholder 50">
            <a:extLst>
              <a:ext uri="{FF2B5EF4-FFF2-40B4-BE49-F238E27FC236}">
                <a16:creationId xmlns:a16="http://schemas.microsoft.com/office/drawing/2014/main" id="{28A3E78C-BAB1-4A56-9A0E-61064A9588E6}"/>
              </a:ext>
            </a:extLst>
          </p:cNvPr>
          <p:cNvSpPr>
            <a:spLocks noGrp="1"/>
          </p:cNvSpPr>
          <p:nvPr>
            <p:ph idx="13"/>
          </p:nvPr>
        </p:nvSpPr>
        <p:spPr>
          <a:xfrm>
            <a:off x="838200" y="3779395"/>
            <a:ext cx="6433868" cy="437236"/>
          </a:xfrm>
        </p:spPr>
        <p:txBody>
          <a:bodyPr/>
          <a:lstStyle/>
          <a:p>
            <a:r>
              <a:rPr lang="en-GB"/>
              <a:t>Tom Mills</a:t>
            </a:r>
          </a:p>
        </p:txBody>
      </p:sp>
      <p:sp>
        <p:nvSpPr>
          <p:cNvPr id="50" name="Content Placeholder 49">
            <a:extLst>
              <a:ext uri="{FF2B5EF4-FFF2-40B4-BE49-F238E27FC236}">
                <a16:creationId xmlns:a16="http://schemas.microsoft.com/office/drawing/2014/main" id="{74EB087D-126D-4DFA-A834-EF937FF1EEC6}"/>
              </a:ext>
            </a:extLst>
          </p:cNvPr>
          <p:cNvSpPr>
            <a:spLocks noGrp="1"/>
          </p:cNvSpPr>
          <p:nvPr>
            <p:ph idx="1"/>
          </p:nvPr>
        </p:nvSpPr>
        <p:spPr>
          <a:xfrm>
            <a:off x="838200" y="4249009"/>
            <a:ext cx="6433868" cy="989438"/>
          </a:xfrm>
        </p:spPr>
        <p:txBody>
          <a:bodyPr/>
          <a:lstStyle/>
          <a:p>
            <a:r>
              <a:rPr lang="en-GB"/>
              <a:t>Head of the Data Development Unit</a:t>
            </a:r>
          </a:p>
          <a:p>
            <a:r>
              <a:rPr lang="en-GB"/>
              <a:t>Data Growth and Operations</a:t>
            </a:r>
          </a:p>
          <a:p>
            <a:endParaRPr lang="en-GB"/>
          </a:p>
        </p:txBody>
      </p:sp>
      <p:sp>
        <p:nvSpPr>
          <p:cNvPr id="2" name="Date Placeholder">
            <a:extLst>
              <a:ext uri="{FF2B5EF4-FFF2-40B4-BE49-F238E27FC236}">
                <a16:creationId xmlns:a16="http://schemas.microsoft.com/office/drawing/2014/main" id="{2B42C91A-136F-0846-B8A8-6577BC193368}"/>
              </a:ext>
            </a:extLst>
          </p:cNvPr>
          <p:cNvSpPr>
            <a:spLocks noGrp="1"/>
          </p:cNvSpPr>
          <p:nvPr>
            <p:ph type="dt" sz="half" idx="10"/>
          </p:nvPr>
        </p:nvSpPr>
        <p:spPr/>
        <p:txBody>
          <a:bodyPr/>
          <a:lstStyle/>
          <a:p>
            <a:r>
              <a:rPr lang="en-GB"/>
              <a:t>29</a:t>
            </a:r>
            <a:r>
              <a:rPr lang="en-GB" baseline="30000"/>
              <a:t>th</a:t>
            </a:r>
            <a:r>
              <a:rPr lang="en-GB"/>
              <a:t> June 2022</a:t>
            </a:r>
            <a:endParaRPr lang="en-US"/>
          </a:p>
        </p:txBody>
      </p:sp>
    </p:spTree>
    <p:extLst>
      <p:ext uri="{BB962C8B-B14F-4D97-AF65-F5344CB8AC3E}">
        <p14:creationId xmlns:p14="http://schemas.microsoft.com/office/powerpoint/2010/main" val="1882676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461D62-F814-4AF9-B208-9977DD4DC560}"/>
              </a:ext>
            </a:extLst>
          </p:cNvPr>
          <p:cNvSpPr>
            <a:spLocks noGrp="1"/>
          </p:cNvSpPr>
          <p:nvPr>
            <p:ph type="title"/>
          </p:nvPr>
        </p:nvSpPr>
        <p:spPr>
          <a:xfrm>
            <a:off x="536276" y="383333"/>
            <a:ext cx="10760015" cy="467820"/>
          </a:xfrm>
        </p:spPr>
        <p:txBody>
          <a:bodyPr/>
          <a:lstStyle/>
          <a:p>
            <a:r>
              <a:rPr lang="en-GB" sz="3200" dirty="0">
                <a:solidFill>
                  <a:srgbClr val="003D59"/>
                </a:solidFill>
                <a:latin typeface="Arial"/>
                <a:cs typeface="Arial"/>
              </a:rPr>
              <a:t>Conclusions</a:t>
            </a:r>
            <a:endParaRPr lang="en-GB" sz="3200" dirty="0">
              <a:solidFill>
                <a:srgbClr val="003D59"/>
              </a:solidFill>
              <a:cs typeface="Arial"/>
            </a:endParaRPr>
          </a:p>
        </p:txBody>
      </p:sp>
      <p:sp>
        <p:nvSpPr>
          <p:cNvPr id="5" name="Content Placeholder 4">
            <a:extLst>
              <a:ext uri="{FF2B5EF4-FFF2-40B4-BE49-F238E27FC236}">
                <a16:creationId xmlns:a16="http://schemas.microsoft.com/office/drawing/2014/main" id="{7C0D98EC-DE48-F1F3-892C-BAFA37D2665F}"/>
              </a:ext>
            </a:extLst>
          </p:cNvPr>
          <p:cNvSpPr>
            <a:spLocks noGrp="1"/>
          </p:cNvSpPr>
          <p:nvPr>
            <p:ph sz="half" idx="2"/>
          </p:nvPr>
        </p:nvSpPr>
        <p:spPr>
          <a:xfrm>
            <a:off x="795069" y="1149425"/>
            <a:ext cx="10389969" cy="4285725"/>
          </a:xfrm>
        </p:spPr>
        <p:txBody>
          <a:bodyPr/>
          <a:lstStyle/>
          <a:p>
            <a:pPr marL="251460" indent="-251460">
              <a:buFont typeface="Arial,Sans-Serif" panose="020B0604020202020204" pitchFamily="34" charset="0"/>
            </a:pPr>
            <a:r>
              <a:rPr lang="en-US" sz="2400" dirty="0">
                <a:solidFill>
                  <a:srgbClr val="000000"/>
                </a:solidFill>
                <a:latin typeface="Calibri"/>
                <a:ea typeface="+mn-lt"/>
                <a:cs typeface="Calibri"/>
              </a:rPr>
              <a:t>There are </a:t>
            </a:r>
            <a:r>
              <a:rPr lang="en-US" sz="2400" b="1" dirty="0">
                <a:solidFill>
                  <a:srgbClr val="000000"/>
                </a:solidFill>
                <a:latin typeface="Calibri"/>
                <a:ea typeface="+mn-lt"/>
                <a:cs typeface="Calibri"/>
              </a:rPr>
              <a:t>several key stages</a:t>
            </a:r>
            <a:r>
              <a:rPr lang="en-US" sz="2400" dirty="0">
                <a:solidFill>
                  <a:srgbClr val="000000"/>
                </a:solidFill>
                <a:latin typeface="Calibri"/>
                <a:ea typeface="+mn-lt"/>
                <a:cs typeface="Calibri"/>
              </a:rPr>
              <a:t> required to get the most out of your admin data</a:t>
            </a:r>
          </a:p>
          <a:p>
            <a:pPr marL="251460" indent="-251460">
              <a:buFont typeface="Arial,Sans-Serif" panose="020B0604020202020204" pitchFamily="34" charset="0"/>
            </a:pPr>
            <a:r>
              <a:rPr lang="en-US" sz="2400" dirty="0">
                <a:solidFill>
                  <a:srgbClr val="000000"/>
                </a:solidFill>
                <a:latin typeface="Calibri"/>
                <a:ea typeface="+mn-lt"/>
                <a:cs typeface="Calibri"/>
              </a:rPr>
              <a:t>They represent a </a:t>
            </a:r>
            <a:r>
              <a:rPr lang="en-US" sz="2400" b="1" dirty="0">
                <a:solidFill>
                  <a:srgbClr val="000000"/>
                </a:solidFill>
                <a:latin typeface="Calibri"/>
                <a:ea typeface="+mn-lt"/>
                <a:cs typeface="Calibri"/>
              </a:rPr>
              <a:t>significant investment and resource </a:t>
            </a:r>
            <a:r>
              <a:rPr lang="en-US" sz="2400" dirty="0">
                <a:solidFill>
                  <a:srgbClr val="000000"/>
                </a:solidFill>
                <a:latin typeface="Calibri"/>
                <a:ea typeface="+mn-lt"/>
                <a:cs typeface="Calibri"/>
              </a:rPr>
              <a:t>but can save massive amounts of time and money if considered at early stages</a:t>
            </a:r>
          </a:p>
          <a:p>
            <a:pPr marL="251460" indent="-251460">
              <a:buFont typeface="Arial,Sans-Serif" panose="020B0604020202020204" pitchFamily="34" charset="0"/>
            </a:pPr>
            <a:r>
              <a:rPr lang="en-US" sz="2400" dirty="0">
                <a:solidFill>
                  <a:srgbClr val="000000"/>
                </a:solidFill>
                <a:latin typeface="Calibri"/>
                <a:cs typeface="Calibri"/>
              </a:rPr>
              <a:t>They should be considered as a series of steps, each one playing a crucial role to follow along to the next</a:t>
            </a:r>
          </a:p>
          <a:p>
            <a:pPr marL="251460" indent="-251460">
              <a:buFont typeface="Arial,Sans-Serif" panose="020B0604020202020204" pitchFamily="34" charset="0"/>
            </a:pPr>
            <a:r>
              <a:rPr lang="en-US" sz="2400" dirty="0">
                <a:solidFill>
                  <a:srgbClr val="000000"/>
                </a:solidFill>
                <a:latin typeface="Calibri"/>
                <a:cs typeface="Calibri"/>
              </a:rPr>
              <a:t>They require a </a:t>
            </a:r>
            <a:r>
              <a:rPr lang="en-US" sz="2400" b="1" dirty="0">
                <a:solidFill>
                  <a:srgbClr val="000000"/>
                </a:solidFill>
                <a:latin typeface="Calibri"/>
                <a:cs typeface="Calibri"/>
              </a:rPr>
              <a:t>considered, detail-oriented approach </a:t>
            </a:r>
            <a:r>
              <a:rPr lang="en-US" sz="2400" dirty="0">
                <a:solidFill>
                  <a:srgbClr val="000000"/>
                </a:solidFill>
                <a:latin typeface="Calibri"/>
                <a:cs typeface="Calibri"/>
              </a:rPr>
              <a:t>to achieve success</a:t>
            </a:r>
          </a:p>
          <a:p>
            <a:pPr marL="251460" indent="-251460">
              <a:buFont typeface="Arial,Sans-Serif" panose="020B0604020202020204" pitchFamily="34" charset="0"/>
            </a:pPr>
            <a:r>
              <a:rPr lang="en-US" sz="2400" dirty="0">
                <a:solidFill>
                  <a:srgbClr val="000000"/>
                </a:solidFill>
                <a:latin typeface="Calibri"/>
                <a:cs typeface="Calibri"/>
              </a:rPr>
              <a:t>To get the most out of admin data, we need to remember the people at the center of it all, developing </a:t>
            </a:r>
            <a:r>
              <a:rPr lang="en-US" sz="2400" b="1" dirty="0">
                <a:solidFill>
                  <a:srgbClr val="000000"/>
                </a:solidFill>
                <a:latin typeface="Calibri"/>
                <a:cs typeface="Calibri"/>
              </a:rPr>
              <a:t>trust both with the suppliers, and the respondents.</a:t>
            </a:r>
          </a:p>
          <a:p>
            <a:pPr marL="251460" indent="-251460">
              <a:buFont typeface="Arial,Sans-Serif" panose="020B0604020202020204" pitchFamily="34" charset="0"/>
            </a:pPr>
            <a:endParaRPr lang="en-GB" sz="2000">
              <a:cs typeface="Arial"/>
            </a:endParaRPr>
          </a:p>
          <a:p>
            <a:pPr marL="251460" indent="-251460"/>
            <a:endParaRPr lang="en-GB" sz="2000">
              <a:cs typeface="Arial"/>
            </a:endParaRPr>
          </a:p>
        </p:txBody>
      </p:sp>
    </p:spTree>
    <p:extLst>
      <p:ext uri="{BB962C8B-B14F-4D97-AF65-F5344CB8AC3E}">
        <p14:creationId xmlns:p14="http://schemas.microsoft.com/office/powerpoint/2010/main" val="3018659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DCE367-DD00-4A17-A7D2-A01E5457CF1F}"/>
              </a:ext>
            </a:extLst>
          </p:cNvPr>
          <p:cNvSpPr>
            <a:spLocks noGrp="1"/>
          </p:cNvSpPr>
          <p:nvPr>
            <p:ph type="title"/>
          </p:nvPr>
        </p:nvSpPr>
        <p:spPr/>
        <p:txBody>
          <a:bodyPr/>
          <a:lstStyle/>
          <a:p>
            <a:r>
              <a:rPr lang="en-GB"/>
              <a:t>Questions</a:t>
            </a:r>
          </a:p>
        </p:txBody>
      </p:sp>
      <p:sp>
        <p:nvSpPr>
          <p:cNvPr id="4" name="Content Placeholder 3">
            <a:extLst>
              <a:ext uri="{FF2B5EF4-FFF2-40B4-BE49-F238E27FC236}">
                <a16:creationId xmlns:a16="http://schemas.microsoft.com/office/drawing/2014/main" id="{1887723B-2588-4A86-925A-FD4162F69C68}"/>
              </a:ext>
            </a:extLst>
          </p:cNvPr>
          <p:cNvSpPr>
            <a:spLocks noGrp="1"/>
          </p:cNvSpPr>
          <p:nvPr>
            <p:ph idx="1"/>
          </p:nvPr>
        </p:nvSpPr>
        <p:spPr>
          <a:xfrm>
            <a:off x="694638" y="3575752"/>
            <a:ext cx="10515600" cy="2317109"/>
          </a:xfrm>
        </p:spPr>
        <p:txBody>
          <a:bodyPr/>
          <a:lstStyle/>
          <a:p>
            <a:pPr marL="0" indent="0">
              <a:buNone/>
            </a:pPr>
            <a:r>
              <a:rPr lang="en-GB" dirty="0"/>
              <a:t>Contact details:</a:t>
            </a:r>
          </a:p>
          <a:p>
            <a:pPr marL="0" indent="0">
              <a:buNone/>
            </a:pPr>
            <a:r>
              <a:rPr lang="en-GB" dirty="0"/>
              <a:t>Tom Mills : </a:t>
            </a:r>
            <a:r>
              <a:rPr lang="en-GB" dirty="0">
                <a:hlinkClick r:id="rId2"/>
              </a:rPr>
              <a:t>tom.mills@ons.gov.uk</a:t>
            </a:r>
            <a:endParaRPr lang="en-GB" dirty="0"/>
          </a:p>
          <a:p>
            <a:pPr marL="0" indent="0">
              <a:buNone/>
            </a:pPr>
            <a:r>
              <a:rPr lang="en-GB" dirty="0"/>
              <a:t>Head of Data Development Unit</a:t>
            </a:r>
            <a:endParaRPr lang="en-GB" dirty="0">
              <a:cs typeface="Arial"/>
            </a:endParaRPr>
          </a:p>
          <a:p>
            <a:pPr marL="0" indent="0">
              <a:buNone/>
            </a:pPr>
            <a:r>
              <a:rPr lang="en-GB" dirty="0">
                <a:ea typeface="+mn-lt"/>
                <a:cs typeface="+mn-lt"/>
                <a:hlinkClick r:id="rId3"/>
              </a:rPr>
              <a:t>international.development@ons.gov.uk</a:t>
            </a:r>
            <a:r>
              <a:rPr lang="en-GB" dirty="0">
                <a:ea typeface="+mn-lt"/>
                <a:cs typeface="+mn-lt"/>
              </a:rPr>
              <a:t> </a:t>
            </a:r>
            <a:endParaRPr lang="en-GB"/>
          </a:p>
        </p:txBody>
      </p:sp>
    </p:spTree>
    <p:extLst>
      <p:ext uri="{BB962C8B-B14F-4D97-AF65-F5344CB8AC3E}">
        <p14:creationId xmlns:p14="http://schemas.microsoft.com/office/powerpoint/2010/main" val="2392044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9537F4-AB72-3B04-A0AB-A6F54639365B}"/>
              </a:ext>
            </a:extLst>
          </p:cNvPr>
          <p:cNvSpPr>
            <a:spLocks noGrp="1"/>
          </p:cNvSpPr>
          <p:nvPr>
            <p:ph type="title"/>
          </p:nvPr>
        </p:nvSpPr>
        <p:spPr>
          <a:xfrm>
            <a:off x="838200" y="153296"/>
            <a:ext cx="10515600" cy="526298"/>
          </a:xfrm>
        </p:spPr>
        <p:txBody>
          <a:bodyPr/>
          <a:lstStyle/>
          <a:p>
            <a:r>
              <a:rPr lang="en-GB">
                <a:cs typeface="Arial"/>
              </a:rPr>
              <a:t>Engineering challenges using admin data</a:t>
            </a:r>
            <a:endParaRPr lang="en-US"/>
          </a:p>
        </p:txBody>
      </p:sp>
      <p:sp>
        <p:nvSpPr>
          <p:cNvPr id="4" name="Content Placeholder 3">
            <a:extLst>
              <a:ext uri="{FF2B5EF4-FFF2-40B4-BE49-F238E27FC236}">
                <a16:creationId xmlns:a16="http://schemas.microsoft.com/office/drawing/2014/main" id="{90B10570-BEEF-887B-DD72-CBF67E8FDAC4}"/>
              </a:ext>
            </a:extLst>
          </p:cNvPr>
          <p:cNvSpPr>
            <a:spLocks noGrp="1"/>
          </p:cNvSpPr>
          <p:nvPr>
            <p:ph sz="half" idx="1"/>
          </p:nvPr>
        </p:nvSpPr>
        <p:spPr>
          <a:xfrm>
            <a:off x="838200" y="796924"/>
            <a:ext cx="9835275" cy="511422"/>
          </a:xfrm>
        </p:spPr>
        <p:txBody>
          <a:bodyPr/>
          <a:lstStyle/>
          <a:p>
            <a:pPr marL="0" indent="0" algn="ctr">
              <a:buNone/>
            </a:pPr>
            <a:r>
              <a:rPr lang="en-GB" dirty="0">
                <a:solidFill>
                  <a:srgbClr val="003B57"/>
                </a:solidFill>
                <a:latin typeface="Calibri"/>
                <a:cs typeface="Calibri"/>
              </a:rPr>
              <a:t>Data are collected for </a:t>
            </a:r>
            <a:r>
              <a:rPr lang="en-GB" b="1" dirty="0">
                <a:solidFill>
                  <a:srgbClr val="003B57"/>
                </a:solidFill>
                <a:latin typeface="Calibri"/>
                <a:cs typeface="Calibri"/>
              </a:rPr>
              <a:t>operational</a:t>
            </a:r>
            <a:r>
              <a:rPr lang="en-GB" dirty="0">
                <a:solidFill>
                  <a:srgbClr val="003B57"/>
                </a:solidFill>
                <a:latin typeface="Calibri"/>
                <a:cs typeface="Calibri"/>
              </a:rPr>
              <a:t> purposes not Statistical</a:t>
            </a:r>
            <a:endParaRPr lang="en-US" dirty="0">
              <a:solidFill>
                <a:srgbClr val="003B57"/>
              </a:solidFill>
              <a:cs typeface="Arial"/>
            </a:endParaRPr>
          </a:p>
        </p:txBody>
      </p:sp>
      <p:sp>
        <p:nvSpPr>
          <p:cNvPr id="5" name="Content Placeholder 4">
            <a:extLst>
              <a:ext uri="{FF2B5EF4-FFF2-40B4-BE49-F238E27FC236}">
                <a16:creationId xmlns:a16="http://schemas.microsoft.com/office/drawing/2014/main" id="{1D1BE38C-9B78-4887-F324-670775D910BE}"/>
              </a:ext>
            </a:extLst>
          </p:cNvPr>
          <p:cNvSpPr>
            <a:spLocks noGrp="1"/>
          </p:cNvSpPr>
          <p:nvPr>
            <p:ph sz="half" idx="2"/>
          </p:nvPr>
        </p:nvSpPr>
        <p:spPr>
          <a:xfrm>
            <a:off x="5402263" y="1583749"/>
            <a:ext cx="6314738" cy="4072077"/>
          </a:xfrm>
        </p:spPr>
        <p:txBody>
          <a:bodyPr/>
          <a:lstStyle/>
          <a:p>
            <a:pPr marL="252095" lvl="1" indent="0">
              <a:buNone/>
            </a:pPr>
            <a:r>
              <a:rPr lang="en-GB" sz="2400" u="sng" dirty="0">
                <a:ea typeface="+mn-lt"/>
                <a:cs typeface="+mn-lt"/>
              </a:rPr>
              <a:t>Security</a:t>
            </a:r>
            <a:endParaRPr lang="en-US" dirty="0"/>
          </a:p>
          <a:p>
            <a:pPr marL="467995" lvl="1" indent="-215900">
              <a:buFont typeface="Arial,Sans-Serif" panose="020B0604020202020204" pitchFamily="34" charset="0"/>
              <a:buChar char="•"/>
            </a:pPr>
            <a:r>
              <a:rPr lang="en-GB" sz="2400" dirty="0">
                <a:ea typeface="+mn-lt"/>
                <a:cs typeface="+mn-lt"/>
              </a:rPr>
              <a:t>Presence of secure and sensitive cases</a:t>
            </a:r>
          </a:p>
          <a:p>
            <a:pPr marL="467995" lvl="1" indent="-215900">
              <a:buFont typeface="Arial,Sans-Serif" panose="020B0604020202020204" pitchFamily="34" charset="0"/>
              <a:buChar char="•"/>
            </a:pPr>
            <a:r>
              <a:rPr lang="en-GB" sz="2400" dirty="0">
                <a:ea typeface="+mn-lt"/>
                <a:cs typeface="+mn-lt"/>
              </a:rPr>
              <a:t>Pseudonymisation</a:t>
            </a:r>
            <a:r>
              <a:rPr lang="en-GB" sz="2400" dirty="0">
                <a:cs typeface="Arial"/>
              </a:rPr>
              <a:t>/  Anonymisation/ Hashing</a:t>
            </a:r>
            <a:endParaRPr lang="en-US" sz="2400">
              <a:cs typeface="Arial"/>
            </a:endParaRPr>
          </a:p>
          <a:p>
            <a:pPr marL="467995" lvl="1" indent="-215900">
              <a:buFont typeface="Arial,Sans-Serif" panose="020B0604020202020204" pitchFamily="34" charset="0"/>
              <a:buChar char="•"/>
            </a:pPr>
            <a:r>
              <a:rPr lang="en-GB" sz="2400" dirty="0">
                <a:cs typeface="Arial"/>
              </a:rPr>
              <a:t>Access</a:t>
            </a:r>
          </a:p>
          <a:p>
            <a:pPr marL="467995" lvl="1" indent="-215900">
              <a:buFont typeface="Arial,Sans-Serif" panose="020B0604020202020204" pitchFamily="34" charset="0"/>
              <a:buChar char="•"/>
            </a:pPr>
            <a:r>
              <a:rPr lang="en-US" sz="2400" dirty="0">
                <a:cs typeface="Arial"/>
              </a:rPr>
              <a:t>How to update data if it includes secure and sensitive information</a:t>
            </a:r>
            <a:endParaRPr lang="en-GB" sz="2400" dirty="0">
              <a:cs typeface="Arial"/>
            </a:endParaRPr>
          </a:p>
          <a:p>
            <a:pPr marL="467995" lvl="1" indent="-215900">
              <a:buFont typeface="Arial,Sans-Serif" panose="020B0604020202020204" pitchFamily="34" charset="0"/>
              <a:buChar char="•"/>
            </a:pPr>
            <a:r>
              <a:rPr lang="en-GB" sz="2400" dirty="0">
                <a:cs typeface="Arial"/>
              </a:rPr>
              <a:t>Linkage keys/ limitations</a:t>
            </a:r>
            <a:endParaRPr lang="en-US" sz="2400" dirty="0">
              <a:cs typeface="Arial"/>
            </a:endParaRPr>
          </a:p>
          <a:p>
            <a:pPr marL="467995" lvl="1" indent="-215900">
              <a:buFont typeface="Arial,Sans-Serif" panose="020B0604020202020204" pitchFamily="34" charset="0"/>
              <a:buChar char="•"/>
            </a:pPr>
            <a:endParaRPr lang="en-GB" dirty="0">
              <a:cs typeface="Arial"/>
            </a:endParaRPr>
          </a:p>
        </p:txBody>
      </p:sp>
      <p:sp>
        <p:nvSpPr>
          <p:cNvPr id="7" name="Content Placeholder 4">
            <a:extLst>
              <a:ext uri="{FF2B5EF4-FFF2-40B4-BE49-F238E27FC236}">
                <a16:creationId xmlns:a16="http://schemas.microsoft.com/office/drawing/2014/main" id="{FA8E006A-24F8-C8F7-EC43-EAF5710575AB}"/>
              </a:ext>
            </a:extLst>
          </p:cNvPr>
          <p:cNvSpPr txBox="1">
            <a:spLocks/>
          </p:cNvSpPr>
          <p:nvPr/>
        </p:nvSpPr>
        <p:spPr>
          <a:xfrm>
            <a:off x="602412" y="1426086"/>
            <a:ext cx="4495253" cy="6689588"/>
          </a:xfrm>
          <a:prstGeom prst="rect">
            <a:avLst/>
          </a:prstGeom>
        </p:spPr>
        <p:txBody>
          <a:bodyPr vert="horz" wrap="square" lIns="0" tIns="0" rIns="0" bIns="0" rtlCol="0" anchor="t" anchorCtr="0">
            <a:spAutoFit/>
          </a:bodyPr>
          <a:lstStyle>
            <a:lvl1pPr marL="252000" indent="-252000" algn="l" defTabSz="914400" rtl="0" eaLnBrk="1" latinLnBrk="0" hangingPunct="1">
              <a:lnSpc>
                <a:spcPct val="110000"/>
              </a:lnSpc>
              <a:spcBef>
                <a:spcPts val="0"/>
              </a:spcBef>
              <a:spcAft>
                <a:spcPts val="500"/>
              </a:spcAft>
              <a:buFont typeface="Arial" panose="020B0604020202020204" pitchFamily="34" charset="0"/>
              <a:buChar char="•"/>
              <a:defRPr sz="3200" kern="1200">
                <a:solidFill>
                  <a:schemeClr val="tx1"/>
                </a:solidFill>
                <a:latin typeface="+mn-lt"/>
                <a:ea typeface="+mn-ea"/>
                <a:cs typeface="+mn-cs"/>
              </a:defRPr>
            </a:lvl1pPr>
            <a:lvl2pPr marL="468000" indent="-216000" algn="l" defTabSz="914400" rtl="0" eaLnBrk="1" latinLnBrk="0" hangingPunct="1">
              <a:lnSpc>
                <a:spcPct val="110000"/>
              </a:lnSpc>
              <a:spcBef>
                <a:spcPts val="0"/>
              </a:spcBef>
              <a:spcAft>
                <a:spcPts val="500"/>
              </a:spcAft>
              <a:buFont typeface="Arial" panose="020B0604020202020204" pitchFamily="34" charset="0"/>
              <a:buChar char="•"/>
              <a:defRPr sz="2800" kern="1200">
                <a:solidFill>
                  <a:schemeClr val="tx1"/>
                </a:solidFill>
                <a:latin typeface="+mn-lt"/>
                <a:ea typeface="+mn-ea"/>
                <a:cs typeface="+mn-cs"/>
              </a:defRPr>
            </a:lvl2pPr>
            <a:lvl3pPr marL="648000" indent="-180000" algn="l" defTabSz="914400" rtl="0" eaLnBrk="1" latinLnBrk="0" hangingPunct="1">
              <a:lnSpc>
                <a:spcPct val="110000"/>
              </a:lnSpc>
              <a:spcBef>
                <a:spcPts val="0"/>
              </a:spcBef>
              <a:spcAft>
                <a:spcPts val="500"/>
              </a:spcAft>
              <a:buFont typeface="Arial" panose="020B0604020202020204" pitchFamily="34" charset="0"/>
              <a:buChar char="•"/>
              <a:defRPr sz="2400" kern="1200">
                <a:solidFill>
                  <a:schemeClr val="tx1"/>
                </a:solidFill>
                <a:latin typeface="+mn-lt"/>
                <a:ea typeface="+mn-ea"/>
                <a:cs typeface="+mn-cs"/>
              </a:defRPr>
            </a:lvl3pPr>
            <a:lvl4pPr marL="828000" indent="-180000" algn="l" defTabSz="914400" rtl="0" eaLnBrk="1" latinLnBrk="0" hangingPunct="1">
              <a:lnSpc>
                <a:spcPct val="1100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4pPr>
            <a:lvl5pPr marL="1008000" indent="-180000" algn="l" defTabSz="914400" rtl="0" eaLnBrk="1" latinLnBrk="0" hangingPunct="1">
              <a:lnSpc>
                <a:spcPct val="1100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2095" lvl="1" indent="0">
              <a:buNone/>
            </a:pPr>
            <a:r>
              <a:rPr lang="en-US" sz="2400" u="sng" dirty="0">
                <a:cs typeface="Arial"/>
              </a:rPr>
              <a:t>General</a:t>
            </a:r>
          </a:p>
          <a:p>
            <a:pPr marL="467995" lvl="1" indent="-215900">
              <a:buFont typeface="Arial,Sans-Serif" panose="020B0604020202020204" pitchFamily="34" charset="0"/>
              <a:buChar char="•"/>
            </a:pPr>
            <a:r>
              <a:rPr lang="en-US" sz="2400" dirty="0">
                <a:cs typeface="Arial"/>
              </a:rPr>
              <a:t>Missing data</a:t>
            </a:r>
            <a:endParaRPr lang="en-US" sz="2400" dirty="0">
              <a:ea typeface="+mn-lt"/>
              <a:cs typeface="+mn-lt"/>
            </a:endParaRPr>
          </a:p>
          <a:p>
            <a:pPr marL="467995" lvl="1" indent="-215900">
              <a:buFont typeface="Arial,Sans-Serif" panose="020B0604020202020204" pitchFamily="34" charset="0"/>
              <a:buChar char="•"/>
            </a:pPr>
            <a:r>
              <a:rPr lang="en-US" sz="2400" dirty="0">
                <a:cs typeface="Arial"/>
              </a:rPr>
              <a:t>Inconsistent entries and collection methods</a:t>
            </a:r>
            <a:endParaRPr lang="en-US" sz="2400">
              <a:ea typeface="+mn-lt"/>
              <a:cs typeface="+mn-lt"/>
            </a:endParaRPr>
          </a:p>
          <a:p>
            <a:pPr marL="467995" lvl="1" indent="-215900">
              <a:buFont typeface="Arial,Sans-Serif" panose="020B0604020202020204" pitchFamily="34" charset="0"/>
              <a:buChar char="•"/>
            </a:pPr>
            <a:r>
              <a:rPr lang="en-US" sz="2400" dirty="0">
                <a:cs typeface="Arial"/>
              </a:rPr>
              <a:t>Lack of timestamps/ update timestamps</a:t>
            </a:r>
            <a:endParaRPr lang="en-US" sz="2400" dirty="0">
              <a:ea typeface="+mn-lt"/>
              <a:cs typeface="+mn-lt"/>
            </a:endParaRPr>
          </a:p>
          <a:p>
            <a:pPr marL="467995" lvl="1" indent="-215900">
              <a:buFont typeface="Arial,Sans-Serif" panose="020B0604020202020204" pitchFamily="34" charset="0"/>
              <a:buChar char="•"/>
            </a:pPr>
            <a:r>
              <a:rPr lang="en-GB" sz="2400" dirty="0">
                <a:ea typeface="+mn-lt"/>
                <a:cs typeface="+mn-lt"/>
              </a:rPr>
              <a:t>Lack of metadata</a:t>
            </a:r>
          </a:p>
          <a:p>
            <a:pPr marL="467995" lvl="1" indent="-215900">
              <a:buFont typeface="Arial,Sans-Serif" panose="020B0604020202020204" pitchFamily="34" charset="0"/>
              <a:buChar char="•"/>
            </a:pPr>
            <a:r>
              <a:rPr lang="en-GB" sz="2400" dirty="0">
                <a:ea typeface="+mn-lt"/>
                <a:cs typeface="+mn-lt"/>
              </a:rPr>
              <a:t>Lack of demographic info</a:t>
            </a:r>
          </a:p>
          <a:p>
            <a:pPr marL="467995" lvl="1" indent="-215900">
              <a:buFont typeface="Arial,Sans-Serif" panose="020B0604020202020204" pitchFamily="34" charset="0"/>
              <a:buChar char="•"/>
            </a:pPr>
            <a:r>
              <a:rPr lang="en-GB" sz="2400" dirty="0">
                <a:ea typeface="+mn-lt"/>
                <a:cs typeface="+mn-lt"/>
              </a:rPr>
              <a:t>Multi-level data</a:t>
            </a:r>
            <a:endParaRPr lang="en-US" sz="2400" dirty="0">
              <a:ea typeface="+mn-lt"/>
              <a:cs typeface="+mn-lt"/>
            </a:endParaRPr>
          </a:p>
          <a:p>
            <a:pPr marL="467995" lvl="1" indent="-215900">
              <a:buFont typeface="Arial,Sans-Serif" panose="020B0604020202020204" pitchFamily="34" charset="0"/>
              <a:buChar char="•"/>
            </a:pPr>
            <a:r>
              <a:rPr lang="en-GB" sz="2400" dirty="0">
                <a:ea typeface="+mn-lt"/>
                <a:cs typeface="+mn-lt"/>
              </a:rPr>
              <a:t>Data owner vs data users</a:t>
            </a:r>
            <a:endParaRPr lang="en-GB" sz="2400" dirty="0">
              <a:cs typeface="Arial"/>
            </a:endParaRPr>
          </a:p>
          <a:p>
            <a:pPr marL="467995" lvl="1" indent="-215900">
              <a:buFont typeface="Arial,Sans-Serif" panose="020B0604020202020204" pitchFamily="34" charset="0"/>
            </a:pPr>
            <a:endParaRPr lang="en-GB" dirty="0">
              <a:cs typeface="Arial"/>
            </a:endParaRPr>
          </a:p>
          <a:p>
            <a:pPr marL="467995" lvl="1" indent="-215900">
              <a:buFont typeface="Arial,Sans-Serif" panose="020B0604020202020204" pitchFamily="34" charset="0"/>
            </a:pPr>
            <a:endParaRPr lang="en-US" dirty="0">
              <a:cs typeface="Arial"/>
            </a:endParaRPr>
          </a:p>
          <a:p>
            <a:pPr marL="467995" lvl="1" indent="-215900">
              <a:buFont typeface="Arial,Sans-Serif" panose="020B0604020202020204" pitchFamily="34" charset="0"/>
            </a:pPr>
            <a:endParaRPr lang="en-US" dirty="0">
              <a:cs typeface="Arial"/>
            </a:endParaRPr>
          </a:p>
          <a:p>
            <a:pPr marL="251460" indent="-251460"/>
            <a:endParaRPr lang="en-GB">
              <a:cs typeface="Arial"/>
            </a:endParaRPr>
          </a:p>
        </p:txBody>
      </p:sp>
    </p:spTree>
    <p:extLst>
      <p:ext uri="{BB962C8B-B14F-4D97-AF65-F5344CB8AC3E}">
        <p14:creationId xmlns:p14="http://schemas.microsoft.com/office/powerpoint/2010/main" val="4117337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59DBD47-9D53-4A1E-A0EA-D675A417C40A}"/>
              </a:ext>
            </a:extLst>
          </p:cNvPr>
          <p:cNvSpPr txBox="1">
            <a:spLocks/>
          </p:cNvSpPr>
          <p:nvPr/>
        </p:nvSpPr>
        <p:spPr>
          <a:xfrm>
            <a:off x="804075" y="162485"/>
            <a:ext cx="7772400" cy="1143000"/>
          </a:xfrm>
          <a:prstGeom prst="rect">
            <a:avLst/>
          </a:prstGeom>
        </p:spPr>
        <p:txBody>
          <a:bodyPr vert="horz" wrap="square"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003D59"/>
                </a:solidFill>
                <a:effectLst/>
                <a:uLnTx/>
                <a:uFillTx/>
                <a:latin typeface="Arial" panose="020B0604020202020204" pitchFamily="34" charset="0"/>
                <a:ea typeface="+mj-ea"/>
                <a:cs typeface="Arial" panose="020B0604020202020204" pitchFamily="34" charset="0"/>
              </a:rPr>
              <a:t>The Data Journey at ONS</a:t>
            </a:r>
          </a:p>
        </p:txBody>
      </p:sp>
      <p:grpSp>
        <p:nvGrpSpPr>
          <p:cNvPr id="2" name="Group 1">
            <a:extLst>
              <a:ext uri="{FF2B5EF4-FFF2-40B4-BE49-F238E27FC236}">
                <a16:creationId xmlns:a16="http://schemas.microsoft.com/office/drawing/2014/main" id="{D2EF7307-F371-881C-55A0-37962B8B2CE1}"/>
              </a:ext>
            </a:extLst>
          </p:cNvPr>
          <p:cNvGrpSpPr/>
          <p:nvPr/>
        </p:nvGrpSpPr>
        <p:grpSpPr>
          <a:xfrm>
            <a:off x="1094728" y="1478651"/>
            <a:ext cx="9609642" cy="4744615"/>
            <a:chOff x="23880" y="1776601"/>
            <a:chExt cx="9609642" cy="4744615"/>
          </a:xfrm>
        </p:grpSpPr>
        <p:grpSp>
          <p:nvGrpSpPr>
            <p:cNvPr id="23" name="Group 22">
              <a:extLst>
                <a:ext uri="{FF2B5EF4-FFF2-40B4-BE49-F238E27FC236}">
                  <a16:creationId xmlns:a16="http://schemas.microsoft.com/office/drawing/2014/main" id="{8E032498-3767-4700-BF47-1C0549F48C92}"/>
                </a:ext>
              </a:extLst>
            </p:cNvPr>
            <p:cNvGrpSpPr/>
            <p:nvPr/>
          </p:nvGrpSpPr>
          <p:grpSpPr>
            <a:xfrm>
              <a:off x="613591" y="1776601"/>
              <a:ext cx="853060" cy="1102166"/>
              <a:chOff x="651299" y="2017759"/>
              <a:chExt cx="1818584" cy="2421691"/>
            </a:xfrm>
            <a:solidFill>
              <a:srgbClr val="003D59"/>
            </a:solidFill>
          </p:grpSpPr>
          <p:pic>
            <p:nvPicPr>
              <p:cNvPr id="24" name="Graphic 23" descr="Database">
                <a:extLst>
                  <a:ext uri="{FF2B5EF4-FFF2-40B4-BE49-F238E27FC236}">
                    <a16:creationId xmlns:a16="http://schemas.microsoft.com/office/drawing/2014/main" id="{23986235-36AA-49E5-8F07-FB2374A223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723" y="2745290"/>
                <a:ext cx="1694160" cy="1694160"/>
              </a:xfrm>
              <a:prstGeom prst="rect">
                <a:avLst/>
              </a:prstGeom>
            </p:spPr>
          </p:pic>
          <p:pic>
            <p:nvPicPr>
              <p:cNvPr id="25" name="Graphic 24" descr="Arrow Rotate left">
                <a:extLst>
                  <a:ext uri="{FF2B5EF4-FFF2-40B4-BE49-F238E27FC236}">
                    <a16:creationId xmlns:a16="http://schemas.microsoft.com/office/drawing/2014/main" id="{AFC04726-81D0-46D7-A2A1-CE3E5B8B3BF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651299" y="2017759"/>
                <a:ext cx="1376774" cy="1267225"/>
              </a:xfrm>
              <a:prstGeom prst="rect">
                <a:avLst/>
              </a:prstGeom>
            </p:spPr>
          </p:pic>
        </p:grpSp>
        <p:cxnSp>
          <p:nvCxnSpPr>
            <p:cNvPr id="4" name="Straight Arrow Connector 3">
              <a:extLst>
                <a:ext uri="{FF2B5EF4-FFF2-40B4-BE49-F238E27FC236}">
                  <a16:creationId xmlns:a16="http://schemas.microsoft.com/office/drawing/2014/main" id="{1E995BCD-95CB-4A8D-86F6-D77B3068DB8B}"/>
                </a:ext>
              </a:extLst>
            </p:cNvPr>
            <p:cNvCxnSpPr>
              <a:cxnSpLocks/>
            </p:cNvCxnSpPr>
            <p:nvPr/>
          </p:nvCxnSpPr>
          <p:spPr>
            <a:xfrm>
              <a:off x="1942055" y="2689985"/>
              <a:ext cx="430918" cy="343910"/>
            </a:xfrm>
            <a:prstGeom prst="straightConnector1">
              <a:avLst/>
            </a:prstGeom>
            <a:ln w="3175">
              <a:solidFill>
                <a:srgbClr val="001D5D"/>
              </a:solidFill>
              <a:tailEnd type="triangle"/>
            </a:ln>
          </p:spPr>
          <p:style>
            <a:lnRef idx="1">
              <a:schemeClr val="accent1"/>
            </a:lnRef>
            <a:fillRef idx="0">
              <a:schemeClr val="accent1"/>
            </a:fillRef>
            <a:effectRef idx="0">
              <a:schemeClr val="accent1"/>
            </a:effectRef>
            <a:fontRef idx="minor">
              <a:schemeClr val="tx1"/>
            </a:fontRef>
          </p:style>
        </p:cxnSp>
        <p:pic>
          <p:nvPicPr>
            <p:cNvPr id="37" name="Graphic 36" descr="Key">
              <a:extLst>
                <a:ext uri="{FF2B5EF4-FFF2-40B4-BE49-F238E27FC236}">
                  <a16:creationId xmlns:a16="http://schemas.microsoft.com/office/drawing/2014/main" id="{F7E04E1F-6260-4AB1-9F68-95A5B568D3F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2848377" y="2824359"/>
              <a:ext cx="771050" cy="771050"/>
            </a:xfrm>
            <a:prstGeom prst="rect">
              <a:avLst/>
            </a:prstGeom>
          </p:spPr>
        </p:pic>
        <p:pic>
          <p:nvPicPr>
            <p:cNvPr id="42" name="Graphic 41" descr="Pyramid with levels">
              <a:extLst>
                <a:ext uri="{FF2B5EF4-FFF2-40B4-BE49-F238E27FC236}">
                  <a16:creationId xmlns:a16="http://schemas.microsoft.com/office/drawing/2014/main" id="{B98977FA-4BD2-414E-9072-87C33B16B25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5149694" y="3540999"/>
              <a:ext cx="771050" cy="771050"/>
            </a:xfrm>
            <a:prstGeom prst="rect">
              <a:avLst/>
            </a:prstGeom>
          </p:spPr>
        </p:pic>
        <p:pic>
          <p:nvPicPr>
            <p:cNvPr id="47" name="Graphic 46" descr="Gears">
              <a:extLst>
                <a:ext uri="{FF2B5EF4-FFF2-40B4-BE49-F238E27FC236}">
                  <a16:creationId xmlns:a16="http://schemas.microsoft.com/office/drawing/2014/main" id="{87B621D6-7A75-42BC-8991-E6924AC1D03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7976343" y="2461712"/>
              <a:ext cx="771050" cy="771050"/>
            </a:xfrm>
            <a:prstGeom prst="rect">
              <a:avLst/>
            </a:prstGeom>
          </p:spPr>
        </p:pic>
        <p:pic>
          <p:nvPicPr>
            <p:cNvPr id="57" name="Graphic 56" descr="Statistics">
              <a:extLst>
                <a:ext uri="{FF2B5EF4-FFF2-40B4-BE49-F238E27FC236}">
                  <a16:creationId xmlns:a16="http://schemas.microsoft.com/office/drawing/2014/main" id="{8E1E4EF6-B3F3-4425-BF9B-DEECEDB18F3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8043451" y="5014904"/>
              <a:ext cx="771050" cy="771050"/>
            </a:xfrm>
            <a:prstGeom prst="rect">
              <a:avLst/>
            </a:prstGeom>
          </p:spPr>
        </p:pic>
        <p:pic>
          <p:nvPicPr>
            <p:cNvPr id="67" name="Graphic 66" descr="Magnifying glass">
              <a:extLst>
                <a:ext uri="{FF2B5EF4-FFF2-40B4-BE49-F238E27FC236}">
                  <a16:creationId xmlns:a16="http://schemas.microsoft.com/office/drawing/2014/main" id="{B3727E9D-BA02-4890-AD61-81C618C18BA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361868" y="2515317"/>
              <a:ext cx="653438" cy="653438"/>
            </a:xfrm>
            <a:prstGeom prst="rect">
              <a:avLst/>
            </a:prstGeom>
          </p:spPr>
        </p:pic>
        <p:sp>
          <p:nvSpPr>
            <p:cNvPr id="32" name="TextBox 31">
              <a:extLst>
                <a:ext uri="{FF2B5EF4-FFF2-40B4-BE49-F238E27FC236}">
                  <a16:creationId xmlns:a16="http://schemas.microsoft.com/office/drawing/2014/main" id="{7EDCBF77-8968-4F20-93BE-64BCA03A0E76}"/>
                </a:ext>
              </a:extLst>
            </p:cNvPr>
            <p:cNvSpPr txBox="1"/>
            <p:nvPr/>
          </p:nvSpPr>
          <p:spPr>
            <a:xfrm>
              <a:off x="23880" y="2871873"/>
              <a:ext cx="2090846" cy="707886"/>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1" u="none" strike="noStrike" kern="1200" cap="none" spc="0" normalizeH="0" baseline="0" noProof="0">
                  <a:ln>
                    <a:noFill/>
                  </a:ln>
                  <a:solidFill>
                    <a:srgbClr val="009999"/>
                  </a:solidFill>
                  <a:effectLst/>
                  <a:uLnTx/>
                  <a:uFillTx/>
                  <a:latin typeface="Source Sans Pro" panose="020B0503030403020204" pitchFamily="34" charset="0"/>
                  <a:ea typeface="Source Sans Pro" panose="020B0503030403020204" pitchFamily="34" charset="0"/>
                  <a:cs typeface="Calibri" panose="020F0502020204030204" pitchFamily="34" charset="0"/>
                </a:rPr>
                <a:t>Data</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1" u="none" strike="noStrike" kern="1200" cap="none" spc="0" normalizeH="0" baseline="0" noProof="0">
                  <a:ln>
                    <a:noFill/>
                  </a:ln>
                  <a:solidFill>
                    <a:srgbClr val="009999"/>
                  </a:solidFill>
                  <a:effectLst/>
                  <a:uLnTx/>
                  <a:uFillTx/>
                  <a:latin typeface="Source Sans Pro" panose="020B0503030403020204" pitchFamily="34" charset="0"/>
                  <a:ea typeface="Source Sans Pro" panose="020B0503030403020204" pitchFamily="34" charset="0"/>
                  <a:cs typeface="Calibri" panose="020F0502020204030204" pitchFamily="34" charset="0"/>
                </a:rPr>
                <a:t>Acquisitions</a:t>
              </a:r>
            </a:p>
          </p:txBody>
        </p:sp>
        <p:sp>
          <p:nvSpPr>
            <p:cNvPr id="33" name="TextBox 32">
              <a:extLst>
                <a:ext uri="{FF2B5EF4-FFF2-40B4-BE49-F238E27FC236}">
                  <a16:creationId xmlns:a16="http://schemas.microsoft.com/office/drawing/2014/main" id="{7FB58CAF-EE0A-4FF4-8B40-0D40B53226CD}"/>
                </a:ext>
              </a:extLst>
            </p:cNvPr>
            <p:cNvSpPr txBox="1"/>
            <p:nvPr/>
          </p:nvSpPr>
          <p:spPr>
            <a:xfrm>
              <a:off x="2085327" y="3509344"/>
              <a:ext cx="2090846" cy="707886"/>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1" u="none" strike="noStrike" kern="1200" cap="none" spc="0" normalizeH="0" baseline="0" noProof="0">
                  <a:ln>
                    <a:noFill/>
                  </a:ln>
                  <a:solidFill>
                    <a:srgbClr val="009999"/>
                  </a:solidFill>
                  <a:effectLst/>
                  <a:uLnTx/>
                  <a:uFillTx/>
                  <a:latin typeface="Source Sans Pro" panose="020B0503030403020204" pitchFamily="34" charset="0"/>
                  <a:ea typeface="Source Sans Pro" panose="020B0503030403020204" pitchFamily="34" charset="0"/>
                  <a:cs typeface="Calibri" panose="020F0502020204030204" pitchFamily="34" charset="0"/>
                </a:rPr>
                <a:t>Data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1" u="none" strike="noStrike" kern="1200" cap="none" spc="0" normalizeH="0" baseline="0" noProof="0">
                  <a:ln>
                    <a:noFill/>
                  </a:ln>
                  <a:solidFill>
                    <a:srgbClr val="009999"/>
                  </a:solidFill>
                  <a:effectLst/>
                  <a:uLnTx/>
                  <a:uFillTx/>
                  <a:latin typeface="Source Sans Pro" panose="020B0503030403020204" pitchFamily="34" charset="0"/>
                  <a:ea typeface="Source Sans Pro" panose="020B0503030403020204" pitchFamily="34" charset="0"/>
                  <a:cs typeface="Calibri" panose="020F0502020204030204" pitchFamily="34" charset="0"/>
                </a:rPr>
                <a:t>Operations</a:t>
              </a:r>
            </a:p>
          </p:txBody>
        </p:sp>
        <p:sp>
          <p:nvSpPr>
            <p:cNvPr id="36" name="TextBox 35">
              <a:extLst>
                <a:ext uri="{FF2B5EF4-FFF2-40B4-BE49-F238E27FC236}">
                  <a16:creationId xmlns:a16="http://schemas.microsoft.com/office/drawing/2014/main" id="{0A9A96DB-2C59-49D9-AA79-60B89965E99D}"/>
                </a:ext>
              </a:extLst>
            </p:cNvPr>
            <p:cNvSpPr txBox="1"/>
            <p:nvPr/>
          </p:nvSpPr>
          <p:spPr>
            <a:xfrm>
              <a:off x="4489796" y="4290159"/>
              <a:ext cx="2090846" cy="707886"/>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1" u="none" strike="noStrike" kern="1200" cap="none" spc="0" normalizeH="0" baseline="0" noProof="0">
                  <a:ln>
                    <a:noFill/>
                  </a:ln>
                  <a:solidFill>
                    <a:srgbClr val="009999"/>
                  </a:solidFill>
                  <a:effectLst/>
                  <a:uLnTx/>
                  <a:uFillTx/>
                  <a:latin typeface="Source Sans Pro" panose="020B0503030403020204" pitchFamily="34" charset="0"/>
                  <a:ea typeface="Source Sans Pro" panose="020B0503030403020204" pitchFamily="34" charset="0"/>
                  <a:cs typeface="Calibri" panose="020F0502020204030204" pitchFamily="34" charset="0"/>
                </a:rPr>
                <a:t>Primary Engineering</a:t>
              </a:r>
            </a:p>
          </p:txBody>
        </p:sp>
        <p:sp>
          <p:nvSpPr>
            <p:cNvPr id="38" name="TextBox 37">
              <a:extLst>
                <a:ext uri="{FF2B5EF4-FFF2-40B4-BE49-F238E27FC236}">
                  <a16:creationId xmlns:a16="http://schemas.microsoft.com/office/drawing/2014/main" id="{866B19A8-87F5-40A3-B7CE-55C0F5278E18}"/>
                </a:ext>
              </a:extLst>
            </p:cNvPr>
            <p:cNvSpPr txBox="1"/>
            <p:nvPr/>
          </p:nvSpPr>
          <p:spPr>
            <a:xfrm>
              <a:off x="7397561" y="3265506"/>
              <a:ext cx="2235961" cy="707886"/>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1" u="none" strike="noStrike" kern="1200" cap="none" spc="0" normalizeH="0" baseline="0" noProof="0">
                  <a:ln>
                    <a:noFill/>
                  </a:ln>
                  <a:solidFill>
                    <a:srgbClr val="009999"/>
                  </a:solidFill>
                  <a:effectLst/>
                  <a:uLnTx/>
                  <a:uFillTx/>
                  <a:latin typeface="Source Sans Pro" panose="020B0503030403020204" pitchFamily="34" charset="0"/>
                  <a:ea typeface="Source Sans Pro" panose="020B0503030403020204" pitchFamily="34" charset="0"/>
                  <a:cs typeface="Calibri" panose="020F0502020204030204" pitchFamily="34" charset="0"/>
                </a:rPr>
                <a:t>Data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1" u="none" strike="noStrike" kern="1200" cap="none" spc="0" normalizeH="0" baseline="0" noProof="0">
                  <a:ln>
                    <a:noFill/>
                  </a:ln>
                  <a:solidFill>
                    <a:srgbClr val="009999"/>
                  </a:solidFill>
                  <a:effectLst/>
                  <a:uLnTx/>
                  <a:uFillTx/>
                  <a:latin typeface="Source Sans Pro" panose="020B0503030403020204" pitchFamily="34" charset="0"/>
                  <a:ea typeface="Source Sans Pro" panose="020B0503030403020204" pitchFamily="34" charset="0"/>
                  <a:cs typeface="Calibri" panose="020F0502020204030204" pitchFamily="34" charset="0"/>
                </a:rPr>
                <a:t>Development Unit</a:t>
              </a:r>
            </a:p>
          </p:txBody>
        </p:sp>
        <p:sp>
          <p:nvSpPr>
            <p:cNvPr id="41" name="TextBox 40">
              <a:extLst>
                <a:ext uri="{FF2B5EF4-FFF2-40B4-BE49-F238E27FC236}">
                  <a16:creationId xmlns:a16="http://schemas.microsoft.com/office/drawing/2014/main" id="{1890C40B-375F-47F2-B43A-40155511D0A8}"/>
                </a:ext>
              </a:extLst>
            </p:cNvPr>
            <p:cNvSpPr txBox="1"/>
            <p:nvPr/>
          </p:nvSpPr>
          <p:spPr>
            <a:xfrm>
              <a:off x="7412211" y="5813330"/>
              <a:ext cx="2090846" cy="707886"/>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1" u="none" strike="noStrike" kern="1200" cap="none" spc="0" normalizeH="0" baseline="0" noProof="0">
                  <a:ln>
                    <a:noFill/>
                  </a:ln>
                  <a:solidFill>
                    <a:srgbClr val="009999"/>
                  </a:solidFill>
                  <a:effectLst/>
                  <a:uLnTx/>
                  <a:uFillTx/>
                  <a:latin typeface="Source Sans Pro" panose="020B0503030403020204" pitchFamily="34" charset="0"/>
                  <a:ea typeface="Source Sans Pro" panose="020B0503030403020204" pitchFamily="34" charset="0"/>
                  <a:cs typeface="Calibri" panose="020F0502020204030204" pitchFamily="34" charset="0"/>
                </a:rPr>
                <a:t>Business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1" u="none" strike="noStrike" kern="1200" cap="none" spc="0" normalizeH="0" baseline="0" noProof="0">
                  <a:ln>
                    <a:noFill/>
                  </a:ln>
                  <a:solidFill>
                    <a:srgbClr val="009999"/>
                  </a:solidFill>
                  <a:effectLst/>
                  <a:uLnTx/>
                  <a:uFillTx/>
                  <a:latin typeface="Source Sans Pro" panose="020B0503030403020204" pitchFamily="34" charset="0"/>
                  <a:ea typeface="Source Sans Pro" panose="020B0503030403020204" pitchFamily="34" charset="0"/>
                  <a:cs typeface="Calibri" panose="020F0502020204030204" pitchFamily="34" charset="0"/>
                </a:rPr>
                <a:t>Areas</a:t>
              </a:r>
            </a:p>
          </p:txBody>
        </p:sp>
        <p:cxnSp>
          <p:nvCxnSpPr>
            <p:cNvPr id="43" name="Straight Arrow Connector 42">
              <a:extLst>
                <a:ext uri="{FF2B5EF4-FFF2-40B4-BE49-F238E27FC236}">
                  <a16:creationId xmlns:a16="http://schemas.microsoft.com/office/drawing/2014/main" id="{9E1C2812-797A-4C47-8F3D-D6B387485FF0}"/>
                </a:ext>
              </a:extLst>
            </p:cNvPr>
            <p:cNvCxnSpPr>
              <a:cxnSpLocks/>
            </p:cNvCxnSpPr>
            <p:nvPr/>
          </p:nvCxnSpPr>
          <p:spPr>
            <a:xfrm>
              <a:off x="4140158" y="3634664"/>
              <a:ext cx="430918" cy="343910"/>
            </a:xfrm>
            <a:prstGeom prst="straightConnector1">
              <a:avLst/>
            </a:prstGeom>
            <a:ln w="3175">
              <a:solidFill>
                <a:srgbClr val="001D5D"/>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9CCAA84-4216-4EC3-B7E5-8BC1BC0215A8}"/>
                </a:ext>
              </a:extLst>
            </p:cNvPr>
            <p:cNvCxnSpPr>
              <a:cxnSpLocks/>
            </p:cNvCxnSpPr>
            <p:nvPr/>
          </p:nvCxnSpPr>
          <p:spPr>
            <a:xfrm>
              <a:off x="6886724" y="4842949"/>
              <a:ext cx="430918" cy="343910"/>
            </a:xfrm>
            <a:prstGeom prst="straightConnector1">
              <a:avLst/>
            </a:prstGeom>
            <a:ln w="3175">
              <a:solidFill>
                <a:srgbClr val="001D5D"/>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240B7FD-5731-4F10-A007-AE2F96514EE0}"/>
                </a:ext>
              </a:extLst>
            </p:cNvPr>
            <p:cNvCxnSpPr>
              <a:cxnSpLocks/>
            </p:cNvCxnSpPr>
            <p:nvPr/>
          </p:nvCxnSpPr>
          <p:spPr>
            <a:xfrm flipV="1">
              <a:off x="6657234" y="3968752"/>
              <a:ext cx="474061" cy="373846"/>
            </a:xfrm>
            <a:prstGeom prst="straightConnector1">
              <a:avLst/>
            </a:prstGeom>
            <a:ln w="3175">
              <a:solidFill>
                <a:srgbClr val="001D5D"/>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C7758F94-0721-4BB3-91F7-C71AAACC38DA}"/>
                </a:ext>
              </a:extLst>
            </p:cNvPr>
            <p:cNvCxnSpPr>
              <a:cxnSpLocks/>
            </p:cNvCxnSpPr>
            <p:nvPr/>
          </p:nvCxnSpPr>
          <p:spPr>
            <a:xfrm>
              <a:off x="8428976" y="4220647"/>
              <a:ext cx="0" cy="552790"/>
            </a:xfrm>
            <a:prstGeom prst="straightConnector1">
              <a:avLst/>
            </a:prstGeom>
            <a:ln w="3175">
              <a:solidFill>
                <a:srgbClr val="001D5D"/>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11501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A58D6D-98AD-D739-3560-BD878265A2C1}"/>
              </a:ext>
            </a:extLst>
          </p:cNvPr>
          <p:cNvSpPr>
            <a:spLocks noGrp="1"/>
          </p:cNvSpPr>
          <p:nvPr>
            <p:ph type="title"/>
          </p:nvPr>
        </p:nvSpPr>
        <p:spPr>
          <a:xfrm>
            <a:off x="838200" y="642127"/>
            <a:ext cx="10515600" cy="1180836"/>
          </a:xfrm>
        </p:spPr>
        <p:txBody>
          <a:bodyPr/>
          <a:lstStyle/>
          <a:p>
            <a:r>
              <a:rPr lang="en-GB">
                <a:solidFill>
                  <a:srgbClr val="003D59"/>
                </a:solidFill>
                <a:cs typeface="Arial"/>
              </a:rPr>
              <a:t>Primary engineering- </a:t>
            </a:r>
            <a:r>
              <a:rPr lang="en-GB" b="0">
                <a:solidFill>
                  <a:srgbClr val="003D59"/>
                </a:solidFill>
                <a:ea typeface="+mj-lt"/>
                <a:cs typeface="+mj-lt"/>
              </a:rPr>
              <a:t>P</a:t>
            </a:r>
            <a:r>
              <a:rPr lang="en-GB" b="0">
                <a:ea typeface="+mj-lt"/>
                <a:cs typeface="+mj-lt"/>
              </a:rPr>
              <a:t>reparing for data</a:t>
            </a:r>
          </a:p>
          <a:p>
            <a:endParaRPr lang="en-GB">
              <a:cs typeface="Arial"/>
            </a:endParaRPr>
          </a:p>
        </p:txBody>
      </p:sp>
      <p:sp>
        <p:nvSpPr>
          <p:cNvPr id="4" name="Content Placeholder 3">
            <a:extLst>
              <a:ext uri="{FF2B5EF4-FFF2-40B4-BE49-F238E27FC236}">
                <a16:creationId xmlns:a16="http://schemas.microsoft.com/office/drawing/2014/main" id="{751E2734-8F66-0CB5-35C5-0F3AF8F1DF1F}"/>
              </a:ext>
            </a:extLst>
          </p:cNvPr>
          <p:cNvSpPr>
            <a:spLocks noGrp="1"/>
          </p:cNvSpPr>
          <p:nvPr>
            <p:ph idx="1"/>
          </p:nvPr>
        </p:nvSpPr>
        <p:spPr>
          <a:xfrm>
            <a:off x="838200" y="1424324"/>
            <a:ext cx="10515600" cy="4277068"/>
          </a:xfrm>
        </p:spPr>
        <p:txBody>
          <a:bodyPr/>
          <a:lstStyle/>
          <a:p>
            <a:pPr marL="251460" indent="-251460">
              <a:lnSpc>
                <a:spcPct val="90000"/>
              </a:lnSpc>
              <a:spcBef>
                <a:spcPts val="1000"/>
              </a:spcBef>
              <a:spcAft>
                <a:spcPts val="0"/>
              </a:spcAft>
            </a:pPr>
            <a:r>
              <a:rPr lang="en-GB" sz="2800" dirty="0">
                <a:ea typeface="+mn-lt"/>
                <a:cs typeface="+mn-lt"/>
              </a:rPr>
              <a:t>Consult with data acquisitions</a:t>
            </a:r>
            <a:endParaRPr lang="en-US" sz="2800" dirty="0">
              <a:ea typeface="+mn-lt"/>
              <a:cs typeface="+mn-lt"/>
            </a:endParaRPr>
          </a:p>
          <a:p>
            <a:pPr marL="251460" indent="-251460">
              <a:lnSpc>
                <a:spcPct val="90000"/>
              </a:lnSpc>
              <a:spcBef>
                <a:spcPts val="1000"/>
              </a:spcBef>
              <a:spcAft>
                <a:spcPts val="0"/>
              </a:spcAft>
            </a:pPr>
            <a:r>
              <a:rPr lang="en-GB" sz="2800" dirty="0">
                <a:ea typeface="+mn-lt"/>
                <a:cs typeface="+mn-lt"/>
              </a:rPr>
              <a:t>Test or synthetic data supplied in advance </a:t>
            </a:r>
          </a:p>
          <a:p>
            <a:pPr marL="467995" lvl="1" indent="-215900">
              <a:lnSpc>
                <a:spcPct val="90000"/>
              </a:lnSpc>
              <a:spcBef>
                <a:spcPts val="1000"/>
              </a:spcBef>
              <a:spcAft>
                <a:spcPts val="0"/>
              </a:spcAft>
            </a:pPr>
            <a:r>
              <a:rPr lang="en-GB" sz="2400" dirty="0">
                <a:ea typeface="+mn-lt"/>
                <a:cs typeface="+mn-lt"/>
              </a:rPr>
              <a:t>This enables automation- pipelines can be developed</a:t>
            </a:r>
          </a:p>
          <a:p>
            <a:pPr marL="251460" indent="-251460">
              <a:lnSpc>
                <a:spcPct val="90000"/>
              </a:lnSpc>
              <a:spcBef>
                <a:spcPts val="1000"/>
              </a:spcBef>
              <a:spcAft>
                <a:spcPts val="0"/>
              </a:spcAft>
            </a:pPr>
            <a:r>
              <a:rPr lang="en-GB" sz="2800" dirty="0">
                <a:ea typeface="+mn-lt"/>
                <a:cs typeface="+mn-lt"/>
              </a:rPr>
              <a:t>Receive real data</a:t>
            </a:r>
            <a:endParaRPr lang="en-US" sz="2800" dirty="0">
              <a:ea typeface="+mn-lt"/>
              <a:cs typeface="+mn-lt"/>
            </a:endParaRPr>
          </a:p>
          <a:p>
            <a:pPr marL="467995" lvl="1" indent="-215900">
              <a:lnSpc>
                <a:spcPct val="90000"/>
              </a:lnSpc>
              <a:spcBef>
                <a:spcPts val="1000"/>
              </a:spcBef>
              <a:spcAft>
                <a:spcPts val="0"/>
              </a:spcAft>
            </a:pPr>
            <a:r>
              <a:rPr lang="en-GB" sz="2400" dirty="0">
                <a:ea typeface="+mn-lt"/>
                <a:cs typeface="+mn-lt"/>
              </a:rPr>
              <a:t>Often do not receive data directly from a government department- dealing with 3rd party suppliers and varied technical set ups</a:t>
            </a:r>
            <a:endParaRPr lang="en-US" sz="2400" dirty="0">
              <a:ea typeface="+mn-lt"/>
              <a:cs typeface="+mn-lt"/>
            </a:endParaRPr>
          </a:p>
          <a:p>
            <a:pPr marL="251460" indent="-251460">
              <a:lnSpc>
                <a:spcPct val="90000"/>
              </a:lnSpc>
              <a:spcBef>
                <a:spcPts val="1000"/>
              </a:spcBef>
              <a:spcAft>
                <a:spcPts val="0"/>
              </a:spcAft>
            </a:pPr>
            <a:r>
              <a:rPr lang="en-GB" sz="2800" dirty="0">
                <a:ea typeface="+mn-lt"/>
                <a:cs typeface="+mn-lt"/>
              </a:rPr>
              <a:t>Feedback any issues</a:t>
            </a:r>
          </a:p>
          <a:p>
            <a:pPr marL="251460" indent="-251460">
              <a:lnSpc>
                <a:spcPct val="90000"/>
              </a:lnSpc>
              <a:spcBef>
                <a:spcPts val="1000"/>
              </a:spcBef>
              <a:spcAft>
                <a:spcPts val="0"/>
              </a:spcAft>
            </a:pPr>
            <a:r>
              <a:rPr lang="en-GB" sz="2800" dirty="0">
                <a:cs typeface="Arial" panose="020B0604020202020204"/>
              </a:rPr>
              <a:t>We don’t make assumptions – if we don’t know, we don’t do it!</a:t>
            </a:r>
          </a:p>
          <a:p>
            <a:pPr marL="0" indent="0">
              <a:lnSpc>
                <a:spcPct val="90000"/>
              </a:lnSpc>
              <a:spcBef>
                <a:spcPts val="1000"/>
              </a:spcBef>
              <a:spcAft>
                <a:spcPts val="0"/>
              </a:spcAft>
              <a:buNone/>
            </a:pPr>
            <a:endParaRPr lang="en-GB">
              <a:cs typeface="Arial" panose="020B0604020202020204"/>
            </a:endParaRPr>
          </a:p>
        </p:txBody>
      </p:sp>
    </p:spTree>
    <p:extLst>
      <p:ext uri="{BB962C8B-B14F-4D97-AF65-F5344CB8AC3E}">
        <p14:creationId xmlns:p14="http://schemas.microsoft.com/office/powerpoint/2010/main" val="414691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4DFB9D-F1A4-3A25-9B4A-11C78398EECB}"/>
              </a:ext>
            </a:extLst>
          </p:cNvPr>
          <p:cNvSpPr>
            <a:spLocks noGrp="1"/>
          </p:cNvSpPr>
          <p:nvPr>
            <p:ph type="title"/>
          </p:nvPr>
        </p:nvSpPr>
        <p:spPr/>
        <p:txBody>
          <a:bodyPr/>
          <a:lstStyle/>
          <a:p>
            <a:r>
              <a:rPr lang="en-GB">
                <a:cs typeface="Arial"/>
              </a:rPr>
              <a:t>Primary engineering- </a:t>
            </a:r>
            <a:r>
              <a:rPr lang="en-GB" b="0">
                <a:cs typeface="Arial"/>
              </a:rPr>
              <a:t>When data is delivered</a:t>
            </a:r>
            <a:endParaRPr lang="en-GB" b="0"/>
          </a:p>
        </p:txBody>
      </p:sp>
      <p:sp>
        <p:nvSpPr>
          <p:cNvPr id="4" name="Content Placeholder 3">
            <a:extLst>
              <a:ext uri="{FF2B5EF4-FFF2-40B4-BE49-F238E27FC236}">
                <a16:creationId xmlns:a16="http://schemas.microsoft.com/office/drawing/2014/main" id="{07D4406E-B2EF-B96E-82FF-2C907A7F0C34}"/>
              </a:ext>
            </a:extLst>
          </p:cNvPr>
          <p:cNvSpPr>
            <a:spLocks noGrp="1"/>
          </p:cNvSpPr>
          <p:nvPr>
            <p:ph idx="1"/>
          </p:nvPr>
        </p:nvSpPr>
        <p:spPr>
          <a:xfrm>
            <a:off x="838200" y="1424324"/>
            <a:ext cx="10515600" cy="4273542"/>
          </a:xfrm>
        </p:spPr>
        <p:txBody>
          <a:bodyPr/>
          <a:lstStyle/>
          <a:p>
            <a:pPr marL="251460" indent="-251460">
              <a:buFont typeface="Arial,Sans-Serif" panose="020B0604020202020204" pitchFamily="34" charset="0"/>
            </a:pPr>
            <a:r>
              <a:rPr lang="en-GB" dirty="0">
                <a:solidFill>
                  <a:srgbClr val="003D59"/>
                </a:solidFill>
                <a:latin typeface="Calibri"/>
                <a:cs typeface="Calibri"/>
              </a:rPr>
              <a:t>File</a:t>
            </a:r>
            <a:r>
              <a:rPr lang="en-GB" dirty="0">
                <a:solidFill>
                  <a:srgbClr val="006260"/>
                </a:solidFill>
                <a:latin typeface="Calibri"/>
                <a:cs typeface="Calibri"/>
              </a:rPr>
              <a:t> </a:t>
            </a:r>
            <a:r>
              <a:rPr lang="en-GB" dirty="0">
                <a:solidFill>
                  <a:srgbClr val="003D59"/>
                </a:solidFill>
                <a:latin typeface="Calibri"/>
                <a:cs typeface="Calibri"/>
              </a:rPr>
              <a:t>validation:</a:t>
            </a:r>
            <a:r>
              <a:rPr lang="en-US" dirty="0">
                <a:solidFill>
                  <a:srgbClr val="000000"/>
                </a:solidFill>
                <a:latin typeface="Calibri"/>
                <a:cs typeface="Calibri"/>
              </a:rPr>
              <a:t> </a:t>
            </a:r>
            <a:endParaRPr lang="en-US" dirty="0">
              <a:ea typeface="+mn-lt"/>
              <a:cs typeface="+mn-lt"/>
            </a:endParaRPr>
          </a:p>
          <a:p>
            <a:pPr marL="467995" lvl="1" indent="-215900">
              <a:buFont typeface="Arial,Sans-Serif" panose="020B0604020202020204" pitchFamily="34" charset="0"/>
            </a:pPr>
            <a:r>
              <a:rPr lang="en-GB" dirty="0">
                <a:solidFill>
                  <a:srgbClr val="003D59"/>
                </a:solidFill>
                <a:latin typeface="Calibri"/>
                <a:cs typeface="Calibri"/>
              </a:rPr>
              <a:t>Have we got files we expect</a:t>
            </a:r>
            <a:r>
              <a:rPr lang="en-US" dirty="0">
                <a:solidFill>
                  <a:srgbClr val="000000"/>
                </a:solidFill>
                <a:latin typeface="Calibri"/>
                <a:cs typeface="Calibri"/>
              </a:rPr>
              <a:t>?</a:t>
            </a:r>
            <a:endParaRPr lang="en-GB" dirty="0">
              <a:ea typeface="+mn-lt"/>
              <a:cs typeface="+mn-lt"/>
            </a:endParaRPr>
          </a:p>
          <a:p>
            <a:pPr marL="467995" lvl="1" indent="-215900">
              <a:buFont typeface="Arial,Sans-Serif" panose="020B0604020202020204" pitchFamily="34" charset="0"/>
            </a:pPr>
            <a:r>
              <a:rPr lang="en-US" dirty="0">
                <a:solidFill>
                  <a:srgbClr val="003D59"/>
                </a:solidFill>
                <a:latin typeface="Calibri"/>
                <a:cs typeface="Calibri"/>
              </a:rPr>
              <a:t>How do we handle version 2?</a:t>
            </a:r>
          </a:p>
          <a:p>
            <a:pPr marL="251460" indent="-251460">
              <a:buFont typeface="Arial,Sans-Serif" panose="020B0604020202020204" pitchFamily="34" charset="0"/>
            </a:pPr>
            <a:r>
              <a:rPr lang="en-GB" dirty="0">
                <a:solidFill>
                  <a:srgbClr val="003D59"/>
                </a:solidFill>
                <a:latin typeface="Calibri"/>
                <a:cs typeface="Calibri"/>
              </a:rPr>
              <a:t>Variable validation:</a:t>
            </a:r>
            <a:r>
              <a:rPr lang="en-US" dirty="0">
                <a:solidFill>
                  <a:srgbClr val="000000"/>
                </a:solidFill>
                <a:latin typeface="Calibri"/>
                <a:cs typeface="Calibri"/>
              </a:rPr>
              <a:t> </a:t>
            </a:r>
            <a:endParaRPr lang="en-US" dirty="0">
              <a:ea typeface="+mn-lt"/>
              <a:cs typeface="+mn-lt"/>
            </a:endParaRPr>
          </a:p>
          <a:p>
            <a:pPr marL="467995" lvl="1" indent="-215900">
              <a:buFont typeface="Arial,Sans-Serif" panose="020B0604020202020204" pitchFamily="34" charset="0"/>
            </a:pPr>
            <a:r>
              <a:rPr lang="en-GB" dirty="0">
                <a:solidFill>
                  <a:srgbClr val="003D59"/>
                </a:solidFill>
                <a:latin typeface="Calibri"/>
                <a:cs typeface="Calibri"/>
              </a:rPr>
              <a:t>Check variable names, lengths, acceptable values and hashed variables against EPIDD/Data Specification/ Does the real data match the test data</a:t>
            </a:r>
            <a:endParaRPr lang="en-US" dirty="0">
              <a:ea typeface="+mn-lt"/>
              <a:cs typeface="+mn-lt"/>
            </a:endParaRPr>
          </a:p>
          <a:p>
            <a:pPr marL="251460" indent="-251460"/>
            <a:endParaRPr lang="en-GB">
              <a:cs typeface="Arial"/>
            </a:endParaRPr>
          </a:p>
        </p:txBody>
      </p:sp>
    </p:spTree>
    <p:extLst>
      <p:ext uri="{BB962C8B-B14F-4D97-AF65-F5344CB8AC3E}">
        <p14:creationId xmlns:p14="http://schemas.microsoft.com/office/powerpoint/2010/main" val="3526499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461D62-F814-4AF9-B208-9977DD4DC560}"/>
              </a:ext>
            </a:extLst>
          </p:cNvPr>
          <p:cNvSpPr>
            <a:spLocks noGrp="1"/>
          </p:cNvSpPr>
          <p:nvPr>
            <p:ph type="title"/>
          </p:nvPr>
        </p:nvSpPr>
        <p:spPr>
          <a:xfrm>
            <a:off x="536276" y="383333"/>
            <a:ext cx="10760015" cy="467820"/>
          </a:xfrm>
        </p:spPr>
        <p:txBody>
          <a:bodyPr/>
          <a:lstStyle/>
          <a:p>
            <a:r>
              <a:rPr lang="en-GB" sz="3200" b="1" i="0" u="none" strike="noStrike">
                <a:solidFill>
                  <a:srgbClr val="003D59"/>
                </a:solidFill>
                <a:effectLst/>
                <a:latin typeface="Arial"/>
                <a:cs typeface="Arial"/>
              </a:rPr>
              <a:t>Primary Engineering</a:t>
            </a:r>
            <a:r>
              <a:rPr lang="en-GB" sz="3200" b="0" i="0">
                <a:solidFill>
                  <a:srgbClr val="000000"/>
                </a:solidFill>
                <a:effectLst/>
                <a:latin typeface="Arial"/>
                <a:cs typeface="Arial"/>
              </a:rPr>
              <a:t>​</a:t>
            </a:r>
            <a:r>
              <a:rPr lang="en-GB" sz="3200" b="0" i="0">
                <a:solidFill>
                  <a:srgbClr val="000000"/>
                </a:solidFill>
                <a:effectLst/>
                <a:latin typeface="Times New Roman"/>
                <a:cs typeface="Times New Roman"/>
              </a:rPr>
              <a:t> </a:t>
            </a:r>
            <a:r>
              <a:rPr lang="en-GB" sz="3200" b="0">
                <a:solidFill>
                  <a:srgbClr val="000000"/>
                </a:solidFill>
                <a:latin typeface="Times New Roman"/>
                <a:cs typeface="Times New Roman"/>
              </a:rPr>
              <a:t>-</a:t>
            </a:r>
            <a:r>
              <a:rPr lang="en-GB" sz="3200">
                <a:solidFill>
                  <a:srgbClr val="000000"/>
                </a:solidFill>
                <a:latin typeface="Times New Roman"/>
                <a:cs typeface="Times New Roman"/>
              </a:rPr>
              <a:t> </a:t>
            </a:r>
            <a:r>
              <a:rPr lang="en-GB" sz="3200" b="0">
                <a:cs typeface="Arial"/>
              </a:rPr>
              <a:t>Structuring and standardisation</a:t>
            </a:r>
          </a:p>
        </p:txBody>
      </p:sp>
      <p:sp>
        <p:nvSpPr>
          <p:cNvPr id="5" name="Content Placeholder 4">
            <a:extLst>
              <a:ext uri="{FF2B5EF4-FFF2-40B4-BE49-F238E27FC236}">
                <a16:creationId xmlns:a16="http://schemas.microsoft.com/office/drawing/2014/main" id="{7C0D98EC-DE48-F1F3-892C-BAFA37D2665F}"/>
              </a:ext>
            </a:extLst>
          </p:cNvPr>
          <p:cNvSpPr>
            <a:spLocks noGrp="1"/>
          </p:cNvSpPr>
          <p:nvPr>
            <p:ph sz="half" idx="2"/>
          </p:nvPr>
        </p:nvSpPr>
        <p:spPr>
          <a:xfrm>
            <a:off x="795069" y="1149425"/>
            <a:ext cx="10389969" cy="5290615"/>
          </a:xfrm>
        </p:spPr>
        <p:txBody>
          <a:bodyPr/>
          <a:lstStyle/>
          <a:p>
            <a:pPr marL="251460" indent="-251460">
              <a:buFont typeface="Arial,Sans-Serif" panose="020B0604020202020204" pitchFamily="34" charset="0"/>
            </a:pPr>
            <a:r>
              <a:rPr lang="en-GB" sz="2800" dirty="0">
                <a:solidFill>
                  <a:srgbClr val="003D59"/>
                </a:solidFill>
                <a:latin typeface="Calibri"/>
                <a:cs typeface="Calibri"/>
              </a:rPr>
              <a:t>Load files into tables:</a:t>
            </a:r>
            <a:r>
              <a:rPr lang="en-US" sz="2800" dirty="0">
                <a:solidFill>
                  <a:srgbClr val="000000"/>
                </a:solidFill>
                <a:latin typeface="Calibri"/>
                <a:cs typeface="Calibri"/>
              </a:rPr>
              <a:t> </a:t>
            </a:r>
            <a:endParaRPr lang="en-US" sz="2800">
              <a:ea typeface="+mn-lt"/>
              <a:cs typeface="+mn-lt"/>
            </a:endParaRPr>
          </a:p>
          <a:p>
            <a:pPr marL="467995" lvl="1" indent="-215900">
              <a:buFont typeface="Arial,Sans-Serif" panose="020B0604020202020204" pitchFamily="34" charset="0"/>
            </a:pPr>
            <a:r>
              <a:rPr lang="en-US" sz="2000" dirty="0">
                <a:solidFill>
                  <a:srgbClr val="000000"/>
                </a:solidFill>
                <a:latin typeface="Calibri"/>
                <a:cs typeface="Calibri"/>
              </a:rPr>
              <a:t>Load styles based on user needs:</a:t>
            </a:r>
          </a:p>
          <a:p>
            <a:pPr marL="647700" lvl="2" indent="-179705">
              <a:buFont typeface="Arial,Sans-Serif" panose="020B0604020202020204" pitchFamily="34" charset="0"/>
            </a:pPr>
            <a:r>
              <a:rPr lang="en-US" sz="1600" dirty="0">
                <a:solidFill>
                  <a:srgbClr val="000000"/>
                </a:solidFill>
                <a:latin typeface="Calibri"/>
                <a:cs typeface="Calibri"/>
              </a:rPr>
              <a:t>One file is one table load all/ One file is one table load latest only/ Combine multiple files into single table/ Apply updates</a:t>
            </a:r>
          </a:p>
          <a:p>
            <a:pPr marL="467995" lvl="1" indent="-215900">
              <a:buFont typeface="Arial,Sans-Serif" panose="020B0604020202020204" pitchFamily="34" charset="0"/>
            </a:pPr>
            <a:r>
              <a:rPr lang="en-GB" sz="2400" dirty="0">
                <a:solidFill>
                  <a:srgbClr val="003D59"/>
                </a:solidFill>
                <a:latin typeface="Calibri"/>
                <a:cs typeface="Calibri"/>
              </a:rPr>
              <a:t>Extract information from header and trailer to enrich data</a:t>
            </a:r>
            <a:r>
              <a:rPr lang="en-US" sz="2400" dirty="0">
                <a:solidFill>
                  <a:srgbClr val="000000"/>
                </a:solidFill>
                <a:latin typeface="Calibri"/>
                <a:cs typeface="Calibri"/>
              </a:rPr>
              <a:t> </a:t>
            </a:r>
            <a:endParaRPr lang="en-GB" sz="2400">
              <a:ea typeface="+mn-lt"/>
              <a:cs typeface="+mn-lt"/>
            </a:endParaRPr>
          </a:p>
          <a:p>
            <a:pPr marL="251460" indent="-251460">
              <a:buFont typeface="Arial,Sans-Serif" panose="020B0604020202020204" pitchFamily="34" charset="0"/>
            </a:pPr>
            <a:r>
              <a:rPr lang="en-GB" sz="2800" dirty="0">
                <a:solidFill>
                  <a:srgbClr val="003D59"/>
                </a:solidFill>
                <a:latin typeface="Calibri"/>
                <a:cs typeface="Calibri"/>
              </a:rPr>
              <a:t>Validate record counts</a:t>
            </a:r>
            <a:r>
              <a:rPr lang="en-US" sz="2800" dirty="0">
                <a:solidFill>
                  <a:srgbClr val="000000"/>
                </a:solidFill>
                <a:latin typeface="Calibri"/>
                <a:cs typeface="Calibri"/>
              </a:rPr>
              <a:t> </a:t>
            </a:r>
            <a:endParaRPr lang="en-US" sz="2800">
              <a:ea typeface="+mn-lt"/>
              <a:cs typeface="+mn-lt"/>
            </a:endParaRPr>
          </a:p>
          <a:p>
            <a:pPr marL="251460" indent="-251460">
              <a:buFont typeface="Arial,Sans-Serif" panose="020B0604020202020204" pitchFamily="34" charset="0"/>
            </a:pPr>
            <a:r>
              <a:rPr lang="en-GB" sz="2800" dirty="0">
                <a:solidFill>
                  <a:srgbClr val="003D59"/>
                </a:solidFill>
                <a:latin typeface="Calibri"/>
                <a:cs typeface="Calibri"/>
              </a:rPr>
              <a:t>Create Data Profiles</a:t>
            </a:r>
            <a:r>
              <a:rPr lang="en-GB" sz="2800" dirty="0">
                <a:solidFill>
                  <a:srgbClr val="FF0000"/>
                </a:solidFill>
                <a:latin typeface="Calibri"/>
                <a:cs typeface="Calibri"/>
              </a:rPr>
              <a:t>  </a:t>
            </a:r>
            <a:endParaRPr lang="en-US" sz="2800">
              <a:solidFill>
                <a:srgbClr val="FF0000"/>
              </a:solidFill>
              <a:ea typeface="+mn-lt"/>
              <a:cs typeface="+mn-lt"/>
            </a:endParaRPr>
          </a:p>
          <a:p>
            <a:pPr marL="467995" lvl="1" indent="-215900">
              <a:buFont typeface="Arial,Sans-Serif" panose="020B0604020202020204" pitchFamily="34" charset="0"/>
            </a:pPr>
            <a:r>
              <a:rPr lang="en-GB" sz="2400" dirty="0">
                <a:solidFill>
                  <a:srgbClr val="003D59"/>
                </a:solidFill>
                <a:latin typeface="Calibri"/>
                <a:cs typeface="Calibri"/>
              </a:rPr>
              <a:t>Summary statistics including missingness</a:t>
            </a:r>
            <a:r>
              <a:rPr lang="en-US" sz="2400" dirty="0">
                <a:solidFill>
                  <a:srgbClr val="000000"/>
                </a:solidFill>
                <a:latin typeface="Calibri"/>
                <a:cs typeface="Calibri"/>
              </a:rPr>
              <a:t> </a:t>
            </a:r>
            <a:endParaRPr lang="en-GB" sz="2400">
              <a:ea typeface="+mn-lt"/>
              <a:cs typeface="+mn-lt"/>
            </a:endParaRPr>
          </a:p>
          <a:p>
            <a:pPr marL="251460" indent="-251460">
              <a:buFont typeface="Arial,Sans-Serif" panose="020B0604020202020204" pitchFamily="34" charset="0"/>
            </a:pPr>
            <a:r>
              <a:rPr lang="en-GB" sz="2800" dirty="0">
                <a:solidFill>
                  <a:srgbClr val="003D59"/>
                </a:solidFill>
                <a:latin typeface="Calibri"/>
                <a:cs typeface="Calibri"/>
              </a:rPr>
              <a:t>Deliver tables to users- Data Development Unit/ business areas directly</a:t>
            </a:r>
            <a:endParaRPr lang="en-US" sz="2800" dirty="0">
              <a:ea typeface="+mn-lt"/>
              <a:cs typeface="+mn-lt"/>
            </a:endParaRPr>
          </a:p>
          <a:p>
            <a:pPr marL="251460" indent="-251460">
              <a:buFont typeface="Arial,Sans-Serif" panose="020B0604020202020204" pitchFamily="34" charset="0"/>
            </a:pPr>
            <a:endParaRPr lang="en-GB" sz="2000">
              <a:ea typeface="+mn-lt"/>
              <a:cs typeface="+mn-lt"/>
            </a:endParaRPr>
          </a:p>
          <a:p>
            <a:pPr marL="251460" indent="-251460"/>
            <a:endParaRPr lang="en-GB" sz="2000">
              <a:cs typeface="Arial"/>
            </a:endParaRPr>
          </a:p>
        </p:txBody>
      </p:sp>
    </p:spTree>
    <p:extLst>
      <p:ext uri="{BB962C8B-B14F-4D97-AF65-F5344CB8AC3E}">
        <p14:creationId xmlns:p14="http://schemas.microsoft.com/office/powerpoint/2010/main" val="1222791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5D74637A-2AAC-400B-95E6-19EBE36FA5B9}"/>
              </a:ext>
            </a:extLst>
          </p:cNvPr>
          <p:cNvGrpSpPr/>
          <p:nvPr/>
        </p:nvGrpSpPr>
        <p:grpSpPr>
          <a:xfrm>
            <a:off x="926340" y="1065122"/>
            <a:ext cx="4956556" cy="748020"/>
            <a:chOff x="5137083" y="1248046"/>
            <a:chExt cx="4956556" cy="748020"/>
          </a:xfrm>
        </p:grpSpPr>
        <p:grpSp>
          <p:nvGrpSpPr>
            <p:cNvPr id="6" name="Group 5">
              <a:extLst>
                <a:ext uri="{FF2B5EF4-FFF2-40B4-BE49-F238E27FC236}">
                  <a16:creationId xmlns:a16="http://schemas.microsoft.com/office/drawing/2014/main" id="{2856F01D-584C-4C7B-A037-E1C8543D0E40}"/>
                </a:ext>
              </a:extLst>
            </p:cNvPr>
            <p:cNvGrpSpPr/>
            <p:nvPr/>
          </p:nvGrpSpPr>
          <p:grpSpPr>
            <a:xfrm>
              <a:off x="9183460" y="1248046"/>
              <a:ext cx="910179" cy="748020"/>
              <a:chOff x="7781758" y="1224218"/>
              <a:chExt cx="917974" cy="792562"/>
            </a:xfrm>
          </p:grpSpPr>
          <p:sp>
            <p:nvSpPr>
              <p:cNvPr id="5" name="Hexagon 4">
                <a:extLst>
                  <a:ext uri="{FF2B5EF4-FFF2-40B4-BE49-F238E27FC236}">
                    <a16:creationId xmlns:a16="http://schemas.microsoft.com/office/drawing/2014/main" id="{0EBCF6AB-4059-45F8-865C-29A93F797F88}"/>
                  </a:ext>
                </a:extLst>
              </p:cNvPr>
              <p:cNvSpPr/>
              <p:nvPr/>
            </p:nvSpPr>
            <p:spPr>
              <a:xfrm>
                <a:off x="7781758" y="1224218"/>
                <a:ext cx="917974" cy="792562"/>
              </a:xfrm>
              <a:prstGeom prst="hexagon">
                <a:avLst/>
              </a:prstGeom>
              <a:noFill/>
              <a:ln w="6350">
                <a:solidFill>
                  <a:srgbClr val="003D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Graphic 2" descr="Scales of justice">
                <a:extLst>
                  <a:ext uri="{FF2B5EF4-FFF2-40B4-BE49-F238E27FC236}">
                    <a16:creationId xmlns:a16="http://schemas.microsoft.com/office/drawing/2014/main" id="{771DB694-22FD-496F-A067-E84BC7F64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78527" y="1226970"/>
                <a:ext cx="724436" cy="724436"/>
              </a:xfrm>
              <a:prstGeom prst="rect">
                <a:avLst/>
              </a:prstGeom>
            </p:spPr>
          </p:pic>
        </p:grpSp>
        <p:grpSp>
          <p:nvGrpSpPr>
            <p:cNvPr id="2" name="Group 1">
              <a:extLst>
                <a:ext uri="{FF2B5EF4-FFF2-40B4-BE49-F238E27FC236}">
                  <a16:creationId xmlns:a16="http://schemas.microsoft.com/office/drawing/2014/main" id="{A0F0E85A-DC07-4B42-8AF7-36B04F712662}"/>
                </a:ext>
              </a:extLst>
            </p:cNvPr>
            <p:cNvGrpSpPr/>
            <p:nvPr/>
          </p:nvGrpSpPr>
          <p:grpSpPr>
            <a:xfrm>
              <a:off x="5137083" y="1341319"/>
              <a:ext cx="4343736" cy="461665"/>
              <a:chOff x="5137083" y="1341319"/>
              <a:chExt cx="4343736" cy="461665"/>
            </a:xfrm>
          </p:grpSpPr>
          <p:sp>
            <p:nvSpPr>
              <p:cNvPr id="13" name="TextBox 12">
                <a:extLst>
                  <a:ext uri="{FF2B5EF4-FFF2-40B4-BE49-F238E27FC236}">
                    <a16:creationId xmlns:a16="http://schemas.microsoft.com/office/drawing/2014/main" id="{4C66DE5B-82AD-4868-8152-2246A2F46683}"/>
                  </a:ext>
                </a:extLst>
              </p:cNvPr>
              <p:cNvSpPr txBox="1"/>
              <p:nvPr/>
            </p:nvSpPr>
            <p:spPr>
              <a:xfrm>
                <a:off x="5294814" y="1341319"/>
                <a:ext cx="4186005" cy="461665"/>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Calibri" panose="020F0502020204030204" pitchFamily="34" charset="0"/>
                  </a:rPr>
                  <a:t>Harmonisation of methods</a:t>
                </a:r>
              </a:p>
            </p:txBody>
          </p:sp>
          <p:cxnSp>
            <p:nvCxnSpPr>
              <p:cNvPr id="15" name="Straight Connector 14">
                <a:extLst>
                  <a:ext uri="{FF2B5EF4-FFF2-40B4-BE49-F238E27FC236}">
                    <a16:creationId xmlns:a16="http://schemas.microsoft.com/office/drawing/2014/main" id="{9EF37FB3-7D38-42EE-A1C9-B2DDF6D16AE0}"/>
                  </a:ext>
                </a:extLst>
              </p:cNvPr>
              <p:cNvCxnSpPr/>
              <p:nvPr/>
            </p:nvCxnSpPr>
            <p:spPr>
              <a:xfrm>
                <a:off x="5137083" y="1572151"/>
                <a:ext cx="462337" cy="0"/>
              </a:xfrm>
              <a:prstGeom prst="line">
                <a:avLst/>
              </a:prstGeom>
              <a:ln w="38100">
                <a:solidFill>
                  <a:srgbClr val="006EBB"/>
                </a:solidFill>
              </a:ln>
            </p:spPr>
            <p:style>
              <a:lnRef idx="1">
                <a:schemeClr val="accent1"/>
              </a:lnRef>
              <a:fillRef idx="0">
                <a:schemeClr val="accent1"/>
              </a:fillRef>
              <a:effectRef idx="0">
                <a:schemeClr val="accent1"/>
              </a:effectRef>
              <a:fontRef idx="minor">
                <a:schemeClr val="tx1"/>
              </a:fontRef>
            </p:style>
          </p:cxnSp>
        </p:grpSp>
      </p:grpSp>
      <p:grpSp>
        <p:nvGrpSpPr>
          <p:cNvPr id="17" name="Group 16">
            <a:extLst>
              <a:ext uri="{FF2B5EF4-FFF2-40B4-BE49-F238E27FC236}">
                <a16:creationId xmlns:a16="http://schemas.microsoft.com/office/drawing/2014/main" id="{E2E38C6D-6109-497A-85BE-35040FF2F198}"/>
              </a:ext>
            </a:extLst>
          </p:cNvPr>
          <p:cNvGrpSpPr/>
          <p:nvPr/>
        </p:nvGrpSpPr>
        <p:grpSpPr>
          <a:xfrm>
            <a:off x="1336601" y="2701544"/>
            <a:ext cx="1818584" cy="2421691"/>
            <a:chOff x="651299" y="2017759"/>
            <a:chExt cx="1818584" cy="2421691"/>
          </a:xfrm>
          <a:solidFill>
            <a:srgbClr val="003D59"/>
          </a:solidFill>
        </p:grpSpPr>
        <p:pic>
          <p:nvPicPr>
            <p:cNvPr id="18" name="Graphic 17" descr="Database">
              <a:extLst>
                <a:ext uri="{FF2B5EF4-FFF2-40B4-BE49-F238E27FC236}">
                  <a16:creationId xmlns:a16="http://schemas.microsoft.com/office/drawing/2014/main" id="{C067D614-8A89-4E55-A8B7-5DC871E4AA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5723" y="2745290"/>
              <a:ext cx="1694160" cy="1694160"/>
            </a:xfrm>
            <a:prstGeom prst="rect">
              <a:avLst/>
            </a:prstGeom>
          </p:spPr>
        </p:pic>
        <p:pic>
          <p:nvPicPr>
            <p:cNvPr id="19" name="Graphic 18" descr="Arrow Rotate left">
              <a:extLst>
                <a:ext uri="{FF2B5EF4-FFF2-40B4-BE49-F238E27FC236}">
                  <a16:creationId xmlns:a16="http://schemas.microsoft.com/office/drawing/2014/main" id="{EE7391E4-0762-4A61-840E-C987323C0D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651299" y="2017759"/>
              <a:ext cx="1376774" cy="1267225"/>
            </a:xfrm>
            <a:prstGeom prst="rect">
              <a:avLst/>
            </a:prstGeom>
          </p:spPr>
        </p:pic>
      </p:grpSp>
      <p:grpSp>
        <p:nvGrpSpPr>
          <p:cNvPr id="20" name="Group 19">
            <a:extLst>
              <a:ext uri="{FF2B5EF4-FFF2-40B4-BE49-F238E27FC236}">
                <a16:creationId xmlns:a16="http://schemas.microsoft.com/office/drawing/2014/main" id="{B563975A-FA6D-47D0-A00F-723FFCFD5474}"/>
              </a:ext>
            </a:extLst>
          </p:cNvPr>
          <p:cNvGrpSpPr/>
          <p:nvPr/>
        </p:nvGrpSpPr>
        <p:grpSpPr>
          <a:xfrm>
            <a:off x="4663259" y="2784263"/>
            <a:ext cx="2728172" cy="2369011"/>
            <a:chOff x="3161605" y="2375456"/>
            <a:chExt cx="2408080" cy="2091059"/>
          </a:xfrm>
          <a:solidFill>
            <a:srgbClr val="003D59"/>
          </a:solidFill>
        </p:grpSpPr>
        <p:grpSp>
          <p:nvGrpSpPr>
            <p:cNvPr id="21" name="Group 20">
              <a:extLst>
                <a:ext uri="{FF2B5EF4-FFF2-40B4-BE49-F238E27FC236}">
                  <a16:creationId xmlns:a16="http://schemas.microsoft.com/office/drawing/2014/main" id="{572887FD-DCBE-4E8B-BF80-0544BD33A802}"/>
                </a:ext>
              </a:extLst>
            </p:cNvPr>
            <p:cNvGrpSpPr/>
            <p:nvPr/>
          </p:nvGrpSpPr>
          <p:grpSpPr>
            <a:xfrm>
              <a:off x="3161605" y="2375456"/>
              <a:ext cx="2408080" cy="2091059"/>
              <a:chOff x="2630219" y="2158380"/>
              <a:chExt cx="2926512" cy="2541240"/>
            </a:xfrm>
            <a:grpFill/>
          </p:grpSpPr>
          <p:grpSp>
            <p:nvGrpSpPr>
              <p:cNvPr id="23" name="Group 22">
                <a:extLst>
                  <a:ext uri="{FF2B5EF4-FFF2-40B4-BE49-F238E27FC236}">
                    <a16:creationId xmlns:a16="http://schemas.microsoft.com/office/drawing/2014/main" id="{DA7F6471-AC39-4351-A114-F1A6A501136E}"/>
                  </a:ext>
                </a:extLst>
              </p:cNvPr>
              <p:cNvGrpSpPr/>
              <p:nvPr/>
            </p:nvGrpSpPr>
            <p:grpSpPr>
              <a:xfrm>
                <a:off x="2630219" y="2158380"/>
                <a:ext cx="2296306" cy="2541240"/>
                <a:chOff x="3183273" y="2221880"/>
                <a:chExt cx="2296306" cy="2541240"/>
              </a:xfrm>
              <a:grpFill/>
            </p:grpSpPr>
            <p:pic>
              <p:nvPicPr>
                <p:cNvPr id="26" name="Graphic 25" descr="Single gear">
                  <a:extLst>
                    <a:ext uri="{FF2B5EF4-FFF2-40B4-BE49-F238E27FC236}">
                      <a16:creationId xmlns:a16="http://schemas.microsoft.com/office/drawing/2014/main" id="{25B4835B-B955-4D48-9960-13B3FB08079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5419" y="3068960"/>
                  <a:ext cx="1694160" cy="1694160"/>
                </a:xfrm>
                <a:prstGeom prst="rect">
                  <a:avLst/>
                </a:prstGeom>
              </p:spPr>
            </p:pic>
            <p:pic>
              <p:nvPicPr>
                <p:cNvPr id="27" name="Graphic 26" descr="Gears">
                  <a:extLst>
                    <a:ext uri="{FF2B5EF4-FFF2-40B4-BE49-F238E27FC236}">
                      <a16:creationId xmlns:a16="http://schemas.microsoft.com/office/drawing/2014/main" id="{6304987A-8659-48BF-BC98-2C743B02A63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183273" y="2221880"/>
                  <a:ext cx="1694160" cy="1694160"/>
                </a:xfrm>
                <a:prstGeom prst="rect">
                  <a:avLst/>
                </a:prstGeom>
              </p:spPr>
            </p:pic>
          </p:grpSp>
          <p:pic>
            <p:nvPicPr>
              <p:cNvPr id="24" name="Graphic 23" descr="Magnifying glass">
                <a:extLst>
                  <a:ext uri="{FF2B5EF4-FFF2-40B4-BE49-F238E27FC236}">
                    <a16:creationId xmlns:a16="http://schemas.microsoft.com/office/drawing/2014/main" id="{1E35304C-39FD-4EAC-8B06-3800D048045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862571" y="2334092"/>
                <a:ext cx="1694160" cy="1694160"/>
              </a:xfrm>
              <a:prstGeom prst="rect">
                <a:avLst/>
              </a:prstGeom>
            </p:spPr>
          </p:pic>
          <p:pic>
            <p:nvPicPr>
              <p:cNvPr id="25" name="Graphic 24" descr="Magnifying glass">
                <a:extLst>
                  <a:ext uri="{FF2B5EF4-FFF2-40B4-BE49-F238E27FC236}">
                    <a16:creationId xmlns:a16="http://schemas.microsoft.com/office/drawing/2014/main" id="{FDBCEE37-2B0B-45B3-8A12-0908F970BDA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862571" y="2334092"/>
                <a:ext cx="1694160" cy="1694160"/>
              </a:xfrm>
              <a:prstGeom prst="rect">
                <a:avLst/>
              </a:prstGeom>
            </p:spPr>
          </p:pic>
        </p:grpSp>
        <p:sp>
          <p:nvSpPr>
            <p:cNvPr id="22" name="Oval 21">
              <a:extLst>
                <a:ext uri="{FF2B5EF4-FFF2-40B4-BE49-F238E27FC236}">
                  <a16:creationId xmlns:a16="http://schemas.microsoft.com/office/drawing/2014/main" id="{7BE30FF4-D830-466A-BEB0-519924843E9D}"/>
                </a:ext>
              </a:extLst>
            </p:cNvPr>
            <p:cNvSpPr/>
            <p:nvPr/>
          </p:nvSpPr>
          <p:spPr bwMode="auto">
            <a:xfrm>
              <a:off x="4406813" y="2715701"/>
              <a:ext cx="677954" cy="67795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ＭＳ Ｐゴシック" pitchFamily="1" charset="-128"/>
                <a:cs typeface="+mn-cs"/>
              </a:endParaRPr>
            </a:p>
          </p:txBody>
        </p:sp>
      </p:grpSp>
      <p:pic>
        <p:nvPicPr>
          <p:cNvPr id="28" name="Graphic 27" descr="Statistics">
            <a:extLst>
              <a:ext uri="{FF2B5EF4-FFF2-40B4-BE49-F238E27FC236}">
                <a16:creationId xmlns:a16="http://schemas.microsoft.com/office/drawing/2014/main" id="{9A0D652A-F5EC-4D04-A90A-FED08EA13CA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722717" y="2930352"/>
            <a:ext cx="2076833" cy="2076833"/>
          </a:xfrm>
          <a:prstGeom prst="rect">
            <a:avLst/>
          </a:prstGeom>
        </p:spPr>
      </p:pic>
      <p:sp>
        <p:nvSpPr>
          <p:cNvPr id="29" name="Content Placeholder 3">
            <a:extLst>
              <a:ext uri="{FF2B5EF4-FFF2-40B4-BE49-F238E27FC236}">
                <a16:creationId xmlns:a16="http://schemas.microsoft.com/office/drawing/2014/main" id="{07943146-8E65-4281-9117-E1C9D511C4AF}"/>
              </a:ext>
            </a:extLst>
          </p:cNvPr>
          <p:cNvSpPr txBox="1">
            <a:spLocks/>
          </p:cNvSpPr>
          <p:nvPr/>
        </p:nvSpPr>
        <p:spPr>
          <a:xfrm>
            <a:off x="1012616" y="5123235"/>
            <a:ext cx="2588748" cy="1015663"/>
          </a:xfrm>
          <a:prstGeom prst="rect">
            <a:avLst/>
          </a:prstGeom>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rPr>
              <a:t>Data collected for </a:t>
            </a:r>
            <a:r>
              <a:rPr kumimoji="0" lang="en-GB" sz="2000" b="0" i="0" u="none" strike="noStrike" kern="1200" cap="none" spc="0" normalizeH="0" baseline="0" noProof="0">
                <a:ln>
                  <a:noFill/>
                </a:ln>
                <a:solidFill>
                  <a:prstClr val="black"/>
                </a:solidFill>
                <a:effectLst/>
                <a:uLnTx/>
                <a:uFillTx/>
                <a:latin typeface="Source Sans Pro SemiBold" panose="020B0603030403020204" pitchFamily="34" charset="0"/>
                <a:ea typeface="Source Sans Pro SemiBold" panose="020B0603030403020204" pitchFamily="34" charset="0"/>
                <a:cs typeface="+mn-cs"/>
              </a:rPr>
              <a:t>operational</a:t>
            </a:r>
            <a:r>
              <a:rPr kumimoji="0" lang="en-GB" sz="20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rPr>
              <a:t> purposes and engineered</a:t>
            </a:r>
          </a:p>
        </p:txBody>
      </p:sp>
      <p:sp>
        <p:nvSpPr>
          <p:cNvPr id="30" name="Content Placeholder 3">
            <a:extLst>
              <a:ext uri="{FF2B5EF4-FFF2-40B4-BE49-F238E27FC236}">
                <a16:creationId xmlns:a16="http://schemas.microsoft.com/office/drawing/2014/main" id="{4C00A3F8-CBDE-4E48-B6AD-3FDFF107D026}"/>
              </a:ext>
            </a:extLst>
          </p:cNvPr>
          <p:cNvSpPr txBox="1">
            <a:spLocks/>
          </p:cNvSpPr>
          <p:nvPr/>
        </p:nvSpPr>
        <p:spPr>
          <a:xfrm>
            <a:off x="4395042" y="5123235"/>
            <a:ext cx="3064746" cy="1015663"/>
          </a:xfrm>
          <a:prstGeom prst="rect">
            <a:avLst/>
          </a:prstGeom>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rPr>
              <a:t>We </a:t>
            </a:r>
            <a:r>
              <a:rPr kumimoji="0" lang="en-GB" sz="2000" b="0" i="0" u="none" strike="noStrike" kern="1200" cap="none" spc="0" normalizeH="0" baseline="0" noProof="0">
                <a:ln>
                  <a:noFill/>
                </a:ln>
                <a:solidFill>
                  <a:prstClr val="black"/>
                </a:solidFill>
                <a:effectLst/>
                <a:uLnTx/>
                <a:uFillTx/>
                <a:latin typeface="Source Sans Pro SemiBold" panose="020B0603030403020204" pitchFamily="34" charset="0"/>
                <a:ea typeface="Source Sans Pro SemiBold" panose="020B0603030403020204" pitchFamily="34" charset="0"/>
                <a:cs typeface="+mn-cs"/>
              </a:rPr>
              <a:t>research</a:t>
            </a:r>
            <a:r>
              <a:rPr kumimoji="0" lang="en-GB" sz="20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rPr>
              <a:t>, </a:t>
            </a:r>
            <a:r>
              <a:rPr kumimoji="0" lang="en-GB" sz="2000" b="0" i="0" u="none" strike="noStrike" kern="1200" cap="none" spc="0" normalizeH="0" baseline="0" noProof="0">
                <a:ln>
                  <a:noFill/>
                </a:ln>
                <a:solidFill>
                  <a:prstClr val="black"/>
                </a:solidFill>
                <a:effectLst/>
                <a:uLnTx/>
                <a:uFillTx/>
                <a:latin typeface="Source Sans Pro SemiBold" panose="020B0603030403020204" pitchFamily="34" charset="0"/>
                <a:ea typeface="Source Sans Pro SemiBold" panose="020B0603030403020204" pitchFamily="34" charset="0"/>
                <a:cs typeface="+mn-cs"/>
              </a:rPr>
              <a:t>develop</a:t>
            </a:r>
            <a:r>
              <a:rPr kumimoji="0" lang="en-GB" sz="20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rPr>
              <a:t> and </a:t>
            </a:r>
            <a:r>
              <a:rPr kumimoji="0" lang="en-GB" sz="2000" b="0" i="0" u="none" strike="noStrike" kern="1200" cap="none" spc="0" normalizeH="0" baseline="0" noProof="0">
                <a:ln>
                  <a:noFill/>
                </a:ln>
                <a:solidFill>
                  <a:prstClr val="black"/>
                </a:solidFill>
                <a:effectLst/>
                <a:uLnTx/>
                <a:uFillTx/>
                <a:latin typeface="Source Sans Pro SemiBold" panose="020B0603030403020204" pitchFamily="34" charset="0"/>
                <a:ea typeface="Source Sans Pro SemiBold" panose="020B0603030403020204" pitchFamily="34" charset="0"/>
                <a:cs typeface="+mn-cs"/>
              </a:rPr>
              <a:t>standardise</a:t>
            </a:r>
            <a:r>
              <a:rPr kumimoji="0" lang="en-GB" sz="20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rPr>
              <a:t> methodology for specific derivations</a:t>
            </a:r>
          </a:p>
        </p:txBody>
      </p:sp>
      <p:sp>
        <p:nvSpPr>
          <p:cNvPr id="31" name="Content Placeholder 3">
            <a:extLst>
              <a:ext uri="{FF2B5EF4-FFF2-40B4-BE49-F238E27FC236}">
                <a16:creationId xmlns:a16="http://schemas.microsoft.com/office/drawing/2014/main" id="{50C74702-283E-4B35-98B7-8BF5A1F47590}"/>
              </a:ext>
            </a:extLst>
          </p:cNvPr>
          <p:cNvSpPr txBox="1">
            <a:spLocks/>
          </p:cNvSpPr>
          <p:nvPr/>
        </p:nvSpPr>
        <p:spPr>
          <a:xfrm>
            <a:off x="8234089" y="5123234"/>
            <a:ext cx="3212643" cy="1015663"/>
          </a:xfrm>
          <a:prstGeom prst="rect">
            <a:avLst/>
          </a:prstGeom>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rPr>
              <a:t>ONS business areas </a:t>
            </a:r>
            <a:r>
              <a:rPr kumimoji="0" lang="en-GB" sz="2000" b="0" i="0" u="none" strike="noStrike" kern="1200" cap="none" spc="0" normalizeH="0" baseline="0" noProof="0">
                <a:ln>
                  <a:noFill/>
                </a:ln>
                <a:solidFill>
                  <a:prstClr val="black"/>
                </a:solidFill>
                <a:effectLst/>
                <a:uLnTx/>
                <a:uFillTx/>
                <a:latin typeface="Source Sans Pro SemiBold" panose="020B0603030403020204" pitchFamily="34" charset="0"/>
                <a:ea typeface="Source Sans Pro SemiBold" panose="020B0603030403020204" pitchFamily="34" charset="0"/>
                <a:cs typeface="+mn-cs"/>
              </a:rPr>
              <a:t>produce</a:t>
            </a:r>
            <a:r>
              <a:rPr kumimoji="0" lang="en-GB" sz="20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rPr>
              <a:t> </a:t>
            </a:r>
            <a:r>
              <a:rPr kumimoji="0" lang="en-GB" sz="2000" b="0" i="0" u="none" strike="noStrike" kern="1200" cap="none" spc="0" normalizeH="0" baseline="0" noProof="0">
                <a:ln>
                  <a:noFill/>
                </a:ln>
                <a:solidFill>
                  <a:prstClr val="black"/>
                </a:solidFill>
                <a:effectLst/>
                <a:uLnTx/>
                <a:uFillTx/>
                <a:latin typeface="Source Sans Pro SemiBold" panose="020B0603030403020204" pitchFamily="34" charset="0"/>
                <a:ea typeface="Source Sans Pro SemiBold" panose="020B0603030403020204" pitchFamily="34" charset="0"/>
                <a:cs typeface="+mn-cs"/>
              </a:rPr>
              <a:t>statistics</a:t>
            </a:r>
            <a:r>
              <a:rPr kumimoji="0" lang="en-GB" sz="20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rPr>
              <a:t> from this data using our methodology</a:t>
            </a:r>
          </a:p>
        </p:txBody>
      </p:sp>
      <p:sp>
        <p:nvSpPr>
          <p:cNvPr id="45" name="Title 1">
            <a:extLst>
              <a:ext uri="{FF2B5EF4-FFF2-40B4-BE49-F238E27FC236}">
                <a16:creationId xmlns:a16="http://schemas.microsoft.com/office/drawing/2014/main" id="{088815B9-D35D-4E6A-BC71-DC06FE7A7C5D}"/>
              </a:ext>
            </a:extLst>
          </p:cNvPr>
          <p:cNvSpPr txBox="1">
            <a:spLocks/>
          </p:cNvSpPr>
          <p:nvPr/>
        </p:nvSpPr>
        <p:spPr>
          <a:xfrm>
            <a:off x="256468" y="154344"/>
            <a:ext cx="9822480" cy="1143000"/>
          </a:xfrm>
          <a:prstGeom prst="rect">
            <a:avLst/>
          </a:prstGeom>
        </p:spPr>
        <p:txBody>
          <a:bodyPr vert="horz" wrap="square"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003D59"/>
                </a:solidFill>
                <a:effectLst/>
                <a:uLnTx/>
                <a:uFillTx/>
                <a:latin typeface="Arial" panose="020B0604020202020204" pitchFamily="34" charset="0"/>
                <a:ea typeface="+mj-ea"/>
                <a:cs typeface="Arial" panose="020B0604020202020204" pitchFamily="34" charset="0"/>
              </a:rPr>
              <a:t>Secondary Engineering- The Data Development Unit</a:t>
            </a:r>
          </a:p>
        </p:txBody>
      </p:sp>
    </p:spTree>
    <p:extLst>
      <p:ext uri="{BB962C8B-B14F-4D97-AF65-F5344CB8AC3E}">
        <p14:creationId xmlns:p14="http://schemas.microsoft.com/office/powerpoint/2010/main" val="3185600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088815B9-D35D-4E6A-BC71-DC06FE7A7C5D}"/>
              </a:ext>
            </a:extLst>
          </p:cNvPr>
          <p:cNvSpPr txBox="1">
            <a:spLocks/>
          </p:cNvSpPr>
          <p:nvPr/>
        </p:nvSpPr>
        <p:spPr>
          <a:xfrm>
            <a:off x="1877278" y="164829"/>
            <a:ext cx="8017328" cy="1143000"/>
          </a:xfrm>
          <a:prstGeom prst="rect">
            <a:avLst/>
          </a:prstGeom>
        </p:spPr>
        <p:txBody>
          <a:bodyPr vert="horz" wrap="square"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solidFill>
                  <a:srgbClr val="003D59"/>
                </a:solidFill>
                <a:latin typeface="Arial"/>
                <a:cs typeface="Arial"/>
              </a:rPr>
              <a:t>Why DDU is needed- Definitions and concepts</a:t>
            </a:r>
          </a:p>
        </p:txBody>
      </p:sp>
      <p:sp>
        <p:nvSpPr>
          <p:cNvPr id="20" name="TextBox 19">
            <a:extLst>
              <a:ext uri="{FF2B5EF4-FFF2-40B4-BE49-F238E27FC236}">
                <a16:creationId xmlns:a16="http://schemas.microsoft.com/office/drawing/2014/main" id="{6B82366D-E0FD-46F5-984B-9AC7FD08135E}"/>
              </a:ext>
            </a:extLst>
          </p:cNvPr>
          <p:cNvSpPr txBox="1"/>
          <p:nvPr/>
        </p:nvSpPr>
        <p:spPr>
          <a:xfrm>
            <a:off x="191210" y="2211630"/>
            <a:ext cx="2079655" cy="400110"/>
          </a:xfrm>
          <a:prstGeom prst="rect">
            <a:avLst/>
          </a:prstGeom>
          <a:noFill/>
          <a:ln>
            <a:noFill/>
          </a:ln>
        </p:spPr>
        <p:txBody>
          <a:bodyPr wrap="square" rtlCol="0">
            <a:spAutoFit/>
          </a:bodyPr>
          <a:lstStyle/>
          <a:p>
            <a:pPr marR="0" lvl="0" algn="ctr" defTabSz="914400" rtl="0" eaLnBrk="0" fontAlgn="base" latinLnBrk="0" hangingPunct="0">
              <a:lnSpc>
                <a:spcPct val="100000"/>
              </a:lnSpc>
              <a:spcBef>
                <a:spcPct val="0"/>
              </a:spcBef>
              <a:spcAft>
                <a:spcPct val="0"/>
              </a:spcAft>
              <a:buClrTx/>
              <a:buSzTx/>
              <a:tabLst/>
              <a:defRPr/>
            </a:pPr>
            <a:r>
              <a:rPr kumimoji="0" lang="en-GB" sz="2000" b="1" i="1" u="none" strike="noStrike" kern="1200" cap="none" spc="0" normalizeH="0" baseline="0" noProof="0">
                <a:ln>
                  <a:noFill/>
                </a:ln>
                <a:solidFill>
                  <a:srgbClr val="006260"/>
                </a:solidFill>
                <a:effectLst/>
                <a:uLnTx/>
                <a:uFillTx/>
                <a:latin typeface="Source Sans Pro" panose="020B0503030403020204" pitchFamily="34" charset="0"/>
                <a:ea typeface="Source Sans Pro" panose="020B0503030403020204" pitchFamily="34" charset="0"/>
                <a:cs typeface="Calibri" panose="020F0502020204030204" pitchFamily="34" charset="0"/>
              </a:rPr>
              <a:t>Without DDU</a:t>
            </a:r>
          </a:p>
        </p:txBody>
      </p:sp>
      <p:sp>
        <p:nvSpPr>
          <p:cNvPr id="25" name="TextBox 24">
            <a:extLst>
              <a:ext uri="{FF2B5EF4-FFF2-40B4-BE49-F238E27FC236}">
                <a16:creationId xmlns:a16="http://schemas.microsoft.com/office/drawing/2014/main" id="{CDC41488-39C5-455D-A6D2-86D11ECE8D46}"/>
              </a:ext>
            </a:extLst>
          </p:cNvPr>
          <p:cNvSpPr txBox="1"/>
          <p:nvPr/>
        </p:nvSpPr>
        <p:spPr>
          <a:xfrm>
            <a:off x="5766632" y="2208116"/>
            <a:ext cx="1696347" cy="400110"/>
          </a:xfrm>
          <a:prstGeom prst="rect">
            <a:avLst/>
          </a:prstGeom>
          <a:noFill/>
          <a:ln>
            <a:noFill/>
          </a:ln>
        </p:spPr>
        <p:txBody>
          <a:bodyPr wrap="square" rtlCol="0">
            <a:spAutoFit/>
          </a:bodyPr>
          <a:lstStyle/>
          <a:p>
            <a:pPr marR="0" lvl="0" algn="ctr" defTabSz="914400" rtl="0" eaLnBrk="0" fontAlgn="base" latinLnBrk="0" hangingPunct="0">
              <a:lnSpc>
                <a:spcPct val="100000"/>
              </a:lnSpc>
              <a:spcBef>
                <a:spcPct val="0"/>
              </a:spcBef>
              <a:spcAft>
                <a:spcPct val="0"/>
              </a:spcAft>
              <a:buClrTx/>
              <a:buSzTx/>
              <a:tabLst/>
              <a:defRPr/>
            </a:pPr>
            <a:r>
              <a:rPr kumimoji="0" lang="en-GB" sz="2000" b="1" i="1" u="none" strike="noStrike" kern="1200" cap="none" spc="0" normalizeH="0" baseline="0" noProof="0">
                <a:ln>
                  <a:noFill/>
                </a:ln>
                <a:solidFill>
                  <a:srgbClr val="006260"/>
                </a:solidFill>
                <a:effectLst/>
                <a:uLnTx/>
                <a:uFillTx/>
                <a:latin typeface="Source Sans Pro" panose="020B0503030403020204" pitchFamily="34" charset="0"/>
                <a:ea typeface="Source Sans Pro" panose="020B0503030403020204" pitchFamily="34" charset="0"/>
                <a:cs typeface="Calibri" panose="020F0502020204030204" pitchFamily="34" charset="0"/>
              </a:rPr>
              <a:t>With DDU</a:t>
            </a:r>
          </a:p>
        </p:txBody>
      </p:sp>
      <p:grpSp>
        <p:nvGrpSpPr>
          <p:cNvPr id="36" name="Group 35">
            <a:extLst>
              <a:ext uri="{FF2B5EF4-FFF2-40B4-BE49-F238E27FC236}">
                <a16:creationId xmlns:a16="http://schemas.microsoft.com/office/drawing/2014/main" id="{0745EF24-C244-4836-81DB-D487EADC2E89}"/>
              </a:ext>
            </a:extLst>
          </p:cNvPr>
          <p:cNvGrpSpPr/>
          <p:nvPr/>
        </p:nvGrpSpPr>
        <p:grpSpPr>
          <a:xfrm>
            <a:off x="2971161" y="2979831"/>
            <a:ext cx="2615595" cy="1156599"/>
            <a:chOff x="1171314" y="1953057"/>
            <a:chExt cx="2707959" cy="1156599"/>
          </a:xfrm>
        </p:grpSpPr>
        <p:sp>
          <p:nvSpPr>
            <p:cNvPr id="37" name="TextBox 36">
              <a:extLst>
                <a:ext uri="{FF2B5EF4-FFF2-40B4-BE49-F238E27FC236}">
                  <a16:creationId xmlns:a16="http://schemas.microsoft.com/office/drawing/2014/main" id="{8A004EB8-238A-49BE-AF9A-830EEE8C61B3}"/>
                </a:ext>
              </a:extLst>
            </p:cNvPr>
            <p:cNvSpPr txBox="1"/>
            <p:nvPr/>
          </p:nvSpPr>
          <p:spPr>
            <a:xfrm>
              <a:off x="1171314" y="1953057"/>
              <a:ext cx="2707959" cy="1156599"/>
            </a:xfrm>
            <a:prstGeom prst="rect">
              <a:avLst/>
            </a:prstGeom>
            <a:noFill/>
            <a:ln>
              <a:noFill/>
            </a:ln>
          </p:spPr>
          <p:txBody>
            <a:bodyPr wrap="square" rtlCol="0">
              <a:spAutoFit/>
            </a:bodyPr>
            <a:lstStyle/>
            <a:p>
              <a:pPr marR="0" lvl="0" defTabSz="914400" rtl="0" eaLnBrk="0" fontAlgn="base" latinLnBrk="0" hangingPunct="0">
                <a:spcBef>
                  <a:spcPct val="0"/>
                </a:spcBef>
                <a:spcAft>
                  <a:spcPct val="0"/>
                </a:spcAft>
                <a:buClrTx/>
                <a:buSzTx/>
                <a:tabLst/>
                <a:defRPr/>
              </a:pPr>
              <a:r>
                <a:rPr kumimoji="0" lang="en-GB" i="0" u="none" strike="noStrike" kern="1200" cap="none" spc="0" normalizeH="0" baseline="0" noProof="0">
                  <a:ln>
                    <a:noFill/>
                  </a:ln>
                  <a:solidFill>
                    <a:srgbClr val="003D59"/>
                  </a:solidFill>
                  <a:effectLst/>
                  <a:uLnTx/>
                  <a:uFillTx/>
                  <a:latin typeface="Source Sans Pro SemiBold" panose="020B0603030403020204" pitchFamily="34" charset="0"/>
                  <a:ea typeface="Source Sans Pro SemiBold" panose="020B0603030403020204" pitchFamily="34" charset="0"/>
                  <a:cs typeface="Calibri" panose="020F0502020204030204" pitchFamily="34" charset="0"/>
                </a:rPr>
                <a:t>Team B</a:t>
              </a:r>
              <a:r>
                <a:rPr lang="en-GB">
                  <a:solidFill>
                    <a:srgbClr val="003D59"/>
                  </a:solidFill>
                  <a:latin typeface="Source Sans Pro SemiBold" panose="020B0603030403020204" pitchFamily="34" charset="0"/>
                  <a:ea typeface="Source Sans Pro SemiBold" panose="020B0603030403020204" pitchFamily="34" charset="0"/>
                  <a:cs typeface="Calibri" panose="020F0502020204030204" pitchFamily="34" charset="0"/>
                </a:rPr>
                <a:t> </a:t>
              </a:r>
              <a:r>
                <a:rPr lang="en-GB">
                  <a:solidFill>
                    <a:srgbClr val="003D59"/>
                  </a:solidFill>
                  <a:latin typeface="Source Sans Pro" panose="020B0503030403020204" pitchFamily="34" charset="0"/>
                  <a:ea typeface="Source Sans Pro" panose="020B0503030403020204" pitchFamily="34" charset="0"/>
                  <a:cs typeface="Calibri" panose="020F0502020204030204" pitchFamily="34" charset="0"/>
                </a:rPr>
                <a:t>identifies by:</a:t>
              </a:r>
            </a:p>
            <a:p>
              <a:pPr marR="0" lvl="0" defTabSz="914400" rtl="0" eaLnBrk="0" fontAlgn="base" latinLnBrk="0" hangingPunct="0">
                <a:lnSpc>
                  <a:spcPct val="150000"/>
                </a:lnSpc>
                <a:spcBef>
                  <a:spcPct val="0"/>
                </a:spcBef>
                <a:spcAft>
                  <a:spcPct val="0"/>
                </a:spcAft>
                <a:buClrTx/>
                <a:buSzTx/>
                <a:tabLst/>
                <a:defRPr/>
              </a:pPr>
              <a:r>
                <a:rPr lang="en-GB">
                  <a:solidFill>
                    <a:srgbClr val="003D59"/>
                  </a:solidFill>
                  <a:latin typeface="Source Sans Pro" panose="020B0503030403020204" pitchFamily="34" charset="0"/>
                  <a:ea typeface="Source Sans Pro" panose="020B0503030403020204" pitchFamily="34" charset="0"/>
                  <a:cs typeface="Calibri" panose="020F0502020204030204" pitchFamily="34" charset="0"/>
                </a:rPr>
                <a:t>       four legs</a:t>
              </a:r>
            </a:p>
            <a:p>
              <a:pPr marR="0" lvl="0" defTabSz="914400" rtl="0" eaLnBrk="0" fontAlgn="base" latinLnBrk="0" hangingPunct="0">
                <a:lnSpc>
                  <a:spcPct val="150000"/>
                </a:lnSpc>
                <a:spcBef>
                  <a:spcPct val="0"/>
                </a:spcBef>
                <a:spcAft>
                  <a:spcPct val="0"/>
                </a:spcAft>
                <a:buClrTx/>
                <a:buSzTx/>
                <a:tabLst/>
                <a:defRPr/>
              </a:pPr>
              <a:r>
                <a:rPr kumimoji="0" lang="en-GB" i="0" u="none" strike="noStrike" kern="1200" cap="none" spc="0" normalizeH="0" baseline="0" noProof="0">
                  <a:ln>
                    <a:noFill/>
                  </a:ln>
                  <a:solidFill>
                    <a:srgbClr val="003D59"/>
                  </a:solidFill>
                  <a:effectLst/>
                  <a:uLnTx/>
                  <a:uFillTx/>
                  <a:latin typeface="Source Sans Pro" panose="020B0503030403020204" pitchFamily="34" charset="0"/>
                  <a:ea typeface="Source Sans Pro" panose="020B0503030403020204" pitchFamily="34" charset="0"/>
                  <a:cs typeface="Calibri" panose="020F0502020204030204" pitchFamily="34" charset="0"/>
                </a:rPr>
                <a:t>       doesn’t bark</a:t>
              </a:r>
            </a:p>
          </p:txBody>
        </p:sp>
        <p:cxnSp>
          <p:nvCxnSpPr>
            <p:cNvPr id="38" name="Straight Connector 37">
              <a:extLst>
                <a:ext uri="{FF2B5EF4-FFF2-40B4-BE49-F238E27FC236}">
                  <a16:creationId xmlns:a16="http://schemas.microsoft.com/office/drawing/2014/main" id="{333A9171-E5F7-4E53-9D34-4C15B7B0F63D}"/>
                </a:ext>
              </a:extLst>
            </p:cNvPr>
            <p:cNvCxnSpPr>
              <a:cxnSpLocks/>
            </p:cNvCxnSpPr>
            <p:nvPr/>
          </p:nvCxnSpPr>
          <p:spPr>
            <a:xfrm>
              <a:off x="1258576" y="2537188"/>
              <a:ext cx="237715" cy="0"/>
            </a:xfrm>
            <a:prstGeom prst="line">
              <a:avLst/>
            </a:prstGeom>
            <a:ln w="38100">
              <a:solidFill>
                <a:srgbClr val="00FACA"/>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3F561C4-0A91-4E65-810B-4075849B540F}"/>
                </a:ext>
              </a:extLst>
            </p:cNvPr>
            <p:cNvCxnSpPr>
              <a:cxnSpLocks/>
            </p:cNvCxnSpPr>
            <p:nvPr/>
          </p:nvCxnSpPr>
          <p:spPr>
            <a:xfrm>
              <a:off x="1258576" y="2930238"/>
              <a:ext cx="237715" cy="0"/>
            </a:xfrm>
            <a:prstGeom prst="line">
              <a:avLst/>
            </a:prstGeom>
            <a:ln w="38100">
              <a:solidFill>
                <a:srgbClr val="00FACA"/>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E96A627B-6876-47FF-8EF1-B9B0719084EF}"/>
              </a:ext>
            </a:extLst>
          </p:cNvPr>
          <p:cNvGrpSpPr/>
          <p:nvPr/>
        </p:nvGrpSpPr>
        <p:grpSpPr>
          <a:xfrm>
            <a:off x="6768462" y="1125172"/>
            <a:ext cx="759175" cy="642195"/>
            <a:chOff x="2024430" y="1767309"/>
            <a:chExt cx="917974" cy="798468"/>
          </a:xfrm>
        </p:grpSpPr>
        <p:sp>
          <p:nvSpPr>
            <p:cNvPr id="53" name="Hexagon 52">
              <a:extLst>
                <a:ext uri="{FF2B5EF4-FFF2-40B4-BE49-F238E27FC236}">
                  <a16:creationId xmlns:a16="http://schemas.microsoft.com/office/drawing/2014/main" id="{102CD543-2C79-4D73-8191-C517145CBBE6}"/>
                </a:ext>
              </a:extLst>
            </p:cNvPr>
            <p:cNvSpPr/>
            <p:nvPr/>
          </p:nvSpPr>
          <p:spPr>
            <a:xfrm>
              <a:off x="2024430" y="1773215"/>
              <a:ext cx="917974" cy="792562"/>
            </a:xfrm>
            <a:prstGeom prst="hexagon">
              <a:avLst/>
            </a:prstGeom>
            <a:noFill/>
            <a:ln w="6350">
              <a:solidFill>
                <a:srgbClr val="003D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4" name="Graphic 53" descr="Rabbit">
              <a:extLst>
                <a:ext uri="{FF2B5EF4-FFF2-40B4-BE49-F238E27FC236}">
                  <a16:creationId xmlns:a16="http://schemas.microsoft.com/office/drawing/2014/main" id="{B34A1BF5-8DFA-400C-974D-0B488D9AFB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111357" y="1767309"/>
              <a:ext cx="752867" cy="790924"/>
            </a:xfrm>
            <a:prstGeom prst="rect">
              <a:avLst/>
            </a:prstGeom>
          </p:spPr>
        </p:pic>
      </p:grpSp>
      <p:grpSp>
        <p:nvGrpSpPr>
          <p:cNvPr id="50" name="Group 49">
            <a:extLst>
              <a:ext uri="{FF2B5EF4-FFF2-40B4-BE49-F238E27FC236}">
                <a16:creationId xmlns:a16="http://schemas.microsoft.com/office/drawing/2014/main" id="{9D611646-88B8-4802-AD74-C2F320E95503}"/>
              </a:ext>
            </a:extLst>
          </p:cNvPr>
          <p:cNvGrpSpPr/>
          <p:nvPr/>
        </p:nvGrpSpPr>
        <p:grpSpPr>
          <a:xfrm>
            <a:off x="2066758" y="1230315"/>
            <a:ext cx="5008298" cy="400110"/>
            <a:chOff x="5137083" y="1341319"/>
            <a:chExt cx="5008298" cy="400110"/>
          </a:xfrm>
        </p:grpSpPr>
        <p:sp>
          <p:nvSpPr>
            <p:cNvPr id="51" name="TextBox 50">
              <a:extLst>
                <a:ext uri="{FF2B5EF4-FFF2-40B4-BE49-F238E27FC236}">
                  <a16:creationId xmlns:a16="http://schemas.microsoft.com/office/drawing/2014/main" id="{64CCBE5E-7F2F-4F61-9817-D5512F40E492}"/>
                </a:ext>
              </a:extLst>
            </p:cNvPr>
            <p:cNvSpPr txBox="1"/>
            <p:nvPr/>
          </p:nvSpPr>
          <p:spPr>
            <a:xfrm>
              <a:off x="5294815" y="1341319"/>
              <a:ext cx="4850566" cy="400110"/>
            </a:xfrm>
            <a:prstGeom prst="rect">
              <a:avLst/>
            </a:prstGeom>
            <a:noFill/>
            <a:ln>
              <a:noFill/>
            </a:ln>
          </p:spPr>
          <p:txBody>
            <a:bodyPr wrap="square" rtlCol="0">
              <a:spAutoFit/>
            </a:bodyPr>
            <a:lstStyle/>
            <a:p>
              <a:pPr marR="0" lvl="0" algn="ctr" defTabSz="914400" rtl="0" eaLnBrk="0" fontAlgn="base" latinLnBrk="0" hangingPunct="0">
                <a:lnSpc>
                  <a:spcPct val="100000"/>
                </a:lnSpc>
                <a:spcBef>
                  <a:spcPct val="0"/>
                </a:spcBef>
                <a:spcAft>
                  <a:spcPct val="0"/>
                </a:spcAft>
                <a:buClrTx/>
                <a:buSzTx/>
                <a:tabLst/>
                <a:defRPr/>
              </a:pPr>
              <a:r>
                <a:rPr kumimoji="0" lang="en-GB" sz="200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Calibri" panose="020F0502020204030204" pitchFamily="34" charset="0"/>
                </a:rPr>
                <a:t>Two teams are trying</a:t>
              </a:r>
              <a:r>
                <a:rPr lang="en-GB" sz="2000">
                  <a:solidFill>
                    <a:srgbClr val="000000"/>
                  </a:solidFill>
                  <a:latin typeface="Source Sans Pro" panose="020B0503030403020204" pitchFamily="34" charset="0"/>
                  <a:ea typeface="Source Sans Pro" panose="020B0503030403020204" pitchFamily="34" charset="0"/>
                  <a:cs typeface="Calibri" panose="020F0502020204030204" pitchFamily="34" charset="0"/>
                </a:rPr>
                <a:t> to identify rabbits</a:t>
              </a:r>
              <a:endParaRPr kumimoji="0" lang="en-GB" sz="200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Calibri" panose="020F0502020204030204" pitchFamily="34" charset="0"/>
              </a:endParaRPr>
            </a:p>
          </p:txBody>
        </p:sp>
        <p:cxnSp>
          <p:nvCxnSpPr>
            <p:cNvPr id="52" name="Straight Connector 51">
              <a:extLst>
                <a:ext uri="{FF2B5EF4-FFF2-40B4-BE49-F238E27FC236}">
                  <a16:creationId xmlns:a16="http://schemas.microsoft.com/office/drawing/2014/main" id="{C4FB1452-9B36-4FAB-9591-71CCE796E361}"/>
                </a:ext>
              </a:extLst>
            </p:cNvPr>
            <p:cNvCxnSpPr/>
            <p:nvPr/>
          </p:nvCxnSpPr>
          <p:spPr>
            <a:xfrm>
              <a:off x="5137083" y="1572151"/>
              <a:ext cx="462337" cy="0"/>
            </a:xfrm>
            <a:prstGeom prst="line">
              <a:avLst/>
            </a:prstGeom>
            <a:ln w="38100">
              <a:solidFill>
                <a:srgbClr val="006EBB"/>
              </a:solidFill>
            </a:ln>
          </p:spPr>
          <p:style>
            <a:lnRef idx="1">
              <a:schemeClr val="accent1"/>
            </a:lnRef>
            <a:fillRef idx="0">
              <a:schemeClr val="accent1"/>
            </a:fillRef>
            <a:effectRef idx="0">
              <a:schemeClr val="accent1"/>
            </a:effectRef>
            <a:fontRef idx="minor">
              <a:schemeClr val="tx1"/>
            </a:fontRef>
          </p:style>
        </p:cxnSp>
      </p:grpSp>
      <p:cxnSp>
        <p:nvCxnSpPr>
          <p:cNvPr id="56" name="Straight Connector 55">
            <a:extLst>
              <a:ext uri="{FF2B5EF4-FFF2-40B4-BE49-F238E27FC236}">
                <a16:creationId xmlns:a16="http://schemas.microsoft.com/office/drawing/2014/main" id="{440FED4E-4755-4522-8F5B-6BDDA5D16D12}"/>
              </a:ext>
            </a:extLst>
          </p:cNvPr>
          <p:cNvCxnSpPr>
            <a:cxnSpLocks/>
          </p:cNvCxnSpPr>
          <p:nvPr/>
        </p:nvCxnSpPr>
        <p:spPr>
          <a:xfrm>
            <a:off x="5743701" y="2286745"/>
            <a:ext cx="0" cy="3264310"/>
          </a:xfrm>
          <a:prstGeom prst="line">
            <a:avLst/>
          </a:prstGeom>
          <a:ln>
            <a:solidFill>
              <a:srgbClr val="003D59"/>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A7A7B6E2-1694-4D5C-907B-DC0B7F805C5E}"/>
              </a:ext>
            </a:extLst>
          </p:cNvPr>
          <p:cNvGrpSpPr/>
          <p:nvPr/>
        </p:nvGrpSpPr>
        <p:grpSpPr>
          <a:xfrm>
            <a:off x="343610" y="2949784"/>
            <a:ext cx="2615595" cy="1156599"/>
            <a:chOff x="1171314" y="1953057"/>
            <a:chExt cx="2707959" cy="1156599"/>
          </a:xfrm>
        </p:grpSpPr>
        <p:sp>
          <p:nvSpPr>
            <p:cNvPr id="58" name="TextBox 57">
              <a:extLst>
                <a:ext uri="{FF2B5EF4-FFF2-40B4-BE49-F238E27FC236}">
                  <a16:creationId xmlns:a16="http://schemas.microsoft.com/office/drawing/2014/main" id="{C29702C7-C862-48E9-A027-5E9FC53E21F4}"/>
                </a:ext>
              </a:extLst>
            </p:cNvPr>
            <p:cNvSpPr txBox="1"/>
            <p:nvPr/>
          </p:nvSpPr>
          <p:spPr>
            <a:xfrm>
              <a:off x="1171314" y="1953057"/>
              <a:ext cx="2707959" cy="1156599"/>
            </a:xfrm>
            <a:prstGeom prst="rect">
              <a:avLst/>
            </a:prstGeom>
            <a:noFill/>
            <a:ln>
              <a:noFill/>
            </a:ln>
          </p:spPr>
          <p:txBody>
            <a:bodyPr wrap="square" rtlCol="0">
              <a:spAutoFit/>
            </a:bodyPr>
            <a:lstStyle/>
            <a:p>
              <a:pPr marR="0" lvl="0" defTabSz="914400" rtl="0" eaLnBrk="0" fontAlgn="base" latinLnBrk="0" hangingPunct="0">
                <a:spcBef>
                  <a:spcPct val="0"/>
                </a:spcBef>
                <a:spcAft>
                  <a:spcPct val="0"/>
                </a:spcAft>
                <a:buClrTx/>
                <a:buSzTx/>
                <a:tabLst/>
                <a:defRPr/>
              </a:pPr>
              <a:r>
                <a:rPr kumimoji="0" lang="en-GB" i="0" u="none" strike="noStrike" kern="1200" cap="none" spc="0" normalizeH="0" baseline="0" noProof="0">
                  <a:ln>
                    <a:noFill/>
                  </a:ln>
                  <a:solidFill>
                    <a:srgbClr val="003D59"/>
                  </a:solidFill>
                  <a:effectLst/>
                  <a:uLnTx/>
                  <a:uFillTx/>
                  <a:latin typeface="Source Sans Pro SemiBold" panose="020B0603030403020204" pitchFamily="34" charset="0"/>
                  <a:ea typeface="Source Sans Pro SemiBold" panose="020B0603030403020204" pitchFamily="34" charset="0"/>
                  <a:cs typeface="Calibri" panose="020F0502020204030204" pitchFamily="34" charset="0"/>
                </a:rPr>
                <a:t>Team </a:t>
              </a:r>
              <a:r>
                <a:rPr lang="en-GB">
                  <a:solidFill>
                    <a:srgbClr val="003D59"/>
                  </a:solidFill>
                  <a:latin typeface="Source Sans Pro SemiBold" panose="020B0603030403020204" pitchFamily="34" charset="0"/>
                  <a:ea typeface="Source Sans Pro SemiBold" panose="020B0603030403020204" pitchFamily="34" charset="0"/>
                  <a:cs typeface="Calibri" panose="020F0502020204030204" pitchFamily="34" charset="0"/>
                </a:rPr>
                <a:t>A </a:t>
              </a:r>
              <a:r>
                <a:rPr lang="en-GB">
                  <a:solidFill>
                    <a:srgbClr val="003D59"/>
                  </a:solidFill>
                  <a:latin typeface="Source Sans Pro" panose="020B0503030403020204" pitchFamily="34" charset="0"/>
                  <a:ea typeface="Source Sans Pro" panose="020B0503030403020204" pitchFamily="34" charset="0"/>
                  <a:cs typeface="Calibri" panose="020F0502020204030204" pitchFamily="34" charset="0"/>
                </a:rPr>
                <a:t>identifies by:</a:t>
              </a:r>
            </a:p>
            <a:p>
              <a:pPr marR="0" lvl="0" defTabSz="914400" rtl="0" eaLnBrk="0" fontAlgn="base" latinLnBrk="0" hangingPunct="0">
                <a:lnSpc>
                  <a:spcPct val="150000"/>
                </a:lnSpc>
                <a:spcBef>
                  <a:spcPct val="0"/>
                </a:spcBef>
                <a:spcAft>
                  <a:spcPct val="0"/>
                </a:spcAft>
                <a:buClrTx/>
                <a:buSzTx/>
                <a:tabLst/>
                <a:defRPr/>
              </a:pPr>
              <a:r>
                <a:rPr lang="en-GB">
                  <a:solidFill>
                    <a:srgbClr val="003D59"/>
                  </a:solidFill>
                  <a:latin typeface="Source Sans Pro" panose="020B0503030403020204" pitchFamily="34" charset="0"/>
                  <a:ea typeface="Source Sans Pro" panose="020B0503030403020204" pitchFamily="34" charset="0"/>
                  <a:cs typeface="Calibri" panose="020F0502020204030204" pitchFamily="34" charset="0"/>
                </a:rPr>
                <a:t>       pointy ears</a:t>
              </a:r>
            </a:p>
            <a:p>
              <a:pPr marR="0" lvl="0" defTabSz="914400" rtl="0" eaLnBrk="0" fontAlgn="base" latinLnBrk="0" hangingPunct="0">
                <a:lnSpc>
                  <a:spcPct val="150000"/>
                </a:lnSpc>
                <a:spcBef>
                  <a:spcPct val="0"/>
                </a:spcBef>
                <a:spcAft>
                  <a:spcPct val="0"/>
                </a:spcAft>
                <a:buClrTx/>
                <a:buSzTx/>
                <a:tabLst/>
                <a:defRPr/>
              </a:pPr>
              <a:r>
                <a:rPr kumimoji="0" lang="en-GB" i="0" u="none" strike="noStrike" kern="1200" cap="none" spc="0" normalizeH="0" baseline="0" noProof="0">
                  <a:ln>
                    <a:noFill/>
                  </a:ln>
                  <a:solidFill>
                    <a:srgbClr val="003D59"/>
                  </a:solidFill>
                  <a:effectLst/>
                  <a:uLnTx/>
                  <a:uFillTx/>
                  <a:latin typeface="Source Sans Pro" panose="020B0503030403020204" pitchFamily="34" charset="0"/>
                  <a:ea typeface="Source Sans Pro" panose="020B0503030403020204" pitchFamily="34" charset="0"/>
                  <a:cs typeface="Calibri" panose="020F0502020204030204" pitchFamily="34" charset="0"/>
                </a:rPr>
                <a:t>       </a:t>
              </a:r>
              <a:r>
                <a:rPr kumimoji="0" lang="en-GB" u="none" strike="noStrike" kern="1200" cap="none" spc="0" normalizeH="0" baseline="0" noProof="0">
                  <a:ln>
                    <a:noFill/>
                  </a:ln>
                  <a:solidFill>
                    <a:srgbClr val="003D59"/>
                  </a:solidFill>
                  <a:effectLst/>
                  <a:uLnTx/>
                  <a:uFillTx/>
                  <a:latin typeface="Source Sans Pro" panose="020B0503030403020204" pitchFamily="34" charset="0"/>
                  <a:ea typeface="Source Sans Pro" panose="020B0503030403020204" pitchFamily="34" charset="0"/>
                  <a:cs typeface="Calibri" panose="020F0502020204030204" pitchFamily="34" charset="0"/>
                </a:rPr>
                <a:t>likes carrots</a:t>
              </a:r>
            </a:p>
          </p:txBody>
        </p:sp>
        <p:cxnSp>
          <p:nvCxnSpPr>
            <p:cNvPr id="59" name="Straight Connector 58">
              <a:extLst>
                <a:ext uri="{FF2B5EF4-FFF2-40B4-BE49-F238E27FC236}">
                  <a16:creationId xmlns:a16="http://schemas.microsoft.com/office/drawing/2014/main" id="{6FCBC5A4-2CC7-4A19-BE7E-9337584C8593}"/>
                </a:ext>
              </a:extLst>
            </p:cNvPr>
            <p:cNvCxnSpPr>
              <a:cxnSpLocks/>
            </p:cNvCxnSpPr>
            <p:nvPr/>
          </p:nvCxnSpPr>
          <p:spPr>
            <a:xfrm>
              <a:off x="1258576" y="2527949"/>
              <a:ext cx="237715" cy="0"/>
            </a:xfrm>
            <a:prstGeom prst="line">
              <a:avLst/>
            </a:prstGeom>
            <a:ln w="38100">
              <a:solidFill>
                <a:srgbClr val="00FACA"/>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96B122E-EF1C-48D9-8D07-493991FA609B}"/>
                </a:ext>
              </a:extLst>
            </p:cNvPr>
            <p:cNvCxnSpPr>
              <a:cxnSpLocks/>
            </p:cNvCxnSpPr>
            <p:nvPr/>
          </p:nvCxnSpPr>
          <p:spPr>
            <a:xfrm>
              <a:off x="1258576" y="2911765"/>
              <a:ext cx="237715" cy="0"/>
            </a:xfrm>
            <a:prstGeom prst="line">
              <a:avLst/>
            </a:prstGeom>
            <a:ln w="38100">
              <a:solidFill>
                <a:srgbClr val="00FACA"/>
              </a:solidFill>
            </a:ln>
          </p:spPr>
          <p:style>
            <a:lnRef idx="1">
              <a:schemeClr val="accent1"/>
            </a:lnRef>
            <a:fillRef idx="0">
              <a:schemeClr val="accent1"/>
            </a:fillRef>
            <a:effectRef idx="0">
              <a:schemeClr val="accent1"/>
            </a:effectRef>
            <a:fontRef idx="minor">
              <a:schemeClr val="tx1"/>
            </a:fontRef>
          </p:style>
        </p:cxnSp>
      </p:grpSp>
      <p:sp>
        <p:nvSpPr>
          <p:cNvPr id="62" name="TextBox 61">
            <a:extLst>
              <a:ext uri="{FF2B5EF4-FFF2-40B4-BE49-F238E27FC236}">
                <a16:creationId xmlns:a16="http://schemas.microsoft.com/office/drawing/2014/main" id="{4E126262-6296-4508-90A4-F57541F2D9CB}"/>
              </a:ext>
            </a:extLst>
          </p:cNvPr>
          <p:cNvSpPr txBox="1"/>
          <p:nvPr/>
        </p:nvSpPr>
        <p:spPr>
          <a:xfrm>
            <a:off x="949575" y="5009278"/>
            <a:ext cx="3159039" cy="646331"/>
          </a:xfrm>
          <a:prstGeom prst="rect">
            <a:avLst/>
          </a:prstGeom>
          <a:noFill/>
          <a:ln>
            <a:noFill/>
          </a:ln>
        </p:spPr>
        <p:txBody>
          <a:bodyPr wrap="square" rtlCol="0">
            <a:spAutoFit/>
          </a:bodyPr>
          <a:lstStyle/>
          <a:p>
            <a:pPr marR="0" lvl="0" algn="ctr" defTabSz="914400" rtl="0" eaLnBrk="0" fontAlgn="base" latinLnBrk="0" hangingPunct="0">
              <a:spcBef>
                <a:spcPct val="0"/>
              </a:spcBef>
              <a:spcAft>
                <a:spcPct val="0"/>
              </a:spcAft>
              <a:buClrTx/>
              <a:buSzTx/>
              <a:tabLst/>
              <a:defRPr/>
            </a:pPr>
            <a:r>
              <a:rPr lang="en-GB" b="1" i="1">
                <a:solidFill>
                  <a:srgbClr val="003D59"/>
                </a:solidFill>
                <a:latin typeface="Source Sans Pro" panose="020B0503030403020204" pitchFamily="34" charset="0"/>
                <a:ea typeface="Source Sans Pro" panose="020B0503030403020204" pitchFamily="34" charset="0"/>
                <a:cs typeface="Calibri" panose="020F0502020204030204" pitchFamily="34" charset="0"/>
              </a:rPr>
              <a:t>Team A and B publish </a:t>
            </a:r>
            <a:r>
              <a:rPr lang="en-GB" b="1" i="1" u="sng">
                <a:solidFill>
                  <a:srgbClr val="003D59"/>
                </a:solidFill>
                <a:latin typeface="Source Sans Pro" panose="020B0503030403020204" pitchFamily="34" charset="0"/>
                <a:ea typeface="Source Sans Pro" panose="020B0503030403020204" pitchFamily="34" charset="0"/>
                <a:cs typeface="Calibri" panose="020F0502020204030204" pitchFamily="34" charset="0"/>
              </a:rPr>
              <a:t>different</a:t>
            </a:r>
            <a:r>
              <a:rPr lang="en-GB" b="1" i="1">
                <a:solidFill>
                  <a:srgbClr val="003D59"/>
                </a:solidFill>
                <a:latin typeface="Source Sans Pro" panose="020B0503030403020204" pitchFamily="34" charset="0"/>
                <a:ea typeface="Source Sans Pro" panose="020B0503030403020204" pitchFamily="34" charset="0"/>
                <a:cs typeface="Calibri" panose="020F0502020204030204" pitchFamily="34" charset="0"/>
              </a:rPr>
              <a:t> rabbit statistics</a:t>
            </a:r>
            <a:endParaRPr kumimoji="0" lang="en-GB" b="1" i="1" u="none" strike="noStrike" kern="1200" cap="none" spc="0" normalizeH="0" baseline="0" noProof="0">
              <a:ln>
                <a:noFill/>
              </a:ln>
              <a:solidFill>
                <a:srgbClr val="003D59"/>
              </a:solidFill>
              <a:effectLst/>
              <a:uLnTx/>
              <a:uFillTx/>
              <a:latin typeface="Source Sans Pro" panose="020B0503030403020204" pitchFamily="34" charset="0"/>
              <a:ea typeface="Source Sans Pro" panose="020B0503030403020204" pitchFamily="34" charset="0"/>
              <a:cs typeface="Calibri" panose="020F0502020204030204" pitchFamily="34" charset="0"/>
            </a:endParaRPr>
          </a:p>
        </p:txBody>
      </p:sp>
      <p:cxnSp>
        <p:nvCxnSpPr>
          <p:cNvPr id="70" name="Straight Arrow Connector 69">
            <a:extLst>
              <a:ext uri="{FF2B5EF4-FFF2-40B4-BE49-F238E27FC236}">
                <a16:creationId xmlns:a16="http://schemas.microsoft.com/office/drawing/2014/main" id="{E1068923-59E1-4866-A60E-99341FADBB04}"/>
              </a:ext>
            </a:extLst>
          </p:cNvPr>
          <p:cNvCxnSpPr>
            <a:cxnSpLocks/>
          </p:cNvCxnSpPr>
          <p:nvPr/>
        </p:nvCxnSpPr>
        <p:spPr>
          <a:xfrm>
            <a:off x="1743223" y="4272472"/>
            <a:ext cx="215459" cy="462975"/>
          </a:xfrm>
          <a:prstGeom prst="straightConnector1">
            <a:avLst/>
          </a:prstGeom>
          <a:ln w="3175">
            <a:solidFill>
              <a:srgbClr val="001D5D"/>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61869365-3006-4BD4-B641-88199BAE16E6}"/>
              </a:ext>
            </a:extLst>
          </p:cNvPr>
          <p:cNvCxnSpPr>
            <a:cxnSpLocks/>
          </p:cNvCxnSpPr>
          <p:nvPr/>
        </p:nvCxnSpPr>
        <p:spPr>
          <a:xfrm flipH="1">
            <a:off x="3055447" y="4281987"/>
            <a:ext cx="312161" cy="501115"/>
          </a:xfrm>
          <a:prstGeom prst="straightConnector1">
            <a:avLst/>
          </a:prstGeom>
          <a:ln w="3175">
            <a:solidFill>
              <a:srgbClr val="001D5D"/>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7DE4441B-F4D4-42EA-9C98-6F467F48C621}"/>
              </a:ext>
            </a:extLst>
          </p:cNvPr>
          <p:cNvSpPr txBox="1"/>
          <p:nvPr/>
        </p:nvSpPr>
        <p:spPr>
          <a:xfrm>
            <a:off x="6838652" y="5808822"/>
            <a:ext cx="3159039" cy="646331"/>
          </a:xfrm>
          <a:prstGeom prst="rect">
            <a:avLst/>
          </a:prstGeom>
          <a:noFill/>
          <a:ln>
            <a:noFill/>
          </a:ln>
        </p:spPr>
        <p:txBody>
          <a:bodyPr wrap="square" rtlCol="0">
            <a:spAutoFit/>
          </a:bodyPr>
          <a:lstStyle/>
          <a:p>
            <a:pPr marR="0" lvl="0" algn="ctr" defTabSz="914400" rtl="0" eaLnBrk="0" fontAlgn="base" latinLnBrk="0" hangingPunct="0">
              <a:spcBef>
                <a:spcPct val="0"/>
              </a:spcBef>
              <a:spcAft>
                <a:spcPct val="0"/>
              </a:spcAft>
              <a:buClrTx/>
              <a:buSzTx/>
              <a:tabLst/>
              <a:defRPr/>
            </a:pPr>
            <a:r>
              <a:rPr lang="en-GB" b="1" i="1">
                <a:solidFill>
                  <a:srgbClr val="003D59"/>
                </a:solidFill>
                <a:latin typeface="Source Sans Pro" panose="020B0503030403020204" pitchFamily="34" charset="0"/>
                <a:ea typeface="Source Sans Pro" panose="020B0503030403020204" pitchFamily="34" charset="0"/>
                <a:cs typeface="Calibri" panose="020F0502020204030204" pitchFamily="34" charset="0"/>
              </a:rPr>
              <a:t>Team A and B publish </a:t>
            </a:r>
            <a:r>
              <a:rPr lang="en-GB" b="1" i="1" u="sng">
                <a:solidFill>
                  <a:srgbClr val="003D59"/>
                </a:solidFill>
                <a:latin typeface="Source Sans Pro" panose="020B0503030403020204" pitchFamily="34" charset="0"/>
                <a:ea typeface="Source Sans Pro" panose="020B0503030403020204" pitchFamily="34" charset="0"/>
                <a:cs typeface="Calibri" panose="020F0502020204030204" pitchFamily="34" charset="0"/>
              </a:rPr>
              <a:t>consistent</a:t>
            </a:r>
            <a:r>
              <a:rPr lang="en-GB" b="1" i="1">
                <a:solidFill>
                  <a:srgbClr val="003D59"/>
                </a:solidFill>
                <a:latin typeface="Source Sans Pro" panose="020B0503030403020204" pitchFamily="34" charset="0"/>
                <a:ea typeface="Source Sans Pro" panose="020B0503030403020204" pitchFamily="34" charset="0"/>
                <a:cs typeface="Calibri" panose="020F0502020204030204" pitchFamily="34" charset="0"/>
              </a:rPr>
              <a:t> rabbit statistics</a:t>
            </a:r>
            <a:endParaRPr kumimoji="0" lang="en-GB" b="1" i="1" u="none" strike="noStrike" kern="1200" cap="none" spc="0" normalizeH="0" baseline="0" noProof="0">
              <a:ln>
                <a:noFill/>
              </a:ln>
              <a:solidFill>
                <a:srgbClr val="003D59"/>
              </a:solidFill>
              <a:effectLst/>
              <a:uLnTx/>
              <a:uFillTx/>
              <a:latin typeface="Source Sans Pro" panose="020B0503030403020204" pitchFamily="34" charset="0"/>
              <a:ea typeface="Source Sans Pro" panose="020B0503030403020204" pitchFamily="34" charset="0"/>
              <a:cs typeface="Calibri" panose="020F0502020204030204" pitchFamily="34" charset="0"/>
            </a:endParaRPr>
          </a:p>
        </p:txBody>
      </p:sp>
      <p:cxnSp>
        <p:nvCxnSpPr>
          <p:cNvPr id="74" name="Straight Arrow Connector 73">
            <a:extLst>
              <a:ext uri="{FF2B5EF4-FFF2-40B4-BE49-F238E27FC236}">
                <a16:creationId xmlns:a16="http://schemas.microsoft.com/office/drawing/2014/main" id="{4B97970A-16F1-49E4-ACF4-F8652DE0ABF8}"/>
              </a:ext>
            </a:extLst>
          </p:cNvPr>
          <p:cNvCxnSpPr>
            <a:cxnSpLocks/>
          </p:cNvCxnSpPr>
          <p:nvPr/>
        </p:nvCxnSpPr>
        <p:spPr>
          <a:xfrm>
            <a:off x="8438930" y="5089090"/>
            <a:ext cx="0" cy="461965"/>
          </a:xfrm>
          <a:prstGeom prst="straightConnector1">
            <a:avLst/>
          </a:prstGeom>
          <a:ln w="3175">
            <a:solidFill>
              <a:srgbClr val="001D5D"/>
            </a:solidFill>
            <a:tailEnd type="triangle"/>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238B530A-9215-4DE0-AC82-04F752B40390}"/>
              </a:ext>
            </a:extLst>
          </p:cNvPr>
          <p:cNvGrpSpPr/>
          <p:nvPr/>
        </p:nvGrpSpPr>
        <p:grpSpPr>
          <a:xfrm>
            <a:off x="6069550" y="2946190"/>
            <a:ext cx="5365068" cy="2403094"/>
            <a:chOff x="6069550" y="2946190"/>
            <a:chExt cx="5365068" cy="2403094"/>
          </a:xfrm>
        </p:grpSpPr>
        <p:grpSp>
          <p:nvGrpSpPr>
            <p:cNvPr id="69" name="Group 68">
              <a:extLst>
                <a:ext uri="{FF2B5EF4-FFF2-40B4-BE49-F238E27FC236}">
                  <a16:creationId xmlns:a16="http://schemas.microsoft.com/office/drawing/2014/main" id="{C7831517-759C-441C-9477-EFD8B9B70E57}"/>
                </a:ext>
              </a:extLst>
            </p:cNvPr>
            <p:cNvGrpSpPr/>
            <p:nvPr/>
          </p:nvGrpSpPr>
          <p:grpSpPr>
            <a:xfrm>
              <a:off x="6069550" y="2946190"/>
              <a:ext cx="5365068" cy="2403094"/>
              <a:chOff x="1171313" y="1953057"/>
              <a:chExt cx="5554524" cy="2403094"/>
            </a:xfrm>
          </p:grpSpPr>
          <p:sp>
            <p:nvSpPr>
              <p:cNvPr id="76" name="TextBox 75">
                <a:extLst>
                  <a:ext uri="{FF2B5EF4-FFF2-40B4-BE49-F238E27FC236}">
                    <a16:creationId xmlns:a16="http://schemas.microsoft.com/office/drawing/2014/main" id="{E181A9BB-2041-4D58-BCDE-794611BF9673}"/>
                  </a:ext>
                </a:extLst>
              </p:cNvPr>
              <p:cNvSpPr txBox="1"/>
              <p:nvPr/>
            </p:nvSpPr>
            <p:spPr>
              <a:xfrm>
                <a:off x="1171313" y="1953057"/>
                <a:ext cx="5554524" cy="2403094"/>
              </a:xfrm>
              <a:prstGeom prst="rect">
                <a:avLst/>
              </a:prstGeom>
              <a:noFill/>
              <a:ln>
                <a:noFill/>
              </a:ln>
            </p:spPr>
            <p:txBody>
              <a:bodyPr wrap="square" rtlCol="0">
                <a:spAutoFit/>
              </a:bodyPr>
              <a:lstStyle/>
              <a:p>
                <a:pPr marR="0" lvl="0" defTabSz="914400" rtl="0" eaLnBrk="0" fontAlgn="base" latinLnBrk="0" hangingPunct="0">
                  <a:spcBef>
                    <a:spcPct val="0"/>
                  </a:spcBef>
                  <a:spcAft>
                    <a:spcPct val="0"/>
                  </a:spcAft>
                  <a:buClrTx/>
                  <a:buSzTx/>
                  <a:tabLst/>
                  <a:defRPr/>
                </a:pPr>
                <a:r>
                  <a:rPr kumimoji="0" lang="en-GB" i="0" u="none" strike="noStrike" kern="1200" cap="none" spc="0" normalizeH="0" baseline="0" noProof="0">
                    <a:ln>
                      <a:noFill/>
                    </a:ln>
                    <a:solidFill>
                      <a:srgbClr val="003D59"/>
                    </a:solidFill>
                    <a:effectLst/>
                    <a:uLnTx/>
                    <a:uFillTx/>
                    <a:latin typeface="Source Sans Pro SemiBold" panose="020B0603030403020204" pitchFamily="34" charset="0"/>
                    <a:ea typeface="Source Sans Pro SemiBold" panose="020B0603030403020204" pitchFamily="34" charset="0"/>
                    <a:cs typeface="Calibri" panose="020F0502020204030204" pitchFamily="34" charset="0"/>
                  </a:rPr>
                  <a:t>DDU </a:t>
                </a:r>
                <a:r>
                  <a:rPr lang="en-GB">
                    <a:solidFill>
                      <a:srgbClr val="003D59"/>
                    </a:solidFill>
                    <a:latin typeface="Source Sans Pro" panose="020B0503030403020204" pitchFamily="34" charset="0"/>
                    <a:ea typeface="Source Sans Pro" panose="020B0503030403020204" pitchFamily="34" charset="0"/>
                    <a:cs typeface="Calibri" panose="020F0502020204030204" pitchFamily="34" charset="0"/>
                  </a:rPr>
                  <a:t>research rabbits and develop method by asking:</a:t>
                </a:r>
              </a:p>
              <a:p>
                <a:pPr marR="0" lvl="0" defTabSz="914400" rtl="0" eaLnBrk="0" fontAlgn="base" latinLnBrk="0" hangingPunct="0">
                  <a:lnSpc>
                    <a:spcPct val="150000"/>
                  </a:lnSpc>
                  <a:spcBef>
                    <a:spcPct val="0"/>
                  </a:spcBef>
                  <a:spcAft>
                    <a:spcPct val="0"/>
                  </a:spcAft>
                  <a:buClrTx/>
                  <a:buSzTx/>
                  <a:tabLst/>
                  <a:defRPr/>
                </a:pPr>
                <a:r>
                  <a:rPr lang="en-GB">
                    <a:solidFill>
                      <a:srgbClr val="003D59"/>
                    </a:solidFill>
                    <a:latin typeface="Source Sans Pro" panose="020B0503030403020204" pitchFamily="34" charset="0"/>
                    <a:ea typeface="Source Sans Pro" panose="020B0503030403020204" pitchFamily="34" charset="0"/>
                    <a:cs typeface="Calibri" panose="020F0502020204030204" pitchFamily="34" charset="0"/>
                  </a:rPr>
                  <a:t>       How do Gov’t identify rabbits?</a:t>
                </a:r>
              </a:p>
              <a:p>
                <a:pPr marR="0" lvl="0" defTabSz="914400" rtl="0" eaLnBrk="0" fontAlgn="base" latinLnBrk="0" hangingPunct="0">
                  <a:lnSpc>
                    <a:spcPct val="150000"/>
                  </a:lnSpc>
                  <a:spcBef>
                    <a:spcPct val="0"/>
                  </a:spcBef>
                  <a:spcAft>
                    <a:spcPct val="0"/>
                  </a:spcAft>
                  <a:buClrTx/>
                  <a:buSzTx/>
                  <a:tabLst/>
                  <a:defRPr/>
                </a:pPr>
                <a:r>
                  <a:rPr kumimoji="0" lang="en-GB" u="none" strike="noStrike" kern="1200" cap="none" spc="0" normalizeH="0" baseline="0" noProof="0">
                    <a:ln>
                      <a:noFill/>
                    </a:ln>
                    <a:solidFill>
                      <a:srgbClr val="003D59"/>
                    </a:solidFill>
                    <a:effectLst/>
                    <a:uLnTx/>
                    <a:uFillTx/>
                    <a:latin typeface="Source Sans Pro" panose="020B0503030403020204" pitchFamily="34" charset="0"/>
                    <a:ea typeface="Source Sans Pro" panose="020B0503030403020204" pitchFamily="34" charset="0"/>
                    <a:cs typeface="Calibri" panose="020F0502020204030204" pitchFamily="34" charset="0"/>
                  </a:rPr>
                  <a:t>       What can we derive from animal data?</a:t>
                </a:r>
              </a:p>
              <a:p>
                <a:pPr marR="0" lvl="0" defTabSz="914400" rtl="0" eaLnBrk="0" fontAlgn="base" latinLnBrk="0" hangingPunct="0">
                  <a:lnSpc>
                    <a:spcPct val="150000"/>
                  </a:lnSpc>
                  <a:spcBef>
                    <a:spcPct val="0"/>
                  </a:spcBef>
                  <a:spcAft>
                    <a:spcPct val="0"/>
                  </a:spcAft>
                  <a:buClrTx/>
                  <a:buSzTx/>
                  <a:tabLst/>
                  <a:defRPr/>
                </a:pPr>
                <a:r>
                  <a:rPr kumimoji="0" lang="en-GB" u="none" strike="noStrike" kern="1200" cap="none" spc="0" normalizeH="0" baseline="0" noProof="0">
                    <a:ln>
                      <a:noFill/>
                    </a:ln>
                    <a:solidFill>
                      <a:srgbClr val="003D59"/>
                    </a:solidFill>
                    <a:effectLst/>
                    <a:uLnTx/>
                    <a:uFillTx/>
                    <a:latin typeface="Source Sans Pro" panose="020B0503030403020204" pitchFamily="34" charset="0"/>
                    <a:ea typeface="Source Sans Pro" panose="020B0503030403020204" pitchFamily="34" charset="0"/>
                    <a:cs typeface="Calibri" panose="020F0502020204030204" pitchFamily="34" charset="0"/>
                  </a:rPr>
                  <a:t>       How can rabbit rules be fine-tuned?</a:t>
                </a:r>
              </a:p>
              <a:p>
                <a:pPr marR="0" lvl="0" defTabSz="914400" rtl="0" eaLnBrk="0" fontAlgn="base" latinLnBrk="0" hangingPunct="0">
                  <a:lnSpc>
                    <a:spcPct val="150000"/>
                  </a:lnSpc>
                  <a:spcBef>
                    <a:spcPct val="0"/>
                  </a:spcBef>
                  <a:spcAft>
                    <a:spcPct val="0"/>
                  </a:spcAft>
                  <a:buClrTx/>
                  <a:buSzTx/>
                  <a:tabLst/>
                  <a:defRPr/>
                </a:pPr>
                <a:r>
                  <a:rPr lang="en-GB">
                    <a:solidFill>
                      <a:srgbClr val="003D59"/>
                    </a:solidFill>
                    <a:latin typeface="Source Sans Pro" panose="020B0503030403020204" pitchFamily="34" charset="0"/>
                    <a:ea typeface="Source Sans Pro" panose="020B0503030403020204" pitchFamily="34" charset="0"/>
                    <a:cs typeface="Calibri" panose="020F0502020204030204" pitchFamily="34" charset="0"/>
                  </a:rPr>
                  <a:t>       What do rabbit experts say?</a:t>
                </a:r>
                <a:endParaRPr kumimoji="0" lang="en-GB" u="none" strike="noStrike" kern="1200" cap="none" spc="0" normalizeH="0" baseline="0" noProof="0">
                  <a:ln>
                    <a:noFill/>
                  </a:ln>
                  <a:solidFill>
                    <a:srgbClr val="003D59"/>
                  </a:solidFill>
                  <a:effectLst/>
                  <a:uLnTx/>
                  <a:uFillTx/>
                  <a:latin typeface="Source Sans Pro" panose="020B0503030403020204" pitchFamily="34" charset="0"/>
                  <a:ea typeface="Source Sans Pro" panose="020B0503030403020204" pitchFamily="34" charset="0"/>
                  <a:cs typeface="Calibri" panose="020F0502020204030204" pitchFamily="34" charset="0"/>
                </a:endParaRPr>
              </a:p>
              <a:p>
                <a:pPr marR="0" lvl="0" defTabSz="914400" rtl="0" eaLnBrk="0" fontAlgn="base" latinLnBrk="0" hangingPunct="0">
                  <a:lnSpc>
                    <a:spcPct val="150000"/>
                  </a:lnSpc>
                  <a:spcBef>
                    <a:spcPct val="0"/>
                  </a:spcBef>
                  <a:spcAft>
                    <a:spcPct val="0"/>
                  </a:spcAft>
                  <a:buClrTx/>
                  <a:buSzTx/>
                  <a:tabLst/>
                  <a:defRPr/>
                </a:pPr>
                <a:endParaRPr kumimoji="0" lang="en-GB" i="0" u="none" strike="noStrike" kern="1200" cap="none" spc="0" normalizeH="0" baseline="0" noProof="0">
                  <a:ln>
                    <a:noFill/>
                  </a:ln>
                  <a:solidFill>
                    <a:srgbClr val="003D59"/>
                  </a:solidFill>
                  <a:effectLst/>
                  <a:uLnTx/>
                  <a:uFillTx/>
                  <a:latin typeface="Source Sans Pro" panose="020B0503030403020204" pitchFamily="34" charset="0"/>
                  <a:ea typeface="Source Sans Pro" panose="020B0503030403020204" pitchFamily="34" charset="0"/>
                  <a:cs typeface="Calibri" panose="020F0502020204030204" pitchFamily="34" charset="0"/>
                </a:endParaRPr>
              </a:p>
            </p:txBody>
          </p:sp>
          <p:cxnSp>
            <p:nvCxnSpPr>
              <p:cNvPr id="77" name="Straight Connector 76">
                <a:extLst>
                  <a:ext uri="{FF2B5EF4-FFF2-40B4-BE49-F238E27FC236}">
                    <a16:creationId xmlns:a16="http://schemas.microsoft.com/office/drawing/2014/main" id="{8A478AA3-BBC9-4135-8419-7611D47665BC}"/>
                  </a:ext>
                </a:extLst>
              </p:cNvPr>
              <p:cNvCxnSpPr>
                <a:cxnSpLocks/>
              </p:cNvCxnSpPr>
              <p:nvPr/>
            </p:nvCxnSpPr>
            <p:spPr>
              <a:xfrm>
                <a:off x="1258576" y="2527949"/>
                <a:ext cx="23771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9D75EC0-11B0-4BBC-B12F-4A08DF1844B5}"/>
                  </a:ext>
                </a:extLst>
              </p:cNvPr>
              <p:cNvCxnSpPr>
                <a:cxnSpLocks/>
              </p:cNvCxnSpPr>
              <p:nvPr/>
            </p:nvCxnSpPr>
            <p:spPr>
              <a:xfrm>
                <a:off x="1258576" y="2911765"/>
                <a:ext cx="23771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73" name="Straight Connector 72">
              <a:extLst>
                <a:ext uri="{FF2B5EF4-FFF2-40B4-BE49-F238E27FC236}">
                  <a16:creationId xmlns:a16="http://schemas.microsoft.com/office/drawing/2014/main" id="{1E6478F9-9397-46CF-A94C-0C466A5694F5}"/>
                </a:ext>
              </a:extLst>
            </p:cNvPr>
            <p:cNvCxnSpPr>
              <a:cxnSpLocks/>
            </p:cNvCxnSpPr>
            <p:nvPr/>
          </p:nvCxnSpPr>
          <p:spPr>
            <a:xfrm>
              <a:off x="6159574" y="4325903"/>
              <a:ext cx="229607"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08575A6-574C-4544-AF48-666EF3CFB028}"/>
                </a:ext>
              </a:extLst>
            </p:cNvPr>
            <p:cNvCxnSpPr>
              <a:cxnSpLocks/>
            </p:cNvCxnSpPr>
            <p:nvPr/>
          </p:nvCxnSpPr>
          <p:spPr>
            <a:xfrm>
              <a:off x="6163072" y="4736922"/>
              <a:ext cx="229607"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64100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780318CC-62B8-437C-946D-3F4026BCF3AF}"/>
              </a:ext>
            </a:extLst>
          </p:cNvPr>
          <p:cNvGrpSpPr/>
          <p:nvPr/>
        </p:nvGrpSpPr>
        <p:grpSpPr>
          <a:xfrm>
            <a:off x="1793543" y="4151503"/>
            <a:ext cx="1811126" cy="1490696"/>
            <a:chOff x="5345814" y="1341319"/>
            <a:chExt cx="1811126" cy="1490696"/>
          </a:xfrm>
        </p:grpSpPr>
        <p:sp>
          <p:nvSpPr>
            <p:cNvPr id="39" name="TextBox 38">
              <a:extLst>
                <a:ext uri="{FF2B5EF4-FFF2-40B4-BE49-F238E27FC236}">
                  <a16:creationId xmlns:a16="http://schemas.microsoft.com/office/drawing/2014/main" id="{2A8BBB65-5BD6-4A75-A56A-D19810E17625}"/>
                </a:ext>
              </a:extLst>
            </p:cNvPr>
            <p:cNvSpPr txBox="1"/>
            <p:nvPr/>
          </p:nvSpPr>
          <p:spPr>
            <a:xfrm>
              <a:off x="5345814" y="2124129"/>
              <a:ext cx="1811126" cy="707886"/>
            </a:xfrm>
            <a:prstGeom prst="rect">
              <a:avLst/>
            </a:prstGeom>
            <a:noFill/>
            <a:ln>
              <a:noFill/>
            </a:ln>
          </p:spPr>
          <p:txBody>
            <a:bodyPr wrap="square" rtlCol="0">
              <a:spAutoFit/>
            </a:bodyPr>
            <a:lstStyle/>
            <a:p>
              <a:pPr marR="0" lvl="0" algn="ctr" defTabSz="914400" rtl="0" eaLnBrk="0" fontAlgn="base" latinLnBrk="0" hangingPunct="0">
                <a:lnSpc>
                  <a:spcPct val="100000"/>
                </a:lnSpc>
                <a:spcBef>
                  <a:spcPct val="0"/>
                </a:spcBef>
                <a:spcAft>
                  <a:spcPct val="0"/>
                </a:spcAft>
                <a:buClrTx/>
                <a:buSzTx/>
                <a:tabLst/>
                <a:defRPr/>
              </a:pPr>
              <a:r>
                <a:rPr lang="en-GB" sz="2000">
                  <a:solidFill>
                    <a:srgbClr val="003D59"/>
                  </a:solidFill>
                  <a:latin typeface="Source Sans Pro" panose="020B0503030403020204" pitchFamily="34" charset="0"/>
                  <a:ea typeface="Source Sans Pro" panose="020B0503030403020204" pitchFamily="34" charset="0"/>
                  <a:cs typeface="Calibri" panose="020F0502020204030204" pitchFamily="34" charset="0"/>
                </a:rPr>
                <a:t>Explore data sources</a:t>
              </a:r>
              <a:endParaRPr kumimoji="0" lang="en-GB" sz="2000" i="0" u="none" strike="noStrike" kern="1200" cap="none" spc="0" normalizeH="0" baseline="0" noProof="0">
                <a:ln>
                  <a:noFill/>
                </a:ln>
                <a:solidFill>
                  <a:srgbClr val="003D59"/>
                </a:solidFill>
                <a:effectLst/>
                <a:uLnTx/>
                <a:uFillTx/>
                <a:latin typeface="Source Sans Pro" panose="020B0503030403020204" pitchFamily="34" charset="0"/>
                <a:ea typeface="Source Sans Pro" panose="020B0503030403020204" pitchFamily="34" charset="0"/>
                <a:cs typeface="Calibri" panose="020F0502020204030204" pitchFamily="34" charset="0"/>
              </a:endParaRPr>
            </a:p>
          </p:txBody>
        </p:sp>
        <p:grpSp>
          <p:nvGrpSpPr>
            <p:cNvPr id="40" name="Group 39">
              <a:extLst>
                <a:ext uri="{FF2B5EF4-FFF2-40B4-BE49-F238E27FC236}">
                  <a16:creationId xmlns:a16="http://schemas.microsoft.com/office/drawing/2014/main" id="{B6337301-36AE-4477-8820-60580EF1A8B3}"/>
                </a:ext>
              </a:extLst>
            </p:cNvPr>
            <p:cNvGrpSpPr/>
            <p:nvPr/>
          </p:nvGrpSpPr>
          <p:grpSpPr>
            <a:xfrm>
              <a:off x="5796288" y="1341319"/>
              <a:ext cx="910179" cy="748020"/>
              <a:chOff x="5796288" y="1341319"/>
              <a:chExt cx="910179" cy="748020"/>
            </a:xfrm>
          </p:grpSpPr>
          <p:sp>
            <p:nvSpPr>
              <p:cNvPr id="41" name="Hexagon 40">
                <a:extLst>
                  <a:ext uri="{FF2B5EF4-FFF2-40B4-BE49-F238E27FC236}">
                    <a16:creationId xmlns:a16="http://schemas.microsoft.com/office/drawing/2014/main" id="{434FE6D6-76E9-46E5-AB6D-81F624D655ED}"/>
                  </a:ext>
                </a:extLst>
              </p:cNvPr>
              <p:cNvSpPr/>
              <p:nvPr/>
            </p:nvSpPr>
            <p:spPr>
              <a:xfrm>
                <a:off x="5796288" y="1341319"/>
                <a:ext cx="910179" cy="748020"/>
              </a:xfrm>
              <a:prstGeom prst="hexagon">
                <a:avLst/>
              </a:prstGeom>
              <a:noFill/>
              <a:ln w="6350">
                <a:solidFill>
                  <a:srgbClr val="003D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2" name="Graphic 41" descr="Research">
                <a:extLst>
                  <a:ext uri="{FF2B5EF4-FFF2-40B4-BE49-F238E27FC236}">
                    <a16:creationId xmlns:a16="http://schemas.microsoft.com/office/drawing/2014/main" id="{41E292FE-3F0E-47A0-A8C1-803EA1AD28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47428" y="1418049"/>
                <a:ext cx="600741" cy="600741"/>
              </a:xfrm>
              <a:prstGeom prst="rect">
                <a:avLst/>
              </a:prstGeom>
            </p:spPr>
          </p:pic>
        </p:grpSp>
      </p:grpSp>
      <p:grpSp>
        <p:nvGrpSpPr>
          <p:cNvPr id="62" name="Group 61">
            <a:extLst>
              <a:ext uri="{FF2B5EF4-FFF2-40B4-BE49-F238E27FC236}">
                <a16:creationId xmlns:a16="http://schemas.microsoft.com/office/drawing/2014/main" id="{98D12D3B-B2AA-49D7-8F91-9A04CD7E7616}"/>
              </a:ext>
            </a:extLst>
          </p:cNvPr>
          <p:cNvGrpSpPr/>
          <p:nvPr/>
        </p:nvGrpSpPr>
        <p:grpSpPr>
          <a:xfrm>
            <a:off x="3256627" y="2800597"/>
            <a:ext cx="1811126" cy="1490696"/>
            <a:chOff x="4411027" y="3074316"/>
            <a:chExt cx="1811126" cy="1490696"/>
          </a:xfrm>
        </p:grpSpPr>
        <p:grpSp>
          <p:nvGrpSpPr>
            <p:cNvPr id="43" name="Group 42">
              <a:extLst>
                <a:ext uri="{FF2B5EF4-FFF2-40B4-BE49-F238E27FC236}">
                  <a16:creationId xmlns:a16="http://schemas.microsoft.com/office/drawing/2014/main" id="{9B7964B6-F062-4575-8DD1-1C703A59033C}"/>
                </a:ext>
              </a:extLst>
            </p:cNvPr>
            <p:cNvGrpSpPr/>
            <p:nvPr/>
          </p:nvGrpSpPr>
          <p:grpSpPr>
            <a:xfrm>
              <a:off x="4411027" y="3074316"/>
              <a:ext cx="1811126" cy="1490696"/>
              <a:chOff x="5345814" y="1341319"/>
              <a:chExt cx="1811126" cy="1490696"/>
            </a:xfrm>
          </p:grpSpPr>
          <p:sp>
            <p:nvSpPr>
              <p:cNvPr id="44" name="TextBox 43">
                <a:extLst>
                  <a:ext uri="{FF2B5EF4-FFF2-40B4-BE49-F238E27FC236}">
                    <a16:creationId xmlns:a16="http://schemas.microsoft.com/office/drawing/2014/main" id="{79BFC1DB-CB8A-49F2-852E-FB4068887BBA}"/>
                  </a:ext>
                </a:extLst>
              </p:cNvPr>
              <p:cNvSpPr txBox="1"/>
              <p:nvPr/>
            </p:nvSpPr>
            <p:spPr>
              <a:xfrm>
                <a:off x="5345814" y="2124129"/>
                <a:ext cx="1811126" cy="707886"/>
              </a:xfrm>
              <a:prstGeom prst="rect">
                <a:avLst/>
              </a:prstGeom>
              <a:noFill/>
              <a:ln>
                <a:noFill/>
              </a:ln>
            </p:spPr>
            <p:txBody>
              <a:bodyPr wrap="square" rtlCol="0">
                <a:spAutoFit/>
              </a:bodyPr>
              <a:lstStyle/>
              <a:p>
                <a:pPr marR="0" lvl="0" algn="ctr" defTabSz="914400" rtl="0" eaLnBrk="0" fontAlgn="base" latinLnBrk="0" hangingPunct="0">
                  <a:lnSpc>
                    <a:spcPct val="100000"/>
                  </a:lnSpc>
                  <a:spcBef>
                    <a:spcPct val="0"/>
                  </a:spcBef>
                  <a:spcAft>
                    <a:spcPct val="0"/>
                  </a:spcAft>
                  <a:buClrTx/>
                  <a:buSzTx/>
                  <a:tabLst/>
                  <a:defRPr/>
                </a:pPr>
                <a:r>
                  <a:rPr lang="en-GB" sz="2000">
                    <a:solidFill>
                      <a:srgbClr val="003D59"/>
                    </a:solidFill>
                    <a:latin typeface="Source Sans Pro" panose="020B0503030403020204" pitchFamily="34" charset="0"/>
                    <a:ea typeface="Source Sans Pro" panose="020B0503030403020204" pitchFamily="34" charset="0"/>
                    <a:cs typeface="Calibri" panose="020F0502020204030204" pitchFamily="34" charset="0"/>
                  </a:rPr>
                  <a:t>Develop rules &amp; flags</a:t>
                </a:r>
                <a:endParaRPr kumimoji="0" lang="en-GB" sz="2000" i="0" u="none" strike="noStrike" kern="1200" cap="none" spc="0" normalizeH="0" baseline="0" noProof="0">
                  <a:ln>
                    <a:noFill/>
                  </a:ln>
                  <a:solidFill>
                    <a:srgbClr val="003D59"/>
                  </a:solidFill>
                  <a:effectLst/>
                  <a:uLnTx/>
                  <a:uFillTx/>
                  <a:latin typeface="Source Sans Pro" panose="020B0503030403020204" pitchFamily="34" charset="0"/>
                  <a:ea typeface="Source Sans Pro" panose="020B0503030403020204" pitchFamily="34" charset="0"/>
                  <a:cs typeface="Calibri" panose="020F0502020204030204" pitchFamily="34" charset="0"/>
                </a:endParaRPr>
              </a:p>
            </p:txBody>
          </p:sp>
          <p:sp>
            <p:nvSpPr>
              <p:cNvPr id="46" name="Hexagon 45">
                <a:extLst>
                  <a:ext uri="{FF2B5EF4-FFF2-40B4-BE49-F238E27FC236}">
                    <a16:creationId xmlns:a16="http://schemas.microsoft.com/office/drawing/2014/main" id="{34B5FACD-97B9-4CE7-9288-4B4C6B8416DB}"/>
                  </a:ext>
                </a:extLst>
              </p:cNvPr>
              <p:cNvSpPr/>
              <p:nvPr/>
            </p:nvSpPr>
            <p:spPr>
              <a:xfrm>
                <a:off x="5796288" y="1341319"/>
                <a:ext cx="910179" cy="748020"/>
              </a:xfrm>
              <a:prstGeom prst="hexagon">
                <a:avLst/>
              </a:prstGeom>
              <a:noFill/>
              <a:ln w="6350">
                <a:solidFill>
                  <a:srgbClr val="003D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9" name="Graphic 48" descr="Flag">
              <a:extLst>
                <a:ext uri="{FF2B5EF4-FFF2-40B4-BE49-F238E27FC236}">
                  <a16:creationId xmlns:a16="http://schemas.microsoft.com/office/drawing/2014/main" id="{CA3BEA2F-1155-47D1-B351-D28F7F8465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38059" y="3168374"/>
              <a:ext cx="600741" cy="600741"/>
            </a:xfrm>
            <a:prstGeom prst="rect">
              <a:avLst/>
            </a:prstGeom>
          </p:spPr>
        </p:pic>
      </p:grpSp>
      <p:grpSp>
        <p:nvGrpSpPr>
          <p:cNvPr id="84" name="Group 83">
            <a:extLst>
              <a:ext uri="{FF2B5EF4-FFF2-40B4-BE49-F238E27FC236}">
                <a16:creationId xmlns:a16="http://schemas.microsoft.com/office/drawing/2014/main" id="{40D11DB2-F343-42C3-8951-FE0DDE0836CA}"/>
              </a:ext>
            </a:extLst>
          </p:cNvPr>
          <p:cNvGrpSpPr/>
          <p:nvPr/>
        </p:nvGrpSpPr>
        <p:grpSpPr>
          <a:xfrm>
            <a:off x="256177" y="3217847"/>
            <a:ext cx="1811126" cy="1182920"/>
            <a:chOff x="433316" y="3071644"/>
            <a:chExt cx="1811126" cy="1182920"/>
          </a:xfrm>
        </p:grpSpPr>
        <p:grpSp>
          <p:nvGrpSpPr>
            <p:cNvPr id="37" name="Group 36">
              <a:extLst>
                <a:ext uri="{FF2B5EF4-FFF2-40B4-BE49-F238E27FC236}">
                  <a16:creationId xmlns:a16="http://schemas.microsoft.com/office/drawing/2014/main" id="{E1E7DB47-121D-4EB4-A8C5-49F427BB76CD}"/>
                </a:ext>
              </a:extLst>
            </p:cNvPr>
            <p:cNvGrpSpPr/>
            <p:nvPr/>
          </p:nvGrpSpPr>
          <p:grpSpPr>
            <a:xfrm>
              <a:off x="433316" y="3071644"/>
              <a:ext cx="1811126" cy="1182920"/>
              <a:chOff x="5345814" y="1341319"/>
              <a:chExt cx="1811126" cy="1182920"/>
            </a:xfrm>
          </p:grpSpPr>
          <p:sp>
            <p:nvSpPr>
              <p:cNvPr id="33" name="TextBox 32">
                <a:extLst>
                  <a:ext uri="{FF2B5EF4-FFF2-40B4-BE49-F238E27FC236}">
                    <a16:creationId xmlns:a16="http://schemas.microsoft.com/office/drawing/2014/main" id="{A7FA9729-1F4F-4D7B-A053-9925D05DCD0F}"/>
                  </a:ext>
                </a:extLst>
              </p:cNvPr>
              <p:cNvSpPr txBox="1"/>
              <p:nvPr/>
            </p:nvSpPr>
            <p:spPr>
              <a:xfrm>
                <a:off x="5345814" y="2124129"/>
                <a:ext cx="1811126" cy="400110"/>
              </a:xfrm>
              <a:prstGeom prst="rect">
                <a:avLst/>
              </a:prstGeom>
              <a:noFill/>
              <a:ln>
                <a:noFill/>
              </a:ln>
            </p:spPr>
            <p:txBody>
              <a:bodyPr wrap="square" rtlCol="0">
                <a:spAutoFit/>
              </a:bodyPr>
              <a:lstStyle/>
              <a:p>
                <a:pPr marR="0" lvl="0" algn="ctr" defTabSz="914400" rtl="0" eaLnBrk="0" fontAlgn="base" latinLnBrk="0" hangingPunct="0">
                  <a:lnSpc>
                    <a:spcPct val="100000"/>
                  </a:lnSpc>
                  <a:spcBef>
                    <a:spcPct val="0"/>
                  </a:spcBef>
                  <a:spcAft>
                    <a:spcPct val="0"/>
                  </a:spcAft>
                  <a:buClrTx/>
                  <a:buSzTx/>
                  <a:tabLst/>
                  <a:defRPr/>
                </a:pPr>
                <a:r>
                  <a:rPr lang="en-GB" sz="2000">
                    <a:solidFill>
                      <a:srgbClr val="003D59"/>
                    </a:solidFill>
                    <a:latin typeface="Source Sans Pro" panose="020B0503030403020204" pitchFamily="34" charset="0"/>
                    <a:ea typeface="Source Sans Pro" panose="020B0503030403020204" pitchFamily="34" charset="0"/>
                    <a:cs typeface="Calibri" panose="020F0502020204030204" pitchFamily="34" charset="0"/>
                  </a:rPr>
                  <a:t>Desk research</a:t>
                </a:r>
                <a:endParaRPr kumimoji="0" lang="en-GB" sz="2000" i="0" u="none" strike="noStrike" kern="1200" cap="none" spc="0" normalizeH="0" baseline="0" noProof="0">
                  <a:ln>
                    <a:noFill/>
                  </a:ln>
                  <a:solidFill>
                    <a:srgbClr val="003D59"/>
                  </a:solidFill>
                  <a:effectLst/>
                  <a:uLnTx/>
                  <a:uFillTx/>
                  <a:latin typeface="Source Sans Pro" panose="020B0503030403020204" pitchFamily="34" charset="0"/>
                  <a:ea typeface="Source Sans Pro" panose="020B0503030403020204" pitchFamily="34" charset="0"/>
                  <a:cs typeface="Calibri" panose="020F0502020204030204" pitchFamily="34" charset="0"/>
                </a:endParaRPr>
              </a:p>
            </p:txBody>
          </p:sp>
          <p:sp>
            <p:nvSpPr>
              <p:cNvPr id="5" name="Hexagon 4">
                <a:extLst>
                  <a:ext uri="{FF2B5EF4-FFF2-40B4-BE49-F238E27FC236}">
                    <a16:creationId xmlns:a16="http://schemas.microsoft.com/office/drawing/2014/main" id="{0EBCF6AB-4059-45F8-865C-29A93F797F88}"/>
                  </a:ext>
                </a:extLst>
              </p:cNvPr>
              <p:cNvSpPr/>
              <p:nvPr/>
            </p:nvSpPr>
            <p:spPr>
              <a:xfrm>
                <a:off x="5796288" y="1341319"/>
                <a:ext cx="910179" cy="748020"/>
              </a:xfrm>
              <a:prstGeom prst="hexagon">
                <a:avLst/>
              </a:prstGeom>
              <a:noFill/>
              <a:ln w="6350">
                <a:solidFill>
                  <a:srgbClr val="003D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1" name="Graphic 60" descr="Books">
              <a:extLst>
                <a:ext uri="{FF2B5EF4-FFF2-40B4-BE49-F238E27FC236}">
                  <a16:creationId xmlns:a16="http://schemas.microsoft.com/office/drawing/2014/main" id="{31676379-6950-4F5A-A14B-40BE41162EC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3092" y="3148374"/>
              <a:ext cx="611573" cy="611573"/>
            </a:xfrm>
            <a:prstGeom prst="rect">
              <a:avLst/>
            </a:prstGeom>
          </p:spPr>
        </p:pic>
      </p:grpSp>
      <p:grpSp>
        <p:nvGrpSpPr>
          <p:cNvPr id="83" name="Group 82">
            <a:extLst>
              <a:ext uri="{FF2B5EF4-FFF2-40B4-BE49-F238E27FC236}">
                <a16:creationId xmlns:a16="http://schemas.microsoft.com/office/drawing/2014/main" id="{0EF8370F-0EE2-43DC-BCD4-35B9449B0413}"/>
              </a:ext>
            </a:extLst>
          </p:cNvPr>
          <p:cNvGrpSpPr/>
          <p:nvPr/>
        </p:nvGrpSpPr>
        <p:grpSpPr>
          <a:xfrm>
            <a:off x="4996665" y="3723820"/>
            <a:ext cx="1811126" cy="1490696"/>
            <a:chOff x="6168744" y="3074316"/>
            <a:chExt cx="1811126" cy="1490696"/>
          </a:xfrm>
        </p:grpSpPr>
        <p:grpSp>
          <p:nvGrpSpPr>
            <p:cNvPr id="51" name="Group 50">
              <a:extLst>
                <a:ext uri="{FF2B5EF4-FFF2-40B4-BE49-F238E27FC236}">
                  <a16:creationId xmlns:a16="http://schemas.microsoft.com/office/drawing/2014/main" id="{62B91CE8-F19A-47E4-9455-704E241ABEB8}"/>
                </a:ext>
              </a:extLst>
            </p:cNvPr>
            <p:cNvGrpSpPr/>
            <p:nvPr/>
          </p:nvGrpSpPr>
          <p:grpSpPr>
            <a:xfrm>
              <a:off x="6168744" y="3074316"/>
              <a:ext cx="1811126" cy="1490696"/>
              <a:chOff x="5345814" y="1341319"/>
              <a:chExt cx="1811126" cy="1490696"/>
            </a:xfrm>
          </p:grpSpPr>
          <p:sp>
            <p:nvSpPr>
              <p:cNvPr id="52" name="TextBox 51">
                <a:extLst>
                  <a:ext uri="{FF2B5EF4-FFF2-40B4-BE49-F238E27FC236}">
                    <a16:creationId xmlns:a16="http://schemas.microsoft.com/office/drawing/2014/main" id="{53B91AB1-E003-4D83-A764-B1CF403B0A7D}"/>
                  </a:ext>
                </a:extLst>
              </p:cNvPr>
              <p:cNvSpPr txBox="1"/>
              <p:nvPr/>
            </p:nvSpPr>
            <p:spPr>
              <a:xfrm>
                <a:off x="5345814" y="2124129"/>
                <a:ext cx="1811126" cy="707886"/>
              </a:xfrm>
              <a:prstGeom prst="rect">
                <a:avLst/>
              </a:prstGeom>
              <a:noFill/>
              <a:ln>
                <a:noFill/>
              </a:ln>
            </p:spPr>
            <p:txBody>
              <a:bodyPr wrap="square" rtlCol="0">
                <a:spAutoFit/>
              </a:bodyPr>
              <a:lstStyle/>
              <a:p>
                <a:pPr marR="0" lvl="0" algn="ctr" defTabSz="914400" rtl="0" eaLnBrk="0" fontAlgn="base" latinLnBrk="0" hangingPunct="0">
                  <a:lnSpc>
                    <a:spcPct val="100000"/>
                  </a:lnSpc>
                  <a:spcBef>
                    <a:spcPct val="0"/>
                  </a:spcBef>
                  <a:spcAft>
                    <a:spcPct val="0"/>
                  </a:spcAft>
                  <a:buClrTx/>
                  <a:buSzTx/>
                  <a:tabLst/>
                  <a:defRPr/>
                </a:pPr>
                <a:r>
                  <a:rPr lang="en-GB" sz="2000">
                    <a:solidFill>
                      <a:srgbClr val="003D59"/>
                    </a:solidFill>
                    <a:latin typeface="Source Sans Pro" panose="020B0503030403020204" pitchFamily="34" charset="0"/>
                    <a:ea typeface="Source Sans Pro" panose="020B0503030403020204" pitchFamily="34" charset="0"/>
                    <a:cs typeface="Calibri" panose="020F0502020204030204" pitchFamily="34" charset="0"/>
                  </a:rPr>
                  <a:t>Speak to experts</a:t>
                </a:r>
                <a:endParaRPr kumimoji="0" lang="en-GB" sz="2000" i="0" u="none" strike="noStrike" kern="1200" cap="none" spc="0" normalizeH="0" baseline="0" noProof="0">
                  <a:ln>
                    <a:noFill/>
                  </a:ln>
                  <a:solidFill>
                    <a:srgbClr val="003D59"/>
                  </a:solidFill>
                  <a:effectLst/>
                  <a:uLnTx/>
                  <a:uFillTx/>
                  <a:latin typeface="Source Sans Pro" panose="020B0503030403020204" pitchFamily="34" charset="0"/>
                  <a:ea typeface="Source Sans Pro" panose="020B0503030403020204" pitchFamily="34" charset="0"/>
                  <a:cs typeface="Calibri" panose="020F0502020204030204" pitchFamily="34" charset="0"/>
                </a:endParaRPr>
              </a:p>
            </p:txBody>
          </p:sp>
          <p:sp>
            <p:nvSpPr>
              <p:cNvPr id="53" name="Hexagon 52">
                <a:extLst>
                  <a:ext uri="{FF2B5EF4-FFF2-40B4-BE49-F238E27FC236}">
                    <a16:creationId xmlns:a16="http://schemas.microsoft.com/office/drawing/2014/main" id="{F3B4C112-35CD-4D05-A0F7-27A3B3B96E7F}"/>
                  </a:ext>
                </a:extLst>
              </p:cNvPr>
              <p:cNvSpPr/>
              <p:nvPr/>
            </p:nvSpPr>
            <p:spPr>
              <a:xfrm>
                <a:off x="5796288" y="1341319"/>
                <a:ext cx="910179" cy="748020"/>
              </a:xfrm>
              <a:prstGeom prst="hexagon">
                <a:avLst/>
              </a:prstGeom>
              <a:noFill/>
              <a:ln w="6350">
                <a:solidFill>
                  <a:srgbClr val="003D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8" name="Graphic 67" descr="User">
              <a:extLst>
                <a:ext uri="{FF2B5EF4-FFF2-40B4-BE49-F238E27FC236}">
                  <a16:creationId xmlns:a16="http://schemas.microsoft.com/office/drawing/2014/main" id="{C28E5851-93F4-416F-AD61-73419424AAA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73936" y="3148374"/>
              <a:ext cx="600741" cy="600741"/>
            </a:xfrm>
            <a:prstGeom prst="rect">
              <a:avLst/>
            </a:prstGeom>
          </p:spPr>
        </p:pic>
      </p:grpSp>
      <p:grpSp>
        <p:nvGrpSpPr>
          <p:cNvPr id="82" name="Group 81">
            <a:extLst>
              <a:ext uri="{FF2B5EF4-FFF2-40B4-BE49-F238E27FC236}">
                <a16:creationId xmlns:a16="http://schemas.microsoft.com/office/drawing/2014/main" id="{F4BD8BFE-19F9-4E37-920C-CA31B5088F2D}"/>
              </a:ext>
            </a:extLst>
          </p:cNvPr>
          <p:cNvGrpSpPr/>
          <p:nvPr/>
        </p:nvGrpSpPr>
        <p:grpSpPr>
          <a:xfrm>
            <a:off x="6794338" y="3052530"/>
            <a:ext cx="1811126" cy="1490696"/>
            <a:chOff x="8066169" y="3074316"/>
            <a:chExt cx="1811126" cy="1490696"/>
          </a:xfrm>
        </p:grpSpPr>
        <p:grpSp>
          <p:nvGrpSpPr>
            <p:cNvPr id="54" name="Group 53">
              <a:extLst>
                <a:ext uri="{FF2B5EF4-FFF2-40B4-BE49-F238E27FC236}">
                  <a16:creationId xmlns:a16="http://schemas.microsoft.com/office/drawing/2014/main" id="{B0E5F141-5BB2-45DC-B1FE-29E23C97FED0}"/>
                </a:ext>
              </a:extLst>
            </p:cNvPr>
            <p:cNvGrpSpPr/>
            <p:nvPr/>
          </p:nvGrpSpPr>
          <p:grpSpPr>
            <a:xfrm>
              <a:off x="8066169" y="3074316"/>
              <a:ext cx="1811126" cy="1490696"/>
              <a:chOff x="5345814" y="1341319"/>
              <a:chExt cx="1811126" cy="1490696"/>
            </a:xfrm>
          </p:grpSpPr>
          <p:sp>
            <p:nvSpPr>
              <p:cNvPr id="55" name="TextBox 54">
                <a:extLst>
                  <a:ext uri="{FF2B5EF4-FFF2-40B4-BE49-F238E27FC236}">
                    <a16:creationId xmlns:a16="http://schemas.microsoft.com/office/drawing/2014/main" id="{4CBA8CE4-FBD4-4493-AF5A-DAF07A101F5F}"/>
                  </a:ext>
                </a:extLst>
              </p:cNvPr>
              <p:cNvSpPr txBox="1"/>
              <p:nvPr/>
            </p:nvSpPr>
            <p:spPr>
              <a:xfrm>
                <a:off x="5345814" y="2124129"/>
                <a:ext cx="1811126" cy="707886"/>
              </a:xfrm>
              <a:prstGeom prst="rect">
                <a:avLst/>
              </a:prstGeom>
              <a:noFill/>
              <a:ln>
                <a:noFill/>
              </a:ln>
            </p:spPr>
            <p:txBody>
              <a:bodyPr wrap="square" rtlCol="0">
                <a:spAutoFit/>
              </a:bodyPr>
              <a:lstStyle/>
              <a:p>
                <a:pPr marR="0" lvl="0" algn="ctr" defTabSz="914400" rtl="0" eaLnBrk="0" fontAlgn="base" latinLnBrk="0" hangingPunct="0">
                  <a:lnSpc>
                    <a:spcPct val="100000"/>
                  </a:lnSpc>
                  <a:spcBef>
                    <a:spcPct val="0"/>
                  </a:spcBef>
                  <a:spcAft>
                    <a:spcPct val="0"/>
                  </a:spcAft>
                  <a:buClrTx/>
                  <a:buSzTx/>
                  <a:tabLst/>
                  <a:defRPr/>
                </a:pPr>
                <a:r>
                  <a:rPr lang="en-GB" sz="2000">
                    <a:solidFill>
                      <a:srgbClr val="003D59"/>
                    </a:solidFill>
                    <a:latin typeface="Source Sans Pro" panose="020B0503030403020204" pitchFamily="34" charset="0"/>
                    <a:ea typeface="Source Sans Pro" panose="020B0503030403020204" pitchFamily="34" charset="0"/>
                    <a:cs typeface="Calibri" panose="020F0502020204030204" pitchFamily="34" charset="0"/>
                  </a:rPr>
                  <a:t>Align methodology</a:t>
                </a:r>
                <a:endParaRPr kumimoji="0" lang="en-GB" sz="2000" i="0" u="none" strike="noStrike" kern="1200" cap="none" spc="0" normalizeH="0" baseline="0" noProof="0">
                  <a:ln>
                    <a:noFill/>
                  </a:ln>
                  <a:solidFill>
                    <a:srgbClr val="003D59"/>
                  </a:solidFill>
                  <a:effectLst/>
                  <a:uLnTx/>
                  <a:uFillTx/>
                  <a:latin typeface="Source Sans Pro" panose="020B0503030403020204" pitchFamily="34" charset="0"/>
                  <a:ea typeface="Source Sans Pro" panose="020B0503030403020204" pitchFamily="34" charset="0"/>
                  <a:cs typeface="Calibri" panose="020F0502020204030204" pitchFamily="34" charset="0"/>
                </a:endParaRPr>
              </a:p>
            </p:txBody>
          </p:sp>
          <p:sp>
            <p:nvSpPr>
              <p:cNvPr id="56" name="Hexagon 55">
                <a:extLst>
                  <a:ext uri="{FF2B5EF4-FFF2-40B4-BE49-F238E27FC236}">
                    <a16:creationId xmlns:a16="http://schemas.microsoft.com/office/drawing/2014/main" id="{0A621C89-4673-437F-8E91-9B154D7B7C24}"/>
                  </a:ext>
                </a:extLst>
              </p:cNvPr>
              <p:cNvSpPr/>
              <p:nvPr/>
            </p:nvSpPr>
            <p:spPr>
              <a:xfrm>
                <a:off x="5796288" y="1341319"/>
                <a:ext cx="910179" cy="748020"/>
              </a:xfrm>
              <a:prstGeom prst="hexagon">
                <a:avLst/>
              </a:prstGeom>
              <a:noFill/>
              <a:ln w="6350">
                <a:solidFill>
                  <a:srgbClr val="003D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0" name="Graphic 69" descr="Decision chart">
              <a:extLst>
                <a:ext uri="{FF2B5EF4-FFF2-40B4-BE49-F238E27FC236}">
                  <a16:creationId xmlns:a16="http://schemas.microsoft.com/office/drawing/2014/main" id="{F5EEBE93-0EC0-4995-99AC-8A8D2132BCB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673474" y="3147396"/>
              <a:ext cx="596515" cy="596515"/>
            </a:xfrm>
            <a:prstGeom prst="rect">
              <a:avLst/>
            </a:prstGeom>
          </p:spPr>
        </p:pic>
      </p:grpSp>
      <p:grpSp>
        <p:nvGrpSpPr>
          <p:cNvPr id="81" name="Group 80">
            <a:extLst>
              <a:ext uri="{FF2B5EF4-FFF2-40B4-BE49-F238E27FC236}">
                <a16:creationId xmlns:a16="http://schemas.microsoft.com/office/drawing/2014/main" id="{E0CCBB6A-8DC2-4DBE-9B17-9D34475AAA4F}"/>
              </a:ext>
            </a:extLst>
          </p:cNvPr>
          <p:cNvGrpSpPr/>
          <p:nvPr/>
        </p:nvGrpSpPr>
        <p:grpSpPr>
          <a:xfrm>
            <a:off x="8449302" y="4397677"/>
            <a:ext cx="1811126" cy="1490696"/>
            <a:chOff x="10024918" y="3081751"/>
            <a:chExt cx="1811126" cy="1490696"/>
          </a:xfrm>
        </p:grpSpPr>
        <p:grpSp>
          <p:nvGrpSpPr>
            <p:cNvPr id="57" name="Group 56">
              <a:extLst>
                <a:ext uri="{FF2B5EF4-FFF2-40B4-BE49-F238E27FC236}">
                  <a16:creationId xmlns:a16="http://schemas.microsoft.com/office/drawing/2014/main" id="{C41CBDF2-149B-4404-8934-28CC4B1984F5}"/>
                </a:ext>
              </a:extLst>
            </p:cNvPr>
            <p:cNvGrpSpPr/>
            <p:nvPr/>
          </p:nvGrpSpPr>
          <p:grpSpPr>
            <a:xfrm>
              <a:off x="10024918" y="3081751"/>
              <a:ext cx="1811126" cy="1490696"/>
              <a:chOff x="5345814" y="1341319"/>
              <a:chExt cx="1811126" cy="1490696"/>
            </a:xfrm>
          </p:grpSpPr>
          <p:sp>
            <p:nvSpPr>
              <p:cNvPr id="58" name="TextBox 57">
                <a:extLst>
                  <a:ext uri="{FF2B5EF4-FFF2-40B4-BE49-F238E27FC236}">
                    <a16:creationId xmlns:a16="http://schemas.microsoft.com/office/drawing/2014/main" id="{D75B05A8-E094-4D28-9416-0688597212F3}"/>
                  </a:ext>
                </a:extLst>
              </p:cNvPr>
              <p:cNvSpPr txBox="1"/>
              <p:nvPr/>
            </p:nvSpPr>
            <p:spPr>
              <a:xfrm>
                <a:off x="5345814" y="2124129"/>
                <a:ext cx="1811126" cy="707886"/>
              </a:xfrm>
              <a:prstGeom prst="rect">
                <a:avLst/>
              </a:prstGeom>
              <a:noFill/>
              <a:ln>
                <a:noFill/>
              </a:ln>
            </p:spPr>
            <p:txBody>
              <a:bodyPr wrap="square" rtlCol="0">
                <a:spAutoFit/>
              </a:bodyPr>
              <a:lstStyle/>
              <a:p>
                <a:pPr marR="0" lvl="0" algn="ctr" defTabSz="914400" rtl="0" eaLnBrk="0" fontAlgn="base" latinLnBrk="0" hangingPunct="0">
                  <a:lnSpc>
                    <a:spcPct val="100000"/>
                  </a:lnSpc>
                  <a:spcBef>
                    <a:spcPct val="0"/>
                  </a:spcBef>
                  <a:spcAft>
                    <a:spcPct val="0"/>
                  </a:spcAft>
                  <a:buClrTx/>
                  <a:buSzTx/>
                  <a:tabLst/>
                  <a:defRPr/>
                </a:pPr>
                <a:r>
                  <a:rPr lang="en-GB" sz="2000">
                    <a:solidFill>
                      <a:srgbClr val="003D59"/>
                    </a:solidFill>
                    <a:latin typeface="Source Sans Pro" panose="020B0503030403020204" pitchFamily="34" charset="0"/>
                    <a:ea typeface="Source Sans Pro" panose="020B0503030403020204" pitchFamily="34" charset="0"/>
                    <a:cs typeface="Calibri" panose="020F0502020204030204" pitchFamily="34" charset="0"/>
                  </a:rPr>
                  <a:t>Quality assurance</a:t>
                </a:r>
                <a:endParaRPr kumimoji="0" lang="en-GB" sz="2000" i="0" u="none" strike="noStrike" kern="1200" cap="none" spc="0" normalizeH="0" baseline="0" noProof="0">
                  <a:ln>
                    <a:noFill/>
                  </a:ln>
                  <a:solidFill>
                    <a:srgbClr val="003D59"/>
                  </a:solidFill>
                  <a:effectLst/>
                  <a:uLnTx/>
                  <a:uFillTx/>
                  <a:latin typeface="Source Sans Pro" panose="020B0503030403020204" pitchFamily="34" charset="0"/>
                  <a:ea typeface="Source Sans Pro" panose="020B0503030403020204" pitchFamily="34" charset="0"/>
                  <a:cs typeface="Calibri" panose="020F0502020204030204" pitchFamily="34" charset="0"/>
                </a:endParaRPr>
              </a:p>
            </p:txBody>
          </p:sp>
          <p:sp>
            <p:nvSpPr>
              <p:cNvPr id="59" name="Hexagon 58">
                <a:extLst>
                  <a:ext uri="{FF2B5EF4-FFF2-40B4-BE49-F238E27FC236}">
                    <a16:creationId xmlns:a16="http://schemas.microsoft.com/office/drawing/2014/main" id="{5009E0A2-2274-4C64-990B-34D292337D48}"/>
                  </a:ext>
                </a:extLst>
              </p:cNvPr>
              <p:cNvSpPr/>
              <p:nvPr/>
            </p:nvSpPr>
            <p:spPr>
              <a:xfrm>
                <a:off x="5796288" y="1341319"/>
                <a:ext cx="910179" cy="748020"/>
              </a:xfrm>
              <a:prstGeom prst="hexagon">
                <a:avLst/>
              </a:prstGeom>
              <a:noFill/>
              <a:ln w="6350">
                <a:solidFill>
                  <a:srgbClr val="003D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8" name="Graphic 77" descr="Ribbon">
              <a:extLst>
                <a:ext uri="{FF2B5EF4-FFF2-40B4-BE49-F238E27FC236}">
                  <a16:creationId xmlns:a16="http://schemas.microsoft.com/office/drawing/2014/main" id="{984C0FDA-A728-446C-9ACB-ED8F86F478D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576949" y="3120036"/>
              <a:ext cx="707063" cy="707063"/>
            </a:xfrm>
            <a:prstGeom prst="rect">
              <a:avLst/>
            </a:prstGeom>
          </p:spPr>
        </p:pic>
      </p:grpSp>
      <p:grpSp>
        <p:nvGrpSpPr>
          <p:cNvPr id="47" name="Group 46">
            <a:extLst>
              <a:ext uri="{FF2B5EF4-FFF2-40B4-BE49-F238E27FC236}">
                <a16:creationId xmlns:a16="http://schemas.microsoft.com/office/drawing/2014/main" id="{138EC81F-DA3E-452A-8391-0844C2AD0ED2}"/>
              </a:ext>
            </a:extLst>
          </p:cNvPr>
          <p:cNvGrpSpPr/>
          <p:nvPr/>
        </p:nvGrpSpPr>
        <p:grpSpPr>
          <a:xfrm>
            <a:off x="10104267" y="3217847"/>
            <a:ext cx="1811126" cy="1490696"/>
            <a:chOff x="10024918" y="3081751"/>
            <a:chExt cx="1811126" cy="1490696"/>
          </a:xfrm>
        </p:grpSpPr>
        <p:grpSp>
          <p:nvGrpSpPr>
            <p:cNvPr id="48" name="Group 47">
              <a:extLst>
                <a:ext uri="{FF2B5EF4-FFF2-40B4-BE49-F238E27FC236}">
                  <a16:creationId xmlns:a16="http://schemas.microsoft.com/office/drawing/2014/main" id="{0C93E9C2-348B-4676-8DF6-04B97EAC0A87}"/>
                </a:ext>
              </a:extLst>
            </p:cNvPr>
            <p:cNvGrpSpPr/>
            <p:nvPr/>
          </p:nvGrpSpPr>
          <p:grpSpPr>
            <a:xfrm>
              <a:off x="10024918" y="3081751"/>
              <a:ext cx="1811126" cy="1490696"/>
              <a:chOff x="5345814" y="1341319"/>
              <a:chExt cx="1811126" cy="1490696"/>
            </a:xfrm>
          </p:grpSpPr>
          <p:sp>
            <p:nvSpPr>
              <p:cNvPr id="60" name="TextBox 59">
                <a:extLst>
                  <a:ext uri="{FF2B5EF4-FFF2-40B4-BE49-F238E27FC236}">
                    <a16:creationId xmlns:a16="http://schemas.microsoft.com/office/drawing/2014/main" id="{65C46C53-138D-46DC-900E-3260CC430B4E}"/>
                  </a:ext>
                </a:extLst>
              </p:cNvPr>
              <p:cNvSpPr txBox="1"/>
              <p:nvPr/>
            </p:nvSpPr>
            <p:spPr>
              <a:xfrm>
                <a:off x="5345814" y="2124129"/>
                <a:ext cx="1811126" cy="707886"/>
              </a:xfrm>
              <a:prstGeom prst="rect">
                <a:avLst/>
              </a:prstGeom>
              <a:noFill/>
              <a:ln>
                <a:noFill/>
              </a:ln>
            </p:spPr>
            <p:txBody>
              <a:bodyPr wrap="square" rtlCol="0">
                <a:spAutoFit/>
              </a:bodyPr>
              <a:lstStyle/>
              <a:p>
                <a:pPr marR="0" lvl="0" algn="ctr" defTabSz="914400" rtl="0" eaLnBrk="0" fontAlgn="base" latinLnBrk="0" hangingPunct="0">
                  <a:lnSpc>
                    <a:spcPct val="100000"/>
                  </a:lnSpc>
                  <a:spcBef>
                    <a:spcPct val="0"/>
                  </a:spcBef>
                  <a:spcAft>
                    <a:spcPct val="0"/>
                  </a:spcAft>
                  <a:buClrTx/>
                  <a:buSzTx/>
                  <a:tabLst/>
                  <a:defRPr/>
                </a:pPr>
                <a:r>
                  <a:rPr kumimoji="0" lang="en-GB" sz="2000" i="0" u="none" strike="noStrike" kern="1200" cap="none" spc="0" normalizeH="0" baseline="0" noProof="0">
                    <a:ln>
                      <a:noFill/>
                    </a:ln>
                    <a:solidFill>
                      <a:srgbClr val="003D59"/>
                    </a:solidFill>
                    <a:effectLst/>
                    <a:uLnTx/>
                    <a:uFillTx/>
                    <a:latin typeface="Source Sans Pro" panose="020B0503030403020204" pitchFamily="34" charset="0"/>
                    <a:ea typeface="Source Sans Pro" panose="020B0503030403020204" pitchFamily="34" charset="0"/>
                    <a:cs typeface="Calibri" panose="020F0502020204030204" pitchFamily="34" charset="0"/>
                  </a:rPr>
                  <a:t>Share methodology</a:t>
                </a:r>
              </a:p>
            </p:txBody>
          </p:sp>
          <p:sp>
            <p:nvSpPr>
              <p:cNvPr id="63" name="Hexagon 62">
                <a:extLst>
                  <a:ext uri="{FF2B5EF4-FFF2-40B4-BE49-F238E27FC236}">
                    <a16:creationId xmlns:a16="http://schemas.microsoft.com/office/drawing/2014/main" id="{B6181AA6-2467-4F99-8138-2A17CCFCEBA8}"/>
                  </a:ext>
                </a:extLst>
              </p:cNvPr>
              <p:cNvSpPr/>
              <p:nvPr/>
            </p:nvSpPr>
            <p:spPr>
              <a:xfrm>
                <a:off x="5796288" y="1341319"/>
                <a:ext cx="910179" cy="748020"/>
              </a:xfrm>
              <a:prstGeom prst="hexagon">
                <a:avLst/>
              </a:prstGeom>
              <a:noFill/>
              <a:ln w="6350">
                <a:solidFill>
                  <a:srgbClr val="003D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0" name="Graphic 49" descr="Gears">
              <a:extLst>
                <a:ext uri="{FF2B5EF4-FFF2-40B4-BE49-F238E27FC236}">
                  <a16:creationId xmlns:a16="http://schemas.microsoft.com/office/drawing/2014/main" id="{8BE6A70B-2D2F-428F-91B4-B54355B264A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0557751" y="3106111"/>
              <a:ext cx="712729" cy="712729"/>
            </a:xfrm>
            <a:prstGeom prst="rect">
              <a:avLst/>
            </a:prstGeom>
          </p:spPr>
        </p:pic>
      </p:grpSp>
      <p:grpSp>
        <p:nvGrpSpPr>
          <p:cNvPr id="64" name="Group 63">
            <a:extLst>
              <a:ext uri="{FF2B5EF4-FFF2-40B4-BE49-F238E27FC236}">
                <a16:creationId xmlns:a16="http://schemas.microsoft.com/office/drawing/2014/main" id="{91E782F9-50DA-4696-A767-F1EB61171569}"/>
              </a:ext>
            </a:extLst>
          </p:cNvPr>
          <p:cNvGrpSpPr/>
          <p:nvPr/>
        </p:nvGrpSpPr>
        <p:grpSpPr>
          <a:xfrm>
            <a:off x="1346319" y="974437"/>
            <a:ext cx="6022941" cy="400110"/>
            <a:chOff x="5137083" y="1365342"/>
            <a:chExt cx="6022941" cy="400110"/>
          </a:xfrm>
        </p:grpSpPr>
        <p:sp>
          <p:nvSpPr>
            <p:cNvPr id="65" name="TextBox 64">
              <a:extLst>
                <a:ext uri="{FF2B5EF4-FFF2-40B4-BE49-F238E27FC236}">
                  <a16:creationId xmlns:a16="http://schemas.microsoft.com/office/drawing/2014/main" id="{5422A47F-7AF6-4053-BFD1-1850F9C9B7AD}"/>
                </a:ext>
              </a:extLst>
            </p:cNvPr>
            <p:cNvSpPr txBox="1"/>
            <p:nvPr/>
          </p:nvSpPr>
          <p:spPr>
            <a:xfrm>
              <a:off x="5405898" y="1365342"/>
              <a:ext cx="5754126" cy="400110"/>
            </a:xfrm>
            <a:prstGeom prst="rect">
              <a:avLst/>
            </a:prstGeom>
            <a:noFill/>
            <a:ln>
              <a:noFill/>
            </a:ln>
          </p:spPr>
          <p:txBody>
            <a:bodyPr wrap="square" rtlCol="0">
              <a:spAutoFit/>
            </a:bodyPr>
            <a:lstStyle/>
            <a:p>
              <a:pPr marR="0" lvl="0" algn="ctr" defTabSz="914400" rtl="0" eaLnBrk="0" fontAlgn="base" latinLnBrk="0" hangingPunct="0">
                <a:lnSpc>
                  <a:spcPct val="100000"/>
                </a:lnSpc>
                <a:spcBef>
                  <a:spcPct val="0"/>
                </a:spcBef>
                <a:spcAft>
                  <a:spcPct val="0"/>
                </a:spcAft>
                <a:buClrTx/>
                <a:buSzTx/>
                <a:tabLst/>
                <a:defRPr/>
              </a:pPr>
              <a:r>
                <a:rPr kumimoji="0" lang="en-GB" sz="2000" i="0" u="none" strike="noStrike" kern="1200" cap="none" spc="0" normalizeH="0" baseline="0" noProof="0">
                  <a:ln>
                    <a:noFill/>
                  </a:ln>
                  <a:solidFill>
                    <a:srgbClr val="003D59"/>
                  </a:solidFill>
                  <a:effectLst/>
                  <a:uLnTx/>
                  <a:uFillTx/>
                  <a:latin typeface="Source Sans Pro" panose="020B0503030403020204" pitchFamily="34" charset="0"/>
                  <a:ea typeface="Source Sans Pro" panose="020B0503030403020204" pitchFamily="34" charset="0"/>
                  <a:cs typeface="Calibri" panose="020F0502020204030204" pitchFamily="34" charset="0"/>
                </a:rPr>
                <a:t>Ensure</a:t>
              </a:r>
              <a:r>
                <a:rPr lang="en-GB" sz="2000">
                  <a:solidFill>
                    <a:srgbClr val="003D59"/>
                  </a:solidFill>
                  <a:latin typeface="Source Sans Pro" panose="020B0503030403020204" pitchFamily="34" charset="0"/>
                  <a:ea typeface="Source Sans Pro" panose="020B0503030403020204" pitchFamily="34" charset="0"/>
                  <a:cs typeface="Calibri" panose="020F0502020204030204" pitchFamily="34" charset="0"/>
                </a:rPr>
                <a:t> consistent definitions are used across ONS</a:t>
              </a:r>
              <a:endParaRPr kumimoji="0" lang="en-GB" sz="2000" i="0" u="none" strike="noStrike" kern="1200" cap="none" spc="0" normalizeH="0" baseline="0" noProof="0">
                <a:ln>
                  <a:noFill/>
                </a:ln>
                <a:solidFill>
                  <a:srgbClr val="003D59"/>
                </a:solidFill>
                <a:effectLst/>
                <a:uLnTx/>
                <a:uFillTx/>
                <a:latin typeface="Source Sans Pro" panose="020B0503030403020204" pitchFamily="34" charset="0"/>
                <a:ea typeface="Source Sans Pro" panose="020B0503030403020204" pitchFamily="34" charset="0"/>
                <a:cs typeface="Calibri" panose="020F0502020204030204" pitchFamily="34" charset="0"/>
              </a:endParaRPr>
            </a:p>
          </p:txBody>
        </p:sp>
        <p:cxnSp>
          <p:nvCxnSpPr>
            <p:cNvPr id="66" name="Straight Connector 65">
              <a:extLst>
                <a:ext uri="{FF2B5EF4-FFF2-40B4-BE49-F238E27FC236}">
                  <a16:creationId xmlns:a16="http://schemas.microsoft.com/office/drawing/2014/main" id="{B039ECC9-7225-4CC4-85D3-B7ECF1D5BCA0}"/>
                </a:ext>
              </a:extLst>
            </p:cNvPr>
            <p:cNvCxnSpPr/>
            <p:nvPr/>
          </p:nvCxnSpPr>
          <p:spPr>
            <a:xfrm>
              <a:off x="5137083" y="1572151"/>
              <a:ext cx="462337" cy="0"/>
            </a:xfrm>
            <a:prstGeom prst="line">
              <a:avLst/>
            </a:prstGeom>
            <a:ln w="38100">
              <a:solidFill>
                <a:srgbClr val="009798"/>
              </a:solidFill>
            </a:ln>
          </p:spPr>
          <p:style>
            <a:lnRef idx="1">
              <a:schemeClr val="accent1"/>
            </a:lnRef>
            <a:fillRef idx="0">
              <a:schemeClr val="accent1"/>
            </a:fillRef>
            <a:effectRef idx="0">
              <a:schemeClr val="accent1"/>
            </a:effectRef>
            <a:fontRef idx="minor">
              <a:schemeClr val="tx1"/>
            </a:fontRef>
          </p:style>
        </p:cxnSp>
      </p:grpSp>
      <p:sp>
        <p:nvSpPr>
          <p:cNvPr id="86" name="Title 1">
            <a:extLst>
              <a:ext uri="{FF2B5EF4-FFF2-40B4-BE49-F238E27FC236}">
                <a16:creationId xmlns:a16="http://schemas.microsoft.com/office/drawing/2014/main" id="{4A16E2FE-A039-4753-BFFB-C104FF516CAB}"/>
              </a:ext>
            </a:extLst>
          </p:cNvPr>
          <p:cNvSpPr txBox="1">
            <a:spLocks/>
          </p:cNvSpPr>
          <p:nvPr/>
        </p:nvSpPr>
        <p:spPr>
          <a:xfrm>
            <a:off x="392479" y="134906"/>
            <a:ext cx="7772400" cy="1143000"/>
          </a:xfrm>
          <a:prstGeom prst="rect">
            <a:avLst/>
          </a:prstGeom>
        </p:spPr>
        <p:txBody>
          <a:bodyPr vert="horz" wrap="square"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solidFill>
                  <a:srgbClr val="003D59"/>
                </a:solidFill>
                <a:latin typeface="Arial" panose="020B0604020202020204" pitchFamily="34" charset="0"/>
                <a:cs typeface="Arial" panose="020B0604020202020204" pitchFamily="34" charset="0"/>
              </a:rPr>
              <a:t>Data Development Process</a:t>
            </a:r>
          </a:p>
        </p:txBody>
      </p:sp>
    </p:spTree>
    <p:extLst>
      <p:ext uri="{BB962C8B-B14F-4D97-AF65-F5344CB8AC3E}">
        <p14:creationId xmlns:p14="http://schemas.microsoft.com/office/powerpoint/2010/main" val="4165528517"/>
      </p:ext>
    </p:extLst>
  </p:cSld>
  <p:clrMapOvr>
    <a:masterClrMapping/>
  </p:clrMapOvr>
</p:sld>
</file>

<file path=ppt/theme/theme1.xml><?xml version="1.0" encoding="utf-8"?>
<a:theme xmlns:a="http://schemas.openxmlformats.org/drawingml/2006/main" name="ONS">
  <a:themeElements>
    <a:clrScheme name="Custom 2">
      <a:dk1>
        <a:srgbClr val="003B57"/>
      </a:dk1>
      <a:lt1>
        <a:srgbClr val="FFFFFF"/>
      </a:lt1>
      <a:dk2>
        <a:srgbClr val="414041"/>
      </a:dk2>
      <a:lt2>
        <a:srgbClr val="CFD2D3"/>
      </a:lt2>
      <a:accent1>
        <a:srgbClr val="206095"/>
      </a:accent1>
      <a:accent2>
        <a:srgbClr val="27A0CC"/>
      </a:accent2>
      <a:accent3>
        <a:srgbClr val="003C57"/>
      </a:accent3>
      <a:accent4>
        <a:srgbClr val="118C7B"/>
      </a:accent4>
      <a:accent5>
        <a:srgbClr val="A8BD3A"/>
      </a:accent5>
      <a:accent6>
        <a:srgbClr val="871A5B"/>
      </a:accent6>
      <a:hlink>
        <a:srgbClr val="3383EF"/>
      </a:hlink>
      <a:folHlink>
        <a:srgbClr val="2A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45720" rIns="91440" bIns="45720" rtlCol="0" anchor="b" anchorCtr="0">
        <a:spAutoFit/>
      </a:bodyPr>
      <a:lstStyle>
        <a:defPPr algn="l">
          <a:defRPr dirty="0" smtClean="0">
            <a:solidFill>
              <a:srgbClr val="183E56"/>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for National Statistics Powerpoint Template v5-06" id="{4AA31625-65EB-D141-9091-C49F0E63EB0A}" vid="{75903E48-F888-234A-BA37-1F6CAD490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tention xmlns="6dab36e7-c487-4780-8e35-3b48fa83d7a8">0</Retention>
    <IconOverlay xmlns="http://schemas.microsoft.com/sharepoint/v4" xsi:nil="true"/>
    <EDRMSOwner xmlns="6dab36e7-c487-4780-8e35-3b48fa83d7a8" xsi:nil="true"/>
    <Record_Type xmlns="6dab36e7-c487-4780-8e35-3b48fa83d7a8" xsi:nil="true"/>
    <RetentionDate xmlns="6dab36e7-c487-4780-8e35-3b48fa83d7a8" xsi:nil="true"/>
    <RetentionType xmlns="6dab36e7-c487-4780-8e35-3b48fa83d7a8">Notify</RetentionTyp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D614D34929125409673E74BB2235456" ma:contentTypeVersion="35" ma:contentTypeDescription="Create a new document." ma:contentTypeScope="" ma:versionID="db3d9766e6c61d7ef9972947b53f4108">
  <xsd:schema xmlns:xsd="http://www.w3.org/2001/XMLSchema" xmlns:xs="http://www.w3.org/2001/XMLSchema" xmlns:p="http://schemas.microsoft.com/office/2006/metadata/properties" xmlns:ns2="6dab36e7-c487-4780-8e35-3b48fa83d7a8" xmlns:ns3="http://schemas.microsoft.com/sharepoint/v4" xmlns:ns4="1de4ee30-08db-4bac-9b0f-6d4820e0bfb0" targetNamespace="http://schemas.microsoft.com/office/2006/metadata/properties" ma:root="true" ma:fieldsID="30bdd5aa9723ec9177227032b085e2ca" ns2:_="" ns3:_="" ns4:_="">
    <xsd:import namespace="6dab36e7-c487-4780-8e35-3b48fa83d7a8"/>
    <xsd:import namespace="http://schemas.microsoft.com/sharepoint/v4"/>
    <xsd:import namespace="1de4ee30-08db-4bac-9b0f-6d4820e0bfb0"/>
    <xsd:element name="properties">
      <xsd:complexType>
        <xsd:sequence>
          <xsd:element name="documentManagement">
            <xsd:complexType>
              <xsd:all>
                <xsd:element ref="ns2:EDRMSOwner" minOccurs="0"/>
                <xsd:element ref="ns2:Record_Type" minOccurs="0"/>
                <xsd:element ref="ns2:RetentionDate" minOccurs="0"/>
                <xsd:element ref="ns2:RetentionType" minOccurs="0"/>
                <xsd:element ref="ns2:Retention" minOccurs="0"/>
                <xsd:element ref="ns3:IconOverlay" minOccurs="0"/>
                <xsd:element ref="ns2:SharedWithUsers" minOccurs="0"/>
                <xsd:element ref="ns2:SharedWithDetails"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GenerationTime" minOccurs="0"/>
                <xsd:element ref="ns4:MediaServiceEventHashCode" minOccurs="0"/>
                <xsd:element ref="ns4:MediaLengthInSecond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ab36e7-c487-4780-8e35-3b48fa83d7a8" elementFormDefault="qualified">
    <xsd:import namespace="http://schemas.microsoft.com/office/2006/documentManagement/types"/>
    <xsd:import namespace="http://schemas.microsoft.com/office/infopath/2007/PartnerControls"/>
    <xsd:element name="EDRMSOwner" ma:index="4" nillable="true" ma:displayName="EDRMSOwner" ma:internalName="EDRMSOwner" ma:readOnly="false">
      <xsd:simpleType>
        <xsd:restriction base="dms:Text"/>
      </xsd:simpleType>
    </xsd:element>
    <xsd:element name="Record_Type" ma:index="5" nillable="true" ma:displayName="Record Type" ma:format="Dropdown" ma:internalName="Record_Type" ma:readOnly="false">
      <xsd:simpleType>
        <xsd:union memberTypes="dms:Text">
          <xsd:simpleType>
            <xsd:restriction base="dms:Choice">
              <xsd:enumeration value="Business Plans"/>
              <xsd:enumeration value="Commercial"/>
              <xsd:enumeration value="Correspondence, Guidance etc"/>
              <xsd:enumeration value="Financial"/>
              <xsd:enumeration value="Legislation"/>
              <xsd:enumeration value="Meeting papers (inc. agendas minutes etc)"/>
              <xsd:enumeration value="Policy Papers"/>
              <xsd:enumeration value="Private Office Papers"/>
              <xsd:enumeration value="Programme and Project"/>
              <xsd:enumeration value="Reports"/>
              <xsd:enumeration value="Salaries"/>
              <xsd:enumeration value="Staff Disciplinary Matters"/>
              <xsd:enumeration value="Staff Employment, Career, Health etc"/>
              <xsd:enumeration value="Statistical"/>
              <xsd:enumeration value="Systems"/>
              <xsd:enumeration value="zMigration"/>
            </xsd:restriction>
          </xsd:simpleType>
        </xsd:union>
      </xsd:simpleType>
    </xsd:element>
    <xsd:element name="RetentionDate" ma:index="6" nillable="true" ma:displayName="Retention Date" ma:format="DateOnly" ma:internalName="Retention_x0020_Date" ma:readOnly="false">
      <xsd:simpleType>
        <xsd:restriction base="dms:DateTime"/>
      </xsd:simpleType>
    </xsd:element>
    <xsd:element name="RetentionType" ma:index="7" nillable="true" ma:displayName="Retention Type" ma:default="Notify" ma:format="Dropdown" ma:internalName="Retention_x0020_Type" ma:readOnly="false">
      <xsd:simpleType>
        <xsd:restriction base="dms:Choice">
          <xsd:enumeration value="Notify"/>
          <xsd:enumeration value="Delete"/>
          <xsd:enumeration value="Declare"/>
        </xsd:restriction>
      </xsd:simpleType>
    </xsd:element>
    <xsd:element name="Retention" ma:index="8" nillable="true" ma:displayName="Retention" ma:default="0" ma:internalName="Retention" ma:readOnly="false" ma:percentage="FALSE">
      <xsd:simpleType>
        <xsd:restriction base="dms:Number"/>
      </xsd:simpleType>
    </xsd:element>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e4ee30-08db-4bac-9b0f-6d4820e0bfb0"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AutoTags" ma:index="21" nillable="true" ma:displayName="Tags" ma:internalName="MediaServiceAutoTags"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OCR" ma:index="2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file>

<file path=customXml/itemProps1.xml><?xml version="1.0" encoding="utf-8"?>
<ds:datastoreItem xmlns:ds="http://schemas.openxmlformats.org/officeDocument/2006/customXml" ds:itemID="{25CDC374-2B55-4A27-A860-E06DA069FD2A}">
  <ds:schemaRefs>
    <ds:schemaRef ds:uri="1de4ee30-08db-4bac-9b0f-6d4820e0bfb0"/>
    <ds:schemaRef ds:uri="6dab36e7-c487-4780-8e35-3b48fa83d7a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4"/>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652520D-E80B-43A8-88F7-00CED3548116}">
  <ds:schemaRefs>
    <ds:schemaRef ds:uri="1de4ee30-08db-4bac-9b0f-6d4820e0bfb0"/>
    <ds:schemaRef ds:uri="6dab36e7-c487-4780-8e35-3b48fa83d7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4"/>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C11F54C-B6F1-430A-AC56-7CE0F67A89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11</Slides>
  <Notes>10</Notes>
  <HiddenSlides>0</HiddenSlide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ONS</vt:lpstr>
      <vt:lpstr>Office Theme</vt:lpstr>
      <vt:lpstr>The Data Journey</vt:lpstr>
      <vt:lpstr>Engineering challenges using admin data</vt:lpstr>
      <vt:lpstr>PowerPoint Presentation</vt:lpstr>
      <vt:lpstr>Primary engineering- Preparing for data </vt:lpstr>
      <vt:lpstr>Primary engineering- When data is delivered</vt:lpstr>
      <vt:lpstr>Primary Engineering​ - Structuring and standardisation</vt:lpstr>
      <vt:lpstr>PowerPoint Presentation</vt:lpstr>
      <vt:lpstr>PowerPoint Presentation</vt:lpstr>
      <vt:lpstr>PowerPoint Presentation</vt:lpstr>
      <vt:lpstr>Conclusions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for National Statistics widescreen presentation template</dc:title>
  <dc:creator>Andy Budd</dc:creator>
  <cp:revision>474</cp:revision>
  <cp:lastPrinted>2018-12-19T10:37:59Z</cp:lastPrinted>
  <dcterms:created xsi:type="dcterms:W3CDTF">2018-07-16T11:41:44Z</dcterms:created>
  <dcterms:modified xsi:type="dcterms:W3CDTF">2022-06-23T15:44:08Z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0x010100DD614D34929125409673E74BB2235456</vt:lpwstr>
  </property>
</Properties>
</file>