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  <p:sldMasterId id="2147483670" r:id="rId6"/>
    <p:sldMasterId id="2147483675" r:id="rId7"/>
    <p:sldMasterId id="2147483677" r:id="rId8"/>
    <p:sldMasterId id="2147483689" r:id="rId9"/>
  </p:sldMasterIdLst>
  <p:notesMasterIdLst>
    <p:notesMasterId r:id="rId23"/>
  </p:notesMasterIdLst>
  <p:sldIdLst>
    <p:sldId id="261" r:id="rId10"/>
    <p:sldId id="4102" r:id="rId11"/>
    <p:sldId id="256" r:id="rId12"/>
    <p:sldId id="4112" r:id="rId13"/>
    <p:sldId id="4123" r:id="rId14"/>
    <p:sldId id="4113" r:id="rId15"/>
    <p:sldId id="4115" r:id="rId16"/>
    <p:sldId id="4116" r:id="rId17"/>
    <p:sldId id="4117" r:id="rId18"/>
    <p:sldId id="4124" r:id="rId19"/>
    <p:sldId id="4126" r:id="rId20"/>
    <p:sldId id="4119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338AA7"/>
    <a:srgbClr val="00B050"/>
    <a:srgbClr val="8E8E8E"/>
    <a:srgbClr val="00B0F0"/>
    <a:srgbClr val="808080"/>
    <a:srgbClr val="979797"/>
    <a:srgbClr val="D0793E"/>
    <a:srgbClr val="F8F8F8"/>
    <a:srgbClr val="F4F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3F5293-79AE-4173-9EE3-9D490F1FDD18}" v="102" dt="2022-10-24T05:15:38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ndre Foster Ngogang Wandji" userId="66280f7f-72af-4382-a4f1-11d359970bc7" providerId="ADAL" clId="{FDA977FC-12EF-43D5-9F4F-D2024F67E727}"/>
    <pc:docChg chg="undo modSld">
      <pc:chgData name="Leandre Foster Ngogang Wandji" userId="66280f7f-72af-4382-a4f1-11d359970bc7" providerId="ADAL" clId="{FDA977FC-12EF-43D5-9F4F-D2024F67E727}" dt="2022-10-24T05:15:52.246" v="232" actId="1036"/>
      <pc:docMkLst>
        <pc:docMk/>
      </pc:docMkLst>
      <pc:sldChg chg="addSp delSp">
        <pc:chgData name="Leandre Foster Ngogang Wandji" userId="66280f7f-72af-4382-a4f1-11d359970bc7" providerId="ADAL" clId="{FDA977FC-12EF-43D5-9F4F-D2024F67E727}" dt="2022-10-24T05:07:25.061" v="77"/>
        <pc:sldMkLst>
          <pc:docMk/>
          <pc:sldMk cId="726629065" sldId="256"/>
        </pc:sldMkLst>
        <pc:spChg chg="del">
          <ac:chgData name="Leandre Foster Ngogang Wandji" userId="66280f7f-72af-4382-a4f1-11d359970bc7" providerId="ADAL" clId="{FDA977FC-12EF-43D5-9F4F-D2024F67E727}" dt="2022-10-24T05:07:22.363" v="76"/>
          <ac:spMkLst>
            <pc:docMk/>
            <pc:sldMk cId="726629065" sldId="256"/>
            <ac:spMk id="16" creationId="{CA2B929C-F8F3-4408-8C43-C8CBC5480A29}"/>
          </ac:spMkLst>
        </pc:spChg>
        <pc:spChg chg="del">
          <ac:chgData name="Leandre Foster Ngogang Wandji" userId="66280f7f-72af-4382-a4f1-11d359970bc7" providerId="ADAL" clId="{FDA977FC-12EF-43D5-9F4F-D2024F67E727}" dt="2022-10-24T05:07:22.363" v="76"/>
          <ac:spMkLst>
            <pc:docMk/>
            <pc:sldMk cId="726629065" sldId="256"/>
            <ac:spMk id="17" creationId="{51EDEBEB-D4F7-4B23-B09C-6F55EC1BB9CD}"/>
          </ac:spMkLst>
        </pc:spChg>
        <pc:spChg chg="del">
          <ac:chgData name="Leandre Foster Ngogang Wandji" userId="66280f7f-72af-4382-a4f1-11d359970bc7" providerId="ADAL" clId="{FDA977FC-12EF-43D5-9F4F-D2024F67E727}" dt="2022-10-24T05:07:22.363" v="76"/>
          <ac:spMkLst>
            <pc:docMk/>
            <pc:sldMk cId="726629065" sldId="256"/>
            <ac:spMk id="18" creationId="{0FC42FD1-2347-4DC4-858E-5822B7808D24}"/>
          </ac:spMkLst>
        </pc:spChg>
        <pc:spChg chg="del">
          <ac:chgData name="Leandre Foster Ngogang Wandji" userId="66280f7f-72af-4382-a4f1-11d359970bc7" providerId="ADAL" clId="{FDA977FC-12EF-43D5-9F4F-D2024F67E727}" dt="2022-10-24T05:07:22.363" v="76"/>
          <ac:spMkLst>
            <pc:docMk/>
            <pc:sldMk cId="726629065" sldId="256"/>
            <ac:spMk id="19" creationId="{1FA031B7-9655-4FC8-99CE-B9A476A77732}"/>
          </ac:spMkLst>
        </pc:spChg>
        <pc:spChg chg="del">
          <ac:chgData name="Leandre Foster Ngogang Wandji" userId="66280f7f-72af-4382-a4f1-11d359970bc7" providerId="ADAL" clId="{FDA977FC-12EF-43D5-9F4F-D2024F67E727}" dt="2022-10-24T05:07:22.363" v="76"/>
          <ac:spMkLst>
            <pc:docMk/>
            <pc:sldMk cId="726629065" sldId="256"/>
            <ac:spMk id="22" creationId="{99A2FB09-B735-44A3-A389-CB8BE4FDDBD6}"/>
          </ac:spMkLst>
        </pc:spChg>
        <pc:spChg chg="del">
          <ac:chgData name="Leandre Foster Ngogang Wandji" userId="66280f7f-72af-4382-a4f1-11d359970bc7" providerId="ADAL" clId="{FDA977FC-12EF-43D5-9F4F-D2024F67E727}" dt="2022-10-24T05:07:22.363" v="76"/>
          <ac:spMkLst>
            <pc:docMk/>
            <pc:sldMk cId="726629065" sldId="256"/>
            <ac:spMk id="23" creationId="{98A6554E-DD13-44CB-8030-58B5D7FA9686}"/>
          </ac:spMkLst>
        </pc:spChg>
        <pc:spChg chg="del">
          <ac:chgData name="Leandre Foster Ngogang Wandji" userId="66280f7f-72af-4382-a4f1-11d359970bc7" providerId="ADAL" clId="{FDA977FC-12EF-43D5-9F4F-D2024F67E727}" dt="2022-10-24T05:07:22.363" v="76"/>
          <ac:spMkLst>
            <pc:docMk/>
            <pc:sldMk cId="726629065" sldId="256"/>
            <ac:spMk id="24" creationId="{A9915C4B-A34E-4A43-9318-374C2CA39433}"/>
          </ac:spMkLst>
        </pc:spChg>
        <pc:spChg chg="del">
          <ac:chgData name="Leandre Foster Ngogang Wandji" userId="66280f7f-72af-4382-a4f1-11d359970bc7" providerId="ADAL" clId="{FDA977FC-12EF-43D5-9F4F-D2024F67E727}" dt="2022-10-24T05:07:22.363" v="76"/>
          <ac:spMkLst>
            <pc:docMk/>
            <pc:sldMk cId="726629065" sldId="256"/>
            <ac:spMk id="25" creationId="{C1317E21-1F1D-47DB-A0B8-BD9B50D596A9}"/>
          </ac:spMkLst>
        </pc:spChg>
        <pc:spChg chg="del">
          <ac:chgData name="Leandre Foster Ngogang Wandji" userId="66280f7f-72af-4382-a4f1-11d359970bc7" providerId="ADAL" clId="{FDA977FC-12EF-43D5-9F4F-D2024F67E727}" dt="2022-10-24T05:07:22.363" v="76"/>
          <ac:spMkLst>
            <pc:docMk/>
            <pc:sldMk cId="726629065" sldId="256"/>
            <ac:spMk id="27" creationId="{6D34B0BE-53B7-4F29-A5BD-36069D3FCB8D}"/>
          </ac:spMkLst>
        </pc:spChg>
        <pc:spChg chg="del">
          <ac:chgData name="Leandre Foster Ngogang Wandji" userId="66280f7f-72af-4382-a4f1-11d359970bc7" providerId="ADAL" clId="{FDA977FC-12EF-43D5-9F4F-D2024F67E727}" dt="2022-10-24T05:07:22.363" v="76"/>
          <ac:spMkLst>
            <pc:docMk/>
            <pc:sldMk cId="726629065" sldId="256"/>
            <ac:spMk id="28" creationId="{CC2CF319-0430-4CFF-8B69-B1E9E7F8EC7D}"/>
          </ac:spMkLst>
        </pc:spChg>
        <pc:picChg chg="add">
          <ac:chgData name="Leandre Foster Ngogang Wandji" userId="66280f7f-72af-4382-a4f1-11d359970bc7" providerId="ADAL" clId="{FDA977FC-12EF-43D5-9F4F-D2024F67E727}" dt="2022-10-24T05:07:25.061" v="77"/>
          <ac:picMkLst>
            <pc:docMk/>
            <pc:sldMk cId="726629065" sldId="256"/>
            <ac:picMk id="2" creationId="{62CDE5FB-CABB-41AE-8292-0CB830F864E9}"/>
          </ac:picMkLst>
        </pc:picChg>
      </pc:sldChg>
      <pc:sldChg chg="addSp delSp modSp">
        <pc:chgData name="Leandre Foster Ngogang Wandji" userId="66280f7f-72af-4382-a4f1-11d359970bc7" providerId="ADAL" clId="{FDA977FC-12EF-43D5-9F4F-D2024F67E727}" dt="2022-10-24T05:07:11.951" v="75" actId="1037"/>
        <pc:sldMkLst>
          <pc:docMk/>
          <pc:sldMk cId="3201254698" sldId="4102"/>
        </pc:sldMkLst>
        <pc:spChg chg="del mod">
          <ac:chgData name="Leandre Foster Ngogang Wandji" userId="66280f7f-72af-4382-a4f1-11d359970bc7" providerId="ADAL" clId="{FDA977FC-12EF-43D5-9F4F-D2024F67E727}" dt="2022-10-24T05:07:01.557" v="43"/>
          <ac:spMkLst>
            <pc:docMk/>
            <pc:sldMk cId="3201254698" sldId="4102"/>
            <ac:spMk id="48" creationId="{A9DD375E-8041-4F2D-B195-5CB86D3C1707}"/>
          </ac:spMkLst>
        </pc:spChg>
        <pc:spChg chg="del">
          <ac:chgData name="Leandre Foster Ngogang Wandji" userId="66280f7f-72af-4382-a4f1-11d359970bc7" providerId="ADAL" clId="{FDA977FC-12EF-43D5-9F4F-D2024F67E727}" dt="2022-10-24T05:07:01.557" v="43"/>
          <ac:spMkLst>
            <pc:docMk/>
            <pc:sldMk cId="3201254698" sldId="4102"/>
            <ac:spMk id="56" creationId="{0017BA24-9A46-46B1-BF79-36B2D49B3FBA}"/>
          </ac:spMkLst>
        </pc:spChg>
        <pc:spChg chg="del">
          <ac:chgData name="Leandre Foster Ngogang Wandji" userId="66280f7f-72af-4382-a4f1-11d359970bc7" providerId="ADAL" clId="{FDA977FC-12EF-43D5-9F4F-D2024F67E727}" dt="2022-10-24T05:07:01.557" v="43"/>
          <ac:spMkLst>
            <pc:docMk/>
            <pc:sldMk cId="3201254698" sldId="4102"/>
            <ac:spMk id="57" creationId="{124F1A4E-112A-4D47-9D5C-8794A325ED1B}"/>
          </ac:spMkLst>
        </pc:spChg>
        <pc:spChg chg="del">
          <ac:chgData name="Leandre Foster Ngogang Wandji" userId="66280f7f-72af-4382-a4f1-11d359970bc7" providerId="ADAL" clId="{FDA977FC-12EF-43D5-9F4F-D2024F67E727}" dt="2022-10-24T05:07:01.557" v="43"/>
          <ac:spMkLst>
            <pc:docMk/>
            <pc:sldMk cId="3201254698" sldId="4102"/>
            <ac:spMk id="58" creationId="{22F06CFE-3BFF-460F-AF0E-1E466C9F36D8}"/>
          </ac:spMkLst>
        </pc:spChg>
        <pc:spChg chg="del">
          <ac:chgData name="Leandre Foster Ngogang Wandji" userId="66280f7f-72af-4382-a4f1-11d359970bc7" providerId="ADAL" clId="{FDA977FC-12EF-43D5-9F4F-D2024F67E727}" dt="2022-10-24T05:07:01.557" v="43"/>
          <ac:spMkLst>
            <pc:docMk/>
            <pc:sldMk cId="3201254698" sldId="4102"/>
            <ac:spMk id="59" creationId="{D3A346EB-59AC-4070-BDDA-666A1288529B}"/>
          </ac:spMkLst>
        </pc:spChg>
        <pc:spChg chg="del">
          <ac:chgData name="Leandre Foster Ngogang Wandji" userId="66280f7f-72af-4382-a4f1-11d359970bc7" providerId="ADAL" clId="{FDA977FC-12EF-43D5-9F4F-D2024F67E727}" dt="2022-10-24T05:07:01.557" v="43"/>
          <ac:spMkLst>
            <pc:docMk/>
            <pc:sldMk cId="3201254698" sldId="4102"/>
            <ac:spMk id="60" creationId="{3F8B15A0-CA07-4A34-94BB-43CAF03B060C}"/>
          </ac:spMkLst>
        </pc:spChg>
        <pc:spChg chg="del">
          <ac:chgData name="Leandre Foster Ngogang Wandji" userId="66280f7f-72af-4382-a4f1-11d359970bc7" providerId="ADAL" clId="{FDA977FC-12EF-43D5-9F4F-D2024F67E727}" dt="2022-10-24T05:07:01.557" v="43"/>
          <ac:spMkLst>
            <pc:docMk/>
            <pc:sldMk cId="3201254698" sldId="4102"/>
            <ac:spMk id="61" creationId="{CDB37184-E733-4588-928F-359C7FC239ED}"/>
          </ac:spMkLst>
        </pc:spChg>
        <pc:spChg chg="del">
          <ac:chgData name="Leandre Foster Ngogang Wandji" userId="66280f7f-72af-4382-a4f1-11d359970bc7" providerId="ADAL" clId="{FDA977FC-12EF-43D5-9F4F-D2024F67E727}" dt="2022-10-24T05:07:01.557" v="43"/>
          <ac:spMkLst>
            <pc:docMk/>
            <pc:sldMk cId="3201254698" sldId="4102"/>
            <ac:spMk id="62" creationId="{6C28FC96-1BA3-4B70-B78E-CB22473F86E8}"/>
          </ac:spMkLst>
        </pc:spChg>
        <pc:spChg chg="del">
          <ac:chgData name="Leandre Foster Ngogang Wandji" userId="66280f7f-72af-4382-a4f1-11d359970bc7" providerId="ADAL" clId="{FDA977FC-12EF-43D5-9F4F-D2024F67E727}" dt="2022-10-24T05:07:01.557" v="43"/>
          <ac:spMkLst>
            <pc:docMk/>
            <pc:sldMk cId="3201254698" sldId="4102"/>
            <ac:spMk id="63" creationId="{590405EB-351E-4CEE-8BF5-78720B010F37}"/>
          </ac:spMkLst>
        </pc:spChg>
        <pc:spChg chg="del">
          <ac:chgData name="Leandre Foster Ngogang Wandji" userId="66280f7f-72af-4382-a4f1-11d359970bc7" providerId="ADAL" clId="{FDA977FC-12EF-43D5-9F4F-D2024F67E727}" dt="2022-10-24T05:07:01.557" v="43"/>
          <ac:spMkLst>
            <pc:docMk/>
            <pc:sldMk cId="3201254698" sldId="4102"/>
            <ac:spMk id="64" creationId="{DA3E3434-A75B-4A46-BC4A-ECAC6646987D}"/>
          </ac:spMkLst>
        </pc:spChg>
        <pc:spChg chg="del">
          <ac:chgData name="Leandre Foster Ngogang Wandji" userId="66280f7f-72af-4382-a4f1-11d359970bc7" providerId="ADAL" clId="{FDA977FC-12EF-43D5-9F4F-D2024F67E727}" dt="2022-10-24T05:07:01.557" v="43"/>
          <ac:spMkLst>
            <pc:docMk/>
            <pc:sldMk cId="3201254698" sldId="4102"/>
            <ac:spMk id="65" creationId="{81E0CE4F-4E0B-4A26-8EB4-D7F07CF764E3}"/>
          </ac:spMkLst>
        </pc:spChg>
        <pc:spChg chg="del">
          <ac:chgData name="Leandre Foster Ngogang Wandji" userId="66280f7f-72af-4382-a4f1-11d359970bc7" providerId="ADAL" clId="{FDA977FC-12EF-43D5-9F4F-D2024F67E727}" dt="2022-10-24T05:07:01.557" v="43"/>
          <ac:spMkLst>
            <pc:docMk/>
            <pc:sldMk cId="3201254698" sldId="4102"/>
            <ac:spMk id="66" creationId="{3F6B6453-0F0E-452D-8308-FAB9E0AA233E}"/>
          </ac:spMkLst>
        </pc:spChg>
        <pc:spChg chg="del">
          <ac:chgData name="Leandre Foster Ngogang Wandji" userId="66280f7f-72af-4382-a4f1-11d359970bc7" providerId="ADAL" clId="{FDA977FC-12EF-43D5-9F4F-D2024F67E727}" dt="2022-10-24T05:07:01.557" v="43"/>
          <ac:spMkLst>
            <pc:docMk/>
            <pc:sldMk cId="3201254698" sldId="4102"/>
            <ac:spMk id="67" creationId="{C13D126D-2A6F-4B33-91DC-4CA2E3F5C10F}"/>
          </ac:spMkLst>
        </pc:spChg>
        <pc:spChg chg="del">
          <ac:chgData name="Leandre Foster Ngogang Wandji" userId="66280f7f-72af-4382-a4f1-11d359970bc7" providerId="ADAL" clId="{FDA977FC-12EF-43D5-9F4F-D2024F67E727}" dt="2022-10-24T05:07:01.557" v="43"/>
          <ac:spMkLst>
            <pc:docMk/>
            <pc:sldMk cId="3201254698" sldId="4102"/>
            <ac:spMk id="68" creationId="{1F2C21E6-F494-44A3-B5A5-C2C100E389D6}"/>
          </ac:spMkLst>
        </pc:spChg>
        <pc:spChg chg="del">
          <ac:chgData name="Leandre Foster Ngogang Wandji" userId="66280f7f-72af-4382-a4f1-11d359970bc7" providerId="ADAL" clId="{FDA977FC-12EF-43D5-9F4F-D2024F67E727}" dt="2022-10-24T05:07:01.557" v="43"/>
          <ac:spMkLst>
            <pc:docMk/>
            <pc:sldMk cId="3201254698" sldId="4102"/>
            <ac:spMk id="69" creationId="{64D03389-9C58-4C08-A579-BC2BBE51C971}"/>
          </ac:spMkLst>
        </pc:spChg>
        <pc:spChg chg="del">
          <ac:chgData name="Leandre Foster Ngogang Wandji" userId="66280f7f-72af-4382-a4f1-11d359970bc7" providerId="ADAL" clId="{FDA977FC-12EF-43D5-9F4F-D2024F67E727}" dt="2022-10-24T05:07:01.557" v="43"/>
          <ac:spMkLst>
            <pc:docMk/>
            <pc:sldMk cId="3201254698" sldId="4102"/>
            <ac:spMk id="70" creationId="{6A8102C9-8CB9-4DE7-91AD-841FC70A803E}"/>
          </ac:spMkLst>
        </pc:spChg>
        <pc:grpChg chg="mod">
          <ac:chgData name="Leandre Foster Ngogang Wandji" userId="66280f7f-72af-4382-a4f1-11d359970bc7" providerId="ADAL" clId="{FDA977FC-12EF-43D5-9F4F-D2024F67E727}" dt="2022-10-24T05:06:36.623" v="40" actId="1037"/>
          <ac:grpSpMkLst>
            <pc:docMk/>
            <pc:sldMk cId="3201254698" sldId="4102"/>
            <ac:grpSpMk id="4" creationId="{5326CF64-4B0D-4239-B8E3-833CC6DACFF9}"/>
          </ac:grpSpMkLst>
        </pc:grpChg>
        <pc:grpChg chg="mod">
          <ac:chgData name="Leandre Foster Ngogang Wandji" userId="66280f7f-72af-4382-a4f1-11d359970bc7" providerId="ADAL" clId="{FDA977FC-12EF-43D5-9F4F-D2024F67E727}" dt="2022-10-24T05:06:36.623" v="40" actId="1037"/>
          <ac:grpSpMkLst>
            <pc:docMk/>
            <pc:sldMk cId="3201254698" sldId="4102"/>
            <ac:grpSpMk id="5" creationId="{F511DF29-AC02-44BA-8786-3620530D0D0D}"/>
          </ac:grpSpMkLst>
        </pc:grpChg>
        <pc:grpChg chg="mod">
          <ac:chgData name="Leandre Foster Ngogang Wandji" userId="66280f7f-72af-4382-a4f1-11d359970bc7" providerId="ADAL" clId="{FDA977FC-12EF-43D5-9F4F-D2024F67E727}" dt="2022-10-24T05:06:36.623" v="40" actId="1037"/>
          <ac:grpSpMkLst>
            <pc:docMk/>
            <pc:sldMk cId="3201254698" sldId="4102"/>
            <ac:grpSpMk id="24" creationId="{DB323185-F682-4105-A6F1-290AD22A7E7C}"/>
          </ac:grpSpMkLst>
        </pc:grpChg>
        <pc:picChg chg="add mod">
          <ac:chgData name="Leandre Foster Ngogang Wandji" userId="66280f7f-72af-4382-a4f1-11d359970bc7" providerId="ADAL" clId="{FDA977FC-12EF-43D5-9F4F-D2024F67E727}" dt="2022-10-24T05:07:11.951" v="75" actId="1037"/>
          <ac:picMkLst>
            <pc:docMk/>
            <pc:sldMk cId="3201254698" sldId="4102"/>
            <ac:picMk id="3" creationId="{6BC8C6BF-E801-4080-8FA6-E35021945498}"/>
          </ac:picMkLst>
        </pc:picChg>
      </pc:sldChg>
      <pc:sldChg chg="addSp delSp modSp">
        <pc:chgData name="Leandre Foster Ngogang Wandji" userId="66280f7f-72af-4382-a4f1-11d359970bc7" providerId="ADAL" clId="{FDA977FC-12EF-43D5-9F4F-D2024F67E727}" dt="2022-10-24T05:09:12.302" v="105" actId="1037"/>
        <pc:sldMkLst>
          <pc:docMk/>
          <pc:sldMk cId="384637436" sldId="4112"/>
        </pc:sldMkLst>
        <pc:spChg chg="add del">
          <ac:chgData name="Leandre Foster Ngogang Wandji" userId="66280f7f-72af-4382-a4f1-11d359970bc7" providerId="ADAL" clId="{FDA977FC-12EF-43D5-9F4F-D2024F67E727}" dt="2022-10-24T05:08:13.527" v="88"/>
          <ac:spMkLst>
            <pc:docMk/>
            <pc:sldMk cId="384637436" sldId="4112"/>
            <ac:spMk id="26" creationId="{B2731B55-DA8D-4D66-9EC8-35C40B3C230C}"/>
          </ac:spMkLst>
        </pc:spChg>
        <pc:spChg chg="add del">
          <ac:chgData name="Leandre Foster Ngogang Wandji" userId="66280f7f-72af-4382-a4f1-11d359970bc7" providerId="ADAL" clId="{FDA977FC-12EF-43D5-9F4F-D2024F67E727}" dt="2022-10-24T05:08:25.217" v="89"/>
          <ac:spMkLst>
            <pc:docMk/>
            <pc:sldMk cId="384637436" sldId="4112"/>
            <ac:spMk id="28" creationId="{3E2B9CF4-64E2-479C-BC25-BEF5D266A6AD}"/>
          </ac:spMkLst>
        </pc:spChg>
        <pc:spChg chg="del">
          <ac:chgData name="Leandre Foster Ngogang Wandji" userId="66280f7f-72af-4382-a4f1-11d359970bc7" providerId="ADAL" clId="{FDA977FC-12EF-43D5-9F4F-D2024F67E727}" dt="2022-10-24T05:09:03.601" v="100"/>
          <ac:spMkLst>
            <pc:docMk/>
            <pc:sldMk cId="384637436" sldId="4112"/>
            <ac:spMk id="42" creationId="{F40D6644-5B1D-41D7-B02B-66321F7B607E}"/>
          </ac:spMkLst>
        </pc:spChg>
        <pc:spChg chg="del">
          <ac:chgData name="Leandre Foster Ngogang Wandji" userId="66280f7f-72af-4382-a4f1-11d359970bc7" providerId="ADAL" clId="{FDA977FC-12EF-43D5-9F4F-D2024F67E727}" dt="2022-10-24T05:09:03.601" v="100"/>
          <ac:spMkLst>
            <pc:docMk/>
            <pc:sldMk cId="384637436" sldId="4112"/>
            <ac:spMk id="43" creationId="{1D429793-A197-45D2-9EDE-28E182ED52C5}"/>
          </ac:spMkLst>
        </pc:spChg>
        <pc:spChg chg="del">
          <ac:chgData name="Leandre Foster Ngogang Wandji" userId="66280f7f-72af-4382-a4f1-11d359970bc7" providerId="ADAL" clId="{FDA977FC-12EF-43D5-9F4F-D2024F67E727}" dt="2022-10-24T05:08:48.032" v="94"/>
          <ac:spMkLst>
            <pc:docMk/>
            <pc:sldMk cId="384637436" sldId="4112"/>
            <ac:spMk id="44" creationId="{F528F600-0779-4562-A448-7AE15F2F3FBF}"/>
          </ac:spMkLst>
        </pc:spChg>
        <pc:spChg chg="add del">
          <ac:chgData name="Leandre Foster Ngogang Wandji" userId="66280f7f-72af-4382-a4f1-11d359970bc7" providerId="ADAL" clId="{FDA977FC-12EF-43D5-9F4F-D2024F67E727}" dt="2022-10-24T05:08:48.032" v="94"/>
          <ac:spMkLst>
            <pc:docMk/>
            <pc:sldMk cId="384637436" sldId="4112"/>
            <ac:spMk id="45" creationId="{501D024F-3A15-4780-89D2-1E0E8FD22BB5}"/>
          </ac:spMkLst>
        </pc:spChg>
        <pc:spChg chg="del">
          <ac:chgData name="Leandre Foster Ngogang Wandji" userId="66280f7f-72af-4382-a4f1-11d359970bc7" providerId="ADAL" clId="{FDA977FC-12EF-43D5-9F4F-D2024F67E727}" dt="2022-10-24T05:07:37.035" v="78"/>
          <ac:spMkLst>
            <pc:docMk/>
            <pc:sldMk cId="384637436" sldId="4112"/>
            <ac:spMk id="46" creationId="{3A943970-13A3-465E-843F-589DA8DA6E15}"/>
          </ac:spMkLst>
        </pc:spChg>
        <pc:spChg chg="del">
          <ac:chgData name="Leandre Foster Ngogang Wandji" userId="66280f7f-72af-4382-a4f1-11d359970bc7" providerId="ADAL" clId="{FDA977FC-12EF-43D5-9F4F-D2024F67E727}" dt="2022-10-24T05:07:37.035" v="78"/>
          <ac:spMkLst>
            <pc:docMk/>
            <pc:sldMk cId="384637436" sldId="4112"/>
            <ac:spMk id="54" creationId="{E857760E-5D91-42A6-B2E0-D10AD342C58A}"/>
          </ac:spMkLst>
        </pc:spChg>
        <pc:spChg chg="del">
          <ac:chgData name="Leandre Foster Ngogang Wandji" userId="66280f7f-72af-4382-a4f1-11d359970bc7" providerId="ADAL" clId="{FDA977FC-12EF-43D5-9F4F-D2024F67E727}" dt="2022-10-24T05:07:37.035" v="78"/>
          <ac:spMkLst>
            <pc:docMk/>
            <pc:sldMk cId="384637436" sldId="4112"/>
            <ac:spMk id="55" creationId="{57636F2D-F3DF-4B6E-BEA6-4197BDE1336A}"/>
          </ac:spMkLst>
        </pc:spChg>
        <pc:spChg chg="del">
          <ac:chgData name="Leandre Foster Ngogang Wandji" userId="66280f7f-72af-4382-a4f1-11d359970bc7" providerId="ADAL" clId="{FDA977FC-12EF-43D5-9F4F-D2024F67E727}" dt="2022-10-24T05:07:37.035" v="78"/>
          <ac:spMkLst>
            <pc:docMk/>
            <pc:sldMk cId="384637436" sldId="4112"/>
            <ac:spMk id="67" creationId="{5980F981-FCE4-4C33-92CE-E45709F7B427}"/>
          </ac:spMkLst>
        </pc:spChg>
        <pc:spChg chg="del">
          <ac:chgData name="Leandre Foster Ngogang Wandji" userId="66280f7f-72af-4382-a4f1-11d359970bc7" providerId="ADAL" clId="{FDA977FC-12EF-43D5-9F4F-D2024F67E727}" dt="2022-10-24T05:07:37.035" v="78"/>
          <ac:spMkLst>
            <pc:docMk/>
            <pc:sldMk cId="384637436" sldId="4112"/>
            <ac:spMk id="71" creationId="{EF4FF3D4-CCB8-4DE5-945E-0BC966030349}"/>
          </ac:spMkLst>
        </pc:spChg>
        <pc:spChg chg="del">
          <ac:chgData name="Leandre Foster Ngogang Wandji" userId="66280f7f-72af-4382-a4f1-11d359970bc7" providerId="ADAL" clId="{FDA977FC-12EF-43D5-9F4F-D2024F67E727}" dt="2022-10-24T05:07:37.035" v="78"/>
          <ac:spMkLst>
            <pc:docMk/>
            <pc:sldMk cId="384637436" sldId="4112"/>
            <ac:spMk id="79" creationId="{287536DA-6C61-4EA0-B029-B2F1082171E2}"/>
          </ac:spMkLst>
        </pc:spChg>
        <pc:spChg chg="add del">
          <ac:chgData name="Leandre Foster Ngogang Wandji" userId="66280f7f-72af-4382-a4f1-11d359970bc7" providerId="ADAL" clId="{FDA977FC-12EF-43D5-9F4F-D2024F67E727}" dt="2022-10-24T05:08:25.217" v="89"/>
          <ac:spMkLst>
            <pc:docMk/>
            <pc:sldMk cId="384637436" sldId="4112"/>
            <ac:spMk id="84" creationId="{1657A6F0-1B9F-45E2-81FA-9FBCA28EC6C1}"/>
          </ac:spMkLst>
        </pc:spChg>
        <pc:grpChg chg="del">
          <ac:chgData name="Leandre Foster Ngogang Wandji" userId="66280f7f-72af-4382-a4f1-11d359970bc7" providerId="ADAL" clId="{FDA977FC-12EF-43D5-9F4F-D2024F67E727}" dt="2022-10-24T05:07:37.035" v="78"/>
          <ac:grpSpMkLst>
            <pc:docMk/>
            <pc:sldMk cId="384637436" sldId="4112"/>
            <ac:grpSpMk id="102" creationId="{A56300F7-46EB-4174-B72B-4E84048691D0}"/>
          </ac:grpSpMkLst>
        </pc:grpChg>
        <pc:picChg chg="add mod">
          <ac:chgData name="Leandre Foster Ngogang Wandji" userId="66280f7f-72af-4382-a4f1-11d359970bc7" providerId="ADAL" clId="{FDA977FC-12EF-43D5-9F4F-D2024F67E727}" dt="2022-10-24T05:07:49.012" v="82" actId="1076"/>
          <ac:picMkLst>
            <pc:docMk/>
            <pc:sldMk cId="384637436" sldId="4112"/>
            <ac:picMk id="3" creationId="{2D046165-651D-42CC-9F8E-44FC6715316A}"/>
          </ac:picMkLst>
        </pc:picChg>
        <pc:picChg chg="add del mod">
          <ac:chgData name="Leandre Foster Ngogang Wandji" userId="66280f7f-72af-4382-a4f1-11d359970bc7" providerId="ADAL" clId="{FDA977FC-12EF-43D5-9F4F-D2024F67E727}" dt="2022-10-24T05:08:12.386" v="87"/>
          <ac:picMkLst>
            <pc:docMk/>
            <pc:sldMk cId="384637436" sldId="4112"/>
            <ac:picMk id="4" creationId="{F6936896-F343-41B5-9A7C-5D9D3E0051DF}"/>
          </ac:picMkLst>
        </pc:picChg>
        <pc:picChg chg="add mod">
          <ac:chgData name="Leandre Foster Ngogang Wandji" userId="66280f7f-72af-4382-a4f1-11d359970bc7" providerId="ADAL" clId="{FDA977FC-12EF-43D5-9F4F-D2024F67E727}" dt="2022-10-24T05:08:30.604" v="91" actId="1076"/>
          <ac:picMkLst>
            <pc:docMk/>
            <pc:sldMk cId="384637436" sldId="4112"/>
            <ac:picMk id="5" creationId="{CB8E80E5-97FB-4399-AA62-D6E43F0336A1}"/>
          </ac:picMkLst>
        </pc:picChg>
        <pc:picChg chg="add mod">
          <ac:chgData name="Leandre Foster Ngogang Wandji" userId="66280f7f-72af-4382-a4f1-11d359970bc7" providerId="ADAL" clId="{FDA977FC-12EF-43D5-9F4F-D2024F67E727}" dt="2022-10-24T05:08:55.038" v="99" actId="1037"/>
          <ac:picMkLst>
            <pc:docMk/>
            <pc:sldMk cId="384637436" sldId="4112"/>
            <ac:picMk id="6" creationId="{B77EAE44-844F-45CE-AAB8-9DEC782E2A62}"/>
          </ac:picMkLst>
        </pc:picChg>
        <pc:picChg chg="add mod">
          <ac:chgData name="Leandre Foster Ngogang Wandji" userId="66280f7f-72af-4382-a4f1-11d359970bc7" providerId="ADAL" clId="{FDA977FC-12EF-43D5-9F4F-D2024F67E727}" dt="2022-10-24T05:09:12.302" v="105" actId="1037"/>
          <ac:picMkLst>
            <pc:docMk/>
            <pc:sldMk cId="384637436" sldId="4112"/>
            <ac:picMk id="7" creationId="{66E149D0-F854-44BD-BECC-C12BDE835642}"/>
          </ac:picMkLst>
        </pc:picChg>
      </pc:sldChg>
      <pc:sldChg chg="addSp delSp modSp modAnim">
        <pc:chgData name="Leandre Foster Ngogang Wandji" userId="66280f7f-72af-4382-a4f1-11d359970bc7" providerId="ADAL" clId="{FDA977FC-12EF-43D5-9F4F-D2024F67E727}" dt="2022-10-24T05:10:28.277" v="124" actId="1038"/>
        <pc:sldMkLst>
          <pc:docMk/>
          <pc:sldMk cId="2180577024" sldId="4113"/>
        </pc:sldMkLst>
        <pc:spChg chg="del">
          <ac:chgData name="Leandre Foster Ngogang Wandji" userId="66280f7f-72af-4382-a4f1-11d359970bc7" providerId="ADAL" clId="{FDA977FC-12EF-43D5-9F4F-D2024F67E727}" dt="2022-10-24T05:10:06.058" v="111"/>
          <ac:spMkLst>
            <pc:docMk/>
            <pc:sldMk cId="2180577024" sldId="4113"/>
            <ac:spMk id="2" creationId="{588AA1D6-50A1-457A-B6C5-E214A37F0129}"/>
          </ac:spMkLst>
        </pc:spChg>
        <pc:spChg chg="del">
          <ac:chgData name="Leandre Foster Ngogang Wandji" userId="66280f7f-72af-4382-a4f1-11d359970bc7" providerId="ADAL" clId="{FDA977FC-12EF-43D5-9F4F-D2024F67E727}" dt="2022-10-24T05:09:34.774" v="108"/>
          <ac:spMkLst>
            <pc:docMk/>
            <pc:sldMk cId="2180577024" sldId="4113"/>
            <ac:spMk id="6" creationId="{F9518068-1526-4685-B2F5-7F39FF935C2F}"/>
          </ac:spMkLst>
        </pc:spChg>
        <pc:spChg chg="del">
          <ac:chgData name="Leandre Foster Ngogang Wandji" userId="66280f7f-72af-4382-a4f1-11d359970bc7" providerId="ADAL" clId="{FDA977FC-12EF-43D5-9F4F-D2024F67E727}" dt="2022-10-24T05:09:34.774" v="108"/>
          <ac:spMkLst>
            <pc:docMk/>
            <pc:sldMk cId="2180577024" sldId="4113"/>
            <ac:spMk id="7" creationId="{E3D9A617-7B7B-FA32-634B-3B02C2A79374}"/>
          </ac:spMkLst>
        </pc:spChg>
        <pc:spChg chg="del">
          <ac:chgData name="Leandre Foster Ngogang Wandji" userId="66280f7f-72af-4382-a4f1-11d359970bc7" providerId="ADAL" clId="{FDA977FC-12EF-43D5-9F4F-D2024F67E727}" dt="2022-10-24T05:10:06.058" v="111"/>
          <ac:spMkLst>
            <pc:docMk/>
            <pc:sldMk cId="2180577024" sldId="4113"/>
            <ac:spMk id="9" creationId="{3884B7BE-6010-4BBE-BCA3-BCE2AA50A1A6}"/>
          </ac:spMkLst>
        </pc:spChg>
        <pc:spChg chg="del">
          <ac:chgData name="Leandre Foster Ngogang Wandji" userId="66280f7f-72af-4382-a4f1-11d359970bc7" providerId="ADAL" clId="{FDA977FC-12EF-43D5-9F4F-D2024F67E727}" dt="2022-10-24T05:10:06.058" v="111"/>
          <ac:spMkLst>
            <pc:docMk/>
            <pc:sldMk cId="2180577024" sldId="4113"/>
            <ac:spMk id="10" creationId="{0FD9A553-08BD-4D98-8A77-C5581E703EAA}"/>
          </ac:spMkLst>
        </pc:spChg>
        <pc:spChg chg="del">
          <ac:chgData name="Leandre Foster Ngogang Wandji" userId="66280f7f-72af-4382-a4f1-11d359970bc7" providerId="ADAL" clId="{FDA977FC-12EF-43D5-9F4F-D2024F67E727}" dt="2022-10-24T05:10:06.058" v="111"/>
          <ac:spMkLst>
            <pc:docMk/>
            <pc:sldMk cId="2180577024" sldId="4113"/>
            <ac:spMk id="11" creationId="{A7AAE88C-982E-4B02-A174-51ED4BCB7BB5}"/>
          </ac:spMkLst>
        </pc:spChg>
        <pc:spChg chg="del">
          <ac:chgData name="Leandre Foster Ngogang Wandji" userId="66280f7f-72af-4382-a4f1-11d359970bc7" providerId="ADAL" clId="{FDA977FC-12EF-43D5-9F4F-D2024F67E727}" dt="2022-10-24T05:10:06.058" v="111"/>
          <ac:spMkLst>
            <pc:docMk/>
            <pc:sldMk cId="2180577024" sldId="4113"/>
            <ac:spMk id="12" creationId="{A8925EAA-A394-4EB3-9812-68E19EA7284B}"/>
          </ac:spMkLst>
        </pc:spChg>
        <pc:spChg chg="del">
          <ac:chgData name="Leandre Foster Ngogang Wandji" userId="66280f7f-72af-4382-a4f1-11d359970bc7" providerId="ADAL" clId="{FDA977FC-12EF-43D5-9F4F-D2024F67E727}" dt="2022-10-24T05:10:06.058" v="111"/>
          <ac:spMkLst>
            <pc:docMk/>
            <pc:sldMk cId="2180577024" sldId="4113"/>
            <ac:spMk id="15" creationId="{453C31F8-AEC7-4A3A-B0A8-4C89F92A9FC0}"/>
          </ac:spMkLst>
        </pc:spChg>
        <pc:spChg chg="del">
          <ac:chgData name="Leandre Foster Ngogang Wandji" userId="66280f7f-72af-4382-a4f1-11d359970bc7" providerId="ADAL" clId="{FDA977FC-12EF-43D5-9F4F-D2024F67E727}" dt="2022-10-24T05:10:06.058" v="111"/>
          <ac:spMkLst>
            <pc:docMk/>
            <pc:sldMk cId="2180577024" sldId="4113"/>
            <ac:spMk id="19" creationId="{4C06D439-2FB2-4B12-8879-7083F12E4E91}"/>
          </ac:spMkLst>
        </pc:spChg>
        <pc:picChg chg="add mod">
          <ac:chgData name="Leandre Foster Ngogang Wandji" userId="66280f7f-72af-4382-a4f1-11d359970bc7" providerId="ADAL" clId="{FDA977FC-12EF-43D5-9F4F-D2024F67E727}" dt="2022-10-24T05:10:18.695" v="118" actId="1035"/>
          <ac:picMkLst>
            <pc:docMk/>
            <pc:sldMk cId="2180577024" sldId="4113"/>
            <ac:picMk id="3" creationId="{2259C452-120D-49C9-A551-636DF60F7407}"/>
          </ac:picMkLst>
        </pc:picChg>
        <pc:picChg chg="add mod">
          <ac:chgData name="Leandre Foster Ngogang Wandji" userId="66280f7f-72af-4382-a4f1-11d359970bc7" providerId="ADAL" clId="{FDA977FC-12EF-43D5-9F4F-D2024F67E727}" dt="2022-10-24T05:10:28.277" v="124" actId="1038"/>
          <ac:picMkLst>
            <pc:docMk/>
            <pc:sldMk cId="2180577024" sldId="4113"/>
            <ac:picMk id="4" creationId="{7371C536-5DFD-4434-ACE0-4FB70E8BF843}"/>
          </ac:picMkLst>
        </pc:picChg>
        <pc:cxnChg chg="del">
          <ac:chgData name="Leandre Foster Ngogang Wandji" userId="66280f7f-72af-4382-a4f1-11d359970bc7" providerId="ADAL" clId="{FDA977FC-12EF-43D5-9F4F-D2024F67E727}" dt="2022-10-24T05:10:06.058" v="111"/>
          <ac:cxnSpMkLst>
            <pc:docMk/>
            <pc:sldMk cId="2180577024" sldId="4113"/>
            <ac:cxnSpMk id="87" creationId="{4498A197-594D-49AA-912E-596DD1D82158}"/>
          </ac:cxnSpMkLst>
        </pc:cxnChg>
      </pc:sldChg>
      <pc:sldChg chg="addSp delSp modSp modAnim">
        <pc:chgData name="Leandre Foster Ngogang Wandji" userId="66280f7f-72af-4382-a4f1-11d359970bc7" providerId="ADAL" clId="{FDA977FC-12EF-43D5-9F4F-D2024F67E727}" dt="2022-10-24T05:12:02.213" v="150" actId="1076"/>
        <pc:sldMkLst>
          <pc:docMk/>
          <pc:sldMk cId="912608717" sldId="4115"/>
        </pc:sldMkLst>
        <pc:spChg chg="del">
          <ac:chgData name="Leandre Foster Ngogang Wandji" userId="66280f7f-72af-4382-a4f1-11d359970bc7" providerId="ADAL" clId="{FDA977FC-12EF-43D5-9F4F-D2024F67E727}" dt="2022-10-24T05:10:53.388" v="128"/>
          <ac:spMkLst>
            <pc:docMk/>
            <pc:sldMk cId="912608717" sldId="4115"/>
            <ac:spMk id="32" creationId="{5F5D3B0C-F46B-4354-B2BF-FC8AE74A3D3D}"/>
          </ac:spMkLst>
        </pc:spChg>
        <pc:spChg chg="del">
          <ac:chgData name="Leandre Foster Ngogang Wandji" userId="66280f7f-72af-4382-a4f1-11d359970bc7" providerId="ADAL" clId="{FDA977FC-12EF-43D5-9F4F-D2024F67E727}" dt="2022-10-24T05:10:53.388" v="128"/>
          <ac:spMkLst>
            <pc:docMk/>
            <pc:sldMk cId="912608717" sldId="4115"/>
            <ac:spMk id="33" creationId="{73AA6622-0B40-4B0E-B407-36389F84B784}"/>
          </ac:spMkLst>
        </pc:spChg>
        <pc:spChg chg="del">
          <ac:chgData name="Leandre Foster Ngogang Wandji" userId="66280f7f-72af-4382-a4f1-11d359970bc7" providerId="ADAL" clId="{FDA977FC-12EF-43D5-9F4F-D2024F67E727}" dt="2022-10-24T05:11:05.452" v="131"/>
          <ac:spMkLst>
            <pc:docMk/>
            <pc:sldMk cId="912608717" sldId="4115"/>
            <ac:spMk id="34" creationId="{D0BF9952-DF13-449E-B370-C813D88B95B3}"/>
          </ac:spMkLst>
        </pc:spChg>
        <pc:spChg chg="del">
          <ac:chgData name="Leandre Foster Ngogang Wandji" userId="66280f7f-72af-4382-a4f1-11d359970bc7" providerId="ADAL" clId="{FDA977FC-12EF-43D5-9F4F-D2024F67E727}" dt="2022-10-24T05:11:05.452" v="131"/>
          <ac:spMkLst>
            <pc:docMk/>
            <pc:sldMk cId="912608717" sldId="4115"/>
            <ac:spMk id="35" creationId="{A246C8C9-2C8A-41D8-829C-8455D5442CC7}"/>
          </ac:spMkLst>
        </pc:spChg>
        <pc:spChg chg="del">
          <ac:chgData name="Leandre Foster Ngogang Wandji" userId="66280f7f-72af-4382-a4f1-11d359970bc7" providerId="ADAL" clId="{FDA977FC-12EF-43D5-9F4F-D2024F67E727}" dt="2022-10-24T05:11:17.193" v="134"/>
          <ac:spMkLst>
            <pc:docMk/>
            <pc:sldMk cId="912608717" sldId="4115"/>
            <ac:spMk id="37" creationId="{AC7B087B-6FB1-4654-BB32-F53FEBC76044}"/>
          </ac:spMkLst>
        </pc:spChg>
        <pc:spChg chg="del">
          <ac:chgData name="Leandre Foster Ngogang Wandji" userId="66280f7f-72af-4382-a4f1-11d359970bc7" providerId="ADAL" clId="{FDA977FC-12EF-43D5-9F4F-D2024F67E727}" dt="2022-10-24T05:10:41.556" v="125"/>
          <ac:spMkLst>
            <pc:docMk/>
            <pc:sldMk cId="912608717" sldId="4115"/>
            <ac:spMk id="38" creationId="{CF208E48-A0BC-4ACB-8704-6BD048F61EDA}"/>
          </ac:spMkLst>
        </pc:spChg>
        <pc:spChg chg="del">
          <ac:chgData name="Leandre Foster Ngogang Wandji" userId="66280f7f-72af-4382-a4f1-11d359970bc7" providerId="ADAL" clId="{FDA977FC-12EF-43D5-9F4F-D2024F67E727}" dt="2022-10-24T05:10:41.556" v="125"/>
          <ac:spMkLst>
            <pc:docMk/>
            <pc:sldMk cId="912608717" sldId="4115"/>
            <ac:spMk id="40" creationId="{0975FCE8-71D0-4B78-BAE9-034D4FD89D9B}"/>
          </ac:spMkLst>
        </pc:spChg>
        <pc:spChg chg="del">
          <ac:chgData name="Leandre Foster Ngogang Wandji" userId="66280f7f-72af-4382-a4f1-11d359970bc7" providerId="ADAL" clId="{FDA977FC-12EF-43D5-9F4F-D2024F67E727}" dt="2022-10-24T05:10:41.556" v="125"/>
          <ac:spMkLst>
            <pc:docMk/>
            <pc:sldMk cId="912608717" sldId="4115"/>
            <ac:spMk id="63" creationId="{926941C7-3D54-4C66-9FD1-F68365FA5576}"/>
          </ac:spMkLst>
        </pc:spChg>
        <pc:spChg chg="del">
          <ac:chgData name="Leandre Foster Ngogang Wandji" userId="66280f7f-72af-4382-a4f1-11d359970bc7" providerId="ADAL" clId="{FDA977FC-12EF-43D5-9F4F-D2024F67E727}" dt="2022-10-24T05:10:53.388" v="128"/>
          <ac:spMkLst>
            <pc:docMk/>
            <pc:sldMk cId="912608717" sldId="4115"/>
            <ac:spMk id="65" creationId="{DA10B18D-BBC2-42F0-AC01-72A8327D30B9}"/>
          </ac:spMkLst>
        </pc:spChg>
        <pc:spChg chg="del">
          <ac:chgData name="Leandre Foster Ngogang Wandji" userId="66280f7f-72af-4382-a4f1-11d359970bc7" providerId="ADAL" clId="{FDA977FC-12EF-43D5-9F4F-D2024F67E727}" dt="2022-10-24T05:11:05.452" v="131"/>
          <ac:spMkLst>
            <pc:docMk/>
            <pc:sldMk cId="912608717" sldId="4115"/>
            <ac:spMk id="66" creationId="{B0E59BBD-7374-446B-83A9-312390C44D6B}"/>
          </ac:spMkLst>
        </pc:spChg>
        <pc:spChg chg="del">
          <ac:chgData name="Leandre Foster Ngogang Wandji" userId="66280f7f-72af-4382-a4f1-11d359970bc7" providerId="ADAL" clId="{FDA977FC-12EF-43D5-9F4F-D2024F67E727}" dt="2022-10-24T05:11:17.193" v="134"/>
          <ac:spMkLst>
            <pc:docMk/>
            <pc:sldMk cId="912608717" sldId="4115"/>
            <ac:spMk id="68" creationId="{6F425054-D1B4-45DC-B9A0-44145394226B}"/>
          </ac:spMkLst>
        </pc:spChg>
        <pc:spChg chg="del">
          <ac:chgData name="Leandre Foster Ngogang Wandji" userId="66280f7f-72af-4382-a4f1-11d359970bc7" providerId="ADAL" clId="{FDA977FC-12EF-43D5-9F4F-D2024F67E727}" dt="2022-10-24T05:11:17.193" v="134"/>
          <ac:spMkLst>
            <pc:docMk/>
            <pc:sldMk cId="912608717" sldId="4115"/>
            <ac:spMk id="70" creationId="{4E6FA230-4042-4D6F-A3CD-D1F8557DCEBA}"/>
          </ac:spMkLst>
        </pc:spChg>
        <pc:spChg chg="del">
          <ac:chgData name="Leandre Foster Ngogang Wandji" userId="66280f7f-72af-4382-a4f1-11d359970bc7" providerId="ADAL" clId="{FDA977FC-12EF-43D5-9F4F-D2024F67E727}" dt="2022-10-24T05:10:41.556" v="125"/>
          <ac:spMkLst>
            <pc:docMk/>
            <pc:sldMk cId="912608717" sldId="4115"/>
            <ac:spMk id="78" creationId="{4AD1C042-88DA-43C6-A2ED-2AB541B4C857}"/>
          </ac:spMkLst>
        </pc:spChg>
        <pc:spChg chg="del">
          <ac:chgData name="Leandre Foster Ngogang Wandji" userId="66280f7f-72af-4382-a4f1-11d359970bc7" providerId="ADAL" clId="{FDA977FC-12EF-43D5-9F4F-D2024F67E727}" dt="2022-10-24T05:11:05.452" v="131"/>
          <ac:spMkLst>
            <pc:docMk/>
            <pc:sldMk cId="912608717" sldId="4115"/>
            <ac:spMk id="82" creationId="{64EEA28E-AE04-4B95-9E05-FDF450B670B6}"/>
          </ac:spMkLst>
        </pc:spChg>
        <pc:spChg chg="del">
          <ac:chgData name="Leandre Foster Ngogang Wandji" userId="66280f7f-72af-4382-a4f1-11d359970bc7" providerId="ADAL" clId="{FDA977FC-12EF-43D5-9F4F-D2024F67E727}" dt="2022-10-24T05:10:53.388" v="128"/>
          <ac:spMkLst>
            <pc:docMk/>
            <pc:sldMk cId="912608717" sldId="4115"/>
            <ac:spMk id="86" creationId="{24CF20ED-732E-4FA1-99AF-3D04F6F45F48}"/>
          </ac:spMkLst>
        </pc:spChg>
        <pc:spChg chg="del">
          <ac:chgData name="Leandre Foster Ngogang Wandji" userId="66280f7f-72af-4382-a4f1-11d359970bc7" providerId="ADAL" clId="{FDA977FC-12EF-43D5-9F4F-D2024F67E727}" dt="2022-10-24T05:11:28.956" v="137"/>
          <ac:spMkLst>
            <pc:docMk/>
            <pc:sldMk cId="912608717" sldId="4115"/>
            <ac:spMk id="90" creationId="{44808163-31E8-48A1-814E-FCB9B7575004}"/>
          </ac:spMkLst>
        </pc:spChg>
        <pc:spChg chg="del">
          <ac:chgData name="Leandre Foster Ngogang Wandji" userId="66280f7f-72af-4382-a4f1-11d359970bc7" providerId="ADAL" clId="{FDA977FC-12EF-43D5-9F4F-D2024F67E727}" dt="2022-10-24T05:11:28.956" v="137"/>
          <ac:spMkLst>
            <pc:docMk/>
            <pc:sldMk cId="912608717" sldId="4115"/>
            <ac:spMk id="91" creationId="{08066237-CB8E-467E-872B-9D51AC946F33}"/>
          </ac:spMkLst>
        </pc:spChg>
        <pc:grpChg chg="del">
          <ac:chgData name="Leandre Foster Ngogang Wandji" userId="66280f7f-72af-4382-a4f1-11d359970bc7" providerId="ADAL" clId="{FDA977FC-12EF-43D5-9F4F-D2024F67E727}" dt="2022-10-24T05:10:41.556" v="125"/>
          <ac:grpSpMkLst>
            <pc:docMk/>
            <pc:sldMk cId="912608717" sldId="4115"/>
            <ac:grpSpMk id="74" creationId="{5DC5663C-3CE7-444F-9259-6AFA99B9BAD0}"/>
          </ac:grpSpMkLst>
        </pc:grpChg>
        <pc:grpChg chg="del">
          <ac:chgData name="Leandre Foster Ngogang Wandji" userId="66280f7f-72af-4382-a4f1-11d359970bc7" providerId="ADAL" clId="{FDA977FC-12EF-43D5-9F4F-D2024F67E727}" dt="2022-10-24T05:11:05.452" v="131"/>
          <ac:grpSpMkLst>
            <pc:docMk/>
            <pc:sldMk cId="912608717" sldId="4115"/>
            <ac:grpSpMk id="79" creationId="{A049AAFD-E686-4FDA-9930-CB8F72685888}"/>
          </ac:grpSpMkLst>
        </pc:grpChg>
        <pc:grpChg chg="del">
          <ac:chgData name="Leandre Foster Ngogang Wandji" userId="66280f7f-72af-4382-a4f1-11d359970bc7" providerId="ADAL" clId="{FDA977FC-12EF-43D5-9F4F-D2024F67E727}" dt="2022-10-24T05:11:17.193" v="134"/>
          <ac:grpSpMkLst>
            <pc:docMk/>
            <pc:sldMk cId="912608717" sldId="4115"/>
            <ac:grpSpMk id="83" creationId="{5C36E2EF-58C9-478A-A2F6-643BEE7CBC1E}"/>
          </ac:grpSpMkLst>
        </pc:grpChg>
        <pc:grpChg chg="del">
          <ac:chgData name="Leandre Foster Ngogang Wandji" userId="66280f7f-72af-4382-a4f1-11d359970bc7" providerId="ADAL" clId="{FDA977FC-12EF-43D5-9F4F-D2024F67E727}" dt="2022-10-24T05:10:53.388" v="128"/>
          <ac:grpSpMkLst>
            <pc:docMk/>
            <pc:sldMk cId="912608717" sldId="4115"/>
            <ac:grpSpMk id="87" creationId="{12D67701-2A69-4890-BE1A-0B6B1E686F18}"/>
          </ac:grpSpMkLst>
        </pc:grpChg>
        <pc:picChg chg="add mod">
          <ac:chgData name="Leandre Foster Ngogang Wandji" userId="66280f7f-72af-4382-a4f1-11d359970bc7" providerId="ADAL" clId="{FDA977FC-12EF-43D5-9F4F-D2024F67E727}" dt="2022-10-24T05:11:52.463" v="148" actId="1037"/>
          <ac:picMkLst>
            <pc:docMk/>
            <pc:sldMk cId="912608717" sldId="4115"/>
            <ac:picMk id="3" creationId="{E90EED95-1EBD-401D-B821-C66AB83BF89A}"/>
          </ac:picMkLst>
        </pc:picChg>
        <pc:picChg chg="add mod">
          <ac:chgData name="Leandre Foster Ngogang Wandji" userId="66280f7f-72af-4382-a4f1-11d359970bc7" providerId="ADAL" clId="{FDA977FC-12EF-43D5-9F4F-D2024F67E727}" dt="2022-10-24T05:11:52.463" v="148" actId="1037"/>
          <ac:picMkLst>
            <pc:docMk/>
            <pc:sldMk cId="912608717" sldId="4115"/>
            <ac:picMk id="4" creationId="{77FCE73D-C6DB-41F9-9577-537171FE04D5}"/>
          </ac:picMkLst>
        </pc:picChg>
        <pc:picChg chg="add mod">
          <ac:chgData name="Leandre Foster Ngogang Wandji" userId="66280f7f-72af-4382-a4f1-11d359970bc7" providerId="ADAL" clId="{FDA977FC-12EF-43D5-9F4F-D2024F67E727}" dt="2022-10-24T05:11:52.463" v="148" actId="1037"/>
          <ac:picMkLst>
            <pc:docMk/>
            <pc:sldMk cId="912608717" sldId="4115"/>
            <ac:picMk id="5" creationId="{A37291B0-5C98-4EB2-BF6D-D29556A73BEC}"/>
          </ac:picMkLst>
        </pc:picChg>
        <pc:picChg chg="add mod">
          <ac:chgData name="Leandre Foster Ngogang Wandji" userId="66280f7f-72af-4382-a4f1-11d359970bc7" providerId="ADAL" clId="{FDA977FC-12EF-43D5-9F4F-D2024F67E727}" dt="2022-10-24T05:11:52.463" v="148" actId="1037"/>
          <ac:picMkLst>
            <pc:docMk/>
            <pc:sldMk cId="912608717" sldId="4115"/>
            <ac:picMk id="6" creationId="{501648D4-7BF9-4760-A911-7AE86DC2E8B5}"/>
          </ac:picMkLst>
        </pc:picChg>
        <pc:picChg chg="add mod">
          <ac:chgData name="Leandre Foster Ngogang Wandji" userId="66280f7f-72af-4382-a4f1-11d359970bc7" providerId="ADAL" clId="{FDA977FC-12EF-43D5-9F4F-D2024F67E727}" dt="2022-10-24T05:12:02.213" v="150" actId="1076"/>
          <ac:picMkLst>
            <pc:docMk/>
            <pc:sldMk cId="912608717" sldId="4115"/>
            <ac:picMk id="7" creationId="{7D7447E1-E8DC-474E-AE49-38E595A601DA}"/>
          </ac:picMkLst>
        </pc:picChg>
        <pc:picChg chg="del">
          <ac:chgData name="Leandre Foster Ngogang Wandji" userId="66280f7f-72af-4382-a4f1-11d359970bc7" providerId="ADAL" clId="{FDA977FC-12EF-43D5-9F4F-D2024F67E727}" dt="2022-10-24T05:11:17.193" v="134"/>
          <ac:picMkLst>
            <pc:docMk/>
            <pc:sldMk cId="912608717" sldId="4115"/>
            <ac:picMk id="41" creationId="{53D75B24-D260-426A-8334-EAF08D7F3832}"/>
          </ac:picMkLst>
        </pc:picChg>
        <pc:cxnChg chg="del">
          <ac:chgData name="Leandre Foster Ngogang Wandji" userId="66280f7f-72af-4382-a4f1-11d359970bc7" providerId="ADAL" clId="{FDA977FC-12EF-43D5-9F4F-D2024F67E727}" dt="2022-10-24T05:11:28.956" v="137"/>
          <ac:cxnSpMkLst>
            <pc:docMk/>
            <pc:sldMk cId="912608717" sldId="4115"/>
            <ac:cxnSpMk id="92" creationId="{5EB2F8AD-8043-4986-9E05-116124ECA100}"/>
          </ac:cxnSpMkLst>
        </pc:cxnChg>
      </pc:sldChg>
      <pc:sldChg chg="addSp delSp modSp modAnim">
        <pc:chgData name="Leandre Foster Ngogang Wandji" userId="66280f7f-72af-4382-a4f1-11d359970bc7" providerId="ADAL" clId="{FDA977FC-12EF-43D5-9F4F-D2024F67E727}" dt="2022-10-24T05:13:21.485" v="162" actId="1076"/>
        <pc:sldMkLst>
          <pc:docMk/>
          <pc:sldMk cId="3823778031" sldId="4116"/>
        </pc:sldMkLst>
        <pc:spChg chg="del">
          <ac:chgData name="Leandre Foster Ngogang Wandji" userId="66280f7f-72af-4382-a4f1-11d359970bc7" providerId="ADAL" clId="{FDA977FC-12EF-43D5-9F4F-D2024F67E727}" dt="2022-10-24T05:12:26.889" v="151"/>
          <ac:spMkLst>
            <pc:docMk/>
            <pc:sldMk cId="3823778031" sldId="4116"/>
            <ac:spMk id="29" creationId="{1BB10BB3-08AB-4E24-990A-7E897F105C3C}"/>
          </ac:spMkLst>
        </pc:spChg>
        <pc:spChg chg="del">
          <ac:chgData name="Leandre Foster Ngogang Wandji" userId="66280f7f-72af-4382-a4f1-11d359970bc7" providerId="ADAL" clId="{FDA977FC-12EF-43D5-9F4F-D2024F67E727}" dt="2022-10-24T05:12:26.889" v="151"/>
          <ac:spMkLst>
            <pc:docMk/>
            <pc:sldMk cId="3823778031" sldId="4116"/>
            <ac:spMk id="30" creationId="{CC3B4CD3-168B-48CD-B166-A63143503E67}"/>
          </ac:spMkLst>
        </pc:spChg>
        <pc:spChg chg="del">
          <ac:chgData name="Leandre Foster Ngogang Wandji" userId="66280f7f-72af-4382-a4f1-11d359970bc7" providerId="ADAL" clId="{FDA977FC-12EF-43D5-9F4F-D2024F67E727}" dt="2022-10-24T05:12:53.077" v="157"/>
          <ac:spMkLst>
            <pc:docMk/>
            <pc:sldMk cId="3823778031" sldId="4116"/>
            <ac:spMk id="32" creationId="{71F481CB-7209-4BE7-A659-2CFE14C7CE46}"/>
          </ac:spMkLst>
        </pc:spChg>
        <pc:spChg chg="del">
          <ac:chgData name="Leandre Foster Ngogang Wandji" userId="66280f7f-72af-4382-a4f1-11d359970bc7" providerId="ADAL" clId="{FDA977FC-12EF-43D5-9F4F-D2024F67E727}" dt="2022-10-24T05:12:53.077" v="157"/>
          <ac:spMkLst>
            <pc:docMk/>
            <pc:sldMk cId="3823778031" sldId="4116"/>
            <ac:spMk id="33" creationId="{1A52C675-3717-4701-9F66-314E272C5B03}"/>
          </ac:spMkLst>
        </pc:spChg>
        <pc:spChg chg="del">
          <ac:chgData name="Leandre Foster Ngogang Wandji" userId="66280f7f-72af-4382-a4f1-11d359970bc7" providerId="ADAL" clId="{FDA977FC-12EF-43D5-9F4F-D2024F67E727}" dt="2022-10-24T05:13:14.597" v="160"/>
          <ac:spMkLst>
            <pc:docMk/>
            <pc:sldMk cId="3823778031" sldId="4116"/>
            <ac:spMk id="35" creationId="{F50CB895-CB05-4646-BD2C-660CA261102C}"/>
          </ac:spMkLst>
        </pc:spChg>
        <pc:spChg chg="del">
          <ac:chgData name="Leandre Foster Ngogang Wandji" userId="66280f7f-72af-4382-a4f1-11d359970bc7" providerId="ADAL" clId="{FDA977FC-12EF-43D5-9F4F-D2024F67E727}" dt="2022-10-24T05:13:14.597" v="160"/>
          <ac:spMkLst>
            <pc:docMk/>
            <pc:sldMk cId="3823778031" sldId="4116"/>
            <ac:spMk id="36" creationId="{4C1DAD27-102A-4013-8952-1E8CF1CE1BFF}"/>
          </ac:spMkLst>
        </pc:spChg>
        <pc:spChg chg="del">
          <ac:chgData name="Leandre Foster Ngogang Wandji" userId="66280f7f-72af-4382-a4f1-11d359970bc7" providerId="ADAL" clId="{FDA977FC-12EF-43D5-9F4F-D2024F67E727}" dt="2022-10-24T05:12:38.792" v="154"/>
          <ac:spMkLst>
            <pc:docMk/>
            <pc:sldMk cId="3823778031" sldId="4116"/>
            <ac:spMk id="38" creationId="{CEE54225-B102-4DB1-9F45-A63481B6B3A6}"/>
          </ac:spMkLst>
        </pc:spChg>
        <pc:spChg chg="del">
          <ac:chgData name="Leandre Foster Ngogang Wandji" userId="66280f7f-72af-4382-a4f1-11d359970bc7" providerId="ADAL" clId="{FDA977FC-12EF-43D5-9F4F-D2024F67E727}" dt="2022-10-24T05:12:38.792" v="154"/>
          <ac:spMkLst>
            <pc:docMk/>
            <pc:sldMk cId="3823778031" sldId="4116"/>
            <ac:spMk id="39" creationId="{FA49A79B-3AFB-49E4-AEF9-3FC159C1AA70}"/>
          </ac:spMkLst>
        </pc:spChg>
        <pc:spChg chg="del">
          <ac:chgData name="Leandre Foster Ngogang Wandji" userId="66280f7f-72af-4382-a4f1-11d359970bc7" providerId="ADAL" clId="{FDA977FC-12EF-43D5-9F4F-D2024F67E727}" dt="2022-10-24T05:12:26.889" v="151"/>
          <ac:spMkLst>
            <pc:docMk/>
            <pc:sldMk cId="3823778031" sldId="4116"/>
            <ac:spMk id="41" creationId="{6A99E337-7E6E-4CCA-A6A7-4C77A901BE41}"/>
          </ac:spMkLst>
        </pc:spChg>
        <pc:spChg chg="del">
          <ac:chgData name="Leandre Foster Ngogang Wandji" userId="66280f7f-72af-4382-a4f1-11d359970bc7" providerId="ADAL" clId="{FDA977FC-12EF-43D5-9F4F-D2024F67E727}" dt="2022-10-24T05:12:26.889" v="151"/>
          <ac:spMkLst>
            <pc:docMk/>
            <pc:sldMk cId="3823778031" sldId="4116"/>
            <ac:spMk id="42" creationId="{EAE813F7-1119-4900-9C11-865950236ED3}"/>
          </ac:spMkLst>
        </pc:spChg>
        <pc:spChg chg="del">
          <ac:chgData name="Leandre Foster Ngogang Wandji" userId="66280f7f-72af-4382-a4f1-11d359970bc7" providerId="ADAL" clId="{FDA977FC-12EF-43D5-9F4F-D2024F67E727}" dt="2022-10-24T05:12:53.077" v="157"/>
          <ac:spMkLst>
            <pc:docMk/>
            <pc:sldMk cId="3823778031" sldId="4116"/>
            <ac:spMk id="47" creationId="{5675DEDD-225F-4F9B-B96B-6687613F2DC5}"/>
          </ac:spMkLst>
        </pc:spChg>
        <pc:spChg chg="del">
          <ac:chgData name="Leandre Foster Ngogang Wandji" userId="66280f7f-72af-4382-a4f1-11d359970bc7" providerId="ADAL" clId="{FDA977FC-12EF-43D5-9F4F-D2024F67E727}" dt="2022-10-24T05:13:14.597" v="160"/>
          <ac:spMkLst>
            <pc:docMk/>
            <pc:sldMk cId="3823778031" sldId="4116"/>
            <ac:spMk id="55" creationId="{0D62C336-0DE0-4320-BF95-570880D49043}"/>
          </ac:spMkLst>
        </pc:spChg>
        <pc:spChg chg="del">
          <ac:chgData name="Leandre Foster Ngogang Wandji" userId="66280f7f-72af-4382-a4f1-11d359970bc7" providerId="ADAL" clId="{FDA977FC-12EF-43D5-9F4F-D2024F67E727}" dt="2022-10-24T05:12:38.792" v="154"/>
          <ac:spMkLst>
            <pc:docMk/>
            <pc:sldMk cId="3823778031" sldId="4116"/>
            <ac:spMk id="59" creationId="{9C0602E0-557D-48E3-ABFB-E2E09239C1C9}"/>
          </ac:spMkLst>
        </pc:spChg>
        <pc:spChg chg="del">
          <ac:chgData name="Leandre Foster Ngogang Wandji" userId="66280f7f-72af-4382-a4f1-11d359970bc7" providerId="ADAL" clId="{FDA977FC-12EF-43D5-9F4F-D2024F67E727}" dt="2022-10-24T05:12:38.792" v="154"/>
          <ac:spMkLst>
            <pc:docMk/>
            <pc:sldMk cId="3823778031" sldId="4116"/>
            <ac:spMk id="66" creationId="{01CAF001-4CA2-4390-8F34-848D13F95998}"/>
          </ac:spMkLst>
        </pc:spChg>
        <pc:spChg chg="del">
          <ac:chgData name="Leandre Foster Ngogang Wandji" userId="66280f7f-72af-4382-a4f1-11d359970bc7" providerId="ADAL" clId="{FDA977FC-12EF-43D5-9F4F-D2024F67E727}" dt="2022-10-24T05:13:14.597" v="160"/>
          <ac:spMkLst>
            <pc:docMk/>
            <pc:sldMk cId="3823778031" sldId="4116"/>
            <ac:spMk id="67" creationId="{6BFD6CF3-2B97-4DA5-A0C2-F52BCB561C7C}"/>
          </ac:spMkLst>
        </pc:spChg>
        <pc:grpChg chg="del">
          <ac:chgData name="Leandre Foster Ngogang Wandji" userId="66280f7f-72af-4382-a4f1-11d359970bc7" providerId="ADAL" clId="{FDA977FC-12EF-43D5-9F4F-D2024F67E727}" dt="2022-10-24T05:12:53.077" v="157"/>
          <ac:grpSpMkLst>
            <pc:docMk/>
            <pc:sldMk cId="3823778031" sldId="4116"/>
            <ac:grpSpMk id="72" creationId="{341B6292-4315-4D8E-A7C3-36750CD4639F}"/>
          </ac:grpSpMkLst>
        </pc:grpChg>
        <pc:picChg chg="add mod">
          <ac:chgData name="Leandre Foster Ngogang Wandji" userId="66280f7f-72af-4382-a4f1-11d359970bc7" providerId="ADAL" clId="{FDA977FC-12EF-43D5-9F4F-D2024F67E727}" dt="2022-10-24T05:12:33.837" v="153" actId="1076"/>
          <ac:picMkLst>
            <pc:docMk/>
            <pc:sldMk cId="3823778031" sldId="4116"/>
            <ac:picMk id="2" creationId="{7D6245A6-060A-4B11-B7BD-406BA7DCF20E}"/>
          </ac:picMkLst>
        </pc:picChg>
        <pc:picChg chg="add mod">
          <ac:chgData name="Leandre Foster Ngogang Wandji" userId="66280f7f-72af-4382-a4f1-11d359970bc7" providerId="ADAL" clId="{FDA977FC-12EF-43D5-9F4F-D2024F67E727}" dt="2022-10-24T05:12:44.957" v="156" actId="1076"/>
          <ac:picMkLst>
            <pc:docMk/>
            <pc:sldMk cId="3823778031" sldId="4116"/>
            <ac:picMk id="3" creationId="{68025260-BDE7-4218-B341-B7EEA8698166}"/>
          </ac:picMkLst>
        </pc:picChg>
        <pc:picChg chg="add mod">
          <ac:chgData name="Leandre Foster Ngogang Wandji" userId="66280f7f-72af-4382-a4f1-11d359970bc7" providerId="ADAL" clId="{FDA977FC-12EF-43D5-9F4F-D2024F67E727}" dt="2022-10-24T05:13:01.709" v="159" actId="1076"/>
          <ac:picMkLst>
            <pc:docMk/>
            <pc:sldMk cId="3823778031" sldId="4116"/>
            <ac:picMk id="5" creationId="{15084246-F11F-4A5C-90F4-00C4AA765385}"/>
          </ac:picMkLst>
        </pc:picChg>
        <pc:picChg chg="add mod">
          <ac:chgData name="Leandre Foster Ngogang Wandji" userId="66280f7f-72af-4382-a4f1-11d359970bc7" providerId="ADAL" clId="{FDA977FC-12EF-43D5-9F4F-D2024F67E727}" dt="2022-10-24T05:13:21.485" v="162" actId="1076"/>
          <ac:picMkLst>
            <pc:docMk/>
            <pc:sldMk cId="3823778031" sldId="4116"/>
            <ac:picMk id="6" creationId="{C2CFFE90-39FB-4466-82D6-9A8ECC92BF18}"/>
          </ac:picMkLst>
        </pc:picChg>
        <pc:cxnChg chg="del">
          <ac:chgData name="Leandre Foster Ngogang Wandji" userId="66280f7f-72af-4382-a4f1-11d359970bc7" providerId="ADAL" clId="{FDA977FC-12EF-43D5-9F4F-D2024F67E727}" dt="2022-10-24T05:12:26.889" v="151"/>
          <ac:cxnSpMkLst>
            <pc:docMk/>
            <pc:sldMk cId="3823778031" sldId="4116"/>
            <ac:cxnSpMk id="44" creationId="{1A4D343A-9E5B-48A7-9275-3F546707341A}"/>
          </ac:cxnSpMkLst>
        </pc:cxnChg>
        <pc:cxnChg chg="del">
          <ac:chgData name="Leandre Foster Ngogang Wandji" userId="66280f7f-72af-4382-a4f1-11d359970bc7" providerId="ADAL" clId="{FDA977FC-12EF-43D5-9F4F-D2024F67E727}" dt="2022-10-24T05:12:26.889" v="151"/>
          <ac:cxnSpMkLst>
            <pc:docMk/>
            <pc:sldMk cId="3823778031" sldId="4116"/>
            <ac:cxnSpMk id="46" creationId="{F1830D0F-CA96-437E-9E14-37FB98A626E8}"/>
          </ac:cxnSpMkLst>
        </pc:cxnChg>
        <pc:cxnChg chg="del">
          <ac:chgData name="Leandre Foster Ngogang Wandji" userId="66280f7f-72af-4382-a4f1-11d359970bc7" providerId="ADAL" clId="{FDA977FC-12EF-43D5-9F4F-D2024F67E727}" dt="2022-10-24T05:12:53.077" v="157"/>
          <ac:cxnSpMkLst>
            <pc:docMk/>
            <pc:sldMk cId="3823778031" sldId="4116"/>
            <ac:cxnSpMk id="49" creationId="{124D9C96-93B0-4D3B-B212-ED69E011FEA8}"/>
          </ac:cxnSpMkLst>
        </pc:cxnChg>
        <pc:cxnChg chg="del">
          <ac:chgData name="Leandre Foster Ngogang Wandji" userId="66280f7f-72af-4382-a4f1-11d359970bc7" providerId="ADAL" clId="{FDA977FC-12EF-43D5-9F4F-D2024F67E727}" dt="2022-10-24T05:12:53.077" v="157"/>
          <ac:cxnSpMkLst>
            <pc:docMk/>
            <pc:sldMk cId="3823778031" sldId="4116"/>
            <ac:cxnSpMk id="50" creationId="{16A53E12-3AA5-48C1-A861-08293F4338C9}"/>
          </ac:cxnSpMkLst>
        </pc:cxnChg>
        <pc:cxnChg chg="del">
          <ac:chgData name="Leandre Foster Ngogang Wandji" userId="66280f7f-72af-4382-a4f1-11d359970bc7" providerId="ADAL" clId="{FDA977FC-12EF-43D5-9F4F-D2024F67E727}" dt="2022-10-24T05:13:14.597" v="160"/>
          <ac:cxnSpMkLst>
            <pc:docMk/>
            <pc:sldMk cId="3823778031" sldId="4116"/>
            <ac:cxnSpMk id="57" creationId="{07E076AA-9ADB-4D01-9B95-E1EBA599E265}"/>
          </ac:cxnSpMkLst>
        </pc:cxnChg>
        <pc:cxnChg chg="del">
          <ac:chgData name="Leandre Foster Ngogang Wandji" userId="66280f7f-72af-4382-a4f1-11d359970bc7" providerId="ADAL" clId="{FDA977FC-12EF-43D5-9F4F-D2024F67E727}" dt="2022-10-24T05:13:14.597" v="160"/>
          <ac:cxnSpMkLst>
            <pc:docMk/>
            <pc:sldMk cId="3823778031" sldId="4116"/>
            <ac:cxnSpMk id="58" creationId="{02D017E7-3EA7-4CAE-864A-D02193BDF5D2}"/>
          </ac:cxnSpMkLst>
        </pc:cxnChg>
        <pc:cxnChg chg="del">
          <ac:chgData name="Leandre Foster Ngogang Wandji" userId="66280f7f-72af-4382-a4f1-11d359970bc7" providerId="ADAL" clId="{FDA977FC-12EF-43D5-9F4F-D2024F67E727}" dt="2022-10-24T05:12:38.792" v="154"/>
          <ac:cxnSpMkLst>
            <pc:docMk/>
            <pc:sldMk cId="3823778031" sldId="4116"/>
            <ac:cxnSpMk id="61" creationId="{808DDCEB-5467-4573-B803-A81DF4F591FA}"/>
          </ac:cxnSpMkLst>
        </pc:cxnChg>
        <pc:cxnChg chg="del">
          <ac:chgData name="Leandre Foster Ngogang Wandji" userId="66280f7f-72af-4382-a4f1-11d359970bc7" providerId="ADAL" clId="{FDA977FC-12EF-43D5-9F4F-D2024F67E727}" dt="2022-10-24T05:12:38.792" v="154"/>
          <ac:cxnSpMkLst>
            <pc:docMk/>
            <pc:sldMk cId="3823778031" sldId="4116"/>
            <ac:cxnSpMk id="62" creationId="{B05D7DBA-3EB2-4372-A9B7-A23CF1E5A3FF}"/>
          </ac:cxnSpMkLst>
        </pc:cxnChg>
      </pc:sldChg>
      <pc:sldChg chg="addSp delSp modSp">
        <pc:chgData name="Leandre Foster Ngogang Wandji" userId="66280f7f-72af-4382-a4f1-11d359970bc7" providerId="ADAL" clId="{FDA977FC-12EF-43D5-9F4F-D2024F67E727}" dt="2022-10-24T05:15:52.246" v="232" actId="1036"/>
        <pc:sldMkLst>
          <pc:docMk/>
          <pc:sldMk cId="1079360309" sldId="4119"/>
        </pc:sldMkLst>
        <pc:spChg chg="add del mod">
          <ac:chgData name="Leandre Foster Ngogang Wandji" userId="66280f7f-72af-4382-a4f1-11d359970bc7" providerId="ADAL" clId="{FDA977FC-12EF-43D5-9F4F-D2024F67E727}" dt="2022-10-24T05:14:47.926" v="193"/>
          <ac:spMkLst>
            <pc:docMk/>
            <pc:sldMk cId="1079360309" sldId="4119"/>
            <ac:spMk id="8" creationId="{06B91594-296A-4A94-904F-24081636B87B}"/>
          </ac:spMkLst>
        </pc:spChg>
        <pc:spChg chg="add del">
          <ac:chgData name="Leandre Foster Ngogang Wandji" userId="66280f7f-72af-4382-a4f1-11d359970bc7" providerId="ADAL" clId="{FDA977FC-12EF-43D5-9F4F-D2024F67E727}" dt="2022-10-24T05:14:47.926" v="193"/>
          <ac:spMkLst>
            <pc:docMk/>
            <pc:sldMk cId="1079360309" sldId="4119"/>
            <ac:spMk id="9" creationId="{13A53B51-EAEC-4205-BA07-1B3994ED751E}"/>
          </ac:spMkLst>
        </pc:spChg>
        <pc:spChg chg="del mod">
          <ac:chgData name="Leandre Foster Ngogang Wandji" userId="66280f7f-72af-4382-a4f1-11d359970bc7" providerId="ADAL" clId="{FDA977FC-12EF-43D5-9F4F-D2024F67E727}" dt="2022-10-24T05:15:14.589" v="199"/>
          <ac:spMkLst>
            <pc:docMk/>
            <pc:sldMk cId="1079360309" sldId="4119"/>
            <ac:spMk id="12" creationId="{6FD910C4-4A15-4CEF-AA24-9B588BC8519E}"/>
          </ac:spMkLst>
        </pc:spChg>
        <pc:spChg chg="del">
          <ac:chgData name="Leandre Foster Ngogang Wandji" userId="66280f7f-72af-4382-a4f1-11d359970bc7" providerId="ADAL" clId="{FDA977FC-12EF-43D5-9F4F-D2024F67E727}" dt="2022-10-24T05:15:14.589" v="199"/>
          <ac:spMkLst>
            <pc:docMk/>
            <pc:sldMk cId="1079360309" sldId="4119"/>
            <ac:spMk id="13" creationId="{B5ED48EB-0D63-4478-89FD-CB6F3B5FCC20}"/>
          </ac:spMkLst>
        </pc:spChg>
        <pc:spChg chg="del mod">
          <ac:chgData name="Leandre Foster Ngogang Wandji" userId="66280f7f-72af-4382-a4f1-11d359970bc7" providerId="ADAL" clId="{FDA977FC-12EF-43D5-9F4F-D2024F67E727}" dt="2022-10-24T05:15:25.653" v="202"/>
          <ac:spMkLst>
            <pc:docMk/>
            <pc:sldMk cId="1079360309" sldId="4119"/>
            <ac:spMk id="14" creationId="{39DF36ED-9895-49AE-AEF4-31322D5D7CEB}"/>
          </ac:spMkLst>
        </pc:spChg>
        <pc:spChg chg="del">
          <ac:chgData name="Leandre Foster Ngogang Wandji" userId="66280f7f-72af-4382-a4f1-11d359970bc7" providerId="ADAL" clId="{FDA977FC-12EF-43D5-9F4F-D2024F67E727}" dt="2022-10-24T05:15:25.653" v="202"/>
          <ac:spMkLst>
            <pc:docMk/>
            <pc:sldMk cId="1079360309" sldId="4119"/>
            <ac:spMk id="15" creationId="{97D5F4A1-2EAD-4278-A17E-3707ADB1A5F8}"/>
          </ac:spMkLst>
        </pc:spChg>
        <pc:spChg chg="add del">
          <ac:chgData name="Leandre Foster Ngogang Wandji" userId="66280f7f-72af-4382-a4f1-11d359970bc7" providerId="ADAL" clId="{FDA977FC-12EF-43D5-9F4F-D2024F67E727}" dt="2022-10-24T05:14:47.926" v="193"/>
          <ac:spMkLst>
            <pc:docMk/>
            <pc:sldMk cId="1079360309" sldId="4119"/>
            <ac:spMk id="16" creationId="{C8F69BE6-92F0-402D-89AB-9CF6A6B81BD4}"/>
          </ac:spMkLst>
        </pc:spChg>
        <pc:spChg chg="del">
          <ac:chgData name="Leandre Foster Ngogang Wandji" userId="66280f7f-72af-4382-a4f1-11d359970bc7" providerId="ADAL" clId="{FDA977FC-12EF-43D5-9F4F-D2024F67E727}" dt="2022-10-24T05:15:14.589" v="199"/>
          <ac:spMkLst>
            <pc:docMk/>
            <pc:sldMk cId="1079360309" sldId="4119"/>
            <ac:spMk id="23" creationId="{B85D320B-DE19-4052-A0EA-27189612D32E}"/>
          </ac:spMkLst>
        </pc:spChg>
        <pc:spChg chg="del">
          <ac:chgData name="Leandre Foster Ngogang Wandji" userId="66280f7f-72af-4382-a4f1-11d359970bc7" providerId="ADAL" clId="{FDA977FC-12EF-43D5-9F4F-D2024F67E727}" dt="2022-10-24T05:15:25.653" v="202"/>
          <ac:spMkLst>
            <pc:docMk/>
            <pc:sldMk cId="1079360309" sldId="4119"/>
            <ac:spMk id="26" creationId="{6C4539C2-8E7E-4473-ADE3-A2EC87B2C778}"/>
          </ac:spMkLst>
        </pc:spChg>
        <pc:spChg chg="del">
          <ac:chgData name="Leandre Foster Ngogang Wandji" userId="66280f7f-72af-4382-a4f1-11d359970bc7" providerId="ADAL" clId="{FDA977FC-12EF-43D5-9F4F-D2024F67E727}" dt="2022-10-24T05:15:36.163" v="205"/>
          <ac:spMkLst>
            <pc:docMk/>
            <pc:sldMk cId="1079360309" sldId="4119"/>
            <ac:spMk id="33" creationId="{140F0253-14C1-0C78-2314-BCF456D1FF6B}"/>
          </ac:spMkLst>
        </pc:spChg>
        <pc:spChg chg="del mod">
          <ac:chgData name="Leandre Foster Ngogang Wandji" userId="66280f7f-72af-4382-a4f1-11d359970bc7" providerId="ADAL" clId="{FDA977FC-12EF-43D5-9F4F-D2024F67E727}" dt="2022-10-24T05:14:59.664" v="196"/>
          <ac:spMkLst>
            <pc:docMk/>
            <pc:sldMk cId="1079360309" sldId="4119"/>
            <ac:spMk id="37" creationId="{12469CD4-55D3-4234-B556-6EF7A2E98990}"/>
          </ac:spMkLst>
        </pc:spChg>
        <pc:spChg chg="del">
          <ac:chgData name="Leandre Foster Ngogang Wandji" userId="66280f7f-72af-4382-a4f1-11d359970bc7" providerId="ADAL" clId="{FDA977FC-12EF-43D5-9F4F-D2024F67E727}" dt="2022-10-24T05:14:59.664" v="196"/>
          <ac:spMkLst>
            <pc:docMk/>
            <pc:sldMk cId="1079360309" sldId="4119"/>
            <ac:spMk id="38" creationId="{5D99108B-CC97-43E8-9D00-428FCD27B8ED}"/>
          </ac:spMkLst>
        </pc:spChg>
        <pc:spChg chg="del">
          <ac:chgData name="Leandre Foster Ngogang Wandji" userId="66280f7f-72af-4382-a4f1-11d359970bc7" providerId="ADAL" clId="{FDA977FC-12EF-43D5-9F4F-D2024F67E727}" dt="2022-10-24T05:14:59.664" v="196"/>
          <ac:spMkLst>
            <pc:docMk/>
            <pc:sldMk cId="1079360309" sldId="4119"/>
            <ac:spMk id="39" creationId="{F0C41679-8F1C-4D38-87D5-46DD296748AA}"/>
          </ac:spMkLst>
        </pc:spChg>
        <pc:spChg chg="add del">
          <ac:chgData name="Leandre Foster Ngogang Wandji" userId="66280f7f-72af-4382-a4f1-11d359970bc7" providerId="ADAL" clId="{FDA977FC-12EF-43D5-9F4F-D2024F67E727}" dt="2022-10-24T05:14:47.926" v="193"/>
          <ac:spMkLst>
            <pc:docMk/>
            <pc:sldMk cId="1079360309" sldId="4119"/>
            <ac:spMk id="47" creationId="{ECCE77AE-DB06-4D46-9F14-265AFC3F79BC}"/>
          </ac:spMkLst>
        </pc:spChg>
        <pc:spChg chg="del">
          <ac:chgData name="Leandre Foster Ngogang Wandji" userId="66280f7f-72af-4382-a4f1-11d359970bc7" providerId="ADAL" clId="{FDA977FC-12EF-43D5-9F4F-D2024F67E727}" dt="2022-10-24T05:15:14.589" v="199"/>
          <ac:spMkLst>
            <pc:docMk/>
            <pc:sldMk cId="1079360309" sldId="4119"/>
            <ac:spMk id="50" creationId="{77324074-0B74-472A-8DA9-7FD434B30E33}"/>
          </ac:spMkLst>
        </pc:spChg>
        <pc:grpChg chg="del">
          <ac:chgData name="Leandre Foster Ngogang Wandji" userId="66280f7f-72af-4382-a4f1-11d359970bc7" providerId="ADAL" clId="{FDA977FC-12EF-43D5-9F4F-D2024F67E727}" dt="2022-10-24T05:14:59.664" v="196"/>
          <ac:grpSpMkLst>
            <pc:docMk/>
            <pc:sldMk cId="1079360309" sldId="4119"/>
            <ac:grpSpMk id="42" creationId="{B8128F53-82FB-480F-9BE7-F6166B8B58C5}"/>
          </ac:grpSpMkLst>
        </pc:grpChg>
        <pc:grpChg chg="del">
          <ac:chgData name="Leandre Foster Ngogang Wandji" userId="66280f7f-72af-4382-a4f1-11d359970bc7" providerId="ADAL" clId="{FDA977FC-12EF-43D5-9F4F-D2024F67E727}" dt="2022-10-24T05:15:25.653" v="202"/>
          <ac:grpSpMkLst>
            <pc:docMk/>
            <pc:sldMk cId="1079360309" sldId="4119"/>
            <ac:grpSpMk id="51" creationId="{13367C8B-6FA3-4F11-8023-0C2EFF0E641A}"/>
          </ac:grpSpMkLst>
        </pc:grpChg>
        <pc:picChg chg="add del mod">
          <ac:chgData name="Leandre Foster Ngogang Wandji" userId="66280f7f-72af-4382-a4f1-11d359970bc7" providerId="ADAL" clId="{FDA977FC-12EF-43D5-9F4F-D2024F67E727}" dt="2022-10-24T05:14:25.117" v="189"/>
          <ac:picMkLst>
            <pc:docMk/>
            <pc:sldMk cId="1079360309" sldId="4119"/>
            <ac:picMk id="2" creationId="{82B574DD-61E9-4C39-B1D8-1B6FDA0B4E33}"/>
          </ac:picMkLst>
        </pc:picChg>
        <pc:picChg chg="add mod">
          <ac:chgData name="Leandre Foster Ngogang Wandji" userId="66280f7f-72af-4382-a4f1-11d359970bc7" providerId="ADAL" clId="{FDA977FC-12EF-43D5-9F4F-D2024F67E727}" dt="2022-10-24T05:14:54.781" v="195" actId="1076"/>
          <ac:picMkLst>
            <pc:docMk/>
            <pc:sldMk cId="1079360309" sldId="4119"/>
            <ac:picMk id="3" creationId="{5AE6D061-5B4A-4E11-92BD-9F29A62E8B77}"/>
          </ac:picMkLst>
        </pc:picChg>
        <pc:picChg chg="add mod">
          <ac:chgData name="Leandre Foster Ngogang Wandji" userId="66280f7f-72af-4382-a4f1-11d359970bc7" providerId="ADAL" clId="{FDA977FC-12EF-43D5-9F4F-D2024F67E727}" dt="2022-10-24T05:15:52.246" v="232" actId="1036"/>
          <ac:picMkLst>
            <pc:docMk/>
            <pc:sldMk cId="1079360309" sldId="4119"/>
            <ac:picMk id="4" creationId="{EA300955-FD27-4C77-AF58-033CBC8417BF}"/>
          </ac:picMkLst>
        </pc:picChg>
        <pc:picChg chg="add mod">
          <ac:chgData name="Leandre Foster Ngogang Wandji" userId="66280f7f-72af-4382-a4f1-11d359970bc7" providerId="ADAL" clId="{FDA977FC-12EF-43D5-9F4F-D2024F67E727}" dt="2022-10-24T05:15:21.102" v="201" actId="1076"/>
          <ac:picMkLst>
            <pc:docMk/>
            <pc:sldMk cId="1079360309" sldId="4119"/>
            <ac:picMk id="5" creationId="{B0CAB04B-DFD8-44D3-93CA-2E82AE1945BE}"/>
          </ac:picMkLst>
        </pc:picChg>
        <pc:picChg chg="add mod">
          <ac:chgData name="Leandre Foster Ngogang Wandji" userId="66280f7f-72af-4382-a4f1-11d359970bc7" providerId="ADAL" clId="{FDA977FC-12EF-43D5-9F4F-D2024F67E727}" dt="2022-10-24T05:15:31.966" v="204" actId="1076"/>
          <ac:picMkLst>
            <pc:docMk/>
            <pc:sldMk cId="1079360309" sldId="4119"/>
            <ac:picMk id="6" creationId="{49C7601C-023B-462C-B489-D5E76890649A}"/>
          </ac:picMkLst>
        </pc:picChg>
        <pc:picChg chg="add mod">
          <ac:chgData name="Leandre Foster Ngogang Wandji" userId="66280f7f-72af-4382-a4f1-11d359970bc7" providerId="ADAL" clId="{FDA977FC-12EF-43D5-9F4F-D2024F67E727}" dt="2022-10-24T05:15:42.197" v="207" actId="1076"/>
          <ac:picMkLst>
            <pc:docMk/>
            <pc:sldMk cId="1079360309" sldId="4119"/>
            <ac:picMk id="7" creationId="{99C6FF8A-2B9D-4B56-802E-AD75810E95ED}"/>
          </ac:picMkLst>
        </pc:picChg>
        <pc:cxnChg chg="add del">
          <ac:chgData name="Leandre Foster Ngogang Wandji" userId="66280f7f-72af-4382-a4f1-11d359970bc7" providerId="ADAL" clId="{FDA977FC-12EF-43D5-9F4F-D2024F67E727}" dt="2022-10-24T05:14:47.926" v="193"/>
          <ac:cxnSpMkLst>
            <pc:docMk/>
            <pc:sldMk cId="1079360309" sldId="4119"/>
            <ac:cxnSpMk id="18" creationId="{8EBE7282-767C-49A4-B555-6FB60BC560D3}"/>
          </ac:cxnSpMkLst>
        </pc:cxnChg>
        <pc:cxnChg chg="add del">
          <ac:chgData name="Leandre Foster Ngogang Wandji" userId="66280f7f-72af-4382-a4f1-11d359970bc7" providerId="ADAL" clId="{FDA977FC-12EF-43D5-9F4F-D2024F67E727}" dt="2022-10-24T05:14:47.926" v="193"/>
          <ac:cxnSpMkLst>
            <pc:docMk/>
            <pc:sldMk cId="1079360309" sldId="4119"/>
            <ac:cxnSpMk id="19" creationId="{6A999044-6788-4873-9BDD-FCAAE85BEEAE}"/>
          </ac:cxnSpMkLst>
        </pc:cxnChg>
        <pc:cxnChg chg="del">
          <ac:chgData name="Leandre Foster Ngogang Wandji" userId="66280f7f-72af-4382-a4f1-11d359970bc7" providerId="ADAL" clId="{FDA977FC-12EF-43D5-9F4F-D2024F67E727}" dt="2022-10-24T05:15:14.589" v="199"/>
          <ac:cxnSpMkLst>
            <pc:docMk/>
            <pc:sldMk cId="1079360309" sldId="4119"/>
            <ac:cxnSpMk id="24" creationId="{B5D8C684-B0AC-4556-BF36-58527FC5EC6B}"/>
          </ac:cxnSpMkLst>
        </pc:cxnChg>
        <pc:cxnChg chg="del">
          <ac:chgData name="Leandre Foster Ngogang Wandji" userId="66280f7f-72af-4382-a4f1-11d359970bc7" providerId="ADAL" clId="{FDA977FC-12EF-43D5-9F4F-D2024F67E727}" dt="2022-10-24T05:15:14.589" v="199"/>
          <ac:cxnSpMkLst>
            <pc:docMk/>
            <pc:sldMk cId="1079360309" sldId="4119"/>
            <ac:cxnSpMk id="25" creationId="{E1E9C132-27BB-485F-8759-F992B2D88D10}"/>
          </ac:cxnSpMkLst>
        </pc:cxnChg>
        <pc:cxnChg chg="del">
          <ac:chgData name="Leandre Foster Ngogang Wandji" userId="66280f7f-72af-4382-a4f1-11d359970bc7" providerId="ADAL" clId="{FDA977FC-12EF-43D5-9F4F-D2024F67E727}" dt="2022-10-24T05:15:25.653" v="202"/>
          <ac:cxnSpMkLst>
            <pc:docMk/>
            <pc:sldMk cId="1079360309" sldId="4119"/>
            <ac:cxnSpMk id="28" creationId="{C85B5F1B-81C5-4C36-881A-DC67E8338D2F}"/>
          </ac:cxnSpMkLst>
        </pc:cxnChg>
        <pc:cxnChg chg="del">
          <ac:chgData name="Leandre Foster Ngogang Wandji" userId="66280f7f-72af-4382-a4f1-11d359970bc7" providerId="ADAL" clId="{FDA977FC-12EF-43D5-9F4F-D2024F67E727}" dt="2022-10-24T05:15:25.653" v="202"/>
          <ac:cxnSpMkLst>
            <pc:docMk/>
            <pc:sldMk cId="1079360309" sldId="4119"/>
            <ac:cxnSpMk id="29" creationId="{38270FB4-8607-4F31-965E-FF6743F48663}"/>
          </ac:cxnSpMkLst>
        </pc:cxnChg>
        <pc:cxnChg chg="del">
          <ac:chgData name="Leandre Foster Ngogang Wandji" userId="66280f7f-72af-4382-a4f1-11d359970bc7" providerId="ADAL" clId="{FDA977FC-12EF-43D5-9F4F-D2024F67E727}" dt="2022-10-24T05:14:59.664" v="196"/>
          <ac:cxnSpMkLst>
            <pc:docMk/>
            <pc:sldMk cId="1079360309" sldId="4119"/>
            <ac:cxnSpMk id="40" creationId="{7CFDD4CD-E33C-4304-8B83-16D304FDE286}"/>
          </ac:cxnSpMkLst>
        </pc:cxnChg>
        <pc:cxnChg chg="del">
          <ac:chgData name="Leandre Foster Ngogang Wandji" userId="66280f7f-72af-4382-a4f1-11d359970bc7" providerId="ADAL" clId="{FDA977FC-12EF-43D5-9F4F-D2024F67E727}" dt="2022-10-24T05:14:59.664" v="196"/>
          <ac:cxnSpMkLst>
            <pc:docMk/>
            <pc:sldMk cId="1079360309" sldId="4119"/>
            <ac:cxnSpMk id="41" creationId="{4DE9D0D3-0649-432F-AB1A-C3A1B837060D}"/>
          </ac:cxnSpMkLst>
        </pc:cxnChg>
      </pc:sldChg>
      <pc:sldChg chg="addSp delSp">
        <pc:chgData name="Leandre Foster Ngogang Wandji" userId="66280f7f-72af-4382-a4f1-11d359970bc7" providerId="ADAL" clId="{FDA977FC-12EF-43D5-9F4F-D2024F67E727}" dt="2022-10-24T05:09:28.082" v="107"/>
        <pc:sldMkLst>
          <pc:docMk/>
          <pc:sldMk cId="4273697101" sldId="4123"/>
        </pc:sldMkLst>
        <pc:spChg chg="del">
          <ac:chgData name="Leandre Foster Ngogang Wandji" userId="66280f7f-72af-4382-a4f1-11d359970bc7" providerId="ADAL" clId="{FDA977FC-12EF-43D5-9F4F-D2024F67E727}" dt="2022-10-24T05:09:25.254" v="106"/>
          <ac:spMkLst>
            <pc:docMk/>
            <pc:sldMk cId="4273697101" sldId="4123"/>
            <ac:spMk id="2" creationId="{78807FF6-F4A1-4E63-B9A0-F6131B102A5E}"/>
          </ac:spMkLst>
        </pc:spChg>
        <pc:spChg chg="del">
          <ac:chgData name="Leandre Foster Ngogang Wandji" userId="66280f7f-72af-4382-a4f1-11d359970bc7" providerId="ADAL" clId="{FDA977FC-12EF-43D5-9F4F-D2024F67E727}" dt="2022-10-24T05:09:25.254" v="106"/>
          <ac:spMkLst>
            <pc:docMk/>
            <pc:sldMk cId="4273697101" sldId="4123"/>
            <ac:spMk id="3" creationId="{CE9EF000-62BD-4C40-9BBE-0ADAE7B70C12}"/>
          </ac:spMkLst>
        </pc:spChg>
        <pc:spChg chg="del">
          <ac:chgData name="Leandre Foster Ngogang Wandji" userId="66280f7f-72af-4382-a4f1-11d359970bc7" providerId="ADAL" clId="{FDA977FC-12EF-43D5-9F4F-D2024F67E727}" dt="2022-10-24T05:09:25.254" v="106"/>
          <ac:spMkLst>
            <pc:docMk/>
            <pc:sldMk cId="4273697101" sldId="4123"/>
            <ac:spMk id="7" creationId="{49B614D7-5D16-449F-B98F-57F9B40AFF3D}"/>
          </ac:spMkLst>
        </pc:spChg>
        <pc:spChg chg="del">
          <ac:chgData name="Leandre Foster Ngogang Wandji" userId="66280f7f-72af-4382-a4f1-11d359970bc7" providerId="ADAL" clId="{FDA977FC-12EF-43D5-9F4F-D2024F67E727}" dt="2022-10-24T05:09:25.254" v="106"/>
          <ac:spMkLst>
            <pc:docMk/>
            <pc:sldMk cId="4273697101" sldId="4123"/>
            <ac:spMk id="12" creationId="{E426827F-E53E-429D-861F-F58F5007AC20}"/>
          </ac:spMkLst>
        </pc:spChg>
        <pc:picChg chg="add">
          <ac:chgData name="Leandre Foster Ngogang Wandji" userId="66280f7f-72af-4382-a4f1-11d359970bc7" providerId="ADAL" clId="{FDA977FC-12EF-43D5-9F4F-D2024F67E727}" dt="2022-10-24T05:09:28.082" v="107"/>
          <ac:picMkLst>
            <pc:docMk/>
            <pc:sldMk cId="4273697101" sldId="4123"/>
            <ac:picMk id="4" creationId="{C79BDFC0-1396-4B43-9FDB-BF9C7594BA2A}"/>
          </ac:picMkLst>
        </pc:picChg>
        <pc:cxnChg chg="del">
          <ac:chgData name="Leandre Foster Ngogang Wandji" userId="66280f7f-72af-4382-a4f1-11d359970bc7" providerId="ADAL" clId="{FDA977FC-12EF-43D5-9F4F-D2024F67E727}" dt="2022-10-24T05:09:25.254" v="106"/>
          <ac:cxnSpMkLst>
            <pc:docMk/>
            <pc:sldMk cId="4273697101" sldId="4123"/>
            <ac:cxnSpMk id="9" creationId="{0A577DF4-0A9C-44DE-94E0-DF77F2402DE1}"/>
          </ac:cxnSpMkLst>
        </pc:cxnChg>
        <pc:cxnChg chg="del">
          <ac:chgData name="Leandre Foster Ngogang Wandji" userId="66280f7f-72af-4382-a4f1-11d359970bc7" providerId="ADAL" clId="{FDA977FC-12EF-43D5-9F4F-D2024F67E727}" dt="2022-10-24T05:09:25.254" v="106"/>
          <ac:cxnSpMkLst>
            <pc:docMk/>
            <pc:sldMk cId="4273697101" sldId="4123"/>
            <ac:cxnSpMk id="11" creationId="{521ADF3B-F3CD-4150-888D-CFC2F162EB5B}"/>
          </ac:cxnSpMkLst>
        </pc:cxnChg>
        <pc:cxnChg chg="del">
          <ac:chgData name="Leandre Foster Ngogang Wandji" userId="66280f7f-72af-4382-a4f1-11d359970bc7" providerId="ADAL" clId="{FDA977FC-12EF-43D5-9F4F-D2024F67E727}" dt="2022-10-24T05:09:25.254" v="106"/>
          <ac:cxnSpMkLst>
            <pc:docMk/>
            <pc:sldMk cId="4273697101" sldId="4123"/>
            <ac:cxnSpMk id="15" creationId="{0C68D1A4-421F-4C58-BDB3-9F6BDFE79685}"/>
          </ac:cxnSpMkLst>
        </pc:cxnChg>
      </pc:sldChg>
      <pc:sldChg chg="addSp delSp modSp">
        <pc:chgData name="Leandre Foster Ngogang Wandji" userId="66280f7f-72af-4382-a4f1-11d359970bc7" providerId="ADAL" clId="{FDA977FC-12EF-43D5-9F4F-D2024F67E727}" dt="2022-10-24T05:13:44.541" v="166" actId="14100"/>
        <pc:sldMkLst>
          <pc:docMk/>
          <pc:sldMk cId="2282347587" sldId="4124"/>
        </pc:sldMkLst>
        <pc:spChg chg="del">
          <ac:chgData name="Leandre Foster Ngogang Wandji" userId="66280f7f-72af-4382-a4f1-11d359970bc7" providerId="ADAL" clId="{FDA977FC-12EF-43D5-9F4F-D2024F67E727}" dt="2022-10-24T05:13:35.993" v="163"/>
          <ac:spMkLst>
            <pc:docMk/>
            <pc:sldMk cId="2282347587" sldId="4124"/>
            <ac:spMk id="6" creationId="{0EF4A111-BAC0-364C-A012-B81FD7F29F8B}"/>
          </ac:spMkLst>
        </pc:spChg>
        <pc:spChg chg="del">
          <ac:chgData name="Leandre Foster Ngogang Wandji" userId="66280f7f-72af-4382-a4f1-11d359970bc7" providerId="ADAL" clId="{FDA977FC-12EF-43D5-9F4F-D2024F67E727}" dt="2022-10-24T05:13:35.993" v="163"/>
          <ac:spMkLst>
            <pc:docMk/>
            <pc:sldMk cId="2282347587" sldId="4124"/>
            <ac:spMk id="7" creationId="{D798E7F6-6C5C-2943-A1FC-7C407C230B62}"/>
          </ac:spMkLst>
        </pc:spChg>
        <pc:spChg chg="del">
          <ac:chgData name="Leandre Foster Ngogang Wandji" userId="66280f7f-72af-4382-a4f1-11d359970bc7" providerId="ADAL" clId="{FDA977FC-12EF-43D5-9F4F-D2024F67E727}" dt="2022-10-24T05:13:35.993" v="163"/>
          <ac:spMkLst>
            <pc:docMk/>
            <pc:sldMk cId="2282347587" sldId="4124"/>
            <ac:spMk id="8" creationId="{FD144BD1-719D-9149-B7C7-EDA08A1C0EEA}"/>
          </ac:spMkLst>
        </pc:spChg>
        <pc:spChg chg="del">
          <ac:chgData name="Leandre Foster Ngogang Wandji" userId="66280f7f-72af-4382-a4f1-11d359970bc7" providerId="ADAL" clId="{FDA977FC-12EF-43D5-9F4F-D2024F67E727}" dt="2022-10-24T05:13:35.993" v="163"/>
          <ac:spMkLst>
            <pc:docMk/>
            <pc:sldMk cId="2282347587" sldId="4124"/>
            <ac:spMk id="9" creationId="{7EDB35AE-D66F-EA43-AB7A-1B8DBAA04322}"/>
          </ac:spMkLst>
        </pc:spChg>
        <pc:spChg chg="del">
          <ac:chgData name="Leandre Foster Ngogang Wandji" userId="66280f7f-72af-4382-a4f1-11d359970bc7" providerId="ADAL" clId="{FDA977FC-12EF-43D5-9F4F-D2024F67E727}" dt="2022-10-24T05:13:35.993" v="163"/>
          <ac:spMkLst>
            <pc:docMk/>
            <pc:sldMk cId="2282347587" sldId="4124"/>
            <ac:spMk id="10" creationId="{B16C1672-281D-BD42-8383-DBBBEA8C2FFB}"/>
          </ac:spMkLst>
        </pc:spChg>
        <pc:spChg chg="del">
          <ac:chgData name="Leandre Foster Ngogang Wandji" userId="66280f7f-72af-4382-a4f1-11d359970bc7" providerId="ADAL" clId="{FDA977FC-12EF-43D5-9F4F-D2024F67E727}" dt="2022-10-24T05:13:35.993" v="163"/>
          <ac:spMkLst>
            <pc:docMk/>
            <pc:sldMk cId="2282347587" sldId="4124"/>
            <ac:spMk id="11" creationId="{4F0EC65C-6AB4-5244-AA54-0428CA5CE9C3}"/>
          </ac:spMkLst>
        </pc:spChg>
        <pc:spChg chg="del">
          <ac:chgData name="Leandre Foster Ngogang Wandji" userId="66280f7f-72af-4382-a4f1-11d359970bc7" providerId="ADAL" clId="{FDA977FC-12EF-43D5-9F4F-D2024F67E727}" dt="2022-10-24T05:13:35.993" v="163"/>
          <ac:spMkLst>
            <pc:docMk/>
            <pc:sldMk cId="2282347587" sldId="4124"/>
            <ac:spMk id="14" creationId="{CDB1940C-4F27-7846-A873-9A92B004356E}"/>
          </ac:spMkLst>
        </pc:spChg>
        <pc:spChg chg="del">
          <ac:chgData name="Leandre Foster Ngogang Wandji" userId="66280f7f-72af-4382-a4f1-11d359970bc7" providerId="ADAL" clId="{FDA977FC-12EF-43D5-9F4F-D2024F67E727}" dt="2022-10-24T05:13:35.993" v="163"/>
          <ac:spMkLst>
            <pc:docMk/>
            <pc:sldMk cId="2282347587" sldId="4124"/>
            <ac:spMk id="15" creationId="{D96704E7-AB25-4A4D-BD0F-395A163F26FE}"/>
          </ac:spMkLst>
        </pc:spChg>
        <pc:spChg chg="del">
          <ac:chgData name="Leandre Foster Ngogang Wandji" userId="66280f7f-72af-4382-a4f1-11d359970bc7" providerId="ADAL" clId="{FDA977FC-12EF-43D5-9F4F-D2024F67E727}" dt="2022-10-24T05:13:35.993" v="163"/>
          <ac:spMkLst>
            <pc:docMk/>
            <pc:sldMk cId="2282347587" sldId="4124"/>
            <ac:spMk id="16" creationId="{13E9B83E-E640-5D41-82DD-1C6B622F9099}"/>
          </ac:spMkLst>
        </pc:spChg>
        <pc:spChg chg="del">
          <ac:chgData name="Leandre Foster Ngogang Wandji" userId="66280f7f-72af-4382-a4f1-11d359970bc7" providerId="ADAL" clId="{FDA977FC-12EF-43D5-9F4F-D2024F67E727}" dt="2022-10-24T05:13:35.993" v="163"/>
          <ac:spMkLst>
            <pc:docMk/>
            <pc:sldMk cId="2282347587" sldId="4124"/>
            <ac:spMk id="17" creationId="{F3CF3A20-65A5-8C46-91D0-C76B7411F477}"/>
          </ac:spMkLst>
        </pc:spChg>
        <pc:spChg chg="del">
          <ac:chgData name="Leandre Foster Ngogang Wandji" userId="66280f7f-72af-4382-a4f1-11d359970bc7" providerId="ADAL" clId="{FDA977FC-12EF-43D5-9F4F-D2024F67E727}" dt="2022-10-24T05:13:35.993" v="163"/>
          <ac:spMkLst>
            <pc:docMk/>
            <pc:sldMk cId="2282347587" sldId="4124"/>
            <ac:spMk id="18" creationId="{6F708C18-F697-5D49-84AB-0E7C5C0A3FBF}"/>
          </ac:spMkLst>
        </pc:spChg>
        <pc:spChg chg="del">
          <ac:chgData name="Leandre Foster Ngogang Wandji" userId="66280f7f-72af-4382-a4f1-11d359970bc7" providerId="ADAL" clId="{FDA977FC-12EF-43D5-9F4F-D2024F67E727}" dt="2022-10-24T05:13:35.993" v="163"/>
          <ac:spMkLst>
            <pc:docMk/>
            <pc:sldMk cId="2282347587" sldId="4124"/>
            <ac:spMk id="19" creationId="{DFFA7E01-6298-EE43-A86C-30E905054DE4}"/>
          </ac:spMkLst>
        </pc:spChg>
        <pc:spChg chg="del">
          <ac:chgData name="Leandre Foster Ngogang Wandji" userId="66280f7f-72af-4382-a4f1-11d359970bc7" providerId="ADAL" clId="{FDA977FC-12EF-43D5-9F4F-D2024F67E727}" dt="2022-10-24T05:13:35.993" v="163"/>
          <ac:spMkLst>
            <pc:docMk/>
            <pc:sldMk cId="2282347587" sldId="4124"/>
            <ac:spMk id="20" creationId="{9021C1F9-E2FA-A644-9A11-061B09415437}"/>
          </ac:spMkLst>
        </pc:spChg>
        <pc:spChg chg="del">
          <ac:chgData name="Leandre Foster Ngogang Wandji" userId="66280f7f-72af-4382-a4f1-11d359970bc7" providerId="ADAL" clId="{FDA977FC-12EF-43D5-9F4F-D2024F67E727}" dt="2022-10-24T05:13:35.993" v="163"/>
          <ac:spMkLst>
            <pc:docMk/>
            <pc:sldMk cId="2282347587" sldId="4124"/>
            <ac:spMk id="21" creationId="{847B94F2-4450-924C-9FB7-F9EEBF6D3CF4}"/>
          </ac:spMkLst>
        </pc:spChg>
        <pc:spChg chg="del">
          <ac:chgData name="Leandre Foster Ngogang Wandji" userId="66280f7f-72af-4382-a4f1-11d359970bc7" providerId="ADAL" clId="{FDA977FC-12EF-43D5-9F4F-D2024F67E727}" dt="2022-10-24T05:13:35.993" v="163"/>
          <ac:spMkLst>
            <pc:docMk/>
            <pc:sldMk cId="2282347587" sldId="4124"/>
            <ac:spMk id="22" creationId="{E505EE7D-5B2F-7C4B-99CB-B1B4320584B2}"/>
          </ac:spMkLst>
        </pc:spChg>
        <pc:spChg chg="del">
          <ac:chgData name="Leandre Foster Ngogang Wandji" userId="66280f7f-72af-4382-a4f1-11d359970bc7" providerId="ADAL" clId="{FDA977FC-12EF-43D5-9F4F-D2024F67E727}" dt="2022-10-24T05:13:35.993" v="163"/>
          <ac:spMkLst>
            <pc:docMk/>
            <pc:sldMk cId="2282347587" sldId="4124"/>
            <ac:spMk id="23" creationId="{19C6DE6B-F399-AD48-9E49-E75C4BBBBABF}"/>
          </ac:spMkLst>
        </pc:spChg>
        <pc:spChg chg="del">
          <ac:chgData name="Leandre Foster Ngogang Wandji" userId="66280f7f-72af-4382-a4f1-11d359970bc7" providerId="ADAL" clId="{FDA977FC-12EF-43D5-9F4F-D2024F67E727}" dt="2022-10-24T05:13:35.993" v="163"/>
          <ac:spMkLst>
            <pc:docMk/>
            <pc:sldMk cId="2282347587" sldId="4124"/>
            <ac:spMk id="24" creationId="{C0E05169-FEE3-E942-A6DD-EC973D1CEED5}"/>
          </ac:spMkLst>
        </pc:spChg>
        <pc:spChg chg="del">
          <ac:chgData name="Leandre Foster Ngogang Wandji" userId="66280f7f-72af-4382-a4f1-11d359970bc7" providerId="ADAL" clId="{FDA977FC-12EF-43D5-9F4F-D2024F67E727}" dt="2022-10-24T05:13:35.993" v="163"/>
          <ac:spMkLst>
            <pc:docMk/>
            <pc:sldMk cId="2282347587" sldId="4124"/>
            <ac:spMk id="25" creationId="{5A53B1B2-E1A7-944D-A467-1B2304A88446}"/>
          </ac:spMkLst>
        </pc:spChg>
        <pc:spChg chg="del">
          <ac:chgData name="Leandre Foster Ngogang Wandji" userId="66280f7f-72af-4382-a4f1-11d359970bc7" providerId="ADAL" clId="{FDA977FC-12EF-43D5-9F4F-D2024F67E727}" dt="2022-10-24T05:13:35.993" v="163"/>
          <ac:spMkLst>
            <pc:docMk/>
            <pc:sldMk cId="2282347587" sldId="4124"/>
            <ac:spMk id="26" creationId="{8560162F-D19D-7349-B0B5-928CE42EA9B7}"/>
          </ac:spMkLst>
        </pc:spChg>
        <pc:spChg chg="del">
          <ac:chgData name="Leandre Foster Ngogang Wandji" userId="66280f7f-72af-4382-a4f1-11d359970bc7" providerId="ADAL" clId="{FDA977FC-12EF-43D5-9F4F-D2024F67E727}" dt="2022-10-24T05:13:35.993" v="163"/>
          <ac:spMkLst>
            <pc:docMk/>
            <pc:sldMk cId="2282347587" sldId="4124"/>
            <ac:spMk id="33" creationId="{4A7397F0-258B-43FA-B3BE-DC0AE1871811}"/>
          </ac:spMkLst>
        </pc:spChg>
        <pc:spChg chg="del">
          <ac:chgData name="Leandre Foster Ngogang Wandji" userId="66280f7f-72af-4382-a4f1-11d359970bc7" providerId="ADAL" clId="{FDA977FC-12EF-43D5-9F4F-D2024F67E727}" dt="2022-10-24T05:13:35.993" v="163"/>
          <ac:spMkLst>
            <pc:docMk/>
            <pc:sldMk cId="2282347587" sldId="4124"/>
            <ac:spMk id="34" creationId="{32645569-36B1-4012-B830-B08FA8FF326A}"/>
          </ac:spMkLst>
        </pc:spChg>
        <pc:spChg chg="del">
          <ac:chgData name="Leandre Foster Ngogang Wandji" userId="66280f7f-72af-4382-a4f1-11d359970bc7" providerId="ADAL" clId="{FDA977FC-12EF-43D5-9F4F-D2024F67E727}" dt="2022-10-24T05:13:35.993" v="163"/>
          <ac:spMkLst>
            <pc:docMk/>
            <pc:sldMk cId="2282347587" sldId="4124"/>
            <ac:spMk id="52" creationId="{C6935C3E-F859-4665-BD98-047E30496E0D}"/>
          </ac:spMkLst>
        </pc:spChg>
        <pc:picChg chg="add mod">
          <ac:chgData name="Leandre Foster Ngogang Wandji" userId="66280f7f-72af-4382-a4f1-11d359970bc7" providerId="ADAL" clId="{FDA977FC-12EF-43D5-9F4F-D2024F67E727}" dt="2022-10-24T05:13:44.541" v="166" actId="14100"/>
          <ac:picMkLst>
            <pc:docMk/>
            <pc:sldMk cId="2282347587" sldId="4124"/>
            <ac:picMk id="2" creationId="{5ADFB2BF-90DF-43BB-ADC7-4026678A1B15}"/>
          </ac:picMkLst>
        </pc:picChg>
        <pc:cxnChg chg="del">
          <ac:chgData name="Leandre Foster Ngogang Wandji" userId="66280f7f-72af-4382-a4f1-11d359970bc7" providerId="ADAL" clId="{FDA977FC-12EF-43D5-9F4F-D2024F67E727}" dt="2022-10-24T05:13:35.993" v="163"/>
          <ac:cxnSpMkLst>
            <pc:docMk/>
            <pc:sldMk cId="2282347587" sldId="4124"/>
            <ac:cxnSpMk id="36" creationId="{37106866-398F-4607-915A-30A17C0247D9}"/>
          </ac:cxnSpMkLst>
        </pc:cxnChg>
        <pc:cxnChg chg="del">
          <ac:chgData name="Leandre Foster Ngogang Wandji" userId="66280f7f-72af-4382-a4f1-11d359970bc7" providerId="ADAL" clId="{FDA977FC-12EF-43D5-9F4F-D2024F67E727}" dt="2022-10-24T05:13:35.993" v="163"/>
          <ac:cxnSpMkLst>
            <pc:docMk/>
            <pc:sldMk cId="2282347587" sldId="4124"/>
            <ac:cxnSpMk id="37" creationId="{96EA03AB-6076-4651-B812-91E94E05FAD3}"/>
          </ac:cxnSpMkLst>
        </pc:cxnChg>
        <pc:cxnChg chg="del">
          <ac:chgData name="Leandre Foster Ngogang Wandji" userId="66280f7f-72af-4382-a4f1-11d359970bc7" providerId="ADAL" clId="{FDA977FC-12EF-43D5-9F4F-D2024F67E727}" dt="2022-10-24T05:13:35.993" v="163"/>
          <ac:cxnSpMkLst>
            <pc:docMk/>
            <pc:sldMk cId="2282347587" sldId="4124"/>
            <ac:cxnSpMk id="38" creationId="{F200AF76-62E6-47F2-9F18-8C2B6EFB06C8}"/>
          </ac:cxnSpMkLst>
        </pc:cxnChg>
        <pc:cxnChg chg="del">
          <ac:chgData name="Leandre Foster Ngogang Wandji" userId="66280f7f-72af-4382-a4f1-11d359970bc7" providerId="ADAL" clId="{FDA977FC-12EF-43D5-9F4F-D2024F67E727}" dt="2022-10-24T05:13:35.993" v="163"/>
          <ac:cxnSpMkLst>
            <pc:docMk/>
            <pc:sldMk cId="2282347587" sldId="4124"/>
            <ac:cxnSpMk id="42" creationId="{0F59A9EB-4FFE-453F-8B55-5B1D4B7B3083}"/>
          </ac:cxnSpMkLst>
        </pc:cxnChg>
        <pc:cxnChg chg="del">
          <ac:chgData name="Leandre Foster Ngogang Wandji" userId="66280f7f-72af-4382-a4f1-11d359970bc7" providerId="ADAL" clId="{FDA977FC-12EF-43D5-9F4F-D2024F67E727}" dt="2022-10-24T05:13:35.993" v="163"/>
          <ac:cxnSpMkLst>
            <pc:docMk/>
            <pc:sldMk cId="2282347587" sldId="4124"/>
            <ac:cxnSpMk id="46" creationId="{237C1F2E-7312-442B-B071-06402AA30BD7}"/>
          </ac:cxnSpMkLst>
        </pc:cxnChg>
        <pc:cxnChg chg="del">
          <ac:chgData name="Leandre Foster Ngogang Wandji" userId="66280f7f-72af-4382-a4f1-11d359970bc7" providerId="ADAL" clId="{FDA977FC-12EF-43D5-9F4F-D2024F67E727}" dt="2022-10-24T05:13:35.993" v="163"/>
          <ac:cxnSpMkLst>
            <pc:docMk/>
            <pc:sldMk cId="2282347587" sldId="4124"/>
            <ac:cxnSpMk id="47" creationId="{BD5BE750-BB20-4C23-9060-24C70244AFFD}"/>
          </ac:cxnSpMkLst>
        </pc:cxnChg>
        <pc:cxnChg chg="del">
          <ac:chgData name="Leandre Foster Ngogang Wandji" userId="66280f7f-72af-4382-a4f1-11d359970bc7" providerId="ADAL" clId="{FDA977FC-12EF-43D5-9F4F-D2024F67E727}" dt="2022-10-24T05:13:35.993" v="163"/>
          <ac:cxnSpMkLst>
            <pc:docMk/>
            <pc:sldMk cId="2282347587" sldId="4124"/>
            <ac:cxnSpMk id="48" creationId="{AF373CD2-4146-4346-B0F6-0BAC2BADE6BC}"/>
          </ac:cxnSpMkLst>
        </pc:cxnChg>
        <pc:cxnChg chg="del">
          <ac:chgData name="Leandre Foster Ngogang Wandji" userId="66280f7f-72af-4382-a4f1-11d359970bc7" providerId="ADAL" clId="{FDA977FC-12EF-43D5-9F4F-D2024F67E727}" dt="2022-10-24T05:13:35.993" v="163"/>
          <ac:cxnSpMkLst>
            <pc:docMk/>
            <pc:sldMk cId="2282347587" sldId="4124"/>
            <ac:cxnSpMk id="51" creationId="{FE9EFD6E-85B6-4B70-ABDE-5D7D66372496}"/>
          </ac:cxnSpMkLst>
        </pc:cxnChg>
      </pc:sldChg>
      <pc:sldChg chg="addSp delSp modSp">
        <pc:chgData name="Leandre Foster Ngogang Wandji" userId="66280f7f-72af-4382-a4f1-11d359970bc7" providerId="ADAL" clId="{FDA977FC-12EF-43D5-9F4F-D2024F67E727}" dt="2022-10-24T05:14:01.807" v="184"/>
        <pc:sldMkLst>
          <pc:docMk/>
          <pc:sldMk cId="795071194" sldId="4126"/>
        </pc:sldMkLst>
        <pc:spChg chg="del mod">
          <ac:chgData name="Leandre Foster Ngogang Wandji" userId="66280f7f-72af-4382-a4f1-11d359970bc7" providerId="ADAL" clId="{FDA977FC-12EF-43D5-9F4F-D2024F67E727}" dt="2022-10-24T05:13:58.575" v="183"/>
          <ac:spMkLst>
            <pc:docMk/>
            <pc:sldMk cId="795071194" sldId="4126"/>
            <ac:spMk id="2" creationId="{1DAF4903-F9DD-E325-2D96-D1F5E6ADC164}"/>
          </ac:spMkLst>
        </pc:spChg>
        <pc:spChg chg="del">
          <ac:chgData name="Leandre Foster Ngogang Wandji" userId="66280f7f-72af-4382-a4f1-11d359970bc7" providerId="ADAL" clId="{FDA977FC-12EF-43D5-9F4F-D2024F67E727}" dt="2022-10-24T05:13:58.575" v="183"/>
          <ac:spMkLst>
            <pc:docMk/>
            <pc:sldMk cId="795071194" sldId="4126"/>
            <ac:spMk id="27" creationId="{BCEA8A0D-7575-EB4E-915A-1A2C62A564E1}"/>
          </ac:spMkLst>
        </pc:spChg>
        <pc:spChg chg="del">
          <ac:chgData name="Leandre Foster Ngogang Wandji" userId="66280f7f-72af-4382-a4f1-11d359970bc7" providerId="ADAL" clId="{FDA977FC-12EF-43D5-9F4F-D2024F67E727}" dt="2022-10-24T05:13:58.575" v="183"/>
          <ac:spMkLst>
            <pc:docMk/>
            <pc:sldMk cId="795071194" sldId="4126"/>
            <ac:spMk id="28" creationId="{2669AE22-66D1-3F4C-98EA-493945D3CB32}"/>
          </ac:spMkLst>
        </pc:spChg>
        <pc:spChg chg="del">
          <ac:chgData name="Leandre Foster Ngogang Wandji" userId="66280f7f-72af-4382-a4f1-11d359970bc7" providerId="ADAL" clId="{FDA977FC-12EF-43D5-9F4F-D2024F67E727}" dt="2022-10-24T05:13:58.575" v="183"/>
          <ac:spMkLst>
            <pc:docMk/>
            <pc:sldMk cId="795071194" sldId="4126"/>
            <ac:spMk id="30" creationId="{14FAF59C-7AC5-B546-85A6-A7287BA04C3B}"/>
          </ac:spMkLst>
        </pc:spChg>
        <pc:spChg chg="del">
          <ac:chgData name="Leandre Foster Ngogang Wandji" userId="66280f7f-72af-4382-a4f1-11d359970bc7" providerId="ADAL" clId="{FDA977FC-12EF-43D5-9F4F-D2024F67E727}" dt="2022-10-24T05:13:58.575" v="183"/>
          <ac:spMkLst>
            <pc:docMk/>
            <pc:sldMk cId="795071194" sldId="4126"/>
            <ac:spMk id="31" creationId="{4BA2BE3A-C246-D048-980A-C683E7EB9367}"/>
          </ac:spMkLst>
        </pc:spChg>
        <pc:spChg chg="del">
          <ac:chgData name="Leandre Foster Ngogang Wandji" userId="66280f7f-72af-4382-a4f1-11d359970bc7" providerId="ADAL" clId="{FDA977FC-12EF-43D5-9F4F-D2024F67E727}" dt="2022-10-24T05:13:58.575" v="183"/>
          <ac:spMkLst>
            <pc:docMk/>
            <pc:sldMk cId="795071194" sldId="4126"/>
            <ac:spMk id="34" creationId="{0B505F3A-D89B-484D-BBA8-9E1D2E7806E2}"/>
          </ac:spMkLst>
        </pc:spChg>
        <pc:spChg chg="del">
          <ac:chgData name="Leandre Foster Ngogang Wandji" userId="66280f7f-72af-4382-a4f1-11d359970bc7" providerId="ADAL" clId="{FDA977FC-12EF-43D5-9F4F-D2024F67E727}" dt="2022-10-24T05:13:58.575" v="183"/>
          <ac:spMkLst>
            <pc:docMk/>
            <pc:sldMk cId="795071194" sldId="4126"/>
            <ac:spMk id="36" creationId="{3B8FEB2B-BF30-4881-91C2-A7EFA31112FA}"/>
          </ac:spMkLst>
        </pc:spChg>
        <pc:spChg chg="del">
          <ac:chgData name="Leandre Foster Ngogang Wandji" userId="66280f7f-72af-4382-a4f1-11d359970bc7" providerId="ADAL" clId="{FDA977FC-12EF-43D5-9F4F-D2024F67E727}" dt="2022-10-24T05:13:58.575" v="183"/>
          <ac:spMkLst>
            <pc:docMk/>
            <pc:sldMk cId="795071194" sldId="4126"/>
            <ac:spMk id="37" creationId="{5CDC6CBC-3209-4182-A704-AD02C06D66D3}"/>
          </ac:spMkLst>
        </pc:spChg>
        <pc:spChg chg="del">
          <ac:chgData name="Leandre Foster Ngogang Wandji" userId="66280f7f-72af-4382-a4f1-11d359970bc7" providerId="ADAL" clId="{FDA977FC-12EF-43D5-9F4F-D2024F67E727}" dt="2022-10-24T05:13:58.575" v="183"/>
          <ac:spMkLst>
            <pc:docMk/>
            <pc:sldMk cId="795071194" sldId="4126"/>
            <ac:spMk id="43" creationId="{436AB6A4-A576-4A04-ADBB-42E64F456C1C}"/>
          </ac:spMkLst>
        </pc:spChg>
        <pc:spChg chg="del">
          <ac:chgData name="Leandre Foster Ngogang Wandji" userId="66280f7f-72af-4382-a4f1-11d359970bc7" providerId="ADAL" clId="{FDA977FC-12EF-43D5-9F4F-D2024F67E727}" dt="2022-10-24T05:13:58.575" v="183"/>
          <ac:spMkLst>
            <pc:docMk/>
            <pc:sldMk cId="795071194" sldId="4126"/>
            <ac:spMk id="44" creationId="{6013B1A3-2524-4EFE-9D78-D5AFE69B1D64}"/>
          </ac:spMkLst>
        </pc:spChg>
        <pc:spChg chg="del">
          <ac:chgData name="Leandre Foster Ngogang Wandji" userId="66280f7f-72af-4382-a4f1-11d359970bc7" providerId="ADAL" clId="{FDA977FC-12EF-43D5-9F4F-D2024F67E727}" dt="2022-10-24T05:13:58.575" v="183"/>
          <ac:spMkLst>
            <pc:docMk/>
            <pc:sldMk cId="795071194" sldId="4126"/>
            <ac:spMk id="45" creationId="{4992C74F-7BB5-4260-B8A9-6494DA128DB1}"/>
          </ac:spMkLst>
        </pc:spChg>
        <pc:spChg chg="del">
          <ac:chgData name="Leandre Foster Ngogang Wandji" userId="66280f7f-72af-4382-a4f1-11d359970bc7" providerId="ADAL" clId="{FDA977FC-12EF-43D5-9F4F-D2024F67E727}" dt="2022-10-24T05:13:58.575" v="183"/>
          <ac:spMkLst>
            <pc:docMk/>
            <pc:sldMk cId="795071194" sldId="4126"/>
            <ac:spMk id="46" creationId="{DB59F241-7932-4A81-B0A1-E064ED61BC28}"/>
          </ac:spMkLst>
        </pc:spChg>
        <pc:spChg chg="del">
          <ac:chgData name="Leandre Foster Ngogang Wandji" userId="66280f7f-72af-4382-a4f1-11d359970bc7" providerId="ADAL" clId="{FDA977FC-12EF-43D5-9F4F-D2024F67E727}" dt="2022-10-24T05:13:58.575" v="183"/>
          <ac:spMkLst>
            <pc:docMk/>
            <pc:sldMk cId="795071194" sldId="4126"/>
            <ac:spMk id="48" creationId="{A06DD7E2-668F-4047-8CAA-ACB598EEDF86}"/>
          </ac:spMkLst>
        </pc:spChg>
        <pc:spChg chg="del">
          <ac:chgData name="Leandre Foster Ngogang Wandji" userId="66280f7f-72af-4382-a4f1-11d359970bc7" providerId="ADAL" clId="{FDA977FC-12EF-43D5-9F4F-D2024F67E727}" dt="2022-10-24T05:13:58.575" v="183"/>
          <ac:spMkLst>
            <pc:docMk/>
            <pc:sldMk cId="795071194" sldId="4126"/>
            <ac:spMk id="49" creationId="{A305D007-1808-4509-BD5F-5B1835351743}"/>
          </ac:spMkLst>
        </pc:spChg>
        <pc:spChg chg="del">
          <ac:chgData name="Leandre Foster Ngogang Wandji" userId="66280f7f-72af-4382-a4f1-11d359970bc7" providerId="ADAL" clId="{FDA977FC-12EF-43D5-9F4F-D2024F67E727}" dt="2022-10-24T05:13:58.575" v="183"/>
          <ac:spMkLst>
            <pc:docMk/>
            <pc:sldMk cId="795071194" sldId="4126"/>
            <ac:spMk id="50" creationId="{6B837D61-2E7B-4033-8B5D-D0A49EDD2E79}"/>
          </ac:spMkLst>
        </pc:spChg>
        <pc:spChg chg="del">
          <ac:chgData name="Leandre Foster Ngogang Wandji" userId="66280f7f-72af-4382-a4f1-11d359970bc7" providerId="ADAL" clId="{FDA977FC-12EF-43D5-9F4F-D2024F67E727}" dt="2022-10-24T05:13:58.575" v="183"/>
          <ac:spMkLst>
            <pc:docMk/>
            <pc:sldMk cId="795071194" sldId="4126"/>
            <ac:spMk id="51" creationId="{FD24C886-0241-48FB-B267-D80198AEF961}"/>
          </ac:spMkLst>
        </pc:spChg>
        <pc:spChg chg="del">
          <ac:chgData name="Leandre Foster Ngogang Wandji" userId="66280f7f-72af-4382-a4f1-11d359970bc7" providerId="ADAL" clId="{FDA977FC-12EF-43D5-9F4F-D2024F67E727}" dt="2022-10-24T05:13:58.575" v="183"/>
          <ac:spMkLst>
            <pc:docMk/>
            <pc:sldMk cId="795071194" sldId="4126"/>
            <ac:spMk id="52" creationId="{8ADF4FC1-111C-43BE-B9C5-AE62143E78C5}"/>
          </ac:spMkLst>
        </pc:spChg>
        <pc:spChg chg="del">
          <ac:chgData name="Leandre Foster Ngogang Wandji" userId="66280f7f-72af-4382-a4f1-11d359970bc7" providerId="ADAL" clId="{FDA977FC-12EF-43D5-9F4F-D2024F67E727}" dt="2022-10-24T05:13:58.575" v="183"/>
          <ac:spMkLst>
            <pc:docMk/>
            <pc:sldMk cId="795071194" sldId="4126"/>
            <ac:spMk id="53" creationId="{A058A05A-0B44-47EB-9429-67436AC59CB2}"/>
          </ac:spMkLst>
        </pc:spChg>
        <pc:spChg chg="del">
          <ac:chgData name="Leandre Foster Ngogang Wandji" userId="66280f7f-72af-4382-a4f1-11d359970bc7" providerId="ADAL" clId="{FDA977FC-12EF-43D5-9F4F-D2024F67E727}" dt="2022-10-24T05:13:58.575" v="183"/>
          <ac:spMkLst>
            <pc:docMk/>
            <pc:sldMk cId="795071194" sldId="4126"/>
            <ac:spMk id="54" creationId="{7E96791B-8320-469A-9617-E24DC9EDD495}"/>
          </ac:spMkLst>
        </pc:spChg>
        <pc:spChg chg="del">
          <ac:chgData name="Leandre Foster Ngogang Wandji" userId="66280f7f-72af-4382-a4f1-11d359970bc7" providerId="ADAL" clId="{FDA977FC-12EF-43D5-9F4F-D2024F67E727}" dt="2022-10-24T05:13:58.575" v="183"/>
          <ac:spMkLst>
            <pc:docMk/>
            <pc:sldMk cId="795071194" sldId="4126"/>
            <ac:spMk id="55" creationId="{E2D951AB-C761-485F-B7D5-3D4F406073D7}"/>
          </ac:spMkLst>
        </pc:spChg>
        <pc:spChg chg="del">
          <ac:chgData name="Leandre Foster Ngogang Wandji" userId="66280f7f-72af-4382-a4f1-11d359970bc7" providerId="ADAL" clId="{FDA977FC-12EF-43D5-9F4F-D2024F67E727}" dt="2022-10-24T05:13:58.575" v="183"/>
          <ac:spMkLst>
            <pc:docMk/>
            <pc:sldMk cId="795071194" sldId="4126"/>
            <ac:spMk id="56" creationId="{89808C1F-E4B5-4958-989B-FA5799292CF0}"/>
          </ac:spMkLst>
        </pc:spChg>
        <pc:spChg chg="del">
          <ac:chgData name="Leandre Foster Ngogang Wandji" userId="66280f7f-72af-4382-a4f1-11d359970bc7" providerId="ADAL" clId="{FDA977FC-12EF-43D5-9F4F-D2024F67E727}" dt="2022-10-24T05:13:58.575" v="183"/>
          <ac:spMkLst>
            <pc:docMk/>
            <pc:sldMk cId="795071194" sldId="4126"/>
            <ac:spMk id="57" creationId="{AD4BA7FE-72DE-4A23-B4BB-D7A656212418}"/>
          </ac:spMkLst>
        </pc:spChg>
        <pc:spChg chg="del">
          <ac:chgData name="Leandre Foster Ngogang Wandji" userId="66280f7f-72af-4382-a4f1-11d359970bc7" providerId="ADAL" clId="{FDA977FC-12EF-43D5-9F4F-D2024F67E727}" dt="2022-10-24T05:13:58.575" v="183"/>
          <ac:spMkLst>
            <pc:docMk/>
            <pc:sldMk cId="795071194" sldId="4126"/>
            <ac:spMk id="58" creationId="{40C56F4C-D8E3-432A-9D46-F3FCD70CFBDB}"/>
          </ac:spMkLst>
        </pc:spChg>
        <pc:spChg chg="del">
          <ac:chgData name="Leandre Foster Ngogang Wandji" userId="66280f7f-72af-4382-a4f1-11d359970bc7" providerId="ADAL" clId="{FDA977FC-12EF-43D5-9F4F-D2024F67E727}" dt="2022-10-24T05:13:58.575" v="183"/>
          <ac:spMkLst>
            <pc:docMk/>
            <pc:sldMk cId="795071194" sldId="4126"/>
            <ac:spMk id="59" creationId="{5934EEE6-9612-4E4B-97B3-EF51BA263CC0}"/>
          </ac:spMkLst>
        </pc:spChg>
        <pc:spChg chg="del">
          <ac:chgData name="Leandre Foster Ngogang Wandji" userId="66280f7f-72af-4382-a4f1-11d359970bc7" providerId="ADAL" clId="{FDA977FC-12EF-43D5-9F4F-D2024F67E727}" dt="2022-10-24T05:13:58.575" v="183"/>
          <ac:spMkLst>
            <pc:docMk/>
            <pc:sldMk cId="795071194" sldId="4126"/>
            <ac:spMk id="60" creationId="{49D83055-B883-4852-A1FF-4E2EFFF84B50}"/>
          </ac:spMkLst>
        </pc:spChg>
        <pc:spChg chg="del">
          <ac:chgData name="Leandre Foster Ngogang Wandji" userId="66280f7f-72af-4382-a4f1-11d359970bc7" providerId="ADAL" clId="{FDA977FC-12EF-43D5-9F4F-D2024F67E727}" dt="2022-10-24T05:13:58.575" v="183"/>
          <ac:spMkLst>
            <pc:docMk/>
            <pc:sldMk cId="795071194" sldId="4126"/>
            <ac:spMk id="61" creationId="{4D4122AF-25E8-4798-9893-586E5BCFDD57}"/>
          </ac:spMkLst>
        </pc:spChg>
        <pc:spChg chg="del">
          <ac:chgData name="Leandre Foster Ngogang Wandji" userId="66280f7f-72af-4382-a4f1-11d359970bc7" providerId="ADAL" clId="{FDA977FC-12EF-43D5-9F4F-D2024F67E727}" dt="2022-10-24T05:13:58.575" v="183"/>
          <ac:spMkLst>
            <pc:docMk/>
            <pc:sldMk cId="795071194" sldId="4126"/>
            <ac:spMk id="62" creationId="{019B8ECE-EC31-48E8-9B07-EDDF63800DDE}"/>
          </ac:spMkLst>
        </pc:spChg>
        <pc:spChg chg="del">
          <ac:chgData name="Leandre Foster Ngogang Wandji" userId="66280f7f-72af-4382-a4f1-11d359970bc7" providerId="ADAL" clId="{FDA977FC-12EF-43D5-9F4F-D2024F67E727}" dt="2022-10-24T05:13:58.575" v="183"/>
          <ac:spMkLst>
            <pc:docMk/>
            <pc:sldMk cId="795071194" sldId="4126"/>
            <ac:spMk id="63" creationId="{49117507-33FA-442A-A94B-EFFDBFB98F39}"/>
          </ac:spMkLst>
        </pc:spChg>
        <pc:spChg chg="del">
          <ac:chgData name="Leandre Foster Ngogang Wandji" userId="66280f7f-72af-4382-a4f1-11d359970bc7" providerId="ADAL" clId="{FDA977FC-12EF-43D5-9F4F-D2024F67E727}" dt="2022-10-24T05:13:58.575" v="183"/>
          <ac:spMkLst>
            <pc:docMk/>
            <pc:sldMk cId="795071194" sldId="4126"/>
            <ac:spMk id="64" creationId="{B61CB777-7824-4495-8917-92A490D65696}"/>
          </ac:spMkLst>
        </pc:spChg>
        <pc:picChg chg="add">
          <ac:chgData name="Leandre Foster Ngogang Wandji" userId="66280f7f-72af-4382-a4f1-11d359970bc7" providerId="ADAL" clId="{FDA977FC-12EF-43D5-9F4F-D2024F67E727}" dt="2022-10-24T05:14:01.807" v="184"/>
          <ac:picMkLst>
            <pc:docMk/>
            <pc:sldMk cId="795071194" sldId="4126"/>
            <ac:picMk id="4" creationId="{3C06DCEE-D106-4FAA-8B7A-CF7F8E9B9691}"/>
          </ac:picMkLst>
        </pc:picChg>
        <pc:cxnChg chg="del">
          <ac:chgData name="Leandre Foster Ngogang Wandji" userId="66280f7f-72af-4382-a4f1-11d359970bc7" providerId="ADAL" clId="{FDA977FC-12EF-43D5-9F4F-D2024F67E727}" dt="2022-10-24T05:13:58.575" v="183"/>
          <ac:cxnSpMkLst>
            <pc:docMk/>
            <pc:sldMk cId="795071194" sldId="4126"/>
            <ac:cxnSpMk id="3" creationId="{720EE817-970A-4237-BC33-8501CE0181B9}"/>
          </ac:cxnSpMkLst>
        </pc:cxnChg>
        <pc:cxnChg chg="del">
          <ac:chgData name="Leandre Foster Ngogang Wandji" userId="66280f7f-72af-4382-a4f1-11d359970bc7" providerId="ADAL" clId="{FDA977FC-12EF-43D5-9F4F-D2024F67E727}" dt="2022-10-24T05:13:58.575" v="183"/>
          <ac:cxnSpMkLst>
            <pc:docMk/>
            <pc:sldMk cId="795071194" sldId="4126"/>
            <ac:cxnSpMk id="65" creationId="{BFB6AFA1-0378-4BB6-91D8-DC27880FC8B0}"/>
          </ac:cxnSpMkLst>
        </pc:cxnChg>
        <pc:cxnChg chg="del">
          <ac:chgData name="Leandre Foster Ngogang Wandji" userId="66280f7f-72af-4382-a4f1-11d359970bc7" providerId="ADAL" clId="{FDA977FC-12EF-43D5-9F4F-D2024F67E727}" dt="2022-10-24T05:13:58.575" v="183"/>
          <ac:cxnSpMkLst>
            <pc:docMk/>
            <pc:sldMk cId="795071194" sldId="4126"/>
            <ac:cxnSpMk id="67" creationId="{37D51F7C-C28C-41FC-B9E5-CB0E2C78D464}"/>
          </ac:cxnSpMkLst>
        </pc:cxnChg>
        <pc:cxnChg chg="del">
          <ac:chgData name="Leandre Foster Ngogang Wandji" userId="66280f7f-72af-4382-a4f1-11d359970bc7" providerId="ADAL" clId="{FDA977FC-12EF-43D5-9F4F-D2024F67E727}" dt="2022-10-24T05:13:58.575" v="183"/>
          <ac:cxnSpMkLst>
            <pc:docMk/>
            <pc:sldMk cId="795071194" sldId="4126"/>
            <ac:cxnSpMk id="68" creationId="{58196B78-79DB-48FC-AD27-D6711F423381}"/>
          </ac:cxnSpMkLst>
        </pc:cxnChg>
        <pc:cxnChg chg="del">
          <ac:chgData name="Leandre Foster Ngogang Wandji" userId="66280f7f-72af-4382-a4f1-11d359970bc7" providerId="ADAL" clId="{FDA977FC-12EF-43D5-9F4F-D2024F67E727}" dt="2022-10-24T05:13:58.575" v="183"/>
          <ac:cxnSpMkLst>
            <pc:docMk/>
            <pc:sldMk cId="795071194" sldId="4126"/>
            <ac:cxnSpMk id="69" creationId="{68AC5964-C69B-4490-82B6-D706B326B37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8FD72-F134-4F17-9928-93830A0A2DB0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3B9EE-27BF-48B4-836C-01035B401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04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8B000-E743-4480-81E5-D916D3ABA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4A334-7847-4E31-A5B3-C9C5290CD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C7347-61B5-4F7E-97FF-9E5F9238A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07E7-F365-452A-B4C5-00C9954929B8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E50A4-4E18-4F0D-8475-102547FA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FAE0A-172A-4CB3-B542-E8B3AB60A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9572-BA8A-4E0D-B7F1-77568B6CA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21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F3835-1ABF-47BE-B303-B03E668D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75834-B4E7-4E1F-8589-457D8DEA1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20A8E-D28B-4DB0-8524-4FCF5A079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07E7-F365-452A-B4C5-00C9954929B8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ECC4E-AD98-4F22-B59D-5A0A7E506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2960D-263E-484B-A0C2-C6615C4FD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9572-BA8A-4E0D-B7F1-77568B6CA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6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7CC17F-26A6-41DF-B6DA-1A3B237708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B4A695-229C-4B39-A146-519539824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21D0F-B695-44E5-992B-6FEF3DBD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07E7-F365-452A-B4C5-00C9954929B8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A9658-61E3-4136-9343-EE8774874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09086-B095-4996-B7D5-211AB032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9572-BA8A-4E0D-B7F1-77568B6CA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201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477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099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 60 90 Days Plan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0619FB4-4D65-F34B-BFFB-DE358D997D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3574" y="1340"/>
            <a:ext cx="4427926" cy="6854699"/>
          </a:xfrm>
          <a:custGeom>
            <a:avLst/>
            <a:gdLst>
              <a:gd name="connsiteX0" fmla="*/ 7325225 w 8853545"/>
              <a:gd name="connsiteY0" fmla="*/ 0 h 13709397"/>
              <a:gd name="connsiteX1" fmla="*/ 8853545 w 8853545"/>
              <a:gd name="connsiteY1" fmla="*/ 0 h 13709397"/>
              <a:gd name="connsiteX2" fmla="*/ 8853545 w 8853545"/>
              <a:gd name="connsiteY2" fmla="*/ 13709397 h 13709397"/>
              <a:gd name="connsiteX3" fmla="*/ 2214631 w 8853545"/>
              <a:gd name="connsiteY3" fmla="*/ 13709397 h 13709397"/>
              <a:gd name="connsiteX4" fmla="*/ 0 w 8853545"/>
              <a:gd name="connsiteY4" fmla="*/ 8119521 h 13709397"/>
              <a:gd name="connsiteX5" fmla="*/ 7325225 w 8853545"/>
              <a:gd name="connsiteY5" fmla="*/ 0 h 1370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53545" h="13709397">
                <a:moveTo>
                  <a:pt x="7325225" y="0"/>
                </a:moveTo>
                <a:lnTo>
                  <a:pt x="8853545" y="0"/>
                </a:lnTo>
                <a:lnTo>
                  <a:pt x="8853545" y="13709397"/>
                </a:lnTo>
                <a:lnTo>
                  <a:pt x="2214631" y="13709397"/>
                </a:lnTo>
                <a:cubicBezTo>
                  <a:pt x="842008" y="12248407"/>
                  <a:pt x="0" y="10282982"/>
                  <a:pt x="0" y="8119521"/>
                </a:cubicBezTo>
                <a:cubicBezTo>
                  <a:pt x="0" y="3895975"/>
                  <a:pt x="3209845" y="419739"/>
                  <a:pt x="7325225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13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 60 90 Days Plan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DF83B4-8D7F-8C49-A380-E17FED1D86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4" y="1340"/>
            <a:ext cx="4120236" cy="6854699"/>
          </a:xfrm>
          <a:custGeom>
            <a:avLst/>
            <a:gdLst>
              <a:gd name="connsiteX0" fmla="*/ 0 w 8238326"/>
              <a:gd name="connsiteY0" fmla="*/ 0 h 13709397"/>
              <a:gd name="connsiteX1" fmla="*/ 8238326 w 8238326"/>
              <a:gd name="connsiteY1" fmla="*/ 0 h 13709397"/>
              <a:gd name="connsiteX2" fmla="*/ 8238326 w 8238326"/>
              <a:gd name="connsiteY2" fmla="*/ 13709397 h 13709397"/>
              <a:gd name="connsiteX3" fmla="*/ 0 w 8238326"/>
              <a:gd name="connsiteY3" fmla="*/ 13709397 h 1370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8326" h="13709397">
                <a:moveTo>
                  <a:pt x="0" y="0"/>
                </a:moveTo>
                <a:lnTo>
                  <a:pt x="8238326" y="0"/>
                </a:lnTo>
                <a:lnTo>
                  <a:pt x="8238326" y="13709397"/>
                </a:lnTo>
                <a:lnTo>
                  <a:pt x="0" y="1370939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55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 60 90 Days Plan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EF9E64E-EC2A-5A47-BF6C-2A4F27D83D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66" y="442363"/>
            <a:ext cx="1903956" cy="1903462"/>
          </a:xfrm>
          <a:custGeom>
            <a:avLst/>
            <a:gdLst>
              <a:gd name="connsiteX0" fmla="*/ 1903461 w 3806921"/>
              <a:gd name="connsiteY0" fmla="*/ 0 h 3806924"/>
              <a:gd name="connsiteX1" fmla="*/ 3806921 w 3806921"/>
              <a:gd name="connsiteY1" fmla="*/ 1902839 h 3806924"/>
              <a:gd name="connsiteX2" fmla="*/ 1903461 w 3806921"/>
              <a:gd name="connsiteY2" fmla="*/ 3806924 h 3806924"/>
              <a:gd name="connsiteX3" fmla="*/ 0 w 3806921"/>
              <a:gd name="connsiteY3" fmla="*/ 1902839 h 3806924"/>
              <a:gd name="connsiteX4" fmla="*/ 1903461 w 3806921"/>
              <a:gd name="connsiteY4" fmla="*/ 0 h 380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6921" h="3806924">
                <a:moveTo>
                  <a:pt x="1903461" y="0"/>
                </a:moveTo>
                <a:cubicBezTo>
                  <a:pt x="2954848" y="0"/>
                  <a:pt x="3806921" y="853040"/>
                  <a:pt x="3806921" y="1902839"/>
                </a:cubicBezTo>
                <a:cubicBezTo>
                  <a:pt x="3806921" y="2953884"/>
                  <a:pt x="2954848" y="3806924"/>
                  <a:pt x="1903461" y="3806924"/>
                </a:cubicBezTo>
                <a:cubicBezTo>
                  <a:pt x="852073" y="3806924"/>
                  <a:pt x="0" y="2953884"/>
                  <a:pt x="0" y="1902839"/>
                </a:cubicBezTo>
                <a:cubicBezTo>
                  <a:pt x="0" y="853040"/>
                  <a:pt x="852073" y="0"/>
                  <a:pt x="1903461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B59CC87-DD73-824E-9579-2A11DD1309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9966" y="2477269"/>
            <a:ext cx="1903956" cy="1903462"/>
          </a:xfrm>
          <a:custGeom>
            <a:avLst/>
            <a:gdLst>
              <a:gd name="connsiteX0" fmla="*/ 1903461 w 3806921"/>
              <a:gd name="connsiteY0" fmla="*/ 0 h 3806924"/>
              <a:gd name="connsiteX1" fmla="*/ 3806921 w 3806921"/>
              <a:gd name="connsiteY1" fmla="*/ 1902839 h 3806924"/>
              <a:gd name="connsiteX2" fmla="*/ 1903461 w 3806921"/>
              <a:gd name="connsiteY2" fmla="*/ 3806924 h 3806924"/>
              <a:gd name="connsiteX3" fmla="*/ 0 w 3806921"/>
              <a:gd name="connsiteY3" fmla="*/ 1902839 h 3806924"/>
              <a:gd name="connsiteX4" fmla="*/ 1903461 w 3806921"/>
              <a:gd name="connsiteY4" fmla="*/ 0 h 380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6921" h="3806924">
                <a:moveTo>
                  <a:pt x="1903461" y="0"/>
                </a:moveTo>
                <a:cubicBezTo>
                  <a:pt x="2954848" y="0"/>
                  <a:pt x="3806921" y="853040"/>
                  <a:pt x="3806921" y="1902839"/>
                </a:cubicBezTo>
                <a:cubicBezTo>
                  <a:pt x="3806921" y="2953884"/>
                  <a:pt x="2954848" y="3806924"/>
                  <a:pt x="1903461" y="3806924"/>
                </a:cubicBezTo>
                <a:cubicBezTo>
                  <a:pt x="852073" y="3806924"/>
                  <a:pt x="0" y="2953884"/>
                  <a:pt x="0" y="1902839"/>
                </a:cubicBezTo>
                <a:cubicBezTo>
                  <a:pt x="0" y="853040"/>
                  <a:pt x="852073" y="0"/>
                  <a:pt x="1903461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4CBCA7-AFE9-4244-B09E-AFA12DD9F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19966" y="4511555"/>
            <a:ext cx="1903956" cy="1903462"/>
          </a:xfrm>
          <a:custGeom>
            <a:avLst/>
            <a:gdLst>
              <a:gd name="connsiteX0" fmla="*/ 1903461 w 3806921"/>
              <a:gd name="connsiteY0" fmla="*/ 0 h 3806924"/>
              <a:gd name="connsiteX1" fmla="*/ 3806921 w 3806921"/>
              <a:gd name="connsiteY1" fmla="*/ 1902839 h 3806924"/>
              <a:gd name="connsiteX2" fmla="*/ 1903461 w 3806921"/>
              <a:gd name="connsiteY2" fmla="*/ 3806924 h 3806924"/>
              <a:gd name="connsiteX3" fmla="*/ 0 w 3806921"/>
              <a:gd name="connsiteY3" fmla="*/ 1902839 h 3806924"/>
              <a:gd name="connsiteX4" fmla="*/ 1903461 w 3806921"/>
              <a:gd name="connsiteY4" fmla="*/ 0 h 380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6921" h="3806924">
                <a:moveTo>
                  <a:pt x="1903461" y="0"/>
                </a:moveTo>
                <a:cubicBezTo>
                  <a:pt x="2954848" y="0"/>
                  <a:pt x="3806921" y="853040"/>
                  <a:pt x="3806921" y="1902839"/>
                </a:cubicBezTo>
                <a:cubicBezTo>
                  <a:pt x="3806921" y="2953884"/>
                  <a:pt x="2954848" y="3806924"/>
                  <a:pt x="1903461" y="3806924"/>
                </a:cubicBezTo>
                <a:cubicBezTo>
                  <a:pt x="852073" y="3806924"/>
                  <a:pt x="0" y="2953884"/>
                  <a:pt x="0" y="1902839"/>
                </a:cubicBezTo>
                <a:cubicBezTo>
                  <a:pt x="0" y="853040"/>
                  <a:pt x="852073" y="0"/>
                  <a:pt x="1903461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05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450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334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8A4E-169B-4E98-9272-382712D9AA7D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1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C1321-1B4D-46D7-8C58-D9B283F5A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4E296-C240-4ACA-AA69-DB8A0EDDB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E2F60-4FA4-4E28-95D2-8A2B6D21A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07E7-F365-452A-B4C5-00C9954929B8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F9707-B47F-4917-9E64-9CC9DE3B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C1AA1-29F5-44BE-AFF6-B394162F5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9572-BA8A-4E0D-B7F1-77568B6CA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540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2AD1-1F8C-48DE-89FC-D7EB351068E9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160" y="47464"/>
            <a:ext cx="2743201" cy="10633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8978C3-A529-4249-8B8B-827BA3374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2"/>
          <a:stretch/>
        </p:blipFill>
        <p:spPr>
          <a:xfrm>
            <a:off x="307629" y="136526"/>
            <a:ext cx="1656639" cy="7897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14DE3D-E9F8-4F32-803F-8435F402B9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16" y="315921"/>
            <a:ext cx="1897053" cy="510697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10F63D4-92C9-4A78-BEA0-E63BBA06F2A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0237209"/>
              </p:ext>
            </p:extLst>
          </p:nvPr>
        </p:nvGraphicFramePr>
        <p:xfrm>
          <a:off x="73543" y="52547"/>
          <a:ext cx="4120506" cy="971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253">
                  <a:extLst>
                    <a:ext uri="{9D8B030D-6E8A-4147-A177-3AD203B41FA5}">
                      <a16:colId xmlns:a16="http://schemas.microsoft.com/office/drawing/2014/main" val="2556818876"/>
                    </a:ext>
                  </a:extLst>
                </a:gridCol>
                <a:gridCol w="2060253">
                  <a:extLst>
                    <a:ext uri="{9D8B030D-6E8A-4147-A177-3AD203B41FA5}">
                      <a16:colId xmlns:a16="http://schemas.microsoft.com/office/drawing/2014/main" val="594924636"/>
                    </a:ext>
                  </a:extLst>
                </a:gridCol>
              </a:tblGrid>
              <a:tr h="9715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663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360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EF03-99C9-42C8-89A1-4CB73A1F3312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68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82FA-ADC3-49B7-BE82-9FE8D1F3D4E4}" type="datetime1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35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1BF4-17AF-4848-BC1D-C2796CF5D8B8}" type="datetime1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55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65D0-EEC0-4218-BBBE-78B62A75AE2B}" type="datetime1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66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30D5-1B94-4F37-8168-408352D52706}" type="datetime1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42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D998-D1DF-409D-B69C-9DAC01BD0ECA}" type="datetime1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09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8FA2-16FE-4856-BAE8-89CC314255C1}" type="datetime1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23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904F-9A46-4046-8A03-489D82F85960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87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B3AC-05DF-4426-A172-047C99D7B5D5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1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0B4CE-8BF9-44E7-857F-82ABD65C8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832C8-E61C-4EC0-90E7-EE587D53A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52C1F-C1D9-45B9-88E5-300BBB79D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07E7-F365-452A-B4C5-00C9954929B8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55386-39D0-4A17-BC96-F783DD9C4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BD93F-6650-4453-877B-3132D9B92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9572-BA8A-4E0D-B7F1-77568B6CA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6315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8A4E-169B-4E98-9272-382712D9AA7D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58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2AD1-1F8C-48DE-89FC-D7EB351068E9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160" y="47464"/>
            <a:ext cx="2743201" cy="10633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8978C3-A529-4249-8B8B-827BA3374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2"/>
          <a:stretch/>
        </p:blipFill>
        <p:spPr>
          <a:xfrm>
            <a:off x="307629" y="136526"/>
            <a:ext cx="1656639" cy="7897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14DE3D-E9F8-4F32-803F-8435F402B9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16" y="315921"/>
            <a:ext cx="1897053" cy="510697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10F63D4-92C9-4A78-BEA0-E63BBA06F2A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34917666"/>
              </p:ext>
            </p:extLst>
          </p:nvPr>
        </p:nvGraphicFramePr>
        <p:xfrm>
          <a:off x="73543" y="52547"/>
          <a:ext cx="4120506" cy="971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253">
                  <a:extLst>
                    <a:ext uri="{9D8B030D-6E8A-4147-A177-3AD203B41FA5}">
                      <a16:colId xmlns:a16="http://schemas.microsoft.com/office/drawing/2014/main" val="2556818876"/>
                    </a:ext>
                  </a:extLst>
                </a:gridCol>
                <a:gridCol w="2060253">
                  <a:extLst>
                    <a:ext uri="{9D8B030D-6E8A-4147-A177-3AD203B41FA5}">
                      <a16:colId xmlns:a16="http://schemas.microsoft.com/office/drawing/2014/main" val="594924636"/>
                    </a:ext>
                  </a:extLst>
                </a:gridCol>
              </a:tblGrid>
              <a:tr h="9715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663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49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EF03-99C9-42C8-89A1-4CB73A1F3312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65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82FA-ADC3-49B7-BE82-9FE8D1F3D4E4}" type="datetime1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380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1BF4-17AF-4848-BC1D-C2796CF5D8B8}" type="datetime1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74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65D0-EEC0-4218-BBBE-78B62A75AE2B}" type="datetime1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91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30D5-1B94-4F37-8168-408352D52706}" type="datetime1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317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D998-D1DF-409D-B69C-9DAC01BD0ECA}" type="datetime1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699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8FA2-16FE-4856-BAE8-89CC314255C1}" type="datetime1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35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904F-9A46-4046-8A03-489D82F85960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3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BE8EE-422F-441E-94CA-D365D4AE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45026-1B2E-4726-B492-38240C51F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FFAAF-E02C-4AC1-93ED-54BFBA952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A7DC4-6BB0-4F4D-855D-3C8A27B3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07E7-F365-452A-B4C5-00C9954929B8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AD958-EFD1-48D9-8851-3C8BFF04A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1F85C-D1D3-47D1-9A25-7F953DAE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9572-BA8A-4E0D-B7F1-77568B6CA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5232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B3AC-05DF-4426-A172-047C99D7B5D5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8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B9DE5-5CD9-4A70-A65D-C19A7433D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DABAD-A3A1-4089-BED4-374DCC0EA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C4B6E-9496-4D5D-86E8-C190CE8BB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97C37A-9A44-4A12-A6BA-2B142BA8F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2FEFA-CD8D-4D5F-814D-AB0669CF6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50AF3D-3A8D-4286-B65F-BAB595DB3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07E7-F365-452A-B4C5-00C9954929B8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1E0A2E-3E84-4590-A13C-46F30506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485A7-DBB4-4177-9A6C-BF55738D2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9572-BA8A-4E0D-B7F1-77568B6CA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90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62EE2-80EA-4D8A-AC08-F6A907BE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711B13-55AC-4C04-AB8C-3EEC696C4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07E7-F365-452A-B4C5-00C9954929B8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8DFB9-1334-448E-B206-674495BCB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97D65D-4E5F-4E15-A835-47B50F63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9572-BA8A-4E0D-B7F1-77568B6CA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3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4F711F-4F99-4E97-8F77-E9B130C9D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07E7-F365-452A-B4C5-00C9954929B8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C77123-7F54-4CD4-8FBE-34D824E56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CF850-5010-4734-BB24-C1069E099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9572-BA8A-4E0D-B7F1-77568B6CA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8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2BFDC-0CDE-4DA3-8D9D-8E5B6CD96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2F2DF-6FBA-4F72-B54B-9F6266EC3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E722E-D37D-4AB9-B35D-EC63BC1C2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DF88A-6F81-479E-8647-2E4761FE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07E7-F365-452A-B4C5-00C9954929B8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0DD74-13CD-4CD5-81CC-5ACCA8FB3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51F09-613B-4485-808E-52C221560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9572-BA8A-4E0D-B7F1-77568B6CA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E0EB0-DF4B-4F91-8D77-9C2B83C7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1E3296-7345-4881-9FB2-8474DFFFE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3E659C-8948-4294-A4CF-6D0C48D96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FCCAC-A86F-4CF8-986E-1C9A6CF73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07E7-F365-452A-B4C5-00C9954929B8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3C13B-6A6E-4EC2-8A5C-EE075665D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A0A78-C415-4827-9D21-4796F4A43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9572-BA8A-4E0D-B7F1-77568B6CA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10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49E93A-19B4-4839-8C4C-1A396EE03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F9819-588B-438F-A2B7-B0E7ADF1F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CC21F-E875-4268-A58C-93BFAE046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C07E7-F365-452A-B4C5-00C9954929B8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4E25-11DE-4FB3-9C09-181609EEC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50117-6D84-40AC-994E-B9D2944DA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89572-BA8A-4E0D-B7F1-77568B6CA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10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182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hdr="0" ftr="0" dt="0"/>
  <p:txStyles>
    <p:titleStyle>
      <a:lvl1pPr algn="ctr" defTabSz="914217" rtl="0" eaLnBrk="1" latinLnBrk="0" hangingPunct="1">
        <a:lnSpc>
          <a:spcPct val="90000"/>
        </a:lnSpc>
        <a:spcBef>
          <a:spcPct val="0"/>
        </a:spcBef>
        <a:buNone/>
        <a:defRPr lang="en-US" sz="3700" b="1" i="0" kern="1200" spc="-145" baseline="0">
          <a:solidFill>
            <a:schemeClr val="tx2"/>
          </a:solidFill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0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b="0" i="0" kern="1200" spc="-15" baseline="0" dirty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86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lvl1pPr algn="ctr" defTabSz="914217" rtl="0" eaLnBrk="1" latinLnBrk="0" hangingPunct="1">
        <a:lnSpc>
          <a:spcPct val="90000"/>
        </a:lnSpc>
        <a:spcBef>
          <a:spcPct val="0"/>
        </a:spcBef>
        <a:buNone/>
        <a:defRPr lang="en-US" sz="3700" b="1" i="0" kern="1200" spc="-145" baseline="0">
          <a:solidFill>
            <a:schemeClr val="tx2"/>
          </a:solidFill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0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b="0" i="0" kern="1200" spc="-15" baseline="0" dirty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193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algn="ctr" defTabSz="914217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spc="-50" baseline="0">
          <a:solidFill>
            <a:schemeClr val="tx2"/>
          </a:solidFill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2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Open Sans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Open Sans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Open Sans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b="0" i="0" kern="1200" spc="-15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Open Sans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b="0" i="0" kern="1200" spc="-15" baseline="0" dirty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Open Sans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B73BE-ECD2-4D03-A214-29623C82A2C8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2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B73BE-ECD2-4D03-A214-29623C82A2C8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9BE0A-D03F-4B6F-9DFE-032BEB7D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4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0" y="1350169"/>
            <a:ext cx="12192000" cy="550783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noFill/>
            <a:miter lim="400000"/>
            <a:headEnd/>
            <a:tailEnd/>
          </a:ln>
        </p:spPr>
        <p:txBody>
          <a:bodyPr lIns="45720" rIns="4572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defTabSz="457200"/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D34FAB-F103-4616-BFBE-F2600AE2FA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7" t="4827" r="23649" b="2284"/>
          <a:stretch/>
        </p:blipFill>
        <p:spPr>
          <a:xfrm>
            <a:off x="380074" y="1447801"/>
            <a:ext cx="4768584" cy="5164667"/>
          </a:xfrm>
          <a:prstGeom prst="rect">
            <a:avLst/>
          </a:prstGeom>
        </p:spPr>
      </p:pic>
      <p:sp>
        <p:nvSpPr>
          <p:cNvPr id="3075" name="AutoShape 2"/>
          <p:cNvSpPr>
            <a:spLocks/>
          </p:cNvSpPr>
          <p:nvPr/>
        </p:nvSpPr>
        <p:spPr bwMode="auto">
          <a:xfrm>
            <a:off x="7408334" y="5859464"/>
            <a:ext cx="2894060" cy="60907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572" y="0"/>
                </a:moveTo>
                <a:lnTo>
                  <a:pt x="2028" y="0"/>
                </a:lnTo>
                <a:lnTo>
                  <a:pt x="1664" y="172"/>
                </a:lnTo>
                <a:lnTo>
                  <a:pt x="1321" y="669"/>
                </a:lnTo>
                <a:lnTo>
                  <a:pt x="1005" y="1460"/>
                </a:lnTo>
                <a:lnTo>
                  <a:pt x="722" y="2514"/>
                </a:lnTo>
                <a:lnTo>
                  <a:pt x="477" y="3803"/>
                </a:lnTo>
                <a:lnTo>
                  <a:pt x="277" y="5295"/>
                </a:lnTo>
                <a:lnTo>
                  <a:pt x="127" y="6961"/>
                </a:lnTo>
                <a:lnTo>
                  <a:pt x="33" y="8770"/>
                </a:lnTo>
                <a:lnTo>
                  <a:pt x="0" y="10692"/>
                </a:lnTo>
                <a:lnTo>
                  <a:pt x="0" y="10908"/>
                </a:lnTo>
                <a:lnTo>
                  <a:pt x="33" y="12830"/>
                </a:lnTo>
                <a:lnTo>
                  <a:pt x="127" y="14639"/>
                </a:lnTo>
                <a:lnTo>
                  <a:pt x="277" y="16304"/>
                </a:lnTo>
                <a:lnTo>
                  <a:pt x="477" y="17797"/>
                </a:lnTo>
                <a:lnTo>
                  <a:pt x="722" y="19085"/>
                </a:lnTo>
                <a:lnTo>
                  <a:pt x="1005" y="20140"/>
                </a:lnTo>
                <a:lnTo>
                  <a:pt x="1321" y="20931"/>
                </a:lnTo>
                <a:lnTo>
                  <a:pt x="1664" y="21428"/>
                </a:lnTo>
                <a:lnTo>
                  <a:pt x="2028" y="21600"/>
                </a:lnTo>
                <a:lnTo>
                  <a:pt x="19572" y="21600"/>
                </a:lnTo>
                <a:lnTo>
                  <a:pt x="19936" y="21428"/>
                </a:lnTo>
                <a:lnTo>
                  <a:pt x="20279" y="20931"/>
                </a:lnTo>
                <a:lnTo>
                  <a:pt x="20595" y="20140"/>
                </a:lnTo>
                <a:lnTo>
                  <a:pt x="20878" y="19085"/>
                </a:lnTo>
                <a:lnTo>
                  <a:pt x="21123" y="17797"/>
                </a:lnTo>
                <a:lnTo>
                  <a:pt x="21323" y="16304"/>
                </a:lnTo>
                <a:lnTo>
                  <a:pt x="21473" y="14639"/>
                </a:lnTo>
                <a:lnTo>
                  <a:pt x="21567" y="12830"/>
                </a:lnTo>
                <a:lnTo>
                  <a:pt x="21600" y="10908"/>
                </a:lnTo>
                <a:lnTo>
                  <a:pt x="21600" y="10692"/>
                </a:lnTo>
                <a:lnTo>
                  <a:pt x="21567" y="8770"/>
                </a:lnTo>
                <a:lnTo>
                  <a:pt x="21473" y="6961"/>
                </a:lnTo>
                <a:lnTo>
                  <a:pt x="21323" y="5295"/>
                </a:lnTo>
                <a:lnTo>
                  <a:pt x="21123" y="3803"/>
                </a:lnTo>
                <a:lnTo>
                  <a:pt x="20878" y="2514"/>
                </a:lnTo>
                <a:lnTo>
                  <a:pt x="20595" y="1460"/>
                </a:lnTo>
                <a:lnTo>
                  <a:pt x="20279" y="669"/>
                </a:lnTo>
                <a:lnTo>
                  <a:pt x="19936" y="172"/>
                </a:lnTo>
                <a:lnTo>
                  <a:pt x="19572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lIns="45720" rIns="45720"/>
          <a:lstStyle/>
          <a:p>
            <a:pPr defTabSz="457200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339944" y="1571371"/>
            <a:ext cx="4239950" cy="1270000"/>
          </a:xfrm>
        </p:spPr>
        <p:txBody>
          <a:bodyPr>
            <a:normAutofit/>
          </a:bodyPr>
          <a:lstStyle/>
          <a:p>
            <a:pPr indent="12700">
              <a:lnSpc>
                <a:spcPct val="104000"/>
              </a:lnSpc>
            </a:pPr>
            <a:r>
              <a:rPr lang="en-US" altLang="en-US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Lato" pitchFamily="34" charset="0"/>
              </a:rPr>
              <a:t>Eighth Session of Statistical Commission for Africa</a:t>
            </a:r>
          </a:p>
        </p:txBody>
      </p:sp>
      <p:sp>
        <p:nvSpPr>
          <p:cNvPr id="3077" name="Rectangle 6"/>
          <p:cNvSpPr>
            <a:spLocks/>
          </p:cNvSpPr>
          <p:nvPr/>
        </p:nvSpPr>
        <p:spPr bwMode="auto">
          <a:xfrm>
            <a:off x="6468533" y="3383359"/>
            <a:ext cx="4626187" cy="105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defTabSz="457200"/>
            <a:r>
              <a:rPr lang="en-US" altLang="en-US" sz="17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Document E/ECA/STATCOM/8/2022/12</a:t>
            </a:r>
          </a:p>
          <a:p>
            <a:pPr defTabSz="457200"/>
            <a:endParaRPr lang="en-US" altLang="en-US" sz="17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  <a:p>
            <a:pPr defTabSz="457200">
              <a:spcBef>
                <a:spcPts val="100"/>
              </a:spcBef>
            </a:pPr>
            <a:r>
              <a:rPr lang="en-US" altLang="en-US" sz="1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Road map for the transformation and modernization of official statistics in Africa</a:t>
            </a:r>
          </a:p>
        </p:txBody>
      </p:sp>
      <p:sp>
        <p:nvSpPr>
          <p:cNvPr id="3078" name="Rectangle 7"/>
          <p:cNvSpPr>
            <a:spLocks/>
          </p:cNvSpPr>
          <p:nvPr/>
        </p:nvSpPr>
        <p:spPr bwMode="auto">
          <a:xfrm>
            <a:off x="7224713" y="4984611"/>
            <a:ext cx="2881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7325" indent="3619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r" defTabSz="457200"/>
            <a:r>
              <a:rPr lang="en-US" altLang="en-US" sz="17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24 - 26 October 2022</a:t>
            </a:r>
          </a:p>
          <a:p>
            <a:pPr algn="r" defTabSz="457200"/>
            <a:r>
              <a:rPr lang="en-US" altLang="en-US" sz="17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Addis Ababa, Ethiopia</a:t>
            </a:r>
            <a:endParaRPr lang="en-US" altLang="en-US" sz="1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</p:txBody>
      </p:sp>
      <p:sp>
        <p:nvSpPr>
          <p:cNvPr id="3090" name="Rectangle 19"/>
          <p:cNvSpPr>
            <a:spLocks/>
          </p:cNvSpPr>
          <p:nvPr/>
        </p:nvSpPr>
        <p:spPr bwMode="auto">
          <a:xfrm>
            <a:off x="7224712" y="5921029"/>
            <a:ext cx="28940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lvl1pPr indent="3873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defTabSz="457200"/>
            <a:r>
              <a:rPr lang="en-US" altLang="en-US" sz="2400" b="1" dirty="0" err="1">
                <a:solidFill>
                  <a:prstClr val="white"/>
                </a:solidFill>
              </a:rPr>
              <a:t>StatCom</a:t>
            </a:r>
            <a:r>
              <a:rPr lang="en-US" altLang="en-US" sz="2400" b="1" dirty="0">
                <a:solidFill>
                  <a:prstClr val="white"/>
                </a:solidFill>
              </a:rPr>
              <a:t>-Africa VIII</a:t>
            </a:r>
          </a:p>
        </p:txBody>
      </p:sp>
    </p:spTree>
    <p:extLst>
      <p:ext uri="{BB962C8B-B14F-4D97-AF65-F5344CB8AC3E}">
        <p14:creationId xmlns:p14="http://schemas.microsoft.com/office/powerpoint/2010/main" val="19196407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DFB2BF-90DF-43BB-ADC7-4026678A1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31" y="0"/>
            <a:ext cx="10929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7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06DCEE-D106-4FAA-8B7A-CF7F8E9B9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77" y="54571"/>
            <a:ext cx="11333446" cy="67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71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52AB41E4-82AD-4779-AECC-0B1C06F22B59}"/>
              </a:ext>
            </a:extLst>
          </p:cNvPr>
          <p:cNvSpPr txBox="1"/>
          <p:nvPr/>
        </p:nvSpPr>
        <p:spPr>
          <a:xfrm>
            <a:off x="320630" y="134430"/>
            <a:ext cx="36268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300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Strategic action plan</a:t>
            </a:r>
            <a:endParaRPr lang="en-US" sz="30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B36E953-EB5A-E510-D569-706E61DC037A}"/>
              </a:ext>
            </a:extLst>
          </p:cNvPr>
          <p:cNvSpPr txBox="1"/>
          <p:nvPr/>
        </p:nvSpPr>
        <p:spPr>
          <a:xfrm>
            <a:off x="4710449" y="6469262"/>
            <a:ext cx="241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200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(</a:t>
            </a:r>
            <a:r>
              <a:rPr lang="en-US" sz="2000" b="1" dirty="0">
                <a:solidFill>
                  <a:srgbClr val="000000"/>
                </a:solidFill>
                <a:highlight>
                  <a:srgbClr val="00FF00"/>
                </a:highlight>
                <a:latin typeface="Poppins" pitchFamily="2" charset="77"/>
                <a:cs typeface="Poppins" pitchFamily="2" charset="77"/>
              </a:rPr>
              <a:t>and digitalisation</a:t>
            </a:r>
            <a:r>
              <a:rPr lang="en-US" sz="200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)</a:t>
            </a:r>
            <a:endParaRPr lang="en-US" sz="20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E6D061-5B4A-4E11-92BD-9F29A62E8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5" y="1163707"/>
            <a:ext cx="5730737" cy="21337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300955-FD27-4C77-AF58-033CBC841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5" y="3567302"/>
            <a:ext cx="5785605" cy="25544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CAB04B-DFD8-44D3-93CA-2E82AE194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012" y="1142315"/>
            <a:ext cx="6504996" cy="2969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C7601C-023B-462C-B489-D5E768906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6009" y="4246823"/>
            <a:ext cx="6468417" cy="2475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C6FF8A-2B9D-4B56-802E-AD75810E9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4108" y="19139"/>
            <a:ext cx="6687892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60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/>
          </p:cNvSpPr>
          <p:nvPr/>
        </p:nvSpPr>
        <p:spPr bwMode="auto">
          <a:xfrm>
            <a:off x="0" y="1513115"/>
            <a:ext cx="12192000" cy="533218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lIns="45720" rIns="45720"/>
          <a:lstStyle>
            <a:lvl1pPr marL="342900" indent="-3429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lvl="1" algn="ctr" defTabSz="457200">
              <a:lnSpc>
                <a:spcPct val="70000"/>
              </a:lnSpc>
              <a:defRPr/>
            </a:pPr>
            <a:endParaRPr lang="en-US" altLang="en-US" sz="2000" b="1">
              <a:solidFill>
                <a:srgbClr val="6E8BB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ato" pitchFamily="34" charset="0"/>
            </a:endParaRPr>
          </a:p>
        </p:txBody>
      </p:sp>
      <p:sp>
        <p:nvSpPr>
          <p:cNvPr id="6147" name="Rectangle 2"/>
          <p:cNvSpPr>
            <a:spLocks/>
          </p:cNvSpPr>
          <p:nvPr/>
        </p:nvSpPr>
        <p:spPr bwMode="auto">
          <a:xfrm>
            <a:off x="3884613" y="3518828"/>
            <a:ext cx="44211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defTabSz="457200"/>
            <a:r>
              <a:rPr lang="en-US" altLang="en-US" sz="6000" b="1" dirty="0">
                <a:solidFill>
                  <a:srgbClr val="FFFFFF"/>
                </a:solidFill>
                <a:latin typeface="Calibri Light" panose="020F0302020204030204"/>
                <a:cs typeface="Lato" pitchFamily="34" charset="0"/>
                <a:sym typeface="Lato" pitchFamily="34" charset="0"/>
              </a:rPr>
              <a:t>THANK YOU!</a:t>
            </a:r>
          </a:p>
        </p:txBody>
      </p:sp>
      <p:sp>
        <p:nvSpPr>
          <p:cNvPr id="6148" name="AutoShape 5"/>
          <p:cNvSpPr>
            <a:spLocks/>
          </p:cNvSpPr>
          <p:nvPr/>
        </p:nvSpPr>
        <p:spPr bwMode="auto">
          <a:xfrm>
            <a:off x="4481514" y="6156326"/>
            <a:ext cx="2683745" cy="441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463" y="0"/>
                </a:moveTo>
                <a:lnTo>
                  <a:pt x="3137" y="0"/>
                </a:lnTo>
                <a:lnTo>
                  <a:pt x="2303" y="328"/>
                </a:lnTo>
                <a:lnTo>
                  <a:pt x="1554" y="1254"/>
                </a:lnTo>
                <a:lnTo>
                  <a:pt x="919" y="2690"/>
                </a:lnTo>
                <a:lnTo>
                  <a:pt x="428" y="4549"/>
                </a:lnTo>
                <a:lnTo>
                  <a:pt x="112" y="6742"/>
                </a:lnTo>
                <a:lnTo>
                  <a:pt x="0" y="9183"/>
                </a:lnTo>
                <a:lnTo>
                  <a:pt x="0" y="12416"/>
                </a:lnTo>
                <a:lnTo>
                  <a:pt x="112" y="14858"/>
                </a:lnTo>
                <a:lnTo>
                  <a:pt x="428" y="17052"/>
                </a:lnTo>
                <a:lnTo>
                  <a:pt x="919" y="18910"/>
                </a:lnTo>
                <a:lnTo>
                  <a:pt x="1554" y="20346"/>
                </a:lnTo>
                <a:lnTo>
                  <a:pt x="2303" y="21272"/>
                </a:lnTo>
                <a:lnTo>
                  <a:pt x="3137" y="21600"/>
                </a:lnTo>
                <a:lnTo>
                  <a:pt x="18463" y="21600"/>
                </a:lnTo>
                <a:lnTo>
                  <a:pt x="19297" y="21272"/>
                </a:lnTo>
                <a:lnTo>
                  <a:pt x="20047" y="20346"/>
                </a:lnTo>
                <a:lnTo>
                  <a:pt x="20681" y="18910"/>
                </a:lnTo>
                <a:lnTo>
                  <a:pt x="21172" y="17052"/>
                </a:lnTo>
                <a:lnTo>
                  <a:pt x="21488" y="14858"/>
                </a:lnTo>
                <a:lnTo>
                  <a:pt x="21600" y="12416"/>
                </a:lnTo>
                <a:lnTo>
                  <a:pt x="21600" y="9183"/>
                </a:lnTo>
                <a:lnTo>
                  <a:pt x="21488" y="6742"/>
                </a:lnTo>
                <a:lnTo>
                  <a:pt x="21172" y="4549"/>
                </a:lnTo>
                <a:lnTo>
                  <a:pt x="20681" y="2690"/>
                </a:lnTo>
                <a:lnTo>
                  <a:pt x="20047" y="1254"/>
                </a:lnTo>
                <a:lnTo>
                  <a:pt x="19297" y="328"/>
                </a:lnTo>
                <a:lnTo>
                  <a:pt x="18463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lIns="45720" rIns="45720"/>
          <a:lstStyle/>
          <a:p>
            <a:pPr defTabSz="457200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49" name="Rectangle 6"/>
          <p:cNvSpPr>
            <a:spLocks/>
          </p:cNvSpPr>
          <p:nvPr/>
        </p:nvSpPr>
        <p:spPr bwMode="auto">
          <a:xfrm>
            <a:off x="2747964" y="5445126"/>
            <a:ext cx="66944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defTabSz="457200"/>
            <a:r>
              <a:rPr lang="en-US" altLang="en-US" sz="2000" dirty="0">
                <a:solidFill>
                  <a:prstClr val="white"/>
                </a:solidFill>
                <a:latin typeface="Calibri Light" panose="020F0302020204030204"/>
                <a:cs typeface="Lato" pitchFamily="34" charset="0"/>
                <a:sym typeface="Lato" pitchFamily="34" charset="0"/>
              </a:rPr>
              <a:t>Follow the conversation: #</a:t>
            </a:r>
          </a:p>
        </p:txBody>
      </p:sp>
      <p:sp>
        <p:nvSpPr>
          <p:cNvPr id="6150" name="Rectangle 7"/>
          <p:cNvSpPr>
            <a:spLocks/>
          </p:cNvSpPr>
          <p:nvPr/>
        </p:nvSpPr>
        <p:spPr bwMode="auto">
          <a:xfrm>
            <a:off x="4705350" y="6245226"/>
            <a:ext cx="30876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defTabSz="457200"/>
            <a:r>
              <a:rPr lang="en-US" altLang="en-US" sz="1600" b="1" dirty="0">
                <a:solidFill>
                  <a:prstClr val="white"/>
                </a:solidFill>
                <a:latin typeface="Avenir Book"/>
              </a:rPr>
              <a:t>More: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795163" y="6498965"/>
            <a:ext cx="307572" cy="241862"/>
          </a:xfrm>
        </p:spPr>
        <p:txBody>
          <a:bodyPr/>
          <a:lstStyle/>
          <a:p>
            <a:pPr defTabSz="457200"/>
            <a:fld id="{57A9BE0A-D03F-4B6F-9DFE-032BEB7DCFE2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154867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326CF64-4B0D-4239-B8E3-833CC6DACFF9}"/>
              </a:ext>
            </a:extLst>
          </p:cNvPr>
          <p:cNvGrpSpPr/>
          <p:nvPr/>
        </p:nvGrpSpPr>
        <p:grpSpPr>
          <a:xfrm>
            <a:off x="467276" y="1818944"/>
            <a:ext cx="4106616" cy="3883297"/>
            <a:chOff x="528137" y="723592"/>
            <a:chExt cx="5636256" cy="518086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511DF29-AC02-44BA-8786-3620530D0D0D}"/>
                </a:ext>
              </a:extLst>
            </p:cNvPr>
            <p:cNvGrpSpPr/>
            <p:nvPr/>
          </p:nvGrpSpPr>
          <p:grpSpPr>
            <a:xfrm>
              <a:off x="644520" y="2079275"/>
              <a:ext cx="5519873" cy="3825184"/>
              <a:chOff x="3209104" y="1202811"/>
              <a:chExt cx="8224436" cy="5653587"/>
            </a:xfrm>
          </p:grpSpPr>
          <p:sp>
            <p:nvSpPr>
              <p:cNvPr id="45" name="Freeform 76">
                <a:extLst>
                  <a:ext uri="{FF2B5EF4-FFF2-40B4-BE49-F238E27FC236}">
                    <a16:creationId xmlns:a16="http://schemas.microsoft.com/office/drawing/2014/main" id="{893FD41A-B736-431E-B367-084A96080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82297" y="1337405"/>
                <a:ext cx="615285" cy="480693"/>
              </a:xfrm>
              <a:custGeom>
                <a:avLst/>
                <a:gdLst>
                  <a:gd name="T0" fmla="*/ 988 w 989"/>
                  <a:gd name="T1" fmla="*/ 0 h 773"/>
                  <a:gd name="T2" fmla="*/ 241 w 989"/>
                  <a:gd name="T3" fmla="*/ 0 h 773"/>
                  <a:gd name="T4" fmla="*/ 241 w 989"/>
                  <a:gd name="T5" fmla="*/ 579 h 773"/>
                  <a:gd name="T6" fmla="*/ 225 w 989"/>
                  <a:gd name="T7" fmla="*/ 579 h 773"/>
                  <a:gd name="T8" fmla="*/ 225 w 989"/>
                  <a:gd name="T9" fmla="*/ 568 h 773"/>
                  <a:gd name="T10" fmla="*/ 0 w 989"/>
                  <a:gd name="T11" fmla="*/ 568 h 773"/>
                  <a:gd name="T12" fmla="*/ 0 w 989"/>
                  <a:gd name="T13" fmla="*/ 772 h 773"/>
                  <a:gd name="T14" fmla="*/ 96 w 989"/>
                  <a:gd name="T15" fmla="*/ 772 h 773"/>
                  <a:gd name="T16" fmla="*/ 192 w 989"/>
                  <a:gd name="T17" fmla="*/ 772 h 773"/>
                  <a:gd name="T18" fmla="*/ 225 w 989"/>
                  <a:gd name="T19" fmla="*/ 772 h 773"/>
                  <a:gd name="T20" fmla="*/ 988 w 989"/>
                  <a:gd name="T21" fmla="*/ 772 h 773"/>
                  <a:gd name="T22" fmla="*/ 723 w 989"/>
                  <a:gd name="T23" fmla="*/ 386 h 773"/>
                  <a:gd name="T24" fmla="*/ 988 w 989"/>
                  <a:gd name="T2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9" h="773">
                    <a:moveTo>
                      <a:pt x="988" y="0"/>
                    </a:moveTo>
                    <a:lnTo>
                      <a:pt x="241" y="0"/>
                    </a:lnTo>
                    <a:lnTo>
                      <a:pt x="241" y="579"/>
                    </a:lnTo>
                    <a:lnTo>
                      <a:pt x="225" y="579"/>
                    </a:lnTo>
                    <a:lnTo>
                      <a:pt x="225" y="568"/>
                    </a:lnTo>
                    <a:lnTo>
                      <a:pt x="0" y="568"/>
                    </a:lnTo>
                    <a:lnTo>
                      <a:pt x="0" y="772"/>
                    </a:lnTo>
                    <a:lnTo>
                      <a:pt x="96" y="772"/>
                    </a:lnTo>
                    <a:lnTo>
                      <a:pt x="192" y="772"/>
                    </a:lnTo>
                    <a:lnTo>
                      <a:pt x="225" y="772"/>
                    </a:lnTo>
                    <a:lnTo>
                      <a:pt x="988" y="772"/>
                    </a:lnTo>
                    <a:lnTo>
                      <a:pt x="723" y="386"/>
                    </a:lnTo>
                    <a:lnTo>
                      <a:pt x="988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5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6" name="Freeform 76">
                <a:extLst>
                  <a:ext uri="{FF2B5EF4-FFF2-40B4-BE49-F238E27FC236}">
                    <a16:creationId xmlns:a16="http://schemas.microsoft.com/office/drawing/2014/main" id="{EB7390FF-DAE8-44F6-865D-EFA94E344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82297" y="1337405"/>
                <a:ext cx="615285" cy="480693"/>
              </a:xfrm>
              <a:custGeom>
                <a:avLst/>
                <a:gdLst>
                  <a:gd name="T0" fmla="*/ 988 w 989"/>
                  <a:gd name="T1" fmla="*/ 0 h 773"/>
                  <a:gd name="T2" fmla="*/ 241 w 989"/>
                  <a:gd name="T3" fmla="*/ 0 h 773"/>
                  <a:gd name="T4" fmla="*/ 241 w 989"/>
                  <a:gd name="T5" fmla="*/ 579 h 773"/>
                  <a:gd name="T6" fmla="*/ 225 w 989"/>
                  <a:gd name="T7" fmla="*/ 579 h 773"/>
                  <a:gd name="T8" fmla="*/ 225 w 989"/>
                  <a:gd name="T9" fmla="*/ 568 h 773"/>
                  <a:gd name="T10" fmla="*/ 0 w 989"/>
                  <a:gd name="T11" fmla="*/ 568 h 773"/>
                  <a:gd name="T12" fmla="*/ 0 w 989"/>
                  <a:gd name="T13" fmla="*/ 772 h 773"/>
                  <a:gd name="T14" fmla="*/ 96 w 989"/>
                  <a:gd name="T15" fmla="*/ 772 h 773"/>
                  <a:gd name="T16" fmla="*/ 192 w 989"/>
                  <a:gd name="T17" fmla="*/ 772 h 773"/>
                  <a:gd name="T18" fmla="*/ 225 w 989"/>
                  <a:gd name="T19" fmla="*/ 772 h 773"/>
                  <a:gd name="T20" fmla="*/ 988 w 989"/>
                  <a:gd name="T21" fmla="*/ 772 h 773"/>
                  <a:gd name="T22" fmla="*/ 723 w 989"/>
                  <a:gd name="T23" fmla="*/ 386 h 773"/>
                  <a:gd name="T24" fmla="*/ 988 w 989"/>
                  <a:gd name="T2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9" h="773">
                    <a:moveTo>
                      <a:pt x="988" y="0"/>
                    </a:moveTo>
                    <a:lnTo>
                      <a:pt x="241" y="0"/>
                    </a:lnTo>
                    <a:lnTo>
                      <a:pt x="241" y="579"/>
                    </a:lnTo>
                    <a:lnTo>
                      <a:pt x="225" y="579"/>
                    </a:lnTo>
                    <a:lnTo>
                      <a:pt x="225" y="568"/>
                    </a:lnTo>
                    <a:lnTo>
                      <a:pt x="0" y="568"/>
                    </a:lnTo>
                    <a:lnTo>
                      <a:pt x="0" y="772"/>
                    </a:lnTo>
                    <a:lnTo>
                      <a:pt x="96" y="772"/>
                    </a:lnTo>
                    <a:lnTo>
                      <a:pt x="192" y="772"/>
                    </a:lnTo>
                    <a:lnTo>
                      <a:pt x="225" y="772"/>
                    </a:lnTo>
                    <a:lnTo>
                      <a:pt x="988" y="772"/>
                    </a:lnTo>
                    <a:lnTo>
                      <a:pt x="723" y="386"/>
                    </a:lnTo>
                    <a:lnTo>
                      <a:pt x="988" y="0"/>
                    </a:ln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5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47" name="Freeform 77">
                <a:extLst>
                  <a:ext uri="{FF2B5EF4-FFF2-40B4-BE49-F238E27FC236}">
                    <a16:creationId xmlns:a16="http://schemas.microsoft.com/office/drawing/2014/main" id="{A80C646B-83D5-4D92-9C7A-E482F3BA1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70793" y="1202811"/>
                <a:ext cx="30214" cy="900954"/>
              </a:xfrm>
              <a:custGeom>
                <a:avLst/>
                <a:gdLst>
                  <a:gd name="T0" fmla="*/ 25 w 50"/>
                  <a:gd name="T1" fmla="*/ 0 h 1448"/>
                  <a:gd name="T2" fmla="*/ 25 w 50"/>
                  <a:gd name="T3" fmla="*/ 0 h 1448"/>
                  <a:gd name="T4" fmla="*/ 0 w 50"/>
                  <a:gd name="T5" fmla="*/ 24 h 1448"/>
                  <a:gd name="T6" fmla="*/ 0 w 50"/>
                  <a:gd name="T7" fmla="*/ 97 h 1448"/>
                  <a:gd name="T8" fmla="*/ 0 w 50"/>
                  <a:gd name="T9" fmla="*/ 1423 h 1448"/>
                  <a:gd name="T10" fmla="*/ 0 w 50"/>
                  <a:gd name="T11" fmla="*/ 1423 h 1448"/>
                  <a:gd name="T12" fmla="*/ 25 w 50"/>
                  <a:gd name="T13" fmla="*/ 1447 h 1448"/>
                  <a:gd name="T14" fmla="*/ 25 w 50"/>
                  <a:gd name="T15" fmla="*/ 1447 h 1448"/>
                  <a:gd name="T16" fmla="*/ 49 w 50"/>
                  <a:gd name="T17" fmla="*/ 1423 h 1448"/>
                  <a:gd name="T18" fmla="*/ 49 w 50"/>
                  <a:gd name="T19" fmla="*/ 97 h 1448"/>
                  <a:gd name="T20" fmla="*/ 49 w 50"/>
                  <a:gd name="T21" fmla="*/ 24 h 1448"/>
                  <a:gd name="T22" fmla="*/ 49 w 50"/>
                  <a:gd name="T23" fmla="*/ 24 h 1448"/>
                  <a:gd name="T24" fmla="*/ 25 w 50"/>
                  <a:gd name="T25" fmla="*/ 0 h 1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1448">
                    <a:moveTo>
                      <a:pt x="25" y="0"/>
                    </a:moveTo>
                    <a:lnTo>
                      <a:pt x="25" y="0"/>
                    </a:lnTo>
                    <a:cubicBezTo>
                      <a:pt x="12" y="0"/>
                      <a:pt x="0" y="11"/>
                      <a:pt x="0" y="24"/>
                    </a:cubicBezTo>
                    <a:lnTo>
                      <a:pt x="0" y="97"/>
                    </a:lnTo>
                    <a:lnTo>
                      <a:pt x="0" y="1423"/>
                    </a:lnTo>
                    <a:lnTo>
                      <a:pt x="0" y="1423"/>
                    </a:lnTo>
                    <a:cubicBezTo>
                      <a:pt x="0" y="1436"/>
                      <a:pt x="12" y="1447"/>
                      <a:pt x="25" y="1447"/>
                    </a:cubicBezTo>
                    <a:lnTo>
                      <a:pt x="25" y="1447"/>
                    </a:lnTo>
                    <a:cubicBezTo>
                      <a:pt x="38" y="1447"/>
                      <a:pt x="49" y="1436"/>
                      <a:pt x="49" y="1423"/>
                    </a:cubicBezTo>
                    <a:lnTo>
                      <a:pt x="49" y="97"/>
                    </a:lnTo>
                    <a:lnTo>
                      <a:pt x="49" y="24"/>
                    </a:lnTo>
                    <a:lnTo>
                      <a:pt x="49" y="24"/>
                    </a:lnTo>
                    <a:cubicBezTo>
                      <a:pt x="49" y="11"/>
                      <a:pt x="38" y="0"/>
                      <a:pt x="25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5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0" name="Freeform 78">
                <a:extLst>
                  <a:ext uri="{FF2B5EF4-FFF2-40B4-BE49-F238E27FC236}">
                    <a16:creationId xmlns:a16="http://schemas.microsoft.com/office/drawing/2014/main" id="{82B6D961-40F6-47F7-9C42-F26035A642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03757" y="1263241"/>
                <a:ext cx="332363" cy="436742"/>
              </a:xfrm>
              <a:custGeom>
                <a:avLst/>
                <a:gdLst>
                  <a:gd name="T0" fmla="*/ 0 w 532"/>
                  <a:gd name="T1" fmla="*/ 0 h 700"/>
                  <a:gd name="T2" fmla="*/ 531 w 532"/>
                  <a:gd name="T3" fmla="*/ 0 h 700"/>
                  <a:gd name="T4" fmla="*/ 531 w 532"/>
                  <a:gd name="T5" fmla="*/ 699 h 700"/>
                  <a:gd name="T6" fmla="*/ 0 w 532"/>
                  <a:gd name="T7" fmla="*/ 699 h 700"/>
                  <a:gd name="T8" fmla="*/ 0 w 532"/>
                  <a:gd name="T9" fmla="*/ 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2" h="700">
                    <a:moveTo>
                      <a:pt x="0" y="0"/>
                    </a:moveTo>
                    <a:lnTo>
                      <a:pt x="531" y="0"/>
                    </a:lnTo>
                    <a:lnTo>
                      <a:pt x="531" y="699"/>
                    </a:lnTo>
                    <a:lnTo>
                      <a:pt x="0" y="69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5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1" name="Freeform 79">
                <a:extLst>
                  <a:ext uri="{FF2B5EF4-FFF2-40B4-BE49-F238E27FC236}">
                    <a16:creationId xmlns:a16="http://schemas.microsoft.com/office/drawing/2014/main" id="{2764CA66-590D-49E0-A905-A7F416132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82298" y="1697236"/>
                <a:ext cx="151076" cy="120860"/>
              </a:xfrm>
              <a:custGeom>
                <a:avLst/>
                <a:gdLst>
                  <a:gd name="T0" fmla="*/ 0 w 242"/>
                  <a:gd name="T1" fmla="*/ 193 h 194"/>
                  <a:gd name="T2" fmla="*/ 241 w 242"/>
                  <a:gd name="T3" fmla="*/ 0 h 194"/>
                  <a:gd name="T4" fmla="*/ 0 w 242"/>
                  <a:gd name="T5" fmla="*/ 0 h 194"/>
                  <a:gd name="T6" fmla="*/ 0 w 242"/>
                  <a:gd name="T7" fmla="*/ 193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" h="194">
                    <a:moveTo>
                      <a:pt x="0" y="193"/>
                    </a:moveTo>
                    <a:lnTo>
                      <a:pt x="241" y="0"/>
                    </a:lnTo>
                    <a:lnTo>
                      <a:pt x="0" y="0"/>
                    </a:lnTo>
                    <a:lnTo>
                      <a:pt x="0" y="1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5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2" name="Freeform 79">
                <a:extLst>
                  <a:ext uri="{FF2B5EF4-FFF2-40B4-BE49-F238E27FC236}">
                    <a16:creationId xmlns:a16="http://schemas.microsoft.com/office/drawing/2014/main" id="{0F5AEC66-49A9-4664-AFB2-A7913CE14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82298" y="1697236"/>
                <a:ext cx="151076" cy="120860"/>
              </a:xfrm>
              <a:custGeom>
                <a:avLst/>
                <a:gdLst>
                  <a:gd name="T0" fmla="*/ 0 w 242"/>
                  <a:gd name="T1" fmla="*/ 193 h 194"/>
                  <a:gd name="T2" fmla="*/ 241 w 242"/>
                  <a:gd name="T3" fmla="*/ 0 h 194"/>
                  <a:gd name="T4" fmla="*/ 0 w 242"/>
                  <a:gd name="T5" fmla="*/ 0 h 194"/>
                  <a:gd name="T6" fmla="*/ 0 w 242"/>
                  <a:gd name="T7" fmla="*/ 193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" h="194">
                    <a:moveTo>
                      <a:pt x="0" y="193"/>
                    </a:moveTo>
                    <a:lnTo>
                      <a:pt x="241" y="0"/>
                    </a:lnTo>
                    <a:lnTo>
                      <a:pt x="0" y="0"/>
                    </a:lnTo>
                    <a:lnTo>
                      <a:pt x="0" y="193"/>
                    </a:lnTo>
                  </a:path>
                </a:pathLst>
              </a:custGeom>
              <a:solidFill>
                <a:srgbClr val="000000">
                  <a:alpha val="3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5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3" name="Freeform 80">
                <a:extLst>
                  <a:ext uri="{FF2B5EF4-FFF2-40B4-BE49-F238E27FC236}">
                    <a16:creationId xmlns:a16="http://schemas.microsoft.com/office/drawing/2014/main" id="{1C0DB58D-D7B4-4FD1-9819-9333A3CDD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5001" y="2094391"/>
                <a:ext cx="387296" cy="39687"/>
              </a:xfrm>
              <a:custGeom>
                <a:avLst/>
                <a:gdLst>
                  <a:gd name="T0" fmla="*/ 1245 w 1246"/>
                  <a:gd name="T1" fmla="*/ 126 h 127"/>
                  <a:gd name="T2" fmla="*/ 1245 w 1246"/>
                  <a:gd name="T3" fmla="*/ 126 h 127"/>
                  <a:gd name="T4" fmla="*/ 623 w 1246"/>
                  <a:gd name="T5" fmla="*/ 0 h 127"/>
                  <a:gd name="T6" fmla="*/ 623 w 1246"/>
                  <a:gd name="T7" fmla="*/ 0 h 127"/>
                  <a:gd name="T8" fmla="*/ 0 w 1246"/>
                  <a:gd name="T9" fmla="*/ 126 h 127"/>
                  <a:gd name="T10" fmla="*/ 1245 w 1246"/>
                  <a:gd name="T11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6" h="127">
                    <a:moveTo>
                      <a:pt x="1245" y="126"/>
                    </a:moveTo>
                    <a:lnTo>
                      <a:pt x="1245" y="126"/>
                    </a:lnTo>
                    <a:cubicBezTo>
                      <a:pt x="1153" y="53"/>
                      <a:pt x="909" y="0"/>
                      <a:pt x="623" y="0"/>
                    </a:cubicBezTo>
                    <a:lnTo>
                      <a:pt x="623" y="0"/>
                    </a:lnTo>
                    <a:cubicBezTo>
                      <a:pt x="336" y="0"/>
                      <a:pt x="92" y="53"/>
                      <a:pt x="0" y="126"/>
                    </a:cubicBezTo>
                    <a:lnTo>
                      <a:pt x="1245" y="126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65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4" name="Freeform 19">
                <a:extLst>
                  <a:ext uri="{FF2B5EF4-FFF2-40B4-BE49-F238E27FC236}">
                    <a16:creationId xmlns:a16="http://schemas.microsoft.com/office/drawing/2014/main" id="{CBB341A9-7E95-45EA-ACBB-960010B5BB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9104" y="2135255"/>
                <a:ext cx="8224436" cy="4721142"/>
              </a:xfrm>
              <a:custGeom>
                <a:avLst/>
                <a:gdLst>
                  <a:gd name="connsiteX0" fmla="*/ 11346695 w 16448871"/>
                  <a:gd name="connsiteY0" fmla="*/ 0 h 9442284"/>
                  <a:gd name="connsiteX1" fmla="*/ 12148899 w 16448871"/>
                  <a:gd name="connsiteY1" fmla="*/ 0 h 9442284"/>
                  <a:gd name="connsiteX2" fmla="*/ 12114019 w 16448871"/>
                  <a:gd name="connsiteY2" fmla="*/ 9968 h 9442284"/>
                  <a:gd name="connsiteX3" fmla="*/ 12001911 w 16448871"/>
                  <a:gd name="connsiteY3" fmla="*/ 49841 h 9442284"/>
                  <a:gd name="connsiteX4" fmla="*/ 11944611 w 16448871"/>
                  <a:gd name="connsiteY4" fmla="*/ 79745 h 9442284"/>
                  <a:gd name="connsiteX5" fmla="*/ 11925925 w 16448871"/>
                  <a:gd name="connsiteY5" fmla="*/ 98435 h 9442284"/>
                  <a:gd name="connsiteX6" fmla="*/ 11925925 w 16448871"/>
                  <a:gd name="connsiteY6" fmla="*/ 107157 h 9442284"/>
                  <a:gd name="connsiteX7" fmla="*/ 12052983 w 16448871"/>
                  <a:gd name="connsiteY7" fmla="*/ 148276 h 9442284"/>
                  <a:gd name="connsiteX8" fmla="*/ 12191251 w 16448871"/>
                  <a:gd name="connsiteY8" fmla="*/ 198116 h 9442284"/>
                  <a:gd name="connsiteX9" fmla="*/ 12328273 w 16448871"/>
                  <a:gd name="connsiteY9" fmla="*/ 255433 h 9442284"/>
                  <a:gd name="connsiteX10" fmla="*/ 12442873 w 16448871"/>
                  <a:gd name="connsiteY10" fmla="*/ 321471 h 9442284"/>
                  <a:gd name="connsiteX11" fmla="*/ 12526331 w 16448871"/>
                  <a:gd name="connsiteY11" fmla="*/ 417414 h 9442284"/>
                  <a:gd name="connsiteX12" fmla="*/ 12501419 w 16448871"/>
                  <a:gd name="connsiteY12" fmla="*/ 512111 h 9442284"/>
                  <a:gd name="connsiteX13" fmla="*/ 12353187 w 16448871"/>
                  <a:gd name="connsiteY13" fmla="*/ 603070 h 9442284"/>
                  <a:gd name="connsiteX14" fmla="*/ 12067931 w 16448871"/>
                  <a:gd name="connsiteY14" fmla="*/ 687799 h 9442284"/>
                  <a:gd name="connsiteX15" fmla="*/ 11757761 w 16448871"/>
                  <a:gd name="connsiteY15" fmla="*/ 765052 h 9442284"/>
                  <a:gd name="connsiteX16" fmla="*/ 11532297 w 16448871"/>
                  <a:gd name="connsiteY16" fmla="*/ 842305 h 9442284"/>
                  <a:gd name="connsiteX17" fmla="*/ 11395275 w 16448871"/>
                  <a:gd name="connsiteY17" fmla="*/ 923295 h 9442284"/>
                  <a:gd name="connsiteX18" fmla="*/ 11350431 w 16448871"/>
                  <a:gd name="connsiteY18" fmla="*/ 1009270 h 9442284"/>
                  <a:gd name="connsiteX19" fmla="*/ 11412715 w 16448871"/>
                  <a:gd name="connsiteY19" fmla="*/ 1122657 h 9442284"/>
                  <a:gd name="connsiteX20" fmla="*/ 11670565 w 16448871"/>
                  <a:gd name="connsiteY20" fmla="*/ 1293361 h 9442284"/>
                  <a:gd name="connsiteX21" fmla="*/ 12258515 w 16448871"/>
                  <a:gd name="connsiteY21" fmla="*/ 1545056 h 9442284"/>
                  <a:gd name="connsiteX22" fmla="*/ 13408259 w 16448871"/>
                  <a:gd name="connsiteY22" fmla="*/ 1923843 h 9442284"/>
                  <a:gd name="connsiteX23" fmla="*/ 13813095 w 16448871"/>
                  <a:gd name="connsiteY23" fmla="*/ 2053429 h 9442284"/>
                  <a:gd name="connsiteX24" fmla="*/ 14204233 w 16448871"/>
                  <a:gd name="connsiteY24" fmla="*/ 2197966 h 9442284"/>
                  <a:gd name="connsiteX25" fmla="*/ 14576683 w 16448871"/>
                  <a:gd name="connsiteY25" fmla="*/ 2359948 h 9442284"/>
                  <a:gd name="connsiteX26" fmla="*/ 14929207 w 16448871"/>
                  <a:gd name="connsiteY26" fmla="*/ 2539373 h 9442284"/>
                  <a:gd name="connsiteX27" fmla="*/ 15274253 w 16448871"/>
                  <a:gd name="connsiteY27" fmla="*/ 2748703 h 9442284"/>
                  <a:gd name="connsiteX28" fmla="*/ 15590651 w 16448871"/>
                  <a:gd name="connsiteY28" fmla="*/ 2985446 h 9442284"/>
                  <a:gd name="connsiteX29" fmla="*/ 15873415 w 16448871"/>
                  <a:gd name="connsiteY29" fmla="*/ 3252092 h 9442284"/>
                  <a:gd name="connsiteX30" fmla="*/ 16112579 w 16448871"/>
                  <a:gd name="connsiteY30" fmla="*/ 3554874 h 9442284"/>
                  <a:gd name="connsiteX31" fmla="*/ 16369187 w 16448871"/>
                  <a:gd name="connsiteY31" fmla="*/ 4088167 h 9442284"/>
                  <a:gd name="connsiteX32" fmla="*/ 16446415 w 16448871"/>
                  <a:gd name="connsiteY32" fmla="*/ 4731109 h 9442284"/>
                  <a:gd name="connsiteX33" fmla="*/ 16277007 w 16448871"/>
                  <a:gd name="connsiteY33" fmla="*/ 5518589 h 9442284"/>
                  <a:gd name="connsiteX34" fmla="*/ 15757567 w 16448871"/>
                  <a:gd name="connsiteY34" fmla="*/ 6499200 h 9442284"/>
                  <a:gd name="connsiteX35" fmla="*/ 15087403 w 16448871"/>
                  <a:gd name="connsiteY35" fmla="*/ 7360196 h 9442284"/>
                  <a:gd name="connsiteX36" fmla="*/ 14067211 w 16448871"/>
                  <a:gd name="connsiteY36" fmla="*/ 8414322 h 9442284"/>
                  <a:gd name="connsiteX37" fmla="*/ 12909995 w 16448871"/>
                  <a:gd name="connsiteY37" fmla="*/ 9442282 h 9442284"/>
                  <a:gd name="connsiteX38" fmla="*/ 8875767 w 16448871"/>
                  <a:gd name="connsiteY38" fmla="*/ 9442282 h 9442284"/>
                  <a:gd name="connsiteX39" fmla="*/ 8875767 w 16448871"/>
                  <a:gd name="connsiteY39" fmla="*/ 9442284 h 9442284"/>
                  <a:gd name="connsiteX40" fmla="*/ 5773792 w 16448871"/>
                  <a:gd name="connsiteY40" fmla="*/ 9442284 h 9442284"/>
                  <a:gd name="connsiteX41" fmla="*/ 5773792 w 16448871"/>
                  <a:gd name="connsiteY41" fmla="*/ 9442282 h 9442284"/>
                  <a:gd name="connsiteX42" fmla="*/ 0 w 16448871"/>
                  <a:gd name="connsiteY42" fmla="*/ 9442282 h 9442284"/>
                  <a:gd name="connsiteX43" fmla="*/ 790993 w 16448871"/>
                  <a:gd name="connsiteY43" fmla="*/ 9206786 h 9442284"/>
                  <a:gd name="connsiteX44" fmla="*/ 3355801 w 16448871"/>
                  <a:gd name="connsiteY44" fmla="*/ 8401862 h 9442284"/>
                  <a:gd name="connsiteX45" fmla="*/ 6427593 w 16448871"/>
                  <a:gd name="connsiteY45" fmla="*/ 7350227 h 9442284"/>
                  <a:gd name="connsiteX46" fmla="*/ 9277657 w 16448871"/>
                  <a:gd name="connsiteY46" fmla="*/ 6256228 h 9442284"/>
                  <a:gd name="connsiteX47" fmla="*/ 10586843 w 16448871"/>
                  <a:gd name="connsiteY47" fmla="*/ 5686800 h 9442284"/>
                  <a:gd name="connsiteX48" fmla="*/ 11604547 w 16448871"/>
                  <a:gd name="connsiteY48" fmla="*/ 5193380 h 9442284"/>
                  <a:gd name="connsiteX49" fmla="*/ 12385573 w 16448871"/>
                  <a:gd name="connsiteY49" fmla="*/ 4761014 h 9442284"/>
                  <a:gd name="connsiteX50" fmla="*/ 12967295 w 16448871"/>
                  <a:gd name="connsiteY50" fmla="*/ 4380980 h 9442284"/>
                  <a:gd name="connsiteX51" fmla="*/ 13314833 w 16448871"/>
                  <a:gd name="connsiteY51" fmla="*/ 4104365 h 9442284"/>
                  <a:gd name="connsiteX52" fmla="*/ 13600089 w 16448871"/>
                  <a:gd name="connsiteY52" fmla="*/ 3812798 h 9442284"/>
                  <a:gd name="connsiteX53" fmla="*/ 13771991 w 16448871"/>
                  <a:gd name="connsiteY53" fmla="*/ 3527461 h 9442284"/>
                  <a:gd name="connsiteX54" fmla="*/ 13796903 w 16448871"/>
                  <a:gd name="connsiteY54" fmla="*/ 3262061 h 9442284"/>
                  <a:gd name="connsiteX55" fmla="*/ 13607563 w 16448871"/>
                  <a:gd name="connsiteY55" fmla="*/ 2991676 h 9442284"/>
                  <a:gd name="connsiteX56" fmla="*/ 13279955 w 16448871"/>
                  <a:gd name="connsiteY56" fmla="*/ 2774870 h 9442284"/>
                  <a:gd name="connsiteX57" fmla="*/ 12942383 w 16448871"/>
                  <a:gd name="connsiteY57" fmla="*/ 2615380 h 9442284"/>
                  <a:gd name="connsiteX58" fmla="*/ 12694495 w 16448871"/>
                  <a:gd name="connsiteY58" fmla="*/ 2519437 h 9442284"/>
                  <a:gd name="connsiteX59" fmla="*/ 11334239 w 16448871"/>
                  <a:gd name="connsiteY59" fmla="*/ 1958732 h 9442284"/>
                  <a:gd name="connsiteX60" fmla="*/ 10601791 w 16448871"/>
                  <a:gd name="connsiteY60" fmla="*/ 1550040 h 9442284"/>
                  <a:gd name="connsiteX61" fmla="*/ 10282903 w 16448871"/>
                  <a:gd name="connsiteY61" fmla="*/ 1238537 h 9442284"/>
                  <a:gd name="connsiteX62" fmla="*/ 10257990 w 16448871"/>
                  <a:gd name="connsiteY62" fmla="*/ 991826 h 9442284"/>
                  <a:gd name="connsiteX63" fmla="*/ 10326501 w 16448871"/>
                  <a:gd name="connsiteY63" fmla="*/ 892145 h 9442284"/>
                  <a:gd name="connsiteX64" fmla="*/ 10441101 w 16448871"/>
                  <a:gd name="connsiteY64" fmla="*/ 802432 h 9442284"/>
                  <a:gd name="connsiteX65" fmla="*/ 10594317 w 16448871"/>
                  <a:gd name="connsiteY65" fmla="*/ 721441 h 9442284"/>
                  <a:gd name="connsiteX66" fmla="*/ 10783657 w 16448871"/>
                  <a:gd name="connsiteY66" fmla="*/ 649173 h 9442284"/>
                  <a:gd name="connsiteX67" fmla="*/ 10963031 w 16448871"/>
                  <a:gd name="connsiteY67" fmla="*/ 595594 h 9442284"/>
                  <a:gd name="connsiteX68" fmla="*/ 11142407 w 16448871"/>
                  <a:gd name="connsiteY68" fmla="*/ 549492 h 9442284"/>
                  <a:gd name="connsiteX69" fmla="*/ 11314307 w 16448871"/>
                  <a:gd name="connsiteY69" fmla="*/ 513357 h 9442284"/>
                  <a:gd name="connsiteX70" fmla="*/ 11468769 w 16448871"/>
                  <a:gd name="connsiteY70" fmla="*/ 482207 h 9442284"/>
                  <a:gd name="connsiteX71" fmla="*/ 11589599 w 16448871"/>
                  <a:gd name="connsiteY71" fmla="*/ 453549 h 9442284"/>
                  <a:gd name="connsiteX72" fmla="*/ 11658109 w 16448871"/>
                  <a:gd name="connsiteY72" fmla="*/ 422398 h 9442284"/>
                  <a:gd name="connsiteX73" fmla="*/ 11680531 w 16448871"/>
                  <a:gd name="connsiteY73" fmla="*/ 390002 h 9442284"/>
                  <a:gd name="connsiteX74" fmla="*/ 11660599 w 16448871"/>
                  <a:gd name="connsiteY74" fmla="*/ 350130 h 9442284"/>
                  <a:gd name="connsiteX75" fmla="*/ 11597071 w 16448871"/>
                  <a:gd name="connsiteY75" fmla="*/ 304027 h 9442284"/>
                  <a:gd name="connsiteX76" fmla="*/ 11508631 w 16448871"/>
                  <a:gd name="connsiteY76" fmla="*/ 259171 h 9442284"/>
                  <a:gd name="connsiteX77" fmla="*/ 11408977 w 16448871"/>
                  <a:gd name="connsiteY77" fmla="*/ 218052 h 9442284"/>
                  <a:gd name="connsiteX78" fmla="*/ 11311815 w 16448871"/>
                  <a:gd name="connsiteY78" fmla="*/ 180672 h 9442284"/>
                  <a:gd name="connsiteX79" fmla="*/ 11255761 w 16448871"/>
                  <a:gd name="connsiteY79" fmla="*/ 153260 h 9442284"/>
                  <a:gd name="connsiteX80" fmla="*/ 11220883 w 16448871"/>
                  <a:gd name="connsiteY80" fmla="*/ 119617 h 9442284"/>
                  <a:gd name="connsiteX81" fmla="*/ 11223375 w 16448871"/>
                  <a:gd name="connsiteY81" fmla="*/ 79745 h 9442284"/>
                  <a:gd name="connsiteX82" fmla="*/ 11273201 w 16448871"/>
                  <a:gd name="connsiteY82" fmla="*/ 34889 h 9442284"/>
                  <a:gd name="connsiteX83" fmla="*/ 11318043 w 16448871"/>
                  <a:gd name="connsiteY83" fmla="*/ 11214 h 9442284"/>
                  <a:gd name="connsiteX84" fmla="*/ 11346695 w 16448871"/>
                  <a:gd name="connsiteY84" fmla="*/ 0 h 9442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6448871" h="9442284">
                    <a:moveTo>
                      <a:pt x="11346695" y="0"/>
                    </a:moveTo>
                    <a:lnTo>
                      <a:pt x="12148899" y="0"/>
                    </a:lnTo>
                    <a:cubicBezTo>
                      <a:pt x="12137687" y="3738"/>
                      <a:pt x="12126475" y="6230"/>
                      <a:pt x="12114019" y="9968"/>
                    </a:cubicBezTo>
                    <a:cubicBezTo>
                      <a:pt x="12065439" y="24920"/>
                      <a:pt x="12029315" y="38627"/>
                      <a:pt x="12001911" y="49841"/>
                    </a:cubicBezTo>
                    <a:cubicBezTo>
                      <a:pt x="11974507" y="62301"/>
                      <a:pt x="11955821" y="71023"/>
                      <a:pt x="11944611" y="79745"/>
                    </a:cubicBezTo>
                    <a:cubicBezTo>
                      <a:pt x="11932155" y="87221"/>
                      <a:pt x="11927171" y="93451"/>
                      <a:pt x="11925925" y="98435"/>
                    </a:cubicBezTo>
                    <a:cubicBezTo>
                      <a:pt x="11923435" y="103419"/>
                      <a:pt x="11924679" y="105911"/>
                      <a:pt x="11925925" y="107157"/>
                    </a:cubicBezTo>
                    <a:cubicBezTo>
                      <a:pt x="11964541" y="119617"/>
                      <a:pt x="12008139" y="133324"/>
                      <a:pt x="12052983" y="148276"/>
                    </a:cubicBezTo>
                    <a:cubicBezTo>
                      <a:pt x="12097827" y="163228"/>
                      <a:pt x="12145161" y="180672"/>
                      <a:pt x="12191251" y="198116"/>
                    </a:cubicBezTo>
                    <a:cubicBezTo>
                      <a:pt x="12238585" y="216806"/>
                      <a:pt x="12285919" y="235497"/>
                      <a:pt x="12328273" y="255433"/>
                    </a:cubicBezTo>
                    <a:cubicBezTo>
                      <a:pt x="12371871" y="276615"/>
                      <a:pt x="12410487" y="299043"/>
                      <a:pt x="12442873" y="321471"/>
                    </a:cubicBezTo>
                    <a:cubicBezTo>
                      <a:pt x="12487717" y="353868"/>
                      <a:pt x="12516367" y="385018"/>
                      <a:pt x="12526331" y="417414"/>
                    </a:cubicBezTo>
                    <a:cubicBezTo>
                      <a:pt x="12537543" y="448565"/>
                      <a:pt x="12530069" y="480961"/>
                      <a:pt x="12501419" y="512111"/>
                    </a:cubicBezTo>
                    <a:cubicBezTo>
                      <a:pt x="12474015" y="543262"/>
                      <a:pt x="12424187" y="573166"/>
                      <a:pt x="12353187" y="603070"/>
                    </a:cubicBezTo>
                    <a:cubicBezTo>
                      <a:pt x="12280939" y="632975"/>
                      <a:pt x="12186267" y="661633"/>
                      <a:pt x="12067931" y="687799"/>
                    </a:cubicBezTo>
                    <a:cubicBezTo>
                      <a:pt x="11949593" y="713965"/>
                      <a:pt x="11846203" y="740132"/>
                      <a:pt x="11757761" y="765052"/>
                    </a:cubicBezTo>
                    <a:cubicBezTo>
                      <a:pt x="11666827" y="791218"/>
                      <a:pt x="11590843" y="817384"/>
                      <a:pt x="11532297" y="842305"/>
                    </a:cubicBezTo>
                    <a:cubicBezTo>
                      <a:pt x="11471259" y="869717"/>
                      <a:pt x="11425171" y="895883"/>
                      <a:pt x="11395275" y="923295"/>
                    </a:cubicBezTo>
                    <a:cubicBezTo>
                      <a:pt x="11364135" y="950708"/>
                      <a:pt x="11350431" y="979366"/>
                      <a:pt x="11350431" y="1009270"/>
                    </a:cubicBezTo>
                    <a:cubicBezTo>
                      <a:pt x="11350431" y="1040421"/>
                      <a:pt x="11366625" y="1077801"/>
                      <a:pt x="11412715" y="1122657"/>
                    </a:cubicBezTo>
                    <a:cubicBezTo>
                      <a:pt x="11461295" y="1170006"/>
                      <a:pt x="11542263" y="1227322"/>
                      <a:pt x="11670565" y="1293361"/>
                    </a:cubicBezTo>
                    <a:cubicBezTo>
                      <a:pt x="11805095" y="1364384"/>
                      <a:pt x="11994435" y="1446621"/>
                      <a:pt x="12258515" y="1545056"/>
                    </a:cubicBezTo>
                    <a:cubicBezTo>
                      <a:pt x="12540035" y="1650967"/>
                      <a:pt x="12913731" y="1774322"/>
                      <a:pt x="13408259" y="1923843"/>
                    </a:cubicBezTo>
                    <a:cubicBezTo>
                      <a:pt x="13547771" y="1964962"/>
                      <a:pt x="13682303" y="2008572"/>
                      <a:pt x="13813095" y="2053429"/>
                    </a:cubicBezTo>
                    <a:cubicBezTo>
                      <a:pt x="13948873" y="2100777"/>
                      <a:pt x="14078421" y="2148126"/>
                      <a:pt x="14204233" y="2197966"/>
                    </a:cubicBezTo>
                    <a:cubicBezTo>
                      <a:pt x="14333781" y="2250299"/>
                      <a:pt x="14457101" y="2303877"/>
                      <a:pt x="14576683" y="2359948"/>
                    </a:cubicBezTo>
                    <a:cubicBezTo>
                      <a:pt x="14698759" y="2417264"/>
                      <a:pt x="14817095" y="2477073"/>
                      <a:pt x="14929207" y="2539373"/>
                    </a:cubicBezTo>
                    <a:cubicBezTo>
                      <a:pt x="15050035" y="2605412"/>
                      <a:pt x="15164635" y="2675189"/>
                      <a:pt x="15274253" y="2748703"/>
                    </a:cubicBezTo>
                    <a:cubicBezTo>
                      <a:pt x="15386363" y="2824710"/>
                      <a:pt x="15492243" y="2903209"/>
                      <a:pt x="15590651" y="2985446"/>
                    </a:cubicBezTo>
                    <a:cubicBezTo>
                      <a:pt x="15692795" y="3071421"/>
                      <a:pt x="15786219" y="3159888"/>
                      <a:pt x="15873415" y="3252092"/>
                    </a:cubicBezTo>
                    <a:cubicBezTo>
                      <a:pt x="15961855" y="3349281"/>
                      <a:pt x="16041579" y="3450208"/>
                      <a:pt x="16112579" y="3554874"/>
                    </a:cubicBezTo>
                    <a:cubicBezTo>
                      <a:pt x="16225935" y="3723085"/>
                      <a:pt x="16311885" y="3900019"/>
                      <a:pt x="16369187" y="4088167"/>
                    </a:cubicBezTo>
                    <a:cubicBezTo>
                      <a:pt x="16430223" y="4290020"/>
                      <a:pt x="16457627" y="4504335"/>
                      <a:pt x="16446415" y="4731109"/>
                    </a:cubicBezTo>
                    <a:cubicBezTo>
                      <a:pt x="16436451" y="4976574"/>
                      <a:pt x="16380397" y="5239482"/>
                      <a:pt x="16277007" y="5518589"/>
                    </a:cubicBezTo>
                    <a:cubicBezTo>
                      <a:pt x="16164899" y="5822616"/>
                      <a:pt x="15994243" y="6149071"/>
                      <a:pt x="15757567" y="6499200"/>
                    </a:cubicBezTo>
                    <a:cubicBezTo>
                      <a:pt x="15575703" y="6768340"/>
                      <a:pt x="15353975" y="7054922"/>
                      <a:pt x="15087403" y="7360196"/>
                    </a:cubicBezTo>
                    <a:cubicBezTo>
                      <a:pt x="14800903" y="7687896"/>
                      <a:pt x="14463331" y="8038026"/>
                      <a:pt x="14067211" y="8414322"/>
                    </a:cubicBezTo>
                    <a:cubicBezTo>
                      <a:pt x="13727147" y="8735793"/>
                      <a:pt x="13342239" y="9078446"/>
                      <a:pt x="12909995" y="9442282"/>
                    </a:cubicBezTo>
                    <a:lnTo>
                      <a:pt x="8875767" y="9442282"/>
                    </a:lnTo>
                    <a:lnTo>
                      <a:pt x="8875767" y="9442284"/>
                    </a:lnTo>
                    <a:lnTo>
                      <a:pt x="5773792" y="9442284"/>
                    </a:lnTo>
                    <a:lnTo>
                      <a:pt x="5773792" y="9442282"/>
                    </a:lnTo>
                    <a:lnTo>
                      <a:pt x="0" y="9442282"/>
                    </a:lnTo>
                    <a:cubicBezTo>
                      <a:pt x="188095" y="9387457"/>
                      <a:pt x="454666" y="9308959"/>
                      <a:pt x="790993" y="9206786"/>
                    </a:cubicBezTo>
                    <a:cubicBezTo>
                      <a:pt x="1443717" y="9009916"/>
                      <a:pt x="2333117" y="8734547"/>
                      <a:pt x="3355801" y="8401862"/>
                    </a:cubicBezTo>
                    <a:cubicBezTo>
                      <a:pt x="4314957" y="8089112"/>
                      <a:pt x="5367539" y="7732753"/>
                      <a:pt x="6427593" y="7350227"/>
                    </a:cubicBezTo>
                    <a:cubicBezTo>
                      <a:pt x="7406679" y="6998852"/>
                      <a:pt x="8375801" y="6630032"/>
                      <a:pt x="9277657" y="6256228"/>
                    </a:cubicBezTo>
                    <a:cubicBezTo>
                      <a:pt x="9757235" y="6058112"/>
                      <a:pt x="10193216" y="5868718"/>
                      <a:pt x="10586843" y="5686800"/>
                    </a:cubicBezTo>
                    <a:cubicBezTo>
                      <a:pt x="10961787" y="5514851"/>
                      <a:pt x="11301851" y="5350378"/>
                      <a:pt x="11604547" y="5193380"/>
                    </a:cubicBezTo>
                    <a:cubicBezTo>
                      <a:pt x="11896029" y="5042612"/>
                      <a:pt x="12155127" y="4898075"/>
                      <a:pt x="12385573" y="4761014"/>
                    </a:cubicBezTo>
                    <a:cubicBezTo>
                      <a:pt x="12604809" y="4628936"/>
                      <a:pt x="12799131" y="4501843"/>
                      <a:pt x="12967295" y="4380980"/>
                    </a:cubicBezTo>
                    <a:cubicBezTo>
                      <a:pt x="13084387" y="4296251"/>
                      <a:pt x="13203971" y="4201554"/>
                      <a:pt x="13314833" y="4104365"/>
                    </a:cubicBezTo>
                    <a:cubicBezTo>
                      <a:pt x="13421959" y="4009668"/>
                      <a:pt x="13520367" y="3912479"/>
                      <a:pt x="13600089" y="3812798"/>
                    </a:cubicBezTo>
                    <a:cubicBezTo>
                      <a:pt x="13677319" y="3718101"/>
                      <a:pt x="13737111" y="3622158"/>
                      <a:pt x="13771991" y="3527461"/>
                    </a:cubicBezTo>
                    <a:cubicBezTo>
                      <a:pt x="13805623" y="3436502"/>
                      <a:pt x="13815587" y="3348035"/>
                      <a:pt x="13796903" y="3262061"/>
                    </a:cubicBezTo>
                    <a:cubicBezTo>
                      <a:pt x="13774481" y="3166118"/>
                      <a:pt x="13703479" y="3075159"/>
                      <a:pt x="13607563" y="2991676"/>
                    </a:cubicBezTo>
                    <a:cubicBezTo>
                      <a:pt x="13515383" y="2911931"/>
                      <a:pt x="13399539" y="2838416"/>
                      <a:pt x="13279955" y="2774870"/>
                    </a:cubicBezTo>
                    <a:cubicBezTo>
                      <a:pt x="13165355" y="2712569"/>
                      <a:pt x="13047017" y="2658991"/>
                      <a:pt x="12942383" y="2615380"/>
                    </a:cubicBezTo>
                    <a:cubicBezTo>
                      <a:pt x="12840239" y="2574262"/>
                      <a:pt x="12753043" y="2540619"/>
                      <a:pt x="12694495" y="2519437"/>
                    </a:cubicBezTo>
                    <a:cubicBezTo>
                      <a:pt x="12131459" y="2308861"/>
                      <a:pt x="11684267" y="2123205"/>
                      <a:pt x="11334239" y="1958732"/>
                    </a:cubicBezTo>
                    <a:cubicBezTo>
                      <a:pt x="11015351" y="1807964"/>
                      <a:pt x="10774939" y="1672149"/>
                      <a:pt x="10601791" y="1550040"/>
                    </a:cubicBezTo>
                    <a:cubicBezTo>
                      <a:pt x="10439855" y="1436652"/>
                      <a:pt x="10336466" y="1333233"/>
                      <a:pt x="10282903" y="1238537"/>
                    </a:cubicBezTo>
                    <a:cubicBezTo>
                      <a:pt x="10231831" y="1150070"/>
                      <a:pt x="10224357" y="1067833"/>
                      <a:pt x="10257990" y="991826"/>
                    </a:cubicBezTo>
                    <a:cubicBezTo>
                      <a:pt x="10272938" y="958184"/>
                      <a:pt x="10295360" y="924541"/>
                      <a:pt x="10326501" y="892145"/>
                    </a:cubicBezTo>
                    <a:cubicBezTo>
                      <a:pt x="10357642" y="860995"/>
                      <a:pt x="10395011" y="831090"/>
                      <a:pt x="10441101" y="802432"/>
                    </a:cubicBezTo>
                    <a:cubicBezTo>
                      <a:pt x="10485945" y="773774"/>
                      <a:pt x="10537017" y="747608"/>
                      <a:pt x="10594317" y="721441"/>
                    </a:cubicBezTo>
                    <a:cubicBezTo>
                      <a:pt x="10650371" y="696521"/>
                      <a:pt x="10713899" y="672847"/>
                      <a:pt x="10783657" y="649173"/>
                    </a:cubicBezTo>
                    <a:cubicBezTo>
                      <a:pt x="10842203" y="630482"/>
                      <a:pt x="10901995" y="611792"/>
                      <a:pt x="10963031" y="595594"/>
                    </a:cubicBezTo>
                    <a:cubicBezTo>
                      <a:pt x="11022823" y="579396"/>
                      <a:pt x="11083861" y="564444"/>
                      <a:pt x="11142407" y="549492"/>
                    </a:cubicBezTo>
                    <a:cubicBezTo>
                      <a:pt x="11202199" y="537032"/>
                      <a:pt x="11258253" y="524571"/>
                      <a:pt x="11314307" y="513357"/>
                    </a:cubicBezTo>
                    <a:cubicBezTo>
                      <a:pt x="11367871" y="502143"/>
                      <a:pt x="11421435" y="492175"/>
                      <a:pt x="11468769" y="482207"/>
                    </a:cubicBezTo>
                    <a:cubicBezTo>
                      <a:pt x="11517351" y="473485"/>
                      <a:pt x="11558455" y="463517"/>
                      <a:pt x="11589599" y="453549"/>
                    </a:cubicBezTo>
                    <a:cubicBezTo>
                      <a:pt x="11620739" y="443581"/>
                      <a:pt x="11643161" y="433613"/>
                      <a:pt x="11658109" y="422398"/>
                    </a:cubicBezTo>
                    <a:cubicBezTo>
                      <a:pt x="11674303" y="412430"/>
                      <a:pt x="11680531" y="401216"/>
                      <a:pt x="11680531" y="390002"/>
                    </a:cubicBezTo>
                    <a:cubicBezTo>
                      <a:pt x="11681775" y="377542"/>
                      <a:pt x="11674303" y="363836"/>
                      <a:pt x="11660599" y="350130"/>
                    </a:cubicBezTo>
                    <a:cubicBezTo>
                      <a:pt x="11645651" y="335178"/>
                      <a:pt x="11623231" y="320225"/>
                      <a:pt x="11597071" y="304027"/>
                    </a:cubicBezTo>
                    <a:cubicBezTo>
                      <a:pt x="11570913" y="289075"/>
                      <a:pt x="11539771" y="274123"/>
                      <a:pt x="11508631" y="259171"/>
                    </a:cubicBezTo>
                    <a:cubicBezTo>
                      <a:pt x="11476243" y="245465"/>
                      <a:pt x="11442611" y="230513"/>
                      <a:pt x="11408977" y="218052"/>
                    </a:cubicBezTo>
                    <a:cubicBezTo>
                      <a:pt x="11375345" y="204346"/>
                      <a:pt x="11342959" y="191886"/>
                      <a:pt x="11311815" y="180672"/>
                    </a:cubicBezTo>
                    <a:cubicBezTo>
                      <a:pt x="11291887" y="171950"/>
                      <a:pt x="11271955" y="163228"/>
                      <a:pt x="11255761" y="153260"/>
                    </a:cubicBezTo>
                    <a:cubicBezTo>
                      <a:pt x="11239567" y="143292"/>
                      <a:pt x="11227111" y="132078"/>
                      <a:pt x="11220883" y="119617"/>
                    </a:cubicBezTo>
                    <a:cubicBezTo>
                      <a:pt x="11214655" y="107157"/>
                      <a:pt x="11214655" y="93451"/>
                      <a:pt x="11223375" y="79745"/>
                    </a:cubicBezTo>
                    <a:cubicBezTo>
                      <a:pt x="11230847" y="66039"/>
                      <a:pt x="11245795" y="51087"/>
                      <a:pt x="11273201" y="34889"/>
                    </a:cubicBezTo>
                    <a:cubicBezTo>
                      <a:pt x="11285657" y="27413"/>
                      <a:pt x="11301851" y="19936"/>
                      <a:pt x="11318043" y="11214"/>
                    </a:cubicBezTo>
                    <a:cubicBezTo>
                      <a:pt x="11326763" y="7476"/>
                      <a:pt x="11336729" y="3738"/>
                      <a:pt x="113466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265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9215E5D3-0629-4B03-9753-C6AA786C4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8882" y="2140745"/>
                <a:ext cx="4119592" cy="4715653"/>
              </a:xfrm>
              <a:custGeom>
                <a:avLst/>
                <a:gdLst>
                  <a:gd name="connsiteX0" fmla="*/ 634944 w 4542389"/>
                  <a:gd name="connsiteY0" fmla="*/ 4900464 h 5199624"/>
                  <a:gd name="connsiteX1" fmla="*/ 638372 w 4542389"/>
                  <a:gd name="connsiteY1" fmla="*/ 5076400 h 5199624"/>
                  <a:gd name="connsiteX2" fmla="*/ 400440 w 4542389"/>
                  <a:gd name="connsiteY2" fmla="*/ 5194147 h 5199624"/>
                  <a:gd name="connsiteX3" fmla="*/ 388097 w 4542389"/>
                  <a:gd name="connsiteY3" fmla="*/ 5199624 h 5199624"/>
                  <a:gd name="connsiteX4" fmla="*/ 0 w 4542389"/>
                  <a:gd name="connsiteY4" fmla="*/ 5199624 h 5199624"/>
                  <a:gd name="connsiteX5" fmla="*/ 167992 w 4542389"/>
                  <a:gd name="connsiteY5" fmla="*/ 5121582 h 5199624"/>
                  <a:gd name="connsiteX6" fmla="*/ 404554 w 4542389"/>
                  <a:gd name="connsiteY6" fmla="*/ 5010681 h 5199624"/>
                  <a:gd name="connsiteX7" fmla="*/ 634944 w 4542389"/>
                  <a:gd name="connsiteY7" fmla="*/ 4900464 h 5199624"/>
                  <a:gd name="connsiteX8" fmla="*/ 2163147 w 4542389"/>
                  <a:gd name="connsiteY8" fmla="*/ 4112998 h 5199624"/>
                  <a:gd name="connsiteX9" fmla="*/ 2213305 w 4542389"/>
                  <a:gd name="connsiteY9" fmla="*/ 4240630 h 5199624"/>
                  <a:gd name="connsiteX10" fmla="*/ 2042218 w 4542389"/>
                  <a:gd name="connsiteY10" fmla="*/ 4337384 h 5199624"/>
                  <a:gd name="connsiteX11" fmla="*/ 1863573 w 4542389"/>
                  <a:gd name="connsiteY11" fmla="*/ 4436196 h 5199624"/>
                  <a:gd name="connsiteX12" fmla="*/ 1678745 w 4542389"/>
                  <a:gd name="connsiteY12" fmla="*/ 4537066 h 5199624"/>
                  <a:gd name="connsiteX13" fmla="*/ 1487732 w 4542389"/>
                  <a:gd name="connsiteY13" fmla="*/ 4639309 h 5199624"/>
                  <a:gd name="connsiteX14" fmla="*/ 1456813 w 4542389"/>
                  <a:gd name="connsiteY14" fmla="*/ 4489719 h 5199624"/>
                  <a:gd name="connsiteX15" fmla="*/ 1643016 w 4542389"/>
                  <a:gd name="connsiteY15" fmla="*/ 4392965 h 5199624"/>
                  <a:gd name="connsiteX16" fmla="*/ 1823035 w 4542389"/>
                  <a:gd name="connsiteY16" fmla="*/ 4297584 h 5199624"/>
                  <a:gd name="connsiteX17" fmla="*/ 1996183 w 4542389"/>
                  <a:gd name="connsiteY17" fmla="*/ 4204262 h 5199624"/>
                  <a:gd name="connsiteX18" fmla="*/ 2163147 w 4542389"/>
                  <a:gd name="connsiteY18" fmla="*/ 4112998 h 5199624"/>
                  <a:gd name="connsiteX19" fmla="*/ 3268994 w 4542389"/>
                  <a:gd name="connsiteY19" fmla="*/ 3440623 h 5199624"/>
                  <a:gd name="connsiteX20" fmla="*/ 3343019 w 4542389"/>
                  <a:gd name="connsiteY20" fmla="*/ 3532056 h 5199624"/>
                  <a:gd name="connsiteX21" fmla="*/ 3224443 w 4542389"/>
                  <a:gd name="connsiteY21" fmla="*/ 3613866 h 5199624"/>
                  <a:gd name="connsiteX22" fmla="*/ 3099013 w 4542389"/>
                  <a:gd name="connsiteY22" fmla="*/ 3698425 h 5199624"/>
                  <a:gd name="connsiteX23" fmla="*/ 2967414 w 4542389"/>
                  <a:gd name="connsiteY23" fmla="*/ 3785046 h 5199624"/>
                  <a:gd name="connsiteX24" fmla="*/ 2829647 w 4542389"/>
                  <a:gd name="connsiteY24" fmla="*/ 3873042 h 5199624"/>
                  <a:gd name="connsiteX25" fmla="*/ 2765218 w 4542389"/>
                  <a:gd name="connsiteY25" fmla="*/ 3765109 h 5199624"/>
                  <a:gd name="connsiteX26" fmla="*/ 2900929 w 4542389"/>
                  <a:gd name="connsiteY26" fmla="*/ 3681238 h 5199624"/>
                  <a:gd name="connsiteX27" fmla="*/ 3029101 w 4542389"/>
                  <a:gd name="connsiteY27" fmla="*/ 3599429 h 5199624"/>
                  <a:gd name="connsiteX28" fmla="*/ 3152475 w 4542389"/>
                  <a:gd name="connsiteY28" fmla="*/ 3518994 h 5199624"/>
                  <a:gd name="connsiteX29" fmla="*/ 3268994 w 4542389"/>
                  <a:gd name="connsiteY29" fmla="*/ 3440623 h 5199624"/>
                  <a:gd name="connsiteX30" fmla="*/ 4015835 w 4542389"/>
                  <a:gd name="connsiteY30" fmla="*/ 2850023 h 5199624"/>
                  <a:gd name="connsiteX31" fmla="*/ 4100194 w 4542389"/>
                  <a:gd name="connsiteY31" fmla="*/ 2911740 h 5199624"/>
                  <a:gd name="connsiteX32" fmla="*/ 4026123 w 4542389"/>
                  <a:gd name="connsiteY32" fmla="*/ 2984429 h 5199624"/>
                  <a:gd name="connsiteX33" fmla="*/ 3945879 w 4542389"/>
                  <a:gd name="connsiteY33" fmla="*/ 3058490 h 5199624"/>
                  <a:gd name="connsiteX34" fmla="*/ 3859463 w 4542389"/>
                  <a:gd name="connsiteY34" fmla="*/ 3134608 h 5199624"/>
                  <a:gd name="connsiteX35" fmla="*/ 3766189 w 4542389"/>
                  <a:gd name="connsiteY35" fmla="*/ 3212783 h 5199624"/>
                  <a:gd name="connsiteX36" fmla="*/ 3685945 w 4542389"/>
                  <a:gd name="connsiteY36" fmla="*/ 3136665 h 5199624"/>
                  <a:gd name="connsiteX37" fmla="*/ 3777848 w 4542389"/>
                  <a:gd name="connsiteY37" fmla="*/ 3062604 h 5199624"/>
                  <a:gd name="connsiteX38" fmla="*/ 3863578 w 4542389"/>
                  <a:gd name="connsiteY38" fmla="*/ 2989915 h 5199624"/>
                  <a:gd name="connsiteX39" fmla="*/ 3943136 w 4542389"/>
                  <a:gd name="connsiteY39" fmla="*/ 2919283 h 5199624"/>
                  <a:gd name="connsiteX40" fmla="*/ 4015835 w 4542389"/>
                  <a:gd name="connsiteY40" fmla="*/ 2850023 h 5199624"/>
                  <a:gd name="connsiteX41" fmla="*/ 4415170 w 4542389"/>
                  <a:gd name="connsiteY41" fmla="*/ 2310911 h 5199624"/>
                  <a:gd name="connsiteX42" fmla="*/ 4499982 w 4542389"/>
                  <a:gd name="connsiteY42" fmla="*/ 2345801 h 5199624"/>
                  <a:gd name="connsiteX43" fmla="*/ 4471711 w 4542389"/>
                  <a:gd name="connsiteY43" fmla="*/ 2412160 h 5199624"/>
                  <a:gd name="connsiteX44" fmla="*/ 4437235 w 4542389"/>
                  <a:gd name="connsiteY44" fmla="*/ 2479887 h 5199624"/>
                  <a:gd name="connsiteX45" fmla="*/ 4395863 w 4542389"/>
                  <a:gd name="connsiteY45" fmla="*/ 2549667 h 5199624"/>
                  <a:gd name="connsiteX46" fmla="*/ 4346905 w 4542389"/>
                  <a:gd name="connsiteY46" fmla="*/ 2622184 h 5199624"/>
                  <a:gd name="connsiteX47" fmla="*/ 4261403 w 4542389"/>
                  <a:gd name="connsiteY47" fmla="*/ 2573611 h 5199624"/>
                  <a:gd name="connsiteX48" fmla="*/ 4310360 w 4542389"/>
                  <a:gd name="connsiteY48" fmla="*/ 2505200 h 5199624"/>
                  <a:gd name="connsiteX49" fmla="*/ 4352422 w 4542389"/>
                  <a:gd name="connsiteY49" fmla="*/ 2438156 h 5199624"/>
                  <a:gd name="connsiteX50" fmla="*/ 4386899 w 4542389"/>
                  <a:gd name="connsiteY50" fmla="*/ 2373165 h 5199624"/>
                  <a:gd name="connsiteX51" fmla="*/ 4415170 w 4542389"/>
                  <a:gd name="connsiteY51" fmla="*/ 2310911 h 5199624"/>
                  <a:gd name="connsiteX52" fmla="*/ 4394665 w 4542389"/>
                  <a:gd name="connsiteY52" fmla="*/ 1814202 h 5199624"/>
                  <a:gd name="connsiteX53" fmla="*/ 4462372 w 4542389"/>
                  <a:gd name="connsiteY53" fmla="*/ 1819720 h 5199624"/>
                  <a:gd name="connsiteX54" fmla="*/ 4493832 w 4542389"/>
                  <a:gd name="connsiteY54" fmla="*/ 1881111 h 5199624"/>
                  <a:gd name="connsiteX55" fmla="*/ 4517768 w 4542389"/>
                  <a:gd name="connsiteY55" fmla="*/ 1943881 h 5199624"/>
                  <a:gd name="connsiteX56" fmla="*/ 4534182 w 4542389"/>
                  <a:gd name="connsiteY56" fmla="*/ 2009410 h 5199624"/>
                  <a:gd name="connsiteX57" fmla="*/ 4542389 w 4542389"/>
                  <a:gd name="connsiteY57" fmla="*/ 2077009 h 5199624"/>
                  <a:gd name="connsiteX58" fmla="*/ 4463740 w 4542389"/>
                  <a:gd name="connsiteY58" fmla="*/ 2056315 h 5199624"/>
                  <a:gd name="connsiteX59" fmla="*/ 4457585 w 4542389"/>
                  <a:gd name="connsiteY59" fmla="*/ 1992166 h 5199624"/>
                  <a:gd name="connsiteX60" fmla="*/ 4443906 w 4542389"/>
                  <a:gd name="connsiteY60" fmla="*/ 1930775 h 5199624"/>
                  <a:gd name="connsiteX61" fmla="*/ 4423389 w 4542389"/>
                  <a:gd name="connsiteY61" fmla="*/ 1871454 h 5199624"/>
                  <a:gd name="connsiteX62" fmla="*/ 4394665 w 4542389"/>
                  <a:gd name="connsiteY62" fmla="*/ 1814202 h 5199624"/>
                  <a:gd name="connsiteX63" fmla="*/ 3991362 w 4542389"/>
                  <a:gd name="connsiteY63" fmla="*/ 1420471 h 5199624"/>
                  <a:gd name="connsiteX64" fmla="*/ 4067215 w 4542389"/>
                  <a:gd name="connsiteY64" fmla="*/ 1461833 h 5199624"/>
                  <a:gd name="connsiteX65" fmla="*/ 4137551 w 4542389"/>
                  <a:gd name="connsiteY65" fmla="*/ 1505953 h 5199624"/>
                  <a:gd name="connsiteX66" fmla="*/ 4203061 w 4542389"/>
                  <a:gd name="connsiteY66" fmla="*/ 1550072 h 5199624"/>
                  <a:gd name="connsiteX67" fmla="*/ 4263743 w 4542389"/>
                  <a:gd name="connsiteY67" fmla="*/ 1596949 h 5199624"/>
                  <a:gd name="connsiteX68" fmla="*/ 4212715 w 4542389"/>
                  <a:gd name="connsiteY68" fmla="*/ 1604532 h 5199624"/>
                  <a:gd name="connsiteX69" fmla="*/ 4156170 w 4542389"/>
                  <a:gd name="connsiteY69" fmla="*/ 1560413 h 5199624"/>
                  <a:gd name="connsiteX70" fmla="*/ 4094798 w 4542389"/>
                  <a:gd name="connsiteY70" fmla="*/ 1517672 h 5199624"/>
                  <a:gd name="connsiteX71" fmla="*/ 4027909 w 4542389"/>
                  <a:gd name="connsiteY71" fmla="*/ 1475620 h 5199624"/>
                  <a:gd name="connsiteX72" fmla="*/ 3955504 w 4542389"/>
                  <a:gd name="connsiteY72" fmla="*/ 1434948 h 5199624"/>
                  <a:gd name="connsiteX73" fmla="*/ 3420217 w 4542389"/>
                  <a:gd name="connsiteY73" fmla="*/ 1187259 h 5199624"/>
                  <a:gd name="connsiteX74" fmla="*/ 3429154 w 4542389"/>
                  <a:gd name="connsiteY74" fmla="*/ 1189974 h 5199624"/>
                  <a:gd name="connsiteX75" fmla="*/ 3437403 w 4542389"/>
                  <a:gd name="connsiteY75" fmla="*/ 1192690 h 5199624"/>
                  <a:gd name="connsiteX76" fmla="*/ 3446339 w 4542389"/>
                  <a:gd name="connsiteY76" fmla="*/ 1195405 h 5199624"/>
                  <a:gd name="connsiteX77" fmla="*/ 3454588 w 4542389"/>
                  <a:gd name="connsiteY77" fmla="*/ 1198799 h 5199624"/>
                  <a:gd name="connsiteX78" fmla="*/ 3519205 w 4542389"/>
                  <a:gd name="connsiteY78" fmla="*/ 1220523 h 5199624"/>
                  <a:gd name="connsiteX79" fmla="*/ 3582447 w 4542389"/>
                  <a:gd name="connsiteY79" fmla="*/ 1242246 h 5199624"/>
                  <a:gd name="connsiteX80" fmla="*/ 3643627 w 4542389"/>
                  <a:gd name="connsiteY80" fmla="*/ 1264648 h 5199624"/>
                  <a:gd name="connsiteX81" fmla="*/ 3703432 w 4542389"/>
                  <a:gd name="connsiteY81" fmla="*/ 1287730 h 5199624"/>
                  <a:gd name="connsiteX82" fmla="*/ 3676622 w 4542389"/>
                  <a:gd name="connsiteY82" fmla="*/ 1304701 h 5199624"/>
                  <a:gd name="connsiteX83" fmla="*/ 3618880 w 4542389"/>
                  <a:gd name="connsiteY83" fmla="*/ 1282299 h 5199624"/>
                  <a:gd name="connsiteX84" fmla="*/ 3559075 w 4542389"/>
                  <a:gd name="connsiteY84" fmla="*/ 1260575 h 5199624"/>
                  <a:gd name="connsiteX85" fmla="*/ 3496520 w 4542389"/>
                  <a:gd name="connsiteY85" fmla="*/ 1238173 h 5199624"/>
                  <a:gd name="connsiteX86" fmla="*/ 3433278 w 4542389"/>
                  <a:gd name="connsiteY86" fmla="*/ 1216450 h 5199624"/>
                  <a:gd name="connsiteX87" fmla="*/ 3424342 w 4542389"/>
                  <a:gd name="connsiteY87" fmla="*/ 1213734 h 5199624"/>
                  <a:gd name="connsiteX88" fmla="*/ 3415405 w 4542389"/>
                  <a:gd name="connsiteY88" fmla="*/ 1211019 h 5199624"/>
                  <a:gd name="connsiteX89" fmla="*/ 3407156 w 4542389"/>
                  <a:gd name="connsiteY89" fmla="*/ 1207625 h 5199624"/>
                  <a:gd name="connsiteX90" fmla="*/ 3398220 w 4542389"/>
                  <a:gd name="connsiteY90" fmla="*/ 1204909 h 5199624"/>
                  <a:gd name="connsiteX91" fmla="*/ 2931924 w 4542389"/>
                  <a:gd name="connsiteY91" fmla="*/ 1011593 h 5199624"/>
                  <a:gd name="connsiteX92" fmla="*/ 2984645 w 4542389"/>
                  <a:gd name="connsiteY92" fmla="*/ 1031771 h 5199624"/>
                  <a:gd name="connsiteX93" fmla="*/ 3040790 w 4542389"/>
                  <a:gd name="connsiteY93" fmla="*/ 1053340 h 5199624"/>
                  <a:gd name="connsiteX94" fmla="*/ 3099673 w 4542389"/>
                  <a:gd name="connsiteY94" fmla="*/ 1074909 h 5199624"/>
                  <a:gd name="connsiteX95" fmla="*/ 3161294 w 4542389"/>
                  <a:gd name="connsiteY95" fmla="*/ 1097174 h 5199624"/>
                  <a:gd name="connsiteX96" fmla="*/ 3136646 w 4542389"/>
                  <a:gd name="connsiteY96" fmla="*/ 1113873 h 5199624"/>
                  <a:gd name="connsiteX97" fmla="*/ 3074339 w 4542389"/>
                  <a:gd name="connsiteY97" fmla="*/ 1090912 h 5199624"/>
                  <a:gd name="connsiteX98" fmla="*/ 3014771 w 4542389"/>
                  <a:gd name="connsiteY98" fmla="*/ 1067951 h 5199624"/>
                  <a:gd name="connsiteX99" fmla="*/ 2957943 w 4542389"/>
                  <a:gd name="connsiteY99" fmla="*/ 1047078 h 5199624"/>
                  <a:gd name="connsiteX100" fmla="*/ 2904537 w 4542389"/>
                  <a:gd name="connsiteY100" fmla="*/ 1026204 h 5199624"/>
                  <a:gd name="connsiteX101" fmla="*/ 2553709 w 4542389"/>
                  <a:gd name="connsiteY101" fmla="*/ 854100 h 5199624"/>
                  <a:gd name="connsiteX102" fmla="*/ 2592710 w 4542389"/>
                  <a:gd name="connsiteY102" fmla="*/ 871997 h 5199624"/>
                  <a:gd name="connsiteX103" fmla="*/ 2635133 w 4542389"/>
                  <a:gd name="connsiteY103" fmla="*/ 891270 h 5199624"/>
                  <a:gd name="connsiteX104" fmla="*/ 2679608 w 4542389"/>
                  <a:gd name="connsiteY104" fmla="*/ 911921 h 5199624"/>
                  <a:gd name="connsiteX105" fmla="*/ 2728188 w 4542389"/>
                  <a:gd name="connsiteY105" fmla="*/ 932571 h 5199624"/>
                  <a:gd name="connsiteX106" fmla="*/ 2698766 w 4542389"/>
                  <a:gd name="connsiteY106" fmla="*/ 944273 h 5199624"/>
                  <a:gd name="connsiteX107" fmla="*/ 2650186 w 4542389"/>
                  <a:gd name="connsiteY107" fmla="*/ 922934 h 5199624"/>
                  <a:gd name="connsiteX108" fmla="*/ 2605027 w 4542389"/>
                  <a:gd name="connsiteY108" fmla="*/ 902284 h 5199624"/>
                  <a:gd name="connsiteX109" fmla="*/ 2561920 w 4542389"/>
                  <a:gd name="connsiteY109" fmla="*/ 883010 h 5199624"/>
                  <a:gd name="connsiteX110" fmla="*/ 2522919 w 4542389"/>
                  <a:gd name="connsiteY110" fmla="*/ 863737 h 5199624"/>
                  <a:gd name="connsiteX111" fmla="*/ 2296051 w 4542389"/>
                  <a:gd name="connsiteY111" fmla="*/ 702664 h 5199624"/>
                  <a:gd name="connsiteX112" fmla="*/ 2319366 w 4542389"/>
                  <a:gd name="connsiteY112" fmla="*/ 719701 h 5199624"/>
                  <a:gd name="connsiteX113" fmla="*/ 2345424 w 4542389"/>
                  <a:gd name="connsiteY113" fmla="*/ 738100 h 5199624"/>
                  <a:gd name="connsiteX114" fmla="*/ 2374225 w 4542389"/>
                  <a:gd name="connsiteY114" fmla="*/ 756500 h 5199624"/>
                  <a:gd name="connsiteX115" fmla="*/ 2407141 w 4542389"/>
                  <a:gd name="connsiteY115" fmla="*/ 776262 h 5199624"/>
                  <a:gd name="connsiteX116" fmla="*/ 2374225 w 4542389"/>
                  <a:gd name="connsiteY116" fmla="*/ 783758 h 5199624"/>
                  <a:gd name="connsiteX117" fmla="*/ 2341995 w 4542389"/>
                  <a:gd name="connsiteY117" fmla="*/ 763314 h 5199624"/>
                  <a:gd name="connsiteX118" fmla="*/ 2311823 w 4542389"/>
                  <a:gd name="connsiteY118" fmla="*/ 744233 h 5199624"/>
                  <a:gd name="connsiteX119" fmla="*/ 2285764 w 4542389"/>
                  <a:gd name="connsiteY119" fmla="*/ 725834 h 5199624"/>
                  <a:gd name="connsiteX120" fmla="*/ 2262449 w 4542389"/>
                  <a:gd name="connsiteY120" fmla="*/ 708116 h 5199624"/>
                  <a:gd name="connsiteX121" fmla="*/ 2203777 w 4542389"/>
                  <a:gd name="connsiteY121" fmla="*/ 563342 h 5199624"/>
                  <a:gd name="connsiteX122" fmla="*/ 2205186 w 4542389"/>
                  <a:gd name="connsiteY122" fmla="*/ 579264 h 5199624"/>
                  <a:gd name="connsiteX123" fmla="*/ 2209412 w 4542389"/>
                  <a:gd name="connsiteY123" fmla="*/ 596571 h 5199624"/>
                  <a:gd name="connsiteX124" fmla="*/ 2217160 w 4542389"/>
                  <a:gd name="connsiteY124" fmla="*/ 613878 h 5199624"/>
                  <a:gd name="connsiteX125" fmla="*/ 2228430 w 4542389"/>
                  <a:gd name="connsiteY125" fmla="*/ 632569 h 5199624"/>
                  <a:gd name="connsiteX126" fmla="*/ 2193212 w 4542389"/>
                  <a:gd name="connsiteY126" fmla="*/ 635339 h 5199624"/>
                  <a:gd name="connsiteX127" fmla="*/ 2181943 w 4542389"/>
                  <a:gd name="connsiteY127" fmla="*/ 616647 h 5199624"/>
                  <a:gd name="connsiteX128" fmla="*/ 2174195 w 4542389"/>
                  <a:gd name="connsiteY128" fmla="*/ 597956 h 5199624"/>
                  <a:gd name="connsiteX129" fmla="*/ 2169969 w 4542389"/>
                  <a:gd name="connsiteY129" fmla="*/ 580649 h 5199624"/>
                  <a:gd name="connsiteX130" fmla="*/ 2168560 w 4542389"/>
                  <a:gd name="connsiteY130" fmla="*/ 564034 h 5199624"/>
                  <a:gd name="connsiteX131" fmla="*/ 2270964 w 4542389"/>
                  <a:gd name="connsiteY131" fmla="*/ 442193 h 5199624"/>
                  <a:gd name="connsiteX132" fmla="*/ 2298099 w 4542389"/>
                  <a:gd name="connsiteY132" fmla="*/ 447123 h 5199624"/>
                  <a:gd name="connsiteX133" fmla="*/ 2277226 w 4542389"/>
                  <a:gd name="connsiteY133" fmla="*/ 459802 h 5199624"/>
                  <a:gd name="connsiteX134" fmla="*/ 2258440 w 4542389"/>
                  <a:gd name="connsiteY134" fmla="*/ 473184 h 5199624"/>
                  <a:gd name="connsiteX135" fmla="*/ 2241741 w 4542389"/>
                  <a:gd name="connsiteY135" fmla="*/ 486567 h 5199624"/>
                  <a:gd name="connsiteX136" fmla="*/ 2227129 w 4542389"/>
                  <a:gd name="connsiteY136" fmla="*/ 502063 h 5199624"/>
                  <a:gd name="connsiteX137" fmla="*/ 2195819 w 4542389"/>
                  <a:gd name="connsiteY137" fmla="*/ 499245 h 5199624"/>
                  <a:gd name="connsiteX138" fmla="*/ 2210430 w 4542389"/>
                  <a:gd name="connsiteY138" fmla="*/ 483749 h 5199624"/>
                  <a:gd name="connsiteX139" fmla="*/ 2228521 w 4542389"/>
                  <a:gd name="connsiteY139" fmla="*/ 468958 h 5199624"/>
                  <a:gd name="connsiteX140" fmla="*/ 2248699 w 4542389"/>
                  <a:gd name="connsiteY140" fmla="*/ 455576 h 5199624"/>
                  <a:gd name="connsiteX141" fmla="*/ 2270964 w 4542389"/>
                  <a:gd name="connsiteY141" fmla="*/ 442193 h 5199624"/>
                  <a:gd name="connsiteX142" fmla="*/ 2495440 w 4542389"/>
                  <a:gd name="connsiteY142" fmla="*/ 360421 h 5199624"/>
                  <a:gd name="connsiteX143" fmla="*/ 2516170 w 4542389"/>
                  <a:gd name="connsiteY143" fmla="*/ 366478 h 5199624"/>
                  <a:gd name="connsiteX144" fmla="*/ 2485765 w 4542389"/>
                  <a:gd name="connsiteY144" fmla="*/ 374555 h 5199624"/>
                  <a:gd name="connsiteX145" fmla="*/ 2456052 w 4542389"/>
                  <a:gd name="connsiteY145" fmla="*/ 383304 h 5199624"/>
                  <a:gd name="connsiteX146" fmla="*/ 2427029 w 4542389"/>
                  <a:gd name="connsiteY146" fmla="*/ 392727 h 5199624"/>
                  <a:gd name="connsiteX147" fmla="*/ 2398698 w 4542389"/>
                  <a:gd name="connsiteY147" fmla="*/ 402150 h 5199624"/>
                  <a:gd name="connsiteX148" fmla="*/ 2374512 w 4542389"/>
                  <a:gd name="connsiteY148" fmla="*/ 396765 h 5199624"/>
                  <a:gd name="connsiteX149" fmla="*/ 2404226 w 4542389"/>
                  <a:gd name="connsiteY149" fmla="*/ 387343 h 5199624"/>
                  <a:gd name="connsiteX150" fmla="*/ 2433939 w 4542389"/>
                  <a:gd name="connsiteY150" fmla="*/ 377247 h 5199624"/>
                  <a:gd name="connsiteX151" fmla="*/ 2464344 w 4542389"/>
                  <a:gd name="connsiteY151" fmla="*/ 369170 h 5199624"/>
                  <a:gd name="connsiteX152" fmla="*/ 2495440 w 4542389"/>
                  <a:gd name="connsiteY152" fmla="*/ 360421 h 5199624"/>
                  <a:gd name="connsiteX153" fmla="*/ 2748358 w 4542389"/>
                  <a:gd name="connsiteY153" fmla="*/ 302874 h 5199624"/>
                  <a:gd name="connsiteX154" fmla="*/ 2767559 w 4542389"/>
                  <a:gd name="connsiteY154" fmla="*/ 308871 h 5199624"/>
                  <a:gd name="connsiteX155" fmla="*/ 2757273 w 4542389"/>
                  <a:gd name="connsiteY155" fmla="*/ 311536 h 5199624"/>
                  <a:gd name="connsiteX156" fmla="*/ 2746301 w 4542389"/>
                  <a:gd name="connsiteY156" fmla="*/ 313535 h 5199624"/>
                  <a:gd name="connsiteX157" fmla="*/ 2733958 w 4542389"/>
                  <a:gd name="connsiteY157" fmla="*/ 316867 h 5199624"/>
                  <a:gd name="connsiteX158" fmla="*/ 2721614 w 4542389"/>
                  <a:gd name="connsiteY158" fmla="*/ 318866 h 5199624"/>
                  <a:gd name="connsiteX159" fmla="*/ 2701728 w 4542389"/>
                  <a:gd name="connsiteY159" fmla="*/ 322864 h 5199624"/>
                  <a:gd name="connsiteX160" fmla="*/ 2682527 w 4542389"/>
                  <a:gd name="connsiteY160" fmla="*/ 326862 h 5199624"/>
                  <a:gd name="connsiteX161" fmla="*/ 2661954 w 4542389"/>
                  <a:gd name="connsiteY161" fmla="*/ 331526 h 5199624"/>
                  <a:gd name="connsiteX162" fmla="*/ 2641382 w 4542389"/>
                  <a:gd name="connsiteY162" fmla="*/ 335525 h 5199624"/>
                  <a:gd name="connsiteX163" fmla="*/ 2622867 w 4542389"/>
                  <a:gd name="connsiteY163" fmla="*/ 329527 h 5199624"/>
                  <a:gd name="connsiteX164" fmla="*/ 2643439 w 4542389"/>
                  <a:gd name="connsiteY164" fmla="*/ 325529 h 5199624"/>
                  <a:gd name="connsiteX165" fmla="*/ 2663326 w 4542389"/>
                  <a:gd name="connsiteY165" fmla="*/ 320865 h 5199624"/>
                  <a:gd name="connsiteX166" fmla="*/ 2683898 w 4542389"/>
                  <a:gd name="connsiteY166" fmla="*/ 316867 h 5199624"/>
                  <a:gd name="connsiteX167" fmla="*/ 2703785 w 4542389"/>
                  <a:gd name="connsiteY167" fmla="*/ 312869 h 5199624"/>
                  <a:gd name="connsiteX168" fmla="*/ 2715443 w 4542389"/>
                  <a:gd name="connsiteY168" fmla="*/ 310870 h 5199624"/>
                  <a:gd name="connsiteX169" fmla="*/ 2727100 w 4542389"/>
                  <a:gd name="connsiteY169" fmla="*/ 308205 h 5199624"/>
                  <a:gd name="connsiteX170" fmla="*/ 2737386 w 4542389"/>
                  <a:gd name="connsiteY170" fmla="*/ 305539 h 5199624"/>
                  <a:gd name="connsiteX171" fmla="*/ 2748358 w 4542389"/>
                  <a:gd name="connsiteY171" fmla="*/ 302874 h 5199624"/>
                  <a:gd name="connsiteX172" fmla="*/ 2887318 w 4542389"/>
                  <a:gd name="connsiteY172" fmla="*/ 236240 h 5199624"/>
                  <a:gd name="connsiteX173" fmla="*/ 2912932 w 4542389"/>
                  <a:gd name="connsiteY173" fmla="*/ 237575 h 5199624"/>
                  <a:gd name="connsiteX174" fmla="*/ 2906701 w 4542389"/>
                  <a:gd name="connsiteY174" fmla="*/ 246918 h 5199624"/>
                  <a:gd name="connsiteX175" fmla="*/ 2897009 w 4542389"/>
                  <a:gd name="connsiteY175" fmla="*/ 256261 h 5199624"/>
                  <a:gd name="connsiteX176" fmla="*/ 2883856 w 4542389"/>
                  <a:gd name="connsiteY176" fmla="*/ 265604 h 5199624"/>
                  <a:gd name="connsiteX177" fmla="*/ 2865165 w 4542389"/>
                  <a:gd name="connsiteY177" fmla="*/ 274947 h 5199624"/>
                  <a:gd name="connsiteX178" fmla="*/ 2840935 w 4542389"/>
                  <a:gd name="connsiteY178" fmla="*/ 270942 h 5199624"/>
                  <a:gd name="connsiteX179" fmla="*/ 2858242 w 4542389"/>
                  <a:gd name="connsiteY179" fmla="*/ 262267 h 5199624"/>
                  <a:gd name="connsiteX180" fmla="*/ 2871395 w 4542389"/>
                  <a:gd name="connsiteY180" fmla="*/ 253591 h 5199624"/>
                  <a:gd name="connsiteX181" fmla="*/ 2880395 w 4542389"/>
                  <a:gd name="connsiteY181" fmla="*/ 244248 h 5199624"/>
                  <a:gd name="connsiteX182" fmla="*/ 2887318 w 4542389"/>
                  <a:gd name="connsiteY182" fmla="*/ 236240 h 5199624"/>
                  <a:gd name="connsiteX183" fmla="*/ 2864054 w 4542389"/>
                  <a:gd name="connsiteY183" fmla="*/ 160523 h 5199624"/>
                  <a:gd name="connsiteX184" fmla="*/ 2876973 w 4542389"/>
                  <a:gd name="connsiteY184" fmla="*/ 169114 h 5199624"/>
                  <a:gd name="connsiteX185" fmla="*/ 2888531 w 4542389"/>
                  <a:gd name="connsiteY185" fmla="*/ 177704 h 5199624"/>
                  <a:gd name="connsiteX186" fmla="*/ 2898730 w 4542389"/>
                  <a:gd name="connsiteY186" fmla="*/ 186956 h 5199624"/>
                  <a:gd name="connsiteX187" fmla="*/ 2906889 w 4542389"/>
                  <a:gd name="connsiteY187" fmla="*/ 195546 h 5199624"/>
                  <a:gd name="connsiteX188" fmla="*/ 2881732 w 4542389"/>
                  <a:gd name="connsiteY188" fmla="*/ 196207 h 5199624"/>
                  <a:gd name="connsiteX189" fmla="*/ 2874253 w 4542389"/>
                  <a:gd name="connsiteY189" fmla="*/ 186956 h 5199624"/>
                  <a:gd name="connsiteX190" fmla="*/ 2865414 w 4542389"/>
                  <a:gd name="connsiteY190" fmla="*/ 179026 h 5199624"/>
                  <a:gd name="connsiteX191" fmla="*/ 2853855 w 4542389"/>
                  <a:gd name="connsiteY191" fmla="*/ 170435 h 5199624"/>
                  <a:gd name="connsiteX192" fmla="*/ 2840937 w 4542389"/>
                  <a:gd name="connsiteY192" fmla="*/ 162505 h 5199624"/>
                  <a:gd name="connsiteX193" fmla="*/ 2726659 w 4542389"/>
                  <a:gd name="connsiteY193" fmla="*/ 99951 h 5199624"/>
                  <a:gd name="connsiteX194" fmla="*/ 2744967 w 4542389"/>
                  <a:gd name="connsiteY194" fmla="*/ 106535 h 5199624"/>
                  <a:gd name="connsiteX195" fmla="*/ 2762596 w 4542389"/>
                  <a:gd name="connsiteY195" fmla="*/ 113119 h 5199624"/>
                  <a:gd name="connsiteX196" fmla="*/ 2780904 w 4542389"/>
                  <a:gd name="connsiteY196" fmla="*/ 120362 h 5199624"/>
                  <a:gd name="connsiteX197" fmla="*/ 2797856 w 4542389"/>
                  <a:gd name="connsiteY197" fmla="*/ 127604 h 5199624"/>
                  <a:gd name="connsiteX198" fmla="*/ 2777514 w 4542389"/>
                  <a:gd name="connsiteY198" fmla="*/ 129579 h 5199624"/>
                  <a:gd name="connsiteX199" fmla="*/ 2760562 w 4542389"/>
                  <a:gd name="connsiteY199" fmla="*/ 122337 h 5199624"/>
                  <a:gd name="connsiteX200" fmla="*/ 2742932 w 4542389"/>
                  <a:gd name="connsiteY200" fmla="*/ 115753 h 5199624"/>
                  <a:gd name="connsiteX201" fmla="*/ 2725303 w 4542389"/>
                  <a:gd name="connsiteY201" fmla="*/ 108510 h 5199624"/>
                  <a:gd name="connsiteX202" fmla="*/ 2707673 w 4542389"/>
                  <a:gd name="connsiteY202" fmla="*/ 102585 h 5199624"/>
                  <a:gd name="connsiteX203" fmla="*/ 2598639 w 4542389"/>
                  <a:gd name="connsiteY203" fmla="*/ 48462 h 5199624"/>
                  <a:gd name="connsiteX204" fmla="*/ 2620446 w 4542389"/>
                  <a:gd name="connsiteY204" fmla="*/ 48462 h 5199624"/>
                  <a:gd name="connsiteX205" fmla="*/ 2620446 w 4542389"/>
                  <a:gd name="connsiteY205" fmla="*/ 49904 h 5199624"/>
                  <a:gd name="connsiteX206" fmla="*/ 2620446 w 4542389"/>
                  <a:gd name="connsiteY206" fmla="*/ 51346 h 5199624"/>
                  <a:gd name="connsiteX207" fmla="*/ 2620446 w 4542389"/>
                  <a:gd name="connsiteY207" fmla="*/ 52789 h 5199624"/>
                  <a:gd name="connsiteX208" fmla="*/ 2620446 w 4542389"/>
                  <a:gd name="connsiteY208" fmla="*/ 54952 h 5199624"/>
                  <a:gd name="connsiteX209" fmla="*/ 2623853 w 4542389"/>
                  <a:gd name="connsiteY209" fmla="*/ 59279 h 5199624"/>
                  <a:gd name="connsiteX210" fmla="*/ 2629305 w 4542389"/>
                  <a:gd name="connsiteY210" fmla="*/ 64326 h 5199624"/>
                  <a:gd name="connsiteX211" fmla="*/ 2637482 w 4542389"/>
                  <a:gd name="connsiteY211" fmla="*/ 69374 h 5199624"/>
                  <a:gd name="connsiteX212" fmla="*/ 2648386 w 4542389"/>
                  <a:gd name="connsiteY212" fmla="*/ 74422 h 5199624"/>
                  <a:gd name="connsiteX213" fmla="*/ 2649749 w 4542389"/>
                  <a:gd name="connsiteY213" fmla="*/ 74422 h 5199624"/>
                  <a:gd name="connsiteX214" fmla="*/ 2650430 w 4542389"/>
                  <a:gd name="connsiteY214" fmla="*/ 75143 h 5199624"/>
                  <a:gd name="connsiteX215" fmla="*/ 2651793 w 4542389"/>
                  <a:gd name="connsiteY215" fmla="*/ 75143 h 5199624"/>
                  <a:gd name="connsiteX216" fmla="*/ 2652475 w 4542389"/>
                  <a:gd name="connsiteY216" fmla="*/ 75143 h 5199624"/>
                  <a:gd name="connsiteX217" fmla="*/ 2634075 w 4542389"/>
                  <a:gd name="connsiteY217" fmla="*/ 78028 h 5199624"/>
                  <a:gd name="connsiteX218" fmla="*/ 2632712 w 4542389"/>
                  <a:gd name="connsiteY218" fmla="*/ 78028 h 5199624"/>
                  <a:gd name="connsiteX219" fmla="*/ 2632031 w 4542389"/>
                  <a:gd name="connsiteY219" fmla="*/ 77307 h 5199624"/>
                  <a:gd name="connsiteX220" fmla="*/ 2630668 w 4542389"/>
                  <a:gd name="connsiteY220" fmla="*/ 76586 h 5199624"/>
                  <a:gd name="connsiteX221" fmla="*/ 2629986 w 4542389"/>
                  <a:gd name="connsiteY221" fmla="*/ 76586 h 5199624"/>
                  <a:gd name="connsiteX222" fmla="*/ 2617038 w 4542389"/>
                  <a:gd name="connsiteY222" fmla="*/ 70817 h 5199624"/>
                  <a:gd name="connsiteX223" fmla="*/ 2608861 w 4542389"/>
                  <a:gd name="connsiteY223" fmla="*/ 65769 h 5199624"/>
                  <a:gd name="connsiteX224" fmla="*/ 2602046 w 4542389"/>
                  <a:gd name="connsiteY224" fmla="*/ 60000 h 5199624"/>
                  <a:gd name="connsiteX225" fmla="*/ 2599320 w 4542389"/>
                  <a:gd name="connsiteY225" fmla="*/ 54952 h 5199624"/>
                  <a:gd name="connsiteX226" fmla="*/ 2599320 w 4542389"/>
                  <a:gd name="connsiteY226" fmla="*/ 52789 h 5199624"/>
                  <a:gd name="connsiteX227" fmla="*/ 2598639 w 4542389"/>
                  <a:gd name="connsiteY227" fmla="*/ 51346 h 5199624"/>
                  <a:gd name="connsiteX228" fmla="*/ 2598639 w 4542389"/>
                  <a:gd name="connsiteY228" fmla="*/ 49904 h 5199624"/>
                  <a:gd name="connsiteX229" fmla="*/ 2598639 w 4542389"/>
                  <a:gd name="connsiteY229" fmla="*/ 48462 h 5199624"/>
                  <a:gd name="connsiteX230" fmla="*/ 2676246 w 4542389"/>
                  <a:gd name="connsiteY230" fmla="*/ 0 h 5199624"/>
                  <a:gd name="connsiteX231" fmla="*/ 2694868 w 4542389"/>
                  <a:gd name="connsiteY231" fmla="*/ 2019 h 5199624"/>
                  <a:gd name="connsiteX232" fmla="*/ 2681074 w 4542389"/>
                  <a:gd name="connsiteY232" fmla="*/ 7403 h 5199624"/>
                  <a:gd name="connsiteX233" fmla="*/ 2667969 w 4542389"/>
                  <a:gd name="connsiteY233" fmla="*/ 12788 h 5199624"/>
                  <a:gd name="connsiteX234" fmla="*/ 2656244 w 4542389"/>
                  <a:gd name="connsiteY234" fmla="*/ 18172 h 5199624"/>
                  <a:gd name="connsiteX235" fmla="*/ 2645899 w 4542389"/>
                  <a:gd name="connsiteY235" fmla="*/ 23557 h 5199624"/>
                  <a:gd name="connsiteX236" fmla="*/ 2625897 w 4542389"/>
                  <a:gd name="connsiteY236" fmla="*/ 22211 h 5199624"/>
                  <a:gd name="connsiteX237" fmla="*/ 2636932 w 4542389"/>
                  <a:gd name="connsiteY237" fmla="*/ 16153 h 5199624"/>
                  <a:gd name="connsiteX238" fmla="*/ 2649347 w 4542389"/>
                  <a:gd name="connsiteY238" fmla="*/ 10769 h 5199624"/>
                  <a:gd name="connsiteX239" fmla="*/ 2662452 w 4542389"/>
                  <a:gd name="connsiteY239" fmla="*/ 5384 h 5199624"/>
                  <a:gd name="connsiteX240" fmla="*/ 2676246 w 4542389"/>
                  <a:gd name="connsiteY240" fmla="*/ 0 h 519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4542389" h="5199624">
                    <a:moveTo>
                      <a:pt x="634944" y="4900464"/>
                    </a:moveTo>
                    <a:lnTo>
                      <a:pt x="638372" y="5076400"/>
                    </a:lnTo>
                    <a:cubicBezTo>
                      <a:pt x="559518" y="5115421"/>
                      <a:pt x="479979" y="5155126"/>
                      <a:pt x="400440" y="5194147"/>
                    </a:cubicBezTo>
                    <a:cubicBezTo>
                      <a:pt x="395640" y="5196201"/>
                      <a:pt x="392211" y="5197570"/>
                      <a:pt x="388097" y="5199624"/>
                    </a:cubicBezTo>
                    <a:lnTo>
                      <a:pt x="0" y="5199624"/>
                    </a:lnTo>
                    <a:cubicBezTo>
                      <a:pt x="56226" y="5173610"/>
                      <a:pt x="112452" y="5147596"/>
                      <a:pt x="167992" y="5121582"/>
                    </a:cubicBezTo>
                    <a:cubicBezTo>
                      <a:pt x="247532" y="5084615"/>
                      <a:pt x="325700" y="5047648"/>
                      <a:pt x="404554" y="5010681"/>
                    </a:cubicBezTo>
                    <a:cubicBezTo>
                      <a:pt x="481350" y="4973714"/>
                      <a:pt x="558147" y="4937431"/>
                      <a:pt x="634944" y="4900464"/>
                    </a:cubicBezTo>
                    <a:close/>
                    <a:moveTo>
                      <a:pt x="2163147" y="4112998"/>
                    </a:moveTo>
                    <a:lnTo>
                      <a:pt x="2213305" y="4240630"/>
                    </a:lnTo>
                    <a:cubicBezTo>
                      <a:pt x="2156963" y="4272881"/>
                      <a:pt x="2099934" y="4305133"/>
                      <a:pt x="2042218" y="4337384"/>
                    </a:cubicBezTo>
                    <a:cubicBezTo>
                      <a:pt x="1983128" y="4370321"/>
                      <a:pt x="1924038" y="4403258"/>
                      <a:pt x="1863573" y="4436196"/>
                    </a:cubicBezTo>
                    <a:cubicBezTo>
                      <a:pt x="1803109" y="4469819"/>
                      <a:pt x="1741270" y="4503443"/>
                      <a:pt x="1678745" y="4537066"/>
                    </a:cubicBezTo>
                    <a:cubicBezTo>
                      <a:pt x="1616219" y="4571376"/>
                      <a:pt x="1552319" y="4604999"/>
                      <a:pt x="1487732" y="4639309"/>
                    </a:cubicBezTo>
                    <a:lnTo>
                      <a:pt x="1456813" y="4489719"/>
                    </a:lnTo>
                    <a:cubicBezTo>
                      <a:pt x="1520026" y="4456781"/>
                      <a:pt x="1581864" y="4424530"/>
                      <a:pt x="1643016" y="4392965"/>
                    </a:cubicBezTo>
                    <a:cubicBezTo>
                      <a:pt x="1704167" y="4360714"/>
                      <a:pt x="1763945" y="4329836"/>
                      <a:pt x="1823035" y="4297584"/>
                    </a:cubicBezTo>
                    <a:cubicBezTo>
                      <a:pt x="1881438" y="4266706"/>
                      <a:pt x="1939154" y="4235827"/>
                      <a:pt x="1996183" y="4204262"/>
                    </a:cubicBezTo>
                    <a:cubicBezTo>
                      <a:pt x="2052525" y="4174070"/>
                      <a:pt x="2108179" y="4143191"/>
                      <a:pt x="2163147" y="4112998"/>
                    </a:cubicBezTo>
                    <a:close/>
                    <a:moveTo>
                      <a:pt x="3268994" y="3440623"/>
                    </a:moveTo>
                    <a:lnTo>
                      <a:pt x="3343019" y="3532056"/>
                    </a:lnTo>
                    <a:cubicBezTo>
                      <a:pt x="3304636" y="3558868"/>
                      <a:pt x="3264882" y="3587054"/>
                      <a:pt x="3224443" y="3613866"/>
                    </a:cubicBezTo>
                    <a:cubicBezTo>
                      <a:pt x="3183318" y="3642739"/>
                      <a:pt x="3141508" y="3670238"/>
                      <a:pt x="3099013" y="3698425"/>
                    </a:cubicBezTo>
                    <a:cubicBezTo>
                      <a:pt x="3056517" y="3727298"/>
                      <a:pt x="3011966" y="3756172"/>
                      <a:pt x="2967414" y="3785046"/>
                    </a:cubicBezTo>
                    <a:cubicBezTo>
                      <a:pt x="2922177" y="3813920"/>
                      <a:pt x="2876254" y="3843481"/>
                      <a:pt x="2829647" y="3873042"/>
                    </a:cubicBezTo>
                    <a:lnTo>
                      <a:pt x="2765218" y="3765109"/>
                    </a:lnTo>
                    <a:cubicBezTo>
                      <a:pt x="2811140" y="3736923"/>
                      <a:pt x="2856378" y="3708737"/>
                      <a:pt x="2900929" y="3681238"/>
                    </a:cubicBezTo>
                    <a:cubicBezTo>
                      <a:pt x="2944110" y="3653739"/>
                      <a:pt x="2987291" y="3626240"/>
                      <a:pt x="3029101" y="3599429"/>
                    </a:cubicBezTo>
                    <a:cubicBezTo>
                      <a:pt x="3071596" y="3572617"/>
                      <a:pt x="3112721" y="3545806"/>
                      <a:pt x="3152475" y="3518994"/>
                    </a:cubicBezTo>
                    <a:cubicBezTo>
                      <a:pt x="3192228" y="3492871"/>
                      <a:pt x="3231297" y="3466747"/>
                      <a:pt x="3268994" y="3440623"/>
                    </a:cubicBezTo>
                    <a:close/>
                    <a:moveTo>
                      <a:pt x="4015835" y="2850023"/>
                    </a:moveTo>
                    <a:lnTo>
                      <a:pt x="4100194" y="2911740"/>
                    </a:lnTo>
                    <a:cubicBezTo>
                      <a:pt x="4076876" y="2935741"/>
                      <a:pt x="4051499" y="2959742"/>
                      <a:pt x="4026123" y="2984429"/>
                    </a:cubicBezTo>
                    <a:cubicBezTo>
                      <a:pt x="4000061" y="3009116"/>
                      <a:pt x="3973999" y="3033803"/>
                      <a:pt x="3945879" y="3058490"/>
                    </a:cubicBezTo>
                    <a:cubicBezTo>
                      <a:pt x="3917760" y="3083177"/>
                      <a:pt x="3888955" y="3109235"/>
                      <a:pt x="3859463" y="3134608"/>
                    </a:cubicBezTo>
                    <a:cubicBezTo>
                      <a:pt x="3829286" y="3159980"/>
                      <a:pt x="3798423" y="3186039"/>
                      <a:pt x="3766189" y="3212783"/>
                    </a:cubicBezTo>
                    <a:lnTo>
                      <a:pt x="3685945" y="3136665"/>
                    </a:lnTo>
                    <a:cubicBezTo>
                      <a:pt x="3717494" y="3111978"/>
                      <a:pt x="3748357" y="3087291"/>
                      <a:pt x="3777848" y="3062604"/>
                    </a:cubicBezTo>
                    <a:cubicBezTo>
                      <a:pt x="3807339" y="3037917"/>
                      <a:pt x="3835459" y="3013916"/>
                      <a:pt x="3863578" y="2989915"/>
                    </a:cubicBezTo>
                    <a:cubicBezTo>
                      <a:pt x="3891012" y="2965914"/>
                      <a:pt x="3917074" y="2942599"/>
                      <a:pt x="3943136" y="2919283"/>
                    </a:cubicBezTo>
                    <a:cubicBezTo>
                      <a:pt x="3968512" y="2895282"/>
                      <a:pt x="3992517" y="2873338"/>
                      <a:pt x="4015835" y="2850023"/>
                    </a:cubicBezTo>
                    <a:close/>
                    <a:moveTo>
                      <a:pt x="4415170" y="2310911"/>
                    </a:moveTo>
                    <a:lnTo>
                      <a:pt x="4499982" y="2345801"/>
                    </a:lnTo>
                    <a:cubicBezTo>
                      <a:pt x="4491018" y="2367692"/>
                      <a:pt x="4482055" y="2389584"/>
                      <a:pt x="4471711" y="2412160"/>
                    </a:cubicBezTo>
                    <a:cubicBezTo>
                      <a:pt x="4461368" y="2434736"/>
                      <a:pt x="4450336" y="2457312"/>
                      <a:pt x="4437235" y="2479887"/>
                    </a:cubicBezTo>
                    <a:cubicBezTo>
                      <a:pt x="4424134" y="2503147"/>
                      <a:pt x="4411032" y="2526407"/>
                      <a:pt x="4395863" y="2549667"/>
                    </a:cubicBezTo>
                    <a:cubicBezTo>
                      <a:pt x="4380003" y="2573611"/>
                      <a:pt x="4364144" y="2598240"/>
                      <a:pt x="4346905" y="2622184"/>
                    </a:cubicBezTo>
                    <a:lnTo>
                      <a:pt x="4261403" y="2573611"/>
                    </a:lnTo>
                    <a:cubicBezTo>
                      <a:pt x="4278641" y="2550351"/>
                      <a:pt x="4295190" y="2527776"/>
                      <a:pt x="4310360" y="2505200"/>
                    </a:cubicBezTo>
                    <a:cubicBezTo>
                      <a:pt x="4324840" y="2482624"/>
                      <a:pt x="4339321" y="2460732"/>
                      <a:pt x="4352422" y="2438156"/>
                    </a:cubicBezTo>
                    <a:cubicBezTo>
                      <a:pt x="4364833" y="2416265"/>
                      <a:pt x="4376556" y="2395057"/>
                      <a:pt x="4386899" y="2373165"/>
                    </a:cubicBezTo>
                    <a:cubicBezTo>
                      <a:pt x="4397931" y="2351958"/>
                      <a:pt x="4406895" y="2331434"/>
                      <a:pt x="4415170" y="2310911"/>
                    </a:cubicBezTo>
                    <a:close/>
                    <a:moveTo>
                      <a:pt x="4394665" y="1814202"/>
                    </a:moveTo>
                    <a:lnTo>
                      <a:pt x="4462372" y="1819720"/>
                    </a:lnTo>
                    <a:cubicBezTo>
                      <a:pt x="4473998" y="1839724"/>
                      <a:pt x="4484941" y="1860417"/>
                      <a:pt x="4493832" y="1881111"/>
                    </a:cubicBezTo>
                    <a:cubicBezTo>
                      <a:pt x="4503406" y="1901804"/>
                      <a:pt x="4511613" y="1922498"/>
                      <a:pt x="4517768" y="1943881"/>
                    </a:cubicBezTo>
                    <a:cubicBezTo>
                      <a:pt x="4524607" y="1965954"/>
                      <a:pt x="4530079" y="1987337"/>
                      <a:pt x="4534182" y="2009410"/>
                    </a:cubicBezTo>
                    <a:cubicBezTo>
                      <a:pt x="4538286" y="2032173"/>
                      <a:pt x="4541021" y="2054246"/>
                      <a:pt x="4542389" y="2077009"/>
                    </a:cubicBezTo>
                    <a:lnTo>
                      <a:pt x="4463740" y="2056315"/>
                    </a:lnTo>
                    <a:cubicBezTo>
                      <a:pt x="4463056" y="2034242"/>
                      <a:pt x="4461004" y="2013549"/>
                      <a:pt x="4457585" y="1992166"/>
                    </a:cubicBezTo>
                    <a:cubicBezTo>
                      <a:pt x="4454849" y="1971472"/>
                      <a:pt x="4450062" y="1950779"/>
                      <a:pt x="4443906" y="1930775"/>
                    </a:cubicBezTo>
                    <a:cubicBezTo>
                      <a:pt x="4438435" y="1910771"/>
                      <a:pt x="4430912" y="1890768"/>
                      <a:pt x="4423389" y="1871454"/>
                    </a:cubicBezTo>
                    <a:cubicBezTo>
                      <a:pt x="4414498" y="1852140"/>
                      <a:pt x="4405608" y="1833516"/>
                      <a:pt x="4394665" y="1814202"/>
                    </a:cubicBezTo>
                    <a:close/>
                    <a:moveTo>
                      <a:pt x="3991362" y="1420471"/>
                    </a:moveTo>
                    <a:cubicBezTo>
                      <a:pt x="4017566" y="1434258"/>
                      <a:pt x="4043080" y="1448046"/>
                      <a:pt x="4067215" y="1461833"/>
                    </a:cubicBezTo>
                    <a:cubicBezTo>
                      <a:pt x="4091350" y="1476310"/>
                      <a:pt x="4114796" y="1490787"/>
                      <a:pt x="4137551" y="1505953"/>
                    </a:cubicBezTo>
                    <a:cubicBezTo>
                      <a:pt x="4160307" y="1520429"/>
                      <a:pt x="4182374" y="1534906"/>
                      <a:pt x="4203061" y="1550072"/>
                    </a:cubicBezTo>
                    <a:cubicBezTo>
                      <a:pt x="4224438" y="1565928"/>
                      <a:pt x="4245125" y="1581094"/>
                      <a:pt x="4263743" y="1596949"/>
                    </a:cubicBezTo>
                    <a:lnTo>
                      <a:pt x="4212715" y="1604532"/>
                    </a:lnTo>
                    <a:cubicBezTo>
                      <a:pt x="4194786" y="1590056"/>
                      <a:pt x="4176168" y="1574890"/>
                      <a:pt x="4156170" y="1560413"/>
                    </a:cubicBezTo>
                    <a:cubicBezTo>
                      <a:pt x="4136862" y="1545936"/>
                      <a:pt x="4116175" y="1532149"/>
                      <a:pt x="4094798" y="1517672"/>
                    </a:cubicBezTo>
                    <a:cubicBezTo>
                      <a:pt x="4073421" y="1503195"/>
                      <a:pt x="4050665" y="1489408"/>
                      <a:pt x="4027909" y="1475620"/>
                    </a:cubicBezTo>
                    <a:cubicBezTo>
                      <a:pt x="4004464" y="1462522"/>
                      <a:pt x="3980329" y="1448046"/>
                      <a:pt x="3955504" y="1434948"/>
                    </a:cubicBezTo>
                    <a:close/>
                    <a:moveTo>
                      <a:pt x="3420217" y="1187259"/>
                    </a:moveTo>
                    <a:cubicBezTo>
                      <a:pt x="3422967" y="1188617"/>
                      <a:pt x="3425717" y="1189295"/>
                      <a:pt x="3429154" y="1189974"/>
                    </a:cubicBezTo>
                    <a:cubicBezTo>
                      <a:pt x="3431903" y="1191332"/>
                      <a:pt x="3434653" y="1192011"/>
                      <a:pt x="3437403" y="1192690"/>
                    </a:cubicBezTo>
                    <a:cubicBezTo>
                      <a:pt x="3440152" y="1194047"/>
                      <a:pt x="3442902" y="1194726"/>
                      <a:pt x="3446339" y="1195405"/>
                    </a:cubicBezTo>
                    <a:cubicBezTo>
                      <a:pt x="3449089" y="1196763"/>
                      <a:pt x="3451838" y="1197442"/>
                      <a:pt x="3454588" y="1198799"/>
                    </a:cubicBezTo>
                    <a:cubicBezTo>
                      <a:pt x="3476585" y="1205588"/>
                      <a:pt x="3497895" y="1213055"/>
                      <a:pt x="3519205" y="1220523"/>
                    </a:cubicBezTo>
                    <a:cubicBezTo>
                      <a:pt x="3540515" y="1227311"/>
                      <a:pt x="3561824" y="1234779"/>
                      <a:pt x="3582447" y="1242246"/>
                    </a:cubicBezTo>
                    <a:cubicBezTo>
                      <a:pt x="3603069" y="1249714"/>
                      <a:pt x="3623692" y="1257181"/>
                      <a:pt x="3643627" y="1264648"/>
                    </a:cubicBezTo>
                    <a:cubicBezTo>
                      <a:pt x="3663562" y="1272116"/>
                      <a:pt x="3684184" y="1280262"/>
                      <a:pt x="3703432" y="1287730"/>
                    </a:cubicBezTo>
                    <a:lnTo>
                      <a:pt x="3676622" y="1304701"/>
                    </a:lnTo>
                    <a:cubicBezTo>
                      <a:pt x="3658062" y="1297234"/>
                      <a:pt x="3638815" y="1289766"/>
                      <a:pt x="3618880" y="1282299"/>
                    </a:cubicBezTo>
                    <a:cubicBezTo>
                      <a:pt x="3598945" y="1274831"/>
                      <a:pt x="3579010" y="1267364"/>
                      <a:pt x="3559075" y="1260575"/>
                    </a:cubicBezTo>
                    <a:cubicBezTo>
                      <a:pt x="3537765" y="1252429"/>
                      <a:pt x="3517143" y="1244962"/>
                      <a:pt x="3496520" y="1238173"/>
                    </a:cubicBezTo>
                    <a:cubicBezTo>
                      <a:pt x="3475898" y="1230706"/>
                      <a:pt x="3454588" y="1223917"/>
                      <a:pt x="3433278" y="1216450"/>
                    </a:cubicBezTo>
                    <a:cubicBezTo>
                      <a:pt x="3429841" y="1215092"/>
                      <a:pt x="3427091" y="1214413"/>
                      <a:pt x="3424342" y="1213734"/>
                    </a:cubicBezTo>
                    <a:cubicBezTo>
                      <a:pt x="3421592" y="1213055"/>
                      <a:pt x="3418155" y="1211698"/>
                      <a:pt x="3415405" y="1211019"/>
                    </a:cubicBezTo>
                    <a:cubicBezTo>
                      <a:pt x="3412656" y="1209661"/>
                      <a:pt x="3409906" y="1208982"/>
                      <a:pt x="3407156" y="1207625"/>
                    </a:cubicBezTo>
                    <a:cubicBezTo>
                      <a:pt x="3403719" y="1206946"/>
                      <a:pt x="3400970" y="1205588"/>
                      <a:pt x="3398220" y="1204909"/>
                    </a:cubicBezTo>
                    <a:close/>
                    <a:moveTo>
                      <a:pt x="2931924" y="1011593"/>
                    </a:moveTo>
                    <a:cubicBezTo>
                      <a:pt x="2949042" y="1018551"/>
                      <a:pt x="2966843" y="1024813"/>
                      <a:pt x="2984645" y="1031771"/>
                    </a:cubicBezTo>
                    <a:cubicBezTo>
                      <a:pt x="3003132" y="1039424"/>
                      <a:pt x="3021618" y="1045686"/>
                      <a:pt x="3040790" y="1053340"/>
                    </a:cubicBezTo>
                    <a:cubicBezTo>
                      <a:pt x="3059961" y="1060298"/>
                      <a:pt x="3079132" y="1067256"/>
                      <a:pt x="3099673" y="1074909"/>
                    </a:cubicBezTo>
                    <a:cubicBezTo>
                      <a:pt x="3119528" y="1081867"/>
                      <a:pt x="3140754" y="1089521"/>
                      <a:pt x="3161294" y="1097174"/>
                    </a:cubicBezTo>
                    <a:lnTo>
                      <a:pt x="3136646" y="1113873"/>
                    </a:lnTo>
                    <a:cubicBezTo>
                      <a:pt x="3115420" y="1105524"/>
                      <a:pt x="3094195" y="1097870"/>
                      <a:pt x="3074339" y="1090912"/>
                    </a:cubicBezTo>
                    <a:cubicBezTo>
                      <a:pt x="3053799" y="1083259"/>
                      <a:pt x="3033943" y="1074909"/>
                      <a:pt x="3014771" y="1067951"/>
                    </a:cubicBezTo>
                    <a:cubicBezTo>
                      <a:pt x="2995600" y="1060994"/>
                      <a:pt x="2976429" y="1054036"/>
                      <a:pt x="2957943" y="1047078"/>
                    </a:cubicBezTo>
                    <a:cubicBezTo>
                      <a:pt x="2940141" y="1039424"/>
                      <a:pt x="2922339" y="1032466"/>
                      <a:pt x="2904537" y="1026204"/>
                    </a:cubicBezTo>
                    <a:close/>
                    <a:moveTo>
                      <a:pt x="2553709" y="854100"/>
                    </a:moveTo>
                    <a:cubicBezTo>
                      <a:pt x="2566710" y="860295"/>
                      <a:pt x="2579026" y="866490"/>
                      <a:pt x="2592710" y="871997"/>
                    </a:cubicBezTo>
                    <a:cubicBezTo>
                      <a:pt x="2606395" y="878880"/>
                      <a:pt x="2620764" y="885075"/>
                      <a:pt x="2635133" y="891270"/>
                    </a:cubicBezTo>
                    <a:cubicBezTo>
                      <a:pt x="2649501" y="898154"/>
                      <a:pt x="2664554" y="905037"/>
                      <a:pt x="2679608" y="911921"/>
                    </a:cubicBezTo>
                    <a:cubicBezTo>
                      <a:pt x="2695345" y="918804"/>
                      <a:pt x="2711082" y="924999"/>
                      <a:pt x="2728188" y="932571"/>
                    </a:cubicBezTo>
                    <a:lnTo>
                      <a:pt x="2698766" y="944273"/>
                    </a:lnTo>
                    <a:cubicBezTo>
                      <a:pt x="2681660" y="937389"/>
                      <a:pt x="2665923" y="930506"/>
                      <a:pt x="2650186" y="922934"/>
                    </a:cubicBezTo>
                    <a:cubicBezTo>
                      <a:pt x="2634448" y="916739"/>
                      <a:pt x="2619395" y="909167"/>
                      <a:pt x="2605027" y="902284"/>
                    </a:cubicBezTo>
                    <a:cubicBezTo>
                      <a:pt x="2589973" y="896089"/>
                      <a:pt x="2576289" y="889894"/>
                      <a:pt x="2561920" y="883010"/>
                    </a:cubicBezTo>
                    <a:cubicBezTo>
                      <a:pt x="2548920" y="876127"/>
                      <a:pt x="2535235" y="869932"/>
                      <a:pt x="2522919" y="863737"/>
                    </a:cubicBezTo>
                    <a:close/>
                    <a:moveTo>
                      <a:pt x="2296051" y="702664"/>
                    </a:moveTo>
                    <a:cubicBezTo>
                      <a:pt x="2303594" y="708116"/>
                      <a:pt x="2311137" y="714249"/>
                      <a:pt x="2319366" y="719701"/>
                    </a:cubicBezTo>
                    <a:cubicBezTo>
                      <a:pt x="2327595" y="725834"/>
                      <a:pt x="2335824" y="731285"/>
                      <a:pt x="2345424" y="738100"/>
                    </a:cubicBezTo>
                    <a:cubicBezTo>
                      <a:pt x="2354339" y="744233"/>
                      <a:pt x="2363939" y="750367"/>
                      <a:pt x="2374225" y="756500"/>
                    </a:cubicBezTo>
                    <a:cubicBezTo>
                      <a:pt x="2385197" y="762633"/>
                      <a:pt x="2395484" y="769448"/>
                      <a:pt x="2407141" y="776262"/>
                    </a:cubicBezTo>
                    <a:lnTo>
                      <a:pt x="2374225" y="783758"/>
                    </a:lnTo>
                    <a:cubicBezTo>
                      <a:pt x="2363254" y="776944"/>
                      <a:pt x="2352282" y="770129"/>
                      <a:pt x="2341995" y="763314"/>
                    </a:cubicBezTo>
                    <a:cubicBezTo>
                      <a:pt x="2331024" y="757181"/>
                      <a:pt x="2320737" y="750367"/>
                      <a:pt x="2311823" y="744233"/>
                    </a:cubicBezTo>
                    <a:cubicBezTo>
                      <a:pt x="2302908" y="738100"/>
                      <a:pt x="2293993" y="731967"/>
                      <a:pt x="2285764" y="725834"/>
                    </a:cubicBezTo>
                    <a:cubicBezTo>
                      <a:pt x="2277535" y="719701"/>
                      <a:pt x="2269992" y="714249"/>
                      <a:pt x="2262449" y="708116"/>
                    </a:cubicBezTo>
                    <a:close/>
                    <a:moveTo>
                      <a:pt x="2203777" y="563342"/>
                    </a:moveTo>
                    <a:cubicBezTo>
                      <a:pt x="2203777" y="568880"/>
                      <a:pt x="2204482" y="574418"/>
                      <a:pt x="2205186" y="579264"/>
                    </a:cubicBezTo>
                    <a:cubicBezTo>
                      <a:pt x="2205890" y="584802"/>
                      <a:pt x="2208004" y="590341"/>
                      <a:pt x="2209412" y="596571"/>
                    </a:cubicBezTo>
                    <a:cubicBezTo>
                      <a:pt x="2211525" y="602109"/>
                      <a:pt x="2214343" y="607648"/>
                      <a:pt x="2217160" y="613878"/>
                    </a:cubicBezTo>
                    <a:cubicBezTo>
                      <a:pt x="2220682" y="620109"/>
                      <a:pt x="2224204" y="626339"/>
                      <a:pt x="2228430" y="632569"/>
                    </a:cubicBezTo>
                    <a:lnTo>
                      <a:pt x="2193212" y="635339"/>
                    </a:lnTo>
                    <a:cubicBezTo>
                      <a:pt x="2188986" y="629108"/>
                      <a:pt x="2185464" y="622878"/>
                      <a:pt x="2181943" y="616647"/>
                    </a:cubicBezTo>
                    <a:cubicBezTo>
                      <a:pt x="2179125" y="610417"/>
                      <a:pt x="2176308" y="604186"/>
                      <a:pt x="2174195" y="597956"/>
                    </a:cubicBezTo>
                    <a:cubicBezTo>
                      <a:pt x="2172082" y="591725"/>
                      <a:pt x="2170673" y="586187"/>
                      <a:pt x="2169969" y="580649"/>
                    </a:cubicBezTo>
                    <a:cubicBezTo>
                      <a:pt x="2168560" y="575111"/>
                      <a:pt x="2168560" y="569572"/>
                      <a:pt x="2168560" y="564034"/>
                    </a:cubicBezTo>
                    <a:close/>
                    <a:moveTo>
                      <a:pt x="2270964" y="442193"/>
                    </a:moveTo>
                    <a:lnTo>
                      <a:pt x="2298099" y="447123"/>
                    </a:lnTo>
                    <a:cubicBezTo>
                      <a:pt x="2291141" y="451349"/>
                      <a:pt x="2284184" y="455576"/>
                      <a:pt x="2277226" y="459802"/>
                    </a:cubicBezTo>
                    <a:cubicBezTo>
                      <a:pt x="2270964" y="464028"/>
                      <a:pt x="2264702" y="468254"/>
                      <a:pt x="2258440" y="473184"/>
                    </a:cubicBezTo>
                    <a:cubicBezTo>
                      <a:pt x="2252177" y="477410"/>
                      <a:pt x="2246611" y="482341"/>
                      <a:pt x="2241741" y="486567"/>
                    </a:cubicBezTo>
                    <a:cubicBezTo>
                      <a:pt x="2236174" y="492202"/>
                      <a:pt x="2231304" y="496428"/>
                      <a:pt x="2227129" y="502063"/>
                    </a:cubicBezTo>
                    <a:lnTo>
                      <a:pt x="2195819" y="499245"/>
                    </a:lnTo>
                    <a:cubicBezTo>
                      <a:pt x="2199994" y="494315"/>
                      <a:pt x="2205560" y="488680"/>
                      <a:pt x="2210430" y="483749"/>
                    </a:cubicBezTo>
                    <a:cubicBezTo>
                      <a:pt x="2215997" y="478819"/>
                      <a:pt x="2222259" y="473889"/>
                      <a:pt x="2228521" y="468958"/>
                    </a:cubicBezTo>
                    <a:cubicBezTo>
                      <a:pt x="2234783" y="464028"/>
                      <a:pt x="2241741" y="459802"/>
                      <a:pt x="2248699" y="455576"/>
                    </a:cubicBezTo>
                    <a:cubicBezTo>
                      <a:pt x="2255656" y="450645"/>
                      <a:pt x="2263310" y="446419"/>
                      <a:pt x="2270964" y="442193"/>
                    </a:cubicBezTo>
                    <a:close/>
                    <a:moveTo>
                      <a:pt x="2495440" y="360421"/>
                    </a:moveTo>
                    <a:lnTo>
                      <a:pt x="2516170" y="366478"/>
                    </a:lnTo>
                    <a:cubicBezTo>
                      <a:pt x="2506496" y="369170"/>
                      <a:pt x="2496131" y="371863"/>
                      <a:pt x="2485765" y="374555"/>
                    </a:cubicBezTo>
                    <a:cubicBezTo>
                      <a:pt x="2475400" y="377247"/>
                      <a:pt x="2466417" y="380612"/>
                      <a:pt x="2456052" y="383304"/>
                    </a:cubicBezTo>
                    <a:cubicBezTo>
                      <a:pt x="2446378" y="386670"/>
                      <a:pt x="2436703" y="389362"/>
                      <a:pt x="2427029" y="392727"/>
                    </a:cubicBezTo>
                    <a:cubicBezTo>
                      <a:pt x="2416664" y="396092"/>
                      <a:pt x="2407681" y="398785"/>
                      <a:pt x="2398698" y="402150"/>
                    </a:cubicBezTo>
                    <a:lnTo>
                      <a:pt x="2374512" y="396765"/>
                    </a:lnTo>
                    <a:cubicBezTo>
                      <a:pt x="2384186" y="393400"/>
                      <a:pt x="2393860" y="390035"/>
                      <a:pt x="2404226" y="387343"/>
                    </a:cubicBezTo>
                    <a:cubicBezTo>
                      <a:pt x="2413900" y="383978"/>
                      <a:pt x="2423574" y="380612"/>
                      <a:pt x="2433939" y="377247"/>
                    </a:cubicBezTo>
                    <a:cubicBezTo>
                      <a:pt x="2444304" y="374555"/>
                      <a:pt x="2453979" y="371863"/>
                      <a:pt x="2464344" y="369170"/>
                    </a:cubicBezTo>
                    <a:cubicBezTo>
                      <a:pt x="2474709" y="365805"/>
                      <a:pt x="2485074" y="363113"/>
                      <a:pt x="2495440" y="360421"/>
                    </a:cubicBezTo>
                    <a:close/>
                    <a:moveTo>
                      <a:pt x="2748358" y="302874"/>
                    </a:moveTo>
                    <a:lnTo>
                      <a:pt x="2767559" y="308871"/>
                    </a:lnTo>
                    <a:cubicBezTo>
                      <a:pt x="2764816" y="309537"/>
                      <a:pt x="2760702" y="310870"/>
                      <a:pt x="2757273" y="311536"/>
                    </a:cubicBezTo>
                    <a:cubicBezTo>
                      <a:pt x="2753844" y="312203"/>
                      <a:pt x="2749730" y="312869"/>
                      <a:pt x="2746301" y="313535"/>
                    </a:cubicBezTo>
                    <a:cubicBezTo>
                      <a:pt x="2742187" y="314868"/>
                      <a:pt x="2738072" y="315534"/>
                      <a:pt x="2733958" y="316867"/>
                    </a:cubicBezTo>
                    <a:cubicBezTo>
                      <a:pt x="2730529" y="317533"/>
                      <a:pt x="2725729" y="318200"/>
                      <a:pt x="2721614" y="318866"/>
                    </a:cubicBezTo>
                    <a:cubicBezTo>
                      <a:pt x="2715443" y="320199"/>
                      <a:pt x="2708585" y="321531"/>
                      <a:pt x="2701728" y="322864"/>
                    </a:cubicBezTo>
                    <a:cubicBezTo>
                      <a:pt x="2695556" y="324197"/>
                      <a:pt x="2688699" y="325529"/>
                      <a:pt x="2682527" y="326862"/>
                    </a:cubicBezTo>
                    <a:cubicBezTo>
                      <a:pt x="2675669" y="328195"/>
                      <a:pt x="2668812" y="329527"/>
                      <a:pt x="2661954" y="331526"/>
                    </a:cubicBezTo>
                    <a:cubicBezTo>
                      <a:pt x="2655783" y="332859"/>
                      <a:pt x="2648925" y="334192"/>
                      <a:pt x="2641382" y="335525"/>
                    </a:cubicBezTo>
                    <a:lnTo>
                      <a:pt x="2622867" y="329527"/>
                    </a:lnTo>
                    <a:cubicBezTo>
                      <a:pt x="2629724" y="328195"/>
                      <a:pt x="2636582" y="326862"/>
                      <a:pt x="2643439" y="325529"/>
                    </a:cubicBezTo>
                    <a:cubicBezTo>
                      <a:pt x="2650297" y="323530"/>
                      <a:pt x="2657154" y="322198"/>
                      <a:pt x="2663326" y="320865"/>
                    </a:cubicBezTo>
                    <a:cubicBezTo>
                      <a:pt x="2670183" y="319532"/>
                      <a:pt x="2677041" y="318200"/>
                      <a:pt x="2683898" y="316867"/>
                    </a:cubicBezTo>
                    <a:cubicBezTo>
                      <a:pt x="2690070" y="315534"/>
                      <a:pt x="2696927" y="314202"/>
                      <a:pt x="2703785" y="312869"/>
                    </a:cubicBezTo>
                    <a:cubicBezTo>
                      <a:pt x="2707899" y="312203"/>
                      <a:pt x="2712014" y="311536"/>
                      <a:pt x="2715443" y="310870"/>
                    </a:cubicBezTo>
                    <a:cubicBezTo>
                      <a:pt x="2719557" y="309537"/>
                      <a:pt x="2722986" y="308871"/>
                      <a:pt x="2727100" y="308205"/>
                    </a:cubicBezTo>
                    <a:cubicBezTo>
                      <a:pt x="2730529" y="307538"/>
                      <a:pt x="2733958" y="306206"/>
                      <a:pt x="2737386" y="305539"/>
                    </a:cubicBezTo>
                    <a:cubicBezTo>
                      <a:pt x="2740815" y="304873"/>
                      <a:pt x="2744930" y="304207"/>
                      <a:pt x="2748358" y="302874"/>
                    </a:cubicBezTo>
                    <a:close/>
                    <a:moveTo>
                      <a:pt x="2887318" y="236240"/>
                    </a:moveTo>
                    <a:lnTo>
                      <a:pt x="2912932" y="237575"/>
                    </a:lnTo>
                    <a:cubicBezTo>
                      <a:pt x="2911547" y="240911"/>
                      <a:pt x="2909470" y="243581"/>
                      <a:pt x="2906701" y="246918"/>
                    </a:cubicBezTo>
                    <a:cubicBezTo>
                      <a:pt x="2904624" y="249587"/>
                      <a:pt x="2901163" y="252924"/>
                      <a:pt x="2897009" y="256261"/>
                    </a:cubicBezTo>
                    <a:cubicBezTo>
                      <a:pt x="2893548" y="258930"/>
                      <a:pt x="2888702" y="262267"/>
                      <a:pt x="2883856" y="265604"/>
                    </a:cubicBezTo>
                    <a:cubicBezTo>
                      <a:pt x="2878318" y="268940"/>
                      <a:pt x="2872087" y="271610"/>
                      <a:pt x="2865165" y="274947"/>
                    </a:cubicBezTo>
                    <a:lnTo>
                      <a:pt x="2840935" y="270942"/>
                    </a:lnTo>
                    <a:cubicBezTo>
                      <a:pt x="2847858" y="268273"/>
                      <a:pt x="2852704" y="265604"/>
                      <a:pt x="2858242" y="262267"/>
                    </a:cubicBezTo>
                    <a:cubicBezTo>
                      <a:pt x="2863088" y="258930"/>
                      <a:pt x="2867241" y="256261"/>
                      <a:pt x="2871395" y="253591"/>
                    </a:cubicBezTo>
                    <a:cubicBezTo>
                      <a:pt x="2874857" y="250922"/>
                      <a:pt x="2878318" y="247585"/>
                      <a:pt x="2880395" y="244248"/>
                    </a:cubicBezTo>
                    <a:cubicBezTo>
                      <a:pt x="2883164" y="241579"/>
                      <a:pt x="2885241" y="238909"/>
                      <a:pt x="2887318" y="236240"/>
                    </a:cubicBezTo>
                    <a:close/>
                    <a:moveTo>
                      <a:pt x="2864054" y="160523"/>
                    </a:moveTo>
                    <a:cubicBezTo>
                      <a:pt x="2868134" y="163827"/>
                      <a:pt x="2872893" y="166470"/>
                      <a:pt x="2876973" y="169114"/>
                    </a:cubicBezTo>
                    <a:cubicBezTo>
                      <a:pt x="2881052" y="172418"/>
                      <a:pt x="2885132" y="175061"/>
                      <a:pt x="2888531" y="177704"/>
                    </a:cubicBezTo>
                    <a:cubicBezTo>
                      <a:pt x="2892611" y="181008"/>
                      <a:pt x="2896010" y="183652"/>
                      <a:pt x="2898730" y="186956"/>
                    </a:cubicBezTo>
                    <a:cubicBezTo>
                      <a:pt x="2901450" y="189599"/>
                      <a:pt x="2904849" y="192903"/>
                      <a:pt x="2906889" y="195546"/>
                    </a:cubicBezTo>
                    <a:lnTo>
                      <a:pt x="2881732" y="196207"/>
                    </a:lnTo>
                    <a:cubicBezTo>
                      <a:pt x="2880372" y="193564"/>
                      <a:pt x="2877653" y="190260"/>
                      <a:pt x="2874253" y="186956"/>
                    </a:cubicBezTo>
                    <a:cubicBezTo>
                      <a:pt x="2871533" y="184312"/>
                      <a:pt x="2868134" y="181669"/>
                      <a:pt x="2865414" y="179026"/>
                    </a:cubicBezTo>
                    <a:cubicBezTo>
                      <a:pt x="2862014" y="176383"/>
                      <a:pt x="2857935" y="173739"/>
                      <a:pt x="2853855" y="170435"/>
                    </a:cubicBezTo>
                    <a:cubicBezTo>
                      <a:pt x="2849776" y="167792"/>
                      <a:pt x="2845696" y="165149"/>
                      <a:pt x="2840937" y="162505"/>
                    </a:cubicBezTo>
                    <a:close/>
                    <a:moveTo>
                      <a:pt x="2726659" y="99951"/>
                    </a:moveTo>
                    <a:cubicBezTo>
                      <a:pt x="2732761" y="102585"/>
                      <a:pt x="2738864" y="104560"/>
                      <a:pt x="2744967" y="106535"/>
                    </a:cubicBezTo>
                    <a:cubicBezTo>
                      <a:pt x="2750391" y="108510"/>
                      <a:pt x="2757172" y="111144"/>
                      <a:pt x="2762596" y="113119"/>
                    </a:cubicBezTo>
                    <a:cubicBezTo>
                      <a:pt x="2768699" y="115753"/>
                      <a:pt x="2774802" y="118386"/>
                      <a:pt x="2780904" y="120362"/>
                    </a:cubicBezTo>
                    <a:cubicBezTo>
                      <a:pt x="2786329" y="122995"/>
                      <a:pt x="2792431" y="125629"/>
                      <a:pt x="2797856" y="127604"/>
                    </a:cubicBezTo>
                    <a:lnTo>
                      <a:pt x="2777514" y="129579"/>
                    </a:lnTo>
                    <a:cubicBezTo>
                      <a:pt x="2772089" y="126946"/>
                      <a:pt x="2765987" y="124971"/>
                      <a:pt x="2760562" y="122337"/>
                    </a:cubicBezTo>
                    <a:cubicBezTo>
                      <a:pt x="2754460" y="119703"/>
                      <a:pt x="2749035" y="117728"/>
                      <a:pt x="2742932" y="115753"/>
                    </a:cubicBezTo>
                    <a:cubicBezTo>
                      <a:pt x="2736830" y="113119"/>
                      <a:pt x="2731405" y="111144"/>
                      <a:pt x="2725303" y="108510"/>
                    </a:cubicBezTo>
                    <a:cubicBezTo>
                      <a:pt x="2719200" y="106535"/>
                      <a:pt x="2713776" y="104560"/>
                      <a:pt x="2707673" y="102585"/>
                    </a:cubicBezTo>
                    <a:close/>
                    <a:moveTo>
                      <a:pt x="2598639" y="48462"/>
                    </a:moveTo>
                    <a:lnTo>
                      <a:pt x="2620446" y="48462"/>
                    </a:lnTo>
                    <a:cubicBezTo>
                      <a:pt x="2620446" y="49183"/>
                      <a:pt x="2620446" y="49183"/>
                      <a:pt x="2620446" y="49904"/>
                    </a:cubicBezTo>
                    <a:cubicBezTo>
                      <a:pt x="2620446" y="50625"/>
                      <a:pt x="2620446" y="51346"/>
                      <a:pt x="2620446" y="51346"/>
                    </a:cubicBezTo>
                    <a:cubicBezTo>
                      <a:pt x="2620446" y="52067"/>
                      <a:pt x="2620446" y="52789"/>
                      <a:pt x="2620446" y="52789"/>
                    </a:cubicBezTo>
                    <a:cubicBezTo>
                      <a:pt x="2620446" y="53510"/>
                      <a:pt x="2620446" y="53510"/>
                      <a:pt x="2620446" y="54952"/>
                    </a:cubicBezTo>
                    <a:cubicBezTo>
                      <a:pt x="2621127" y="56394"/>
                      <a:pt x="2622490" y="57836"/>
                      <a:pt x="2623853" y="59279"/>
                    </a:cubicBezTo>
                    <a:cubicBezTo>
                      <a:pt x="2625216" y="61442"/>
                      <a:pt x="2627260" y="62884"/>
                      <a:pt x="2629305" y="64326"/>
                    </a:cubicBezTo>
                    <a:cubicBezTo>
                      <a:pt x="2631349" y="66490"/>
                      <a:pt x="2634757" y="67932"/>
                      <a:pt x="2637482" y="69374"/>
                    </a:cubicBezTo>
                    <a:cubicBezTo>
                      <a:pt x="2640890" y="70817"/>
                      <a:pt x="2644297" y="72259"/>
                      <a:pt x="2648386" y="74422"/>
                    </a:cubicBezTo>
                    <a:cubicBezTo>
                      <a:pt x="2648386" y="74422"/>
                      <a:pt x="2649067" y="74422"/>
                      <a:pt x="2649749" y="74422"/>
                    </a:cubicBezTo>
                    <a:cubicBezTo>
                      <a:pt x="2649749" y="74422"/>
                      <a:pt x="2649749" y="74422"/>
                      <a:pt x="2650430" y="75143"/>
                    </a:cubicBezTo>
                    <a:cubicBezTo>
                      <a:pt x="2650430" y="75143"/>
                      <a:pt x="2651112" y="75143"/>
                      <a:pt x="2651793" y="75143"/>
                    </a:cubicBezTo>
                    <a:lnTo>
                      <a:pt x="2652475" y="75143"/>
                    </a:lnTo>
                    <a:lnTo>
                      <a:pt x="2634075" y="78028"/>
                    </a:lnTo>
                    <a:lnTo>
                      <a:pt x="2632712" y="78028"/>
                    </a:lnTo>
                    <a:lnTo>
                      <a:pt x="2632031" y="77307"/>
                    </a:lnTo>
                    <a:cubicBezTo>
                      <a:pt x="2631349" y="77307"/>
                      <a:pt x="2631349" y="76586"/>
                      <a:pt x="2630668" y="76586"/>
                    </a:cubicBezTo>
                    <a:cubicBezTo>
                      <a:pt x="2629986" y="76586"/>
                      <a:pt x="2629986" y="76586"/>
                      <a:pt x="2629986" y="76586"/>
                    </a:cubicBezTo>
                    <a:cubicBezTo>
                      <a:pt x="2625216" y="74422"/>
                      <a:pt x="2621127" y="72980"/>
                      <a:pt x="2617038" y="70817"/>
                    </a:cubicBezTo>
                    <a:cubicBezTo>
                      <a:pt x="2614313" y="69374"/>
                      <a:pt x="2610905" y="67211"/>
                      <a:pt x="2608861" y="65769"/>
                    </a:cubicBezTo>
                    <a:cubicBezTo>
                      <a:pt x="2606135" y="63605"/>
                      <a:pt x="2604091" y="62163"/>
                      <a:pt x="2602046" y="60000"/>
                    </a:cubicBezTo>
                    <a:cubicBezTo>
                      <a:pt x="2601365" y="58558"/>
                      <a:pt x="2600002" y="56394"/>
                      <a:pt x="2599320" y="54952"/>
                    </a:cubicBezTo>
                    <a:cubicBezTo>
                      <a:pt x="2599320" y="53510"/>
                      <a:pt x="2599320" y="53510"/>
                      <a:pt x="2599320" y="52789"/>
                    </a:cubicBezTo>
                    <a:cubicBezTo>
                      <a:pt x="2598639" y="52789"/>
                      <a:pt x="2598639" y="52067"/>
                      <a:pt x="2598639" y="51346"/>
                    </a:cubicBezTo>
                    <a:cubicBezTo>
                      <a:pt x="2598639" y="50625"/>
                      <a:pt x="2598639" y="49904"/>
                      <a:pt x="2598639" y="49904"/>
                    </a:cubicBezTo>
                    <a:cubicBezTo>
                      <a:pt x="2598639" y="49183"/>
                      <a:pt x="2598639" y="48462"/>
                      <a:pt x="2598639" y="48462"/>
                    </a:cubicBezTo>
                    <a:close/>
                    <a:moveTo>
                      <a:pt x="2676246" y="0"/>
                    </a:moveTo>
                    <a:lnTo>
                      <a:pt x="2694868" y="2019"/>
                    </a:lnTo>
                    <a:cubicBezTo>
                      <a:pt x="2690040" y="4038"/>
                      <a:pt x="2685212" y="6057"/>
                      <a:pt x="2681074" y="7403"/>
                    </a:cubicBezTo>
                    <a:cubicBezTo>
                      <a:pt x="2676246" y="9423"/>
                      <a:pt x="2672108" y="10769"/>
                      <a:pt x="2667969" y="12788"/>
                    </a:cubicBezTo>
                    <a:cubicBezTo>
                      <a:pt x="2663831" y="14134"/>
                      <a:pt x="2660383" y="16826"/>
                      <a:pt x="2656244" y="18172"/>
                    </a:cubicBezTo>
                    <a:cubicBezTo>
                      <a:pt x="2652796" y="19518"/>
                      <a:pt x="2649347" y="22211"/>
                      <a:pt x="2645899" y="23557"/>
                    </a:cubicBezTo>
                    <a:lnTo>
                      <a:pt x="2625897" y="22211"/>
                    </a:lnTo>
                    <a:cubicBezTo>
                      <a:pt x="2629346" y="19518"/>
                      <a:pt x="2632794" y="18172"/>
                      <a:pt x="2636932" y="16153"/>
                    </a:cubicBezTo>
                    <a:cubicBezTo>
                      <a:pt x="2640381" y="14134"/>
                      <a:pt x="2644519" y="12788"/>
                      <a:pt x="2649347" y="10769"/>
                    </a:cubicBezTo>
                    <a:cubicBezTo>
                      <a:pt x="2653486" y="9423"/>
                      <a:pt x="2657624" y="6730"/>
                      <a:pt x="2662452" y="5384"/>
                    </a:cubicBezTo>
                    <a:cubicBezTo>
                      <a:pt x="2666590" y="4038"/>
                      <a:pt x="2671418" y="2019"/>
                      <a:pt x="267624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265" dirty="0">
                  <a:latin typeface="Lato Light" panose="020F0502020204030203" pitchFamily="34" charset="0"/>
                </a:endParaRPr>
              </a:p>
            </p:txBody>
          </p:sp>
        </p:grpSp>
        <p:sp>
          <p:nvSpPr>
            <p:cNvPr id="6" name="Freeform: Shape 526">
              <a:extLst>
                <a:ext uri="{FF2B5EF4-FFF2-40B4-BE49-F238E27FC236}">
                  <a16:creationId xmlns:a16="http://schemas.microsoft.com/office/drawing/2014/main" id="{B3449C10-61C0-490B-81A2-2C651AC128EF}"/>
                </a:ext>
              </a:extLst>
            </p:cNvPr>
            <p:cNvSpPr/>
            <p:nvPr/>
          </p:nvSpPr>
          <p:spPr>
            <a:xfrm>
              <a:off x="1909721" y="723592"/>
              <a:ext cx="1222744" cy="11187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4" h="1797">
                  <a:moveTo>
                    <a:pt x="1208" y="1491"/>
                  </a:moveTo>
                  <a:lnTo>
                    <a:pt x="1739" y="1797"/>
                  </a:lnTo>
                  <a:lnTo>
                    <a:pt x="1856" y="1729"/>
                  </a:lnTo>
                  <a:cubicBezTo>
                    <a:pt x="1923" y="1691"/>
                    <a:pt x="1964" y="1620"/>
                    <a:pt x="1964" y="1543"/>
                  </a:cubicBezTo>
                  <a:lnTo>
                    <a:pt x="1964" y="658"/>
                  </a:lnTo>
                  <a:cubicBezTo>
                    <a:pt x="1964" y="581"/>
                    <a:pt x="1923" y="510"/>
                    <a:pt x="1856" y="471"/>
                  </a:cubicBezTo>
                  <a:lnTo>
                    <a:pt x="1090" y="28"/>
                  </a:lnTo>
                  <a:cubicBezTo>
                    <a:pt x="1023" y="-9"/>
                    <a:pt x="941" y="-9"/>
                    <a:pt x="874" y="28"/>
                  </a:cubicBezTo>
                  <a:lnTo>
                    <a:pt x="108" y="471"/>
                  </a:lnTo>
                  <a:cubicBezTo>
                    <a:pt x="41" y="510"/>
                    <a:pt x="0" y="581"/>
                    <a:pt x="0" y="658"/>
                  </a:cubicBezTo>
                  <a:lnTo>
                    <a:pt x="0" y="1543"/>
                  </a:lnTo>
                  <a:cubicBezTo>
                    <a:pt x="0" y="1620"/>
                    <a:pt x="41" y="1691"/>
                    <a:pt x="108" y="1729"/>
                  </a:cubicBezTo>
                  <a:lnTo>
                    <a:pt x="226" y="1797"/>
                  </a:lnTo>
                  <a:lnTo>
                    <a:pt x="755" y="1491"/>
                  </a:lnTo>
                  <a:cubicBezTo>
                    <a:pt x="896" y="1411"/>
                    <a:pt x="1068" y="1411"/>
                    <a:pt x="1208" y="1491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defTabSz="914217" hangingPunct="0"/>
              <a:endParaRPr lang="en-US" sz="900">
                <a:solidFill>
                  <a:srgbClr val="747994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7" name="Freeform: Shape 527">
              <a:extLst>
                <a:ext uri="{FF2B5EF4-FFF2-40B4-BE49-F238E27FC236}">
                  <a16:creationId xmlns:a16="http://schemas.microsoft.com/office/drawing/2014/main" id="{E81E685A-A0BE-4CE8-ABBC-EDBC2F4B3127}"/>
                </a:ext>
              </a:extLst>
            </p:cNvPr>
            <p:cNvSpPr/>
            <p:nvPr/>
          </p:nvSpPr>
          <p:spPr>
            <a:xfrm>
              <a:off x="528137" y="1528375"/>
              <a:ext cx="1223367" cy="136974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200">
                  <a:moveTo>
                    <a:pt x="1364" y="1128"/>
                  </a:moveTo>
                  <a:lnTo>
                    <a:pt x="1965" y="782"/>
                  </a:lnTo>
                  <a:lnTo>
                    <a:pt x="1965" y="657"/>
                  </a:lnTo>
                  <a:cubicBezTo>
                    <a:pt x="1965" y="580"/>
                    <a:pt x="1923" y="509"/>
                    <a:pt x="1857" y="471"/>
                  </a:cubicBezTo>
                  <a:lnTo>
                    <a:pt x="1090" y="28"/>
                  </a:lnTo>
                  <a:cubicBezTo>
                    <a:pt x="1024" y="-9"/>
                    <a:pt x="942" y="-9"/>
                    <a:pt x="875" y="28"/>
                  </a:cubicBezTo>
                  <a:lnTo>
                    <a:pt x="109" y="471"/>
                  </a:lnTo>
                  <a:cubicBezTo>
                    <a:pt x="42" y="509"/>
                    <a:pt x="0" y="580"/>
                    <a:pt x="0" y="657"/>
                  </a:cubicBezTo>
                  <a:lnTo>
                    <a:pt x="0" y="1542"/>
                  </a:lnTo>
                  <a:cubicBezTo>
                    <a:pt x="0" y="1619"/>
                    <a:pt x="42" y="1690"/>
                    <a:pt x="109" y="1729"/>
                  </a:cubicBezTo>
                  <a:lnTo>
                    <a:pt x="875" y="2172"/>
                  </a:lnTo>
                  <a:cubicBezTo>
                    <a:pt x="942" y="2210"/>
                    <a:pt x="1024" y="2210"/>
                    <a:pt x="1090" y="2172"/>
                  </a:cubicBezTo>
                  <a:lnTo>
                    <a:pt x="1137" y="2144"/>
                  </a:lnTo>
                  <a:lnTo>
                    <a:pt x="1137" y="1521"/>
                  </a:lnTo>
                  <a:cubicBezTo>
                    <a:pt x="1137" y="1359"/>
                    <a:pt x="1224" y="1210"/>
                    <a:pt x="1364" y="1128"/>
                  </a:cubicBezTo>
                  <a:close/>
                </a:path>
              </a:pathLst>
            </a:custGeom>
            <a:solidFill>
              <a:schemeClr val="accent6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defTabSz="914217" hangingPunct="0"/>
              <a:endParaRPr lang="en-US" sz="900">
                <a:solidFill>
                  <a:srgbClr val="747994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" name="Freeform: Shape 528">
              <a:extLst>
                <a:ext uri="{FF2B5EF4-FFF2-40B4-BE49-F238E27FC236}">
                  <a16:creationId xmlns:a16="http://schemas.microsoft.com/office/drawing/2014/main" id="{A4F28547-A746-4D90-9E7B-64482A47E161}"/>
                </a:ext>
              </a:extLst>
            </p:cNvPr>
            <p:cNvSpPr/>
            <p:nvPr/>
          </p:nvSpPr>
          <p:spPr>
            <a:xfrm>
              <a:off x="3290058" y="1528375"/>
              <a:ext cx="1223367" cy="136974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200">
                  <a:moveTo>
                    <a:pt x="828" y="1521"/>
                  </a:moveTo>
                  <a:lnTo>
                    <a:pt x="828" y="2144"/>
                  </a:lnTo>
                  <a:lnTo>
                    <a:pt x="875" y="2172"/>
                  </a:lnTo>
                  <a:cubicBezTo>
                    <a:pt x="942" y="2210"/>
                    <a:pt x="1024" y="2210"/>
                    <a:pt x="1090" y="2172"/>
                  </a:cubicBezTo>
                  <a:lnTo>
                    <a:pt x="1857" y="1729"/>
                  </a:lnTo>
                  <a:cubicBezTo>
                    <a:pt x="1923" y="1690"/>
                    <a:pt x="1965" y="1619"/>
                    <a:pt x="1965" y="1542"/>
                  </a:cubicBezTo>
                  <a:lnTo>
                    <a:pt x="1965" y="657"/>
                  </a:lnTo>
                  <a:cubicBezTo>
                    <a:pt x="1965" y="580"/>
                    <a:pt x="1923" y="509"/>
                    <a:pt x="1857" y="471"/>
                  </a:cubicBezTo>
                  <a:lnTo>
                    <a:pt x="1090" y="28"/>
                  </a:lnTo>
                  <a:cubicBezTo>
                    <a:pt x="1024" y="-9"/>
                    <a:pt x="942" y="-9"/>
                    <a:pt x="875" y="28"/>
                  </a:cubicBezTo>
                  <a:lnTo>
                    <a:pt x="109" y="471"/>
                  </a:lnTo>
                  <a:cubicBezTo>
                    <a:pt x="42" y="509"/>
                    <a:pt x="0" y="580"/>
                    <a:pt x="0" y="657"/>
                  </a:cubicBezTo>
                  <a:lnTo>
                    <a:pt x="0" y="782"/>
                  </a:lnTo>
                  <a:lnTo>
                    <a:pt x="601" y="1128"/>
                  </a:lnTo>
                  <a:cubicBezTo>
                    <a:pt x="741" y="1210"/>
                    <a:pt x="828" y="1359"/>
                    <a:pt x="828" y="1521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defTabSz="914217" hangingPunct="0"/>
              <a:endParaRPr lang="en-US" sz="900">
                <a:solidFill>
                  <a:srgbClr val="747994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" name="Freeform: Shape 529">
              <a:extLst>
                <a:ext uri="{FF2B5EF4-FFF2-40B4-BE49-F238E27FC236}">
                  <a16:creationId xmlns:a16="http://schemas.microsoft.com/office/drawing/2014/main" id="{73C43BC0-F3AB-40A3-B8D3-BE9AE358E395}"/>
                </a:ext>
              </a:extLst>
            </p:cNvPr>
            <p:cNvSpPr/>
            <p:nvPr/>
          </p:nvSpPr>
          <p:spPr>
            <a:xfrm>
              <a:off x="2050494" y="1615581"/>
              <a:ext cx="941818" cy="47900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13" h="770">
                  <a:moveTo>
                    <a:pt x="864" y="741"/>
                  </a:moveTo>
                  <a:lnTo>
                    <a:pt x="1513" y="366"/>
                  </a:lnTo>
                  <a:lnTo>
                    <a:pt x="982" y="60"/>
                  </a:lnTo>
                  <a:cubicBezTo>
                    <a:pt x="842" y="-20"/>
                    <a:pt x="670" y="-20"/>
                    <a:pt x="529" y="60"/>
                  </a:cubicBezTo>
                  <a:lnTo>
                    <a:pt x="0" y="366"/>
                  </a:lnTo>
                  <a:lnTo>
                    <a:pt x="648" y="741"/>
                  </a:lnTo>
                  <a:cubicBezTo>
                    <a:pt x="715" y="780"/>
                    <a:pt x="797" y="780"/>
                    <a:pt x="864" y="74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0000"/>
              </a:schemeClr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defTabSz="914217" hangingPunct="0"/>
              <a:endParaRPr lang="en-US" sz="900">
                <a:solidFill>
                  <a:srgbClr val="747994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" name="Freeform: Shape 530">
              <a:extLst>
                <a:ext uri="{FF2B5EF4-FFF2-40B4-BE49-F238E27FC236}">
                  <a16:creationId xmlns:a16="http://schemas.microsoft.com/office/drawing/2014/main" id="{C3742CF7-385A-40D9-A269-7E16E9F8EF6C}"/>
                </a:ext>
              </a:extLst>
            </p:cNvPr>
            <p:cNvSpPr/>
            <p:nvPr/>
          </p:nvSpPr>
          <p:spPr>
            <a:xfrm>
              <a:off x="1236368" y="2016102"/>
              <a:ext cx="515135" cy="8477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28" h="1362">
                  <a:moveTo>
                    <a:pt x="828" y="760"/>
                  </a:moveTo>
                  <a:lnTo>
                    <a:pt x="828" y="0"/>
                  </a:lnTo>
                  <a:lnTo>
                    <a:pt x="227" y="346"/>
                  </a:lnTo>
                  <a:cubicBezTo>
                    <a:pt x="87" y="428"/>
                    <a:pt x="0" y="577"/>
                    <a:pt x="0" y="739"/>
                  </a:cubicBezTo>
                  <a:lnTo>
                    <a:pt x="0" y="1362"/>
                  </a:lnTo>
                  <a:lnTo>
                    <a:pt x="720" y="947"/>
                  </a:lnTo>
                  <a:cubicBezTo>
                    <a:pt x="786" y="908"/>
                    <a:pt x="828" y="837"/>
                    <a:pt x="828" y="76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0000"/>
              </a:schemeClr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defTabSz="914217" hangingPunct="0"/>
              <a:endParaRPr lang="en-US" sz="900">
                <a:solidFill>
                  <a:srgbClr val="747994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" name="Freeform: Shape 531">
              <a:extLst>
                <a:ext uri="{FF2B5EF4-FFF2-40B4-BE49-F238E27FC236}">
                  <a16:creationId xmlns:a16="http://schemas.microsoft.com/office/drawing/2014/main" id="{6EC56A01-8823-490F-946A-EC665285B40F}"/>
                </a:ext>
              </a:extLst>
            </p:cNvPr>
            <p:cNvSpPr/>
            <p:nvPr/>
          </p:nvSpPr>
          <p:spPr>
            <a:xfrm>
              <a:off x="3290058" y="2016102"/>
              <a:ext cx="515135" cy="8477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28" h="1362">
                  <a:moveTo>
                    <a:pt x="109" y="947"/>
                  </a:moveTo>
                  <a:lnTo>
                    <a:pt x="828" y="1362"/>
                  </a:lnTo>
                  <a:lnTo>
                    <a:pt x="828" y="739"/>
                  </a:lnTo>
                  <a:cubicBezTo>
                    <a:pt x="828" y="577"/>
                    <a:pt x="741" y="428"/>
                    <a:pt x="601" y="346"/>
                  </a:cubicBezTo>
                  <a:lnTo>
                    <a:pt x="0" y="0"/>
                  </a:lnTo>
                  <a:lnTo>
                    <a:pt x="0" y="760"/>
                  </a:lnTo>
                  <a:cubicBezTo>
                    <a:pt x="0" y="837"/>
                    <a:pt x="42" y="908"/>
                    <a:pt x="109" y="947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0000"/>
              </a:schemeClr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defTabSz="914217" hangingPunct="0"/>
              <a:endParaRPr lang="en-US" sz="900">
                <a:solidFill>
                  <a:srgbClr val="747994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" name="Freeform: Shape 532">
              <a:extLst>
                <a:ext uri="{FF2B5EF4-FFF2-40B4-BE49-F238E27FC236}">
                  <a16:creationId xmlns:a16="http://schemas.microsoft.com/office/drawing/2014/main" id="{A747B4C6-2CA9-49CC-8C60-0536B09128AE}"/>
                </a:ext>
              </a:extLst>
            </p:cNvPr>
            <p:cNvSpPr/>
            <p:nvPr/>
          </p:nvSpPr>
          <p:spPr>
            <a:xfrm>
              <a:off x="1909721" y="4266002"/>
              <a:ext cx="1222744" cy="111934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4" h="1798">
                  <a:moveTo>
                    <a:pt x="755" y="306"/>
                  </a:moveTo>
                  <a:lnTo>
                    <a:pt x="226" y="0"/>
                  </a:lnTo>
                  <a:lnTo>
                    <a:pt x="108" y="68"/>
                  </a:lnTo>
                  <a:cubicBezTo>
                    <a:pt x="41" y="107"/>
                    <a:pt x="0" y="178"/>
                    <a:pt x="0" y="255"/>
                  </a:cubicBezTo>
                  <a:lnTo>
                    <a:pt x="0" y="1140"/>
                  </a:lnTo>
                  <a:cubicBezTo>
                    <a:pt x="0" y="1217"/>
                    <a:pt x="41" y="1288"/>
                    <a:pt x="108" y="1327"/>
                  </a:cubicBezTo>
                  <a:lnTo>
                    <a:pt x="874" y="1769"/>
                  </a:lnTo>
                  <a:cubicBezTo>
                    <a:pt x="941" y="1807"/>
                    <a:pt x="1023" y="1807"/>
                    <a:pt x="1090" y="1769"/>
                  </a:cubicBezTo>
                  <a:lnTo>
                    <a:pt x="1856" y="1327"/>
                  </a:lnTo>
                  <a:cubicBezTo>
                    <a:pt x="1923" y="1288"/>
                    <a:pt x="1964" y="1217"/>
                    <a:pt x="1964" y="1140"/>
                  </a:cubicBezTo>
                  <a:lnTo>
                    <a:pt x="1964" y="255"/>
                  </a:lnTo>
                  <a:cubicBezTo>
                    <a:pt x="1964" y="178"/>
                    <a:pt x="1923" y="107"/>
                    <a:pt x="1856" y="68"/>
                  </a:cubicBezTo>
                  <a:lnTo>
                    <a:pt x="1739" y="0"/>
                  </a:lnTo>
                  <a:lnTo>
                    <a:pt x="1208" y="306"/>
                  </a:lnTo>
                  <a:cubicBezTo>
                    <a:pt x="1068" y="387"/>
                    <a:pt x="896" y="387"/>
                    <a:pt x="755" y="306"/>
                  </a:cubicBez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defTabSz="914217" hangingPunct="0"/>
              <a:endParaRPr lang="en-US" sz="900">
                <a:solidFill>
                  <a:srgbClr val="747994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3" name="Freeform: Shape 533">
              <a:extLst>
                <a:ext uri="{FF2B5EF4-FFF2-40B4-BE49-F238E27FC236}">
                  <a16:creationId xmlns:a16="http://schemas.microsoft.com/office/drawing/2014/main" id="{CCCEA258-D8F0-4C81-B2FE-40E48AD60364}"/>
                </a:ext>
              </a:extLst>
            </p:cNvPr>
            <p:cNvSpPr/>
            <p:nvPr/>
          </p:nvSpPr>
          <p:spPr>
            <a:xfrm>
              <a:off x="2050494" y="4014972"/>
              <a:ext cx="941818" cy="47900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13" h="770">
                  <a:moveTo>
                    <a:pt x="648" y="29"/>
                  </a:moveTo>
                  <a:lnTo>
                    <a:pt x="0" y="403"/>
                  </a:lnTo>
                  <a:lnTo>
                    <a:pt x="529" y="709"/>
                  </a:lnTo>
                  <a:cubicBezTo>
                    <a:pt x="670" y="790"/>
                    <a:pt x="842" y="790"/>
                    <a:pt x="982" y="709"/>
                  </a:cubicBezTo>
                  <a:lnTo>
                    <a:pt x="1513" y="403"/>
                  </a:lnTo>
                  <a:lnTo>
                    <a:pt x="864" y="29"/>
                  </a:lnTo>
                  <a:cubicBezTo>
                    <a:pt x="797" y="-10"/>
                    <a:pt x="715" y="-10"/>
                    <a:pt x="648" y="29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0000"/>
              </a:schemeClr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defTabSz="914217" hangingPunct="0"/>
              <a:endParaRPr lang="en-US" sz="900">
                <a:solidFill>
                  <a:srgbClr val="747994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" name="Freeform: Shape 534">
              <a:extLst>
                <a:ext uri="{FF2B5EF4-FFF2-40B4-BE49-F238E27FC236}">
                  <a16:creationId xmlns:a16="http://schemas.microsoft.com/office/drawing/2014/main" id="{6C980F02-2A5C-4AEC-895B-36A6C77251EF}"/>
                </a:ext>
              </a:extLst>
            </p:cNvPr>
            <p:cNvSpPr/>
            <p:nvPr/>
          </p:nvSpPr>
          <p:spPr>
            <a:xfrm>
              <a:off x="3290058" y="3210193"/>
              <a:ext cx="1223367" cy="137099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202">
                  <a:moveTo>
                    <a:pt x="601" y="1072"/>
                  </a:moveTo>
                  <a:lnTo>
                    <a:pt x="0" y="1418"/>
                  </a:lnTo>
                  <a:lnTo>
                    <a:pt x="0" y="1543"/>
                  </a:lnTo>
                  <a:cubicBezTo>
                    <a:pt x="0" y="1620"/>
                    <a:pt x="42" y="1691"/>
                    <a:pt x="109" y="1730"/>
                  </a:cubicBezTo>
                  <a:lnTo>
                    <a:pt x="875" y="2172"/>
                  </a:lnTo>
                  <a:cubicBezTo>
                    <a:pt x="942" y="2211"/>
                    <a:pt x="1024" y="2211"/>
                    <a:pt x="1090" y="2172"/>
                  </a:cubicBezTo>
                  <a:lnTo>
                    <a:pt x="1857" y="1730"/>
                  </a:lnTo>
                  <a:cubicBezTo>
                    <a:pt x="1923" y="1691"/>
                    <a:pt x="1965" y="1620"/>
                    <a:pt x="1965" y="1543"/>
                  </a:cubicBezTo>
                  <a:lnTo>
                    <a:pt x="1965" y="658"/>
                  </a:lnTo>
                  <a:cubicBezTo>
                    <a:pt x="1965" y="581"/>
                    <a:pt x="1923" y="510"/>
                    <a:pt x="1857" y="472"/>
                  </a:cubicBezTo>
                  <a:lnTo>
                    <a:pt x="1090" y="29"/>
                  </a:lnTo>
                  <a:cubicBezTo>
                    <a:pt x="1024" y="-10"/>
                    <a:pt x="942" y="-10"/>
                    <a:pt x="875" y="29"/>
                  </a:cubicBezTo>
                  <a:lnTo>
                    <a:pt x="828" y="56"/>
                  </a:lnTo>
                  <a:lnTo>
                    <a:pt x="828" y="679"/>
                  </a:lnTo>
                  <a:cubicBezTo>
                    <a:pt x="828" y="841"/>
                    <a:pt x="741" y="991"/>
                    <a:pt x="601" y="1072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defTabSz="914217" hangingPunct="0"/>
              <a:endParaRPr lang="en-US" sz="900">
                <a:solidFill>
                  <a:srgbClr val="747994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5" name="Freeform: Shape 535">
              <a:extLst>
                <a:ext uri="{FF2B5EF4-FFF2-40B4-BE49-F238E27FC236}">
                  <a16:creationId xmlns:a16="http://schemas.microsoft.com/office/drawing/2014/main" id="{5596C1EB-63BE-4C5D-8714-5DFFF656FDFC}"/>
                </a:ext>
              </a:extLst>
            </p:cNvPr>
            <p:cNvSpPr/>
            <p:nvPr/>
          </p:nvSpPr>
          <p:spPr>
            <a:xfrm>
              <a:off x="3290058" y="3245075"/>
              <a:ext cx="515135" cy="8477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28" h="1362">
                  <a:moveTo>
                    <a:pt x="0" y="602"/>
                  </a:moveTo>
                  <a:lnTo>
                    <a:pt x="0" y="1362"/>
                  </a:lnTo>
                  <a:lnTo>
                    <a:pt x="601" y="1016"/>
                  </a:lnTo>
                  <a:cubicBezTo>
                    <a:pt x="741" y="935"/>
                    <a:pt x="828" y="785"/>
                    <a:pt x="828" y="623"/>
                  </a:cubicBezTo>
                  <a:lnTo>
                    <a:pt x="828" y="0"/>
                  </a:lnTo>
                  <a:lnTo>
                    <a:pt x="109" y="416"/>
                  </a:lnTo>
                  <a:cubicBezTo>
                    <a:pt x="42" y="454"/>
                    <a:pt x="0" y="525"/>
                    <a:pt x="0" y="602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0000"/>
              </a:schemeClr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defTabSz="914217" hangingPunct="0"/>
              <a:endParaRPr lang="en-US" sz="900">
                <a:solidFill>
                  <a:srgbClr val="747994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6" name="Freeform: Shape 536">
              <a:extLst>
                <a:ext uri="{FF2B5EF4-FFF2-40B4-BE49-F238E27FC236}">
                  <a16:creationId xmlns:a16="http://schemas.microsoft.com/office/drawing/2014/main" id="{A7F2AB44-8131-49AA-A9DB-F6C898B2943A}"/>
                </a:ext>
              </a:extLst>
            </p:cNvPr>
            <p:cNvSpPr/>
            <p:nvPr/>
          </p:nvSpPr>
          <p:spPr>
            <a:xfrm>
              <a:off x="528137" y="3210193"/>
              <a:ext cx="1223367" cy="137099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202">
                  <a:moveTo>
                    <a:pt x="1137" y="679"/>
                  </a:moveTo>
                  <a:lnTo>
                    <a:pt x="1137" y="56"/>
                  </a:lnTo>
                  <a:lnTo>
                    <a:pt x="1090" y="29"/>
                  </a:lnTo>
                  <a:cubicBezTo>
                    <a:pt x="1024" y="-10"/>
                    <a:pt x="942" y="-10"/>
                    <a:pt x="875" y="29"/>
                  </a:cubicBezTo>
                  <a:lnTo>
                    <a:pt x="109" y="472"/>
                  </a:lnTo>
                  <a:cubicBezTo>
                    <a:pt x="42" y="510"/>
                    <a:pt x="0" y="581"/>
                    <a:pt x="0" y="658"/>
                  </a:cubicBezTo>
                  <a:lnTo>
                    <a:pt x="0" y="1543"/>
                  </a:lnTo>
                  <a:cubicBezTo>
                    <a:pt x="0" y="1620"/>
                    <a:pt x="42" y="1691"/>
                    <a:pt x="109" y="1730"/>
                  </a:cubicBezTo>
                  <a:lnTo>
                    <a:pt x="875" y="2172"/>
                  </a:lnTo>
                  <a:cubicBezTo>
                    <a:pt x="942" y="2211"/>
                    <a:pt x="1024" y="2211"/>
                    <a:pt x="1090" y="2172"/>
                  </a:cubicBezTo>
                  <a:lnTo>
                    <a:pt x="1857" y="1730"/>
                  </a:lnTo>
                  <a:cubicBezTo>
                    <a:pt x="1923" y="1691"/>
                    <a:pt x="1965" y="1620"/>
                    <a:pt x="1965" y="1543"/>
                  </a:cubicBezTo>
                  <a:lnTo>
                    <a:pt x="1965" y="1418"/>
                  </a:lnTo>
                  <a:lnTo>
                    <a:pt x="1364" y="1072"/>
                  </a:lnTo>
                  <a:cubicBezTo>
                    <a:pt x="1224" y="991"/>
                    <a:pt x="1137" y="841"/>
                    <a:pt x="1137" y="679"/>
                  </a:cubicBezTo>
                  <a:close/>
                </a:path>
              </a:pathLst>
            </a:custGeom>
            <a:solidFill>
              <a:schemeClr val="accent5"/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defTabSz="914217" hangingPunct="0"/>
              <a:endParaRPr lang="en-US" sz="900">
                <a:solidFill>
                  <a:srgbClr val="747994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7" name="Freeform: Shape 537">
              <a:extLst>
                <a:ext uri="{FF2B5EF4-FFF2-40B4-BE49-F238E27FC236}">
                  <a16:creationId xmlns:a16="http://schemas.microsoft.com/office/drawing/2014/main" id="{7607D65B-F322-40D2-B4E9-AAF861043A99}"/>
                </a:ext>
              </a:extLst>
            </p:cNvPr>
            <p:cNvSpPr/>
            <p:nvPr/>
          </p:nvSpPr>
          <p:spPr>
            <a:xfrm>
              <a:off x="1236368" y="3245075"/>
              <a:ext cx="515135" cy="84776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28" h="1362">
                  <a:moveTo>
                    <a:pt x="720" y="416"/>
                  </a:moveTo>
                  <a:lnTo>
                    <a:pt x="0" y="0"/>
                  </a:lnTo>
                  <a:lnTo>
                    <a:pt x="0" y="623"/>
                  </a:lnTo>
                  <a:cubicBezTo>
                    <a:pt x="0" y="785"/>
                    <a:pt x="87" y="935"/>
                    <a:pt x="227" y="1016"/>
                  </a:cubicBezTo>
                  <a:lnTo>
                    <a:pt x="828" y="1362"/>
                  </a:lnTo>
                  <a:lnTo>
                    <a:pt x="828" y="602"/>
                  </a:lnTo>
                  <a:cubicBezTo>
                    <a:pt x="828" y="525"/>
                    <a:pt x="786" y="454"/>
                    <a:pt x="720" y="416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0000"/>
              </a:schemeClr>
            </a:solidFill>
            <a:ln cap="flat">
              <a:noFill/>
              <a:prstDash val="solid"/>
            </a:ln>
          </p:spPr>
          <p:txBody>
            <a:bodyPr vert="horz" wrap="none" lIns="45000" tIns="22500" rIns="45000" bIns="22500" anchor="ctr" anchorCtr="1" compatLnSpc="0"/>
            <a:lstStyle/>
            <a:p>
              <a:pPr defTabSz="914217" hangingPunct="0"/>
              <a:endParaRPr lang="en-US" sz="900">
                <a:solidFill>
                  <a:srgbClr val="747994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B95A3038-6601-4D98-9F4C-3EEF7D1EAEFB}"/>
                </a:ext>
              </a:extLst>
            </p:cNvPr>
            <p:cNvSpPr/>
            <p:nvPr/>
          </p:nvSpPr>
          <p:spPr>
            <a:xfrm>
              <a:off x="3815159" y="1846053"/>
              <a:ext cx="551261" cy="551262"/>
            </a:xfrm>
            <a:custGeom>
              <a:avLst/>
              <a:gdLst>
                <a:gd name="connsiteX0" fmla="*/ 256111 w 1102521"/>
                <a:gd name="connsiteY0" fmla="*/ 952126 h 1102523"/>
                <a:gd name="connsiteX1" fmla="*/ 256111 w 1102521"/>
                <a:gd name="connsiteY1" fmla="*/ 1009302 h 1102523"/>
                <a:gd name="connsiteX2" fmla="*/ 227516 w 1102521"/>
                <a:gd name="connsiteY2" fmla="*/ 1037890 h 1102523"/>
                <a:gd name="connsiteX3" fmla="*/ 197678 w 1102521"/>
                <a:gd name="connsiteY3" fmla="*/ 1037890 h 1102523"/>
                <a:gd name="connsiteX4" fmla="*/ 180272 w 1102521"/>
                <a:gd name="connsiteY4" fmla="*/ 1056534 h 1102523"/>
                <a:gd name="connsiteX5" fmla="*/ 197678 w 1102521"/>
                <a:gd name="connsiteY5" fmla="*/ 1073935 h 1102523"/>
                <a:gd name="connsiteX6" fmla="*/ 414005 w 1102521"/>
                <a:gd name="connsiteY6" fmla="*/ 1073935 h 1102523"/>
                <a:gd name="connsiteX7" fmla="*/ 431411 w 1102521"/>
                <a:gd name="connsiteY7" fmla="*/ 1056534 h 1102523"/>
                <a:gd name="connsiteX8" fmla="*/ 414005 w 1102521"/>
                <a:gd name="connsiteY8" fmla="*/ 1037890 h 1102523"/>
                <a:gd name="connsiteX9" fmla="*/ 385410 w 1102521"/>
                <a:gd name="connsiteY9" fmla="*/ 1037890 h 1102523"/>
                <a:gd name="connsiteX10" fmla="*/ 356815 w 1102521"/>
                <a:gd name="connsiteY10" fmla="*/ 1009302 h 1102523"/>
                <a:gd name="connsiteX11" fmla="*/ 356815 w 1102521"/>
                <a:gd name="connsiteY11" fmla="*/ 952126 h 1102523"/>
                <a:gd name="connsiteX12" fmla="*/ 680040 w 1102521"/>
                <a:gd name="connsiteY12" fmla="*/ 894320 h 1102523"/>
                <a:gd name="connsiteX13" fmla="*/ 699106 w 1102521"/>
                <a:gd name="connsiteY13" fmla="*/ 894320 h 1102523"/>
                <a:gd name="connsiteX14" fmla="*/ 703872 w 1102521"/>
                <a:gd name="connsiteY14" fmla="*/ 905065 h 1102523"/>
                <a:gd name="connsiteX15" fmla="*/ 699106 w 1102521"/>
                <a:gd name="connsiteY15" fmla="*/ 914616 h 1102523"/>
                <a:gd name="connsiteX16" fmla="*/ 694339 w 1102521"/>
                <a:gd name="connsiteY16" fmla="*/ 917003 h 1102523"/>
                <a:gd name="connsiteX17" fmla="*/ 689573 w 1102521"/>
                <a:gd name="connsiteY17" fmla="*/ 919391 h 1102523"/>
                <a:gd name="connsiteX18" fmla="*/ 683615 w 1102521"/>
                <a:gd name="connsiteY18" fmla="*/ 917003 h 1102523"/>
                <a:gd name="connsiteX19" fmla="*/ 680040 w 1102521"/>
                <a:gd name="connsiteY19" fmla="*/ 914616 h 1102523"/>
                <a:gd name="connsiteX20" fmla="*/ 676465 w 1102521"/>
                <a:gd name="connsiteY20" fmla="*/ 905065 h 1102523"/>
                <a:gd name="connsiteX21" fmla="*/ 676465 w 1102521"/>
                <a:gd name="connsiteY21" fmla="*/ 901483 h 1102523"/>
                <a:gd name="connsiteX22" fmla="*/ 676465 w 1102521"/>
                <a:gd name="connsiteY22" fmla="*/ 900289 h 1102523"/>
                <a:gd name="connsiteX23" fmla="*/ 678848 w 1102521"/>
                <a:gd name="connsiteY23" fmla="*/ 896708 h 1102523"/>
                <a:gd name="connsiteX24" fmla="*/ 680040 w 1102521"/>
                <a:gd name="connsiteY24" fmla="*/ 894320 h 1102523"/>
                <a:gd name="connsiteX25" fmla="*/ 882615 w 1102521"/>
                <a:gd name="connsiteY25" fmla="*/ 890738 h 1102523"/>
                <a:gd name="connsiteX26" fmla="*/ 895723 w 1102521"/>
                <a:gd name="connsiteY26" fmla="*/ 905065 h 1102523"/>
                <a:gd name="connsiteX27" fmla="*/ 882615 w 1102521"/>
                <a:gd name="connsiteY27" fmla="*/ 919391 h 1102523"/>
                <a:gd name="connsiteX28" fmla="*/ 868316 w 1102521"/>
                <a:gd name="connsiteY28" fmla="*/ 905065 h 1102523"/>
                <a:gd name="connsiteX29" fmla="*/ 882615 w 1102521"/>
                <a:gd name="connsiteY29" fmla="*/ 890738 h 1102523"/>
                <a:gd name="connsiteX30" fmla="*/ 785498 w 1102521"/>
                <a:gd name="connsiteY30" fmla="*/ 890738 h 1102523"/>
                <a:gd name="connsiteX31" fmla="*/ 799797 w 1102521"/>
                <a:gd name="connsiteY31" fmla="*/ 905065 h 1102523"/>
                <a:gd name="connsiteX32" fmla="*/ 785498 w 1102521"/>
                <a:gd name="connsiteY32" fmla="*/ 919391 h 1102523"/>
                <a:gd name="connsiteX33" fmla="*/ 772390 w 1102521"/>
                <a:gd name="connsiteY33" fmla="*/ 905065 h 1102523"/>
                <a:gd name="connsiteX34" fmla="*/ 785498 w 1102521"/>
                <a:gd name="connsiteY34" fmla="*/ 890738 h 1102523"/>
                <a:gd name="connsiteX35" fmla="*/ 975018 w 1102521"/>
                <a:gd name="connsiteY35" fmla="*/ 886949 h 1102523"/>
                <a:gd name="connsiteX36" fmla="*/ 992892 w 1102521"/>
                <a:gd name="connsiteY36" fmla="*/ 895306 h 1102523"/>
                <a:gd name="connsiteX37" fmla="*/ 984551 w 1102521"/>
                <a:gd name="connsiteY37" fmla="*/ 913214 h 1102523"/>
                <a:gd name="connsiteX38" fmla="*/ 979784 w 1102521"/>
                <a:gd name="connsiteY38" fmla="*/ 914408 h 1102523"/>
                <a:gd name="connsiteX39" fmla="*/ 966677 w 1102521"/>
                <a:gd name="connsiteY39" fmla="*/ 904857 h 1102523"/>
                <a:gd name="connsiteX40" fmla="*/ 975018 w 1102521"/>
                <a:gd name="connsiteY40" fmla="*/ 886949 h 1102523"/>
                <a:gd name="connsiteX41" fmla="*/ 305869 w 1102521"/>
                <a:gd name="connsiteY41" fmla="*/ 880772 h 1102523"/>
                <a:gd name="connsiteX42" fmla="*/ 320168 w 1102521"/>
                <a:gd name="connsiteY42" fmla="*/ 893880 h 1102523"/>
                <a:gd name="connsiteX43" fmla="*/ 305869 w 1102521"/>
                <a:gd name="connsiteY43" fmla="*/ 908179 h 1102523"/>
                <a:gd name="connsiteX44" fmla="*/ 292761 w 1102521"/>
                <a:gd name="connsiteY44" fmla="*/ 893880 h 1102523"/>
                <a:gd name="connsiteX45" fmla="*/ 305869 w 1102521"/>
                <a:gd name="connsiteY45" fmla="*/ 880772 h 1102523"/>
                <a:gd name="connsiteX46" fmla="*/ 28595 w 1102521"/>
                <a:gd name="connsiteY46" fmla="*/ 866362 h 1102523"/>
                <a:gd name="connsiteX47" fmla="*/ 28595 w 1102521"/>
                <a:gd name="connsiteY47" fmla="*/ 903651 h 1102523"/>
                <a:gd name="connsiteX48" fmla="*/ 48487 w 1102521"/>
                <a:gd name="connsiteY48" fmla="*/ 923538 h 1102523"/>
                <a:gd name="connsiteX49" fmla="*/ 563196 w 1102521"/>
                <a:gd name="connsiteY49" fmla="*/ 923538 h 1102523"/>
                <a:gd name="connsiteX50" fmla="*/ 583088 w 1102521"/>
                <a:gd name="connsiteY50" fmla="*/ 903651 h 1102523"/>
                <a:gd name="connsiteX51" fmla="*/ 583088 w 1102521"/>
                <a:gd name="connsiteY51" fmla="*/ 866362 h 1102523"/>
                <a:gd name="connsiteX52" fmla="*/ 1027182 w 1102521"/>
                <a:gd name="connsiteY52" fmla="*/ 811008 h 1102523"/>
                <a:gd name="connsiteX53" fmla="*/ 1041481 w 1102521"/>
                <a:gd name="connsiteY53" fmla="*/ 825307 h 1102523"/>
                <a:gd name="connsiteX54" fmla="*/ 1027182 w 1102521"/>
                <a:gd name="connsiteY54" fmla="*/ 838415 h 1102523"/>
                <a:gd name="connsiteX55" fmla="*/ 1014074 w 1102521"/>
                <a:gd name="connsiteY55" fmla="*/ 825307 h 1102523"/>
                <a:gd name="connsiteX56" fmla="*/ 1027182 w 1102521"/>
                <a:gd name="connsiteY56" fmla="*/ 811008 h 1102523"/>
                <a:gd name="connsiteX57" fmla="*/ 1027182 w 1102521"/>
                <a:gd name="connsiteY57" fmla="*/ 715080 h 1102523"/>
                <a:gd name="connsiteX58" fmla="*/ 1041481 w 1102521"/>
                <a:gd name="connsiteY58" fmla="*/ 729379 h 1102523"/>
                <a:gd name="connsiteX59" fmla="*/ 1027182 w 1102521"/>
                <a:gd name="connsiteY59" fmla="*/ 742487 h 1102523"/>
                <a:gd name="connsiteX60" fmla="*/ 1014074 w 1102521"/>
                <a:gd name="connsiteY60" fmla="*/ 729379 h 1102523"/>
                <a:gd name="connsiteX61" fmla="*/ 1027182 w 1102521"/>
                <a:gd name="connsiteY61" fmla="*/ 715080 h 1102523"/>
                <a:gd name="connsiteX62" fmla="*/ 1027182 w 1102521"/>
                <a:gd name="connsiteY62" fmla="*/ 619156 h 1102523"/>
                <a:gd name="connsiteX63" fmla="*/ 1041481 w 1102521"/>
                <a:gd name="connsiteY63" fmla="*/ 633455 h 1102523"/>
                <a:gd name="connsiteX64" fmla="*/ 1027182 w 1102521"/>
                <a:gd name="connsiteY64" fmla="*/ 646563 h 1102523"/>
                <a:gd name="connsiteX65" fmla="*/ 1014074 w 1102521"/>
                <a:gd name="connsiteY65" fmla="*/ 633455 h 1102523"/>
                <a:gd name="connsiteX66" fmla="*/ 1027182 w 1102521"/>
                <a:gd name="connsiteY66" fmla="*/ 619156 h 1102523"/>
                <a:gd name="connsiteX67" fmla="*/ 48487 w 1102521"/>
                <a:gd name="connsiteY67" fmla="*/ 585455 h 1102523"/>
                <a:gd name="connsiteX68" fmla="*/ 28595 w 1102521"/>
                <a:gd name="connsiteY68" fmla="*/ 604099 h 1102523"/>
                <a:gd name="connsiteX69" fmla="*/ 28595 w 1102521"/>
                <a:gd name="connsiteY69" fmla="*/ 836531 h 1102523"/>
                <a:gd name="connsiteX70" fmla="*/ 583088 w 1102521"/>
                <a:gd name="connsiteY70" fmla="*/ 836531 h 1102523"/>
                <a:gd name="connsiteX71" fmla="*/ 583088 w 1102521"/>
                <a:gd name="connsiteY71" fmla="*/ 604099 h 1102523"/>
                <a:gd name="connsiteX72" fmla="*/ 563196 w 1102521"/>
                <a:gd name="connsiteY72" fmla="*/ 585455 h 1102523"/>
                <a:gd name="connsiteX73" fmla="*/ 48487 w 1102521"/>
                <a:gd name="connsiteY73" fmla="*/ 556867 h 1102523"/>
                <a:gd name="connsiteX74" fmla="*/ 563196 w 1102521"/>
                <a:gd name="connsiteY74" fmla="*/ 556867 h 1102523"/>
                <a:gd name="connsiteX75" fmla="*/ 611683 w 1102521"/>
                <a:gd name="connsiteY75" fmla="*/ 604099 h 1102523"/>
                <a:gd name="connsiteX76" fmla="*/ 611683 w 1102521"/>
                <a:gd name="connsiteY76" fmla="*/ 903651 h 1102523"/>
                <a:gd name="connsiteX77" fmla="*/ 563196 w 1102521"/>
                <a:gd name="connsiteY77" fmla="*/ 952126 h 1102523"/>
                <a:gd name="connsiteX78" fmla="*/ 385410 w 1102521"/>
                <a:gd name="connsiteY78" fmla="*/ 952126 h 1102523"/>
                <a:gd name="connsiteX79" fmla="*/ 385410 w 1102521"/>
                <a:gd name="connsiteY79" fmla="*/ 1009302 h 1102523"/>
                <a:gd name="connsiteX80" fmla="*/ 414005 w 1102521"/>
                <a:gd name="connsiteY80" fmla="*/ 1009302 h 1102523"/>
                <a:gd name="connsiteX81" fmla="*/ 460006 w 1102521"/>
                <a:gd name="connsiteY81" fmla="*/ 1056534 h 1102523"/>
                <a:gd name="connsiteX82" fmla="*/ 414005 w 1102521"/>
                <a:gd name="connsiteY82" fmla="*/ 1102523 h 1102523"/>
                <a:gd name="connsiteX83" fmla="*/ 197678 w 1102521"/>
                <a:gd name="connsiteY83" fmla="*/ 1102523 h 1102523"/>
                <a:gd name="connsiteX84" fmla="*/ 151677 w 1102521"/>
                <a:gd name="connsiteY84" fmla="*/ 1056534 h 1102523"/>
                <a:gd name="connsiteX85" fmla="*/ 197678 w 1102521"/>
                <a:gd name="connsiteY85" fmla="*/ 1009302 h 1102523"/>
                <a:gd name="connsiteX86" fmla="*/ 227516 w 1102521"/>
                <a:gd name="connsiteY86" fmla="*/ 1009302 h 1102523"/>
                <a:gd name="connsiteX87" fmla="*/ 227516 w 1102521"/>
                <a:gd name="connsiteY87" fmla="*/ 952126 h 1102523"/>
                <a:gd name="connsiteX88" fmla="*/ 48487 w 1102521"/>
                <a:gd name="connsiteY88" fmla="*/ 952126 h 1102523"/>
                <a:gd name="connsiteX89" fmla="*/ 0 w 1102521"/>
                <a:gd name="connsiteY89" fmla="*/ 903651 h 1102523"/>
                <a:gd name="connsiteX90" fmla="*/ 0 w 1102521"/>
                <a:gd name="connsiteY90" fmla="*/ 604099 h 1102523"/>
                <a:gd name="connsiteX91" fmla="*/ 48487 w 1102521"/>
                <a:gd name="connsiteY91" fmla="*/ 556867 h 1102523"/>
                <a:gd name="connsiteX92" fmla="*/ 1017649 w 1102521"/>
                <a:gd name="connsiteY92" fmla="*/ 526798 h 1102523"/>
                <a:gd name="connsiteX93" fmla="*/ 1036715 w 1102521"/>
                <a:gd name="connsiteY93" fmla="*/ 526798 h 1102523"/>
                <a:gd name="connsiteX94" fmla="*/ 1041481 w 1102521"/>
                <a:gd name="connsiteY94" fmla="*/ 536311 h 1102523"/>
                <a:gd name="connsiteX95" fmla="*/ 1036715 w 1102521"/>
                <a:gd name="connsiteY95" fmla="*/ 547013 h 1102523"/>
                <a:gd name="connsiteX96" fmla="*/ 1027182 w 1102521"/>
                <a:gd name="connsiteY96" fmla="*/ 549392 h 1102523"/>
                <a:gd name="connsiteX97" fmla="*/ 1017649 w 1102521"/>
                <a:gd name="connsiteY97" fmla="*/ 547013 h 1102523"/>
                <a:gd name="connsiteX98" fmla="*/ 1014074 w 1102521"/>
                <a:gd name="connsiteY98" fmla="*/ 536311 h 1102523"/>
                <a:gd name="connsiteX99" fmla="*/ 1014074 w 1102521"/>
                <a:gd name="connsiteY99" fmla="*/ 533933 h 1102523"/>
                <a:gd name="connsiteX100" fmla="*/ 1015266 w 1102521"/>
                <a:gd name="connsiteY100" fmla="*/ 531555 h 1102523"/>
                <a:gd name="connsiteX101" fmla="*/ 1015266 w 1102521"/>
                <a:gd name="connsiteY101" fmla="*/ 529176 h 1102523"/>
                <a:gd name="connsiteX102" fmla="*/ 1017649 w 1102521"/>
                <a:gd name="connsiteY102" fmla="*/ 526798 h 1102523"/>
                <a:gd name="connsiteX103" fmla="*/ 65864 w 1102521"/>
                <a:gd name="connsiteY103" fmla="*/ 464520 h 1102523"/>
                <a:gd name="connsiteX104" fmla="*/ 84930 w 1102521"/>
                <a:gd name="connsiteY104" fmla="*/ 464520 h 1102523"/>
                <a:gd name="connsiteX105" fmla="*/ 86121 w 1102521"/>
                <a:gd name="connsiteY105" fmla="*/ 466908 h 1102523"/>
                <a:gd name="connsiteX106" fmla="*/ 88504 w 1102521"/>
                <a:gd name="connsiteY106" fmla="*/ 469296 h 1102523"/>
                <a:gd name="connsiteX107" fmla="*/ 88504 w 1102521"/>
                <a:gd name="connsiteY107" fmla="*/ 472878 h 1102523"/>
                <a:gd name="connsiteX108" fmla="*/ 89696 w 1102521"/>
                <a:gd name="connsiteY108" fmla="*/ 475265 h 1102523"/>
                <a:gd name="connsiteX109" fmla="*/ 84930 w 1102521"/>
                <a:gd name="connsiteY109" fmla="*/ 484816 h 1102523"/>
                <a:gd name="connsiteX110" fmla="*/ 75397 w 1102521"/>
                <a:gd name="connsiteY110" fmla="*/ 489592 h 1102523"/>
                <a:gd name="connsiteX111" fmla="*/ 70630 w 1102521"/>
                <a:gd name="connsiteY111" fmla="*/ 488398 h 1102523"/>
                <a:gd name="connsiteX112" fmla="*/ 65864 w 1102521"/>
                <a:gd name="connsiteY112" fmla="*/ 484816 h 1102523"/>
                <a:gd name="connsiteX113" fmla="*/ 62289 w 1102521"/>
                <a:gd name="connsiteY113" fmla="*/ 475265 h 1102523"/>
                <a:gd name="connsiteX114" fmla="*/ 62289 w 1102521"/>
                <a:gd name="connsiteY114" fmla="*/ 472878 h 1102523"/>
                <a:gd name="connsiteX115" fmla="*/ 62289 w 1102521"/>
                <a:gd name="connsiteY115" fmla="*/ 469296 h 1102523"/>
                <a:gd name="connsiteX116" fmla="*/ 64672 w 1102521"/>
                <a:gd name="connsiteY116" fmla="*/ 466908 h 1102523"/>
                <a:gd name="connsiteX117" fmla="*/ 65864 w 1102521"/>
                <a:gd name="connsiteY117" fmla="*/ 464520 h 1102523"/>
                <a:gd name="connsiteX118" fmla="*/ 465869 w 1102521"/>
                <a:gd name="connsiteY118" fmla="*/ 403854 h 1102523"/>
                <a:gd name="connsiteX119" fmla="*/ 465869 w 1102521"/>
                <a:gd name="connsiteY119" fmla="*/ 420009 h 1102523"/>
                <a:gd name="connsiteX120" fmla="*/ 505659 w 1102521"/>
                <a:gd name="connsiteY120" fmla="*/ 459773 h 1102523"/>
                <a:gd name="connsiteX121" fmla="*/ 1034131 w 1102521"/>
                <a:gd name="connsiteY121" fmla="*/ 459773 h 1102523"/>
                <a:gd name="connsiteX122" fmla="*/ 1073921 w 1102521"/>
                <a:gd name="connsiteY122" fmla="*/ 420009 h 1102523"/>
                <a:gd name="connsiteX123" fmla="*/ 1073921 w 1102521"/>
                <a:gd name="connsiteY123" fmla="*/ 403854 h 1102523"/>
                <a:gd name="connsiteX124" fmla="*/ 832690 w 1102521"/>
                <a:gd name="connsiteY124" fmla="*/ 403854 h 1102523"/>
                <a:gd name="connsiteX125" fmla="*/ 822742 w 1102521"/>
                <a:gd name="connsiteY125" fmla="*/ 408825 h 1102523"/>
                <a:gd name="connsiteX126" fmla="*/ 770517 w 1102521"/>
                <a:gd name="connsiteY126" fmla="*/ 432435 h 1102523"/>
                <a:gd name="connsiteX127" fmla="*/ 717048 w 1102521"/>
                <a:gd name="connsiteY127" fmla="*/ 408825 h 1102523"/>
                <a:gd name="connsiteX128" fmla="*/ 707100 w 1102521"/>
                <a:gd name="connsiteY128" fmla="*/ 403854 h 1102523"/>
                <a:gd name="connsiteX129" fmla="*/ 75397 w 1102521"/>
                <a:gd name="connsiteY129" fmla="*/ 361277 h 1102523"/>
                <a:gd name="connsiteX130" fmla="*/ 89696 w 1102521"/>
                <a:gd name="connsiteY130" fmla="*/ 374357 h 1102523"/>
                <a:gd name="connsiteX131" fmla="*/ 75397 w 1102521"/>
                <a:gd name="connsiteY131" fmla="*/ 387438 h 1102523"/>
                <a:gd name="connsiteX132" fmla="*/ 62289 w 1102521"/>
                <a:gd name="connsiteY132" fmla="*/ 374357 h 1102523"/>
                <a:gd name="connsiteX133" fmla="*/ 75397 w 1102521"/>
                <a:gd name="connsiteY133" fmla="*/ 361277 h 1102523"/>
                <a:gd name="connsiteX134" fmla="*/ 536746 w 1102521"/>
                <a:gd name="connsiteY134" fmla="*/ 310657 h 1102523"/>
                <a:gd name="connsiteX135" fmla="*/ 482034 w 1102521"/>
                <a:gd name="connsiteY135" fmla="*/ 375274 h 1102523"/>
                <a:gd name="connsiteX136" fmla="*/ 707100 w 1102521"/>
                <a:gd name="connsiteY136" fmla="*/ 375274 h 1102523"/>
                <a:gd name="connsiteX137" fmla="*/ 738187 w 1102521"/>
                <a:gd name="connsiteY137" fmla="*/ 388943 h 1102523"/>
                <a:gd name="connsiteX138" fmla="*/ 770517 w 1102521"/>
                <a:gd name="connsiteY138" fmla="*/ 403854 h 1102523"/>
                <a:gd name="connsiteX139" fmla="*/ 801603 w 1102521"/>
                <a:gd name="connsiteY139" fmla="*/ 388943 h 1102523"/>
                <a:gd name="connsiteX140" fmla="*/ 832690 w 1102521"/>
                <a:gd name="connsiteY140" fmla="*/ 375274 h 1102523"/>
                <a:gd name="connsiteX141" fmla="*/ 1057756 w 1102521"/>
                <a:gd name="connsiteY141" fmla="*/ 375274 h 1102523"/>
                <a:gd name="connsiteX142" fmla="*/ 1003044 w 1102521"/>
                <a:gd name="connsiteY142" fmla="*/ 310657 h 1102523"/>
                <a:gd name="connsiteX143" fmla="*/ 75397 w 1102521"/>
                <a:gd name="connsiteY143" fmla="*/ 260370 h 1102523"/>
                <a:gd name="connsiteX144" fmla="*/ 89696 w 1102521"/>
                <a:gd name="connsiteY144" fmla="*/ 273477 h 1102523"/>
                <a:gd name="connsiteX145" fmla="*/ 75397 w 1102521"/>
                <a:gd name="connsiteY145" fmla="*/ 287777 h 1102523"/>
                <a:gd name="connsiteX146" fmla="*/ 62289 w 1102521"/>
                <a:gd name="connsiteY146" fmla="*/ 273477 h 1102523"/>
                <a:gd name="connsiteX147" fmla="*/ 75397 w 1102521"/>
                <a:gd name="connsiteY147" fmla="*/ 260370 h 1102523"/>
                <a:gd name="connsiteX148" fmla="*/ 75397 w 1102521"/>
                <a:gd name="connsiteY148" fmla="*/ 159459 h 1102523"/>
                <a:gd name="connsiteX149" fmla="*/ 89696 w 1102521"/>
                <a:gd name="connsiteY149" fmla="*/ 172566 h 1102523"/>
                <a:gd name="connsiteX150" fmla="*/ 75397 w 1102521"/>
                <a:gd name="connsiteY150" fmla="*/ 186866 h 1102523"/>
                <a:gd name="connsiteX151" fmla="*/ 62289 w 1102521"/>
                <a:gd name="connsiteY151" fmla="*/ 172566 h 1102523"/>
                <a:gd name="connsiteX152" fmla="*/ 75397 w 1102521"/>
                <a:gd name="connsiteY152" fmla="*/ 159459 h 1102523"/>
                <a:gd name="connsiteX153" fmla="*/ 117890 w 1102521"/>
                <a:gd name="connsiteY153" fmla="*/ 72999 h 1102523"/>
                <a:gd name="connsiteX154" fmla="*/ 125933 w 1102521"/>
                <a:gd name="connsiteY154" fmla="*/ 79403 h 1102523"/>
                <a:gd name="connsiteX155" fmla="*/ 122358 w 1102521"/>
                <a:gd name="connsiteY155" fmla="*/ 98469 h 1102523"/>
                <a:gd name="connsiteX156" fmla="*/ 114017 w 1102521"/>
                <a:gd name="connsiteY156" fmla="*/ 99661 h 1102523"/>
                <a:gd name="connsiteX157" fmla="*/ 103292 w 1102521"/>
                <a:gd name="connsiteY157" fmla="*/ 93703 h 1102523"/>
                <a:gd name="connsiteX158" fmla="*/ 108059 w 1102521"/>
                <a:gd name="connsiteY158" fmla="*/ 74637 h 1102523"/>
                <a:gd name="connsiteX159" fmla="*/ 117890 w 1102521"/>
                <a:gd name="connsiteY159" fmla="*/ 72999 h 1102523"/>
                <a:gd name="connsiteX160" fmla="*/ 408240 w 1102521"/>
                <a:gd name="connsiteY160" fmla="*/ 62288 h 1102523"/>
                <a:gd name="connsiteX161" fmla="*/ 410623 w 1102521"/>
                <a:gd name="connsiteY161" fmla="*/ 62288 h 1102523"/>
                <a:gd name="connsiteX162" fmla="*/ 416582 w 1102521"/>
                <a:gd name="connsiteY162" fmla="*/ 62288 h 1102523"/>
                <a:gd name="connsiteX163" fmla="*/ 418965 w 1102521"/>
                <a:gd name="connsiteY163" fmla="*/ 62288 h 1102523"/>
                <a:gd name="connsiteX164" fmla="*/ 421348 w 1102521"/>
                <a:gd name="connsiteY164" fmla="*/ 64671 h 1102523"/>
                <a:gd name="connsiteX165" fmla="*/ 422540 w 1102521"/>
                <a:gd name="connsiteY165" fmla="*/ 65863 h 1102523"/>
                <a:gd name="connsiteX166" fmla="*/ 424923 w 1102521"/>
                <a:gd name="connsiteY166" fmla="*/ 68246 h 1102523"/>
                <a:gd name="connsiteX167" fmla="*/ 426114 w 1102521"/>
                <a:gd name="connsiteY167" fmla="*/ 70629 h 1102523"/>
                <a:gd name="connsiteX168" fmla="*/ 427306 w 1102521"/>
                <a:gd name="connsiteY168" fmla="*/ 73012 h 1102523"/>
                <a:gd name="connsiteX169" fmla="*/ 427306 w 1102521"/>
                <a:gd name="connsiteY169" fmla="*/ 75395 h 1102523"/>
                <a:gd name="connsiteX170" fmla="*/ 422540 w 1102521"/>
                <a:gd name="connsiteY170" fmla="*/ 84928 h 1102523"/>
                <a:gd name="connsiteX171" fmla="*/ 413007 w 1102521"/>
                <a:gd name="connsiteY171" fmla="*/ 89695 h 1102523"/>
                <a:gd name="connsiteX172" fmla="*/ 403474 w 1102521"/>
                <a:gd name="connsiteY172" fmla="*/ 84928 h 1102523"/>
                <a:gd name="connsiteX173" fmla="*/ 399899 w 1102521"/>
                <a:gd name="connsiteY173" fmla="*/ 75395 h 1102523"/>
                <a:gd name="connsiteX174" fmla="*/ 399899 w 1102521"/>
                <a:gd name="connsiteY174" fmla="*/ 73012 h 1102523"/>
                <a:gd name="connsiteX175" fmla="*/ 401091 w 1102521"/>
                <a:gd name="connsiteY175" fmla="*/ 70629 h 1102523"/>
                <a:gd name="connsiteX176" fmla="*/ 401091 w 1102521"/>
                <a:gd name="connsiteY176" fmla="*/ 68246 h 1102523"/>
                <a:gd name="connsiteX177" fmla="*/ 403474 w 1102521"/>
                <a:gd name="connsiteY177" fmla="*/ 65863 h 1102523"/>
                <a:gd name="connsiteX178" fmla="*/ 405857 w 1102521"/>
                <a:gd name="connsiteY178" fmla="*/ 64671 h 1102523"/>
                <a:gd name="connsiteX179" fmla="*/ 408240 w 1102521"/>
                <a:gd name="connsiteY179" fmla="*/ 62288 h 1102523"/>
                <a:gd name="connsiteX180" fmla="*/ 313289 w 1102521"/>
                <a:gd name="connsiteY180" fmla="*/ 62288 h 1102523"/>
                <a:gd name="connsiteX181" fmla="*/ 326397 w 1102521"/>
                <a:gd name="connsiteY181" fmla="*/ 75395 h 1102523"/>
                <a:gd name="connsiteX182" fmla="*/ 313289 w 1102521"/>
                <a:gd name="connsiteY182" fmla="*/ 89695 h 1102523"/>
                <a:gd name="connsiteX183" fmla="*/ 298990 w 1102521"/>
                <a:gd name="connsiteY183" fmla="*/ 75395 h 1102523"/>
                <a:gd name="connsiteX184" fmla="*/ 313289 w 1102521"/>
                <a:gd name="connsiteY184" fmla="*/ 62288 h 1102523"/>
                <a:gd name="connsiteX185" fmla="*/ 212408 w 1102521"/>
                <a:gd name="connsiteY185" fmla="*/ 62288 h 1102523"/>
                <a:gd name="connsiteX186" fmla="*/ 226734 w 1102521"/>
                <a:gd name="connsiteY186" fmla="*/ 75395 h 1102523"/>
                <a:gd name="connsiteX187" fmla="*/ 212408 w 1102521"/>
                <a:gd name="connsiteY187" fmla="*/ 89695 h 1102523"/>
                <a:gd name="connsiteX188" fmla="*/ 198081 w 1102521"/>
                <a:gd name="connsiteY188" fmla="*/ 75395 h 1102523"/>
                <a:gd name="connsiteX189" fmla="*/ 212408 w 1102521"/>
                <a:gd name="connsiteY189" fmla="*/ 62288 h 1102523"/>
                <a:gd name="connsiteX190" fmla="*/ 606589 w 1102521"/>
                <a:gd name="connsiteY190" fmla="*/ 57305 h 1102523"/>
                <a:gd name="connsiteX191" fmla="*/ 934389 w 1102521"/>
                <a:gd name="connsiteY191" fmla="*/ 57305 h 1102523"/>
                <a:gd name="connsiteX192" fmla="*/ 948047 w 1102521"/>
                <a:gd name="connsiteY192" fmla="*/ 70913 h 1102523"/>
                <a:gd name="connsiteX193" fmla="*/ 934389 w 1102521"/>
                <a:gd name="connsiteY193" fmla="*/ 85758 h 1102523"/>
                <a:gd name="connsiteX194" fmla="*/ 606589 w 1102521"/>
                <a:gd name="connsiteY194" fmla="*/ 85758 h 1102523"/>
                <a:gd name="connsiteX195" fmla="*/ 601622 w 1102521"/>
                <a:gd name="connsiteY195" fmla="*/ 90706 h 1102523"/>
                <a:gd name="connsiteX196" fmla="*/ 601622 w 1102521"/>
                <a:gd name="connsiteY196" fmla="*/ 220600 h 1102523"/>
                <a:gd name="connsiteX197" fmla="*/ 586722 w 1102521"/>
                <a:gd name="connsiteY197" fmla="*/ 234208 h 1102523"/>
                <a:gd name="connsiteX198" fmla="*/ 573064 w 1102521"/>
                <a:gd name="connsiteY198" fmla="*/ 220600 h 1102523"/>
                <a:gd name="connsiteX199" fmla="*/ 573064 w 1102521"/>
                <a:gd name="connsiteY199" fmla="*/ 90706 h 1102523"/>
                <a:gd name="connsiteX200" fmla="*/ 606589 w 1102521"/>
                <a:gd name="connsiteY200" fmla="*/ 57305 h 1102523"/>
                <a:gd name="connsiteX201" fmla="*/ 556641 w 1102521"/>
                <a:gd name="connsiteY201" fmla="*/ 29823 h 1102523"/>
                <a:gd name="connsiteX202" fmla="*/ 544207 w 1102521"/>
                <a:gd name="connsiteY202" fmla="*/ 41007 h 1102523"/>
                <a:gd name="connsiteX203" fmla="*/ 544207 w 1102521"/>
                <a:gd name="connsiteY203" fmla="*/ 283319 h 1102523"/>
                <a:gd name="connsiteX204" fmla="*/ 995583 w 1102521"/>
                <a:gd name="connsiteY204" fmla="*/ 283319 h 1102523"/>
                <a:gd name="connsiteX205" fmla="*/ 995583 w 1102521"/>
                <a:gd name="connsiteY205" fmla="*/ 41007 h 1102523"/>
                <a:gd name="connsiteX206" fmla="*/ 983149 w 1102521"/>
                <a:gd name="connsiteY206" fmla="*/ 29823 h 1102523"/>
                <a:gd name="connsiteX207" fmla="*/ 556641 w 1102521"/>
                <a:gd name="connsiteY207" fmla="*/ 0 h 1102523"/>
                <a:gd name="connsiteX208" fmla="*/ 983149 w 1102521"/>
                <a:gd name="connsiteY208" fmla="*/ 0 h 1102523"/>
                <a:gd name="connsiteX209" fmla="*/ 1024183 w 1102521"/>
                <a:gd name="connsiteY209" fmla="*/ 41007 h 1102523"/>
                <a:gd name="connsiteX210" fmla="*/ 1024183 w 1102521"/>
                <a:gd name="connsiteY210" fmla="*/ 292018 h 1102523"/>
                <a:gd name="connsiteX211" fmla="*/ 1098791 w 1102521"/>
                <a:gd name="connsiteY211" fmla="*/ 380244 h 1102523"/>
                <a:gd name="connsiteX212" fmla="*/ 1102521 w 1102521"/>
                <a:gd name="connsiteY212" fmla="*/ 388943 h 1102523"/>
                <a:gd name="connsiteX213" fmla="*/ 1102521 w 1102521"/>
                <a:gd name="connsiteY213" fmla="*/ 420009 h 1102523"/>
                <a:gd name="connsiteX214" fmla="*/ 1034131 w 1102521"/>
                <a:gd name="connsiteY214" fmla="*/ 489596 h 1102523"/>
                <a:gd name="connsiteX215" fmla="*/ 505659 w 1102521"/>
                <a:gd name="connsiteY215" fmla="*/ 489596 h 1102523"/>
                <a:gd name="connsiteX216" fmla="*/ 437269 w 1102521"/>
                <a:gd name="connsiteY216" fmla="*/ 420009 h 1102523"/>
                <a:gd name="connsiteX217" fmla="*/ 437269 w 1102521"/>
                <a:gd name="connsiteY217" fmla="*/ 388943 h 1102523"/>
                <a:gd name="connsiteX218" fmla="*/ 440999 w 1102521"/>
                <a:gd name="connsiteY218" fmla="*/ 380244 h 1102523"/>
                <a:gd name="connsiteX219" fmla="*/ 515607 w 1102521"/>
                <a:gd name="connsiteY219" fmla="*/ 292018 h 1102523"/>
                <a:gd name="connsiteX220" fmla="*/ 515607 w 1102521"/>
                <a:gd name="connsiteY220" fmla="*/ 41007 h 1102523"/>
                <a:gd name="connsiteX221" fmla="*/ 556641 w 1102521"/>
                <a:gd name="connsiteY221" fmla="*/ 0 h 110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1102521" h="1102523">
                  <a:moveTo>
                    <a:pt x="256111" y="952126"/>
                  </a:moveTo>
                  <a:lnTo>
                    <a:pt x="256111" y="1009302"/>
                  </a:lnTo>
                  <a:cubicBezTo>
                    <a:pt x="256111" y="1025460"/>
                    <a:pt x="242435" y="1037890"/>
                    <a:pt x="227516" y="1037890"/>
                  </a:cubicBezTo>
                  <a:lnTo>
                    <a:pt x="197678" y="1037890"/>
                  </a:lnTo>
                  <a:cubicBezTo>
                    <a:pt x="187732" y="1037890"/>
                    <a:pt x="180272" y="1046590"/>
                    <a:pt x="180272" y="1056534"/>
                  </a:cubicBezTo>
                  <a:cubicBezTo>
                    <a:pt x="180272" y="1066478"/>
                    <a:pt x="187732" y="1073935"/>
                    <a:pt x="197678" y="1073935"/>
                  </a:cubicBezTo>
                  <a:lnTo>
                    <a:pt x="414005" y="1073935"/>
                  </a:lnTo>
                  <a:cubicBezTo>
                    <a:pt x="423951" y="1073935"/>
                    <a:pt x="431411" y="1066478"/>
                    <a:pt x="431411" y="1056534"/>
                  </a:cubicBezTo>
                  <a:cubicBezTo>
                    <a:pt x="431411" y="1046590"/>
                    <a:pt x="423951" y="1037890"/>
                    <a:pt x="414005" y="1037890"/>
                  </a:cubicBezTo>
                  <a:lnTo>
                    <a:pt x="385410" y="1037890"/>
                  </a:lnTo>
                  <a:cubicBezTo>
                    <a:pt x="369248" y="1037890"/>
                    <a:pt x="356815" y="1025460"/>
                    <a:pt x="356815" y="1009302"/>
                  </a:cubicBezTo>
                  <a:lnTo>
                    <a:pt x="356815" y="952126"/>
                  </a:lnTo>
                  <a:close/>
                  <a:moveTo>
                    <a:pt x="680040" y="894320"/>
                  </a:moveTo>
                  <a:cubicBezTo>
                    <a:pt x="684806" y="889544"/>
                    <a:pt x="694339" y="889544"/>
                    <a:pt x="699106" y="894320"/>
                  </a:cubicBezTo>
                  <a:cubicBezTo>
                    <a:pt x="702680" y="897901"/>
                    <a:pt x="703872" y="901483"/>
                    <a:pt x="703872" y="905065"/>
                  </a:cubicBezTo>
                  <a:cubicBezTo>
                    <a:pt x="703872" y="908646"/>
                    <a:pt x="702680" y="911034"/>
                    <a:pt x="699106" y="914616"/>
                  </a:cubicBezTo>
                  <a:cubicBezTo>
                    <a:pt x="697914" y="915810"/>
                    <a:pt x="696722" y="917003"/>
                    <a:pt x="694339" y="917003"/>
                  </a:cubicBezTo>
                  <a:cubicBezTo>
                    <a:pt x="693148" y="918197"/>
                    <a:pt x="691956" y="919391"/>
                    <a:pt x="689573" y="919391"/>
                  </a:cubicBezTo>
                  <a:cubicBezTo>
                    <a:pt x="687189" y="919391"/>
                    <a:pt x="685998" y="918197"/>
                    <a:pt x="683615" y="917003"/>
                  </a:cubicBezTo>
                  <a:cubicBezTo>
                    <a:pt x="682423" y="917003"/>
                    <a:pt x="681231" y="915810"/>
                    <a:pt x="680040" y="914616"/>
                  </a:cubicBezTo>
                  <a:cubicBezTo>
                    <a:pt x="677657" y="911034"/>
                    <a:pt x="676465" y="908646"/>
                    <a:pt x="676465" y="905065"/>
                  </a:cubicBezTo>
                  <a:cubicBezTo>
                    <a:pt x="676465" y="903871"/>
                    <a:pt x="676465" y="902677"/>
                    <a:pt x="676465" y="901483"/>
                  </a:cubicBezTo>
                  <a:lnTo>
                    <a:pt x="676465" y="900289"/>
                  </a:lnTo>
                  <a:cubicBezTo>
                    <a:pt x="677657" y="897901"/>
                    <a:pt x="677657" y="897901"/>
                    <a:pt x="678848" y="896708"/>
                  </a:cubicBezTo>
                  <a:cubicBezTo>
                    <a:pt x="678848" y="896708"/>
                    <a:pt x="680040" y="895514"/>
                    <a:pt x="680040" y="894320"/>
                  </a:cubicBezTo>
                  <a:close/>
                  <a:moveTo>
                    <a:pt x="882615" y="890738"/>
                  </a:moveTo>
                  <a:cubicBezTo>
                    <a:pt x="889765" y="890738"/>
                    <a:pt x="895723" y="896708"/>
                    <a:pt x="895723" y="905065"/>
                  </a:cubicBezTo>
                  <a:cubicBezTo>
                    <a:pt x="895723" y="912228"/>
                    <a:pt x="889765" y="919391"/>
                    <a:pt x="882615" y="919391"/>
                  </a:cubicBezTo>
                  <a:cubicBezTo>
                    <a:pt x="874274" y="919391"/>
                    <a:pt x="868316" y="912228"/>
                    <a:pt x="868316" y="905065"/>
                  </a:cubicBezTo>
                  <a:cubicBezTo>
                    <a:pt x="868316" y="896708"/>
                    <a:pt x="874274" y="890738"/>
                    <a:pt x="882615" y="890738"/>
                  </a:cubicBezTo>
                  <a:close/>
                  <a:moveTo>
                    <a:pt x="785498" y="890738"/>
                  </a:moveTo>
                  <a:cubicBezTo>
                    <a:pt x="793839" y="890738"/>
                    <a:pt x="799797" y="896708"/>
                    <a:pt x="799797" y="905065"/>
                  </a:cubicBezTo>
                  <a:cubicBezTo>
                    <a:pt x="799797" y="912228"/>
                    <a:pt x="793839" y="919391"/>
                    <a:pt x="785498" y="919391"/>
                  </a:cubicBezTo>
                  <a:cubicBezTo>
                    <a:pt x="778348" y="919391"/>
                    <a:pt x="772390" y="912228"/>
                    <a:pt x="772390" y="905065"/>
                  </a:cubicBezTo>
                  <a:cubicBezTo>
                    <a:pt x="772390" y="896708"/>
                    <a:pt x="778348" y="890738"/>
                    <a:pt x="785498" y="890738"/>
                  </a:cubicBezTo>
                  <a:close/>
                  <a:moveTo>
                    <a:pt x="975018" y="886949"/>
                  </a:moveTo>
                  <a:cubicBezTo>
                    <a:pt x="980976" y="884561"/>
                    <a:pt x="989317" y="888143"/>
                    <a:pt x="992892" y="895306"/>
                  </a:cubicBezTo>
                  <a:cubicBezTo>
                    <a:pt x="994084" y="902469"/>
                    <a:pt x="990509" y="910827"/>
                    <a:pt x="984551" y="913214"/>
                  </a:cubicBezTo>
                  <a:cubicBezTo>
                    <a:pt x="982168" y="913214"/>
                    <a:pt x="980976" y="914408"/>
                    <a:pt x="979784" y="914408"/>
                  </a:cubicBezTo>
                  <a:cubicBezTo>
                    <a:pt x="973826" y="914408"/>
                    <a:pt x="967868" y="910827"/>
                    <a:pt x="966677" y="904857"/>
                  </a:cubicBezTo>
                  <a:cubicBezTo>
                    <a:pt x="964293" y="897694"/>
                    <a:pt x="967868" y="889336"/>
                    <a:pt x="975018" y="886949"/>
                  </a:cubicBezTo>
                  <a:close/>
                  <a:moveTo>
                    <a:pt x="305869" y="880772"/>
                  </a:moveTo>
                  <a:cubicBezTo>
                    <a:pt x="313018" y="880772"/>
                    <a:pt x="320168" y="886730"/>
                    <a:pt x="320168" y="893880"/>
                  </a:cubicBezTo>
                  <a:cubicBezTo>
                    <a:pt x="320168" y="902221"/>
                    <a:pt x="313018" y="908179"/>
                    <a:pt x="305869" y="908179"/>
                  </a:cubicBezTo>
                  <a:cubicBezTo>
                    <a:pt x="298719" y="908179"/>
                    <a:pt x="292761" y="902221"/>
                    <a:pt x="292761" y="893880"/>
                  </a:cubicBezTo>
                  <a:cubicBezTo>
                    <a:pt x="292761" y="886730"/>
                    <a:pt x="298719" y="880772"/>
                    <a:pt x="305869" y="880772"/>
                  </a:cubicBezTo>
                  <a:close/>
                  <a:moveTo>
                    <a:pt x="28595" y="866362"/>
                  </a:moveTo>
                  <a:lnTo>
                    <a:pt x="28595" y="903651"/>
                  </a:lnTo>
                  <a:cubicBezTo>
                    <a:pt x="28595" y="914837"/>
                    <a:pt x="37298" y="923538"/>
                    <a:pt x="48487" y="923538"/>
                  </a:cubicBezTo>
                  <a:lnTo>
                    <a:pt x="563196" y="923538"/>
                  </a:lnTo>
                  <a:cubicBezTo>
                    <a:pt x="574385" y="923538"/>
                    <a:pt x="583088" y="914837"/>
                    <a:pt x="583088" y="903651"/>
                  </a:cubicBezTo>
                  <a:lnTo>
                    <a:pt x="583088" y="866362"/>
                  </a:lnTo>
                  <a:close/>
                  <a:moveTo>
                    <a:pt x="1027182" y="811008"/>
                  </a:moveTo>
                  <a:cubicBezTo>
                    <a:pt x="1034331" y="811008"/>
                    <a:pt x="1041481" y="818157"/>
                    <a:pt x="1041481" y="825307"/>
                  </a:cubicBezTo>
                  <a:cubicBezTo>
                    <a:pt x="1041481" y="832457"/>
                    <a:pt x="1034331" y="838415"/>
                    <a:pt x="1027182" y="838415"/>
                  </a:cubicBezTo>
                  <a:cubicBezTo>
                    <a:pt x="1020032" y="838415"/>
                    <a:pt x="1014074" y="832457"/>
                    <a:pt x="1014074" y="825307"/>
                  </a:cubicBezTo>
                  <a:cubicBezTo>
                    <a:pt x="1014074" y="818157"/>
                    <a:pt x="1020032" y="811008"/>
                    <a:pt x="1027182" y="811008"/>
                  </a:cubicBezTo>
                  <a:close/>
                  <a:moveTo>
                    <a:pt x="1027182" y="715080"/>
                  </a:moveTo>
                  <a:cubicBezTo>
                    <a:pt x="1034331" y="715080"/>
                    <a:pt x="1041481" y="721038"/>
                    <a:pt x="1041481" y="729379"/>
                  </a:cubicBezTo>
                  <a:cubicBezTo>
                    <a:pt x="1041481" y="736529"/>
                    <a:pt x="1034331" y="742487"/>
                    <a:pt x="1027182" y="742487"/>
                  </a:cubicBezTo>
                  <a:cubicBezTo>
                    <a:pt x="1020032" y="742487"/>
                    <a:pt x="1014074" y="736529"/>
                    <a:pt x="1014074" y="729379"/>
                  </a:cubicBezTo>
                  <a:cubicBezTo>
                    <a:pt x="1014074" y="721038"/>
                    <a:pt x="1020032" y="715080"/>
                    <a:pt x="1027182" y="715080"/>
                  </a:cubicBezTo>
                  <a:close/>
                  <a:moveTo>
                    <a:pt x="1027182" y="619156"/>
                  </a:moveTo>
                  <a:cubicBezTo>
                    <a:pt x="1034331" y="619156"/>
                    <a:pt x="1041481" y="625114"/>
                    <a:pt x="1041481" y="633455"/>
                  </a:cubicBezTo>
                  <a:cubicBezTo>
                    <a:pt x="1041481" y="640605"/>
                    <a:pt x="1034331" y="646563"/>
                    <a:pt x="1027182" y="646563"/>
                  </a:cubicBezTo>
                  <a:cubicBezTo>
                    <a:pt x="1020032" y="646563"/>
                    <a:pt x="1014074" y="640605"/>
                    <a:pt x="1014074" y="633455"/>
                  </a:cubicBezTo>
                  <a:cubicBezTo>
                    <a:pt x="1014074" y="625114"/>
                    <a:pt x="1020032" y="619156"/>
                    <a:pt x="1027182" y="619156"/>
                  </a:cubicBezTo>
                  <a:close/>
                  <a:moveTo>
                    <a:pt x="48487" y="585455"/>
                  </a:moveTo>
                  <a:cubicBezTo>
                    <a:pt x="37298" y="585455"/>
                    <a:pt x="28595" y="594155"/>
                    <a:pt x="28595" y="604099"/>
                  </a:cubicBezTo>
                  <a:lnTo>
                    <a:pt x="28595" y="836531"/>
                  </a:lnTo>
                  <a:lnTo>
                    <a:pt x="583088" y="836531"/>
                  </a:lnTo>
                  <a:lnTo>
                    <a:pt x="583088" y="604099"/>
                  </a:lnTo>
                  <a:cubicBezTo>
                    <a:pt x="583088" y="594155"/>
                    <a:pt x="574385" y="585455"/>
                    <a:pt x="563196" y="585455"/>
                  </a:cubicBezTo>
                  <a:close/>
                  <a:moveTo>
                    <a:pt x="48487" y="556867"/>
                  </a:moveTo>
                  <a:lnTo>
                    <a:pt x="563196" y="556867"/>
                  </a:lnTo>
                  <a:cubicBezTo>
                    <a:pt x="589304" y="556867"/>
                    <a:pt x="611683" y="577997"/>
                    <a:pt x="611683" y="604099"/>
                  </a:cubicBezTo>
                  <a:lnTo>
                    <a:pt x="611683" y="903651"/>
                  </a:lnTo>
                  <a:cubicBezTo>
                    <a:pt x="611683" y="930996"/>
                    <a:pt x="589304" y="952126"/>
                    <a:pt x="563196" y="952126"/>
                  </a:cubicBezTo>
                  <a:lnTo>
                    <a:pt x="385410" y="952126"/>
                  </a:lnTo>
                  <a:lnTo>
                    <a:pt x="385410" y="1009302"/>
                  </a:lnTo>
                  <a:lnTo>
                    <a:pt x="414005" y="1009302"/>
                  </a:lnTo>
                  <a:cubicBezTo>
                    <a:pt x="440113" y="1009302"/>
                    <a:pt x="460006" y="1030432"/>
                    <a:pt x="460006" y="1056534"/>
                  </a:cubicBezTo>
                  <a:cubicBezTo>
                    <a:pt x="460006" y="1082636"/>
                    <a:pt x="440113" y="1102523"/>
                    <a:pt x="414005" y="1102523"/>
                  </a:cubicBezTo>
                  <a:lnTo>
                    <a:pt x="197678" y="1102523"/>
                  </a:lnTo>
                  <a:cubicBezTo>
                    <a:pt x="171570" y="1102523"/>
                    <a:pt x="151677" y="1082636"/>
                    <a:pt x="151677" y="1056534"/>
                  </a:cubicBezTo>
                  <a:cubicBezTo>
                    <a:pt x="151677" y="1030432"/>
                    <a:pt x="171570" y="1009302"/>
                    <a:pt x="197678" y="1009302"/>
                  </a:cubicBezTo>
                  <a:lnTo>
                    <a:pt x="227516" y="1009302"/>
                  </a:lnTo>
                  <a:lnTo>
                    <a:pt x="227516" y="952126"/>
                  </a:lnTo>
                  <a:lnTo>
                    <a:pt x="48487" y="952126"/>
                  </a:lnTo>
                  <a:cubicBezTo>
                    <a:pt x="22379" y="952126"/>
                    <a:pt x="0" y="930996"/>
                    <a:pt x="0" y="903651"/>
                  </a:cubicBezTo>
                  <a:lnTo>
                    <a:pt x="0" y="604099"/>
                  </a:lnTo>
                  <a:cubicBezTo>
                    <a:pt x="0" y="577997"/>
                    <a:pt x="22379" y="556867"/>
                    <a:pt x="48487" y="556867"/>
                  </a:cubicBezTo>
                  <a:close/>
                  <a:moveTo>
                    <a:pt x="1017649" y="526798"/>
                  </a:moveTo>
                  <a:cubicBezTo>
                    <a:pt x="1023607" y="522042"/>
                    <a:pt x="1031948" y="522042"/>
                    <a:pt x="1036715" y="526798"/>
                  </a:cubicBezTo>
                  <a:cubicBezTo>
                    <a:pt x="1040289" y="529176"/>
                    <a:pt x="1041481" y="532744"/>
                    <a:pt x="1041481" y="536311"/>
                  </a:cubicBezTo>
                  <a:cubicBezTo>
                    <a:pt x="1041481" y="539879"/>
                    <a:pt x="1040289" y="543446"/>
                    <a:pt x="1036715" y="547013"/>
                  </a:cubicBezTo>
                  <a:cubicBezTo>
                    <a:pt x="1034331" y="548203"/>
                    <a:pt x="1030757" y="549392"/>
                    <a:pt x="1027182" y="549392"/>
                  </a:cubicBezTo>
                  <a:cubicBezTo>
                    <a:pt x="1023607" y="549392"/>
                    <a:pt x="1020032" y="548203"/>
                    <a:pt x="1017649" y="547013"/>
                  </a:cubicBezTo>
                  <a:cubicBezTo>
                    <a:pt x="1015266" y="543446"/>
                    <a:pt x="1014074" y="539879"/>
                    <a:pt x="1014074" y="536311"/>
                  </a:cubicBezTo>
                  <a:cubicBezTo>
                    <a:pt x="1014074" y="535122"/>
                    <a:pt x="1014074" y="535122"/>
                    <a:pt x="1014074" y="533933"/>
                  </a:cubicBezTo>
                  <a:cubicBezTo>
                    <a:pt x="1014074" y="532744"/>
                    <a:pt x="1014074" y="531555"/>
                    <a:pt x="1015266" y="531555"/>
                  </a:cubicBezTo>
                  <a:cubicBezTo>
                    <a:pt x="1015266" y="530366"/>
                    <a:pt x="1015266" y="529176"/>
                    <a:pt x="1015266" y="529176"/>
                  </a:cubicBezTo>
                  <a:cubicBezTo>
                    <a:pt x="1016457" y="527987"/>
                    <a:pt x="1017649" y="526798"/>
                    <a:pt x="1017649" y="526798"/>
                  </a:cubicBezTo>
                  <a:close/>
                  <a:moveTo>
                    <a:pt x="65864" y="464520"/>
                  </a:moveTo>
                  <a:cubicBezTo>
                    <a:pt x="70630" y="459745"/>
                    <a:pt x="80163" y="459745"/>
                    <a:pt x="84930" y="464520"/>
                  </a:cubicBezTo>
                  <a:cubicBezTo>
                    <a:pt x="86121" y="465714"/>
                    <a:pt x="86121" y="466908"/>
                    <a:pt x="86121" y="466908"/>
                  </a:cubicBezTo>
                  <a:cubicBezTo>
                    <a:pt x="87313" y="468102"/>
                    <a:pt x="88504" y="468102"/>
                    <a:pt x="88504" y="469296"/>
                  </a:cubicBezTo>
                  <a:cubicBezTo>
                    <a:pt x="88504" y="470490"/>
                    <a:pt x="88504" y="471684"/>
                    <a:pt x="88504" y="472878"/>
                  </a:cubicBezTo>
                  <a:cubicBezTo>
                    <a:pt x="89696" y="472878"/>
                    <a:pt x="89696" y="474071"/>
                    <a:pt x="89696" y="475265"/>
                  </a:cubicBezTo>
                  <a:cubicBezTo>
                    <a:pt x="89696" y="478847"/>
                    <a:pt x="88504" y="482429"/>
                    <a:pt x="84930" y="484816"/>
                  </a:cubicBezTo>
                  <a:cubicBezTo>
                    <a:pt x="83738" y="488398"/>
                    <a:pt x="78972" y="489592"/>
                    <a:pt x="75397" y="489592"/>
                  </a:cubicBezTo>
                  <a:cubicBezTo>
                    <a:pt x="73013" y="489592"/>
                    <a:pt x="71822" y="488398"/>
                    <a:pt x="70630" y="488398"/>
                  </a:cubicBezTo>
                  <a:cubicBezTo>
                    <a:pt x="68247" y="487204"/>
                    <a:pt x="67055" y="486010"/>
                    <a:pt x="65864" y="484816"/>
                  </a:cubicBezTo>
                  <a:cubicBezTo>
                    <a:pt x="63481" y="482429"/>
                    <a:pt x="62289" y="478847"/>
                    <a:pt x="62289" y="475265"/>
                  </a:cubicBezTo>
                  <a:cubicBezTo>
                    <a:pt x="62289" y="474071"/>
                    <a:pt x="62289" y="472878"/>
                    <a:pt x="62289" y="472878"/>
                  </a:cubicBezTo>
                  <a:cubicBezTo>
                    <a:pt x="62289" y="471684"/>
                    <a:pt x="62289" y="470490"/>
                    <a:pt x="62289" y="469296"/>
                  </a:cubicBezTo>
                  <a:cubicBezTo>
                    <a:pt x="63481" y="468102"/>
                    <a:pt x="63481" y="468102"/>
                    <a:pt x="64672" y="466908"/>
                  </a:cubicBezTo>
                  <a:cubicBezTo>
                    <a:pt x="64672" y="466908"/>
                    <a:pt x="65864" y="465714"/>
                    <a:pt x="65864" y="464520"/>
                  </a:cubicBezTo>
                  <a:close/>
                  <a:moveTo>
                    <a:pt x="465869" y="403854"/>
                  </a:moveTo>
                  <a:lnTo>
                    <a:pt x="465869" y="420009"/>
                  </a:lnTo>
                  <a:cubicBezTo>
                    <a:pt x="465869" y="442376"/>
                    <a:pt x="484521" y="459773"/>
                    <a:pt x="505659" y="459773"/>
                  </a:cubicBezTo>
                  <a:lnTo>
                    <a:pt x="1034131" y="459773"/>
                  </a:lnTo>
                  <a:cubicBezTo>
                    <a:pt x="1056513" y="459773"/>
                    <a:pt x="1073921" y="442376"/>
                    <a:pt x="1073921" y="420009"/>
                  </a:cubicBezTo>
                  <a:lnTo>
                    <a:pt x="1073921" y="403854"/>
                  </a:lnTo>
                  <a:lnTo>
                    <a:pt x="832690" y="403854"/>
                  </a:lnTo>
                  <a:cubicBezTo>
                    <a:pt x="828959" y="403854"/>
                    <a:pt x="825229" y="405097"/>
                    <a:pt x="822742" y="408825"/>
                  </a:cubicBezTo>
                  <a:cubicBezTo>
                    <a:pt x="809064" y="423736"/>
                    <a:pt x="790412" y="432435"/>
                    <a:pt x="770517" y="432435"/>
                  </a:cubicBezTo>
                  <a:cubicBezTo>
                    <a:pt x="749378" y="432435"/>
                    <a:pt x="730726" y="423736"/>
                    <a:pt x="717048" y="408825"/>
                  </a:cubicBezTo>
                  <a:cubicBezTo>
                    <a:pt x="714561" y="405097"/>
                    <a:pt x="710831" y="403854"/>
                    <a:pt x="707100" y="403854"/>
                  </a:cubicBezTo>
                  <a:close/>
                  <a:moveTo>
                    <a:pt x="75397" y="361277"/>
                  </a:moveTo>
                  <a:cubicBezTo>
                    <a:pt x="83738" y="361277"/>
                    <a:pt x="89696" y="367222"/>
                    <a:pt x="89696" y="374357"/>
                  </a:cubicBezTo>
                  <a:cubicBezTo>
                    <a:pt x="89696" y="381492"/>
                    <a:pt x="83738" y="387438"/>
                    <a:pt x="75397" y="387438"/>
                  </a:cubicBezTo>
                  <a:cubicBezTo>
                    <a:pt x="68247" y="387438"/>
                    <a:pt x="62289" y="381492"/>
                    <a:pt x="62289" y="374357"/>
                  </a:cubicBezTo>
                  <a:cubicBezTo>
                    <a:pt x="62289" y="367222"/>
                    <a:pt x="68247" y="361277"/>
                    <a:pt x="75397" y="361277"/>
                  </a:cubicBezTo>
                  <a:close/>
                  <a:moveTo>
                    <a:pt x="536746" y="310657"/>
                  </a:moveTo>
                  <a:lnTo>
                    <a:pt x="482034" y="375274"/>
                  </a:lnTo>
                  <a:lnTo>
                    <a:pt x="707100" y="375274"/>
                  </a:lnTo>
                  <a:cubicBezTo>
                    <a:pt x="719535" y="375274"/>
                    <a:pt x="730726" y="380244"/>
                    <a:pt x="738187" y="388943"/>
                  </a:cubicBezTo>
                  <a:cubicBezTo>
                    <a:pt x="745648" y="398884"/>
                    <a:pt x="758082" y="403854"/>
                    <a:pt x="770517" y="403854"/>
                  </a:cubicBezTo>
                  <a:cubicBezTo>
                    <a:pt x="781708" y="403854"/>
                    <a:pt x="792899" y="398884"/>
                    <a:pt x="801603" y="388943"/>
                  </a:cubicBezTo>
                  <a:cubicBezTo>
                    <a:pt x="809064" y="380244"/>
                    <a:pt x="821499" y="375274"/>
                    <a:pt x="832690" y="375274"/>
                  </a:cubicBezTo>
                  <a:lnTo>
                    <a:pt x="1057756" y="375274"/>
                  </a:lnTo>
                  <a:lnTo>
                    <a:pt x="1003044" y="310657"/>
                  </a:lnTo>
                  <a:close/>
                  <a:moveTo>
                    <a:pt x="75397" y="260370"/>
                  </a:moveTo>
                  <a:cubicBezTo>
                    <a:pt x="83738" y="260370"/>
                    <a:pt x="89696" y="266328"/>
                    <a:pt x="89696" y="273477"/>
                  </a:cubicBezTo>
                  <a:cubicBezTo>
                    <a:pt x="89696" y="281819"/>
                    <a:pt x="83738" y="287777"/>
                    <a:pt x="75397" y="287777"/>
                  </a:cubicBezTo>
                  <a:cubicBezTo>
                    <a:pt x="68247" y="287777"/>
                    <a:pt x="62289" y="281819"/>
                    <a:pt x="62289" y="273477"/>
                  </a:cubicBezTo>
                  <a:cubicBezTo>
                    <a:pt x="62289" y="266328"/>
                    <a:pt x="68247" y="260370"/>
                    <a:pt x="75397" y="260370"/>
                  </a:cubicBezTo>
                  <a:close/>
                  <a:moveTo>
                    <a:pt x="75397" y="159459"/>
                  </a:moveTo>
                  <a:cubicBezTo>
                    <a:pt x="83738" y="159459"/>
                    <a:pt x="89696" y="165417"/>
                    <a:pt x="89696" y="172566"/>
                  </a:cubicBezTo>
                  <a:cubicBezTo>
                    <a:pt x="89696" y="180908"/>
                    <a:pt x="83738" y="186866"/>
                    <a:pt x="75397" y="186866"/>
                  </a:cubicBezTo>
                  <a:cubicBezTo>
                    <a:pt x="68247" y="186866"/>
                    <a:pt x="62289" y="180908"/>
                    <a:pt x="62289" y="172566"/>
                  </a:cubicBezTo>
                  <a:cubicBezTo>
                    <a:pt x="62289" y="165417"/>
                    <a:pt x="68247" y="159459"/>
                    <a:pt x="75397" y="159459"/>
                  </a:cubicBezTo>
                  <a:close/>
                  <a:moveTo>
                    <a:pt x="117890" y="72999"/>
                  </a:moveTo>
                  <a:cubicBezTo>
                    <a:pt x="121167" y="74041"/>
                    <a:pt x="124146" y="76424"/>
                    <a:pt x="125933" y="79403"/>
                  </a:cubicBezTo>
                  <a:cubicBezTo>
                    <a:pt x="130699" y="85361"/>
                    <a:pt x="128316" y="93703"/>
                    <a:pt x="122358" y="98469"/>
                  </a:cubicBezTo>
                  <a:cubicBezTo>
                    <a:pt x="119975" y="98469"/>
                    <a:pt x="116400" y="99661"/>
                    <a:pt x="114017" y="99661"/>
                  </a:cubicBezTo>
                  <a:cubicBezTo>
                    <a:pt x="110442" y="99661"/>
                    <a:pt x="104484" y="97278"/>
                    <a:pt x="103292" y="93703"/>
                  </a:cubicBezTo>
                  <a:cubicBezTo>
                    <a:pt x="99717" y="86553"/>
                    <a:pt x="100909" y="78212"/>
                    <a:pt x="108059" y="74637"/>
                  </a:cubicBezTo>
                  <a:cubicBezTo>
                    <a:pt x="111038" y="72254"/>
                    <a:pt x="114613" y="71956"/>
                    <a:pt x="117890" y="72999"/>
                  </a:cubicBezTo>
                  <a:close/>
                  <a:moveTo>
                    <a:pt x="408240" y="62288"/>
                  </a:moveTo>
                  <a:cubicBezTo>
                    <a:pt x="409432" y="62288"/>
                    <a:pt x="409432" y="62288"/>
                    <a:pt x="410623" y="62288"/>
                  </a:cubicBezTo>
                  <a:cubicBezTo>
                    <a:pt x="413007" y="62288"/>
                    <a:pt x="414198" y="62288"/>
                    <a:pt x="416582" y="62288"/>
                  </a:cubicBezTo>
                  <a:cubicBezTo>
                    <a:pt x="416582" y="62288"/>
                    <a:pt x="417773" y="62288"/>
                    <a:pt x="418965" y="62288"/>
                  </a:cubicBezTo>
                  <a:cubicBezTo>
                    <a:pt x="418965" y="63479"/>
                    <a:pt x="420156" y="63479"/>
                    <a:pt x="421348" y="64671"/>
                  </a:cubicBezTo>
                  <a:cubicBezTo>
                    <a:pt x="422540" y="64671"/>
                    <a:pt x="422540" y="65863"/>
                    <a:pt x="422540" y="65863"/>
                  </a:cubicBezTo>
                  <a:cubicBezTo>
                    <a:pt x="423731" y="67054"/>
                    <a:pt x="423731" y="67054"/>
                    <a:pt x="424923" y="68246"/>
                  </a:cubicBezTo>
                  <a:cubicBezTo>
                    <a:pt x="424923" y="68246"/>
                    <a:pt x="426114" y="69437"/>
                    <a:pt x="426114" y="70629"/>
                  </a:cubicBezTo>
                  <a:cubicBezTo>
                    <a:pt x="426114" y="71821"/>
                    <a:pt x="426114" y="73012"/>
                    <a:pt x="427306" y="73012"/>
                  </a:cubicBezTo>
                  <a:cubicBezTo>
                    <a:pt x="427306" y="74204"/>
                    <a:pt x="427306" y="75395"/>
                    <a:pt x="427306" y="75395"/>
                  </a:cubicBezTo>
                  <a:cubicBezTo>
                    <a:pt x="427306" y="80162"/>
                    <a:pt x="426114" y="83737"/>
                    <a:pt x="422540" y="84928"/>
                  </a:cubicBezTo>
                  <a:cubicBezTo>
                    <a:pt x="420156" y="88503"/>
                    <a:pt x="416582" y="89695"/>
                    <a:pt x="413007" y="89695"/>
                  </a:cubicBezTo>
                  <a:cubicBezTo>
                    <a:pt x="409432" y="89695"/>
                    <a:pt x="405857" y="88503"/>
                    <a:pt x="403474" y="84928"/>
                  </a:cubicBezTo>
                  <a:cubicBezTo>
                    <a:pt x="401091" y="83737"/>
                    <a:pt x="399899" y="80162"/>
                    <a:pt x="399899" y="75395"/>
                  </a:cubicBezTo>
                  <a:cubicBezTo>
                    <a:pt x="399899" y="75395"/>
                    <a:pt x="399899" y="74204"/>
                    <a:pt x="399899" y="73012"/>
                  </a:cubicBezTo>
                  <a:cubicBezTo>
                    <a:pt x="399899" y="73012"/>
                    <a:pt x="399899" y="71821"/>
                    <a:pt x="401091" y="70629"/>
                  </a:cubicBezTo>
                  <a:cubicBezTo>
                    <a:pt x="401091" y="69437"/>
                    <a:pt x="401091" y="68246"/>
                    <a:pt x="401091" y="68246"/>
                  </a:cubicBezTo>
                  <a:cubicBezTo>
                    <a:pt x="402282" y="67054"/>
                    <a:pt x="403474" y="67054"/>
                    <a:pt x="403474" y="65863"/>
                  </a:cubicBezTo>
                  <a:cubicBezTo>
                    <a:pt x="404665" y="65863"/>
                    <a:pt x="405857" y="64671"/>
                    <a:pt x="405857" y="64671"/>
                  </a:cubicBezTo>
                  <a:cubicBezTo>
                    <a:pt x="407049" y="63479"/>
                    <a:pt x="407049" y="63479"/>
                    <a:pt x="408240" y="62288"/>
                  </a:cubicBezTo>
                  <a:close/>
                  <a:moveTo>
                    <a:pt x="313289" y="62288"/>
                  </a:moveTo>
                  <a:cubicBezTo>
                    <a:pt x="320439" y="62288"/>
                    <a:pt x="326397" y="68246"/>
                    <a:pt x="326397" y="75395"/>
                  </a:cubicBezTo>
                  <a:cubicBezTo>
                    <a:pt x="326397" y="83737"/>
                    <a:pt x="320439" y="89695"/>
                    <a:pt x="313289" y="89695"/>
                  </a:cubicBezTo>
                  <a:cubicBezTo>
                    <a:pt x="304948" y="89695"/>
                    <a:pt x="298990" y="83737"/>
                    <a:pt x="298990" y="75395"/>
                  </a:cubicBezTo>
                  <a:cubicBezTo>
                    <a:pt x="298990" y="68246"/>
                    <a:pt x="304948" y="62288"/>
                    <a:pt x="313289" y="62288"/>
                  </a:cubicBezTo>
                  <a:close/>
                  <a:moveTo>
                    <a:pt x="212408" y="62288"/>
                  </a:moveTo>
                  <a:cubicBezTo>
                    <a:pt x="219571" y="62288"/>
                    <a:pt x="226734" y="68246"/>
                    <a:pt x="226734" y="75395"/>
                  </a:cubicBezTo>
                  <a:cubicBezTo>
                    <a:pt x="226734" y="83737"/>
                    <a:pt x="219571" y="89695"/>
                    <a:pt x="212408" y="89695"/>
                  </a:cubicBezTo>
                  <a:cubicBezTo>
                    <a:pt x="204050" y="89695"/>
                    <a:pt x="198081" y="83737"/>
                    <a:pt x="198081" y="75395"/>
                  </a:cubicBezTo>
                  <a:cubicBezTo>
                    <a:pt x="198081" y="68246"/>
                    <a:pt x="204050" y="62288"/>
                    <a:pt x="212408" y="62288"/>
                  </a:cubicBezTo>
                  <a:close/>
                  <a:moveTo>
                    <a:pt x="606589" y="57305"/>
                  </a:moveTo>
                  <a:lnTo>
                    <a:pt x="934389" y="57305"/>
                  </a:lnTo>
                  <a:cubicBezTo>
                    <a:pt x="941839" y="57305"/>
                    <a:pt x="948047" y="63490"/>
                    <a:pt x="948047" y="70913"/>
                  </a:cubicBezTo>
                  <a:cubicBezTo>
                    <a:pt x="948047" y="79572"/>
                    <a:pt x="941839" y="85758"/>
                    <a:pt x="934389" y="85758"/>
                  </a:cubicBezTo>
                  <a:lnTo>
                    <a:pt x="606589" y="85758"/>
                  </a:lnTo>
                  <a:cubicBezTo>
                    <a:pt x="602864" y="85758"/>
                    <a:pt x="601622" y="88232"/>
                    <a:pt x="601622" y="90706"/>
                  </a:cubicBezTo>
                  <a:lnTo>
                    <a:pt x="601622" y="220600"/>
                  </a:lnTo>
                  <a:cubicBezTo>
                    <a:pt x="601622" y="228022"/>
                    <a:pt x="594172" y="234208"/>
                    <a:pt x="586722" y="234208"/>
                  </a:cubicBezTo>
                  <a:cubicBezTo>
                    <a:pt x="578031" y="234208"/>
                    <a:pt x="573064" y="228022"/>
                    <a:pt x="573064" y="220600"/>
                  </a:cubicBezTo>
                  <a:lnTo>
                    <a:pt x="573064" y="90706"/>
                  </a:lnTo>
                  <a:cubicBezTo>
                    <a:pt x="573064" y="73387"/>
                    <a:pt x="587964" y="57305"/>
                    <a:pt x="606589" y="57305"/>
                  </a:cubicBezTo>
                  <a:close/>
                  <a:moveTo>
                    <a:pt x="556641" y="29823"/>
                  </a:moveTo>
                  <a:cubicBezTo>
                    <a:pt x="550424" y="29823"/>
                    <a:pt x="544207" y="34793"/>
                    <a:pt x="544207" y="41007"/>
                  </a:cubicBezTo>
                  <a:lnTo>
                    <a:pt x="544207" y="283319"/>
                  </a:lnTo>
                  <a:lnTo>
                    <a:pt x="995583" y="283319"/>
                  </a:lnTo>
                  <a:lnTo>
                    <a:pt x="995583" y="41007"/>
                  </a:lnTo>
                  <a:cubicBezTo>
                    <a:pt x="995583" y="34793"/>
                    <a:pt x="990609" y="29823"/>
                    <a:pt x="983149" y="29823"/>
                  </a:cubicBezTo>
                  <a:close/>
                  <a:moveTo>
                    <a:pt x="556641" y="0"/>
                  </a:moveTo>
                  <a:lnTo>
                    <a:pt x="983149" y="0"/>
                  </a:lnTo>
                  <a:cubicBezTo>
                    <a:pt x="1005531" y="0"/>
                    <a:pt x="1024183" y="19882"/>
                    <a:pt x="1024183" y="41007"/>
                  </a:cubicBezTo>
                  <a:lnTo>
                    <a:pt x="1024183" y="292018"/>
                  </a:lnTo>
                  <a:lnTo>
                    <a:pt x="1098791" y="380244"/>
                  </a:lnTo>
                  <a:cubicBezTo>
                    <a:pt x="1101278" y="382730"/>
                    <a:pt x="1102521" y="386458"/>
                    <a:pt x="1102521" y="388943"/>
                  </a:cubicBezTo>
                  <a:lnTo>
                    <a:pt x="1102521" y="420009"/>
                  </a:lnTo>
                  <a:cubicBezTo>
                    <a:pt x="1102521" y="458530"/>
                    <a:pt x="1071434" y="489596"/>
                    <a:pt x="1034131" y="489596"/>
                  </a:cubicBezTo>
                  <a:lnTo>
                    <a:pt x="505659" y="489596"/>
                  </a:lnTo>
                  <a:cubicBezTo>
                    <a:pt x="468356" y="489596"/>
                    <a:pt x="437269" y="458530"/>
                    <a:pt x="437269" y="420009"/>
                  </a:cubicBezTo>
                  <a:lnTo>
                    <a:pt x="437269" y="388943"/>
                  </a:lnTo>
                  <a:cubicBezTo>
                    <a:pt x="437269" y="386458"/>
                    <a:pt x="438512" y="382730"/>
                    <a:pt x="440999" y="380244"/>
                  </a:cubicBezTo>
                  <a:lnTo>
                    <a:pt x="515607" y="292018"/>
                  </a:lnTo>
                  <a:lnTo>
                    <a:pt x="515607" y="41007"/>
                  </a:lnTo>
                  <a:cubicBezTo>
                    <a:pt x="515607" y="19882"/>
                    <a:pt x="534259" y="0"/>
                    <a:pt x="556641" y="0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45000" tIns="22500" rIns="45000" bIns="22500" anchor="ctr" anchorCtr="1" compatLnSpc="0">
              <a:noAutofit/>
            </a:bodyPr>
            <a:lstStyle/>
            <a:p>
              <a:pPr defTabSz="914217" hangingPunct="0"/>
              <a:endParaRPr lang="en-US" sz="900">
                <a:solidFill>
                  <a:srgbClr val="747994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0DCE334F-1FEF-47EB-A369-DC2B136CA41D}"/>
                </a:ext>
              </a:extLst>
            </p:cNvPr>
            <p:cNvSpPr/>
            <p:nvPr/>
          </p:nvSpPr>
          <p:spPr>
            <a:xfrm>
              <a:off x="675763" y="1877972"/>
              <a:ext cx="519495" cy="488195"/>
            </a:xfrm>
            <a:custGeom>
              <a:avLst/>
              <a:gdLst>
                <a:gd name="connsiteX0" fmla="*/ 82604 w 1038990"/>
                <a:gd name="connsiteY0" fmla="*/ 859595 h 976389"/>
                <a:gd name="connsiteX1" fmla="*/ 92087 w 1038990"/>
                <a:gd name="connsiteY1" fmla="*/ 864217 h 976389"/>
                <a:gd name="connsiteX2" fmla="*/ 92087 w 1038990"/>
                <a:gd name="connsiteY2" fmla="*/ 883940 h 976389"/>
                <a:gd name="connsiteX3" fmla="*/ 72187 w 1038990"/>
                <a:gd name="connsiteY3" fmla="*/ 903662 h 976389"/>
                <a:gd name="connsiteX4" fmla="*/ 779890 w 1038990"/>
                <a:gd name="connsiteY4" fmla="*/ 903662 h 976389"/>
                <a:gd name="connsiteX5" fmla="*/ 794815 w 1038990"/>
                <a:gd name="connsiteY5" fmla="*/ 918454 h 976389"/>
                <a:gd name="connsiteX6" fmla="*/ 779890 w 1038990"/>
                <a:gd name="connsiteY6" fmla="*/ 932013 h 976389"/>
                <a:gd name="connsiteX7" fmla="*/ 74675 w 1038990"/>
                <a:gd name="connsiteY7" fmla="*/ 932013 h 976389"/>
                <a:gd name="connsiteX8" fmla="*/ 94575 w 1038990"/>
                <a:gd name="connsiteY8" fmla="*/ 950503 h 976389"/>
                <a:gd name="connsiteX9" fmla="*/ 94575 w 1038990"/>
                <a:gd name="connsiteY9" fmla="*/ 971459 h 976389"/>
                <a:gd name="connsiteX10" fmla="*/ 83381 w 1038990"/>
                <a:gd name="connsiteY10" fmla="*/ 976389 h 976389"/>
                <a:gd name="connsiteX11" fmla="*/ 73431 w 1038990"/>
                <a:gd name="connsiteY11" fmla="*/ 971459 h 976389"/>
                <a:gd name="connsiteX12" fmla="*/ 37362 w 1038990"/>
                <a:gd name="connsiteY12" fmla="*/ 935711 h 976389"/>
                <a:gd name="connsiteX13" fmla="*/ 29899 w 1038990"/>
                <a:gd name="connsiteY13" fmla="*/ 920919 h 976389"/>
                <a:gd name="connsiteX14" fmla="*/ 29899 w 1038990"/>
                <a:gd name="connsiteY14" fmla="*/ 918454 h 976389"/>
                <a:gd name="connsiteX15" fmla="*/ 29899 w 1038990"/>
                <a:gd name="connsiteY15" fmla="*/ 917221 h 976389"/>
                <a:gd name="connsiteX16" fmla="*/ 37362 w 1038990"/>
                <a:gd name="connsiteY16" fmla="*/ 898731 h 976389"/>
                <a:gd name="connsiteX17" fmla="*/ 72187 w 1038990"/>
                <a:gd name="connsiteY17" fmla="*/ 864217 h 976389"/>
                <a:gd name="connsiteX18" fmla="*/ 82604 w 1038990"/>
                <a:gd name="connsiteY18" fmla="*/ 859595 h 976389"/>
                <a:gd name="connsiteX19" fmla="*/ 795107 w 1038990"/>
                <a:gd name="connsiteY19" fmla="*/ 317039 h 976389"/>
                <a:gd name="connsiteX20" fmla="*/ 795107 w 1038990"/>
                <a:gd name="connsiteY20" fmla="*/ 501128 h 976389"/>
                <a:gd name="connsiteX21" fmla="*/ 731648 w 1038990"/>
                <a:gd name="connsiteY21" fmla="*/ 563320 h 976389"/>
                <a:gd name="connsiteX22" fmla="*/ 396931 w 1038990"/>
                <a:gd name="connsiteY22" fmla="*/ 563320 h 976389"/>
                <a:gd name="connsiteX23" fmla="*/ 334717 w 1038990"/>
                <a:gd name="connsiteY23" fmla="*/ 563320 h 976389"/>
                <a:gd name="connsiteX24" fmla="*/ 334717 w 1038990"/>
                <a:gd name="connsiteY24" fmla="*/ 683973 h 976389"/>
                <a:gd name="connsiteX25" fmla="*/ 367068 w 1038990"/>
                <a:gd name="connsiteY25" fmla="*/ 717557 h 976389"/>
                <a:gd name="connsiteX26" fmla="*/ 642059 w 1038990"/>
                <a:gd name="connsiteY26" fmla="*/ 717557 h 976389"/>
                <a:gd name="connsiteX27" fmla="*/ 740358 w 1038990"/>
                <a:gd name="connsiteY27" fmla="*/ 717557 h 976389"/>
                <a:gd name="connsiteX28" fmla="*/ 810039 w 1038990"/>
                <a:gd name="connsiteY28" fmla="*/ 717557 h 976389"/>
                <a:gd name="connsiteX29" fmla="*/ 824971 w 1038990"/>
                <a:gd name="connsiteY29" fmla="*/ 732483 h 976389"/>
                <a:gd name="connsiteX30" fmla="*/ 810039 w 1038990"/>
                <a:gd name="connsiteY30" fmla="*/ 746165 h 976389"/>
                <a:gd name="connsiteX31" fmla="*/ 781420 w 1038990"/>
                <a:gd name="connsiteY31" fmla="*/ 746165 h 976389"/>
                <a:gd name="connsiteX32" fmla="*/ 888430 w 1038990"/>
                <a:gd name="connsiteY32" fmla="*/ 858111 h 976389"/>
                <a:gd name="connsiteX33" fmla="*/ 888430 w 1038990"/>
                <a:gd name="connsiteY33" fmla="*/ 748653 h 976389"/>
                <a:gd name="connsiteX34" fmla="*/ 920782 w 1038990"/>
                <a:gd name="connsiteY34" fmla="*/ 717557 h 976389"/>
                <a:gd name="connsiteX35" fmla="*/ 976775 w 1038990"/>
                <a:gd name="connsiteY35" fmla="*/ 717557 h 976389"/>
                <a:gd name="connsiteX36" fmla="*/ 1010371 w 1038990"/>
                <a:gd name="connsiteY36" fmla="*/ 683973 h 976389"/>
                <a:gd name="connsiteX37" fmla="*/ 1010371 w 1038990"/>
                <a:gd name="connsiteY37" fmla="*/ 350623 h 976389"/>
                <a:gd name="connsiteX38" fmla="*/ 976775 w 1038990"/>
                <a:gd name="connsiteY38" fmla="*/ 317039 h 976389"/>
                <a:gd name="connsiteX39" fmla="*/ 446604 w 1038990"/>
                <a:gd name="connsiteY39" fmla="*/ 289960 h 976389"/>
                <a:gd name="connsiteX40" fmla="*/ 455198 w 1038990"/>
                <a:gd name="connsiteY40" fmla="*/ 289960 h 976389"/>
                <a:gd name="connsiteX41" fmla="*/ 468703 w 1038990"/>
                <a:gd name="connsiteY41" fmla="*/ 294887 h 976389"/>
                <a:gd name="connsiteX42" fmla="*/ 483436 w 1038990"/>
                <a:gd name="connsiteY42" fmla="*/ 309671 h 976389"/>
                <a:gd name="connsiteX43" fmla="*/ 484664 w 1038990"/>
                <a:gd name="connsiteY43" fmla="*/ 312135 h 976389"/>
                <a:gd name="connsiteX44" fmla="*/ 484664 w 1038990"/>
                <a:gd name="connsiteY44" fmla="*/ 315830 h 976389"/>
                <a:gd name="connsiteX45" fmla="*/ 482208 w 1038990"/>
                <a:gd name="connsiteY45" fmla="*/ 324454 h 976389"/>
                <a:gd name="connsiteX46" fmla="*/ 473614 w 1038990"/>
                <a:gd name="connsiteY46" fmla="*/ 328150 h 976389"/>
                <a:gd name="connsiteX47" fmla="*/ 466248 w 1038990"/>
                <a:gd name="connsiteY47" fmla="*/ 325686 h 976389"/>
                <a:gd name="connsiteX48" fmla="*/ 462564 w 1038990"/>
                <a:gd name="connsiteY48" fmla="*/ 320758 h 976389"/>
                <a:gd name="connsiteX49" fmla="*/ 457654 w 1038990"/>
                <a:gd name="connsiteY49" fmla="*/ 314598 h 976389"/>
                <a:gd name="connsiteX50" fmla="*/ 450287 w 1038990"/>
                <a:gd name="connsiteY50" fmla="*/ 312135 h 976389"/>
                <a:gd name="connsiteX51" fmla="*/ 445376 w 1038990"/>
                <a:gd name="connsiteY51" fmla="*/ 312135 h 976389"/>
                <a:gd name="connsiteX52" fmla="*/ 438010 w 1038990"/>
                <a:gd name="connsiteY52" fmla="*/ 313366 h 976389"/>
                <a:gd name="connsiteX53" fmla="*/ 431871 w 1038990"/>
                <a:gd name="connsiteY53" fmla="*/ 317062 h 976389"/>
                <a:gd name="connsiteX54" fmla="*/ 428188 w 1038990"/>
                <a:gd name="connsiteY54" fmla="*/ 323222 h 976389"/>
                <a:gd name="connsiteX55" fmla="*/ 426960 w 1038990"/>
                <a:gd name="connsiteY55" fmla="*/ 330614 h 976389"/>
                <a:gd name="connsiteX56" fmla="*/ 426960 w 1038990"/>
                <a:gd name="connsiteY56" fmla="*/ 358948 h 976389"/>
                <a:gd name="connsiteX57" fmla="*/ 428188 w 1038990"/>
                <a:gd name="connsiteY57" fmla="*/ 367572 h 976389"/>
                <a:gd name="connsiteX58" fmla="*/ 431871 w 1038990"/>
                <a:gd name="connsiteY58" fmla="*/ 372499 h 976389"/>
                <a:gd name="connsiteX59" fmla="*/ 438010 w 1038990"/>
                <a:gd name="connsiteY59" fmla="*/ 376195 h 976389"/>
                <a:gd name="connsiteX60" fmla="*/ 446604 w 1038990"/>
                <a:gd name="connsiteY60" fmla="*/ 378659 h 976389"/>
                <a:gd name="connsiteX61" fmla="*/ 453970 w 1038990"/>
                <a:gd name="connsiteY61" fmla="*/ 376195 h 976389"/>
                <a:gd name="connsiteX62" fmla="*/ 458881 w 1038990"/>
                <a:gd name="connsiteY62" fmla="*/ 372499 h 976389"/>
                <a:gd name="connsiteX63" fmla="*/ 463792 w 1038990"/>
                <a:gd name="connsiteY63" fmla="*/ 367572 h 976389"/>
                <a:gd name="connsiteX64" fmla="*/ 465020 w 1038990"/>
                <a:gd name="connsiteY64" fmla="*/ 360180 h 976389"/>
                <a:gd name="connsiteX65" fmla="*/ 461337 w 1038990"/>
                <a:gd name="connsiteY65" fmla="*/ 360180 h 976389"/>
                <a:gd name="connsiteX66" fmla="*/ 452743 w 1038990"/>
                <a:gd name="connsiteY66" fmla="*/ 356484 h 976389"/>
                <a:gd name="connsiteX67" fmla="*/ 450287 w 1038990"/>
                <a:gd name="connsiteY67" fmla="*/ 347861 h 976389"/>
                <a:gd name="connsiteX68" fmla="*/ 452743 w 1038990"/>
                <a:gd name="connsiteY68" fmla="*/ 340469 h 976389"/>
                <a:gd name="connsiteX69" fmla="*/ 461337 w 1038990"/>
                <a:gd name="connsiteY69" fmla="*/ 335541 h 976389"/>
                <a:gd name="connsiteX70" fmla="*/ 477297 w 1038990"/>
                <a:gd name="connsiteY70" fmla="*/ 335541 h 976389"/>
                <a:gd name="connsiteX71" fmla="*/ 484664 w 1038990"/>
                <a:gd name="connsiteY71" fmla="*/ 340469 h 976389"/>
                <a:gd name="connsiteX72" fmla="*/ 488347 w 1038990"/>
                <a:gd name="connsiteY72" fmla="*/ 347861 h 976389"/>
                <a:gd name="connsiteX73" fmla="*/ 488347 w 1038990"/>
                <a:gd name="connsiteY73" fmla="*/ 358948 h 976389"/>
                <a:gd name="connsiteX74" fmla="*/ 484664 w 1038990"/>
                <a:gd name="connsiteY74" fmla="*/ 374963 h 976389"/>
                <a:gd name="connsiteX75" fmla="*/ 476070 w 1038990"/>
                <a:gd name="connsiteY75" fmla="*/ 388514 h 976389"/>
                <a:gd name="connsiteX76" fmla="*/ 462564 w 1038990"/>
                <a:gd name="connsiteY76" fmla="*/ 398370 h 976389"/>
                <a:gd name="connsiteX77" fmla="*/ 445376 w 1038990"/>
                <a:gd name="connsiteY77" fmla="*/ 400834 h 976389"/>
                <a:gd name="connsiteX78" fmla="*/ 430643 w 1038990"/>
                <a:gd name="connsiteY78" fmla="*/ 398370 h 976389"/>
                <a:gd name="connsiteX79" fmla="*/ 417138 w 1038990"/>
                <a:gd name="connsiteY79" fmla="*/ 389746 h 976389"/>
                <a:gd name="connsiteX80" fmla="*/ 407316 w 1038990"/>
                <a:gd name="connsiteY80" fmla="*/ 376195 h 976389"/>
                <a:gd name="connsiteX81" fmla="*/ 403633 w 1038990"/>
                <a:gd name="connsiteY81" fmla="*/ 360180 h 976389"/>
                <a:gd name="connsiteX82" fmla="*/ 403633 w 1038990"/>
                <a:gd name="connsiteY82" fmla="*/ 331845 h 976389"/>
                <a:gd name="connsiteX83" fmla="*/ 407316 w 1038990"/>
                <a:gd name="connsiteY83" fmla="*/ 314598 h 976389"/>
                <a:gd name="connsiteX84" fmla="*/ 415910 w 1038990"/>
                <a:gd name="connsiteY84" fmla="*/ 301047 h 976389"/>
                <a:gd name="connsiteX85" fmla="*/ 429416 w 1038990"/>
                <a:gd name="connsiteY85" fmla="*/ 292424 h 976389"/>
                <a:gd name="connsiteX86" fmla="*/ 446604 w 1038990"/>
                <a:gd name="connsiteY86" fmla="*/ 289960 h 976389"/>
                <a:gd name="connsiteX87" fmla="*/ 318718 w 1038990"/>
                <a:gd name="connsiteY87" fmla="*/ 266291 h 976389"/>
                <a:gd name="connsiteX88" fmla="*/ 370324 w 1038990"/>
                <a:gd name="connsiteY88" fmla="*/ 266291 h 976389"/>
                <a:gd name="connsiteX89" fmla="*/ 380154 w 1038990"/>
                <a:gd name="connsiteY89" fmla="*/ 271229 h 976389"/>
                <a:gd name="connsiteX90" fmla="*/ 385069 w 1038990"/>
                <a:gd name="connsiteY90" fmla="*/ 281104 h 976389"/>
                <a:gd name="connsiteX91" fmla="*/ 380154 w 1038990"/>
                <a:gd name="connsiteY91" fmla="*/ 290980 h 976389"/>
                <a:gd name="connsiteX92" fmla="*/ 370324 w 1038990"/>
                <a:gd name="connsiteY92" fmla="*/ 295917 h 976389"/>
                <a:gd name="connsiteX93" fmla="*/ 332234 w 1038990"/>
                <a:gd name="connsiteY93" fmla="*/ 295917 h 976389"/>
                <a:gd name="connsiteX94" fmla="*/ 332234 w 1038990"/>
                <a:gd name="connsiteY94" fmla="*/ 307027 h 976389"/>
                <a:gd name="connsiteX95" fmla="*/ 348207 w 1038990"/>
                <a:gd name="connsiteY95" fmla="*/ 307027 h 976389"/>
                <a:gd name="connsiteX96" fmla="*/ 365409 w 1038990"/>
                <a:gd name="connsiteY96" fmla="*/ 310731 h 976389"/>
                <a:gd name="connsiteX97" fmla="*/ 380154 w 1038990"/>
                <a:gd name="connsiteY97" fmla="*/ 320606 h 976389"/>
                <a:gd name="connsiteX98" fmla="*/ 389984 w 1038990"/>
                <a:gd name="connsiteY98" fmla="*/ 335420 h 976389"/>
                <a:gd name="connsiteX99" fmla="*/ 393670 w 1038990"/>
                <a:gd name="connsiteY99" fmla="*/ 353936 h 976389"/>
                <a:gd name="connsiteX100" fmla="*/ 389984 w 1038990"/>
                <a:gd name="connsiteY100" fmla="*/ 372453 h 976389"/>
                <a:gd name="connsiteX101" fmla="*/ 380154 w 1038990"/>
                <a:gd name="connsiteY101" fmla="*/ 387266 h 976389"/>
                <a:gd name="connsiteX102" fmla="*/ 365409 w 1038990"/>
                <a:gd name="connsiteY102" fmla="*/ 398376 h 976389"/>
                <a:gd name="connsiteX103" fmla="*/ 348207 w 1038990"/>
                <a:gd name="connsiteY103" fmla="*/ 402080 h 976389"/>
                <a:gd name="connsiteX104" fmla="*/ 334691 w 1038990"/>
                <a:gd name="connsiteY104" fmla="*/ 399611 h 976389"/>
                <a:gd name="connsiteX105" fmla="*/ 323633 w 1038990"/>
                <a:gd name="connsiteY105" fmla="*/ 394673 h 976389"/>
                <a:gd name="connsiteX106" fmla="*/ 312574 w 1038990"/>
                <a:gd name="connsiteY106" fmla="*/ 386032 h 976389"/>
                <a:gd name="connsiteX107" fmla="*/ 306430 w 1038990"/>
                <a:gd name="connsiteY107" fmla="*/ 376156 h 976389"/>
                <a:gd name="connsiteX108" fmla="*/ 305202 w 1038990"/>
                <a:gd name="connsiteY108" fmla="*/ 368750 h 976389"/>
                <a:gd name="connsiteX109" fmla="*/ 307659 w 1038990"/>
                <a:gd name="connsiteY109" fmla="*/ 362577 h 976389"/>
                <a:gd name="connsiteX110" fmla="*/ 312574 w 1038990"/>
                <a:gd name="connsiteY110" fmla="*/ 356405 h 976389"/>
                <a:gd name="connsiteX111" fmla="*/ 318718 w 1038990"/>
                <a:gd name="connsiteY111" fmla="*/ 355171 h 976389"/>
                <a:gd name="connsiteX112" fmla="*/ 328548 w 1038990"/>
                <a:gd name="connsiteY112" fmla="*/ 360109 h 976389"/>
                <a:gd name="connsiteX113" fmla="*/ 332234 w 1038990"/>
                <a:gd name="connsiteY113" fmla="*/ 363812 h 976389"/>
                <a:gd name="connsiteX114" fmla="*/ 335920 w 1038990"/>
                <a:gd name="connsiteY114" fmla="*/ 368750 h 976389"/>
                <a:gd name="connsiteX115" fmla="*/ 340835 w 1038990"/>
                <a:gd name="connsiteY115" fmla="*/ 371219 h 976389"/>
                <a:gd name="connsiteX116" fmla="*/ 348207 w 1038990"/>
                <a:gd name="connsiteY116" fmla="*/ 372453 h 976389"/>
                <a:gd name="connsiteX117" fmla="*/ 360494 w 1038990"/>
                <a:gd name="connsiteY117" fmla="*/ 367515 h 976389"/>
                <a:gd name="connsiteX118" fmla="*/ 366638 w 1038990"/>
                <a:gd name="connsiteY118" fmla="*/ 353936 h 976389"/>
                <a:gd name="connsiteX119" fmla="*/ 360494 w 1038990"/>
                <a:gd name="connsiteY119" fmla="*/ 340357 h 976389"/>
                <a:gd name="connsiteX120" fmla="*/ 348207 w 1038990"/>
                <a:gd name="connsiteY120" fmla="*/ 335420 h 976389"/>
                <a:gd name="connsiteX121" fmla="*/ 318718 w 1038990"/>
                <a:gd name="connsiteY121" fmla="*/ 335420 h 976389"/>
                <a:gd name="connsiteX122" fmla="*/ 308888 w 1038990"/>
                <a:gd name="connsiteY122" fmla="*/ 331716 h 976389"/>
                <a:gd name="connsiteX123" fmla="*/ 303973 w 1038990"/>
                <a:gd name="connsiteY123" fmla="*/ 320606 h 976389"/>
                <a:gd name="connsiteX124" fmla="*/ 303973 w 1038990"/>
                <a:gd name="connsiteY124" fmla="*/ 281104 h 976389"/>
                <a:gd name="connsiteX125" fmla="*/ 308888 w 1038990"/>
                <a:gd name="connsiteY125" fmla="*/ 271229 h 976389"/>
                <a:gd name="connsiteX126" fmla="*/ 318718 w 1038990"/>
                <a:gd name="connsiteY126" fmla="*/ 266291 h 976389"/>
                <a:gd name="connsiteX127" fmla="*/ 396783 w 1038990"/>
                <a:gd name="connsiteY127" fmla="*/ 195172 h 976389"/>
                <a:gd name="connsiteX128" fmla="*/ 257773 w 1038990"/>
                <a:gd name="connsiteY128" fmla="*/ 334183 h 976389"/>
                <a:gd name="connsiteX129" fmla="*/ 396783 w 1038990"/>
                <a:gd name="connsiteY129" fmla="*/ 473195 h 976389"/>
                <a:gd name="connsiteX130" fmla="*/ 535792 w 1038990"/>
                <a:gd name="connsiteY130" fmla="*/ 334183 h 976389"/>
                <a:gd name="connsiteX131" fmla="*/ 396783 w 1038990"/>
                <a:gd name="connsiteY131" fmla="*/ 195172 h 976389"/>
                <a:gd name="connsiteX132" fmla="*/ 396783 w 1038990"/>
                <a:gd name="connsiteY132" fmla="*/ 166625 h 976389"/>
                <a:gd name="connsiteX133" fmla="*/ 563098 w 1038990"/>
                <a:gd name="connsiteY133" fmla="*/ 334183 h 976389"/>
                <a:gd name="connsiteX134" fmla="*/ 396783 w 1038990"/>
                <a:gd name="connsiteY134" fmla="*/ 501742 h 976389"/>
                <a:gd name="connsiteX135" fmla="*/ 229226 w 1038990"/>
                <a:gd name="connsiteY135" fmla="*/ 334183 h 976389"/>
                <a:gd name="connsiteX136" fmla="*/ 396783 w 1038990"/>
                <a:gd name="connsiteY136" fmla="*/ 166625 h 976389"/>
                <a:gd name="connsiteX137" fmla="*/ 60971 w 1038990"/>
                <a:gd name="connsiteY137" fmla="*/ 134194 h 976389"/>
                <a:gd name="connsiteX138" fmla="*/ 27375 w 1038990"/>
                <a:gd name="connsiteY138" fmla="*/ 167778 h 976389"/>
                <a:gd name="connsiteX139" fmla="*/ 27375 w 1038990"/>
                <a:gd name="connsiteY139" fmla="*/ 501128 h 976389"/>
                <a:gd name="connsiteX140" fmla="*/ 60971 w 1038990"/>
                <a:gd name="connsiteY140" fmla="*/ 534712 h 976389"/>
                <a:gd name="connsiteX141" fmla="*/ 118208 w 1038990"/>
                <a:gd name="connsiteY141" fmla="*/ 534712 h 976389"/>
                <a:gd name="connsiteX142" fmla="*/ 150560 w 1038990"/>
                <a:gd name="connsiteY142" fmla="*/ 565808 h 976389"/>
                <a:gd name="connsiteX143" fmla="*/ 150560 w 1038990"/>
                <a:gd name="connsiteY143" fmla="*/ 675266 h 976389"/>
                <a:gd name="connsiteX144" fmla="*/ 257570 w 1038990"/>
                <a:gd name="connsiteY144" fmla="*/ 563320 h 976389"/>
                <a:gd name="connsiteX145" fmla="*/ 227707 w 1038990"/>
                <a:gd name="connsiteY145" fmla="*/ 563320 h 976389"/>
                <a:gd name="connsiteX146" fmla="*/ 214019 w 1038990"/>
                <a:gd name="connsiteY146" fmla="*/ 548394 h 976389"/>
                <a:gd name="connsiteX147" fmla="*/ 227707 w 1038990"/>
                <a:gd name="connsiteY147" fmla="*/ 534712 h 976389"/>
                <a:gd name="connsiteX148" fmla="*/ 298632 w 1038990"/>
                <a:gd name="connsiteY148" fmla="*/ 534712 h 976389"/>
                <a:gd name="connsiteX149" fmla="*/ 396931 w 1038990"/>
                <a:gd name="connsiteY149" fmla="*/ 534712 h 976389"/>
                <a:gd name="connsiteX150" fmla="*/ 731648 w 1038990"/>
                <a:gd name="connsiteY150" fmla="*/ 534712 h 976389"/>
                <a:gd name="connsiteX151" fmla="*/ 765244 w 1038990"/>
                <a:gd name="connsiteY151" fmla="*/ 501128 h 976389"/>
                <a:gd name="connsiteX152" fmla="*/ 765244 w 1038990"/>
                <a:gd name="connsiteY152" fmla="*/ 167778 h 976389"/>
                <a:gd name="connsiteX153" fmla="*/ 731648 w 1038990"/>
                <a:gd name="connsiteY153" fmla="*/ 134194 h 976389"/>
                <a:gd name="connsiteX154" fmla="*/ 60971 w 1038990"/>
                <a:gd name="connsiteY154" fmla="*/ 105586 h 976389"/>
                <a:gd name="connsiteX155" fmla="*/ 731648 w 1038990"/>
                <a:gd name="connsiteY155" fmla="*/ 105586 h 976389"/>
                <a:gd name="connsiteX156" fmla="*/ 795107 w 1038990"/>
                <a:gd name="connsiteY156" fmla="*/ 167778 h 976389"/>
                <a:gd name="connsiteX157" fmla="*/ 795107 w 1038990"/>
                <a:gd name="connsiteY157" fmla="*/ 288431 h 976389"/>
                <a:gd name="connsiteX158" fmla="*/ 976775 w 1038990"/>
                <a:gd name="connsiteY158" fmla="*/ 288431 h 976389"/>
                <a:gd name="connsiteX159" fmla="*/ 1038990 w 1038990"/>
                <a:gd name="connsiteY159" fmla="*/ 350623 h 976389"/>
                <a:gd name="connsiteX160" fmla="*/ 1038990 w 1038990"/>
                <a:gd name="connsiteY160" fmla="*/ 683973 h 976389"/>
                <a:gd name="connsiteX161" fmla="*/ 976775 w 1038990"/>
                <a:gd name="connsiteY161" fmla="*/ 746165 h 976389"/>
                <a:gd name="connsiteX162" fmla="*/ 920782 w 1038990"/>
                <a:gd name="connsiteY162" fmla="*/ 746165 h 976389"/>
                <a:gd name="connsiteX163" fmla="*/ 917049 w 1038990"/>
                <a:gd name="connsiteY163" fmla="*/ 748653 h 976389"/>
                <a:gd name="connsiteX164" fmla="*/ 917049 w 1038990"/>
                <a:gd name="connsiteY164" fmla="*/ 881745 h 976389"/>
                <a:gd name="connsiteX165" fmla="*/ 904606 w 1038990"/>
                <a:gd name="connsiteY165" fmla="*/ 899159 h 976389"/>
                <a:gd name="connsiteX166" fmla="*/ 897140 w 1038990"/>
                <a:gd name="connsiteY166" fmla="*/ 901646 h 976389"/>
                <a:gd name="connsiteX167" fmla="*/ 884697 w 1038990"/>
                <a:gd name="connsiteY167" fmla="*/ 895427 h 976389"/>
                <a:gd name="connsiteX168" fmla="*/ 741602 w 1038990"/>
                <a:gd name="connsiteY168" fmla="*/ 747409 h 976389"/>
                <a:gd name="connsiteX169" fmla="*/ 740358 w 1038990"/>
                <a:gd name="connsiteY169" fmla="*/ 746165 h 976389"/>
                <a:gd name="connsiteX170" fmla="*/ 642059 w 1038990"/>
                <a:gd name="connsiteY170" fmla="*/ 746165 h 976389"/>
                <a:gd name="connsiteX171" fmla="*/ 367068 w 1038990"/>
                <a:gd name="connsiteY171" fmla="*/ 746165 h 976389"/>
                <a:gd name="connsiteX172" fmla="*/ 304853 w 1038990"/>
                <a:gd name="connsiteY172" fmla="*/ 683973 h 976389"/>
                <a:gd name="connsiteX173" fmla="*/ 304853 w 1038990"/>
                <a:gd name="connsiteY173" fmla="*/ 563320 h 976389"/>
                <a:gd name="connsiteX174" fmla="*/ 298632 w 1038990"/>
                <a:gd name="connsiteY174" fmla="*/ 563320 h 976389"/>
                <a:gd name="connsiteX175" fmla="*/ 296143 w 1038990"/>
                <a:gd name="connsiteY175" fmla="*/ 564564 h 976389"/>
                <a:gd name="connsiteX176" fmla="*/ 154293 w 1038990"/>
                <a:gd name="connsiteY176" fmla="*/ 712582 h 976389"/>
                <a:gd name="connsiteX177" fmla="*/ 140606 w 1038990"/>
                <a:gd name="connsiteY177" fmla="*/ 718801 h 976389"/>
                <a:gd name="connsiteX178" fmla="*/ 133140 w 1038990"/>
                <a:gd name="connsiteY178" fmla="*/ 716313 h 976389"/>
                <a:gd name="connsiteX179" fmla="*/ 121941 w 1038990"/>
                <a:gd name="connsiteY179" fmla="*/ 698899 h 976389"/>
                <a:gd name="connsiteX180" fmla="*/ 121941 w 1038990"/>
                <a:gd name="connsiteY180" fmla="*/ 565808 h 976389"/>
                <a:gd name="connsiteX181" fmla="*/ 118208 w 1038990"/>
                <a:gd name="connsiteY181" fmla="*/ 563320 h 976389"/>
                <a:gd name="connsiteX182" fmla="*/ 60971 w 1038990"/>
                <a:gd name="connsiteY182" fmla="*/ 563320 h 976389"/>
                <a:gd name="connsiteX183" fmla="*/ 0 w 1038990"/>
                <a:gd name="connsiteY183" fmla="*/ 501128 h 976389"/>
                <a:gd name="connsiteX184" fmla="*/ 0 w 1038990"/>
                <a:gd name="connsiteY184" fmla="*/ 167778 h 976389"/>
                <a:gd name="connsiteX185" fmla="*/ 60971 w 1038990"/>
                <a:gd name="connsiteY185" fmla="*/ 105586 h 976389"/>
                <a:gd name="connsiteX186" fmla="*/ 954520 w 1038990"/>
                <a:gd name="connsiteY186" fmla="*/ 0 h 976389"/>
                <a:gd name="connsiteX187" fmla="*/ 965559 w 1038990"/>
                <a:gd name="connsiteY187" fmla="*/ 4622 h 976389"/>
                <a:gd name="connsiteX188" fmla="*/ 1000385 w 1038990"/>
                <a:gd name="connsiteY188" fmla="*/ 40366 h 976389"/>
                <a:gd name="connsiteX189" fmla="*/ 1007847 w 1038990"/>
                <a:gd name="connsiteY189" fmla="*/ 55157 h 976389"/>
                <a:gd name="connsiteX190" fmla="*/ 1009091 w 1038990"/>
                <a:gd name="connsiteY190" fmla="*/ 57622 h 976389"/>
                <a:gd name="connsiteX191" fmla="*/ 1009091 w 1038990"/>
                <a:gd name="connsiteY191" fmla="*/ 58854 h 976389"/>
                <a:gd name="connsiteX192" fmla="*/ 1001628 w 1038990"/>
                <a:gd name="connsiteY192" fmla="*/ 77343 h 976389"/>
                <a:gd name="connsiteX193" fmla="*/ 966803 w 1038990"/>
                <a:gd name="connsiteY193" fmla="*/ 111854 h 976389"/>
                <a:gd name="connsiteX194" fmla="*/ 956853 w 1038990"/>
                <a:gd name="connsiteY194" fmla="*/ 115552 h 976389"/>
                <a:gd name="connsiteX195" fmla="*/ 945659 w 1038990"/>
                <a:gd name="connsiteY195" fmla="*/ 111854 h 976389"/>
                <a:gd name="connsiteX196" fmla="*/ 945659 w 1038990"/>
                <a:gd name="connsiteY196" fmla="*/ 92133 h 976389"/>
                <a:gd name="connsiteX197" fmla="*/ 965559 w 1038990"/>
                <a:gd name="connsiteY197" fmla="*/ 72412 h 976389"/>
                <a:gd name="connsiteX198" fmla="*/ 259100 w 1038990"/>
                <a:gd name="connsiteY198" fmla="*/ 72412 h 976389"/>
                <a:gd name="connsiteX199" fmla="*/ 244175 w 1038990"/>
                <a:gd name="connsiteY199" fmla="*/ 57622 h 976389"/>
                <a:gd name="connsiteX200" fmla="*/ 259100 w 1038990"/>
                <a:gd name="connsiteY200" fmla="*/ 44064 h 976389"/>
                <a:gd name="connsiteX201" fmla="*/ 964315 w 1038990"/>
                <a:gd name="connsiteY201" fmla="*/ 44064 h 976389"/>
                <a:gd name="connsiteX202" fmla="*/ 944415 w 1038990"/>
                <a:gd name="connsiteY202" fmla="*/ 24343 h 976389"/>
                <a:gd name="connsiteX203" fmla="*/ 944415 w 1038990"/>
                <a:gd name="connsiteY203" fmla="*/ 4622 h 976389"/>
                <a:gd name="connsiteX204" fmla="*/ 954520 w 1038990"/>
                <a:gd name="connsiteY204" fmla="*/ 0 h 97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</a:cxnLst>
              <a:rect l="l" t="t" r="r" b="b"/>
              <a:pathLst>
                <a:path w="1038990" h="976389">
                  <a:moveTo>
                    <a:pt x="82604" y="859595"/>
                  </a:moveTo>
                  <a:cubicBezTo>
                    <a:pt x="86179" y="859595"/>
                    <a:pt x="89600" y="861135"/>
                    <a:pt x="92087" y="864217"/>
                  </a:cubicBezTo>
                  <a:cubicBezTo>
                    <a:pt x="98306" y="869148"/>
                    <a:pt x="98306" y="877776"/>
                    <a:pt x="92087" y="883940"/>
                  </a:cubicBezTo>
                  <a:lnTo>
                    <a:pt x="72187" y="903662"/>
                  </a:lnTo>
                  <a:lnTo>
                    <a:pt x="779890" y="903662"/>
                  </a:lnTo>
                  <a:cubicBezTo>
                    <a:pt x="787352" y="903662"/>
                    <a:pt x="794815" y="909825"/>
                    <a:pt x="794815" y="918454"/>
                  </a:cubicBezTo>
                  <a:cubicBezTo>
                    <a:pt x="794815" y="925850"/>
                    <a:pt x="787352" y="932013"/>
                    <a:pt x="779890" y="932013"/>
                  </a:cubicBezTo>
                  <a:lnTo>
                    <a:pt x="74675" y="932013"/>
                  </a:lnTo>
                  <a:lnTo>
                    <a:pt x="94575" y="950503"/>
                  </a:lnTo>
                  <a:cubicBezTo>
                    <a:pt x="99550" y="956667"/>
                    <a:pt x="99550" y="966528"/>
                    <a:pt x="94575" y="971459"/>
                  </a:cubicBezTo>
                  <a:cubicBezTo>
                    <a:pt x="92087" y="975157"/>
                    <a:pt x="87112" y="976389"/>
                    <a:pt x="83381" y="976389"/>
                  </a:cubicBezTo>
                  <a:cubicBezTo>
                    <a:pt x="80893" y="976389"/>
                    <a:pt x="77162" y="975157"/>
                    <a:pt x="73431" y="971459"/>
                  </a:cubicBezTo>
                  <a:lnTo>
                    <a:pt x="37362" y="935711"/>
                  </a:lnTo>
                  <a:cubicBezTo>
                    <a:pt x="33630" y="932013"/>
                    <a:pt x="29899" y="925850"/>
                    <a:pt x="29899" y="920919"/>
                  </a:cubicBezTo>
                  <a:cubicBezTo>
                    <a:pt x="29899" y="919687"/>
                    <a:pt x="29899" y="918454"/>
                    <a:pt x="29899" y="918454"/>
                  </a:cubicBezTo>
                  <a:lnTo>
                    <a:pt x="29899" y="917221"/>
                  </a:lnTo>
                  <a:cubicBezTo>
                    <a:pt x="29899" y="911058"/>
                    <a:pt x="32387" y="903662"/>
                    <a:pt x="37362" y="898731"/>
                  </a:cubicBezTo>
                  <a:lnTo>
                    <a:pt x="72187" y="864217"/>
                  </a:lnTo>
                  <a:cubicBezTo>
                    <a:pt x="75297" y="861135"/>
                    <a:pt x="79028" y="859595"/>
                    <a:pt x="82604" y="859595"/>
                  </a:cubicBezTo>
                  <a:close/>
                  <a:moveTo>
                    <a:pt x="795107" y="317039"/>
                  </a:moveTo>
                  <a:lnTo>
                    <a:pt x="795107" y="501128"/>
                  </a:lnTo>
                  <a:cubicBezTo>
                    <a:pt x="795107" y="535956"/>
                    <a:pt x="766488" y="563320"/>
                    <a:pt x="731648" y="563320"/>
                  </a:cubicBezTo>
                  <a:lnTo>
                    <a:pt x="396931" y="563320"/>
                  </a:lnTo>
                  <a:lnTo>
                    <a:pt x="334717" y="563320"/>
                  </a:lnTo>
                  <a:lnTo>
                    <a:pt x="334717" y="683973"/>
                  </a:lnTo>
                  <a:cubicBezTo>
                    <a:pt x="334717" y="702631"/>
                    <a:pt x="349648" y="717557"/>
                    <a:pt x="367068" y="717557"/>
                  </a:cubicBezTo>
                  <a:lnTo>
                    <a:pt x="642059" y="717557"/>
                  </a:lnTo>
                  <a:lnTo>
                    <a:pt x="740358" y="717557"/>
                  </a:lnTo>
                  <a:lnTo>
                    <a:pt x="810039" y="717557"/>
                  </a:lnTo>
                  <a:cubicBezTo>
                    <a:pt x="818749" y="717557"/>
                    <a:pt x="824971" y="723776"/>
                    <a:pt x="824971" y="732483"/>
                  </a:cubicBezTo>
                  <a:cubicBezTo>
                    <a:pt x="824971" y="739946"/>
                    <a:pt x="818749" y="746165"/>
                    <a:pt x="810039" y="746165"/>
                  </a:cubicBezTo>
                  <a:lnTo>
                    <a:pt x="781420" y="746165"/>
                  </a:lnTo>
                  <a:lnTo>
                    <a:pt x="888430" y="858111"/>
                  </a:lnTo>
                  <a:lnTo>
                    <a:pt x="888430" y="748653"/>
                  </a:lnTo>
                  <a:cubicBezTo>
                    <a:pt x="888430" y="732483"/>
                    <a:pt x="902117" y="717557"/>
                    <a:pt x="920782" y="717557"/>
                  </a:cubicBezTo>
                  <a:lnTo>
                    <a:pt x="976775" y="717557"/>
                  </a:lnTo>
                  <a:cubicBezTo>
                    <a:pt x="995439" y="717557"/>
                    <a:pt x="1010371" y="702631"/>
                    <a:pt x="1010371" y="683973"/>
                  </a:cubicBezTo>
                  <a:lnTo>
                    <a:pt x="1010371" y="350623"/>
                  </a:lnTo>
                  <a:cubicBezTo>
                    <a:pt x="1010371" y="331965"/>
                    <a:pt x="995439" y="317039"/>
                    <a:pt x="976775" y="317039"/>
                  </a:cubicBezTo>
                  <a:close/>
                  <a:moveTo>
                    <a:pt x="446604" y="289960"/>
                  </a:moveTo>
                  <a:cubicBezTo>
                    <a:pt x="450287" y="289960"/>
                    <a:pt x="452743" y="289960"/>
                    <a:pt x="455198" y="289960"/>
                  </a:cubicBezTo>
                  <a:cubicBezTo>
                    <a:pt x="460109" y="291192"/>
                    <a:pt x="465020" y="292424"/>
                    <a:pt x="468703" y="294887"/>
                  </a:cubicBezTo>
                  <a:cubicBezTo>
                    <a:pt x="474842" y="298583"/>
                    <a:pt x="479753" y="303511"/>
                    <a:pt x="483436" y="309671"/>
                  </a:cubicBezTo>
                  <a:cubicBezTo>
                    <a:pt x="483436" y="310903"/>
                    <a:pt x="484664" y="310903"/>
                    <a:pt x="484664" y="312135"/>
                  </a:cubicBezTo>
                  <a:cubicBezTo>
                    <a:pt x="484664" y="313366"/>
                    <a:pt x="484664" y="314598"/>
                    <a:pt x="484664" y="315830"/>
                  </a:cubicBezTo>
                  <a:cubicBezTo>
                    <a:pt x="484664" y="319526"/>
                    <a:pt x="484664" y="321990"/>
                    <a:pt x="482208" y="324454"/>
                  </a:cubicBezTo>
                  <a:cubicBezTo>
                    <a:pt x="479753" y="325686"/>
                    <a:pt x="477297" y="328150"/>
                    <a:pt x="473614" y="328150"/>
                  </a:cubicBezTo>
                  <a:cubicBezTo>
                    <a:pt x="471159" y="328150"/>
                    <a:pt x="468703" y="326918"/>
                    <a:pt x="466248" y="325686"/>
                  </a:cubicBezTo>
                  <a:cubicBezTo>
                    <a:pt x="465020" y="324454"/>
                    <a:pt x="463792" y="321990"/>
                    <a:pt x="462564" y="320758"/>
                  </a:cubicBezTo>
                  <a:cubicBezTo>
                    <a:pt x="461337" y="318294"/>
                    <a:pt x="458881" y="317062"/>
                    <a:pt x="457654" y="314598"/>
                  </a:cubicBezTo>
                  <a:cubicBezTo>
                    <a:pt x="455198" y="314598"/>
                    <a:pt x="452743" y="312135"/>
                    <a:pt x="450287" y="312135"/>
                  </a:cubicBezTo>
                  <a:cubicBezTo>
                    <a:pt x="447832" y="312135"/>
                    <a:pt x="447832" y="312135"/>
                    <a:pt x="445376" y="312135"/>
                  </a:cubicBezTo>
                  <a:cubicBezTo>
                    <a:pt x="444148" y="312135"/>
                    <a:pt x="440465" y="312135"/>
                    <a:pt x="438010" y="313366"/>
                  </a:cubicBezTo>
                  <a:cubicBezTo>
                    <a:pt x="436782" y="314598"/>
                    <a:pt x="434326" y="315830"/>
                    <a:pt x="431871" y="317062"/>
                  </a:cubicBezTo>
                  <a:cubicBezTo>
                    <a:pt x="430643" y="318294"/>
                    <a:pt x="429416" y="320758"/>
                    <a:pt x="428188" y="323222"/>
                  </a:cubicBezTo>
                  <a:cubicBezTo>
                    <a:pt x="426960" y="325686"/>
                    <a:pt x="426960" y="328150"/>
                    <a:pt x="426960" y="330614"/>
                  </a:cubicBezTo>
                  <a:lnTo>
                    <a:pt x="426960" y="358948"/>
                  </a:lnTo>
                  <a:cubicBezTo>
                    <a:pt x="426960" y="361412"/>
                    <a:pt x="426960" y="365108"/>
                    <a:pt x="428188" y="367572"/>
                  </a:cubicBezTo>
                  <a:cubicBezTo>
                    <a:pt x="429416" y="368803"/>
                    <a:pt x="430643" y="370035"/>
                    <a:pt x="431871" y="372499"/>
                  </a:cubicBezTo>
                  <a:cubicBezTo>
                    <a:pt x="434326" y="374963"/>
                    <a:pt x="436782" y="374963"/>
                    <a:pt x="438010" y="376195"/>
                  </a:cubicBezTo>
                  <a:cubicBezTo>
                    <a:pt x="440465" y="377427"/>
                    <a:pt x="444148" y="378659"/>
                    <a:pt x="446604" y="378659"/>
                  </a:cubicBezTo>
                  <a:cubicBezTo>
                    <a:pt x="450287" y="378659"/>
                    <a:pt x="451515" y="378659"/>
                    <a:pt x="453970" y="376195"/>
                  </a:cubicBezTo>
                  <a:cubicBezTo>
                    <a:pt x="456426" y="376195"/>
                    <a:pt x="457654" y="374963"/>
                    <a:pt x="458881" y="372499"/>
                  </a:cubicBezTo>
                  <a:cubicBezTo>
                    <a:pt x="461337" y="371267"/>
                    <a:pt x="462564" y="368803"/>
                    <a:pt x="463792" y="367572"/>
                  </a:cubicBezTo>
                  <a:cubicBezTo>
                    <a:pt x="465020" y="365108"/>
                    <a:pt x="465020" y="362644"/>
                    <a:pt x="465020" y="360180"/>
                  </a:cubicBezTo>
                  <a:lnTo>
                    <a:pt x="461337" y="360180"/>
                  </a:lnTo>
                  <a:cubicBezTo>
                    <a:pt x="457654" y="360180"/>
                    <a:pt x="455198" y="358948"/>
                    <a:pt x="452743" y="356484"/>
                  </a:cubicBezTo>
                  <a:cubicBezTo>
                    <a:pt x="451515" y="354020"/>
                    <a:pt x="450287" y="351556"/>
                    <a:pt x="450287" y="347861"/>
                  </a:cubicBezTo>
                  <a:cubicBezTo>
                    <a:pt x="450287" y="345397"/>
                    <a:pt x="451515" y="341701"/>
                    <a:pt x="452743" y="340469"/>
                  </a:cubicBezTo>
                  <a:cubicBezTo>
                    <a:pt x="455198" y="338005"/>
                    <a:pt x="457654" y="335541"/>
                    <a:pt x="461337" y="335541"/>
                  </a:cubicBezTo>
                  <a:lnTo>
                    <a:pt x="477297" y="335541"/>
                  </a:lnTo>
                  <a:cubicBezTo>
                    <a:pt x="479753" y="335541"/>
                    <a:pt x="482208" y="338005"/>
                    <a:pt x="484664" y="340469"/>
                  </a:cubicBezTo>
                  <a:cubicBezTo>
                    <a:pt x="487119" y="341701"/>
                    <a:pt x="488347" y="345397"/>
                    <a:pt x="488347" y="347861"/>
                  </a:cubicBezTo>
                  <a:lnTo>
                    <a:pt x="488347" y="358948"/>
                  </a:lnTo>
                  <a:cubicBezTo>
                    <a:pt x="488347" y="365108"/>
                    <a:pt x="487119" y="370035"/>
                    <a:pt x="484664" y="374963"/>
                  </a:cubicBezTo>
                  <a:cubicBezTo>
                    <a:pt x="482208" y="381123"/>
                    <a:pt x="479753" y="384819"/>
                    <a:pt x="476070" y="388514"/>
                  </a:cubicBezTo>
                  <a:cubicBezTo>
                    <a:pt x="472386" y="392210"/>
                    <a:pt x="467475" y="395906"/>
                    <a:pt x="462564" y="398370"/>
                  </a:cubicBezTo>
                  <a:cubicBezTo>
                    <a:pt x="457654" y="399602"/>
                    <a:pt x="451515" y="400834"/>
                    <a:pt x="445376" y="400834"/>
                  </a:cubicBezTo>
                  <a:cubicBezTo>
                    <a:pt x="440465" y="400834"/>
                    <a:pt x="435554" y="399602"/>
                    <a:pt x="430643" y="398370"/>
                  </a:cubicBezTo>
                  <a:cubicBezTo>
                    <a:pt x="424505" y="395906"/>
                    <a:pt x="420821" y="393442"/>
                    <a:pt x="417138" y="389746"/>
                  </a:cubicBezTo>
                  <a:cubicBezTo>
                    <a:pt x="413455" y="386051"/>
                    <a:pt x="409772" y="381123"/>
                    <a:pt x="407316" y="376195"/>
                  </a:cubicBezTo>
                  <a:cubicBezTo>
                    <a:pt x="404861" y="371267"/>
                    <a:pt x="403633" y="366340"/>
                    <a:pt x="403633" y="360180"/>
                  </a:cubicBezTo>
                  <a:lnTo>
                    <a:pt x="403633" y="331845"/>
                  </a:lnTo>
                  <a:cubicBezTo>
                    <a:pt x="403633" y="325686"/>
                    <a:pt x="404861" y="320758"/>
                    <a:pt x="407316" y="314598"/>
                  </a:cubicBezTo>
                  <a:cubicBezTo>
                    <a:pt x="408544" y="310903"/>
                    <a:pt x="412227" y="305975"/>
                    <a:pt x="415910" y="301047"/>
                  </a:cubicBezTo>
                  <a:cubicBezTo>
                    <a:pt x="419594" y="297351"/>
                    <a:pt x="424505" y="294887"/>
                    <a:pt x="429416" y="292424"/>
                  </a:cubicBezTo>
                  <a:cubicBezTo>
                    <a:pt x="434326" y="291192"/>
                    <a:pt x="439237" y="289960"/>
                    <a:pt x="446604" y="289960"/>
                  </a:cubicBezTo>
                  <a:close/>
                  <a:moveTo>
                    <a:pt x="318718" y="266291"/>
                  </a:moveTo>
                  <a:lnTo>
                    <a:pt x="370324" y="266291"/>
                  </a:lnTo>
                  <a:cubicBezTo>
                    <a:pt x="374010" y="266291"/>
                    <a:pt x="377697" y="267525"/>
                    <a:pt x="380154" y="271229"/>
                  </a:cubicBezTo>
                  <a:cubicBezTo>
                    <a:pt x="382611" y="273697"/>
                    <a:pt x="385069" y="277401"/>
                    <a:pt x="385069" y="281104"/>
                  </a:cubicBezTo>
                  <a:cubicBezTo>
                    <a:pt x="385069" y="284807"/>
                    <a:pt x="382611" y="288511"/>
                    <a:pt x="380154" y="290980"/>
                  </a:cubicBezTo>
                  <a:cubicBezTo>
                    <a:pt x="377697" y="293449"/>
                    <a:pt x="374010" y="295917"/>
                    <a:pt x="370324" y="295917"/>
                  </a:cubicBezTo>
                  <a:lnTo>
                    <a:pt x="332234" y="295917"/>
                  </a:lnTo>
                  <a:lnTo>
                    <a:pt x="332234" y="307027"/>
                  </a:lnTo>
                  <a:lnTo>
                    <a:pt x="348207" y="307027"/>
                  </a:lnTo>
                  <a:cubicBezTo>
                    <a:pt x="353122" y="307027"/>
                    <a:pt x="359266" y="308262"/>
                    <a:pt x="365409" y="310731"/>
                  </a:cubicBezTo>
                  <a:cubicBezTo>
                    <a:pt x="371553" y="313200"/>
                    <a:pt x="375239" y="316903"/>
                    <a:pt x="380154" y="320606"/>
                  </a:cubicBezTo>
                  <a:cubicBezTo>
                    <a:pt x="385069" y="324310"/>
                    <a:pt x="387526" y="330482"/>
                    <a:pt x="389984" y="335420"/>
                  </a:cubicBezTo>
                  <a:cubicBezTo>
                    <a:pt x="392441" y="341592"/>
                    <a:pt x="393670" y="347764"/>
                    <a:pt x="393670" y="353936"/>
                  </a:cubicBezTo>
                  <a:cubicBezTo>
                    <a:pt x="393670" y="361343"/>
                    <a:pt x="392441" y="367515"/>
                    <a:pt x="389984" y="372453"/>
                  </a:cubicBezTo>
                  <a:cubicBezTo>
                    <a:pt x="387526" y="378625"/>
                    <a:pt x="385069" y="383563"/>
                    <a:pt x="380154" y="387266"/>
                  </a:cubicBezTo>
                  <a:cubicBezTo>
                    <a:pt x="376468" y="392204"/>
                    <a:pt x="371553" y="395908"/>
                    <a:pt x="365409" y="398376"/>
                  </a:cubicBezTo>
                  <a:cubicBezTo>
                    <a:pt x="359266" y="399611"/>
                    <a:pt x="353122" y="402080"/>
                    <a:pt x="348207" y="402080"/>
                  </a:cubicBezTo>
                  <a:cubicBezTo>
                    <a:pt x="343292" y="402080"/>
                    <a:pt x="338377" y="400845"/>
                    <a:pt x="334691" y="399611"/>
                  </a:cubicBezTo>
                  <a:cubicBezTo>
                    <a:pt x="331005" y="398376"/>
                    <a:pt x="327319" y="395908"/>
                    <a:pt x="323633" y="394673"/>
                  </a:cubicBezTo>
                  <a:cubicBezTo>
                    <a:pt x="318718" y="392204"/>
                    <a:pt x="316260" y="389735"/>
                    <a:pt x="312574" y="386032"/>
                  </a:cubicBezTo>
                  <a:cubicBezTo>
                    <a:pt x="308888" y="382329"/>
                    <a:pt x="307659" y="379860"/>
                    <a:pt x="306430" y="376156"/>
                  </a:cubicBezTo>
                  <a:cubicBezTo>
                    <a:pt x="305202" y="373688"/>
                    <a:pt x="305202" y="371219"/>
                    <a:pt x="305202" y="368750"/>
                  </a:cubicBezTo>
                  <a:cubicBezTo>
                    <a:pt x="305202" y="366281"/>
                    <a:pt x="306430" y="363812"/>
                    <a:pt x="307659" y="362577"/>
                  </a:cubicBezTo>
                  <a:cubicBezTo>
                    <a:pt x="308888" y="360109"/>
                    <a:pt x="310117" y="358874"/>
                    <a:pt x="312574" y="356405"/>
                  </a:cubicBezTo>
                  <a:cubicBezTo>
                    <a:pt x="313803" y="356405"/>
                    <a:pt x="316260" y="355171"/>
                    <a:pt x="318718" y="355171"/>
                  </a:cubicBezTo>
                  <a:cubicBezTo>
                    <a:pt x="322404" y="355171"/>
                    <a:pt x="326090" y="356405"/>
                    <a:pt x="328548" y="360109"/>
                  </a:cubicBezTo>
                  <a:cubicBezTo>
                    <a:pt x="329776" y="361343"/>
                    <a:pt x="332234" y="362577"/>
                    <a:pt x="332234" y="363812"/>
                  </a:cubicBezTo>
                  <a:cubicBezTo>
                    <a:pt x="334691" y="365046"/>
                    <a:pt x="334691" y="367515"/>
                    <a:pt x="335920" y="368750"/>
                  </a:cubicBezTo>
                  <a:cubicBezTo>
                    <a:pt x="337149" y="369984"/>
                    <a:pt x="338377" y="369984"/>
                    <a:pt x="340835" y="371219"/>
                  </a:cubicBezTo>
                  <a:cubicBezTo>
                    <a:pt x="342064" y="372453"/>
                    <a:pt x="344521" y="372453"/>
                    <a:pt x="348207" y="372453"/>
                  </a:cubicBezTo>
                  <a:cubicBezTo>
                    <a:pt x="353122" y="372453"/>
                    <a:pt x="358037" y="371219"/>
                    <a:pt x="360494" y="367515"/>
                  </a:cubicBezTo>
                  <a:cubicBezTo>
                    <a:pt x="364181" y="363812"/>
                    <a:pt x="366638" y="360109"/>
                    <a:pt x="366638" y="353936"/>
                  </a:cubicBezTo>
                  <a:cubicBezTo>
                    <a:pt x="366638" y="348999"/>
                    <a:pt x="364181" y="344061"/>
                    <a:pt x="360494" y="340357"/>
                  </a:cubicBezTo>
                  <a:cubicBezTo>
                    <a:pt x="358037" y="336654"/>
                    <a:pt x="353122" y="335420"/>
                    <a:pt x="348207" y="335420"/>
                  </a:cubicBezTo>
                  <a:lnTo>
                    <a:pt x="318718" y="335420"/>
                  </a:lnTo>
                  <a:cubicBezTo>
                    <a:pt x="315032" y="335420"/>
                    <a:pt x="311345" y="334185"/>
                    <a:pt x="308888" y="331716"/>
                  </a:cubicBezTo>
                  <a:cubicBezTo>
                    <a:pt x="305202" y="328013"/>
                    <a:pt x="303973" y="325544"/>
                    <a:pt x="303973" y="320606"/>
                  </a:cubicBezTo>
                  <a:lnTo>
                    <a:pt x="303973" y="281104"/>
                  </a:lnTo>
                  <a:cubicBezTo>
                    <a:pt x="303973" y="277401"/>
                    <a:pt x="305202" y="273697"/>
                    <a:pt x="308888" y="271229"/>
                  </a:cubicBezTo>
                  <a:cubicBezTo>
                    <a:pt x="311345" y="267525"/>
                    <a:pt x="315032" y="266291"/>
                    <a:pt x="318718" y="266291"/>
                  </a:cubicBezTo>
                  <a:close/>
                  <a:moveTo>
                    <a:pt x="396783" y="195172"/>
                  </a:moveTo>
                  <a:cubicBezTo>
                    <a:pt x="319831" y="195172"/>
                    <a:pt x="257773" y="257230"/>
                    <a:pt x="257773" y="334183"/>
                  </a:cubicBezTo>
                  <a:cubicBezTo>
                    <a:pt x="257773" y="409895"/>
                    <a:pt x="319831" y="473195"/>
                    <a:pt x="396783" y="473195"/>
                  </a:cubicBezTo>
                  <a:cubicBezTo>
                    <a:pt x="472493" y="473195"/>
                    <a:pt x="535792" y="409895"/>
                    <a:pt x="535792" y="334183"/>
                  </a:cubicBezTo>
                  <a:cubicBezTo>
                    <a:pt x="535792" y="257230"/>
                    <a:pt x="472493" y="195172"/>
                    <a:pt x="396783" y="195172"/>
                  </a:cubicBezTo>
                  <a:close/>
                  <a:moveTo>
                    <a:pt x="396783" y="166625"/>
                  </a:moveTo>
                  <a:cubicBezTo>
                    <a:pt x="488628" y="166625"/>
                    <a:pt x="563098" y="242336"/>
                    <a:pt x="563098" y="334183"/>
                  </a:cubicBezTo>
                  <a:cubicBezTo>
                    <a:pt x="563098" y="426030"/>
                    <a:pt x="488628" y="501742"/>
                    <a:pt x="396783" y="501742"/>
                  </a:cubicBezTo>
                  <a:cubicBezTo>
                    <a:pt x="304937" y="501742"/>
                    <a:pt x="229226" y="426030"/>
                    <a:pt x="229226" y="334183"/>
                  </a:cubicBezTo>
                  <a:cubicBezTo>
                    <a:pt x="229226" y="242336"/>
                    <a:pt x="304937" y="166625"/>
                    <a:pt x="396783" y="166625"/>
                  </a:cubicBezTo>
                  <a:close/>
                  <a:moveTo>
                    <a:pt x="60971" y="134194"/>
                  </a:moveTo>
                  <a:cubicBezTo>
                    <a:pt x="42306" y="134194"/>
                    <a:pt x="27375" y="149120"/>
                    <a:pt x="27375" y="167778"/>
                  </a:cubicBezTo>
                  <a:lnTo>
                    <a:pt x="27375" y="501128"/>
                  </a:lnTo>
                  <a:cubicBezTo>
                    <a:pt x="27375" y="519786"/>
                    <a:pt x="42306" y="534712"/>
                    <a:pt x="60971" y="534712"/>
                  </a:cubicBezTo>
                  <a:lnTo>
                    <a:pt x="118208" y="534712"/>
                  </a:lnTo>
                  <a:cubicBezTo>
                    <a:pt x="136873" y="534712"/>
                    <a:pt x="150560" y="548394"/>
                    <a:pt x="150560" y="565808"/>
                  </a:cubicBezTo>
                  <a:lnTo>
                    <a:pt x="150560" y="675266"/>
                  </a:lnTo>
                  <a:lnTo>
                    <a:pt x="257570" y="563320"/>
                  </a:lnTo>
                  <a:lnTo>
                    <a:pt x="227707" y="563320"/>
                  </a:lnTo>
                  <a:cubicBezTo>
                    <a:pt x="220241" y="563320"/>
                    <a:pt x="214019" y="557101"/>
                    <a:pt x="214019" y="548394"/>
                  </a:cubicBezTo>
                  <a:cubicBezTo>
                    <a:pt x="214019" y="540931"/>
                    <a:pt x="220241" y="534712"/>
                    <a:pt x="227707" y="534712"/>
                  </a:cubicBezTo>
                  <a:lnTo>
                    <a:pt x="298632" y="534712"/>
                  </a:lnTo>
                  <a:lnTo>
                    <a:pt x="396931" y="534712"/>
                  </a:lnTo>
                  <a:lnTo>
                    <a:pt x="731648" y="534712"/>
                  </a:lnTo>
                  <a:cubicBezTo>
                    <a:pt x="750313" y="534712"/>
                    <a:pt x="765244" y="519786"/>
                    <a:pt x="765244" y="501128"/>
                  </a:cubicBezTo>
                  <a:lnTo>
                    <a:pt x="765244" y="167778"/>
                  </a:lnTo>
                  <a:cubicBezTo>
                    <a:pt x="765244" y="149120"/>
                    <a:pt x="750313" y="134194"/>
                    <a:pt x="731648" y="134194"/>
                  </a:cubicBezTo>
                  <a:close/>
                  <a:moveTo>
                    <a:pt x="60971" y="105586"/>
                  </a:moveTo>
                  <a:lnTo>
                    <a:pt x="731648" y="105586"/>
                  </a:lnTo>
                  <a:cubicBezTo>
                    <a:pt x="766488" y="105586"/>
                    <a:pt x="795107" y="132950"/>
                    <a:pt x="795107" y="167778"/>
                  </a:cubicBezTo>
                  <a:lnTo>
                    <a:pt x="795107" y="288431"/>
                  </a:lnTo>
                  <a:lnTo>
                    <a:pt x="976775" y="288431"/>
                  </a:lnTo>
                  <a:cubicBezTo>
                    <a:pt x="1011615" y="288431"/>
                    <a:pt x="1038990" y="317039"/>
                    <a:pt x="1038990" y="350623"/>
                  </a:cubicBezTo>
                  <a:lnTo>
                    <a:pt x="1038990" y="683973"/>
                  </a:lnTo>
                  <a:cubicBezTo>
                    <a:pt x="1038990" y="718801"/>
                    <a:pt x="1011615" y="746165"/>
                    <a:pt x="976775" y="746165"/>
                  </a:cubicBezTo>
                  <a:lnTo>
                    <a:pt x="920782" y="746165"/>
                  </a:lnTo>
                  <a:cubicBezTo>
                    <a:pt x="918293" y="746165"/>
                    <a:pt x="917049" y="747409"/>
                    <a:pt x="917049" y="748653"/>
                  </a:cubicBezTo>
                  <a:lnTo>
                    <a:pt x="917049" y="881745"/>
                  </a:lnTo>
                  <a:cubicBezTo>
                    <a:pt x="917049" y="889208"/>
                    <a:pt x="912071" y="896671"/>
                    <a:pt x="904606" y="899159"/>
                  </a:cubicBezTo>
                  <a:cubicBezTo>
                    <a:pt x="902117" y="900402"/>
                    <a:pt x="900873" y="901646"/>
                    <a:pt x="897140" y="901646"/>
                  </a:cubicBezTo>
                  <a:cubicBezTo>
                    <a:pt x="893407" y="901646"/>
                    <a:pt x="887185" y="899159"/>
                    <a:pt x="884697" y="895427"/>
                  </a:cubicBezTo>
                  <a:lnTo>
                    <a:pt x="741602" y="747409"/>
                  </a:lnTo>
                  <a:cubicBezTo>
                    <a:pt x="741602" y="747409"/>
                    <a:pt x="741602" y="746165"/>
                    <a:pt x="740358" y="746165"/>
                  </a:cubicBezTo>
                  <a:lnTo>
                    <a:pt x="642059" y="746165"/>
                  </a:lnTo>
                  <a:lnTo>
                    <a:pt x="367068" y="746165"/>
                  </a:lnTo>
                  <a:cubicBezTo>
                    <a:pt x="333472" y="746165"/>
                    <a:pt x="304853" y="718801"/>
                    <a:pt x="304853" y="683973"/>
                  </a:cubicBezTo>
                  <a:lnTo>
                    <a:pt x="304853" y="563320"/>
                  </a:lnTo>
                  <a:lnTo>
                    <a:pt x="298632" y="563320"/>
                  </a:lnTo>
                  <a:cubicBezTo>
                    <a:pt x="297388" y="563320"/>
                    <a:pt x="296143" y="563320"/>
                    <a:pt x="296143" y="564564"/>
                  </a:cubicBezTo>
                  <a:lnTo>
                    <a:pt x="154293" y="712582"/>
                  </a:lnTo>
                  <a:cubicBezTo>
                    <a:pt x="150560" y="716313"/>
                    <a:pt x="145583" y="718801"/>
                    <a:pt x="140606" y="718801"/>
                  </a:cubicBezTo>
                  <a:cubicBezTo>
                    <a:pt x="138117" y="718801"/>
                    <a:pt x="136873" y="717557"/>
                    <a:pt x="133140" y="716313"/>
                  </a:cubicBezTo>
                  <a:cubicBezTo>
                    <a:pt x="126919" y="713825"/>
                    <a:pt x="121941" y="706362"/>
                    <a:pt x="121941" y="698899"/>
                  </a:cubicBezTo>
                  <a:lnTo>
                    <a:pt x="121941" y="565808"/>
                  </a:lnTo>
                  <a:cubicBezTo>
                    <a:pt x="121941" y="564564"/>
                    <a:pt x="120697" y="563320"/>
                    <a:pt x="118208" y="563320"/>
                  </a:cubicBezTo>
                  <a:lnTo>
                    <a:pt x="60971" y="563320"/>
                  </a:lnTo>
                  <a:cubicBezTo>
                    <a:pt x="26130" y="563320"/>
                    <a:pt x="0" y="535956"/>
                    <a:pt x="0" y="501128"/>
                  </a:cubicBezTo>
                  <a:lnTo>
                    <a:pt x="0" y="167778"/>
                  </a:lnTo>
                  <a:cubicBezTo>
                    <a:pt x="0" y="132950"/>
                    <a:pt x="26130" y="105586"/>
                    <a:pt x="60971" y="105586"/>
                  </a:cubicBezTo>
                  <a:close/>
                  <a:moveTo>
                    <a:pt x="954520" y="0"/>
                  </a:moveTo>
                  <a:cubicBezTo>
                    <a:pt x="958407" y="0"/>
                    <a:pt x="962450" y="1541"/>
                    <a:pt x="965559" y="4622"/>
                  </a:cubicBezTo>
                  <a:lnTo>
                    <a:pt x="1000385" y="40366"/>
                  </a:lnTo>
                  <a:cubicBezTo>
                    <a:pt x="1005360" y="44064"/>
                    <a:pt x="1007847" y="48994"/>
                    <a:pt x="1007847" y="55157"/>
                  </a:cubicBezTo>
                  <a:cubicBezTo>
                    <a:pt x="1009091" y="55157"/>
                    <a:pt x="1009091" y="57622"/>
                    <a:pt x="1009091" y="57622"/>
                  </a:cubicBezTo>
                  <a:lnTo>
                    <a:pt x="1009091" y="58854"/>
                  </a:lnTo>
                  <a:cubicBezTo>
                    <a:pt x="1009091" y="65017"/>
                    <a:pt x="1006603" y="72412"/>
                    <a:pt x="1001628" y="77343"/>
                  </a:cubicBezTo>
                  <a:lnTo>
                    <a:pt x="966803" y="111854"/>
                  </a:lnTo>
                  <a:cubicBezTo>
                    <a:pt x="963072" y="114319"/>
                    <a:pt x="959340" y="115552"/>
                    <a:pt x="956853" y="115552"/>
                  </a:cubicBezTo>
                  <a:cubicBezTo>
                    <a:pt x="953122" y="115552"/>
                    <a:pt x="949390" y="114319"/>
                    <a:pt x="945659" y="111854"/>
                  </a:cubicBezTo>
                  <a:cubicBezTo>
                    <a:pt x="940684" y="105691"/>
                    <a:pt x="940684" y="97063"/>
                    <a:pt x="945659" y="92133"/>
                  </a:cubicBezTo>
                  <a:lnTo>
                    <a:pt x="965559" y="72412"/>
                  </a:lnTo>
                  <a:lnTo>
                    <a:pt x="259100" y="72412"/>
                  </a:lnTo>
                  <a:cubicBezTo>
                    <a:pt x="250394" y="72412"/>
                    <a:pt x="244175" y="66250"/>
                    <a:pt x="244175" y="57622"/>
                  </a:cubicBezTo>
                  <a:cubicBezTo>
                    <a:pt x="244175" y="50226"/>
                    <a:pt x="250394" y="44064"/>
                    <a:pt x="259100" y="44064"/>
                  </a:cubicBezTo>
                  <a:lnTo>
                    <a:pt x="964315" y="44064"/>
                  </a:lnTo>
                  <a:lnTo>
                    <a:pt x="944415" y="24343"/>
                  </a:lnTo>
                  <a:cubicBezTo>
                    <a:pt x="939440" y="18180"/>
                    <a:pt x="939440" y="9552"/>
                    <a:pt x="944415" y="4622"/>
                  </a:cubicBezTo>
                  <a:cubicBezTo>
                    <a:pt x="946902" y="1541"/>
                    <a:pt x="950634" y="0"/>
                    <a:pt x="954520" y="0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45000" tIns="22500" rIns="45000" bIns="22500" anchor="ctr" anchorCtr="1" compatLnSpc="0">
              <a:noAutofit/>
            </a:bodyPr>
            <a:lstStyle/>
            <a:p>
              <a:pPr defTabSz="914217" hangingPunct="0"/>
              <a:endParaRPr lang="en-US" sz="900">
                <a:solidFill>
                  <a:srgbClr val="747994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D16F6B3E-B98D-4E32-9ED5-7070C55A05C2}"/>
                </a:ext>
              </a:extLst>
            </p:cNvPr>
            <p:cNvSpPr/>
            <p:nvPr/>
          </p:nvSpPr>
          <p:spPr>
            <a:xfrm>
              <a:off x="3980848" y="3679232"/>
              <a:ext cx="269714" cy="551262"/>
            </a:xfrm>
            <a:custGeom>
              <a:avLst/>
              <a:gdLst>
                <a:gd name="connsiteX0" fmla="*/ 381488 w 539428"/>
                <a:gd name="connsiteY0" fmla="*/ 836318 h 1102523"/>
                <a:gd name="connsiteX1" fmla="*/ 290825 w 539428"/>
                <a:gd name="connsiteY1" fmla="*/ 918419 h 1102523"/>
                <a:gd name="connsiteX2" fmla="*/ 432408 w 539428"/>
                <a:gd name="connsiteY2" fmla="*/ 1045301 h 1102523"/>
                <a:gd name="connsiteX3" fmla="*/ 157936 w 539428"/>
                <a:gd name="connsiteY3" fmla="*/ 835074 h 1102523"/>
                <a:gd name="connsiteX4" fmla="*/ 107016 w 539428"/>
                <a:gd name="connsiteY4" fmla="*/ 1046545 h 1102523"/>
                <a:gd name="connsiteX5" fmla="*/ 248599 w 539428"/>
                <a:gd name="connsiteY5" fmla="*/ 917175 h 1102523"/>
                <a:gd name="connsiteX6" fmla="*/ 269712 w 539428"/>
                <a:gd name="connsiteY6" fmla="*/ 719387 h 1102523"/>
                <a:gd name="connsiteX7" fmla="*/ 171597 w 539428"/>
                <a:gd name="connsiteY7" fmla="*/ 808951 h 1102523"/>
                <a:gd name="connsiteX8" fmla="*/ 269712 w 539428"/>
                <a:gd name="connsiteY8" fmla="*/ 898516 h 1102523"/>
                <a:gd name="connsiteX9" fmla="*/ 369069 w 539428"/>
                <a:gd name="connsiteY9" fmla="*/ 808951 h 1102523"/>
                <a:gd name="connsiteX10" fmla="*/ 339262 w 539428"/>
                <a:gd name="connsiteY10" fmla="*/ 657190 h 1102523"/>
                <a:gd name="connsiteX11" fmla="*/ 290825 w 539428"/>
                <a:gd name="connsiteY11" fmla="*/ 700728 h 1102523"/>
                <a:gd name="connsiteX12" fmla="*/ 365343 w 539428"/>
                <a:gd name="connsiteY12" fmla="*/ 766657 h 1102523"/>
                <a:gd name="connsiteX13" fmla="*/ 201404 w 539428"/>
                <a:gd name="connsiteY13" fmla="*/ 657190 h 1102523"/>
                <a:gd name="connsiteX14" fmla="*/ 174081 w 539428"/>
                <a:gd name="connsiteY14" fmla="*/ 767901 h 1102523"/>
                <a:gd name="connsiteX15" fmla="*/ 248599 w 539428"/>
                <a:gd name="connsiteY15" fmla="*/ 700728 h 1102523"/>
                <a:gd name="connsiteX16" fmla="*/ 269712 w 539428"/>
                <a:gd name="connsiteY16" fmla="*/ 582553 h 1102523"/>
                <a:gd name="connsiteX17" fmla="*/ 216308 w 539428"/>
                <a:gd name="connsiteY17" fmla="*/ 631067 h 1102523"/>
                <a:gd name="connsiteX18" fmla="*/ 269712 w 539428"/>
                <a:gd name="connsiteY18" fmla="*/ 680825 h 1102523"/>
                <a:gd name="connsiteX19" fmla="*/ 325600 w 539428"/>
                <a:gd name="connsiteY19" fmla="*/ 631067 h 1102523"/>
                <a:gd name="connsiteX20" fmla="*/ 311939 w 539428"/>
                <a:gd name="connsiteY20" fmla="*/ 543990 h 1102523"/>
                <a:gd name="connsiteX21" fmla="*/ 290825 w 539428"/>
                <a:gd name="connsiteY21" fmla="*/ 562649 h 1102523"/>
                <a:gd name="connsiteX22" fmla="*/ 323116 w 539428"/>
                <a:gd name="connsiteY22" fmla="*/ 591260 h 1102523"/>
                <a:gd name="connsiteX23" fmla="*/ 227485 w 539428"/>
                <a:gd name="connsiteY23" fmla="*/ 543990 h 1102523"/>
                <a:gd name="connsiteX24" fmla="*/ 216308 w 539428"/>
                <a:gd name="connsiteY24" fmla="*/ 592504 h 1102523"/>
                <a:gd name="connsiteX25" fmla="*/ 248599 w 539428"/>
                <a:gd name="connsiteY25" fmla="*/ 562649 h 1102523"/>
                <a:gd name="connsiteX26" fmla="*/ 269712 w 539428"/>
                <a:gd name="connsiteY26" fmla="*/ 367350 h 1102523"/>
                <a:gd name="connsiteX27" fmla="*/ 234937 w 539428"/>
                <a:gd name="connsiteY27" fmla="*/ 511648 h 1102523"/>
                <a:gd name="connsiteX28" fmla="*/ 269712 w 539428"/>
                <a:gd name="connsiteY28" fmla="*/ 543990 h 1102523"/>
                <a:gd name="connsiteX29" fmla="*/ 304487 w 539428"/>
                <a:gd name="connsiteY29" fmla="*/ 511648 h 1102523"/>
                <a:gd name="connsiteX30" fmla="*/ 269712 w 539428"/>
                <a:gd name="connsiteY30" fmla="*/ 260370 h 1102523"/>
                <a:gd name="connsiteX31" fmla="*/ 297035 w 539428"/>
                <a:gd name="connsiteY31" fmla="*/ 288981 h 1102523"/>
                <a:gd name="connsiteX32" fmla="*/ 285857 w 539428"/>
                <a:gd name="connsiteY32" fmla="*/ 310128 h 1102523"/>
                <a:gd name="connsiteX33" fmla="*/ 469667 w 539428"/>
                <a:gd name="connsiteY33" fmla="*/ 1081376 h 1102523"/>
                <a:gd name="connsiteX34" fmla="*/ 468425 w 539428"/>
                <a:gd name="connsiteY34" fmla="*/ 1097547 h 1102523"/>
                <a:gd name="connsiteX35" fmla="*/ 457248 w 539428"/>
                <a:gd name="connsiteY35" fmla="*/ 1102523 h 1102523"/>
                <a:gd name="connsiteX36" fmla="*/ 447312 w 539428"/>
                <a:gd name="connsiteY36" fmla="*/ 1098791 h 1102523"/>
                <a:gd name="connsiteX37" fmla="*/ 269712 w 539428"/>
                <a:gd name="connsiteY37" fmla="*/ 937078 h 1102523"/>
                <a:gd name="connsiteX38" fmla="*/ 92112 w 539428"/>
                <a:gd name="connsiteY38" fmla="*/ 1098791 h 1102523"/>
                <a:gd name="connsiteX39" fmla="*/ 88386 w 539428"/>
                <a:gd name="connsiteY39" fmla="*/ 1101279 h 1102523"/>
                <a:gd name="connsiteX40" fmla="*/ 87144 w 539428"/>
                <a:gd name="connsiteY40" fmla="*/ 1101279 h 1102523"/>
                <a:gd name="connsiteX41" fmla="*/ 84660 w 539428"/>
                <a:gd name="connsiteY41" fmla="*/ 1102523 h 1102523"/>
                <a:gd name="connsiteX42" fmla="*/ 83418 w 539428"/>
                <a:gd name="connsiteY42" fmla="*/ 1102523 h 1102523"/>
                <a:gd name="connsiteX43" fmla="*/ 79693 w 539428"/>
                <a:gd name="connsiteY43" fmla="*/ 1102523 h 1102523"/>
                <a:gd name="connsiteX44" fmla="*/ 75967 w 539428"/>
                <a:gd name="connsiteY44" fmla="*/ 1101279 h 1102523"/>
                <a:gd name="connsiteX45" fmla="*/ 75967 w 539428"/>
                <a:gd name="connsiteY45" fmla="*/ 1100035 h 1102523"/>
                <a:gd name="connsiteX46" fmla="*/ 72241 w 539428"/>
                <a:gd name="connsiteY46" fmla="*/ 1097547 h 1102523"/>
                <a:gd name="connsiteX47" fmla="*/ 69757 w 539428"/>
                <a:gd name="connsiteY47" fmla="*/ 1093815 h 1102523"/>
                <a:gd name="connsiteX48" fmla="*/ 69757 w 539428"/>
                <a:gd name="connsiteY48" fmla="*/ 1091327 h 1102523"/>
                <a:gd name="connsiteX49" fmla="*/ 68515 w 539428"/>
                <a:gd name="connsiteY49" fmla="*/ 1087596 h 1102523"/>
                <a:gd name="connsiteX50" fmla="*/ 68515 w 539428"/>
                <a:gd name="connsiteY50" fmla="*/ 1086352 h 1102523"/>
                <a:gd name="connsiteX51" fmla="*/ 68515 w 539428"/>
                <a:gd name="connsiteY51" fmla="*/ 1085108 h 1102523"/>
                <a:gd name="connsiteX52" fmla="*/ 254809 w 539428"/>
                <a:gd name="connsiteY52" fmla="*/ 311372 h 1102523"/>
                <a:gd name="connsiteX53" fmla="*/ 241147 w 539428"/>
                <a:gd name="connsiteY53" fmla="*/ 288981 h 1102523"/>
                <a:gd name="connsiteX54" fmla="*/ 269712 w 539428"/>
                <a:gd name="connsiteY54" fmla="*/ 260370 h 1102523"/>
                <a:gd name="connsiteX55" fmla="*/ 269716 w 539428"/>
                <a:gd name="connsiteY55" fmla="*/ 137039 h 1102523"/>
                <a:gd name="connsiteX56" fmla="*/ 403636 w 539428"/>
                <a:gd name="connsiteY56" fmla="*/ 269641 h 1102523"/>
                <a:gd name="connsiteX57" fmla="*/ 357756 w 539428"/>
                <a:gd name="connsiteY57" fmla="*/ 370021 h 1102523"/>
                <a:gd name="connsiteX58" fmla="*/ 347836 w 539428"/>
                <a:gd name="connsiteY58" fmla="*/ 373739 h 1102523"/>
                <a:gd name="connsiteX59" fmla="*/ 336676 w 539428"/>
                <a:gd name="connsiteY59" fmla="*/ 368782 h 1102523"/>
                <a:gd name="connsiteX60" fmla="*/ 339156 w 539428"/>
                <a:gd name="connsiteY60" fmla="*/ 348954 h 1102523"/>
                <a:gd name="connsiteX61" fmla="*/ 375116 w 539428"/>
                <a:gd name="connsiteY61" fmla="*/ 269641 h 1102523"/>
                <a:gd name="connsiteX62" fmla="*/ 269716 w 539428"/>
                <a:gd name="connsiteY62" fmla="*/ 165542 h 1102523"/>
                <a:gd name="connsiteX63" fmla="*/ 165557 w 539428"/>
                <a:gd name="connsiteY63" fmla="*/ 269641 h 1102523"/>
                <a:gd name="connsiteX64" fmla="*/ 195317 w 539428"/>
                <a:gd name="connsiteY64" fmla="*/ 342757 h 1102523"/>
                <a:gd name="connsiteX65" fmla="*/ 195317 w 539428"/>
                <a:gd name="connsiteY65" fmla="*/ 362586 h 1102523"/>
                <a:gd name="connsiteX66" fmla="*/ 174237 w 539428"/>
                <a:gd name="connsiteY66" fmla="*/ 362586 h 1102523"/>
                <a:gd name="connsiteX67" fmla="*/ 137037 w 539428"/>
                <a:gd name="connsiteY67" fmla="*/ 269641 h 1102523"/>
                <a:gd name="connsiteX68" fmla="*/ 269716 w 539428"/>
                <a:gd name="connsiteY68" fmla="*/ 137039 h 1102523"/>
                <a:gd name="connsiteX69" fmla="*/ 269714 w 539428"/>
                <a:gd name="connsiteY69" fmla="*/ 68521 h 1102523"/>
                <a:gd name="connsiteX70" fmla="*/ 470910 w 539428"/>
                <a:gd name="connsiteY70" fmla="*/ 269676 h 1102523"/>
                <a:gd name="connsiteX71" fmla="*/ 369070 w 539428"/>
                <a:gd name="connsiteY71" fmla="*/ 444755 h 1102523"/>
                <a:gd name="connsiteX72" fmla="*/ 361619 w 539428"/>
                <a:gd name="connsiteY72" fmla="*/ 445997 h 1102523"/>
                <a:gd name="connsiteX73" fmla="*/ 349199 w 539428"/>
                <a:gd name="connsiteY73" fmla="*/ 439788 h 1102523"/>
                <a:gd name="connsiteX74" fmla="*/ 355409 w 539428"/>
                <a:gd name="connsiteY74" fmla="*/ 419921 h 1102523"/>
                <a:gd name="connsiteX75" fmla="*/ 442345 w 539428"/>
                <a:gd name="connsiteY75" fmla="*/ 269676 h 1102523"/>
                <a:gd name="connsiteX76" fmla="*/ 269714 w 539428"/>
                <a:gd name="connsiteY76" fmla="*/ 97080 h 1102523"/>
                <a:gd name="connsiteX77" fmla="*/ 98326 w 539428"/>
                <a:gd name="connsiteY77" fmla="*/ 269676 h 1102523"/>
                <a:gd name="connsiteX78" fmla="*/ 185262 w 539428"/>
                <a:gd name="connsiteY78" fmla="*/ 419921 h 1102523"/>
                <a:gd name="connsiteX79" fmla="*/ 190230 w 539428"/>
                <a:gd name="connsiteY79" fmla="*/ 439788 h 1102523"/>
                <a:gd name="connsiteX80" fmla="*/ 170359 w 539428"/>
                <a:gd name="connsiteY80" fmla="*/ 444755 h 1102523"/>
                <a:gd name="connsiteX81" fmla="*/ 68519 w 539428"/>
                <a:gd name="connsiteY81" fmla="*/ 269676 h 1102523"/>
                <a:gd name="connsiteX82" fmla="*/ 269714 w 539428"/>
                <a:gd name="connsiteY82" fmla="*/ 68521 h 1102523"/>
                <a:gd name="connsiteX83" fmla="*/ 269714 w 539428"/>
                <a:gd name="connsiteY83" fmla="*/ 0 h 1102523"/>
                <a:gd name="connsiteX84" fmla="*/ 539428 w 539428"/>
                <a:gd name="connsiteY84" fmla="*/ 269674 h 1102523"/>
                <a:gd name="connsiteX85" fmla="*/ 402707 w 539428"/>
                <a:gd name="connsiteY85" fmla="*/ 504552 h 1102523"/>
                <a:gd name="connsiteX86" fmla="*/ 395249 w 539428"/>
                <a:gd name="connsiteY86" fmla="*/ 507037 h 1102523"/>
                <a:gd name="connsiteX87" fmla="*/ 382820 w 539428"/>
                <a:gd name="connsiteY87" fmla="*/ 499581 h 1102523"/>
                <a:gd name="connsiteX88" fmla="*/ 387792 w 539428"/>
                <a:gd name="connsiteY88" fmla="*/ 479697 h 1102523"/>
                <a:gd name="connsiteX89" fmla="*/ 510841 w 539428"/>
                <a:gd name="connsiteY89" fmla="*/ 269674 h 1102523"/>
                <a:gd name="connsiteX90" fmla="*/ 269714 w 539428"/>
                <a:gd name="connsiteY90" fmla="*/ 29826 h 1102523"/>
                <a:gd name="connsiteX91" fmla="*/ 28587 w 539428"/>
                <a:gd name="connsiteY91" fmla="*/ 269674 h 1102523"/>
                <a:gd name="connsiteX92" fmla="*/ 151636 w 539428"/>
                <a:gd name="connsiteY92" fmla="*/ 479697 h 1102523"/>
                <a:gd name="connsiteX93" fmla="*/ 157851 w 539428"/>
                <a:gd name="connsiteY93" fmla="*/ 499581 h 1102523"/>
                <a:gd name="connsiteX94" fmla="*/ 137964 w 539428"/>
                <a:gd name="connsiteY94" fmla="*/ 504552 h 1102523"/>
                <a:gd name="connsiteX95" fmla="*/ 0 w 539428"/>
                <a:gd name="connsiteY95" fmla="*/ 269674 h 1102523"/>
                <a:gd name="connsiteX96" fmla="*/ 269714 w 539428"/>
                <a:gd name="connsiteY96" fmla="*/ 0 h 110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539428" h="1102523">
                  <a:moveTo>
                    <a:pt x="381488" y="836318"/>
                  </a:moveTo>
                  <a:lnTo>
                    <a:pt x="290825" y="918419"/>
                  </a:lnTo>
                  <a:lnTo>
                    <a:pt x="432408" y="1045301"/>
                  </a:lnTo>
                  <a:close/>
                  <a:moveTo>
                    <a:pt x="157936" y="835074"/>
                  </a:moveTo>
                  <a:lnTo>
                    <a:pt x="107016" y="1046545"/>
                  </a:lnTo>
                  <a:lnTo>
                    <a:pt x="248599" y="917175"/>
                  </a:lnTo>
                  <a:close/>
                  <a:moveTo>
                    <a:pt x="269712" y="719387"/>
                  </a:moveTo>
                  <a:lnTo>
                    <a:pt x="171597" y="808951"/>
                  </a:lnTo>
                  <a:lnTo>
                    <a:pt x="269712" y="898516"/>
                  </a:lnTo>
                  <a:lnTo>
                    <a:pt x="369069" y="808951"/>
                  </a:lnTo>
                  <a:close/>
                  <a:moveTo>
                    <a:pt x="339262" y="657190"/>
                  </a:moveTo>
                  <a:lnTo>
                    <a:pt x="290825" y="700728"/>
                  </a:lnTo>
                  <a:lnTo>
                    <a:pt x="365343" y="766657"/>
                  </a:lnTo>
                  <a:close/>
                  <a:moveTo>
                    <a:pt x="201404" y="657190"/>
                  </a:moveTo>
                  <a:lnTo>
                    <a:pt x="174081" y="767901"/>
                  </a:lnTo>
                  <a:lnTo>
                    <a:pt x="248599" y="700728"/>
                  </a:lnTo>
                  <a:close/>
                  <a:moveTo>
                    <a:pt x="269712" y="582553"/>
                  </a:moveTo>
                  <a:lnTo>
                    <a:pt x="216308" y="631067"/>
                  </a:lnTo>
                  <a:lnTo>
                    <a:pt x="269712" y="680825"/>
                  </a:lnTo>
                  <a:lnTo>
                    <a:pt x="325600" y="631067"/>
                  </a:lnTo>
                  <a:close/>
                  <a:moveTo>
                    <a:pt x="311939" y="543990"/>
                  </a:moveTo>
                  <a:lnTo>
                    <a:pt x="290825" y="562649"/>
                  </a:lnTo>
                  <a:lnTo>
                    <a:pt x="323116" y="591260"/>
                  </a:lnTo>
                  <a:close/>
                  <a:moveTo>
                    <a:pt x="227485" y="543990"/>
                  </a:moveTo>
                  <a:lnTo>
                    <a:pt x="216308" y="592504"/>
                  </a:lnTo>
                  <a:lnTo>
                    <a:pt x="248599" y="562649"/>
                  </a:lnTo>
                  <a:close/>
                  <a:moveTo>
                    <a:pt x="269712" y="367350"/>
                  </a:moveTo>
                  <a:lnTo>
                    <a:pt x="234937" y="511648"/>
                  </a:lnTo>
                  <a:lnTo>
                    <a:pt x="269712" y="543990"/>
                  </a:lnTo>
                  <a:lnTo>
                    <a:pt x="304487" y="511648"/>
                  </a:lnTo>
                  <a:close/>
                  <a:moveTo>
                    <a:pt x="269712" y="260370"/>
                  </a:moveTo>
                  <a:cubicBezTo>
                    <a:pt x="284616" y="260370"/>
                    <a:pt x="297035" y="272809"/>
                    <a:pt x="297035" y="288981"/>
                  </a:cubicBezTo>
                  <a:cubicBezTo>
                    <a:pt x="297035" y="296444"/>
                    <a:pt x="292067" y="305152"/>
                    <a:pt x="285857" y="310128"/>
                  </a:cubicBezTo>
                  <a:lnTo>
                    <a:pt x="469667" y="1081376"/>
                  </a:lnTo>
                  <a:cubicBezTo>
                    <a:pt x="473393" y="1086352"/>
                    <a:pt x="472151" y="1093815"/>
                    <a:pt x="468425" y="1097547"/>
                  </a:cubicBezTo>
                  <a:cubicBezTo>
                    <a:pt x="465941" y="1101279"/>
                    <a:pt x="460973" y="1102523"/>
                    <a:pt x="457248" y="1102523"/>
                  </a:cubicBezTo>
                  <a:cubicBezTo>
                    <a:pt x="453522" y="1102523"/>
                    <a:pt x="449796" y="1101279"/>
                    <a:pt x="447312" y="1098791"/>
                  </a:cubicBezTo>
                  <a:lnTo>
                    <a:pt x="269712" y="937078"/>
                  </a:lnTo>
                  <a:lnTo>
                    <a:pt x="92112" y="1098791"/>
                  </a:lnTo>
                  <a:cubicBezTo>
                    <a:pt x="92112" y="1100035"/>
                    <a:pt x="89628" y="1101279"/>
                    <a:pt x="88386" y="1101279"/>
                  </a:cubicBezTo>
                  <a:lnTo>
                    <a:pt x="87144" y="1101279"/>
                  </a:lnTo>
                  <a:cubicBezTo>
                    <a:pt x="85902" y="1102523"/>
                    <a:pt x="84660" y="1102523"/>
                    <a:pt x="84660" y="1102523"/>
                  </a:cubicBezTo>
                  <a:lnTo>
                    <a:pt x="83418" y="1102523"/>
                  </a:lnTo>
                  <a:cubicBezTo>
                    <a:pt x="82177" y="1102523"/>
                    <a:pt x="80935" y="1102523"/>
                    <a:pt x="79693" y="1102523"/>
                  </a:cubicBezTo>
                  <a:cubicBezTo>
                    <a:pt x="78451" y="1101279"/>
                    <a:pt x="77209" y="1101279"/>
                    <a:pt x="75967" y="1101279"/>
                  </a:cubicBezTo>
                  <a:cubicBezTo>
                    <a:pt x="75967" y="1101279"/>
                    <a:pt x="75967" y="1101279"/>
                    <a:pt x="75967" y="1100035"/>
                  </a:cubicBezTo>
                  <a:cubicBezTo>
                    <a:pt x="74725" y="1100035"/>
                    <a:pt x="73483" y="1098791"/>
                    <a:pt x="72241" y="1097547"/>
                  </a:cubicBezTo>
                  <a:cubicBezTo>
                    <a:pt x="70999" y="1096303"/>
                    <a:pt x="69757" y="1095059"/>
                    <a:pt x="69757" y="1093815"/>
                  </a:cubicBezTo>
                  <a:cubicBezTo>
                    <a:pt x="69757" y="1092571"/>
                    <a:pt x="69757" y="1092571"/>
                    <a:pt x="69757" y="1091327"/>
                  </a:cubicBezTo>
                  <a:cubicBezTo>
                    <a:pt x="68515" y="1090084"/>
                    <a:pt x="68515" y="1088840"/>
                    <a:pt x="68515" y="1087596"/>
                  </a:cubicBezTo>
                  <a:cubicBezTo>
                    <a:pt x="68515" y="1087596"/>
                    <a:pt x="68515" y="1087596"/>
                    <a:pt x="68515" y="1086352"/>
                  </a:cubicBezTo>
                  <a:lnTo>
                    <a:pt x="68515" y="1085108"/>
                  </a:lnTo>
                  <a:lnTo>
                    <a:pt x="254809" y="311372"/>
                  </a:lnTo>
                  <a:cubicBezTo>
                    <a:pt x="246115" y="306396"/>
                    <a:pt x="241147" y="297688"/>
                    <a:pt x="241147" y="288981"/>
                  </a:cubicBezTo>
                  <a:cubicBezTo>
                    <a:pt x="241147" y="272809"/>
                    <a:pt x="254809" y="260370"/>
                    <a:pt x="269712" y="260370"/>
                  </a:cubicBezTo>
                  <a:close/>
                  <a:moveTo>
                    <a:pt x="269716" y="137039"/>
                  </a:moveTo>
                  <a:cubicBezTo>
                    <a:pt x="344116" y="137039"/>
                    <a:pt x="403636" y="196524"/>
                    <a:pt x="403636" y="269641"/>
                  </a:cubicBezTo>
                  <a:cubicBezTo>
                    <a:pt x="403636" y="308058"/>
                    <a:pt x="386276" y="343997"/>
                    <a:pt x="357756" y="370021"/>
                  </a:cubicBezTo>
                  <a:cubicBezTo>
                    <a:pt x="354036" y="372500"/>
                    <a:pt x="351556" y="373739"/>
                    <a:pt x="347836" y="373739"/>
                  </a:cubicBezTo>
                  <a:cubicBezTo>
                    <a:pt x="344116" y="373739"/>
                    <a:pt x="340396" y="371260"/>
                    <a:pt x="336676" y="368782"/>
                  </a:cubicBezTo>
                  <a:cubicBezTo>
                    <a:pt x="331716" y="362586"/>
                    <a:pt x="332956" y="353911"/>
                    <a:pt x="339156" y="348954"/>
                  </a:cubicBezTo>
                  <a:cubicBezTo>
                    <a:pt x="361476" y="329125"/>
                    <a:pt x="375116" y="299383"/>
                    <a:pt x="375116" y="269641"/>
                  </a:cubicBezTo>
                  <a:cubicBezTo>
                    <a:pt x="375116" y="211395"/>
                    <a:pt x="327996" y="165542"/>
                    <a:pt x="269716" y="165542"/>
                  </a:cubicBezTo>
                  <a:cubicBezTo>
                    <a:pt x="212677" y="165542"/>
                    <a:pt x="165557" y="211395"/>
                    <a:pt x="165557" y="269641"/>
                  </a:cubicBezTo>
                  <a:cubicBezTo>
                    <a:pt x="165557" y="298144"/>
                    <a:pt x="176717" y="322929"/>
                    <a:pt x="195317" y="342757"/>
                  </a:cubicBezTo>
                  <a:cubicBezTo>
                    <a:pt x="201517" y="348954"/>
                    <a:pt x="201517" y="357629"/>
                    <a:pt x="195317" y="362586"/>
                  </a:cubicBezTo>
                  <a:cubicBezTo>
                    <a:pt x="190357" y="368782"/>
                    <a:pt x="180437" y="368782"/>
                    <a:pt x="174237" y="362586"/>
                  </a:cubicBezTo>
                  <a:cubicBezTo>
                    <a:pt x="150677" y="337800"/>
                    <a:pt x="137037" y="305579"/>
                    <a:pt x="137037" y="269641"/>
                  </a:cubicBezTo>
                  <a:cubicBezTo>
                    <a:pt x="137037" y="196524"/>
                    <a:pt x="196557" y="137039"/>
                    <a:pt x="269716" y="137039"/>
                  </a:cubicBezTo>
                  <a:close/>
                  <a:moveTo>
                    <a:pt x="269714" y="68521"/>
                  </a:moveTo>
                  <a:cubicBezTo>
                    <a:pt x="381490" y="68521"/>
                    <a:pt x="470910" y="159165"/>
                    <a:pt x="470910" y="269676"/>
                  </a:cubicBezTo>
                  <a:cubicBezTo>
                    <a:pt x="470910" y="341694"/>
                    <a:pt x="432410" y="408746"/>
                    <a:pt x="369070" y="444755"/>
                  </a:cubicBezTo>
                  <a:cubicBezTo>
                    <a:pt x="367828" y="445997"/>
                    <a:pt x="364102" y="445997"/>
                    <a:pt x="361619" y="445997"/>
                  </a:cubicBezTo>
                  <a:cubicBezTo>
                    <a:pt x="357893" y="445997"/>
                    <a:pt x="351683" y="444755"/>
                    <a:pt x="349199" y="439788"/>
                  </a:cubicBezTo>
                  <a:cubicBezTo>
                    <a:pt x="346715" y="432338"/>
                    <a:pt x="347957" y="423646"/>
                    <a:pt x="355409" y="419921"/>
                  </a:cubicBezTo>
                  <a:cubicBezTo>
                    <a:pt x="408813" y="388879"/>
                    <a:pt x="442345" y="331761"/>
                    <a:pt x="442345" y="269676"/>
                  </a:cubicBezTo>
                  <a:cubicBezTo>
                    <a:pt x="442345" y="174065"/>
                    <a:pt x="365344" y="97080"/>
                    <a:pt x="269714" y="97080"/>
                  </a:cubicBezTo>
                  <a:cubicBezTo>
                    <a:pt x="175326" y="97080"/>
                    <a:pt x="98326" y="174065"/>
                    <a:pt x="98326" y="269676"/>
                  </a:cubicBezTo>
                  <a:cubicBezTo>
                    <a:pt x="98326" y="331761"/>
                    <a:pt x="131858" y="388879"/>
                    <a:pt x="185262" y="419921"/>
                  </a:cubicBezTo>
                  <a:cubicBezTo>
                    <a:pt x="191472" y="423646"/>
                    <a:pt x="193956" y="432338"/>
                    <a:pt x="190230" y="439788"/>
                  </a:cubicBezTo>
                  <a:cubicBezTo>
                    <a:pt x="186504" y="445997"/>
                    <a:pt x="177810" y="448480"/>
                    <a:pt x="170359" y="444755"/>
                  </a:cubicBezTo>
                  <a:cubicBezTo>
                    <a:pt x="107019" y="408746"/>
                    <a:pt x="68519" y="341694"/>
                    <a:pt x="68519" y="269676"/>
                  </a:cubicBezTo>
                  <a:cubicBezTo>
                    <a:pt x="68519" y="159165"/>
                    <a:pt x="159181" y="68521"/>
                    <a:pt x="269714" y="68521"/>
                  </a:cubicBezTo>
                  <a:close/>
                  <a:moveTo>
                    <a:pt x="269714" y="0"/>
                  </a:moveTo>
                  <a:cubicBezTo>
                    <a:pt x="418865" y="0"/>
                    <a:pt x="539428" y="121788"/>
                    <a:pt x="539428" y="269674"/>
                  </a:cubicBezTo>
                  <a:cubicBezTo>
                    <a:pt x="539428" y="366608"/>
                    <a:pt x="487225" y="456085"/>
                    <a:pt x="402707" y="504552"/>
                  </a:cubicBezTo>
                  <a:cubicBezTo>
                    <a:pt x="400221" y="505794"/>
                    <a:pt x="397735" y="507037"/>
                    <a:pt x="395249" y="507037"/>
                  </a:cubicBezTo>
                  <a:cubicBezTo>
                    <a:pt x="390277" y="507037"/>
                    <a:pt x="385306" y="503309"/>
                    <a:pt x="382820" y="499581"/>
                  </a:cubicBezTo>
                  <a:cubicBezTo>
                    <a:pt x="379091" y="492124"/>
                    <a:pt x="381577" y="483425"/>
                    <a:pt x="387792" y="479697"/>
                  </a:cubicBezTo>
                  <a:cubicBezTo>
                    <a:pt x="463610" y="436201"/>
                    <a:pt x="510841" y="356666"/>
                    <a:pt x="510841" y="269674"/>
                  </a:cubicBezTo>
                  <a:cubicBezTo>
                    <a:pt x="510841" y="136701"/>
                    <a:pt x="403950" y="29826"/>
                    <a:pt x="269714" y="29826"/>
                  </a:cubicBezTo>
                  <a:cubicBezTo>
                    <a:pt x="136721" y="29826"/>
                    <a:pt x="28587" y="136701"/>
                    <a:pt x="28587" y="269674"/>
                  </a:cubicBezTo>
                  <a:cubicBezTo>
                    <a:pt x="28587" y="356666"/>
                    <a:pt x="75818" y="436201"/>
                    <a:pt x="151636" y="479697"/>
                  </a:cubicBezTo>
                  <a:cubicBezTo>
                    <a:pt x="157851" y="483425"/>
                    <a:pt x="161580" y="492124"/>
                    <a:pt x="157851" y="499581"/>
                  </a:cubicBezTo>
                  <a:cubicBezTo>
                    <a:pt x="152879" y="505794"/>
                    <a:pt x="144179" y="508280"/>
                    <a:pt x="137964" y="504552"/>
                  </a:cubicBezTo>
                  <a:cubicBezTo>
                    <a:pt x="53446" y="456085"/>
                    <a:pt x="0" y="366608"/>
                    <a:pt x="0" y="269674"/>
                  </a:cubicBezTo>
                  <a:cubicBezTo>
                    <a:pt x="0" y="121788"/>
                    <a:pt x="120563" y="0"/>
                    <a:pt x="269714" y="0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45000" tIns="22500" rIns="45000" bIns="22500" anchor="ctr" anchorCtr="1" compatLnSpc="0">
              <a:noAutofit/>
            </a:bodyPr>
            <a:lstStyle/>
            <a:p>
              <a:pPr defTabSz="914217" hangingPunct="0"/>
              <a:endParaRPr lang="en-US" sz="900">
                <a:solidFill>
                  <a:srgbClr val="747994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893C706B-8D6A-46E5-9B72-76C0E6454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157" y="872659"/>
              <a:ext cx="548948" cy="591302"/>
            </a:xfrm>
            <a:custGeom>
              <a:avLst/>
              <a:gdLst>
                <a:gd name="connsiteX0" fmla="*/ 865617 w 1404970"/>
                <a:gd name="connsiteY0" fmla="*/ 1049172 h 1641174"/>
                <a:gd name="connsiteX1" fmla="*/ 886535 w 1404970"/>
                <a:gd name="connsiteY1" fmla="*/ 1069208 h 1641174"/>
                <a:gd name="connsiteX2" fmla="*/ 886535 w 1404970"/>
                <a:gd name="connsiteY2" fmla="*/ 1135576 h 1641174"/>
                <a:gd name="connsiteX3" fmla="*/ 897608 w 1404970"/>
                <a:gd name="connsiteY3" fmla="*/ 1170638 h 1641174"/>
                <a:gd name="connsiteX4" fmla="*/ 977586 w 1404970"/>
                <a:gd name="connsiteY4" fmla="*/ 1267059 h 1641174"/>
                <a:gd name="connsiteX5" fmla="*/ 998504 w 1404970"/>
                <a:gd name="connsiteY5" fmla="*/ 1328418 h 1641174"/>
                <a:gd name="connsiteX6" fmla="*/ 998504 w 1404970"/>
                <a:gd name="connsiteY6" fmla="*/ 1438613 h 1641174"/>
                <a:gd name="connsiteX7" fmla="*/ 980047 w 1404970"/>
                <a:gd name="connsiteY7" fmla="*/ 1459901 h 1641174"/>
                <a:gd name="connsiteX8" fmla="*/ 959130 w 1404970"/>
                <a:gd name="connsiteY8" fmla="*/ 1438613 h 1641174"/>
                <a:gd name="connsiteX9" fmla="*/ 959130 w 1404970"/>
                <a:gd name="connsiteY9" fmla="*/ 1328418 h 1641174"/>
                <a:gd name="connsiteX10" fmla="*/ 946826 w 1404970"/>
                <a:gd name="connsiteY10" fmla="*/ 1292103 h 1641174"/>
                <a:gd name="connsiteX11" fmla="*/ 866848 w 1404970"/>
                <a:gd name="connsiteY11" fmla="*/ 1196934 h 1641174"/>
                <a:gd name="connsiteX12" fmla="*/ 845930 w 1404970"/>
                <a:gd name="connsiteY12" fmla="*/ 1135576 h 1641174"/>
                <a:gd name="connsiteX13" fmla="*/ 845930 w 1404970"/>
                <a:gd name="connsiteY13" fmla="*/ 1069208 h 1641174"/>
                <a:gd name="connsiteX14" fmla="*/ 865617 w 1404970"/>
                <a:gd name="connsiteY14" fmla="*/ 1049172 h 1641174"/>
                <a:gd name="connsiteX15" fmla="*/ 783286 w 1404970"/>
                <a:gd name="connsiteY15" fmla="*/ 1049172 h 1641174"/>
                <a:gd name="connsiteX16" fmla="*/ 804270 w 1404970"/>
                <a:gd name="connsiteY16" fmla="*/ 1069067 h 1641174"/>
                <a:gd name="connsiteX17" fmla="*/ 804270 w 1404970"/>
                <a:gd name="connsiteY17" fmla="*/ 1137457 h 1641174"/>
                <a:gd name="connsiteX18" fmla="*/ 812911 w 1404970"/>
                <a:gd name="connsiteY18" fmla="*/ 1173518 h 1641174"/>
                <a:gd name="connsiteX19" fmla="*/ 812911 w 1404970"/>
                <a:gd name="connsiteY19" fmla="*/ 1177248 h 1641174"/>
                <a:gd name="connsiteX20" fmla="*/ 864755 w 1404970"/>
                <a:gd name="connsiteY20" fmla="*/ 1323975 h 1641174"/>
                <a:gd name="connsiteX21" fmla="*/ 872162 w 1404970"/>
                <a:gd name="connsiteY21" fmla="*/ 1358792 h 1641174"/>
                <a:gd name="connsiteX22" fmla="*/ 872162 w 1404970"/>
                <a:gd name="connsiteY22" fmla="*/ 1527902 h 1641174"/>
                <a:gd name="connsiteX23" fmla="*/ 852412 w 1404970"/>
                <a:gd name="connsiteY23" fmla="*/ 1547797 h 1641174"/>
                <a:gd name="connsiteX24" fmla="*/ 832661 w 1404970"/>
                <a:gd name="connsiteY24" fmla="*/ 1527902 h 1641174"/>
                <a:gd name="connsiteX25" fmla="*/ 832661 w 1404970"/>
                <a:gd name="connsiteY25" fmla="*/ 1358792 h 1641174"/>
                <a:gd name="connsiteX26" fmla="*/ 827724 w 1404970"/>
                <a:gd name="connsiteY26" fmla="*/ 1341384 h 1641174"/>
                <a:gd name="connsiteX27" fmla="*/ 826489 w 1404970"/>
                <a:gd name="connsiteY27" fmla="*/ 1338897 h 1641174"/>
                <a:gd name="connsiteX28" fmla="*/ 775879 w 1404970"/>
                <a:gd name="connsiteY28" fmla="*/ 1190926 h 1641174"/>
                <a:gd name="connsiteX29" fmla="*/ 763535 w 1404970"/>
                <a:gd name="connsiteY29" fmla="*/ 1137457 h 1641174"/>
                <a:gd name="connsiteX30" fmla="*/ 763535 w 1404970"/>
                <a:gd name="connsiteY30" fmla="*/ 1069067 h 1641174"/>
                <a:gd name="connsiteX31" fmla="*/ 783286 w 1404970"/>
                <a:gd name="connsiteY31" fmla="*/ 1049172 h 1641174"/>
                <a:gd name="connsiteX32" fmla="*/ 627196 w 1404970"/>
                <a:gd name="connsiteY32" fmla="*/ 1049172 h 1641174"/>
                <a:gd name="connsiteX33" fmla="*/ 646946 w 1404970"/>
                <a:gd name="connsiteY33" fmla="*/ 1069067 h 1641174"/>
                <a:gd name="connsiteX34" fmla="*/ 646946 w 1404970"/>
                <a:gd name="connsiteY34" fmla="*/ 1137457 h 1641174"/>
                <a:gd name="connsiteX35" fmla="*/ 635836 w 1404970"/>
                <a:gd name="connsiteY35" fmla="*/ 1190926 h 1641174"/>
                <a:gd name="connsiteX36" fmla="*/ 579054 w 1404970"/>
                <a:gd name="connsiteY36" fmla="*/ 1347601 h 1641174"/>
                <a:gd name="connsiteX37" fmla="*/ 579054 w 1404970"/>
                <a:gd name="connsiteY37" fmla="*/ 1527902 h 1641174"/>
                <a:gd name="connsiteX38" fmla="*/ 559304 w 1404970"/>
                <a:gd name="connsiteY38" fmla="*/ 1547797 h 1641174"/>
                <a:gd name="connsiteX39" fmla="*/ 538319 w 1404970"/>
                <a:gd name="connsiteY39" fmla="*/ 1527902 h 1641174"/>
                <a:gd name="connsiteX40" fmla="*/ 538319 w 1404970"/>
                <a:gd name="connsiteY40" fmla="*/ 1345114 h 1641174"/>
                <a:gd name="connsiteX41" fmla="*/ 539554 w 1404970"/>
                <a:gd name="connsiteY41" fmla="*/ 1337653 h 1641174"/>
                <a:gd name="connsiteX42" fmla="*/ 597570 w 1404970"/>
                <a:gd name="connsiteY42" fmla="*/ 1176004 h 1641174"/>
                <a:gd name="connsiteX43" fmla="*/ 597570 w 1404970"/>
                <a:gd name="connsiteY43" fmla="*/ 1173518 h 1641174"/>
                <a:gd name="connsiteX44" fmla="*/ 607445 w 1404970"/>
                <a:gd name="connsiteY44" fmla="*/ 1137457 h 1641174"/>
                <a:gd name="connsiteX45" fmla="*/ 607445 w 1404970"/>
                <a:gd name="connsiteY45" fmla="*/ 1069067 h 1641174"/>
                <a:gd name="connsiteX46" fmla="*/ 627196 w 1404970"/>
                <a:gd name="connsiteY46" fmla="*/ 1049172 h 1641174"/>
                <a:gd name="connsiteX47" fmla="*/ 548523 w 1404970"/>
                <a:gd name="connsiteY47" fmla="*/ 1049172 h 1641174"/>
                <a:gd name="connsiteX48" fmla="*/ 570015 w 1404970"/>
                <a:gd name="connsiteY48" fmla="*/ 1069208 h 1641174"/>
                <a:gd name="connsiteX49" fmla="*/ 570015 w 1404970"/>
                <a:gd name="connsiteY49" fmla="*/ 1135576 h 1641174"/>
                <a:gd name="connsiteX50" fmla="*/ 547258 w 1404970"/>
                <a:gd name="connsiteY50" fmla="*/ 1196934 h 1641174"/>
                <a:gd name="connsiteX51" fmla="*/ 465081 w 1404970"/>
                <a:gd name="connsiteY51" fmla="*/ 1292103 h 1641174"/>
                <a:gd name="connsiteX52" fmla="*/ 452438 w 1404970"/>
                <a:gd name="connsiteY52" fmla="*/ 1328418 h 1641174"/>
                <a:gd name="connsiteX53" fmla="*/ 452438 w 1404970"/>
                <a:gd name="connsiteY53" fmla="*/ 1438613 h 1641174"/>
                <a:gd name="connsiteX54" fmla="*/ 432210 w 1404970"/>
                <a:gd name="connsiteY54" fmla="*/ 1459901 h 1641174"/>
                <a:gd name="connsiteX55" fmla="*/ 411982 w 1404970"/>
                <a:gd name="connsiteY55" fmla="*/ 1438613 h 1641174"/>
                <a:gd name="connsiteX56" fmla="*/ 411982 w 1404970"/>
                <a:gd name="connsiteY56" fmla="*/ 1328418 h 1641174"/>
                <a:gd name="connsiteX57" fmla="*/ 434738 w 1404970"/>
                <a:gd name="connsiteY57" fmla="*/ 1267059 h 1641174"/>
                <a:gd name="connsiteX58" fmla="*/ 515651 w 1404970"/>
                <a:gd name="connsiteY58" fmla="*/ 1170638 h 1641174"/>
                <a:gd name="connsiteX59" fmla="*/ 528294 w 1404970"/>
                <a:gd name="connsiteY59" fmla="*/ 1135576 h 1641174"/>
                <a:gd name="connsiteX60" fmla="*/ 528294 w 1404970"/>
                <a:gd name="connsiteY60" fmla="*/ 1069208 h 1641174"/>
                <a:gd name="connsiteX61" fmla="*/ 548523 w 1404970"/>
                <a:gd name="connsiteY61" fmla="*/ 1049172 h 1641174"/>
                <a:gd name="connsiteX62" fmla="*/ 707313 w 1404970"/>
                <a:gd name="connsiteY62" fmla="*/ 1049170 h 1641174"/>
                <a:gd name="connsiteX63" fmla="*/ 729285 w 1404970"/>
                <a:gd name="connsiteY63" fmla="*/ 1069111 h 1641174"/>
                <a:gd name="connsiteX64" fmla="*/ 729285 w 1404970"/>
                <a:gd name="connsiteY64" fmla="*/ 1621233 h 1641174"/>
                <a:gd name="connsiteX65" fmla="*/ 707313 w 1404970"/>
                <a:gd name="connsiteY65" fmla="*/ 1641174 h 1641174"/>
                <a:gd name="connsiteX66" fmla="*/ 686633 w 1404970"/>
                <a:gd name="connsiteY66" fmla="*/ 1621233 h 1641174"/>
                <a:gd name="connsiteX67" fmla="*/ 686633 w 1404970"/>
                <a:gd name="connsiteY67" fmla="*/ 1069111 h 1641174"/>
                <a:gd name="connsiteX68" fmla="*/ 707313 w 1404970"/>
                <a:gd name="connsiteY68" fmla="*/ 1049170 h 1641174"/>
                <a:gd name="connsiteX69" fmla="*/ 948301 w 1404970"/>
                <a:gd name="connsiteY69" fmla="*/ 955790 h 1641174"/>
                <a:gd name="connsiteX70" fmla="*/ 1000734 w 1404970"/>
                <a:gd name="connsiteY70" fmla="*/ 955790 h 1641174"/>
                <a:gd name="connsiteX71" fmla="*/ 1078136 w 1404970"/>
                <a:gd name="connsiteY71" fmla="*/ 987023 h 1641174"/>
                <a:gd name="connsiteX72" fmla="*/ 1197983 w 1404970"/>
                <a:gd name="connsiteY72" fmla="*/ 1106957 h 1641174"/>
                <a:gd name="connsiteX73" fmla="*/ 1229194 w 1404970"/>
                <a:gd name="connsiteY73" fmla="*/ 1184415 h 1641174"/>
                <a:gd name="connsiteX74" fmla="*/ 1229194 w 1404970"/>
                <a:gd name="connsiteY74" fmla="*/ 1280612 h 1641174"/>
                <a:gd name="connsiteX75" fmla="*/ 1209219 w 1404970"/>
                <a:gd name="connsiteY75" fmla="*/ 1300601 h 1641174"/>
                <a:gd name="connsiteX76" fmla="*/ 1189245 w 1404970"/>
                <a:gd name="connsiteY76" fmla="*/ 1280612 h 1641174"/>
                <a:gd name="connsiteX77" fmla="*/ 1189245 w 1404970"/>
                <a:gd name="connsiteY77" fmla="*/ 1184415 h 1641174"/>
                <a:gd name="connsiteX78" fmla="*/ 1169270 w 1404970"/>
                <a:gd name="connsiteY78" fmla="*/ 1135691 h 1641174"/>
                <a:gd name="connsiteX79" fmla="*/ 1049422 w 1404970"/>
                <a:gd name="connsiteY79" fmla="*/ 1015757 h 1641174"/>
                <a:gd name="connsiteX80" fmla="*/ 1000734 w 1404970"/>
                <a:gd name="connsiteY80" fmla="*/ 995768 h 1641174"/>
                <a:gd name="connsiteX81" fmla="*/ 948301 w 1404970"/>
                <a:gd name="connsiteY81" fmla="*/ 995768 h 1641174"/>
                <a:gd name="connsiteX82" fmla="*/ 928326 w 1404970"/>
                <a:gd name="connsiteY82" fmla="*/ 975779 h 1641174"/>
                <a:gd name="connsiteX83" fmla="*/ 948301 w 1404970"/>
                <a:gd name="connsiteY83" fmla="*/ 955790 h 1641174"/>
                <a:gd name="connsiteX84" fmla="*/ 403302 w 1404970"/>
                <a:gd name="connsiteY84" fmla="*/ 955790 h 1641174"/>
                <a:gd name="connsiteX85" fmla="*/ 456764 w 1404970"/>
                <a:gd name="connsiteY85" fmla="*/ 955790 h 1641174"/>
                <a:gd name="connsiteX86" fmla="*/ 476656 w 1404970"/>
                <a:gd name="connsiteY86" fmla="*/ 975779 h 1641174"/>
                <a:gd name="connsiteX87" fmla="*/ 456764 w 1404970"/>
                <a:gd name="connsiteY87" fmla="*/ 995768 h 1641174"/>
                <a:gd name="connsiteX88" fmla="*/ 403302 w 1404970"/>
                <a:gd name="connsiteY88" fmla="*/ 995768 h 1641174"/>
                <a:gd name="connsiteX89" fmla="*/ 354814 w 1404970"/>
                <a:gd name="connsiteY89" fmla="*/ 1015757 h 1641174"/>
                <a:gd name="connsiteX90" fmla="*/ 235458 w 1404970"/>
                <a:gd name="connsiteY90" fmla="*/ 1135691 h 1641174"/>
                <a:gd name="connsiteX91" fmla="*/ 215565 w 1404970"/>
                <a:gd name="connsiteY91" fmla="*/ 1184415 h 1641174"/>
                <a:gd name="connsiteX92" fmla="*/ 215565 w 1404970"/>
                <a:gd name="connsiteY92" fmla="*/ 1280612 h 1641174"/>
                <a:gd name="connsiteX93" fmla="*/ 195672 w 1404970"/>
                <a:gd name="connsiteY93" fmla="*/ 1300601 h 1641174"/>
                <a:gd name="connsiteX94" fmla="*/ 175780 w 1404970"/>
                <a:gd name="connsiteY94" fmla="*/ 1280612 h 1641174"/>
                <a:gd name="connsiteX95" fmla="*/ 175780 w 1404970"/>
                <a:gd name="connsiteY95" fmla="*/ 1184415 h 1641174"/>
                <a:gd name="connsiteX96" fmla="*/ 206862 w 1404970"/>
                <a:gd name="connsiteY96" fmla="*/ 1106957 h 1641174"/>
                <a:gd name="connsiteX97" fmla="*/ 327461 w 1404970"/>
                <a:gd name="connsiteY97" fmla="*/ 987023 h 1641174"/>
                <a:gd name="connsiteX98" fmla="*/ 403302 w 1404970"/>
                <a:gd name="connsiteY98" fmla="*/ 955790 h 1641174"/>
                <a:gd name="connsiteX99" fmla="*/ 948345 w 1404970"/>
                <a:gd name="connsiteY99" fmla="*/ 873396 h 1641174"/>
                <a:gd name="connsiteX100" fmla="*/ 1054682 w 1404970"/>
                <a:gd name="connsiteY100" fmla="*/ 873396 h 1641174"/>
                <a:gd name="connsiteX101" fmla="*/ 1110978 w 1404970"/>
                <a:gd name="connsiteY101" fmla="*/ 896980 h 1641174"/>
                <a:gd name="connsiteX102" fmla="*/ 1297382 w 1404970"/>
                <a:gd name="connsiteY102" fmla="*/ 1078199 h 1641174"/>
                <a:gd name="connsiteX103" fmla="*/ 1324904 w 1404970"/>
                <a:gd name="connsiteY103" fmla="*/ 1089370 h 1641174"/>
                <a:gd name="connsiteX104" fmla="*/ 1384954 w 1404970"/>
                <a:gd name="connsiteY104" fmla="*/ 1089370 h 1641174"/>
                <a:gd name="connsiteX105" fmla="*/ 1404970 w 1404970"/>
                <a:gd name="connsiteY105" fmla="*/ 1109229 h 1641174"/>
                <a:gd name="connsiteX106" fmla="*/ 1384954 w 1404970"/>
                <a:gd name="connsiteY106" fmla="*/ 1130330 h 1641174"/>
                <a:gd name="connsiteX107" fmla="*/ 1324904 w 1404970"/>
                <a:gd name="connsiteY107" fmla="*/ 1130330 h 1641174"/>
                <a:gd name="connsiteX108" fmla="*/ 1268608 w 1404970"/>
                <a:gd name="connsiteY108" fmla="*/ 1107988 h 1641174"/>
                <a:gd name="connsiteX109" fmla="*/ 1082205 w 1404970"/>
                <a:gd name="connsiteY109" fmla="*/ 924287 h 1641174"/>
                <a:gd name="connsiteX110" fmla="*/ 1054682 w 1404970"/>
                <a:gd name="connsiteY110" fmla="*/ 914357 h 1641174"/>
                <a:gd name="connsiteX111" fmla="*/ 948345 w 1404970"/>
                <a:gd name="connsiteY111" fmla="*/ 914357 h 1641174"/>
                <a:gd name="connsiteX112" fmla="*/ 928328 w 1404970"/>
                <a:gd name="connsiteY112" fmla="*/ 893256 h 1641174"/>
                <a:gd name="connsiteX113" fmla="*/ 948345 w 1404970"/>
                <a:gd name="connsiteY113" fmla="*/ 873396 h 1641174"/>
                <a:gd name="connsiteX114" fmla="*/ 349040 w 1404970"/>
                <a:gd name="connsiteY114" fmla="*/ 873396 h 1641174"/>
                <a:gd name="connsiteX115" fmla="*/ 456629 w 1404970"/>
                <a:gd name="connsiteY115" fmla="*/ 873396 h 1641174"/>
                <a:gd name="connsiteX116" fmla="*/ 476646 w 1404970"/>
                <a:gd name="connsiteY116" fmla="*/ 893256 h 1641174"/>
                <a:gd name="connsiteX117" fmla="*/ 456629 w 1404970"/>
                <a:gd name="connsiteY117" fmla="*/ 914357 h 1641174"/>
                <a:gd name="connsiteX118" fmla="*/ 349040 w 1404970"/>
                <a:gd name="connsiteY118" fmla="*/ 914357 h 1641174"/>
                <a:gd name="connsiteX119" fmla="*/ 321517 w 1404970"/>
                <a:gd name="connsiteY119" fmla="*/ 924287 h 1641174"/>
                <a:gd name="connsiteX120" fmla="*/ 135113 w 1404970"/>
                <a:gd name="connsiteY120" fmla="*/ 1107988 h 1641174"/>
                <a:gd name="connsiteX121" fmla="*/ 78816 w 1404970"/>
                <a:gd name="connsiteY121" fmla="*/ 1130330 h 1641174"/>
                <a:gd name="connsiteX122" fmla="*/ 18766 w 1404970"/>
                <a:gd name="connsiteY122" fmla="*/ 1130330 h 1641174"/>
                <a:gd name="connsiteX123" fmla="*/ 1 w 1404970"/>
                <a:gd name="connsiteY123" fmla="*/ 1109229 h 1641174"/>
                <a:gd name="connsiteX124" fmla="*/ 18766 w 1404970"/>
                <a:gd name="connsiteY124" fmla="*/ 1089370 h 1641174"/>
                <a:gd name="connsiteX125" fmla="*/ 78816 w 1404970"/>
                <a:gd name="connsiteY125" fmla="*/ 1089370 h 1641174"/>
                <a:gd name="connsiteX126" fmla="*/ 106339 w 1404970"/>
                <a:gd name="connsiteY126" fmla="*/ 1078199 h 1641174"/>
                <a:gd name="connsiteX127" fmla="*/ 292743 w 1404970"/>
                <a:gd name="connsiteY127" fmla="*/ 896980 h 1641174"/>
                <a:gd name="connsiteX128" fmla="*/ 349040 w 1404970"/>
                <a:gd name="connsiteY128" fmla="*/ 873396 h 1641174"/>
                <a:gd name="connsiteX129" fmla="*/ 954874 w 1404970"/>
                <a:gd name="connsiteY129" fmla="*/ 796492 h 1641174"/>
                <a:gd name="connsiteX130" fmla="*/ 1379676 w 1404970"/>
                <a:gd name="connsiteY130" fmla="*/ 796492 h 1641174"/>
                <a:gd name="connsiteX131" fmla="*/ 1399492 w 1404970"/>
                <a:gd name="connsiteY131" fmla="*/ 815136 h 1641174"/>
                <a:gd name="connsiteX132" fmla="*/ 1379676 w 1404970"/>
                <a:gd name="connsiteY132" fmla="*/ 833780 h 1641174"/>
                <a:gd name="connsiteX133" fmla="*/ 954874 w 1404970"/>
                <a:gd name="connsiteY133" fmla="*/ 833780 h 1641174"/>
                <a:gd name="connsiteX134" fmla="*/ 933819 w 1404970"/>
                <a:gd name="connsiteY134" fmla="*/ 815136 h 1641174"/>
                <a:gd name="connsiteX135" fmla="*/ 954874 w 1404970"/>
                <a:gd name="connsiteY135" fmla="*/ 796492 h 1641174"/>
                <a:gd name="connsiteX136" fmla="*/ 18627 w 1404970"/>
                <a:gd name="connsiteY136" fmla="*/ 796492 h 1641174"/>
                <a:gd name="connsiteX137" fmla="*/ 445800 w 1404970"/>
                <a:gd name="connsiteY137" fmla="*/ 796492 h 1641174"/>
                <a:gd name="connsiteX138" fmla="*/ 465669 w 1404970"/>
                <a:gd name="connsiteY138" fmla="*/ 815136 h 1641174"/>
                <a:gd name="connsiteX139" fmla="*/ 445800 w 1404970"/>
                <a:gd name="connsiteY139" fmla="*/ 833780 h 1641174"/>
                <a:gd name="connsiteX140" fmla="*/ 18627 w 1404970"/>
                <a:gd name="connsiteY140" fmla="*/ 833780 h 1641174"/>
                <a:gd name="connsiteX141" fmla="*/ 0 w 1404970"/>
                <a:gd name="connsiteY141" fmla="*/ 815136 h 1641174"/>
                <a:gd name="connsiteX142" fmla="*/ 18627 w 1404970"/>
                <a:gd name="connsiteY142" fmla="*/ 796492 h 1641174"/>
                <a:gd name="connsiteX143" fmla="*/ 569548 w 1404970"/>
                <a:gd name="connsiteY143" fmla="*/ 677062 h 1641174"/>
                <a:gd name="connsiteX144" fmla="*/ 568306 w 1404970"/>
                <a:gd name="connsiteY144" fmla="*/ 678308 h 1641174"/>
                <a:gd name="connsiteX145" fmla="*/ 568306 w 1404970"/>
                <a:gd name="connsiteY145" fmla="*/ 956132 h 1641174"/>
                <a:gd name="connsiteX146" fmla="*/ 569548 w 1404970"/>
                <a:gd name="connsiteY146" fmla="*/ 958623 h 1641174"/>
                <a:gd name="connsiteX147" fmla="*/ 846420 w 1404970"/>
                <a:gd name="connsiteY147" fmla="*/ 958623 h 1641174"/>
                <a:gd name="connsiteX148" fmla="*/ 847662 w 1404970"/>
                <a:gd name="connsiteY148" fmla="*/ 956132 h 1641174"/>
                <a:gd name="connsiteX149" fmla="*/ 847662 w 1404970"/>
                <a:gd name="connsiteY149" fmla="*/ 678308 h 1641174"/>
                <a:gd name="connsiteX150" fmla="*/ 846420 w 1404970"/>
                <a:gd name="connsiteY150" fmla="*/ 677062 h 1641174"/>
                <a:gd name="connsiteX151" fmla="*/ 569548 w 1404970"/>
                <a:gd name="connsiteY151" fmla="*/ 637195 h 1641174"/>
                <a:gd name="connsiteX152" fmla="*/ 846420 w 1404970"/>
                <a:gd name="connsiteY152" fmla="*/ 637195 h 1641174"/>
                <a:gd name="connsiteX153" fmla="*/ 888634 w 1404970"/>
                <a:gd name="connsiteY153" fmla="*/ 678308 h 1641174"/>
                <a:gd name="connsiteX154" fmla="*/ 888634 w 1404970"/>
                <a:gd name="connsiteY154" fmla="*/ 956132 h 1641174"/>
                <a:gd name="connsiteX155" fmla="*/ 846420 w 1404970"/>
                <a:gd name="connsiteY155" fmla="*/ 998490 h 1641174"/>
                <a:gd name="connsiteX156" fmla="*/ 569548 w 1404970"/>
                <a:gd name="connsiteY156" fmla="*/ 998490 h 1641174"/>
                <a:gd name="connsiteX157" fmla="*/ 527334 w 1404970"/>
                <a:gd name="connsiteY157" fmla="*/ 956132 h 1641174"/>
                <a:gd name="connsiteX158" fmla="*/ 527334 w 1404970"/>
                <a:gd name="connsiteY158" fmla="*/ 678308 h 1641174"/>
                <a:gd name="connsiteX159" fmla="*/ 569548 w 1404970"/>
                <a:gd name="connsiteY159" fmla="*/ 637195 h 1641174"/>
                <a:gd name="connsiteX160" fmla="*/ 1324904 w 1404970"/>
                <a:gd name="connsiteY160" fmla="*/ 505360 h 1641174"/>
                <a:gd name="connsiteX161" fmla="*/ 1384954 w 1404970"/>
                <a:gd name="connsiteY161" fmla="*/ 505360 h 1641174"/>
                <a:gd name="connsiteX162" fmla="*/ 1404970 w 1404970"/>
                <a:gd name="connsiteY162" fmla="*/ 525315 h 1641174"/>
                <a:gd name="connsiteX163" fmla="*/ 1384954 w 1404970"/>
                <a:gd name="connsiteY163" fmla="*/ 545270 h 1641174"/>
                <a:gd name="connsiteX164" fmla="*/ 1324904 w 1404970"/>
                <a:gd name="connsiteY164" fmla="*/ 545270 h 1641174"/>
                <a:gd name="connsiteX165" fmla="*/ 1297382 w 1404970"/>
                <a:gd name="connsiteY165" fmla="*/ 555248 h 1641174"/>
                <a:gd name="connsiteX166" fmla="*/ 1110978 w 1404970"/>
                <a:gd name="connsiteY166" fmla="*/ 739834 h 1641174"/>
                <a:gd name="connsiteX167" fmla="*/ 1054682 w 1404970"/>
                <a:gd name="connsiteY167" fmla="*/ 762284 h 1641174"/>
                <a:gd name="connsiteX168" fmla="*/ 948345 w 1404970"/>
                <a:gd name="connsiteY168" fmla="*/ 762284 h 1641174"/>
                <a:gd name="connsiteX169" fmla="*/ 928328 w 1404970"/>
                <a:gd name="connsiteY169" fmla="*/ 742329 h 1641174"/>
                <a:gd name="connsiteX170" fmla="*/ 948345 w 1404970"/>
                <a:gd name="connsiteY170" fmla="*/ 721126 h 1641174"/>
                <a:gd name="connsiteX171" fmla="*/ 1054682 w 1404970"/>
                <a:gd name="connsiteY171" fmla="*/ 721126 h 1641174"/>
                <a:gd name="connsiteX172" fmla="*/ 1082205 w 1404970"/>
                <a:gd name="connsiteY172" fmla="*/ 709902 h 1641174"/>
                <a:gd name="connsiteX173" fmla="*/ 1268608 w 1404970"/>
                <a:gd name="connsiteY173" fmla="*/ 527809 h 1641174"/>
                <a:gd name="connsiteX174" fmla="*/ 1324904 w 1404970"/>
                <a:gd name="connsiteY174" fmla="*/ 505360 h 1641174"/>
                <a:gd name="connsiteX175" fmla="*/ 18766 w 1404970"/>
                <a:gd name="connsiteY175" fmla="*/ 505360 h 1641174"/>
                <a:gd name="connsiteX176" fmla="*/ 78816 w 1404970"/>
                <a:gd name="connsiteY176" fmla="*/ 505360 h 1641174"/>
                <a:gd name="connsiteX177" fmla="*/ 135113 w 1404970"/>
                <a:gd name="connsiteY177" fmla="*/ 527809 h 1641174"/>
                <a:gd name="connsiteX178" fmla="*/ 321517 w 1404970"/>
                <a:gd name="connsiteY178" fmla="*/ 709902 h 1641174"/>
                <a:gd name="connsiteX179" fmla="*/ 349040 w 1404970"/>
                <a:gd name="connsiteY179" fmla="*/ 721126 h 1641174"/>
                <a:gd name="connsiteX180" fmla="*/ 456629 w 1404970"/>
                <a:gd name="connsiteY180" fmla="*/ 721126 h 1641174"/>
                <a:gd name="connsiteX181" fmla="*/ 476646 w 1404970"/>
                <a:gd name="connsiteY181" fmla="*/ 742329 h 1641174"/>
                <a:gd name="connsiteX182" fmla="*/ 456629 w 1404970"/>
                <a:gd name="connsiteY182" fmla="*/ 762284 h 1641174"/>
                <a:gd name="connsiteX183" fmla="*/ 349040 w 1404970"/>
                <a:gd name="connsiteY183" fmla="*/ 762284 h 1641174"/>
                <a:gd name="connsiteX184" fmla="*/ 292743 w 1404970"/>
                <a:gd name="connsiteY184" fmla="*/ 739834 h 1641174"/>
                <a:gd name="connsiteX185" fmla="*/ 106339 w 1404970"/>
                <a:gd name="connsiteY185" fmla="*/ 555248 h 1641174"/>
                <a:gd name="connsiteX186" fmla="*/ 78816 w 1404970"/>
                <a:gd name="connsiteY186" fmla="*/ 545270 h 1641174"/>
                <a:gd name="connsiteX187" fmla="*/ 18766 w 1404970"/>
                <a:gd name="connsiteY187" fmla="*/ 545270 h 1641174"/>
                <a:gd name="connsiteX188" fmla="*/ 1 w 1404970"/>
                <a:gd name="connsiteY188" fmla="*/ 525315 h 1641174"/>
                <a:gd name="connsiteX189" fmla="*/ 18766 w 1404970"/>
                <a:gd name="connsiteY189" fmla="*/ 505360 h 1641174"/>
                <a:gd name="connsiteX190" fmla="*/ 1209219 w 1404970"/>
                <a:gd name="connsiteY190" fmla="*/ 329584 h 1641174"/>
                <a:gd name="connsiteX191" fmla="*/ 1229194 w 1404970"/>
                <a:gd name="connsiteY191" fmla="*/ 350822 h 1641174"/>
                <a:gd name="connsiteX192" fmla="*/ 1229194 w 1404970"/>
                <a:gd name="connsiteY192" fmla="*/ 447019 h 1641174"/>
                <a:gd name="connsiteX193" fmla="*/ 1197983 w 1404970"/>
                <a:gd name="connsiteY193" fmla="*/ 523227 h 1641174"/>
                <a:gd name="connsiteX194" fmla="*/ 1078136 w 1404970"/>
                <a:gd name="connsiteY194" fmla="*/ 643162 h 1641174"/>
                <a:gd name="connsiteX195" fmla="*/ 1000734 w 1404970"/>
                <a:gd name="connsiteY195" fmla="*/ 674395 h 1641174"/>
                <a:gd name="connsiteX196" fmla="*/ 948301 w 1404970"/>
                <a:gd name="connsiteY196" fmla="*/ 674395 h 1641174"/>
                <a:gd name="connsiteX197" fmla="*/ 928326 w 1404970"/>
                <a:gd name="connsiteY197" fmla="*/ 654406 h 1641174"/>
                <a:gd name="connsiteX198" fmla="*/ 948301 w 1404970"/>
                <a:gd name="connsiteY198" fmla="*/ 634416 h 1641174"/>
                <a:gd name="connsiteX199" fmla="*/ 1000734 w 1404970"/>
                <a:gd name="connsiteY199" fmla="*/ 634416 h 1641174"/>
                <a:gd name="connsiteX200" fmla="*/ 1049422 w 1404970"/>
                <a:gd name="connsiteY200" fmla="*/ 614427 h 1641174"/>
                <a:gd name="connsiteX201" fmla="*/ 1169270 w 1404970"/>
                <a:gd name="connsiteY201" fmla="*/ 495743 h 1641174"/>
                <a:gd name="connsiteX202" fmla="*/ 1189245 w 1404970"/>
                <a:gd name="connsiteY202" fmla="*/ 447019 h 1641174"/>
                <a:gd name="connsiteX203" fmla="*/ 1189245 w 1404970"/>
                <a:gd name="connsiteY203" fmla="*/ 350822 h 1641174"/>
                <a:gd name="connsiteX204" fmla="*/ 1209219 w 1404970"/>
                <a:gd name="connsiteY204" fmla="*/ 329584 h 1641174"/>
                <a:gd name="connsiteX205" fmla="*/ 195672 w 1404970"/>
                <a:gd name="connsiteY205" fmla="*/ 329584 h 1641174"/>
                <a:gd name="connsiteX206" fmla="*/ 215565 w 1404970"/>
                <a:gd name="connsiteY206" fmla="*/ 350822 h 1641174"/>
                <a:gd name="connsiteX207" fmla="*/ 215565 w 1404970"/>
                <a:gd name="connsiteY207" fmla="*/ 447019 h 1641174"/>
                <a:gd name="connsiteX208" fmla="*/ 235458 w 1404970"/>
                <a:gd name="connsiteY208" fmla="*/ 495743 h 1641174"/>
                <a:gd name="connsiteX209" fmla="*/ 354814 w 1404970"/>
                <a:gd name="connsiteY209" fmla="*/ 614427 h 1641174"/>
                <a:gd name="connsiteX210" fmla="*/ 403302 w 1404970"/>
                <a:gd name="connsiteY210" fmla="*/ 634416 h 1641174"/>
                <a:gd name="connsiteX211" fmla="*/ 456764 w 1404970"/>
                <a:gd name="connsiteY211" fmla="*/ 634416 h 1641174"/>
                <a:gd name="connsiteX212" fmla="*/ 476656 w 1404970"/>
                <a:gd name="connsiteY212" fmla="*/ 654406 h 1641174"/>
                <a:gd name="connsiteX213" fmla="*/ 456764 w 1404970"/>
                <a:gd name="connsiteY213" fmla="*/ 674395 h 1641174"/>
                <a:gd name="connsiteX214" fmla="*/ 403302 w 1404970"/>
                <a:gd name="connsiteY214" fmla="*/ 674395 h 1641174"/>
                <a:gd name="connsiteX215" fmla="*/ 327461 w 1404970"/>
                <a:gd name="connsiteY215" fmla="*/ 643162 h 1641174"/>
                <a:gd name="connsiteX216" fmla="*/ 208105 w 1404970"/>
                <a:gd name="connsiteY216" fmla="*/ 523227 h 1641174"/>
                <a:gd name="connsiteX217" fmla="*/ 175780 w 1404970"/>
                <a:gd name="connsiteY217" fmla="*/ 447019 h 1641174"/>
                <a:gd name="connsiteX218" fmla="*/ 175780 w 1404970"/>
                <a:gd name="connsiteY218" fmla="*/ 350822 h 1641174"/>
                <a:gd name="connsiteX219" fmla="*/ 195672 w 1404970"/>
                <a:gd name="connsiteY219" fmla="*/ 329584 h 1641174"/>
                <a:gd name="connsiteX220" fmla="*/ 980047 w 1404970"/>
                <a:gd name="connsiteY220" fmla="*/ 181272 h 1641174"/>
                <a:gd name="connsiteX221" fmla="*/ 998504 w 1404970"/>
                <a:gd name="connsiteY221" fmla="*/ 201100 h 1641174"/>
                <a:gd name="connsiteX222" fmla="*/ 998504 w 1404970"/>
                <a:gd name="connsiteY222" fmla="*/ 312636 h 1641174"/>
                <a:gd name="connsiteX223" fmla="*/ 977586 w 1404970"/>
                <a:gd name="connsiteY223" fmla="*/ 372121 h 1641174"/>
                <a:gd name="connsiteX224" fmla="*/ 897608 w 1404970"/>
                <a:gd name="connsiteY224" fmla="*/ 468786 h 1641174"/>
                <a:gd name="connsiteX225" fmla="*/ 886535 w 1404970"/>
                <a:gd name="connsiteY225" fmla="*/ 502246 h 1641174"/>
                <a:gd name="connsiteX226" fmla="*/ 886535 w 1404970"/>
                <a:gd name="connsiteY226" fmla="*/ 566689 h 1641174"/>
                <a:gd name="connsiteX227" fmla="*/ 865617 w 1404970"/>
                <a:gd name="connsiteY227" fmla="*/ 586517 h 1641174"/>
                <a:gd name="connsiteX228" fmla="*/ 845930 w 1404970"/>
                <a:gd name="connsiteY228" fmla="*/ 566689 h 1641174"/>
                <a:gd name="connsiteX229" fmla="*/ 845930 w 1404970"/>
                <a:gd name="connsiteY229" fmla="*/ 502246 h 1641174"/>
                <a:gd name="connsiteX230" fmla="*/ 866848 w 1404970"/>
                <a:gd name="connsiteY230" fmla="*/ 442761 h 1641174"/>
                <a:gd name="connsiteX231" fmla="*/ 946826 w 1404970"/>
                <a:gd name="connsiteY231" fmla="*/ 346096 h 1641174"/>
                <a:gd name="connsiteX232" fmla="*/ 959130 w 1404970"/>
                <a:gd name="connsiteY232" fmla="*/ 312636 h 1641174"/>
                <a:gd name="connsiteX233" fmla="*/ 959130 w 1404970"/>
                <a:gd name="connsiteY233" fmla="*/ 201100 h 1641174"/>
                <a:gd name="connsiteX234" fmla="*/ 980047 w 1404970"/>
                <a:gd name="connsiteY234" fmla="*/ 181272 h 1641174"/>
                <a:gd name="connsiteX235" fmla="*/ 432210 w 1404970"/>
                <a:gd name="connsiteY235" fmla="*/ 181272 h 1641174"/>
                <a:gd name="connsiteX236" fmla="*/ 452438 w 1404970"/>
                <a:gd name="connsiteY236" fmla="*/ 201100 h 1641174"/>
                <a:gd name="connsiteX237" fmla="*/ 452438 w 1404970"/>
                <a:gd name="connsiteY237" fmla="*/ 312636 h 1641174"/>
                <a:gd name="connsiteX238" fmla="*/ 465081 w 1404970"/>
                <a:gd name="connsiteY238" fmla="*/ 346096 h 1641174"/>
                <a:gd name="connsiteX239" fmla="*/ 547258 w 1404970"/>
                <a:gd name="connsiteY239" fmla="*/ 442761 h 1641174"/>
                <a:gd name="connsiteX240" fmla="*/ 570015 w 1404970"/>
                <a:gd name="connsiteY240" fmla="*/ 502246 h 1641174"/>
                <a:gd name="connsiteX241" fmla="*/ 570015 w 1404970"/>
                <a:gd name="connsiteY241" fmla="*/ 566689 h 1641174"/>
                <a:gd name="connsiteX242" fmla="*/ 548523 w 1404970"/>
                <a:gd name="connsiteY242" fmla="*/ 586517 h 1641174"/>
                <a:gd name="connsiteX243" fmla="*/ 528294 w 1404970"/>
                <a:gd name="connsiteY243" fmla="*/ 566689 h 1641174"/>
                <a:gd name="connsiteX244" fmla="*/ 528294 w 1404970"/>
                <a:gd name="connsiteY244" fmla="*/ 502246 h 1641174"/>
                <a:gd name="connsiteX245" fmla="*/ 515651 w 1404970"/>
                <a:gd name="connsiteY245" fmla="*/ 468786 h 1641174"/>
                <a:gd name="connsiteX246" fmla="*/ 434738 w 1404970"/>
                <a:gd name="connsiteY246" fmla="*/ 372121 h 1641174"/>
                <a:gd name="connsiteX247" fmla="*/ 411982 w 1404970"/>
                <a:gd name="connsiteY247" fmla="*/ 312636 h 1641174"/>
                <a:gd name="connsiteX248" fmla="*/ 411982 w 1404970"/>
                <a:gd name="connsiteY248" fmla="*/ 201100 h 1641174"/>
                <a:gd name="connsiteX249" fmla="*/ 432210 w 1404970"/>
                <a:gd name="connsiteY249" fmla="*/ 181272 h 1641174"/>
                <a:gd name="connsiteX250" fmla="*/ 852412 w 1404970"/>
                <a:gd name="connsiteY250" fmla="*/ 87889 h 1641174"/>
                <a:gd name="connsiteX251" fmla="*/ 872162 w 1404970"/>
                <a:gd name="connsiteY251" fmla="*/ 109027 h 1641174"/>
                <a:gd name="connsiteX252" fmla="*/ 872162 w 1404970"/>
                <a:gd name="connsiteY252" fmla="*/ 291814 h 1641174"/>
                <a:gd name="connsiteX253" fmla="*/ 870927 w 1404970"/>
                <a:gd name="connsiteY253" fmla="*/ 299275 h 1641174"/>
                <a:gd name="connsiteX254" fmla="*/ 812911 w 1404970"/>
                <a:gd name="connsiteY254" fmla="*/ 460923 h 1641174"/>
                <a:gd name="connsiteX255" fmla="*/ 812911 w 1404970"/>
                <a:gd name="connsiteY255" fmla="*/ 463410 h 1641174"/>
                <a:gd name="connsiteX256" fmla="*/ 804270 w 1404970"/>
                <a:gd name="connsiteY256" fmla="*/ 499470 h 1641174"/>
                <a:gd name="connsiteX257" fmla="*/ 804270 w 1404970"/>
                <a:gd name="connsiteY257" fmla="*/ 566616 h 1641174"/>
                <a:gd name="connsiteX258" fmla="*/ 783286 w 1404970"/>
                <a:gd name="connsiteY258" fmla="*/ 586511 h 1641174"/>
                <a:gd name="connsiteX259" fmla="*/ 763535 w 1404970"/>
                <a:gd name="connsiteY259" fmla="*/ 566616 h 1641174"/>
                <a:gd name="connsiteX260" fmla="*/ 763535 w 1404970"/>
                <a:gd name="connsiteY260" fmla="*/ 499470 h 1641174"/>
                <a:gd name="connsiteX261" fmla="*/ 775879 w 1404970"/>
                <a:gd name="connsiteY261" fmla="*/ 446002 h 1641174"/>
                <a:gd name="connsiteX262" fmla="*/ 832661 w 1404970"/>
                <a:gd name="connsiteY262" fmla="*/ 288084 h 1641174"/>
                <a:gd name="connsiteX263" fmla="*/ 832661 w 1404970"/>
                <a:gd name="connsiteY263" fmla="*/ 109027 h 1641174"/>
                <a:gd name="connsiteX264" fmla="*/ 852412 w 1404970"/>
                <a:gd name="connsiteY264" fmla="*/ 87889 h 1641174"/>
                <a:gd name="connsiteX265" fmla="*/ 559304 w 1404970"/>
                <a:gd name="connsiteY265" fmla="*/ 87889 h 1641174"/>
                <a:gd name="connsiteX266" fmla="*/ 579054 w 1404970"/>
                <a:gd name="connsiteY266" fmla="*/ 109027 h 1641174"/>
                <a:gd name="connsiteX267" fmla="*/ 579054 w 1404970"/>
                <a:gd name="connsiteY267" fmla="*/ 278136 h 1641174"/>
                <a:gd name="connsiteX268" fmla="*/ 582757 w 1404970"/>
                <a:gd name="connsiteY268" fmla="*/ 295545 h 1641174"/>
                <a:gd name="connsiteX269" fmla="*/ 583992 w 1404970"/>
                <a:gd name="connsiteY269" fmla="*/ 298031 h 1641174"/>
                <a:gd name="connsiteX270" fmla="*/ 635836 w 1404970"/>
                <a:gd name="connsiteY270" fmla="*/ 446002 h 1641174"/>
                <a:gd name="connsiteX271" fmla="*/ 646946 w 1404970"/>
                <a:gd name="connsiteY271" fmla="*/ 499470 h 1641174"/>
                <a:gd name="connsiteX272" fmla="*/ 646946 w 1404970"/>
                <a:gd name="connsiteY272" fmla="*/ 566616 h 1641174"/>
                <a:gd name="connsiteX273" fmla="*/ 627196 w 1404970"/>
                <a:gd name="connsiteY273" fmla="*/ 586511 h 1641174"/>
                <a:gd name="connsiteX274" fmla="*/ 607445 w 1404970"/>
                <a:gd name="connsiteY274" fmla="*/ 566616 h 1641174"/>
                <a:gd name="connsiteX275" fmla="*/ 607445 w 1404970"/>
                <a:gd name="connsiteY275" fmla="*/ 499470 h 1641174"/>
                <a:gd name="connsiteX276" fmla="*/ 597570 w 1404970"/>
                <a:gd name="connsiteY276" fmla="*/ 463410 h 1641174"/>
                <a:gd name="connsiteX277" fmla="*/ 597570 w 1404970"/>
                <a:gd name="connsiteY277" fmla="*/ 460923 h 1641174"/>
                <a:gd name="connsiteX278" fmla="*/ 545726 w 1404970"/>
                <a:gd name="connsiteY278" fmla="*/ 311709 h 1641174"/>
                <a:gd name="connsiteX279" fmla="*/ 538319 w 1404970"/>
                <a:gd name="connsiteY279" fmla="*/ 278136 h 1641174"/>
                <a:gd name="connsiteX280" fmla="*/ 538319 w 1404970"/>
                <a:gd name="connsiteY280" fmla="*/ 109027 h 1641174"/>
                <a:gd name="connsiteX281" fmla="*/ 559304 w 1404970"/>
                <a:gd name="connsiteY281" fmla="*/ 87889 h 1641174"/>
                <a:gd name="connsiteX282" fmla="*/ 707313 w 1404970"/>
                <a:gd name="connsiteY282" fmla="*/ 0 h 1641174"/>
                <a:gd name="connsiteX283" fmla="*/ 729285 w 1404970"/>
                <a:gd name="connsiteY283" fmla="*/ 19983 h 1641174"/>
                <a:gd name="connsiteX284" fmla="*/ 729285 w 1404970"/>
                <a:gd name="connsiteY284" fmla="*/ 572018 h 1641174"/>
                <a:gd name="connsiteX285" fmla="*/ 707313 w 1404970"/>
                <a:gd name="connsiteY285" fmla="*/ 592001 h 1641174"/>
                <a:gd name="connsiteX286" fmla="*/ 686633 w 1404970"/>
                <a:gd name="connsiteY286" fmla="*/ 572018 h 1641174"/>
                <a:gd name="connsiteX287" fmla="*/ 686633 w 1404970"/>
                <a:gd name="connsiteY287" fmla="*/ 19983 h 1641174"/>
                <a:gd name="connsiteX288" fmla="*/ 707313 w 1404970"/>
                <a:gd name="connsiteY288" fmla="*/ 0 h 164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</a:cxnLst>
              <a:rect l="l" t="t" r="r" b="b"/>
              <a:pathLst>
                <a:path w="1404970" h="1641174">
                  <a:moveTo>
                    <a:pt x="865617" y="1049172"/>
                  </a:moveTo>
                  <a:cubicBezTo>
                    <a:pt x="876691" y="1049172"/>
                    <a:pt x="886535" y="1059190"/>
                    <a:pt x="886535" y="1069208"/>
                  </a:cubicBezTo>
                  <a:lnTo>
                    <a:pt x="886535" y="1135576"/>
                  </a:lnTo>
                  <a:cubicBezTo>
                    <a:pt x="886535" y="1148098"/>
                    <a:pt x="890226" y="1160620"/>
                    <a:pt x="897608" y="1170638"/>
                  </a:cubicBezTo>
                  <a:lnTo>
                    <a:pt x="977586" y="1267059"/>
                  </a:lnTo>
                  <a:cubicBezTo>
                    <a:pt x="991121" y="1284590"/>
                    <a:pt x="998504" y="1305878"/>
                    <a:pt x="998504" y="1328418"/>
                  </a:cubicBezTo>
                  <a:lnTo>
                    <a:pt x="998504" y="1438613"/>
                  </a:lnTo>
                  <a:cubicBezTo>
                    <a:pt x="998504" y="1449883"/>
                    <a:pt x="989891" y="1459901"/>
                    <a:pt x="980047" y="1459901"/>
                  </a:cubicBezTo>
                  <a:cubicBezTo>
                    <a:pt x="967743" y="1459901"/>
                    <a:pt x="959130" y="1449883"/>
                    <a:pt x="959130" y="1438613"/>
                  </a:cubicBezTo>
                  <a:lnTo>
                    <a:pt x="959130" y="1328418"/>
                  </a:lnTo>
                  <a:cubicBezTo>
                    <a:pt x="959130" y="1314643"/>
                    <a:pt x="954208" y="1303373"/>
                    <a:pt x="946826" y="1292103"/>
                  </a:cubicBezTo>
                  <a:lnTo>
                    <a:pt x="866848" y="1196934"/>
                  </a:lnTo>
                  <a:cubicBezTo>
                    <a:pt x="853313" y="1178151"/>
                    <a:pt x="845930" y="1156863"/>
                    <a:pt x="845930" y="1135576"/>
                  </a:cubicBezTo>
                  <a:lnTo>
                    <a:pt x="845930" y="1069208"/>
                  </a:lnTo>
                  <a:cubicBezTo>
                    <a:pt x="845930" y="1059190"/>
                    <a:pt x="854543" y="1049172"/>
                    <a:pt x="865617" y="1049172"/>
                  </a:cubicBezTo>
                  <a:close/>
                  <a:moveTo>
                    <a:pt x="783286" y="1049172"/>
                  </a:moveTo>
                  <a:cubicBezTo>
                    <a:pt x="794395" y="1049172"/>
                    <a:pt x="804270" y="1059120"/>
                    <a:pt x="804270" y="1069067"/>
                  </a:cubicBezTo>
                  <a:lnTo>
                    <a:pt x="804270" y="1137457"/>
                  </a:lnTo>
                  <a:cubicBezTo>
                    <a:pt x="804270" y="1149892"/>
                    <a:pt x="806739" y="1162326"/>
                    <a:pt x="812911" y="1173518"/>
                  </a:cubicBezTo>
                  <a:cubicBezTo>
                    <a:pt x="812911" y="1174761"/>
                    <a:pt x="812911" y="1176004"/>
                    <a:pt x="812911" y="1177248"/>
                  </a:cubicBezTo>
                  <a:lnTo>
                    <a:pt x="864755" y="1323975"/>
                  </a:lnTo>
                  <a:cubicBezTo>
                    <a:pt x="869693" y="1335166"/>
                    <a:pt x="872162" y="1347601"/>
                    <a:pt x="872162" y="1358792"/>
                  </a:cubicBezTo>
                  <a:lnTo>
                    <a:pt x="872162" y="1527902"/>
                  </a:lnTo>
                  <a:cubicBezTo>
                    <a:pt x="872162" y="1539093"/>
                    <a:pt x="863521" y="1547797"/>
                    <a:pt x="852412" y="1547797"/>
                  </a:cubicBezTo>
                  <a:cubicBezTo>
                    <a:pt x="840068" y="1547797"/>
                    <a:pt x="832661" y="1539093"/>
                    <a:pt x="832661" y="1527902"/>
                  </a:cubicBezTo>
                  <a:lnTo>
                    <a:pt x="832661" y="1358792"/>
                  </a:lnTo>
                  <a:cubicBezTo>
                    <a:pt x="832661" y="1352575"/>
                    <a:pt x="831427" y="1346357"/>
                    <a:pt x="827724" y="1341384"/>
                  </a:cubicBezTo>
                  <a:cubicBezTo>
                    <a:pt x="827724" y="1340140"/>
                    <a:pt x="826489" y="1340140"/>
                    <a:pt x="826489" y="1338897"/>
                  </a:cubicBezTo>
                  <a:lnTo>
                    <a:pt x="775879" y="1190926"/>
                  </a:lnTo>
                  <a:cubicBezTo>
                    <a:pt x="768473" y="1174761"/>
                    <a:pt x="763535" y="1156109"/>
                    <a:pt x="763535" y="1137457"/>
                  </a:cubicBezTo>
                  <a:lnTo>
                    <a:pt x="763535" y="1069067"/>
                  </a:lnTo>
                  <a:cubicBezTo>
                    <a:pt x="763535" y="1059120"/>
                    <a:pt x="772176" y="1049172"/>
                    <a:pt x="783286" y="1049172"/>
                  </a:cubicBezTo>
                  <a:close/>
                  <a:moveTo>
                    <a:pt x="627196" y="1049172"/>
                  </a:moveTo>
                  <a:cubicBezTo>
                    <a:pt x="638305" y="1049172"/>
                    <a:pt x="646946" y="1059120"/>
                    <a:pt x="646946" y="1069067"/>
                  </a:cubicBezTo>
                  <a:lnTo>
                    <a:pt x="646946" y="1137457"/>
                  </a:lnTo>
                  <a:cubicBezTo>
                    <a:pt x="646946" y="1156109"/>
                    <a:pt x="643243" y="1174761"/>
                    <a:pt x="635836" y="1190926"/>
                  </a:cubicBezTo>
                  <a:lnTo>
                    <a:pt x="579054" y="1347601"/>
                  </a:lnTo>
                  <a:lnTo>
                    <a:pt x="579054" y="1527902"/>
                  </a:lnTo>
                  <a:cubicBezTo>
                    <a:pt x="579054" y="1539093"/>
                    <a:pt x="570413" y="1547797"/>
                    <a:pt x="559304" y="1547797"/>
                  </a:cubicBezTo>
                  <a:cubicBezTo>
                    <a:pt x="546960" y="1547797"/>
                    <a:pt x="538319" y="1539093"/>
                    <a:pt x="538319" y="1527902"/>
                  </a:cubicBezTo>
                  <a:lnTo>
                    <a:pt x="538319" y="1345114"/>
                  </a:lnTo>
                  <a:cubicBezTo>
                    <a:pt x="538319" y="1342627"/>
                    <a:pt x="539554" y="1340140"/>
                    <a:pt x="539554" y="1337653"/>
                  </a:cubicBezTo>
                  <a:lnTo>
                    <a:pt x="597570" y="1176004"/>
                  </a:lnTo>
                  <a:cubicBezTo>
                    <a:pt x="597570" y="1176004"/>
                    <a:pt x="597570" y="1174761"/>
                    <a:pt x="597570" y="1173518"/>
                  </a:cubicBezTo>
                  <a:cubicBezTo>
                    <a:pt x="603742" y="1162326"/>
                    <a:pt x="607445" y="1149892"/>
                    <a:pt x="607445" y="1137457"/>
                  </a:cubicBezTo>
                  <a:lnTo>
                    <a:pt x="607445" y="1069067"/>
                  </a:lnTo>
                  <a:cubicBezTo>
                    <a:pt x="607445" y="1059120"/>
                    <a:pt x="616086" y="1049172"/>
                    <a:pt x="627196" y="1049172"/>
                  </a:cubicBezTo>
                  <a:close/>
                  <a:moveTo>
                    <a:pt x="548523" y="1049172"/>
                  </a:moveTo>
                  <a:cubicBezTo>
                    <a:pt x="559901" y="1049172"/>
                    <a:pt x="570015" y="1059190"/>
                    <a:pt x="570015" y="1069208"/>
                  </a:cubicBezTo>
                  <a:lnTo>
                    <a:pt x="570015" y="1135576"/>
                  </a:lnTo>
                  <a:cubicBezTo>
                    <a:pt x="570015" y="1156863"/>
                    <a:pt x="561165" y="1178151"/>
                    <a:pt x="547258" y="1196934"/>
                  </a:cubicBezTo>
                  <a:lnTo>
                    <a:pt x="465081" y="1292103"/>
                  </a:lnTo>
                  <a:cubicBezTo>
                    <a:pt x="457495" y="1303373"/>
                    <a:pt x="452438" y="1314643"/>
                    <a:pt x="452438" y="1328418"/>
                  </a:cubicBezTo>
                  <a:lnTo>
                    <a:pt x="452438" y="1438613"/>
                  </a:lnTo>
                  <a:cubicBezTo>
                    <a:pt x="452438" y="1449883"/>
                    <a:pt x="443588" y="1459901"/>
                    <a:pt x="432210" y="1459901"/>
                  </a:cubicBezTo>
                  <a:cubicBezTo>
                    <a:pt x="420832" y="1459901"/>
                    <a:pt x="411982" y="1449883"/>
                    <a:pt x="411982" y="1438613"/>
                  </a:cubicBezTo>
                  <a:lnTo>
                    <a:pt x="411982" y="1328418"/>
                  </a:lnTo>
                  <a:cubicBezTo>
                    <a:pt x="411982" y="1305878"/>
                    <a:pt x="419567" y="1284590"/>
                    <a:pt x="434738" y="1267059"/>
                  </a:cubicBezTo>
                  <a:lnTo>
                    <a:pt x="515651" y="1170638"/>
                  </a:lnTo>
                  <a:cubicBezTo>
                    <a:pt x="523237" y="1160620"/>
                    <a:pt x="528294" y="1148098"/>
                    <a:pt x="528294" y="1135576"/>
                  </a:cubicBezTo>
                  <a:lnTo>
                    <a:pt x="528294" y="1069208"/>
                  </a:lnTo>
                  <a:cubicBezTo>
                    <a:pt x="528294" y="1059190"/>
                    <a:pt x="537144" y="1049172"/>
                    <a:pt x="548523" y="1049172"/>
                  </a:cubicBezTo>
                  <a:close/>
                  <a:moveTo>
                    <a:pt x="707313" y="1049170"/>
                  </a:moveTo>
                  <a:cubicBezTo>
                    <a:pt x="718945" y="1049170"/>
                    <a:pt x="729285" y="1059141"/>
                    <a:pt x="729285" y="1069111"/>
                  </a:cubicBezTo>
                  <a:lnTo>
                    <a:pt x="729285" y="1621233"/>
                  </a:lnTo>
                  <a:cubicBezTo>
                    <a:pt x="729285" y="1632450"/>
                    <a:pt x="718945" y="1641174"/>
                    <a:pt x="707313" y="1641174"/>
                  </a:cubicBezTo>
                  <a:cubicBezTo>
                    <a:pt x="695681" y="1641174"/>
                    <a:pt x="686633" y="1632450"/>
                    <a:pt x="686633" y="1621233"/>
                  </a:cubicBezTo>
                  <a:lnTo>
                    <a:pt x="686633" y="1069111"/>
                  </a:lnTo>
                  <a:cubicBezTo>
                    <a:pt x="686633" y="1059141"/>
                    <a:pt x="695681" y="1049170"/>
                    <a:pt x="707313" y="1049170"/>
                  </a:cubicBezTo>
                  <a:close/>
                  <a:moveTo>
                    <a:pt x="948301" y="955790"/>
                  </a:moveTo>
                  <a:lnTo>
                    <a:pt x="1000734" y="955790"/>
                  </a:lnTo>
                  <a:cubicBezTo>
                    <a:pt x="1030696" y="955790"/>
                    <a:pt x="1058161" y="967034"/>
                    <a:pt x="1078136" y="987023"/>
                  </a:cubicBezTo>
                  <a:lnTo>
                    <a:pt x="1197983" y="1106957"/>
                  </a:lnTo>
                  <a:cubicBezTo>
                    <a:pt x="1219207" y="1128196"/>
                    <a:pt x="1229194" y="1154431"/>
                    <a:pt x="1229194" y="1184415"/>
                  </a:cubicBezTo>
                  <a:lnTo>
                    <a:pt x="1229194" y="1280612"/>
                  </a:lnTo>
                  <a:cubicBezTo>
                    <a:pt x="1229194" y="1291856"/>
                    <a:pt x="1220455" y="1300601"/>
                    <a:pt x="1209219" y="1300601"/>
                  </a:cubicBezTo>
                  <a:cubicBezTo>
                    <a:pt x="1197983" y="1300601"/>
                    <a:pt x="1189245" y="1291856"/>
                    <a:pt x="1189245" y="1280612"/>
                  </a:cubicBezTo>
                  <a:lnTo>
                    <a:pt x="1189245" y="1184415"/>
                  </a:lnTo>
                  <a:cubicBezTo>
                    <a:pt x="1189245" y="1165675"/>
                    <a:pt x="1181754" y="1149434"/>
                    <a:pt x="1169270" y="1135691"/>
                  </a:cubicBezTo>
                  <a:lnTo>
                    <a:pt x="1049422" y="1015757"/>
                  </a:lnTo>
                  <a:cubicBezTo>
                    <a:pt x="1036938" y="1002015"/>
                    <a:pt x="1019460" y="995768"/>
                    <a:pt x="1000734" y="995768"/>
                  </a:cubicBezTo>
                  <a:lnTo>
                    <a:pt x="948301" y="995768"/>
                  </a:lnTo>
                  <a:cubicBezTo>
                    <a:pt x="937065" y="995768"/>
                    <a:pt x="928326" y="987023"/>
                    <a:pt x="928326" y="975779"/>
                  </a:cubicBezTo>
                  <a:cubicBezTo>
                    <a:pt x="928326" y="964535"/>
                    <a:pt x="937065" y="955790"/>
                    <a:pt x="948301" y="955790"/>
                  </a:cubicBezTo>
                  <a:close/>
                  <a:moveTo>
                    <a:pt x="403302" y="955790"/>
                  </a:moveTo>
                  <a:lnTo>
                    <a:pt x="456764" y="955790"/>
                  </a:lnTo>
                  <a:cubicBezTo>
                    <a:pt x="466710" y="955790"/>
                    <a:pt x="476656" y="964535"/>
                    <a:pt x="476656" y="975779"/>
                  </a:cubicBezTo>
                  <a:cubicBezTo>
                    <a:pt x="476656" y="987023"/>
                    <a:pt x="466710" y="995768"/>
                    <a:pt x="456764" y="995768"/>
                  </a:cubicBezTo>
                  <a:lnTo>
                    <a:pt x="403302" y="995768"/>
                  </a:lnTo>
                  <a:cubicBezTo>
                    <a:pt x="384653" y="995768"/>
                    <a:pt x="368490" y="1002015"/>
                    <a:pt x="354814" y="1015757"/>
                  </a:cubicBezTo>
                  <a:lnTo>
                    <a:pt x="235458" y="1135691"/>
                  </a:lnTo>
                  <a:cubicBezTo>
                    <a:pt x="223025" y="1149434"/>
                    <a:pt x="215565" y="1165675"/>
                    <a:pt x="215565" y="1184415"/>
                  </a:cubicBezTo>
                  <a:lnTo>
                    <a:pt x="215565" y="1280612"/>
                  </a:lnTo>
                  <a:cubicBezTo>
                    <a:pt x="215565" y="1291856"/>
                    <a:pt x="206862" y="1300601"/>
                    <a:pt x="195672" y="1300601"/>
                  </a:cubicBezTo>
                  <a:cubicBezTo>
                    <a:pt x="184483" y="1300601"/>
                    <a:pt x="175780" y="1291856"/>
                    <a:pt x="175780" y="1280612"/>
                  </a:cubicBezTo>
                  <a:lnTo>
                    <a:pt x="175780" y="1184415"/>
                  </a:lnTo>
                  <a:cubicBezTo>
                    <a:pt x="175780" y="1154431"/>
                    <a:pt x="186969" y="1128196"/>
                    <a:pt x="206862" y="1106957"/>
                  </a:cubicBezTo>
                  <a:lnTo>
                    <a:pt x="327461" y="987023"/>
                  </a:lnTo>
                  <a:cubicBezTo>
                    <a:pt x="347354" y="967034"/>
                    <a:pt x="374707" y="955790"/>
                    <a:pt x="403302" y="955790"/>
                  </a:cubicBezTo>
                  <a:close/>
                  <a:moveTo>
                    <a:pt x="948345" y="873396"/>
                  </a:moveTo>
                  <a:lnTo>
                    <a:pt x="1054682" y="873396"/>
                  </a:lnTo>
                  <a:cubicBezTo>
                    <a:pt x="1075950" y="873396"/>
                    <a:pt x="1095966" y="880844"/>
                    <a:pt x="1110978" y="896980"/>
                  </a:cubicBezTo>
                  <a:lnTo>
                    <a:pt x="1297382" y="1078199"/>
                  </a:lnTo>
                  <a:cubicBezTo>
                    <a:pt x="1304888" y="1085646"/>
                    <a:pt x="1314896" y="1089370"/>
                    <a:pt x="1324904" y="1089370"/>
                  </a:cubicBezTo>
                  <a:lnTo>
                    <a:pt x="1384954" y="1089370"/>
                  </a:lnTo>
                  <a:cubicBezTo>
                    <a:pt x="1394962" y="1089370"/>
                    <a:pt x="1404970" y="1099299"/>
                    <a:pt x="1404970" y="1109229"/>
                  </a:cubicBezTo>
                  <a:cubicBezTo>
                    <a:pt x="1404970" y="1121641"/>
                    <a:pt x="1394962" y="1130330"/>
                    <a:pt x="1384954" y="1130330"/>
                  </a:cubicBezTo>
                  <a:lnTo>
                    <a:pt x="1324904" y="1130330"/>
                  </a:lnTo>
                  <a:cubicBezTo>
                    <a:pt x="1303637" y="1130330"/>
                    <a:pt x="1284871" y="1121641"/>
                    <a:pt x="1268608" y="1107988"/>
                  </a:cubicBezTo>
                  <a:lnTo>
                    <a:pt x="1082205" y="924287"/>
                  </a:lnTo>
                  <a:cubicBezTo>
                    <a:pt x="1074699" y="918080"/>
                    <a:pt x="1064690" y="914357"/>
                    <a:pt x="1054682" y="914357"/>
                  </a:cubicBezTo>
                  <a:lnTo>
                    <a:pt x="948345" y="914357"/>
                  </a:lnTo>
                  <a:cubicBezTo>
                    <a:pt x="937085" y="914357"/>
                    <a:pt x="928328" y="904427"/>
                    <a:pt x="928328" y="893256"/>
                  </a:cubicBezTo>
                  <a:cubicBezTo>
                    <a:pt x="928328" y="882085"/>
                    <a:pt x="937085" y="873396"/>
                    <a:pt x="948345" y="873396"/>
                  </a:cubicBezTo>
                  <a:close/>
                  <a:moveTo>
                    <a:pt x="349040" y="873396"/>
                  </a:moveTo>
                  <a:lnTo>
                    <a:pt x="456629" y="873396"/>
                  </a:lnTo>
                  <a:cubicBezTo>
                    <a:pt x="466637" y="873396"/>
                    <a:pt x="476646" y="882085"/>
                    <a:pt x="476646" y="893256"/>
                  </a:cubicBezTo>
                  <a:cubicBezTo>
                    <a:pt x="476646" y="904427"/>
                    <a:pt x="466637" y="914357"/>
                    <a:pt x="456629" y="914357"/>
                  </a:cubicBezTo>
                  <a:lnTo>
                    <a:pt x="349040" y="914357"/>
                  </a:lnTo>
                  <a:cubicBezTo>
                    <a:pt x="339032" y="914357"/>
                    <a:pt x="329023" y="918080"/>
                    <a:pt x="321517" y="924287"/>
                  </a:cubicBezTo>
                  <a:lnTo>
                    <a:pt x="135113" y="1107988"/>
                  </a:lnTo>
                  <a:cubicBezTo>
                    <a:pt x="120100" y="1121641"/>
                    <a:pt x="100084" y="1130330"/>
                    <a:pt x="78816" y="1130330"/>
                  </a:cubicBezTo>
                  <a:lnTo>
                    <a:pt x="18766" y="1130330"/>
                  </a:lnTo>
                  <a:cubicBezTo>
                    <a:pt x="8758" y="1130330"/>
                    <a:pt x="1" y="1121641"/>
                    <a:pt x="1" y="1109229"/>
                  </a:cubicBezTo>
                  <a:cubicBezTo>
                    <a:pt x="1" y="1099299"/>
                    <a:pt x="8758" y="1089370"/>
                    <a:pt x="18766" y="1089370"/>
                  </a:cubicBezTo>
                  <a:lnTo>
                    <a:pt x="78816" y="1089370"/>
                  </a:lnTo>
                  <a:cubicBezTo>
                    <a:pt x="88824" y="1089370"/>
                    <a:pt x="98833" y="1085646"/>
                    <a:pt x="106339" y="1078199"/>
                  </a:cubicBezTo>
                  <a:lnTo>
                    <a:pt x="292743" y="896980"/>
                  </a:lnTo>
                  <a:cubicBezTo>
                    <a:pt x="309007" y="880844"/>
                    <a:pt x="329023" y="873396"/>
                    <a:pt x="349040" y="873396"/>
                  </a:cubicBezTo>
                  <a:close/>
                  <a:moveTo>
                    <a:pt x="954874" y="796492"/>
                  </a:moveTo>
                  <a:lnTo>
                    <a:pt x="1379676" y="796492"/>
                  </a:lnTo>
                  <a:cubicBezTo>
                    <a:pt x="1389584" y="796492"/>
                    <a:pt x="1399492" y="804649"/>
                    <a:pt x="1399492" y="815136"/>
                  </a:cubicBezTo>
                  <a:cubicBezTo>
                    <a:pt x="1399492" y="825623"/>
                    <a:pt x="1389584" y="833780"/>
                    <a:pt x="1379676" y="833780"/>
                  </a:cubicBezTo>
                  <a:lnTo>
                    <a:pt x="954874" y="833780"/>
                  </a:lnTo>
                  <a:cubicBezTo>
                    <a:pt x="942489" y="833780"/>
                    <a:pt x="933819" y="825623"/>
                    <a:pt x="933819" y="815136"/>
                  </a:cubicBezTo>
                  <a:cubicBezTo>
                    <a:pt x="933819" y="804649"/>
                    <a:pt x="942489" y="796492"/>
                    <a:pt x="954874" y="796492"/>
                  </a:cubicBezTo>
                  <a:close/>
                  <a:moveTo>
                    <a:pt x="18627" y="796492"/>
                  </a:moveTo>
                  <a:lnTo>
                    <a:pt x="445800" y="796492"/>
                  </a:lnTo>
                  <a:cubicBezTo>
                    <a:pt x="456976" y="796492"/>
                    <a:pt x="465669" y="804649"/>
                    <a:pt x="465669" y="815136"/>
                  </a:cubicBezTo>
                  <a:cubicBezTo>
                    <a:pt x="465669" y="825623"/>
                    <a:pt x="456976" y="833780"/>
                    <a:pt x="445800" y="833780"/>
                  </a:cubicBezTo>
                  <a:lnTo>
                    <a:pt x="18627" y="833780"/>
                  </a:lnTo>
                  <a:cubicBezTo>
                    <a:pt x="8692" y="833780"/>
                    <a:pt x="0" y="825623"/>
                    <a:pt x="0" y="815136"/>
                  </a:cubicBezTo>
                  <a:cubicBezTo>
                    <a:pt x="0" y="804649"/>
                    <a:pt x="8692" y="796492"/>
                    <a:pt x="18627" y="796492"/>
                  </a:cubicBezTo>
                  <a:close/>
                  <a:moveTo>
                    <a:pt x="569548" y="677062"/>
                  </a:moveTo>
                  <a:cubicBezTo>
                    <a:pt x="568306" y="677062"/>
                    <a:pt x="568306" y="678308"/>
                    <a:pt x="568306" y="678308"/>
                  </a:cubicBezTo>
                  <a:lnTo>
                    <a:pt x="568306" y="956132"/>
                  </a:lnTo>
                  <a:cubicBezTo>
                    <a:pt x="568306" y="957377"/>
                    <a:pt x="568306" y="958623"/>
                    <a:pt x="569548" y="958623"/>
                  </a:cubicBezTo>
                  <a:lnTo>
                    <a:pt x="846420" y="958623"/>
                  </a:lnTo>
                  <a:cubicBezTo>
                    <a:pt x="847662" y="958623"/>
                    <a:pt x="847662" y="957377"/>
                    <a:pt x="847662" y="956132"/>
                  </a:cubicBezTo>
                  <a:lnTo>
                    <a:pt x="847662" y="678308"/>
                  </a:lnTo>
                  <a:cubicBezTo>
                    <a:pt x="847662" y="678308"/>
                    <a:pt x="847662" y="677062"/>
                    <a:pt x="846420" y="677062"/>
                  </a:cubicBezTo>
                  <a:close/>
                  <a:moveTo>
                    <a:pt x="569548" y="637195"/>
                  </a:moveTo>
                  <a:lnTo>
                    <a:pt x="846420" y="637195"/>
                  </a:lnTo>
                  <a:cubicBezTo>
                    <a:pt x="868768" y="637195"/>
                    <a:pt x="888634" y="655883"/>
                    <a:pt x="888634" y="678308"/>
                  </a:cubicBezTo>
                  <a:lnTo>
                    <a:pt x="888634" y="956132"/>
                  </a:lnTo>
                  <a:cubicBezTo>
                    <a:pt x="888634" y="979803"/>
                    <a:pt x="868768" y="998490"/>
                    <a:pt x="846420" y="998490"/>
                  </a:cubicBezTo>
                  <a:lnTo>
                    <a:pt x="569548" y="998490"/>
                  </a:lnTo>
                  <a:cubicBezTo>
                    <a:pt x="545958" y="998490"/>
                    <a:pt x="527334" y="979803"/>
                    <a:pt x="527334" y="956132"/>
                  </a:cubicBezTo>
                  <a:lnTo>
                    <a:pt x="527334" y="678308"/>
                  </a:lnTo>
                  <a:cubicBezTo>
                    <a:pt x="527334" y="655883"/>
                    <a:pt x="545958" y="637195"/>
                    <a:pt x="569548" y="637195"/>
                  </a:cubicBezTo>
                  <a:close/>
                  <a:moveTo>
                    <a:pt x="1324904" y="505360"/>
                  </a:moveTo>
                  <a:lnTo>
                    <a:pt x="1384954" y="505360"/>
                  </a:lnTo>
                  <a:cubicBezTo>
                    <a:pt x="1394962" y="505360"/>
                    <a:pt x="1404970" y="514090"/>
                    <a:pt x="1404970" y="525315"/>
                  </a:cubicBezTo>
                  <a:cubicBezTo>
                    <a:pt x="1404970" y="536540"/>
                    <a:pt x="1394962" y="545270"/>
                    <a:pt x="1384954" y="545270"/>
                  </a:cubicBezTo>
                  <a:lnTo>
                    <a:pt x="1324904" y="545270"/>
                  </a:lnTo>
                  <a:cubicBezTo>
                    <a:pt x="1314896" y="545270"/>
                    <a:pt x="1304888" y="549012"/>
                    <a:pt x="1297382" y="555248"/>
                  </a:cubicBezTo>
                  <a:lnTo>
                    <a:pt x="1110978" y="739834"/>
                  </a:lnTo>
                  <a:cubicBezTo>
                    <a:pt x="1095966" y="753554"/>
                    <a:pt x="1075950" y="762284"/>
                    <a:pt x="1054682" y="762284"/>
                  </a:cubicBezTo>
                  <a:lnTo>
                    <a:pt x="948345" y="762284"/>
                  </a:lnTo>
                  <a:cubicBezTo>
                    <a:pt x="937085" y="762284"/>
                    <a:pt x="928328" y="753554"/>
                    <a:pt x="928328" y="742329"/>
                  </a:cubicBezTo>
                  <a:cubicBezTo>
                    <a:pt x="928328" y="729857"/>
                    <a:pt x="937085" y="721126"/>
                    <a:pt x="948345" y="721126"/>
                  </a:cubicBezTo>
                  <a:lnTo>
                    <a:pt x="1054682" y="721126"/>
                  </a:lnTo>
                  <a:cubicBezTo>
                    <a:pt x="1064690" y="721126"/>
                    <a:pt x="1074699" y="717385"/>
                    <a:pt x="1082205" y="709902"/>
                  </a:cubicBezTo>
                  <a:lnTo>
                    <a:pt x="1268608" y="527809"/>
                  </a:lnTo>
                  <a:cubicBezTo>
                    <a:pt x="1284871" y="514090"/>
                    <a:pt x="1303637" y="505360"/>
                    <a:pt x="1324904" y="505360"/>
                  </a:cubicBezTo>
                  <a:close/>
                  <a:moveTo>
                    <a:pt x="18766" y="505360"/>
                  </a:moveTo>
                  <a:lnTo>
                    <a:pt x="78816" y="505360"/>
                  </a:lnTo>
                  <a:cubicBezTo>
                    <a:pt x="100084" y="505360"/>
                    <a:pt x="120100" y="514090"/>
                    <a:pt x="135113" y="527809"/>
                  </a:cubicBezTo>
                  <a:lnTo>
                    <a:pt x="321517" y="709902"/>
                  </a:lnTo>
                  <a:cubicBezTo>
                    <a:pt x="329023" y="717385"/>
                    <a:pt x="339032" y="721126"/>
                    <a:pt x="349040" y="721126"/>
                  </a:cubicBezTo>
                  <a:lnTo>
                    <a:pt x="456629" y="721126"/>
                  </a:lnTo>
                  <a:cubicBezTo>
                    <a:pt x="466637" y="721126"/>
                    <a:pt x="476646" y="729857"/>
                    <a:pt x="476646" y="742329"/>
                  </a:cubicBezTo>
                  <a:cubicBezTo>
                    <a:pt x="476646" y="753554"/>
                    <a:pt x="466637" y="762284"/>
                    <a:pt x="456629" y="762284"/>
                  </a:cubicBezTo>
                  <a:lnTo>
                    <a:pt x="349040" y="762284"/>
                  </a:lnTo>
                  <a:cubicBezTo>
                    <a:pt x="329023" y="762284"/>
                    <a:pt x="309007" y="753554"/>
                    <a:pt x="292743" y="739834"/>
                  </a:cubicBezTo>
                  <a:lnTo>
                    <a:pt x="106339" y="555248"/>
                  </a:lnTo>
                  <a:cubicBezTo>
                    <a:pt x="98833" y="549012"/>
                    <a:pt x="88824" y="545270"/>
                    <a:pt x="78816" y="545270"/>
                  </a:cubicBezTo>
                  <a:lnTo>
                    <a:pt x="18766" y="545270"/>
                  </a:lnTo>
                  <a:cubicBezTo>
                    <a:pt x="8758" y="545270"/>
                    <a:pt x="1" y="536540"/>
                    <a:pt x="1" y="525315"/>
                  </a:cubicBezTo>
                  <a:cubicBezTo>
                    <a:pt x="1" y="514090"/>
                    <a:pt x="8758" y="505360"/>
                    <a:pt x="18766" y="505360"/>
                  </a:cubicBezTo>
                  <a:close/>
                  <a:moveTo>
                    <a:pt x="1209219" y="329584"/>
                  </a:moveTo>
                  <a:cubicBezTo>
                    <a:pt x="1220455" y="329584"/>
                    <a:pt x="1229194" y="339578"/>
                    <a:pt x="1229194" y="350822"/>
                  </a:cubicBezTo>
                  <a:lnTo>
                    <a:pt x="1229194" y="447019"/>
                  </a:lnTo>
                  <a:cubicBezTo>
                    <a:pt x="1229194" y="477003"/>
                    <a:pt x="1219207" y="503238"/>
                    <a:pt x="1197983" y="523227"/>
                  </a:cubicBezTo>
                  <a:lnTo>
                    <a:pt x="1078136" y="643162"/>
                  </a:lnTo>
                  <a:cubicBezTo>
                    <a:pt x="1058161" y="663151"/>
                    <a:pt x="1030696" y="674395"/>
                    <a:pt x="1000734" y="674395"/>
                  </a:cubicBezTo>
                  <a:lnTo>
                    <a:pt x="948301" y="674395"/>
                  </a:lnTo>
                  <a:cubicBezTo>
                    <a:pt x="937065" y="674395"/>
                    <a:pt x="928326" y="665650"/>
                    <a:pt x="928326" y="654406"/>
                  </a:cubicBezTo>
                  <a:cubicBezTo>
                    <a:pt x="928326" y="643162"/>
                    <a:pt x="937065" y="634416"/>
                    <a:pt x="948301" y="634416"/>
                  </a:cubicBezTo>
                  <a:lnTo>
                    <a:pt x="1000734" y="634416"/>
                  </a:lnTo>
                  <a:cubicBezTo>
                    <a:pt x="1019460" y="634416"/>
                    <a:pt x="1036938" y="626921"/>
                    <a:pt x="1049422" y="614427"/>
                  </a:cubicBezTo>
                  <a:lnTo>
                    <a:pt x="1169270" y="495743"/>
                  </a:lnTo>
                  <a:cubicBezTo>
                    <a:pt x="1181754" y="482000"/>
                    <a:pt x="1189245" y="465759"/>
                    <a:pt x="1189245" y="447019"/>
                  </a:cubicBezTo>
                  <a:lnTo>
                    <a:pt x="1189245" y="350822"/>
                  </a:lnTo>
                  <a:cubicBezTo>
                    <a:pt x="1189245" y="339578"/>
                    <a:pt x="1197983" y="329584"/>
                    <a:pt x="1209219" y="329584"/>
                  </a:cubicBezTo>
                  <a:close/>
                  <a:moveTo>
                    <a:pt x="195672" y="329584"/>
                  </a:moveTo>
                  <a:cubicBezTo>
                    <a:pt x="206862" y="329584"/>
                    <a:pt x="215565" y="339578"/>
                    <a:pt x="215565" y="350822"/>
                  </a:cubicBezTo>
                  <a:lnTo>
                    <a:pt x="215565" y="447019"/>
                  </a:lnTo>
                  <a:cubicBezTo>
                    <a:pt x="215565" y="465759"/>
                    <a:pt x="223025" y="482000"/>
                    <a:pt x="235458" y="495743"/>
                  </a:cubicBezTo>
                  <a:lnTo>
                    <a:pt x="354814" y="614427"/>
                  </a:lnTo>
                  <a:cubicBezTo>
                    <a:pt x="368490" y="626921"/>
                    <a:pt x="384653" y="634416"/>
                    <a:pt x="403302" y="634416"/>
                  </a:cubicBezTo>
                  <a:lnTo>
                    <a:pt x="456764" y="634416"/>
                  </a:lnTo>
                  <a:cubicBezTo>
                    <a:pt x="466710" y="634416"/>
                    <a:pt x="476656" y="643162"/>
                    <a:pt x="476656" y="654406"/>
                  </a:cubicBezTo>
                  <a:cubicBezTo>
                    <a:pt x="476656" y="665650"/>
                    <a:pt x="466710" y="674395"/>
                    <a:pt x="456764" y="674395"/>
                  </a:cubicBezTo>
                  <a:lnTo>
                    <a:pt x="403302" y="674395"/>
                  </a:lnTo>
                  <a:cubicBezTo>
                    <a:pt x="374707" y="674395"/>
                    <a:pt x="347354" y="663151"/>
                    <a:pt x="327461" y="643162"/>
                  </a:cubicBezTo>
                  <a:lnTo>
                    <a:pt x="208105" y="523227"/>
                  </a:lnTo>
                  <a:cubicBezTo>
                    <a:pt x="186969" y="503238"/>
                    <a:pt x="175780" y="477003"/>
                    <a:pt x="175780" y="447019"/>
                  </a:cubicBezTo>
                  <a:lnTo>
                    <a:pt x="175780" y="350822"/>
                  </a:lnTo>
                  <a:cubicBezTo>
                    <a:pt x="175780" y="339578"/>
                    <a:pt x="184483" y="329584"/>
                    <a:pt x="195672" y="329584"/>
                  </a:cubicBezTo>
                  <a:close/>
                  <a:moveTo>
                    <a:pt x="980047" y="181272"/>
                  </a:moveTo>
                  <a:cubicBezTo>
                    <a:pt x="989891" y="181272"/>
                    <a:pt x="998504" y="191186"/>
                    <a:pt x="998504" y="201100"/>
                  </a:cubicBezTo>
                  <a:lnTo>
                    <a:pt x="998504" y="312636"/>
                  </a:lnTo>
                  <a:cubicBezTo>
                    <a:pt x="998504" y="334943"/>
                    <a:pt x="991121" y="356011"/>
                    <a:pt x="977586" y="372121"/>
                  </a:cubicBezTo>
                  <a:lnTo>
                    <a:pt x="897608" y="468786"/>
                  </a:lnTo>
                  <a:cubicBezTo>
                    <a:pt x="890226" y="478700"/>
                    <a:pt x="886535" y="489853"/>
                    <a:pt x="886535" y="502246"/>
                  </a:cubicBezTo>
                  <a:lnTo>
                    <a:pt x="886535" y="566689"/>
                  </a:lnTo>
                  <a:cubicBezTo>
                    <a:pt x="886535" y="576603"/>
                    <a:pt x="876691" y="586517"/>
                    <a:pt x="865617" y="586517"/>
                  </a:cubicBezTo>
                  <a:cubicBezTo>
                    <a:pt x="854543" y="586517"/>
                    <a:pt x="845930" y="576603"/>
                    <a:pt x="845930" y="566689"/>
                  </a:cubicBezTo>
                  <a:lnTo>
                    <a:pt x="845930" y="502246"/>
                  </a:lnTo>
                  <a:cubicBezTo>
                    <a:pt x="845930" y="479939"/>
                    <a:pt x="853313" y="458871"/>
                    <a:pt x="866848" y="442761"/>
                  </a:cubicBezTo>
                  <a:lnTo>
                    <a:pt x="946826" y="346096"/>
                  </a:lnTo>
                  <a:cubicBezTo>
                    <a:pt x="954208" y="337421"/>
                    <a:pt x="959130" y="325029"/>
                    <a:pt x="959130" y="312636"/>
                  </a:cubicBezTo>
                  <a:lnTo>
                    <a:pt x="959130" y="201100"/>
                  </a:lnTo>
                  <a:cubicBezTo>
                    <a:pt x="959130" y="191186"/>
                    <a:pt x="967743" y="181272"/>
                    <a:pt x="980047" y="181272"/>
                  </a:cubicBezTo>
                  <a:close/>
                  <a:moveTo>
                    <a:pt x="432210" y="181272"/>
                  </a:moveTo>
                  <a:cubicBezTo>
                    <a:pt x="443588" y="181272"/>
                    <a:pt x="452438" y="191186"/>
                    <a:pt x="452438" y="201100"/>
                  </a:cubicBezTo>
                  <a:lnTo>
                    <a:pt x="452438" y="312636"/>
                  </a:lnTo>
                  <a:cubicBezTo>
                    <a:pt x="452438" y="325029"/>
                    <a:pt x="457495" y="337421"/>
                    <a:pt x="465081" y="346096"/>
                  </a:cubicBezTo>
                  <a:lnTo>
                    <a:pt x="547258" y="442761"/>
                  </a:lnTo>
                  <a:cubicBezTo>
                    <a:pt x="561165" y="458871"/>
                    <a:pt x="570015" y="479939"/>
                    <a:pt x="570015" y="502246"/>
                  </a:cubicBezTo>
                  <a:lnTo>
                    <a:pt x="570015" y="566689"/>
                  </a:lnTo>
                  <a:cubicBezTo>
                    <a:pt x="570015" y="576603"/>
                    <a:pt x="559901" y="586517"/>
                    <a:pt x="548523" y="586517"/>
                  </a:cubicBezTo>
                  <a:cubicBezTo>
                    <a:pt x="537144" y="586517"/>
                    <a:pt x="528294" y="576603"/>
                    <a:pt x="528294" y="566689"/>
                  </a:cubicBezTo>
                  <a:lnTo>
                    <a:pt x="528294" y="502246"/>
                  </a:lnTo>
                  <a:cubicBezTo>
                    <a:pt x="528294" y="489853"/>
                    <a:pt x="523237" y="478700"/>
                    <a:pt x="515651" y="468786"/>
                  </a:cubicBezTo>
                  <a:lnTo>
                    <a:pt x="434738" y="372121"/>
                  </a:lnTo>
                  <a:cubicBezTo>
                    <a:pt x="419567" y="356011"/>
                    <a:pt x="411982" y="334943"/>
                    <a:pt x="411982" y="312636"/>
                  </a:cubicBezTo>
                  <a:lnTo>
                    <a:pt x="411982" y="201100"/>
                  </a:lnTo>
                  <a:cubicBezTo>
                    <a:pt x="411982" y="191186"/>
                    <a:pt x="420832" y="181272"/>
                    <a:pt x="432210" y="181272"/>
                  </a:cubicBezTo>
                  <a:close/>
                  <a:moveTo>
                    <a:pt x="852412" y="87889"/>
                  </a:moveTo>
                  <a:cubicBezTo>
                    <a:pt x="863521" y="87889"/>
                    <a:pt x="872162" y="97836"/>
                    <a:pt x="872162" y="109027"/>
                  </a:cubicBezTo>
                  <a:lnTo>
                    <a:pt x="872162" y="291814"/>
                  </a:lnTo>
                  <a:cubicBezTo>
                    <a:pt x="872162" y="294301"/>
                    <a:pt x="870927" y="296788"/>
                    <a:pt x="870927" y="299275"/>
                  </a:cubicBezTo>
                  <a:lnTo>
                    <a:pt x="812911" y="460923"/>
                  </a:lnTo>
                  <a:cubicBezTo>
                    <a:pt x="812911" y="460923"/>
                    <a:pt x="812911" y="462167"/>
                    <a:pt x="812911" y="463410"/>
                  </a:cubicBezTo>
                  <a:cubicBezTo>
                    <a:pt x="806739" y="473358"/>
                    <a:pt x="804270" y="487035"/>
                    <a:pt x="804270" y="499470"/>
                  </a:cubicBezTo>
                  <a:lnTo>
                    <a:pt x="804270" y="566616"/>
                  </a:lnTo>
                  <a:cubicBezTo>
                    <a:pt x="804270" y="576564"/>
                    <a:pt x="794395" y="586511"/>
                    <a:pt x="783286" y="586511"/>
                  </a:cubicBezTo>
                  <a:cubicBezTo>
                    <a:pt x="772176" y="586511"/>
                    <a:pt x="763535" y="576564"/>
                    <a:pt x="763535" y="566616"/>
                  </a:cubicBezTo>
                  <a:lnTo>
                    <a:pt x="763535" y="499470"/>
                  </a:lnTo>
                  <a:cubicBezTo>
                    <a:pt x="763535" y="482062"/>
                    <a:pt x="768473" y="463410"/>
                    <a:pt x="775879" y="446002"/>
                  </a:cubicBezTo>
                  <a:lnTo>
                    <a:pt x="832661" y="288084"/>
                  </a:lnTo>
                  <a:lnTo>
                    <a:pt x="832661" y="109027"/>
                  </a:lnTo>
                  <a:cubicBezTo>
                    <a:pt x="832661" y="97836"/>
                    <a:pt x="840068" y="87889"/>
                    <a:pt x="852412" y="87889"/>
                  </a:cubicBezTo>
                  <a:close/>
                  <a:moveTo>
                    <a:pt x="559304" y="87889"/>
                  </a:moveTo>
                  <a:cubicBezTo>
                    <a:pt x="570413" y="87889"/>
                    <a:pt x="579054" y="97836"/>
                    <a:pt x="579054" y="109027"/>
                  </a:cubicBezTo>
                  <a:lnTo>
                    <a:pt x="579054" y="278136"/>
                  </a:lnTo>
                  <a:cubicBezTo>
                    <a:pt x="579054" y="284354"/>
                    <a:pt x="580289" y="290571"/>
                    <a:pt x="582757" y="295545"/>
                  </a:cubicBezTo>
                  <a:cubicBezTo>
                    <a:pt x="582757" y="295545"/>
                    <a:pt x="583992" y="296788"/>
                    <a:pt x="583992" y="298031"/>
                  </a:cubicBezTo>
                  <a:lnTo>
                    <a:pt x="635836" y="446002"/>
                  </a:lnTo>
                  <a:cubicBezTo>
                    <a:pt x="643243" y="463410"/>
                    <a:pt x="646946" y="482062"/>
                    <a:pt x="646946" y="499470"/>
                  </a:cubicBezTo>
                  <a:lnTo>
                    <a:pt x="646946" y="566616"/>
                  </a:lnTo>
                  <a:cubicBezTo>
                    <a:pt x="646946" y="576564"/>
                    <a:pt x="638305" y="586511"/>
                    <a:pt x="627196" y="586511"/>
                  </a:cubicBezTo>
                  <a:cubicBezTo>
                    <a:pt x="616086" y="586511"/>
                    <a:pt x="607445" y="576564"/>
                    <a:pt x="607445" y="566616"/>
                  </a:cubicBezTo>
                  <a:lnTo>
                    <a:pt x="607445" y="499470"/>
                  </a:lnTo>
                  <a:cubicBezTo>
                    <a:pt x="607445" y="487035"/>
                    <a:pt x="603742" y="473358"/>
                    <a:pt x="597570" y="463410"/>
                  </a:cubicBezTo>
                  <a:cubicBezTo>
                    <a:pt x="597570" y="462167"/>
                    <a:pt x="597570" y="460923"/>
                    <a:pt x="597570" y="460923"/>
                  </a:cubicBezTo>
                  <a:lnTo>
                    <a:pt x="545726" y="311709"/>
                  </a:lnTo>
                  <a:cubicBezTo>
                    <a:pt x="542022" y="301762"/>
                    <a:pt x="538319" y="290571"/>
                    <a:pt x="538319" y="278136"/>
                  </a:cubicBezTo>
                  <a:lnTo>
                    <a:pt x="538319" y="109027"/>
                  </a:lnTo>
                  <a:cubicBezTo>
                    <a:pt x="538319" y="97836"/>
                    <a:pt x="546960" y="87889"/>
                    <a:pt x="559304" y="87889"/>
                  </a:cubicBezTo>
                  <a:close/>
                  <a:moveTo>
                    <a:pt x="707313" y="0"/>
                  </a:moveTo>
                  <a:cubicBezTo>
                    <a:pt x="718945" y="0"/>
                    <a:pt x="729285" y="9991"/>
                    <a:pt x="729285" y="19983"/>
                  </a:cubicBezTo>
                  <a:lnTo>
                    <a:pt x="729285" y="572018"/>
                  </a:lnTo>
                  <a:cubicBezTo>
                    <a:pt x="729285" y="582009"/>
                    <a:pt x="718945" y="592001"/>
                    <a:pt x="707313" y="592001"/>
                  </a:cubicBezTo>
                  <a:cubicBezTo>
                    <a:pt x="695681" y="592001"/>
                    <a:pt x="686633" y="582009"/>
                    <a:pt x="686633" y="572018"/>
                  </a:cubicBezTo>
                  <a:lnTo>
                    <a:pt x="686633" y="19983"/>
                  </a:lnTo>
                  <a:cubicBezTo>
                    <a:pt x="686633" y="9991"/>
                    <a:pt x="695681" y="0"/>
                    <a:pt x="7073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914217"/>
              <a:endParaRPr lang="en-US" dirty="0">
                <a:solidFill>
                  <a:srgbClr val="747994"/>
                </a:solidFill>
                <a:latin typeface="Poppins" pitchFamily="2" charset="77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FC905109-8CAC-4D8E-AD4B-F4197D582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20" y="3724465"/>
              <a:ext cx="542419" cy="368371"/>
            </a:xfrm>
            <a:custGeom>
              <a:avLst/>
              <a:gdLst>
                <a:gd name="connsiteX0" fmla="*/ 920841 w 1536810"/>
                <a:gd name="connsiteY0" fmla="*/ 548980 h 921590"/>
                <a:gd name="connsiteX1" fmla="*/ 878532 w 1536810"/>
                <a:gd name="connsiteY1" fmla="*/ 581273 h 921590"/>
                <a:gd name="connsiteX2" fmla="*/ 882266 w 1536810"/>
                <a:gd name="connsiteY2" fmla="*/ 616050 h 921590"/>
                <a:gd name="connsiteX3" fmla="*/ 908398 w 1536810"/>
                <a:gd name="connsiteY3" fmla="*/ 638406 h 921590"/>
                <a:gd name="connsiteX4" fmla="*/ 951951 w 1536810"/>
                <a:gd name="connsiteY4" fmla="*/ 652069 h 921590"/>
                <a:gd name="connsiteX5" fmla="*/ 966883 w 1536810"/>
                <a:gd name="connsiteY5" fmla="*/ 670699 h 921590"/>
                <a:gd name="connsiteX6" fmla="*/ 966883 w 1536810"/>
                <a:gd name="connsiteY6" fmla="*/ 835890 h 921590"/>
                <a:gd name="connsiteX7" fmla="*/ 1012926 w 1536810"/>
                <a:gd name="connsiteY7" fmla="*/ 881845 h 921590"/>
                <a:gd name="connsiteX8" fmla="*/ 1058968 w 1536810"/>
                <a:gd name="connsiteY8" fmla="*/ 835890 h 921590"/>
                <a:gd name="connsiteX9" fmla="*/ 1058968 w 1536810"/>
                <a:gd name="connsiteY9" fmla="*/ 652069 h 921590"/>
                <a:gd name="connsiteX10" fmla="*/ 1046524 w 1536810"/>
                <a:gd name="connsiteY10" fmla="*/ 608597 h 921590"/>
                <a:gd name="connsiteX11" fmla="*/ 1029102 w 1536810"/>
                <a:gd name="connsiteY11" fmla="*/ 588725 h 921590"/>
                <a:gd name="connsiteX12" fmla="*/ 1029102 w 1536810"/>
                <a:gd name="connsiteY12" fmla="*/ 587483 h 921590"/>
                <a:gd name="connsiteX13" fmla="*/ 1020392 w 1536810"/>
                <a:gd name="connsiteY13" fmla="*/ 580031 h 921590"/>
                <a:gd name="connsiteX14" fmla="*/ 1019147 w 1536810"/>
                <a:gd name="connsiteY14" fmla="*/ 580031 h 921590"/>
                <a:gd name="connsiteX15" fmla="*/ 1007948 w 1536810"/>
                <a:gd name="connsiteY15" fmla="*/ 573820 h 921590"/>
                <a:gd name="connsiteX16" fmla="*/ 1007948 w 1536810"/>
                <a:gd name="connsiteY16" fmla="*/ 572578 h 921590"/>
                <a:gd name="connsiteX17" fmla="*/ 1004215 w 1536810"/>
                <a:gd name="connsiteY17" fmla="*/ 572578 h 921590"/>
                <a:gd name="connsiteX18" fmla="*/ 1001726 w 1536810"/>
                <a:gd name="connsiteY18" fmla="*/ 571336 h 921590"/>
                <a:gd name="connsiteX19" fmla="*/ 934530 w 1536810"/>
                <a:gd name="connsiteY19" fmla="*/ 551464 h 921590"/>
                <a:gd name="connsiteX20" fmla="*/ 920841 w 1536810"/>
                <a:gd name="connsiteY20" fmla="*/ 548980 h 921590"/>
                <a:gd name="connsiteX21" fmla="*/ 615968 w 1536810"/>
                <a:gd name="connsiteY21" fmla="*/ 548980 h 921590"/>
                <a:gd name="connsiteX22" fmla="*/ 602280 w 1536810"/>
                <a:gd name="connsiteY22" fmla="*/ 551464 h 921590"/>
                <a:gd name="connsiteX23" fmla="*/ 535084 w 1536810"/>
                <a:gd name="connsiteY23" fmla="*/ 571336 h 921590"/>
                <a:gd name="connsiteX24" fmla="*/ 533839 w 1536810"/>
                <a:gd name="connsiteY24" fmla="*/ 571336 h 921590"/>
                <a:gd name="connsiteX25" fmla="*/ 528862 w 1536810"/>
                <a:gd name="connsiteY25" fmla="*/ 572578 h 921590"/>
                <a:gd name="connsiteX26" fmla="*/ 517662 w 1536810"/>
                <a:gd name="connsiteY26" fmla="*/ 580031 h 921590"/>
                <a:gd name="connsiteX27" fmla="*/ 516418 w 1536810"/>
                <a:gd name="connsiteY27" fmla="*/ 580031 h 921590"/>
                <a:gd name="connsiteX28" fmla="*/ 507707 w 1536810"/>
                <a:gd name="connsiteY28" fmla="*/ 587483 h 921590"/>
                <a:gd name="connsiteX29" fmla="*/ 490286 w 1536810"/>
                <a:gd name="connsiteY29" fmla="*/ 608597 h 921590"/>
                <a:gd name="connsiteX30" fmla="*/ 479086 w 1536810"/>
                <a:gd name="connsiteY30" fmla="*/ 652069 h 921590"/>
                <a:gd name="connsiteX31" fmla="*/ 479086 w 1536810"/>
                <a:gd name="connsiteY31" fmla="*/ 835890 h 921590"/>
                <a:gd name="connsiteX32" fmla="*/ 523884 w 1536810"/>
                <a:gd name="connsiteY32" fmla="*/ 881845 h 921590"/>
                <a:gd name="connsiteX33" fmla="*/ 569926 w 1536810"/>
                <a:gd name="connsiteY33" fmla="*/ 835890 h 921590"/>
                <a:gd name="connsiteX34" fmla="*/ 569926 w 1536810"/>
                <a:gd name="connsiteY34" fmla="*/ 670699 h 921590"/>
                <a:gd name="connsiteX35" fmla="*/ 584859 w 1536810"/>
                <a:gd name="connsiteY35" fmla="*/ 652069 h 921590"/>
                <a:gd name="connsiteX36" fmla="*/ 629656 w 1536810"/>
                <a:gd name="connsiteY36" fmla="*/ 638406 h 921590"/>
                <a:gd name="connsiteX37" fmla="*/ 655788 w 1536810"/>
                <a:gd name="connsiteY37" fmla="*/ 616050 h 921590"/>
                <a:gd name="connsiteX38" fmla="*/ 659522 w 1536810"/>
                <a:gd name="connsiteY38" fmla="*/ 581273 h 921590"/>
                <a:gd name="connsiteX39" fmla="*/ 615968 w 1536810"/>
                <a:gd name="connsiteY39" fmla="*/ 548980 h 921590"/>
                <a:gd name="connsiteX40" fmla="*/ 1065462 w 1536810"/>
                <a:gd name="connsiteY40" fmla="*/ 486335 h 921590"/>
                <a:gd name="connsiteX41" fmla="*/ 1026614 w 1536810"/>
                <a:gd name="connsiteY41" fmla="*/ 519171 h 921590"/>
                <a:gd name="connsiteX42" fmla="*/ 1025369 w 1536810"/>
                <a:gd name="connsiteY42" fmla="*/ 536559 h 921590"/>
                <a:gd name="connsiteX43" fmla="*/ 1037813 w 1536810"/>
                <a:gd name="connsiteY43" fmla="*/ 544012 h 921590"/>
                <a:gd name="connsiteX44" fmla="*/ 1050257 w 1536810"/>
                <a:gd name="connsiteY44" fmla="*/ 552706 h 921590"/>
                <a:gd name="connsiteX45" fmla="*/ 1053990 w 1536810"/>
                <a:gd name="connsiteY45" fmla="*/ 556432 h 921590"/>
                <a:gd name="connsiteX46" fmla="*/ 1076389 w 1536810"/>
                <a:gd name="connsiteY46" fmla="*/ 581273 h 921590"/>
                <a:gd name="connsiteX47" fmla="*/ 1102521 w 1536810"/>
                <a:gd name="connsiteY47" fmla="*/ 588725 h 921590"/>
                <a:gd name="connsiteX48" fmla="*/ 1116209 w 1536810"/>
                <a:gd name="connsiteY48" fmla="*/ 608597 h 921590"/>
                <a:gd name="connsiteX49" fmla="*/ 1116209 w 1536810"/>
                <a:gd name="connsiteY49" fmla="*/ 772546 h 921590"/>
                <a:gd name="connsiteX50" fmla="*/ 1162251 w 1536810"/>
                <a:gd name="connsiteY50" fmla="*/ 818501 h 921590"/>
                <a:gd name="connsiteX51" fmla="*/ 1208293 w 1536810"/>
                <a:gd name="connsiteY51" fmla="*/ 772546 h 921590"/>
                <a:gd name="connsiteX52" fmla="*/ 1208293 w 1536810"/>
                <a:gd name="connsiteY52" fmla="*/ 588725 h 921590"/>
                <a:gd name="connsiteX53" fmla="*/ 1198338 w 1536810"/>
                <a:gd name="connsiteY53" fmla="*/ 550222 h 921590"/>
                <a:gd name="connsiteX54" fmla="*/ 1198338 w 1536810"/>
                <a:gd name="connsiteY54" fmla="*/ 548980 h 921590"/>
                <a:gd name="connsiteX55" fmla="*/ 1180917 w 1536810"/>
                <a:gd name="connsiteY55" fmla="*/ 526623 h 921590"/>
                <a:gd name="connsiteX56" fmla="*/ 1170962 w 1536810"/>
                <a:gd name="connsiteY56" fmla="*/ 517929 h 921590"/>
                <a:gd name="connsiteX57" fmla="*/ 1169718 w 1536810"/>
                <a:gd name="connsiteY57" fmla="*/ 516687 h 921590"/>
                <a:gd name="connsiteX58" fmla="*/ 1157274 w 1536810"/>
                <a:gd name="connsiteY58" fmla="*/ 510477 h 921590"/>
                <a:gd name="connsiteX59" fmla="*/ 1151052 w 1536810"/>
                <a:gd name="connsiteY59" fmla="*/ 507993 h 921590"/>
                <a:gd name="connsiteX60" fmla="*/ 1138608 w 1536810"/>
                <a:gd name="connsiteY60" fmla="*/ 504266 h 921590"/>
                <a:gd name="connsiteX61" fmla="*/ 1083855 w 1536810"/>
                <a:gd name="connsiteY61" fmla="*/ 488120 h 921590"/>
                <a:gd name="connsiteX62" fmla="*/ 1065462 w 1536810"/>
                <a:gd name="connsiteY62" fmla="*/ 486335 h 921590"/>
                <a:gd name="connsiteX63" fmla="*/ 466643 w 1536810"/>
                <a:gd name="connsiteY63" fmla="*/ 485636 h 921590"/>
                <a:gd name="connsiteX64" fmla="*/ 452954 w 1536810"/>
                <a:gd name="connsiteY64" fmla="*/ 488120 h 921590"/>
                <a:gd name="connsiteX65" fmla="*/ 398202 w 1536810"/>
                <a:gd name="connsiteY65" fmla="*/ 504266 h 921590"/>
                <a:gd name="connsiteX66" fmla="*/ 385758 w 1536810"/>
                <a:gd name="connsiteY66" fmla="*/ 507993 h 921590"/>
                <a:gd name="connsiteX67" fmla="*/ 379536 w 1536810"/>
                <a:gd name="connsiteY67" fmla="*/ 510477 h 921590"/>
                <a:gd name="connsiteX68" fmla="*/ 367092 w 1536810"/>
                <a:gd name="connsiteY68" fmla="*/ 516687 h 921590"/>
                <a:gd name="connsiteX69" fmla="*/ 367092 w 1536810"/>
                <a:gd name="connsiteY69" fmla="*/ 517929 h 921590"/>
                <a:gd name="connsiteX70" fmla="*/ 357137 w 1536810"/>
                <a:gd name="connsiteY70" fmla="*/ 526623 h 921590"/>
                <a:gd name="connsiteX71" fmla="*/ 355893 w 1536810"/>
                <a:gd name="connsiteY71" fmla="*/ 526623 h 921590"/>
                <a:gd name="connsiteX72" fmla="*/ 339716 w 1536810"/>
                <a:gd name="connsiteY72" fmla="*/ 548980 h 921590"/>
                <a:gd name="connsiteX73" fmla="*/ 338471 w 1536810"/>
                <a:gd name="connsiteY73" fmla="*/ 550222 h 921590"/>
                <a:gd name="connsiteX74" fmla="*/ 328516 w 1536810"/>
                <a:gd name="connsiteY74" fmla="*/ 588725 h 921590"/>
                <a:gd name="connsiteX75" fmla="*/ 328516 w 1536810"/>
                <a:gd name="connsiteY75" fmla="*/ 772546 h 921590"/>
                <a:gd name="connsiteX76" fmla="*/ 374558 w 1536810"/>
                <a:gd name="connsiteY76" fmla="*/ 818501 h 921590"/>
                <a:gd name="connsiteX77" fmla="*/ 420601 w 1536810"/>
                <a:gd name="connsiteY77" fmla="*/ 772546 h 921590"/>
                <a:gd name="connsiteX78" fmla="*/ 420601 w 1536810"/>
                <a:gd name="connsiteY78" fmla="*/ 608597 h 921590"/>
                <a:gd name="connsiteX79" fmla="*/ 435533 w 1536810"/>
                <a:gd name="connsiteY79" fmla="*/ 588725 h 921590"/>
                <a:gd name="connsiteX80" fmla="*/ 459176 w 1536810"/>
                <a:gd name="connsiteY80" fmla="*/ 581273 h 921590"/>
                <a:gd name="connsiteX81" fmla="*/ 482820 w 1536810"/>
                <a:gd name="connsiteY81" fmla="*/ 556432 h 921590"/>
                <a:gd name="connsiteX82" fmla="*/ 484064 w 1536810"/>
                <a:gd name="connsiteY82" fmla="*/ 555190 h 921590"/>
                <a:gd name="connsiteX83" fmla="*/ 498996 w 1536810"/>
                <a:gd name="connsiteY83" fmla="*/ 544012 h 921590"/>
                <a:gd name="connsiteX84" fmla="*/ 512685 w 1536810"/>
                <a:gd name="connsiteY84" fmla="*/ 536559 h 921590"/>
                <a:gd name="connsiteX85" fmla="*/ 510196 w 1536810"/>
                <a:gd name="connsiteY85" fmla="*/ 519171 h 921590"/>
                <a:gd name="connsiteX86" fmla="*/ 466643 w 1536810"/>
                <a:gd name="connsiteY86" fmla="*/ 485636 h 921590"/>
                <a:gd name="connsiteX87" fmla="*/ 1220737 w 1536810"/>
                <a:gd name="connsiteY87" fmla="*/ 424776 h 921590"/>
                <a:gd name="connsiteX88" fmla="*/ 1185894 w 1536810"/>
                <a:gd name="connsiteY88" fmla="*/ 428502 h 921590"/>
                <a:gd name="connsiteX89" fmla="*/ 1163496 w 1536810"/>
                <a:gd name="connsiteY89" fmla="*/ 455827 h 921590"/>
                <a:gd name="connsiteX90" fmla="*/ 1162251 w 1536810"/>
                <a:gd name="connsiteY90" fmla="*/ 469489 h 921590"/>
                <a:gd name="connsiteX91" fmla="*/ 1163496 w 1536810"/>
                <a:gd name="connsiteY91" fmla="*/ 469489 h 921590"/>
                <a:gd name="connsiteX92" fmla="*/ 1173451 w 1536810"/>
                <a:gd name="connsiteY92" fmla="*/ 473216 h 921590"/>
                <a:gd name="connsiteX93" fmla="*/ 1229448 w 1536810"/>
                <a:gd name="connsiteY93" fmla="*/ 522897 h 921590"/>
                <a:gd name="connsiteX94" fmla="*/ 1239403 w 1536810"/>
                <a:gd name="connsiteY94" fmla="*/ 525381 h 921590"/>
                <a:gd name="connsiteX95" fmla="*/ 1253091 w 1536810"/>
                <a:gd name="connsiteY95" fmla="*/ 545254 h 921590"/>
                <a:gd name="connsiteX96" fmla="*/ 1253091 w 1536810"/>
                <a:gd name="connsiteY96" fmla="*/ 709202 h 921590"/>
                <a:gd name="connsiteX97" fmla="*/ 1299133 w 1536810"/>
                <a:gd name="connsiteY97" fmla="*/ 755157 h 921590"/>
                <a:gd name="connsiteX98" fmla="*/ 1345175 w 1536810"/>
                <a:gd name="connsiteY98" fmla="*/ 709202 h 921590"/>
                <a:gd name="connsiteX99" fmla="*/ 1345175 w 1536810"/>
                <a:gd name="connsiteY99" fmla="*/ 525381 h 921590"/>
                <a:gd name="connsiteX100" fmla="*/ 1342686 w 1536810"/>
                <a:gd name="connsiteY100" fmla="*/ 507993 h 921590"/>
                <a:gd name="connsiteX101" fmla="*/ 1342686 w 1536810"/>
                <a:gd name="connsiteY101" fmla="*/ 506751 h 921590"/>
                <a:gd name="connsiteX102" fmla="*/ 1320288 w 1536810"/>
                <a:gd name="connsiteY102" fmla="*/ 465763 h 921590"/>
                <a:gd name="connsiteX103" fmla="*/ 1317799 w 1536810"/>
                <a:gd name="connsiteY103" fmla="*/ 463279 h 921590"/>
                <a:gd name="connsiteX104" fmla="*/ 1312821 w 1536810"/>
                <a:gd name="connsiteY104" fmla="*/ 458311 h 921590"/>
                <a:gd name="connsiteX105" fmla="*/ 1307844 w 1536810"/>
                <a:gd name="connsiteY105" fmla="*/ 454585 h 921590"/>
                <a:gd name="connsiteX106" fmla="*/ 1304110 w 1536810"/>
                <a:gd name="connsiteY106" fmla="*/ 452101 h 921590"/>
                <a:gd name="connsiteX107" fmla="*/ 1294156 w 1536810"/>
                <a:gd name="connsiteY107" fmla="*/ 447133 h 921590"/>
                <a:gd name="connsiteX108" fmla="*/ 1289178 w 1536810"/>
                <a:gd name="connsiteY108" fmla="*/ 444649 h 921590"/>
                <a:gd name="connsiteX109" fmla="*/ 329761 w 1536810"/>
                <a:gd name="connsiteY109" fmla="*/ 422292 h 921590"/>
                <a:gd name="connsiteX110" fmla="*/ 316073 w 1536810"/>
                <a:gd name="connsiteY110" fmla="*/ 424776 h 921590"/>
                <a:gd name="connsiteX111" fmla="*/ 248876 w 1536810"/>
                <a:gd name="connsiteY111" fmla="*/ 444649 h 921590"/>
                <a:gd name="connsiteX112" fmla="*/ 247632 w 1536810"/>
                <a:gd name="connsiteY112" fmla="*/ 444649 h 921590"/>
                <a:gd name="connsiteX113" fmla="*/ 242654 w 1536810"/>
                <a:gd name="connsiteY113" fmla="*/ 447133 h 921590"/>
                <a:gd name="connsiteX114" fmla="*/ 232699 w 1536810"/>
                <a:gd name="connsiteY114" fmla="*/ 452101 h 921590"/>
                <a:gd name="connsiteX115" fmla="*/ 228966 w 1536810"/>
                <a:gd name="connsiteY115" fmla="*/ 454585 h 921590"/>
                <a:gd name="connsiteX116" fmla="*/ 223988 w 1536810"/>
                <a:gd name="connsiteY116" fmla="*/ 458311 h 921590"/>
                <a:gd name="connsiteX117" fmla="*/ 219011 w 1536810"/>
                <a:gd name="connsiteY117" fmla="*/ 463279 h 921590"/>
                <a:gd name="connsiteX118" fmla="*/ 216522 w 1536810"/>
                <a:gd name="connsiteY118" fmla="*/ 465763 h 921590"/>
                <a:gd name="connsiteX119" fmla="*/ 194123 w 1536810"/>
                <a:gd name="connsiteY119" fmla="*/ 506751 h 921590"/>
                <a:gd name="connsiteX120" fmla="*/ 194123 w 1536810"/>
                <a:gd name="connsiteY120" fmla="*/ 507993 h 921590"/>
                <a:gd name="connsiteX121" fmla="*/ 191635 w 1536810"/>
                <a:gd name="connsiteY121" fmla="*/ 525381 h 921590"/>
                <a:gd name="connsiteX122" fmla="*/ 191635 w 1536810"/>
                <a:gd name="connsiteY122" fmla="*/ 709202 h 921590"/>
                <a:gd name="connsiteX123" fmla="*/ 237677 w 1536810"/>
                <a:gd name="connsiteY123" fmla="*/ 755157 h 921590"/>
                <a:gd name="connsiteX124" fmla="*/ 283719 w 1536810"/>
                <a:gd name="connsiteY124" fmla="*/ 709202 h 921590"/>
                <a:gd name="connsiteX125" fmla="*/ 283719 w 1536810"/>
                <a:gd name="connsiteY125" fmla="*/ 545254 h 921590"/>
                <a:gd name="connsiteX126" fmla="*/ 298651 w 1536810"/>
                <a:gd name="connsiteY126" fmla="*/ 525381 h 921590"/>
                <a:gd name="connsiteX127" fmla="*/ 307362 w 1536810"/>
                <a:gd name="connsiteY127" fmla="*/ 522897 h 921590"/>
                <a:gd name="connsiteX128" fmla="*/ 363359 w 1536810"/>
                <a:gd name="connsiteY128" fmla="*/ 473216 h 921590"/>
                <a:gd name="connsiteX129" fmla="*/ 373314 w 1536810"/>
                <a:gd name="connsiteY129" fmla="*/ 469489 h 921590"/>
                <a:gd name="connsiteX130" fmla="*/ 374558 w 1536810"/>
                <a:gd name="connsiteY130" fmla="*/ 469489 h 921590"/>
                <a:gd name="connsiteX131" fmla="*/ 372070 w 1536810"/>
                <a:gd name="connsiteY131" fmla="*/ 455827 h 921590"/>
                <a:gd name="connsiteX132" fmla="*/ 350915 w 1536810"/>
                <a:gd name="connsiteY132" fmla="*/ 428502 h 921590"/>
                <a:gd name="connsiteX133" fmla="*/ 329761 w 1536810"/>
                <a:gd name="connsiteY133" fmla="*/ 422292 h 921590"/>
                <a:gd name="connsiteX134" fmla="*/ 1372551 w 1536810"/>
                <a:gd name="connsiteY134" fmla="*/ 388757 h 921590"/>
                <a:gd name="connsiteX135" fmla="*/ 1317799 w 1536810"/>
                <a:gd name="connsiteY135" fmla="*/ 413598 h 921590"/>
                <a:gd name="connsiteX136" fmla="*/ 1325265 w 1536810"/>
                <a:gd name="connsiteY136" fmla="*/ 417324 h 921590"/>
                <a:gd name="connsiteX137" fmla="*/ 1327754 w 1536810"/>
                <a:gd name="connsiteY137" fmla="*/ 419808 h 921590"/>
                <a:gd name="connsiteX138" fmla="*/ 1340198 w 1536810"/>
                <a:gd name="connsiteY138" fmla="*/ 428502 h 921590"/>
                <a:gd name="connsiteX139" fmla="*/ 1345175 w 1536810"/>
                <a:gd name="connsiteY139" fmla="*/ 432228 h 921590"/>
                <a:gd name="connsiteX140" fmla="*/ 1350153 w 1536810"/>
                <a:gd name="connsiteY140" fmla="*/ 438439 h 921590"/>
                <a:gd name="connsiteX141" fmla="*/ 1368818 w 1536810"/>
                <a:gd name="connsiteY141" fmla="*/ 463279 h 921590"/>
                <a:gd name="connsiteX142" fmla="*/ 1370063 w 1536810"/>
                <a:gd name="connsiteY142" fmla="*/ 465763 h 921590"/>
                <a:gd name="connsiteX143" fmla="*/ 1378773 w 1536810"/>
                <a:gd name="connsiteY143" fmla="*/ 486878 h 921590"/>
                <a:gd name="connsiteX144" fmla="*/ 1391217 w 1536810"/>
                <a:gd name="connsiteY144" fmla="*/ 490604 h 921590"/>
                <a:gd name="connsiteX145" fmla="*/ 1404905 w 1536810"/>
                <a:gd name="connsiteY145" fmla="*/ 509235 h 921590"/>
                <a:gd name="connsiteX146" fmla="*/ 1404905 w 1536810"/>
                <a:gd name="connsiteY146" fmla="*/ 653311 h 921590"/>
                <a:gd name="connsiteX147" fmla="*/ 1450947 w 1536810"/>
                <a:gd name="connsiteY147" fmla="*/ 699266 h 921590"/>
                <a:gd name="connsiteX148" fmla="*/ 1496990 w 1536810"/>
                <a:gd name="connsiteY148" fmla="*/ 653311 h 921590"/>
                <a:gd name="connsiteX149" fmla="*/ 1496990 w 1536810"/>
                <a:gd name="connsiteY149" fmla="*/ 490604 h 921590"/>
                <a:gd name="connsiteX150" fmla="*/ 1445970 w 1536810"/>
                <a:gd name="connsiteY150" fmla="*/ 411114 h 921590"/>
                <a:gd name="connsiteX151" fmla="*/ 1439748 w 1536810"/>
                <a:gd name="connsiteY151" fmla="*/ 408630 h 921590"/>
                <a:gd name="connsiteX152" fmla="*/ 176702 w 1536810"/>
                <a:gd name="connsiteY152" fmla="*/ 387515 h 921590"/>
                <a:gd name="connsiteX153" fmla="*/ 164258 w 1536810"/>
                <a:gd name="connsiteY153" fmla="*/ 388757 h 921590"/>
                <a:gd name="connsiteX154" fmla="*/ 97062 w 1536810"/>
                <a:gd name="connsiteY154" fmla="*/ 408630 h 921590"/>
                <a:gd name="connsiteX155" fmla="*/ 90840 w 1536810"/>
                <a:gd name="connsiteY155" fmla="*/ 411114 h 921590"/>
                <a:gd name="connsiteX156" fmla="*/ 39820 w 1536810"/>
                <a:gd name="connsiteY156" fmla="*/ 490604 h 921590"/>
                <a:gd name="connsiteX157" fmla="*/ 39820 w 1536810"/>
                <a:gd name="connsiteY157" fmla="*/ 653311 h 921590"/>
                <a:gd name="connsiteX158" fmla="*/ 85862 w 1536810"/>
                <a:gd name="connsiteY158" fmla="*/ 699266 h 921590"/>
                <a:gd name="connsiteX159" fmla="*/ 131904 w 1536810"/>
                <a:gd name="connsiteY159" fmla="*/ 653311 h 921590"/>
                <a:gd name="connsiteX160" fmla="*/ 131904 w 1536810"/>
                <a:gd name="connsiteY160" fmla="*/ 509235 h 921590"/>
                <a:gd name="connsiteX161" fmla="*/ 145592 w 1536810"/>
                <a:gd name="connsiteY161" fmla="*/ 490604 h 921590"/>
                <a:gd name="connsiteX162" fmla="*/ 156792 w 1536810"/>
                <a:gd name="connsiteY162" fmla="*/ 486878 h 921590"/>
                <a:gd name="connsiteX163" fmla="*/ 166747 w 1536810"/>
                <a:gd name="connsiteY163" fmla="*/ 465763 h 921590"/>
                <a:gd name="connsiteX164" fmla="*/ 167991 w 1536810"/>
                <a:gd name="connsiteY164" fmla="*/ 463279 h 921590"/>
                <a:gd name="connsiteX165" fmla="*/ 186657 w 1536810"/>
                <a:gd name="connsiteY165" fmla="*/ 438439 h 921590"/>
                <a:gd name="connsiteX166" fmla="*/ 192879 w 1536810"/>
                <a:gd name="connsiteY166" fmla="*/ 432228 h 921590"/>
                <a:gd name="connsiteX167" fmla="*/ 196612 w 1536810"/>
                <a:gd name="connsiteY167" fmla="*/ 428502 h 921590"/>
                <a:gd name="connsiteX168" fmla="*/ 209056 w 1536810"/>
                <a:gd name="connsiteY168" fmla="*/ 419808 h 921590"/>
                <a:gd name="connsiteX169" fmla="*/ 212789 w 1536810"/>
                <a:gd name="connsiteY169" fmla="*/ 417324 h 921590"/>
                <a:gd name="connsiteX170" fmla="*/ 219011 w 1536810"/>
                <a:gd name="connsiteY170" fmla="*/ 413598 h 921590"/>
                <a:gd name="connsiteX171" fmla="*/ 176702 w 1536810"/>
                <a:gd name="connsiteY171" fmla="*/ 387515 h 921590"/>
                <a:gd name="connsiteX172" fmla="*/ 1445970 w 1536810"/>
                <a:gd name="connsiteY172" fmla="*/ 206178 h 921590"/>
                <a:gd name="connsiteX173" fmla="*/ 851156 w 1536810"/>
                <a:gd name="connsiteY173" fmla="*/ 443407 h 921590"/>
                <a:gd name="connsiteX174" fmla="*/ 787693 w 1536810"/>
                <a:gd name="connsiteY174" fmla="*/ 458311 h 921590"/>
                <a:gd name="connsiteX175" fmla="*/ 787693 w 1536810"/>
                <a:gd name="connsiteY175" fmla="*/ 816017 h 921590"/>
                <a:gd name="connsiteX176" fmla="*/ 925819 w 1536810"/>
                <a:gd name="connsiteY176" fmla="*/ 761368 h 921590"/>
                <a:gd name="connsiteX177" fmla="*/ 925819 w 1536810"/>
                <a:gd name="connsiteY177" fmla="*/ 686846 h 921590"/>
                <a:gd name="connsiteX178" fmla="*/ 897198 w 1536810"/>
                <a:gd name="connsiteY178" fmla="*/ 676909 h 921590"/>
                <a:gd name="connsiteX179" fmla="*/ 839957 w 1536810"/>
                <a:gd name="connsiteY179" fmla="*/ 570094 h 921590"/>
                <a:gd name="connsiteX180" fmla="*/ 945729 w 1536810"/>
                <a:gd name="connsiteY180" fmla="*/ 512961 h 921590"/>
                <a:gd name="connsiteX181" fmla="*/ 984305 w 1536810"/>
                <a:gd name="connsiteY181" fmla="*/ 524139 h 921590"/>
                <a:gd name="connsiteX182" fmla="*/ 988038 w 1536810"/>
                <a:gd name="connsiteY182" fmla="*/ 506751 h 921590"/>
                <a:gd name="connsiteX183" fmla="*/ 1095055 w 1536810"/>
                <a:gd name="connsiteY183" fmla="*/ 449617 h 921590"/>
                <a:gd name="connsiteX184" fmla="*/ 1122431 w 1536810"/>
                <a:gd name="connsiteY184" fmla="*/ 458311 h 921590"/>
                <a:gd name="connsiteX185" fmla="*/ 1124920 w 1536810"/>
                <a:gd name="connsiteY185" fmla="*/ 443407 h 921590"/>
                <a:gd name="connsiteX186" fmla="*/ 1167229 w 1536810"/>
                <a:gd name="connsiteY186" fmla="*/ 392483 h 921590"/>
                <a:gd name="connsiteX187" fmla="*/ 1231936 w 1536810"/>
                <a:gd name="connsiteY187" fmla="*/ 386273 h 921590"/>
                <a:gd name="connsiteX188" fmla="*/ 1279223 w 1536810"/>
                <a:gd name="connsiteY188" fmla="*/ 399936 h 921590"/>
                <a:gd name="connsiteX189" fmla="*/ 1384995 w 1536810"/>
                <a:gd name="connsiteY189" fmla="*/ 350254 h 921590"/>
                <a:gd name="connsiteX190" fmla="*/ 1445970 w 1536810"/>
                <a:gd name="connsiteY190" fmla="*/ 368885 h 921590"/>
                <a:gd name="connsiteX191" fmla="*/ 87107 w 1536810"/>
                <a:gd name="connsiteY191" fmla="*/ 206178 h 921590"/>
                <a:gd name="connsiteX192" fmla="*/ 87107 w 1536810"/>
                <a:gd name="connsiteY192" fmla="*/ 370127 h 921590"/>
                <a:gd name="connsiteX193" fmla="*/ 153059 w 1536810"/>
                <a:gd name="connsiteY193" fmla="*/ 350254 h 921590"/>
                <a:gd name="connsiteX194" fmla="*/ 257587 w 1536810"/>
                <a:gd name="connsiteY194" fmla="*/ 399936 h 921590"/>
                <a:gd name="connsiteX195" fmla="*/ 304873 w 1536810"/>
                <a:gd name="connsiteY195" fmla="*/ 386273 h 921590"/>
                <a:gd name="connsiteX196" fmla="*/ 369581 w 1536810"/>
                <a:gd name="connsiteY196" fmla="*/ 392483 h 921590"/>
                <a:gd name="connsiteX197" fmla="*/ 411890 w 1536810"/>
                <a:gd name="connsiteY197" fmla="*/ 443407 h 921590"/>
                <a:gd name="connsiteX198" fmla="*/ 414379 w 1536810"/>
                <a:gd name="connsiteY198" fmla="*/ 457069 h 921590"/>
                <a:gd name="connsiteX199" fmla="*/ 441755 w 1536810"/>
                <a:gd name="connsiteY199" fmla="*/ 449617 h 921590"/>
                <a:gd name="connsiteX200" fmla="*/ 548772 w 1536810"/>
                <a:gd name="connsiteY200" fmla="*/ 506751 h 921590"/>
                <a:gd name="connsiteX201" fmla="*/ 551260 w 1536810"/>
                <a:gd name="connsiteY201" fmla="*/ 524139 h 921590"/>
                <a:gd name="connsiteX202" fmla="*/ 591081 w 1536810"/>
                <a:gd name="connsiteY202" fmla="*/ 512961 h 921590"/>
                <a:gd name="connsiteX203" fmla="*/ 698097 w 1536810"/>
                <a:gd name="connsiteY203" fmla="*/ 570094 h 921590"/>
                <a:gd name="connsiteX204" fmla="*/ 691875 w 1536810"/>
                <a:gd name="connsiteY204" fmla="*/ 635922 h 921590"/>
                <a:gd name="connsiteX205" fmla="*/ 640856 w 1536810"/>
                <a:gd name="connsiteY205" fmla="*/ 676909 h 921590"/>
                <a:gd name="connsiteX206" fmla="*/ 610991 w 1536810"/>
                <a:gd name="connsiteY206" fmla="*/ 686846 h 921590"/>
                <a:gd name="connsiteX207" fmla="*/ 610991 w 1536810"/>
                <a:gd name="connsiteY207" fmla="*/ 761368 h 921590"/>
                <a:gd name="connsiteX208" fmla="*/ 746628 w 1536810"/>
                <a:gd name="connsiteY208" fmla="*/ 816017 h 921590"/>
                <a:gd name="connsiteX209" fmla="*/ 746628 w 1536810"/>
                <a:gd name="connsiteY209" fmla="*/ 458311 h 921590"/>
                <a:gd name="connsiteX210" fmla="*/ 683165 w 1536810"/>
                <a:gd name="connsiteY210" fmla="*/ 443407 h 921590"/>
                <a:gd name="connsiteX211" fmla="*/ 796599 w 1536810"/>
                <a:gd name="connsiteY211" fmla="*/ 127383 h 921590"/>
                <a:gd name="connsiteX212" fmla="*/ 732991 w 1536810"/>
                <a:gd name="connsiteY212" fmla="*/ 133630 h 921590"/>
                <a:gd name="connsiteX213" fmla="*/ 432411 w 1536810"/>
                <a:gd name="connsiteY213" fmla="*/ 202351 h 921590"/>
                <a:gd name="connsiteX214" fmla="*/ 735485 w 1536810"/>
                <a:gd name="connsiteY214" fmla="*/ 324800 h 921590"/>
                <a:gd name="connsiteX215" fmla="*/ 809071 w 1536810"/>
                <a:gd name="connsiteY215" fmla="*/ 324800 h 921590"/>
                <a:gd name="connsiteX216" fmla="*/ 1120875 w 1536810"/>
                <a:gd name="connsiteY216" fmla="*/ 199852 h 921590"/>
                <a:gd name="connsiteX217" fmla="*/ 866443 w 1536810"/>
                <a:gd name="connsiteY217" fmla="*/ 136129 h 921590"/>
                <a:gd name="connsiteX218" fmla="*/ 796599 w 1536810"/>
                <a:gd name="connsiteY218" fmla="*/ 127383 h 921590"/>
                <a:gd name="connsiteX219" fmla="*/ 800185 w 1536810"/>
                <a:gd name="connsiteY219" fmla="*/ 86150 h 921590"/>
                <a:gd name="connsiteX220" fmla="*/ 875174 w 1536810"/>
                <a:gd name="connsiteY220" fmla="*/ 96146 h 921590"/>
                <a:gd name="connsiteX221" fmla="*/ 1129606 w 1536810"/>
                <a:gd name="connsiteY221" fmla="*/ 159869 h 921590"/>
                <a:gd name="connsiteX222" fmla="*/ 1160786 w 1536810"/>
                <a:gd name="connsiteY222" fmla="*/ 196104 h 921590"/>
                <a:gd name="connsiteX223" fmla="*/ 1135842 w 1536810"/>
                <a:gd name="connsiteY223" fmla="*/ 237337 h 921590"/>
                <a:gd name="connsiteX224" fmla="*/ 824038 w 1536810"/>
                <a:gd name="connsiteY224" fmla="*/ 363534 h 921590"/>
                <a:gd name="connsiteX225" fmla="*/ 771655 w 1536810"/>
                <a:gd name="connsiteY225" fmla="*/ 372281 h 921590"/>
                <a:gd name="connsiteX226" fmla="*/ 720519 w 1536810"/>
                <a:gd name="connsiteY226" fmla="*/ 363534 h 921590"/>
                <a:gd name="connsiteX227" fmla="*/ 418692 w 1536810"/>
                <a:gd name="connsiteY227" fmla="*/ 241085 h 921590"/>
                <a:gd name="connsiteX228" fmla="*/ 392500 w 1536810"/>
                <a:gd name="connsiteY228" fmla="*/ 199852 h 921590"/>
                <a:gd name="connsiteX229" fmla="*/ 423681 w 1536810"/>
                <a:gd name="connsiteY229" fmla="*/ 163617 h 921590"/>
                <a:gd name="connsiteX230" fmla="*/ 724260 w 1536810"/>
                <a:gd name="connsiteY230" fmla="*/ 94896 h 921590"/>
                <a:gd name="connsiteX231" fmla="*/ 800185 w 1536810"/>
                <a:gd name="connsiteY231" fmla="*/ 86150 h 921590"/>
                <a:gd name="connsiteX232" fmla="*/ 808069 w 1536810"/>
                <a:gd name="connsiteY232" fmla="*/ 40366 h 921590"/>
                <a:gd name="connsiteX233" fmla="*/ 734184 w 1536810"/>
                <a:gd name="connsiteY233" fmla="*/ 44714 h 921590"/>
                <a:gd name="connsiteX234" fmla="*/ 708052 w 1536810"/>
                <a:gd name="connsiteY234" fmla="*/ 49682 h 921590"/>
                <a:gd name="connsiteX235" fmla="*/ 134393 w 1536810"/>
                <a:gd name="connsiteY235" fmla="*/ 180095 h 921590"/>
                <a:gd name="connsiteX236" fmla="*/ 698097 w 1536810"/>
                <a:gd name="connsiteY236" fmla="*/ 404904 h 921590"/>
                <a:gd name="connsiteX237" fmla="*/ 836224 w 1536810"/>
                <a:gd name="connsiteY237" fmla="*/ 404904 h 921590"/>
                <a:gd name="connsiteX238" fmla="*/ 1399928 w 1536810"/>
                <a:gd name="connsiteY238" fmla="*/ 180095 h 921590"/>
                <a:gd name="connsiteX239" fmla="*/ 881021 w 1536810"/>
                <a:gd name="connsiteY239" fmla="*/ 50924 h 921590"/>
                <a:gd name="connsiteX240" fmla="*/ 808069 w 1536810"/>
                <a:gd name="connsiteY240" fmla="*/ 40366 h 921590"/>
                <a:gd name="connsiteX241" fmla="*/ 795159 w 1536810"/>
                <a:gd name="connsiteY241" fmla="*/ 0 h 921590"/>
                <a:gd name="connsiteX242" fmla="*/ 889732 w 1536810"/>
                <a:gd name="connsiteY242" fmla="*/ 12421 h 921590"/>
                <a:gd name="connsiteX243" fmla="*/ 1470858 w 1536810"/>
                <a:gd name="connsiteY243" fmla="*/ 156497 h 921590"/>
                <a:gd name="connsiteX244" fmla="*/ 1477079 w 1536810"/>
                <a:gd name="connsiteY244" fmla="*/ 160223 h 921590"/>
                <a:gd name="connsiteX245" fmla="*/ 1478324 w 1536810"/>
                <a:gd name="connsiteY245" fmla="*/ 161465 h 921590"/>
                <a:gd name="connsiteX246" fmla="*/ 1482057 w 1536810"/>
                <a:gd name="connsiteY246" fmla="*/ 163949 h 921590"/>
                <a:gd name="connsiteX247" fmla="*/ 1483301 w 1536810"/>
                <a:gd name="connsiteY247" fmla="*/ 166433 h 921590"/>
                <a:gd name="connsiteX248" fmla="*/ 1484546 w 1536810"/>
                <a:gd name="connsiteY248" fmla="*/ 170159 h 921590"/>
                <a:gd name="connsiteX249" fmla="*/ 1485790 w 1536810"/>
                <a:gd name="connsiteY249" fmla="*/ 171401 h 921590"/>
                <a:gd name="connsiteX250" fmla="*/ 1485790 w 1536810"/>
                <a:gd name="connsiteY250" fmla="*/ 175127 h 921590"/>
                <a:gd name="connsiteX251" fmla="*/ 1485790 w 1536810"/>
                <a:gd name="connsiteY251" fmla="*/ 176369 h 921590"/>
                <a:gd name="connsiteX252" fmla="*/ 1485790 w 1536810"/>
                <a:gd name="connsiteY252" fmla="*/ 387515 h 921590"/>
                <a:gd name="connsiteX253" fmla="*/ 1485790 w 1536810"/>
                <a:gd name="connsiteY253" fmla="*/ 388757 h 921590"/>
                <a:gd name="connsiteX254" fmla="*/ 1536810 w 1536810"/>
                <a:gd name="connsiteY254" fmla="*/ 490604 h 921590"/>
                <a:gd name="connsiteX255" fmla="*/ 1536810 w 1536810"/>
                <a:gd name="connsiteY255" fmla="*/ 653311 h 921590"/>
                <a:gd name="connsiteX256" fmla="*/ 1450947 w 1536810"/>
                <a:gd name="connsiteY256" fmla="*/ 739011 h 921590"/>
                <a:gd name="connsiteX257" fmla="*/ 1386240 w 1536810"/>
                <a:gd name="connsiteY257" fmla="*/ 709202 h 921590"/>
                <a:gd name="connsiteX258" fmla="*/ 1299133 w 1536810"/>
                <a:gd name="connsiteY258" fmla="*/ 796145 h 921590"/>
                <a:gd name="connsiteX259" fmla="*/ 1248113 w 1536810"/>
                <a:gd name="connsiteY259" fmla="*/ 778756 h 921590"/>
                <a:gd name="connsiteX260" fmla="*/ 1162251 w 1536810"/>
                <a:gd name="connsiteY260" fmla="*/ 858246 h 921590"/>
                <a:gd name="connsiteX261" fmla="*/ 1098788 w 1536810"/>
                <a:gd name="connsiteY261" fmla="*/ 830922 h 921590"/>
                <a:gd name="connsiteX262" fmla="*/ 1098788 w 1536810"/>
                <a:gd name="connsiteY262" fmla="*/ 835890 h 921590"/>
                <a:gd name="connsiteX263" fmla="*/ 1012926 w 1536810"/>
                <a:gd name="connsiteY263" fmla="*/ 921590 h 921590"/>
                <a:gd name="connsiteX264" fmla="*/ 925819 w 1536810"/>
                <a:gd name="connsiteY264" fmla="*/ 835890 h 921590"/>
                <a:gd name="connsiteX265" fmla="*/ 925819 w 1536810"/>
                <a:gd name="connsiteY265" fmla="*/ 803597 h 921590"/>
                <a:gd name="connsiteX266" fmla="*/ 798892 w 1536810"/>
                <a:gd name="connsiteY266" fmla="*/ 855762 h 921590"/>
                <a:gd name="connsiteX267" fmla="*/ 766538 w 1536810"/>
                <a:gd name="connsiteY267" fmla="*/ 861973 h 921590"/>
                <a:gd name="connsiteX268" fmla="*/ 736673 w 1536810"/>
                <a:gd name="connsiteY268" fmla="*/ 855762 h 921590"/>
                <a:gd name="connsiteX269" fmla="*/ 610991 w 1536810"/>
                <a:gd name="connsiteY269" fmla="*/ 806081 h 921590"/>
                <a:gd name="connsiteX270" fmla="*/ 610991 w 1536810"/>
                <a:gd name="connsiteY270" fmla="*/ 835890 h 921590"/>
                <a:gd name="connsiteX271" fmla="*/ 523884 w 1536810"/>
                <a:gd name="connsiteY271" fmla="*/ 921590 h 921590"/>
                <a:gd name="connsiteX272" fmla="*/ 438022 w 1536810"/>
                <a:gd name="connsiteY272" fmla="*/ 835890 h 921590"/>
                <a:gd name="connsiteX273" fmla="*/ 438022 w 1536810"/>
                <a:gd name="connsiteY273" fmla="*/ 830922 h 921590"/>
                <a:gd name="connsiteX274" fmla="*/ 374558 w 1536810"/>
                <a:gd name="connsiteY274" fmla="*/ 858246 h 921590"/>
                <a:gd name="connsiteX275" fmla="*/ 288696 w 1536810"/>
                <a:gd name="connsiteY275" fmla="*/ 778756 h 921590"/>
                <a:gd name="connsiteX276" fmla="*/ 237677 w 1536810"/>
                <a:gd name="connsiteY276" fmla="*/ 796145 h 921590"/>
                <a:gd name="connsiteX277" fmla="*/ 150570 w 1536810"/>
                <a:gd name="connsiteY277" fmla="*/ 709202 h 921590"/>
                <a:gd name="connsiteX278" fmla="*/ 85862 w 1536810"/>
                <a:gd name="connsiteY278" fmla="*/ 739011 h 921590"/>
                <a:gd name="connsiteX279" fmla="*/ 0 w 1536810"/>
                <a:gd name="connsiteY279" fmla="*/ 653311 h 921590"/>
                <a:gd name="connsiteX280" fmla="*/ 0 w 1536810"/>
                <a:gd name="connsiteY280" fmla="*/ 490604 h 921590"/>
                <a:gd name="connsiteX281" fmla="*/ 47286 w 1536810"/>
                <a:gd name="connsiteY281" fmla="*/ 391241 h 921590"/>
                <a:gd name="connsiteX282" fmla="*/ 47286 w 1536810"/>
                <a:gd name="connsiteY282" fmla="*/ 176369 h 921590"/>
                <a:gd name="connsiteX283" fmla="*/ 47286 w 1536810"/>
                <a:gd name="connsiteY283" fmla="*/ 175127 h 921590"/>
                <a:gd name="connsiteX284" fmla="*/ 48531 w 1536810"/>
                <a:gd name="connsiteY284" fmla="*/ 171401 h 921590"/>
                <a:gd name="connsiteX285" fmla="*/ 48531 w 1536810"/>
                <a:gd name="connsiteY285" fmla="*/ 170159 h 921590"/>
                <a:gd name="connsiteX286" fmla="*/ 49775 w 1536810"/>
                <a:gd name="connsiteY286" fmla="*/ 166433 h 921590"/>
                <a:gd name="connsiteX287" fmla="*/ 51020 w 1536810"/>
                <a:gd name="connsiteY287" fmla="*/ 163949 h 921590"/>
                <a:gd name="connsiteX288" fmla="*/ 54753 w 1536810"/>
                <a:gd name="connsiteY288" fmla="*/ 161465 h 921590"/>
                <a:gd name="connsiteX289" fmla="*/ 57241 w 1536810"/>
                <a:gd name="connsiteY289" fmla="*/ 160223 h 921590"/>
                <a:gd name="connsiteX290" fmla="*/ 63463 w 1536810"/>
                <a:gd name="connsiteY290" fmla="*/ 156497 h 921590"/>
                <a:gd name="connsiteX291" fmla="*/ 699342 w 1536810"/>
                <a:gd name="connsiteY291" fmla="*/ 9937 h 921590"/>
                <a:gd name="connsiteX292" fmla="*/ 795159 w 1536810"/>
                <a:gd name="connsiteY292" fmla="*/ 0 h 921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536810" h="921590">
                  <a:moveTo>
                    <a:pt x="920841" y="548980"/>
                  </a:moveTo>
                  <a:cubicBezTo>
                    <a:pt x="900931" y="548980"/>
                    <a:pt x="883510" y="561400"/>
                    <a:pt x="878532" y="581273"/>
                  </a:cubicBezTo>
                  <a:cubicBezTo>
                    <a:pt x="874799" y="593693"/>
                    <a:pt x="877288" y="606113"/>
                    <a:pt x="882266" y="616050"/>
                  </a:cubicBezTo>
                  <a:cubicBezTo>
                    <a:pt x="885999" y="627228"/>
                    <a:pt x="897198" y="635922"/>
                    <a:pt x="908398" y="638406"/>
                  </a:cubicBezTo>
                  <a:lnTo>
                    <a:pt x="951951" y="652069"/>
                  </a:lnTo>
                  <a:cubicBezTo>
                    <a:pt x="960662" y="654553"/>
                    <a:pt x="966883" y="663247"/>
                    <a:pt x="966883" y="670699"/>
                  </a:cubicBezTo>
                  <a:lnTo>
                    <a:pt x="966883" y="835890"/>
                  </a:lnTo>
                  <a:cubicBezTo>
                    <a:pt x="966883" y="860730"/>
                    <a:pt x="986794" y="881845"/>
                    <a:pt x="1012926" y="881845"/>
                  </a:cubicBezTo>
                  <a:cubicBezTo>
                    <a:pt x="1037813" y="881845"/>
                    <a:pt x="1058968" y="860730"/>
                    <a:pt x="1058968" y="835890"/>
                  </a:cubicBezTo>
                  <a:lnTo>
                    <a:pt x="1058968" y="652069"/>
                  </a:lnTo>
                  <a:cubicBezTo>
                    <a:pt x="1058968" y="635922"/>
                    <a:pt x="1053990" y="622260"/>
                    <a:pt x="1046524" y="608597"/>
                  </a:cubicBezTo>
                  <a:cubicBezTo>
                    <a:pt x="1041546" y="601145"/>
                    <a:pt x="1035324" y="593693"/>
                    <a:pt x="1029102" y="588725"/>
                  </a:cubicBezTo>
                  <a:cubicBezTo>
                    <a:pt x="1029102" y="587483"/>
                    <a:pt x="1029102" y="587483"/>
                    <a:pt x="1029102" y="587483"/>
                  </a:cubicBezTo>
                  <a:cubicBezTo>
                    <a:pt x="1026614" y="584999"/>
                    <a:pt x="1024125" y="583757"/>
                    <a:pt x="1020392" y="580031"/>
                  </a:cubicBezTo>
                  <a:lnTo>
                    <a:pt x="1019147" y="580031"/>
                  </a:lnTo>
                  <a:cubicBezTo>
                    <a:pt x="1015414" y="577546"/>
                    <a:pt x="1011681" y="575062"/>
                    <a:pt x="1007948" y="573820"/>
                  </a:cubicBezTo>
                  <a:lnTo>
                    <a:pt x="1007948" y="572578"/>
                  </a:lnTo>
                  <a:cubicBezTo>
                    <a:pt x="1006704" y="572578"/>
                    <a:pt x="1005459" y="572578"/>
                    <a:pt x="1004215" y="572578"/>
                  </a:cubicBezTo>
                  <a:cubicBezTo>
                    <a:pt x="1004215" y="572578"/>
                    <a:pt x="1002970" y="571336"/>
                    <a:pt x="1001726" y="571336"/>
                  </a:cubicBezTo>
                  <a:lnTo>
                    <a:pt x="934530" y="551464"/>
                  </a:lnTo>
                  <a:cubicBezTo>
                    <a:pt x="929552" y="550222"/>
                    <a:pt x="925819" y="548980"/>
                    <a:pt x="920841" y="548980"/>
                  </a:cubicBezTo>
                  <a:close/>
                  <a:moveTo>
                    <a:pt x="615968" y="548980"/>
                  </a:moveTo>
                  <a:cubicBezTo>
                    <a:pt x="612235" y="548980"/>
                    <a:pt x="607258" y="550222"/>
                    <a:pt x="602280" y="551464"/>
                  </a:cubicBezTo>
                  <a:lnTo>
                    <a:pt x="535084" y="571336"/>
                  </a:lnTo>
                  <a:cubicBezTo>
                    <a:pt x="535084" y="571336"/>
                    <a:pt x="535084" y="571336"/>
                    <a:pt x="533839" y="571336"/>
                  </a:cubicBezTo>
                  <a:cubicBezTo>
                    <a:pt x="532595" y="572578"/>
                    <a:pt x="531350" y="572578"/>
                    <a:pt x="528862" y="572578"/>
                  </a:cubicBezTo>
                  <a:cubicBezTo>
                    <a:pt x="526373" y="575062"/>
                    <a:pt x="521395" y="577546"/>
                    <a:pt x="517662" y="580031"/>
                  </a:cubicBezTo>
                  <a:cubicBezTo>
                    <a:pt x="517662" y="580031"/>
                    <a:pt x="517662" y="580031"/>
                    <a:pt x="516418" y="580031"/>
                  </a:cubicBezTo>
                  <a:cubicBezTo>
                    <a:pt x="513929" y="583757"/>
                    <a:pt x="510196" y="584999"/>
                    <a:pt x="507707" y="587483"/>
                  </a:cubicBezTo>
                  <a:cubicBezTo>
                    <a:pt x="500241" y="593693"/>
                    <a:pt x="495263" y="599903"/>
                    <a:pt x="490286" y="608597"/>
                  </a:cubicBezTo>
                  <a:cubicBezTo>
                    <a:pt x="482820" y="622260"/>
                    <a:pt x="479086" y="635922"/>
                    <a:pt x="479086" y="652069"/>
                  </a:cubicBezTo>
                  <a:lnTo>
                    <a:pt x="479086" y="835890"/>
                  </a:lnTo>
                  <a:cubicBezTo>
                    <a:pt x="479086" y="860730"/>
                    <a:pt x="498996" y="881845"/>
                    <a:pt x="523884" y="881845"/>
                  </a:cubicBezTo>
                  <a:cubicBezTo>
                    <a:pt x="548772" y="881845"/>
                    <a:pt x="569926" y="860730"/>
                    <a:pt x="569926" y="835890"/>
                  </a:cubicBezTo>
                  <a:lnTo>
                    <a:pt x="569926" y="670699"/>
                  </a:lnTo>
                  <a:cubicBezTo>
                    <a:pt x="569926" y="663247"/>
                    <a:pt x="576148" y="654553"/>
                    <a:pt x="584859" y="652069"/>
                  </a:cubicBezTo>
                  <a:lnTo>
                    <a:pt x="629656" y="638406"/>
                  </a:lnTo>
                  <a:cubicBezTo>
                    <a:pt x="640856" y="635922"/>
                    <a:pt x="650811" y="627228"/>
                    <a:pt x="655788" y="616050"/>
                  </a:cubicBezTo>
                  <a:cubicBezTo>
                    <a:pt x="662010" y="606113"/>
                    <a:pt x="663255" y="593693"/>
                    <a:pt x="659522" y="581273"/>
                  </a:cubicBezTo>
                  <a:cubicBezTo>
                    <a:pt x="653300" y="561400"/>
                    <a:pt x="635878" y="548980"/>
                    <a:pt x="615968" y="548980"/>
                  </a:cubicBezTo>
                  <a:close/>
                  <a:moveTo>
                    <a:pt x="1065462" y="486335"/>
                  </a:moveTo>
                  <a:cubicBezTo>
                    <a:pt x="1047613" y="488198"/>
                    <a:pt x="1032214" y="500540"/>
                    <a:pt x="1026614" y="519171"/>
                  </a:cubicBezTo>
                  <a:cubicBezTo>
                    <a:pt x="1025369" y="524139"/>
                    <a:pt x="1024125" y="530349"/>
                    <a:pt x="1025369" y="536559"/>
                  </a:cubicBezTo>
                  <a:cubicBezTo>
                    <a:pt x="1029102" y="539043"/>
                    <a:pt x="1034080" y="541527"/>
                    <a:pt x="1037813" y="544012"/>
                  </a:cubicBezTo>
                  <a:cubicBezTo>
                    <a:pt x="1041546" y="546496"/>
                    <a:pt x="1045279" y="550222"/>
                    <a:pt x="1050257" y="552706"/>
                  </a:cubicBezTo>
                  <a:cubicBezTo>
                    <a:pt x="1051501" y="553948"/>
                    <a:pt x="1052746" y="553948"/>
                    <a:pt x="1053990" y="556432"/>
                  </a:cubicBezTo>
                  <a:cubicBezTo>
                    <a:pt x="1062701" y="563884"/>
                    <a:pt x="1071411" y="571336"/>
                    <a:pt x="1076389" y="581273"/>
                  </a:cubicBezTo>
                  <a:lnTo>
                    <a:pt x="1102521" y="588725"/>
                  </a:lnTo>
                  <a:cubicBezTo>
                    <a:pt x="1109987" y="591209"/>
                    <a:pt x="1116209" y="598661"/>
                    <a:pt x="1116209" y="608597"/>
                  </a:cubicBezTo>
                  <a:lnTo>
                    <a:pt x="1116209" y="772546"/>
                  </a:lnTo>
                  <a:cubicBezTo>
                    <a:pt x="1116209" y="798629"/>
                    <a:pt x="1137364" y="818501"/>
                    <a:pt x="1162251" y="818501"/>
                  </a:cubicBezTo>
                  <a:cubicBezTo>
                    <a:pt x="1187139" y="818501"/>
                    <a:pt x="1208293" y="798629"/>
                    <a:pt x="1208293" y="772546"/>
                  </a:cubicBezTo>
                  <a:lnTo>
                    <a:pt x="1208293" y="588725"/>
                  </a:lnTo>
                  <a:cubicBezTo>
                    <a:pt x="1208293" y="575062"/>
                    <a:pt x="1204560" y="561400"/>
                    <a:pt x="1198338" y="550222"/>
                  </a:cubicBezTo>
                  <a:cubicBezTo>
                    <a:pt x="1198338" y="548980"/>
                    <a:pt x="1198338" y="548980"/>
                    <a:pt x="1198338" y="548980"/>
                  </a:cubicBezTo>
                  <a:cubicBezTo>
                    <a:pt x="1193361" y="540285"/>
                    <a:pt x="1187139" y="532833"/>
                    <a:pt x="1180917" y="526623"/>
                  </a:cubicBezTo>
                  <a:cubicBezTo>
                    <a:pt x="1177184" y="522897"/>
                    <a:pt x="1173451" y="520413"/>
                    <a:pt x="1170962" y="517929"/>
                  </a:cubicBezTo>
                  <a:cubicBezTo>
                    <a:pt x="1169718" y="517929"/>
                    <a:pt x="1169718" y="516687"/>
                    <a:pt x="1169718" y="516687"/>
                  </a:cubicBezTo>
                  <a:cubicBezTo>
                    <a:pt x="1164740" y="514203"/>
                    <a:pt x="1161007" y="512961"/>
                    <a:pt x="1157274" y="510477"/>
                  </a:cubicBezTo>
                  <a:cubicBezTo>
                    <a:pt x="1154785" y="509235"/>
                    <a:pt x="1153540" y="507993"/>
                    <a:pt x="1151052" y="507993"/>
                  </a:cubicBezTo>
                  <a:lnTo>
                    <a:pt x="1138608" y="504266"/>
                  </a:lnTo>
                  <a:lnTo>
                    <a:pt x="1083855" y="488120"/>
                  </a:lnTo>
                  <a:cubicBezTo>
                    <a:pt x="1077633" y="486257"/>
                    <a:pt x="1071411" y="485714"/>
                    <a:pt x="1065462" y="486335"/>
                  </a:cubicBezTo>
                  <a:close/>
                  <a:moveTo>
                    <a:pt x="466643" y="485636"/>
                  </a:moveTo>
                  <a:cubicBezTo>
                    <a:pt x="461665" y="485636"/>
                    <a:pt x="456688" y="486878"/>
                    <a:pt x="452954" y="488120"/>
                  </a:cubicBezTo>
                  <a:lnTo>
                    <a:pt x="398202" y="504266"/>
                  </a:lnTo>
                  <a:lnTo>
                    <a:pt x="385758" y="507993"/>
                  </a:lnTo>
                  <a:cubicBezTo>
                    <a:pt x="383269" y="507993"/>
                    <a:pt x="382025" y="509235"/>
                    <a:pt x="379536" y="510477"/>
                  </a:cubicBezTo>
                  <a:cubicBezTo>
                    <a:pt x="375803" y="512961"/>
                    <a:pt x="370825" y="514203"/>
                    <a:pt x="367092" y="516687"/>
                  </a:cubicBezTo>
                  <a:lnTo>
                    <a:pt x="367092" y="517929"/>
                  </a:lnTo>
                  <a:cubicBezTo>
                    <a:pt x="363359" y="520413"/>
                    <a:pt x="359626" y="522897"/>
                    <a:pt x="357137" y="526623"/>
                  </a:cubicBezTo>
                  <a:cubicBezTo>
                    <a:pt x="355893" y="526623"/>
                    <a:pt x="355893" y="526623"/>
                    <a:pt x="355893" y="526623"/>
                  </a:cubicBezTo>
                  <a:cubicBezTo>
                    <a:pt x="349671" y="532833"/>
                    <a:pt x="343449" y="540285"/>
                    <a:pt x="339716" y="548980"/>
                  </a:cubicBezTo>
                  <a:cubicBezTo>
                    <a:pt x="338471" y="548980"/>
                    <a:pt x="338471" y="548980"/>
                    <a:pt x="338471" y="550222"/>
                  </a:cubicBezTo>
                  <a:cubicBezTo>
                    <a:pt x="332250" y="561400"/>
                    <a:pt x="328516" y="575062"/>
                    <a:pt x="328516" y="588725"/>
                  </a:cubicBezTo>
                  <a:lnTo>
                    <a:pt x="328516" y="772546"/>
                  </a:lnTo>
                  <a:cubicBezTo>
                    <a:pt x="328516" y="798629"/>
                    <a:pt x="349671" y="818501"/>
                    <a:pt x="374558" y="818501"/>
                  </a:cubicBezTo>
                  <a:cubicBezTo>
                    <a:pt x="400690" y="818501"/>
                    <a:pt x="420601" y="798629"/>
                    <a:pt x="420601" y="772546"/>
                  </a:cubicBezTo>
                  <a:lnTo>
                    <a:pt x="420601" y="608597"/>
                  </a:lnTo>
                  <a:cubicBezTo>
                    <a:pt x="420601" y="598661"/>
                    <a:pt x="426822" y="591209"/>
                    <a:pt x="435533" y="588725"/>
                  </a:cubicBezTo>
                  <a:lnTo>
                    <a:pt x="459176" y="581273"/>
                  </a:lnTo>
                  <a:cubicBezTo>
                    <a:pt x="466643" y="571336"/>
                    <a:pt x="474109" y="563884"/>
                    <a:pt x="482820" y="556432"/>
                  </a:cubicBezTo>
                  <a:cubicBezTo>
                    <a:pt x="482820" y="556432"/>
                    <a:pt x="482820" y="555190"/>
                    <a:pt x="484064" y="555190"/>
                  </a:cubicBezTo>
                  <a:cubicBezTo>
                    <a:pt x="487797" y="551464"/>
                    <a:pt x="494019" y="547738"/>
                    <a:pt x="498996" y="544012"/>
                  </a:cubicBezTo>
                  <a:cubicBezTo>
                    <a:pt x="502730" y="541527"/>
                    <a:pt x="507707" y="539043"/>
                    <a:pt x="512685" y="536559"/>
                  </a:cubicBezTo>
                  <a:cubicBezTo>
                    <a:pt x="512685" y="530349"/>
                    <a:pt x="512685" y="524139"/>
                    <a:pt x="510196" y="519171"/>
                  </a:cubicBezTo>
                  <a:cubicBezTo>
                    <a:pt x="503974" y="499298"/>
                    <a:pt x="486553" y="485636"/>
                    <a:pt x="466643" y="485636"/>
                  </a:cubicBezTo>
                  <a:close/>
                  <a:moveTo>
                    <a:pt x="1220737" y="424776"/>
                  </a:moveTo>
                  <a:cubicBezTo>
                    <a:pt x="1209538" y="421050"/>
                    <a:pt x="1197094" y="422292"/>
                    <a:pt x="1185894" y="428502"/>
                  </a:cubicBezTo>
                  <a:cubicBezTo>
                    <a:pt x="1174695" y="434712"/>
                    <a:pt x="1167229" y="443407"/>
                    <a:pt x="1163496" y="455827"/>
                  </a:cubicBezTo>
                  <a:cubicBezTo>
                    <a:pt x="1163496" y="459553"/>
                    <a:pt x="1162251" y="464521"/>
                    <a:pt x="1162251" y="469489"/>
                  </a:cubicBezTo>
                  <a:lnTo>
                    <a:pt x="1163496" y="469489"/>
                  </a:lnTo>
                  <a:cubicBezTo>
                    <a:pt x="1167229" y="470731"/>
                    <a:pt x="1170962" y="471974"/>
                    <a:pt x="1173451" y="473216"/>
                  </a:cubicBezTo>
                  <a:cubicBezTo>
                    <a:pt x="1197094" y="484394"/>
                    <a:pt x="1215760" y="501782"/>
                    <a:pt x="1229448" y="522897"/>
                  </a:cubicBezTo>
                  <a:lnTo>
                    <a:pt x="1239403" y="525381"/>
                  </a:lnTo>
                  <a:cubicBezTo>
                    <a:pt x="1248113" y="527865"/>
                    <a:pt x="1253091" y="536559"/>
                    <a:pt x="1253091" y="545254"/>
                  </a:cubicBezTo>
                  <a:lnTo>
                    <a:pt x="1253091" y="709202"/>
                  </a:lnTo>
                  <a:cubicBezTo>
                    <a:pt x="1253091" y="734043"/>
                    <a:pt x="1274245" y="755157"/>
                    <a:pt x="1299133" y="755157"/>
                  </a:cubicBezTo>
                  <a:cubicBezTo>
                    <a:pt x="1324021" y="755157"/>
                    <a:pt x="1345175" y="734043"/>
                    <a:pt x="1345175" y="709202"/>
                  </a:cubicBezTo>
                  <a:lnTo>
                    <a:pt x="1345175" y="525381"/>
                  </a:lnTo>
                  <a:cubicBezTo>
                    <a:pt x="1345175" y="519171"/>
                    <a:pt x="1343931" y="512961"/>
                    <a:pt x="1342686" y="507993"/>
                  </a:cubicBezTo>
                  <a:cubicBezTo>
                    <a:pt x="1342686" y="506751"/>
                    <a:pt x="1342686" y="506751"/>
                    <a:pt x="1342686" y="506751"/>
                  </a:cubicBezTo>
                  <a:cubicBezTo>
                    <a:pt x="1340198" y="491846"/>
                    <a:pt x="1331487" y="476942"/>
                    <a:pt x="1320288" y="465763"/>
                  </a:cubicBezTo>
                  <a:cubicBezTo>
                    <a:pt x="1320288" y="464521"/>
                    <a:pt x="1317799" y="463279"/>
                    <a:pt x="1317799" y="463279"/>
                  </a:cubicBezTo>
                  <a:cubicBezTo>
                    <a:pt x="1315310" y="462037"/>
                    <a:pt x="1314066" y="459553"/>
                    <a:pt x="1312821" y="458311"/>
                  </a:cubicBezTo>
                  <a:cubicBezTo>
                    <a:pt x="1311577" y="457069"/>
                    <a:pt x="1310332" y="455827"/>
                    <a:pt x="1307844" y="454585"/>
                  </a:cubicBezTo>
                  <a:cubicBezTo>
                    <a:pt x="1306599" y="453343"/>
                    <a:pt x="1305355" y="453343"/>
                    <a:pt x="1304110" y="452101"/>
                  </a:cubicBezTo>
                  <a:cubicBezTo>
                    <a:pt x="1300377" y="449617"/>
                    <a:pt x="1297889" y="448375"/>
                    <a:pt x="1294156" y="447133"/>
                  </a:cubicBezTo>
                  <a:cubicBezTo>
                    <a:pt x="1291667" y="445891"/>
                    <a:pt x="1290422" y="445891"/>
                    <a:pt x="1289178" y="444649"/>
                  </a:cubicBezTo>
                  <a:close/>
                  <a:moveTo>
                    <a:pt x="329761" y="422292"/>
                  </a:moveTo>
                  <a:cubicBezTo>
                    <a:pt x="324783" y="422292"/>
                    <a:pt x="319806" y="423534"/>
                    <a:pt x="316073" y="424776"/>
                  </a:cubicBezTo>
                  <a:lnTo>
                    <a:pt x="248876" y="444649"/>
                  </a:lnTo>
                  <a:lnTo>
                    <a:pt x="247632" y="444649"/>
                  </a:lnTo>
                  <a:cubicBezTo>
                    <a:pt x="246387" y="445891"/>
                    <a:pt x="243899" y="445891"/>
                    <a:pt x="242654" y="447133"/>
                  </a:cubicBezTo>
                  <a:cubicBezTo>
                    <a:pt x="238921" y="448375"/>
                    <a:pt x="235188" y="449617"/>
                    <a:pt x="232699" y="452101"/>
                  </a:cubicBezTo>
                  <a:cubicBezTo>
                    <a:pt x="231455" y="453343"/>
                    <a:pt x="228966" y="453343"/>
                    <a:pt x="228966" y="454585"/>
                  </a:cubicBezTo>
                  <a:cubicBezTo>
                    <a:pt x="227722" y="455827"/>
                    <a:pt x="226477" y="457069"/>
                    <a:pt x="223988" y="458311"/>
                  </a:cubicBezTo>
                  <a:cubicBezTo>
                    <a:pt x="221500" y="459553"/>
                    <a:pt x="220255" y="462037"/>
                    <a:pt x="219011" y="463279"/>
                  </a:cubicBezTo>
                  <a:cubicBezTo>
                    <a:pt x="217767" y="463279"/>
                    <a:pt x="217767" y="464521"/>
                    <a:pt x="216522" y="465763"/>
                  </a:cubicBezTo>
                  <a:cubicBezTo>
                    <a:pt x="205323" y="476942"/>
                    <a:pt x="197856" y="491846"/>
                    <a:pt x="194123" y="506751"/>
                  </a:cubicBezTo>
                  <a:cubicBezTo>
                    <a:pt x="194123" y="506751"/>
                    <a:pt x="194123" y="506751"/>
                    <a:pt x="194123" y="507993"/>
                  </a:cubicBezTo>
                  <a:cubicBezTo>
                    <a:pt x="192879" y="512961"/>
                    <a:pt x="191635" y="519171"/>
                    <a:pt x="191635" y="525381"/>
                  </a:cubicBezTo>
                  <a:lnTo>
                    <a:pt x="191635" y="709202"/>
                  </a:lnTo>
                  <a:cubicBezTo>
                    <a:pt x="191635" y="734043"/>
                    <a:pt x="212789" y="755157"/>
                    <a:pt x="237677" y="755157"/>
                  </a:cubicBezTo>
                  <a:cubicBezTo>
                    <a:pt x="263809" y="755157"/>
                    <a:pt x="283719" y="734043"/>
                    <a:pt x="283719" y="709202"/>
                  </a:cubicBezTo>
                  <a:lnTo>
                    <a:pt x="283719" y="545254"/>
                  </a:lnTo>
                  <a:cubicBezTo>
                    <a:pt x="283719" y="536559"/>
                    <a:pt x="288696" y="527865"/>
                    <a:pt x="298651" y="525381"/>
                  </a:cubicBezTo>
                  <a:lnTo>
                    <a:pt x="307362" y="522897"/>
                  </a:lnTo>
                  <a:cubicBezTo>
                    <a:pt x="319806" y="501782"/>
                    <a:pt x="339716" y="484394"/>
                    <a:pt x="363359" y="473216"/>
                  </a:cubicBezTo>
                  <a:cubicBezTo>
                    <a:pt x="367092" y="471974"/>
                    <a:pt x="370825" y="470731"/>
                    <a:pt x="373314" y="469489"/>
                  </a:cubicBezTo>
                  <a:lnTo>
                    <a:pt x="374558" y="469489"/>
                  </a:lnTo>
                  <a:cubicBezTo>
                    <a:pt x="374558" y="464521"/>
                    <a:pt x="374558" y="459553"/>
                    <a:pt x="372070" y="455827"/>
                  </a:cubicBezTo>
                  <a:cubicBezTo>
                    <a:pt x="369581" y="443407"/>
                    <a:pt x="360870" y="434712"/>
                    <a:pt x="350915" y="428502"/>
                  </a:cubicBezTo>
                  <a:cubicBezTo>
                    <a:pt x="343449" y="424776"/>
                    <a:pt x="335983" y="422292"/>
                    <a:pt x="329761" y="422292"/>
                  </a:cubicBezTo>
                  <a:close/>
                  <a:moveTo>
                    <a:pt x="1372551" y="388757"/>
                  </a:moveTo>
                  <a:cubicBezTo>
                    <a:pt x="1350153" y="382547"/>
                    <a:pt x="1327754" y="393725"/>
                    <a:pt x="1317799" y="413598"/>
                  </a:cubicBezTo>
                  <a:cubicBezTo>
                    <a:pt x="1320288" y="414840"/>
                    <a:pt x="1322776" y="416082"/>
                    <a:pt x="1325265" y="417324"/>
                  </a:cubicBezTo>
                  <a:cubicBezTo>
                    <a:pt x="1326509" y="418566"/>
                    <a:pt x="1326509" y="418566"/>
                    <a:pt x="1327754" y="419808"/>
                  </a:cubicBezTo>
                  <a:cubicBezTo>
                    <a:pt x="1331487" y="422292"/>
                    <a:pt x="1335220" y="424776"/>
                    <a:pt x="1340198" y="428502"/>
                  </a:cubicBezTo>
                  <a:cubicBezTo>
                    <a:pt x="1341442" y="429744"/>
                    <a:pt x="1342686" y="430986"/>
                    <a:pt x="1345175" y="432228"/>
                  </a:cubicBezTo>
                  <a:cubicBezTo>
                    <a:pt x="1346420" y="434712"/>
                    <a:pt x="1348908" y="435955"/>
                    <a:pt x="1350153" y="438439"/>
                  </a:cubicBezTo>
                  <a:cubicBezTo>
                    <a:pt x="1357619" y="445891"/>
                    <a:pt x="1363841" y="453343"/>
                    <a:pt x="1368818" y="463279"/>
                  </a:cubicBezTo>
                  <a:cubicBezTo>
                    <a:pt x="1368818" y="463279"/>
                    <a:pt x="1370063" y="464521"/>
                    <a:pt x="1370063" y="465763"/>
                  </a:cubicBezTo>
                  <a:cubicBezTo>
                    <a:pt x="1373796" y="471974"/>
                    <a:pt x="1376285" y="479426"/>
                    <a:pt x="1378773" y="486878"/>
                  </a:cubicBezTo>
                  <a:lnTo>
                    <a:pt x="1391217" y="490604"/>
                  </a:lnTo>
                  <a:cubicBezTo>
                    <a:pt x="1398683" y="493088"/>
                    <a:pt x="1404905" y="500540"/>
                    <a:pt x="1404905" y="509235"/>
                  </a:cubicBezTo>
                  <a:lnTo>
                    <a:pt x="1404905" y="653311"/>
                  </a:lnTo>
                  <a:cubicBezTo>
                    <a:pt x="1404905" y="679393"/>
                    <a:pt x="1426060" y="699266"/>
                    <a:pt x="1450947" y="699266"/>
                  </a:cubicBezTo>
                  <a:cubicBezTo>
                    <a:pt x="1477079" y="699266"/>
                    <a:pt x="1496990" y="679393"/>
                    <a:pt x="1496990" y="653311"/>
                  </a:cubicBezTo>
                  <a:lnTo>
                    <a:pt x="1496990" y="490604"/>
                  </a:lnTo>
                  <a:cubicBezTo>
                    <a:pt x="1496990" y="455827"/>
                    <a:pt x="1477079" y="424776"/>
                    <a:pt x="1445970" y="411114"/>
                  </a:cubicBezTo>
                  <a:cubicBezTo>
                    <a:pt x="1443481" y="411114"/>
                    <a:pt x="1442237" y="409872"/>
                    <a:pt x="1439748" y="408630"/>
                  </a:cubicBezTo>
                  <a:close/>
                  <a:moveTo>
                    <a:pt x="176702" y="387515"/>
                  </a:moveTo>
                  <a:cubicBezTo>
                    <a:pt x="172969" y="387515"/>
                    <a:pt x="169236" y="387515"/>
                    <a:pt x="164258" y="388757"/>
                  </a:cubicBezTo>
                  <a:lnTo>
                    <a:pt x="97062" y="408630"/>
                  </a:lnTo>
                  <a:cubicBezTo>
                    <a:pt x="94573" y="409872"/>
                    <a:pt x="92084" y="411114"/>
                    <a:pt x="90840" y="411114"/>
                  </a:cubicBezTo>
                  <a:cubicBezTo>
                    <a:pt x="59730" y="424776"/>
                    <a:pt x="39820" y="455827"/>
                    <a:pt x="39820" y="490604"/>
                  </a:cubicBezTo>
                  <a:lnTo>
                    <a:pt x="39820" y="653311"/>
                  </a:lnTo>
                  <a:cubicBezTo>
                    <a:pt x="39820" y="679393"/>
                    <a:pt x="60975" y="699266"/>
                    <a:pt x="85862" y="699266"/>
                  </a:cubicBezTo>
                  <a:cubicBezTo>
                    <a:pt x="110750" y="699266"/>
                    <a:pt x="131904" y="679393"/>
                    <a:pt x="131904" y="653311"/>
                  </a:cubicBezTo>
                  <a:lnTo>
                    <a:pt x="131904" y="509235"/>
                  </a:lnTo>
                  <a:cubicBezTo>
                    <a:pt x="131904" y="500540"/>
                    <a:pt x="136882" y="493088"/>
                    <a:pt x="145592" y="490604"/>
                  </a:cubicBezTo>
                  <a:lnTo>
                    <a:pt x="156792" y="486878"/>
                  </a:lnTo>
                  <a:cubicBezTo>
                    <a:pt x="159281" y="479426"/>
                    <a:pt x="163014" y="471974"/>
                    <a:pt x="166747" y="465763"/>
                  </a:cubicBezTo>
                  <a:cubicBezTo>
                    <a:pt x="166747" y="464521"/>
                    <a:pt x="167991" y="463279"/>
                    <a:pt x="167991" y="463279"/>
                  </a:cubicBezTo>
                  <a:cubicBezTo>
                    <a:pt x="172969" y="453343"/>
                    <a:pt x="179191" y="445891"/>
                    <a:pt x="186657" y="438439"/>
                  </a:cubicBezTo>
                  <a:cubicBezTo>
                    <a:pt x="187901" y="435955"/>
                    <a:pt x="190390" y="434712"/>
                    <a:pt x="192879" y="432228"/>
                  </a:cubicBezTo>
                  <a:cubicBezTo>
                    <a:pt x="194123" y="430986"/>
                    <a:pt x="195368" y="429744"/>
                    <a:pt x="196612" y="428502"/>
                  </a:cubicBezTo>
                  <a:cubicBezTo>
                    <a:pt x="200345" y="424776"/>
                    <a:pt x="204078" y="422292"/>
                    <a:pt x="209056" y="419808"/>
                  </a:cubicBezTo>
                  <a:cubicBezTo>
                    <a:pt x="210300" y="418566"/>
                    <a:pt x="211545" y="418566"/>
                    <a:pt x="212789" y="417324"/>
                  </a:cubicBezTo>
                  <a:cubicBezTo>
                    <a:pt x="214033" y="416082"/>
                    <a:pt x="216522" y="414840"/>
                    <a:pt x="219011" y="413598"/>
                  </a:cubicBezTo>
                  <a:cubicBezTo>
                    <a:pt x="211545" y="397451"/>
                    <a:pt x="194123" y="387515"/>
                    <a:pt x="176702" y="387515"/>
                  </a:cubicBezTo>
                  <a:close/>
                  <a:moveTo>
                    <a:pt x="1445970" y="206178"/>
                  </a:moveTo>
                  <a:lnTo>
                    <a:pt x="851156" y="443407"/>
                  </a:lnTo>
                  <a:cubicBezTo>
                    <a:pt x="831246" y="452101"/>
                    <a:pt x="808847" y="455827"/>
                    <a:pt x="787693" y="458311"/>
                  </a:cubicBezTo>
                  <a:lnTo>
                    <a:pt x="787693" y="816017"/>
                  </a:lnTo>
                  <a:lnTo>
                    <a:pt x="925819" y="761368"/>
                  </a:lnTo>
                  <a:lnTo>
                    <a:pt x="925819" y="686846"/>
                  </a:lnTo>
                  <a:lnTo>
                    <a:pt x="897198" y="676909"/>
                  </a:lnTo>
                  <a:cubicBezTo>
                    <a:pt x="852400" y="663247"/>
                    <a:pt x="826268" y="616050"/>
                    <a:pt x="839957" y="570094"/>
                  </a:cubicBezTo>
                  <a:cubicBezTo>
                    <a:pt x="852400" y="524139"/>
                    <a:pt x="899687" y="499298"/>
                    <a:pt x="945729" y="512961"/>
                  </a:cubicBezTo>
                  <a:lnTo>
                    <a:pt x="984305" y="524139"/>
                  </a:lnTo>
                  <a:cubicBezTo>
                    <a:pt x="985549" y="519171"/>
                    <a:pt x="986794" y="512961"/>
                    <a:pt x="988038" y="506751"/>
                  </a:cubicBezTo>
                  <a:cubicBezTo>
                    <a:pt x="1001726" y="462037"/>
                    <a:pt x="1049012" y="435955"/>
                    <a:pt x="1095055" y="449617"/>
                  </a:cubicBezTo>
                  <a:lnTo>
                    <a:pt x="1122431" y="458311"/>
                  </a:lnTo>
                  <a:cubicBezTo>
                    <a:pt x="1123675" y="452101"/>
                    <a:pt x="1123675" y="448375"/>
                    <a:pt x="1124920" y="443407"/>
                  </a:cubicBezTo>
                  <a:cubicBezTo>
                    <a:pt x="1132386" y="422292"/>
                    <a:pt x="1146074" y="403662"/>
                    <a:pt x="1167229" y="392483"/>
                  </a:cubicBezTo>
                  <a:cubicBezTo>
                    <a:pt x="1187139" y="381305"/>
                    <a:pt x="1210782" y="380063"/>
                    <a:pt x="1231936" y="386273"/>
                  </a:cubicBezTo>
                  <a:lnTo>
                    <a:pt x="1279223" y="399936"/>
                  </a:lnTo>
                  <a:cubicBezTo>
                    <a:pt x="1296644" y="360190"/>
                    <a:pt x="1341442" y="337834"/>
                    <a:pt x="1384995" y="350254"/>
                  </a:cubicBezTo>
                  <a:lnTo>
                    <a:pt x="1445970" y="368885"/>
                  </a:lnTo>
                  <a:close/>
                  <a:moveTo>
                    <a:pt x="87107" y="206178"/>
                  </a:moveTo>
                  <a:lnTo>
                    <a:pt x="87107" y="370127"/>
                  </a:lnTo>
                  <a:lnTo>
                    <a:pt x="153059" y="350254"/>
                  </a:lnTo>
                  <a:cubicBezTo>
                    <a:pt x="195368" y="337834"/>
                    <a:pt x="240165" y="360190"/>
                    <a:pt x="257587" y="399936"/>
                  </a:cubicBezTo>
                  <a:lnTo>
                    <a:pt x="304873" y="386273"/>
                  </a:lnTo>
                  <a:cubicBezTo>
                    <a:pt x="326028" y="380063"/>
                    <a:pt x="349671" y="381305"/>
                    <a:pt x="369581" y="392483"/>
                  </a:cubicBezTo>
                  <a:cubicBezTo>
                    <a:pt x="390735" y="403662"/>
                    <a:pt x="404424" y="422292"/>
                    <a:pt x="411890" y="443407"/>
                  </a:cubicBezTo>
                  <a:cubicBezTo>
                    <a:pt x="413134" y="448375"/>
                    <a:pt x="414379" y="452101"/>
                    <a:pt x="414379" y="457069"/>
                  </a:cubicBezTo>
                  <a:lnTo>
                    <a:pt x="441755" y="449617"/>
                  </a:lnTo>
                  <a:cubicBezTo>
                    <a:pt x="486553" y="435955"/>
                    <a:pt x="535084" y="462037"/>
                    <a:pt x="548772" y="506751"/>
                  </a:cubicBezTo>
                  <a:cubicBezTo>
                    <a:pt x="551260" y="512961"/>
                    <a:pt x="551260" y="519171"/>
                    <a:pt x="551260" y="524139"/>
                  </a:cubicBezTo>
                  <a:lnTo>
                    <a:pt x="591081" y="512961"/>
                  </a:lnTo>
                  <a:cubicBezTo>
                    <a:pt x="637123" y="499298"/>
                    <a:pt x="684409" y="524139"/>
                    <a:pt x="698097" y="570094"/>
                  </a:cubicBezTo>
                  <a:cubicBezTo>
                    <a:pt x="705564" y="592451"/>
                    <a:pt x="701830" y="616050"/>
                    <a:pt x="691875" y="635922"/>
                  </a:cubicBezTo>
                  <a:cubicBezTo>
                    <a:pt x="680676" y="655795"/>
                    <a:pt x="663255" y="670699"/>
                    <a:pt x="640856" y="676909"/>
                  </a:cubicBezTo>
                  <a:lnTo>
                    <a:pt x="610991" y="686846"/>
                  </a:lnTo>
                  <a:lnTo>
                    <a:pt x="610991" y="761368"/>
                  </a:lnTo>
                  <a:lnTo>
                    <a:pt x="746628" y="816017"/>
                  </a:lnTo>
                  <a:lnTo>
                    <a:pt x="746628" y="458311"/>
                  </a:lnTo>
                  <a:cubicBezTo>
                    <a:pt x="725474" y="455827"/>
                    <a:pt x="704319" y="452101"/>
                    <a:pt x="683165" y="443407"/>
                  </a:cubicBezTo>
                  <a:close/>
                  <a:moveTo>
                    <a:pt x="796599" y="127383"/>
                  </a:moveTo>
                  <a:cubicBezTo>
                    <a:pt x="775396" y="127383"/>
                    <a:pt x="754193" y="129882"/>
                    <a:pt x="732991" y="133630"/>
                  </a:cubicBezTo>
                  <a:lnTo>
                    <a:pt x="432411" y="202351"/>
                  </a:lnTo>
                  <a:lnTo>
                    <a:pt x="735485" y="324800"/>
                  </a:lnTo>
                  <a:cubicBezTo>
                    <a:pt x="759182" y="334796"/>
                    <a:pt x="785374" y="334796"/>
                    <a:pt x="809071" y="324800"/>
                  </a:cubicBezTo>
                  <a:lnTo>
                    <a:pt x="1120875" y="199852"/>
                  </a:lnTo>
                  <a:lnTo>
                    <a:pt x="866443" y="136129"/>
                  </a:lnTo>
                  <a:cubicBezTo>
                    <a:pt x="842746" y="129882"/>
                    <a:pt x="820296" y="127383"/>
                    <a:pt x="796599" y="127383"/>
                  </a:cubicBezTo>
                  <a:close/>
                  <a:moveTo>
                    <a:pt x="800185" y="86150"/>
                  </a:moveTo>
                  <a:cubicBezTo>
                    <a:pt x="825597" y="86462"/>
                    <a:pt x="850853" y="89898"/>
                    <a:pt x="875174" y="96146"/>
                  </a:cubicBezTo>
                  <a:lnTo>
                    <a:pt x="1129606" y="159869"/>
                  </a:lnTo>
                  <a:cubicBezTo>
                    <a:pt x="1148314" y="164867"/>
                    <a:pt x="1160786" y="178611"/>
                    <a:pt x="1160786" y="196104"/>
                  </a:cubicBezTo>
                  <a:cubicBezTo>
                    <a:pt x="1163281" y="214846"/>
                    <a:pt x="1153303" y="231089"/>
                    <a:pt x="1135842" y="237337"/>
                  </a:cubicBezTo>
                  <a:lnTo>
                    <a:pt x="824038" y="363534"/>
                  </a:lnTo>
                  <a:cubicBezTo>
                    <a:pt x="807824" y="369782"/>
                    <a:pt x="790363" y="372281"/>
                    <a:pt x="771655" y="372281"/>
                  </a:cubicBezTo>
                  <a:cubicBezTo>
                    <a:pt x="754193" y="372281"/>
                    <a:pt x="736732" y="369782"/>
                    <a:pt x="720519" y="363534"/>
                  </a:cubicBezTo>
                  <a:lnTo>
                    <a:pt x="418692" y="241085"/>
                  </a:lnTo>
                  <a:cubicBezTo>
                    <a:pt x="401231" y="234838"/>
                    <a:pt x="390006" y="217345"/>
                    <a:pt x="392500" y="199852"/>
                  </a:cubicBezTo>
                  <a:cubicBezTo>
                    <a:pt x="393748" y="181110"/>
                    <a:pt x="406220" y="168615"/>
                    <a:pt x="423681" y="163617"/>
                  </a:cubicBezTo>
                  <a:lnTo>
                    <a:pt x="724260" y="94896"/>
                  </a:lnTo>
                  <a:cubicBezTo>
                    <a:pt x="749205" y="88649"/>
                    <a:pt x="774773" y="85837"/>
                    <a:pt x="800185" y="86150"/>
                  </a:cubicBezTo>
                  <a:close/>
                  <a:moveTo>
                    <a:pt x="808069" y="40366"/>
                  </a:moveTo>
                  <a:cubicBezTo>
                    <a:pt x="783337" y="39435"/>
                    <a:pt x="758450" y="40988"/>
                    <a:pt x="734184" y="44714"/>
                  </a:cubicBezTo>
                  <a:cubicBezTo>
                    <a:pt x="725474" y="45956"/>
                    <a:pt x="716763" y="48440"/>
                    <a:pt x="708052" y="49682"/>
                  </a:cubicBezTo>
                  <a:lnTo>
                    <a:pt x="134393" y="180095"/>
                  </a:lnTo>
                  <a:lnTo>
                    <a:pt x="698097" y="404904"/>
                  </a:lnTo>
                  <a:cubicBezTo>
                    <a:pt x="742895" y="423534"/>
                    <a:pt x="792670" y="423534"/>
                    <a:pt x="836224" y="404904"/>
                  </a:cubicBezTo>
                  <a:lnTo>
                    <a:pt x="1399928" y="180095"/>
                  </a:lnTo>
                  <a:lnTo>
                    <a:pt x="881021" y="50924"/>
                  </a:lnTo>
                  <a:cubicBezTo>
                    <a:pt x="857378" y="44714"/>
                    <a:pt x="832802" y="41298"/>
                    <a:pt x="808069" y="40366"/>
                  </a:cubicBezTo>
                  <a:close/>
                  <a:moveTo>
                    <a:pt x="795159" y="0"/>
                  </a:moveTo>
                  <a:cubicBezTo>
                    <a:pt x="827513" y="0"/>
                    <a:pt x="859867" y="3726"/>
                    <a:pt x="889732" y="12421"/>
                  </a:cubicBezTo>
                  <a:lnTo>
                    <a:pt x="1470858" y="156497"/>
                  </a:lnTo>
                  <a:cubicBezTo>
                    <a:pt x="1473346" y="157739"/>
                    <a:pt x="1474591" y="157739"/>
                    <a:pt x="1477079" y="160223"/>
                  </a:cubicBezTo>
                  <a:cubicBezTo>
                    <a:pt x="1477079" y="160223"/>
                    <a:pt x="1478324" y="160223"/>
                    <a:pt x="1478324" y="161465"/>
                  </a:cubicBezTo>
                  <a:cubicBezTo>
                    <a:pt x="1479568" y="161465"/>
                    <a:pt x="1480812" y="162707"/>
                    <a:pt x="1482057" y="163949"/>
                  </a:cubicBezTo>
                  <a:cubicBezTo>
                    <a:pt x="1483301" y="163949"/>
                    <a:pt x="1483301" y="166433"/>
                    <a:pt x="1483301" y="166433"/>
                  </a:cubicBezTo>
                  <a:cubicBezTo>
                    <a:pt x="1484546" y="167675"/>
                    <a:pt x="1484546" y="167675"/>
                    <a:pt x="1484546" y="170159"/>
                  </a:cubicBezTo>
                  <a:cubicBezTo>
                    <a:pt x="1485790" y="170159"/>
                    <a:pt x="1485790" y="171401"/>
                    <a:pt x="1485790" y="171401"/>
                  </a:cubicBezTo>
                  <a:cubicBezTo>
                    <a:pt x="1485790" y="173885"/>
                    <a:pt x="1485790" y="173885"/>
                    <a:pt x="1485790" y="175127"/>
                  </a:cubicBezTo>
                  <a:cubicBezTo>
                    <a:pt x="1485790" y="176369"/>
                    <a:pt x="1485790" y="176369"/>
                    <a:pt x="1485790" y="176369"/>
                  </a:cubicBezTo>
                  <a:lnTo>
                    <a:pt x="1485790" y="387515"/>
                  </a:lnTo>
                  <a:lnTo>
                    <a:pt x="1485790" y="388757"/>
                  </a:lnTo>
                  <a:cubicBezTo>
                    <a:pt x="1518144" y="413598"/>
                    <a:pt x="1536810" y="449617"/>
                    <a:pt x="1536810" y="490604"/>
                  </a:cubicBezTo>
                  <a:lnTo>
                    <a:pt x="1536810" y="653311"/>
                  </a:lnTo>
                  <a:cubicBezTo>
                    <a:pt x="1536810" y="700508"/>
                    <a:pt x="1498234" y="739011"/>
                    <a:pt x="1450947" y="739011"/>
                  </a:cubicBezTo>
                  <a:cubicBezTo>
                    <a:pt x="1424815" y="739011"/>
                    <a:pt x="1401172" y="727833"/>
                    <a:pt x="1386240" y="709202"/>
                  </a:cubicBezTo>
                  <a:cubicBezTo>
                    <a:pt x="1384995" y="757642"/>
                    <a:pt x="1347664" y="796145"/>
                    <a:pt x="1299133" y="796145"/>
                  </a:cubicBezTo>
                  <a:cubicBezTo>
                    <a:pt x="1280467" y="796145"/>
                    <a:pt x="1263046" y="788692"/>
                    <a:pt x="1248113" y="778756"/>
                  </a:cubicBezTo>
                  <a:cubicBezTo>
                    <a:pt x="1245625" y="823469"/>
                    <a:pt x="1208293" y="858246"/>
                    <a:pt x="1162251" y="858246"/>
                  </a:cubicBezTo>
                  <a:cubicBezTo>
                    <a:pt x="1137364" y="858246"/>
                    <a:pt x="1114965" y="848310"/>
                    <a:pt x="1098788" y="830922"/>
                  </a:cubicBezTo>
                  <a:lnTo>
                    <a:pt x="1098788" y="835890"/>
                  </a:lnTo>
                  <a:cubicBezTo>
                    <a:pt x="1098788" y="883087"/>
                    <a:pt x="1060212" y="921590"/>
                    <a:pt x="1012926" y="921590"/>
                  </a:cubicBezTo>
                  <a:cubicBezTo>
                    <a:pt x="964395" y="921590"/>
                    <a:pt x="925819" y="883087"/>
                    <a:pt x="925819" y="835890"/>
                  </a:cubicBezTo>
                  <a:lnTo>
                    <a:pt x="925819" y="803597"/>
                  </a:lnTo>
                  <a:lnTo>
                    <a:pt x="798892" y="855762"/>
                  </a:lnTo>
                  <a:cubicBezTo>
                    <a:pt x="787693" y="859488"/>
                    <a:pt x="777738" y="861973"/>
                    <a:pt x="766538" y="861973"/>
                  </a:cubicBezTo>
                  <a:cubicBezTo>
                    <a:pt x="756583" y="861973"/>
                    <a:pt x="746628" y="859488"/>
                    <a:pt x="736673" y="855762"/>
                  </a:cubicBezTo>
                  <a:lnTo>
                    <a:pt x="610991" y="806081"/>
                  </a:lnTo>
                  <a:lnTo>
                    <a:pt x="610991" y="835890"/>
                  </a:lnTo>
                  <a:cubicBezTo>
                    <a:pt x="610991" y="883087"/>
                    <a:pt x="572415" y="921590"/>
                    <a:pt x="523884" y="921590"/>
                  </a:cubicBezTo>
                  <a:cubicBezTo>
                    <a:pt x="476598" y="921590"/>
                    <a:pt x="438022" y="883087"/>
                    <a:pt x="438022" y="835890"/>
                  </a:cubicBezTo>
                  <a:lnTo>
                    <a:pt x="438022" y="830922"/>
                  </a:lnTo>
                  <a:cubicBezTo>
                    <a:pt x="421845" y="848310"/>
                    <a:pt x="399446" y="858246"/>
                    <a:pt x="374558" y="858246"/>
                  </a:cubicBezTo>
                  <a:cubicBezTo>
                    <a:pt x="329761" y="858246"/>
                    <a:pt x="292429" y="823469"/>
                    <a:pt x="288696" y="778756"/>
                  </a:cubicBezTo>
                  <a:cubicBezTo>
                    <a:pt x="275008" y="788692"/>
                    <a:pt x="257587" y="796145"/>
                    <a:pt x="237677" y="796145"/>
                  </a:cubicBezTo>
                  <a:cubicBezTo>
                    <a:pt x="190390" y="796145"/>
                    <a:pt x="150570" y="757642"/>
                    <a:pt x="150570" y="709202"/>
                  </a:cubicBezTo>
                  <a:cubicBezTo>
                    <a:pt x="135637" y="727833"/>
                    <a:pt x="111994" y="739011"/>
                    <a:pt x="85862" y="739011"/>
                  </a:cubicBezTo>
                  <a:cubicBezTo>
                    <a:pt x="38576" y="739011"/>
                    <a:pt x="0" y="700508"/>
                    <a:pt x="0" y="653311"/>
                  </a:cubicBezTo>
                  <a:lnTo>
                    <a:pt x="0" y="490604"/>
                  </a:lnTo>
                  <a:cubicBezTo>
                    <a:pt x="0" y="452101"/>
                    <a:pt x="17421" y="414840"/>
                    <a:pt x="47286" y="391241"/>
                  </a:cubicBezTo>
                  <a:lnTo>
                    <a:pt x="47286" y="176369"/>
                  </a:lnTo>
                  <a:cubicBezTo>
                    <a:pt x="47286" y="176369"/>
                    <a:pt x="47286" y="176369"/>
                    <a:pt x="47286" y="175127"/>
                  </a:cubicBezTo>
                  <a:cubicBezTo>
                    <a:pt x="47286" y="173885"/>
                    <a:pt x="48531" y="173885"/>
                    <a:pt x="48531" y="171401"/>
                  </a:cubicBezTo>
                  <a:lnTo>
                    <a:pt x="48531" y="170159"/>
                  </a:lnTo>
                  <a:cubicBezTo>
                    <a:pt x="49775" y="167675"/>
                    <a:pt x="49775" y="167675"/>
                    <a:pt x="49775" y="166433"/>
                  </a:cubicBezTo>
                  <a:cubicBezTo>
                    <a:pt x="51020" y="165191"/>
                    <a:pt x="51020" y="163949"/>
                    <a:pt x="51020" y="163949"/>
                  </a:cubicBezTo>
                  <a:cubicBezTo>
                    <a:pt x="52264" y="162707"/>
                    <a:pt x="53508" y="161465"/>
                    <a:pt x="54753" y="161465"/>
                  </a:cubicBezTo>
                  <a:cubicBezTo>
                    <a:pt x="55997" y="160223"/>
                    <a:pt x="55997" y="160223"/>
                    <a:pt x="57241" y="160223"/>
                  </a:cubicBezTo>
                  <a:cubicBezTo>
                    <a:pt x="58486" y="157739"/>
                    <a:pt x="60975" y="157739"/>
                    <a:pt x="63463" y="156497"/>
                  </a:cubicBezTo>
                  <a:lnTo>
                    <a:pt x="699342" y="9937"/>
                  </a:lnTo>
                  <a:cubicBezTo>
                    <a:pt x="730451" y="3726"/>
                    <a:pt x="762805" y="0"/>
                    <a:pt x="7951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914217"/>
              <a:endParaRPr lang="en-US" dirty="0">
                <a:solidFill>
                  <a:srgbClr val="747994"/>
                </a:solidFill>
                <a:latin typeface="Poppins" pitchFamily="2" charset="77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1734C9E-C88C-438D-9B65-566EA5859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157" y="4624765"/>
              <a:ext cx="437335" cy="479008"/>
            </a:xfrm>
            <a:custGeom>
              <a:avLst/>
              <a:gdLst>
                <a:gd name="connsiteX0" fmla="*/ 845678 w 1399486"/>
                <a:gd name="connsiteY0" fmla="*/ 1021708 h 1377509"/>
                <a:gd name="connsiteX1" fmla="*/ 895614 w 1399486"/>
                <a:gd name="connsiteY1" fmla="*/ 1021708 h 1377509"/>
                <a:gd name="connsiteX2" fmla="*/ 910596 w 1399486"/>
                <a:gd name="connsiteY2" fmla="*/ 1037038 h 1377509"/>
                <a:gd name="connsiteX3" fmla="*/ 910596 w 1399486"/>
                <a:gd name="connsiteY3" fmla="*/ 1060032 h 1377509"/>
                <a:gd name="connsiteX4" fmla="*/ 895614 w 1399486"/>
                <a:gd name="connsiteY4" fmla="*/ 1075361 h 1377509"/>
                <a:gd name="connsiteX5" fmla="*/ 845678 w 1399486"/>
                <a:gd name="connsiteY5" fmla="*/ 1075361 h 1377509"/>
                <a:gd name="connsiteX6" fmla="*/ 829450 w 1399486"/>
                <a:gd name="connsiteY6" fmla="*/ 1060032 h 1377509"/>
                <a:gd name="connsiteX7" fmla="*/ 829450 w 1399486"/>
                <a:gd name="connsiteY7" fmla="*/ 1037038 h 1377509"/>
                <a:gd name="connsiteX8" fmla="*/ 845678 w 1399486"/>
                <a:gd name="connsiteY8" fmla="*/ 1021708 h 1377509"/>
                <a:gd name="connsiteX9" fmla="*/ 657240 w 1399486"/>
                <a:gd name="connsiteY9" fmla="*/ 1021708 h 1377509"/>
                <a:gd name="connsiteX10" fmla="*/ 720302 w 1399486"/>
                <a:gd name="connsiteY10" fmla="*/ 1021708 h 1377509"/>
                <a:gd name="connsiteX11" fmla="*/ 734854 w 1399486"/>
                <a:gd name="connsiteY11" fmla="*/ 1037038 h 1377509"/>
                <a:gd name="connsiteX12" fmla="*/ 734854 w 1399486"/>
                <a:gd name="connsiteY12" fmla="*/ 1060032 h 1377509"/>
                <a:gd name="connsiteX13" fmla="*/ 720302 w 1399486"/>
                <a:gd name="connsiteY13" fmla="*/ 1075361 h 1377509"/>
                <a:gd name="connsiteX14" fmla="*/ 657240 w 1399486"/>
                <a:gd name="connsiteY14" fmla="*/ 1075361 h 1377509"/>
                <a:gd name="connsiteX15" fmla="*/ 642686 w 1399486"/>
                <a:gd name="connsiteY15" fmla="*/ 1060032 h 1377509"/>
                <a:gd name="connsiteX16" fmla="*/ 642686 w 1399486"/>
                <a:gd name="connsiteY16" fmla="*/ 1037038 h 1377509"/>
                <a:gd name="connsiteX17" fmla="*/ 657240 w 1399486"/>
                <a:gd name="connsiteY17" fmla="*/ 1021708 h 1377509"/>
                <a:gd name="connsiteX18" fmla="*/ 482118 w 1399486"/>
                <a:gd name="connsiteY18" fmla="*/ 1021708 h 1377509"/>
                <a:gd name="connsiteX19" fmla="*/ 532822 w 1399486"/>
                <a:gd name="connsiteY19" fmla="*/ 1021708 h 1377509"/>
                <a:gd name="connsiteX20" fmla="*/ 548034 w 1399486"/>
                <a:gd name="connsiteY20" fmla="*/ 1037038 h 1377509"/>
                <a:gd name="connsiteX21" fmla="*/ 548034 w 1399486"/>
                <a:gd name="connsiteY21" fmla="*/ 1060032 h 1377509"/>
                <a:gd name="connsiteX22" fmla="*/ 532822 w 1399486"/>
                <a:gd name="connsiteY22" fmla="*/ 1075361 h 1377509"/>
                <a:gd name="connsiteX23" fmla="*/ 482118 w 1399486"/>
                <a:gd name="connsiteY23" fmla="*/ 1075361 h 1377509"/>
                <a:gd name="connsiteX24" fmla="*/ 466906 w 1399486"/>
                <a:gd name="connsiteY24" fmla="*/ 1060032 h 1377509"/>
                <a:gd name="connsiteX25" fmla="*/ 466906 w 1399486"/>
                <a:gd name="connsiteY25" fmla="*/ 1037038 h 1377509"/>
                <a:gd name="connsiteX26" fmla="*/ 482118 w 1399486"/>
                <a:gd name="connsiteY26" fmla="*/ 1021708 h 1377509"/>
                <a:gd name="connsiteX27" fmla="*/ 1043806 w 1399486"/>
                <a:gd name="connsiteY27" fmla="*/ 829451 h 1377509"/>
                <a:gd name="connsiteX28" fmla="*/ 1065524 w 1399486"/>
                <a:gd name="connsiteY28" fmla="*/ 829451 h 1377509"/>
                <a:gd name="connsiteX29" fmla="*/ 1080852 w 1399486"/>
                <a:gd name="connsiteY29" fmla="*/ 845681 h 1377509"/>
                <a:gd name="connsiteX30" fmla="*/ 1080852 w 1399486"/>
                <a:gd name="connsiteY30" fmla="*/ 894370 h 1377509"/>
                <a:gd name="connsiteX31" fmla="*/ 1065524 w 1399486"/>
                <a:gd name="connsiteY31" fmla="*/ 910600 h 1377509"/>
                <a:gd name="connsiteX32" fmla="*/ 1043806 w 1399486"/>
                <a:gd name="connsiteY32" fmla="*/ 910600 h 1377509"/>
                <a:gd name="connsiteX33" fmla="*/ 1027200 w 1399486"/>
                <a:gd name="connsiteY33" fmla="*/ 894370 h 1377509"/>
                <a:gd name="connsiteX34" fmla="*/ 1027200 w 1399486"/>
                <a:gd name="connsiteY34" fmla="*/ 845681 h 1377509"/>
                <a:gd name="connsiteX35" fmla="*/ 1043806 w 1399486"/>
                <a:gd name="connsiteY35" fmla="*/ 829451 h 1377509"/>
                <a:gd name="connsiteX36" fmla="*/ 317448 w 1399486"/>
                <a:gd name="connsiteY36" fmla="*/ 829451 h 1377509"/>
                <a:gd name="connsiteX37" fmla="*/ 340442 w 1399486"/>
                <a:gd name="connsiteY37" fmla="*/ 829451 h 1377509"/>
                <a:gd name="connsiteX38" fmla="*/ 355770 w 1399486"/>
                <a:gd name="connsiteY38" fmla="*/ 845681 h 1377509"/>
                <a:gd name="connsiteX39" fmla="*/ 355770 w 1399486"/>
                <a:gd name="connsiteY39" fmla="*/ 894370 h 1377509"/>
                <a:gd name="connsiteX40" fmla="*/ 340442 w 1399486"/>
                <a:gd name="connsiteY40" fmla="*/ 910600 h 1377509"/>
                <a:gd name="connsiteX41" fmla="*/ 317448 w 1399486"/>
                <a:gd name="connsiteY41" fmla="*/ 910600 h 1377509"/>
                <a:gd name="connsiteX42" fmla="*/ 302118 w 1399486"/>
                <a:gd name="connsiteY42" fmla="*/ 894370 h 1377509"/>
                <a:gd name="connsiteX43" fmla="*/ 302118 w 1399486"/>
                <a:gd name="connsiteY43" fmla="*/ 845681 h 1377509"/>
                <a:gd name="connsiteX44" fmla="*/ 317448 w 1399486"/>
                <a:gd name="connsiteY44" fmla="*/ 829451 h 1377509"/>
                <a:gd name="connsiteX45" fmla="*/ 1043806 w 1399486"/>
                <a:gd name="connsiteY45" fmla="*/ 642684 h 1377509"/>
                <a:gd name="connsiteX46" fmla="*/ 1065524 w 1399486"/>
                <a:gd name="connsiteY46" fmla="*/ 642684 h 1377509"/>
                <a:gd name="connsiteX47" fmla="*/ 1080852 w 1399486"/>
                <a:gd name="connsiteY47" fmla="*/ 657237 h 1377509"/>
                <a:gd name="connsiteX48" fmla="*/ 1080852 w 1399486"/>
                <a:gd name="connsiteY48" fmla="*/ 720301 h 1377509"/>
                <a:gd name="connsiteX49" fmla="*/ 1065524 w 1399486"/>
                <a:gd name="connsiteY49" fmla="*/ 734854 h 1377509"/>
                <a:gd name="connsiteX50" fmla="*/ 1043806 w 1399486"/>
                <a:gd name="connsiteY50" fmla="*/ 734854 h 1377509"/>
                <a:gd name="connsiteX51" fmla="*/ 1027200 w 1399486"/>
                <a:gd name="connsiteY51" fmla="*/ 720301 h 1377509"/>
                <a:gd name="connsiteX52" fmla="*/ 1027200 w 1399486"/>
                <a:gd name="connsiteY52" fmla="*/ 657237 h 1377509"/>
                <a:gd name="connsiteX53" fmla="*/ 1043806 w 1399486"/>
                <a:gd name="connsiteY53" fmla="*/ 642684 h 1377509"/>
                <a:gd name="connsiteX54" fmla="*/ 317448 w 1399486"/>
                <a:gd name="connsiteY54" fmla="*/ 642684 h 1377509"/>
                <a:gd name="connsiteX55" fmla="*/ 340442 w 1399486"/>
                <a:gd name="connsiteY55" fmla="*/ 642684 h 1377509"/>
                <a:gd name="connsiteX56" fmla="*/ 355770 w 1399486"/>
                <a:gd name="connsiteY56" fmla="*/ 657237 h 1377509"/>
                <a:gd name="connsiteX57" fmla="*/ 355770 w 1399486"/>
                <a:gd name="connsiteY57" fmla="*/ 720301 h 1377509"/>
                <a:gd name="connsiteX58" fmla="*/ 340442 w 1399486"/>
                <a:gd name="connsiteY58" fmla="*/ 734854 h 1377509"/>
                <a:gd name="connsiteX59" fmla="*/ 317448 w 1399486"/>
                <a:gd name="connsiteY59" fmla="*/ 734854 h 1377509"/>
                <a:gd name="connsiteX60" fmla="*/ 302118 w 1399486"/>
                <a:gd name="connsiteY60" fmla="*/ 720301 h 1377509"/>
                <a:gd name="connsiteX61" fmla="*/ 302118 w 1399486"/>
                <a:gd name="connsiteY61" fmla="*/ 657237 h 1377509"/>
                <a:gd name="connsiteX62" fmla="*/ 317448 w 1399486"/>
                <a:gd name="connsiteY62" fmla="*/ 642684 h 1377509"/>
                <a:gd name="connsiteX63" fmla="*/ 625678 w 1399486"/>
                <a:gd name="connsiteY63" fmla="*/ 604235 h 1377509"/>
                <a:gd name="connsiteX64" fmla="*/ 751816 w 1399486"/>
                <a:gd name="connsiteY64" fmla="*/ 604235 h 1377509"/>
                <a:gd name="connsiteX65" fmla="*/ 773258 w 1399486"/>
                <a:gd name="connsiteY65" fmla="*/ 626773 h 1377509"/>
                <a:gd name="connsiteX66" fmla="*/ 773258 w 1399486"/>
                <a:gd name="connsiteY66" fmla="*/ 750728 h 1377509"/>
                <a:gd name="connsiteX67" fmla="*/ 751816 w 1399486"/>
                <a:gd name="connsiteY67" fmla="*/ 773265 h 1377509"/>
                <a:gd name="connsiteX68" fmla="*/ 625678 w 1399486"/>
                <a:gd name="connsiteY68" fmla="*/ 773265 h 1377509"/>
                <a:gd name="connsiteX69" fmla="*/ 604234 w 1399486"/>
                <a:gd name="connsiteY69" fmla="*/ 750728 h 1377509"/>
                <a:gd name="connsiteX70" fmla="*/ 604234 w 1399486"/>
                <a:gd name="connsiteY70" fmla="*/ 626773 h 1377509"/>
                <a:gd name="connsiteX71" fmla="*/ 625678 w 1399486"/>
                <a:gd name="connsiteY71" fmla="*/ 604235 h 1377509"/>
                <a:gd name="connsiteX72" fmla="*/ 513670 w 1399486"/>
                <a:gd name="connsiteY72" fmla="*/ 513671 h 1377509"/>
                <a:gd name="connsiteX73" fmla="*/ 513670 w 1399486"/>
                <a:gd name="connsiteY73" fmla="*/ 514922 h 1377509"/>
                <a:gd name="connsiteX74" fmla="*/ 513670 w 1399486"/>
                <a:gd name="connsiteY74" fmla="*/ 865082 h 1377509"/>
                <a:gd name="connsiteX75" fmla="*/ 863834 w 1399486"/>
                <a:gd name="connsiteY75" fmla="*/ 865082 h 1377509"/>
                <a:gd name="connsiteX76" fmla="*/ 863834 w 1399486"/>
                <a:gd name="connsiteY76" fmla="*/ 514922 h 1377509"/>
                <a:gd name="connsiteX77" fmla="*/ 863834 w 1399486"/>
                <a:gd name="connsiteY77" fmla="*/ 513671 h 1377509"/>
                <a:gd name="connsiteX78" fmla="*/ 513670 w 1399486"/>
                <a:gd name="connsiteY78" fmla="*/ 472402 h 1377509"/>
                <a:gd name="connsiteX79" fmla="*/ 863834 w 1399486"/>
                <a:gd name="connsiteY79" fmla="*/ 472402 h 1377509"/>
                <a:gd name="connsiteX80" fmla="*/ 905102 w 1399486"/>
                <a:gd name="connsiteY80" fmla="*/ 514922 h 1377509"/>
                <a:gd name="connsiteX81" fmla="*/ 905102 w 1399486"/>
                <a:gd name="connsiteY81" fmla="*/ 865082 h 1377509"/>
                <a:gd name="connsiteX82" fmla="*/ 863834 w 1399486"/>
                <a:gd name="connsiteY82" fmla="*/ 905101 h 1377509"/>
                <a:gd name="connsiteX83" fmla="*/ 513670 w 1399486"/>
                <a:gd name="connsiteY83" fmla="*/ 905101 h 1377509"/>
                <a:gd name="connsiteX84" fmla="*/ 472400 w 1399486"/>
                <a:gd name="connsiteY84" fmla="*/ 865082 h 1377509"/>
                <a:gd name="connsiteX85" fmla="*/ 472400 w 1399486"/>
                <a:gd name="connsiteY85" fmla="*/ 514922 h 1377509"/>
                <a:gd name="connsiteX86" fmla="*/ 513670 w 1399486"/>
                <a:gd name="connsiteY86" fmla="*/ 472402 h 1377509"/>
                <a:gd name="connsiteX87" fmla="*/ 1043806 w 1399486"/>
                <a:gd name="connsiteY87" fmla="*/ 461415 h 1377509"/>
                <a:gd name="connsiteX88" fmla="*/ 1065524 w 1399486"/>
                <a:gd name="connsiteY88" fmla="*/ 461415 h 1377509"/>
                <a:gd name="connsiteX89" fmla="*/ 1080852 w 1399486"/>
                <a:gd name="connsiteY89" fmla="*/ 476396 h 1377509"/>
                <a:gd name="connsiteX90" fmla="*/ 1080852 w 1399486"/>
                <a:gd name="connsiteY90" fmla="*/ 527581 h 1377509"/>
                <a:gd name="connsiteX91" fmla="*/ 1065524 w 1399486"/>
                <a:gd name="connsiteY91" fmla="*/ 542562 h 1377509"/>
                <a:gd name="connsiteX92" fmla="*/ 1043806 w 1399486"/>
                <a:gd name="connsiteY92" fmla="*/ 542562 h 1377509"/>
                <a:gd name="connsiteX93" fmla="*/ 1027200 w 1399486"/>
                <a:gd name="connsiteY93" fmla="*/ 527581 h 1377509"/>
                <a:gd name="connsiteX94" fmla="*/ 1027200 w 1399486"/>
                <a:gd name="connsiteY94" fmla="*/ 476396 h 1377509"/>
                <a:gd name="connsiteX95" fmla="*/ 1043806 w 1399486"/>
                <a:gd name="connsiteY95" fmla="*/ 461415 h 1377509"/>
                <a:gd name="connsiteX96" fmla="*/ 317448 w 1399486"/>
                <a:gd name="connsiteY96" fmla="*/ 461415 h 1377509"/>
                <a:gd name="connsiteX97" fmla="*/ 340442 w 1399486"/>
                <a:gd name="connsiteY97" fmla="*/ 461415 h 1377509"/>
                <a:gd name="connsiteX98" fmla="*/ 355770 w 1399486"/>
                <a:gd name="connsiteY98" fmla="*/ 476396 h 1377509"/>
                <a:gd name="connsiteX99" fmla="*/ 355770 w 1399486"/>
                <a:gd name="connsiteY99" fmla="*/ 527581 h 1377509"/>
                <a:gd name="connsiteX100" fmla="*/ 340442 w 1399486"/>
                <a:gd name="connsiteY100" fmla="*/ 542562 h 1377509"/>
                <a:gd name="connsiteX101" fmla="*/ 317448 w 1399486"/>
                <a:gd name="connsiteY101" fmla="*/ 542562 h 1377509"/>
                <a:gd name="connsiteX102" fmla="*/ 302118 w 1399486"/>
                <a:gd name="connsiteY102" fmla="*/ 527581 h 1377509"/>
                <a:gd name="connsiteX103" fmla="*/ 302118 w 1399486"/>
                <a:gd name="connsiteY103" fmla="*/ 476396 h 1377509"/>
                <a:gd name="connsiteX104" fmla="*/ 317448 w 1399486"/>
                <a:gd name="connsiteY104" fmla="*/ 461415 h 1377509"/>
                <a:gd name="connsiteX105" fmla="*/ 845678 w 1399486"/>
                <a:gd name="connsiteY105" fmla="*/ 296626 h 1377509"/>
                <a:gd name="connsiteX106" fmla="*/ 895614 w 1399486"/>
                <a:gd name="connsiteY106" fmla="*/ 296626 h 1377509"/>
                <a:gd name="connsiteX107" fmla="*/ 910596 w 1399486"/>
                <a:gd name="connsiteY107" fmla="*/ 312856 h 1377509"/>
                <a:gd name="connsiteX108" fmla="*/ 910596 w 1399486"/>
                <a:gd name="connsiteY108" fmla="*/ 334079 h 1377509"/>
                <a:gd name="connsiteX109" fmla="*/ 895614 w 1399486"/>
                <a:gd name="connsiteY109" fmla="*/ 350308 h 1377509"/>
                <a:gd name="connsiteX110" fmla="*/ 845678 w 1399486"/>
                <a:gd name="connsiteY110" fmla="*/ 350308 h 1377509"/>
                <a:gd name="connsiteX111" fmla="*/ 829450 w 1399486"/>
                <a:gd name="connsiteY111" fmla="*/ 334079 h 1377509"/>
                <a:gd name="connsiteX112" fmla="*/ 829450 w 1399486"/>
                <a:gd name="connsiteY112" fmla="*/ 312856 h 1377509"/>
                <a:gd name="connsiteX113" fmla="*/ 845678 w 1399486"/>
                <a:gd name="connsiteY113" fmla="*/ 296626 h 1377509"/>
                <a:gd name="connsiteX114" fmla="*/ 657240 w 1399486"/>
                <a:gd name="connsiteY114" fmla="*/ 296626 h 1377509"/>
                <a:gd name="connsiteX115" fmla="*/ 720302 w 1399486"/>
                <a:gd name="connsiteY115" fmla="*/ 296626 h 1377509"/>
                <a:gd name="connsiteX116" fmla="*/ 734854 w 1399486"/>
                <a:gd name="connsiteY116" fmla="*/ 312856 h 1377509"/>
                <a:gd name="connsiteX117" fmla="*/ 734854 w 1399486"/>
                <a:gd name="connsiteY117" fmla="*/ 334079 h 1377509"/>
                <a:gd name="connsiteX118" fmla="*/ 720302 w 1399486"/>
                <a:gd name="connsiteY118" fmla="*/ 350308 h 1377509"/>
                <a:gd name="connsiteX119" fmla="*/ 657240 w 1399486"/>
                <a:gd name="connsiteY119" fmla="*/ 350308 h 1377509"/>
                <a:gd name="connsiteX120" fmla="*/ 642686 w 1399486"/>
                <a:gd name="connsiteY120" fmla="*/ 334079 h 1377509"/>
                <a:gd name="connsiteX121" fmla="*/ 642686 w 1399486"/>
                <a:gd name="connsiteY121" fmla="*/ 312856 h 1377509"/>
                <a:gd name="connsiteX122" fmla="*/ 657240 w 1399486"/>
                <a:gd name="connsiteY122" fmla="*/ 296626 h 1377509"/>
                <a:gd name="connsiteX123" fmla="*/ 482118 w 1399486"/>
                <a:gd name="connsiteY123" fmla="*/ 296626 h 1377509"/>
                <a:gd name="connsiteX124" fmla="*/ 532822 w 1399486"/>
                <a:gd name="connsiteY124" fmla="*/ 296626 h 1377509"/>
                <a:gd name="connsiteX125" fmla="*/ 548034 w 1399486"/>
                <a:gd name="connsiteY125" fmla="*/ 312856 h 1377509"/>
                <a:gd name="connsiteX126" fmla="*/ 548034 w 1399486"/>
                <a:gd name="connsiteY126" fmla="*/ 334079 h 1377509"/>
                <a:gd name="connsiteX127" fmla="*/ 532822 w 1399486"/>
                <a:gd name="connsiteY127" fmla="*/ 350308 h 1377509"/>
                <a:gd name="connsiteX128" fmla="*/ 482118 w 1399486"/>
                <a:gd name="connsiteY128" fmla="*/ 350308 h 1377509"/>
                <a:gd name="connsiteX129" fmla="*/ 466906 w 1399486"/>
                <a:gd name="connsiteY129" fmla="*/ 334079 h 1377509"/>
                <a:gd name="connsiteX130" fmla="*/ 466906 w 1399486"/>
                <a:gd name="connsiteY130" fmla="*/ 312856 h 1377509"/>
                <a:gd name="connsiteX131" fmla="*/ 482118 w 1399486"/>
                <a:gd name="connsiteY131" fmla="*/ 296626 h 1377509"/>
                <a:gd name="connsiteX132" fmla="*/ 169182 w 1399486"/>
                <a:gd name="connsiteY132" fmla="*/ 169233 h 1377509"/>
                <a:gd name="connsiteX133" fmla="*/ 169182 w 1399486"/>
                <a:gd name="connsiteY133" fmla="*/ 1207031 h 1377509"/>
                <a:gd name="connsiteX134" fmla="*/ 1207912 w 1399486"/>
                <a:gd name="connsiteY134" fmla="*/ 1207031 h 1377509"/>
                <a:gd name="connsiteX135" fmla="*/ 1207912 w 1399486"/>
                <a:gd name="connsiteY135" fmla="*/ 169233 h 1377509"/>
                <a:gd name="connsiteX136" fmla="*/ 322192 w 1399486"/>
                <a:gd name="connsiteY136" fmla="*/ 0 h 1377509"/>
                <a:gd name="connsiteX137" fmla="*/ 342096 w 1399486"/>
                <a:gd name="connsiteY137" fmla="*/ 19910 h 1377509"/>
                <a:gd name="connsiteX138" fmla="*/ 342096 w 1399486"/>
                <a:gd name="connsiteY138" fmla="*/ 129414 h 1377509"/>
                <a:gd name="connsiteX139" fmla="*/ 485154 w 1399486"/>
                <a:gd name="connsiteY139" fmla="*/ 129414 h 1377509"/>
                <a:gd name="connsiteX140" fmla="*/ 485154 w 1399486"/>
                <a:gd name="connsiteY140" fmla="*/ 19910 h 1377509"/>
                <a:gd name="connsiteX141" fmla="*/ 506302 w 1399486"/>
                <a:gd name="connsiteY141" fmla="*/ 0 h 1377509"/>
                <a:gd name="connsiteX142" fmla="*/ 526206 w 1399486"/>
                <a:gd name="connsiteY142" fmla="*/ 19910 h 1377509"/>
                <a:gd name="connsiteX143" fmla="*/ 526206 w 1399486"/>
                <a:gd name="connsiteY143" fmla="*/ 129414 h 1377509"/>
                <a:gd name="connsiteX144" fmla="*/ 669264 w 1399486"/>
                <a:gd name="connsiteY144" fmla="*/ 129414 h 1377509"/>
                <a:gd name="connsiteX145" fmla="*/ 669264 w 1399486"/>
                <a:gd name="connsiteY145" fmla="*/ 19910 h 1377509"/>
                <a:gd name="connsiteX146" fmla="*/ 689168 w 1399486"/>
                <a:gd name="connsiteY146" fmla="*/ 0 h 1377509"/>
                <a:gd name="connsiteX147" fmla="*/ 709072 w 1399486"/>
                <a:gd name="connsiteY147" fmla="*/ 19910 h 1377509"/>
                <a:gd name="connsiteX148" fmla="*/ 709072 w 1399486"/>
                <a:gd name="connsiteY148" fmla="*/ 129414 h 1377509"/>
                <a:gd name="connsiteX149" fmla="*/ 874522 w 1399486"/>
                <a:gd name="connsiteY149" fmla="*/ 129414 h 1377509"/>
                <a:gd name="connsiteX150" fmla="*/ 874522 w 1399486"/>
                <a:gd name="connsiteY150" fmla="*/ 19910 h 1377509"/>
                <a:gd name="connsiteX151" fmla="*/ 894426 w 1399486"/>
                <a:gd name="connsiteY151" fmla="*/ 0 h 1377509"/>
                <a:gd name="connsiteX152" fmla="*/ 914330 w 1399486"/>
                <a:gd name="connsiteY152" fmla="*/ 19910 h 1377509"/>
                <a:gd name="connsiteX153" fmla="*/ 914330 w 1399486"/>
                <a:gd name="connsiteY153" fmla="*/ 129414 h 1377509"/>
                <a:gd name="connsiteX154" fmla="*/ 1078536 w 1399486"/>
                <a:gd name="connsiteY154" fmla="*/ 129414 h 1377509"/>
                <a:gd name="connsiteX155" fmla="*/ 1078536 w 1399486"/>
                <a:gd name="connsiteY155" fmla="*/ 19910 h 1377509"/>
                <a:gd name="connsiteX156" fmla="*/ 1099684 w 1399486"/>
                <a:gd name="connsiteY156" fmla="*/ 0 h 1377509"/>
                <a:gd name="connsiteX157" fmla="*/ 1119588 w 1399486"/>
                <a:gd name="connsiteY157" fmla="*/ 19910 h 1377509"/>
                <a:gd name="connsiteX158" fmla="*/ 1119588 w 1399486"/>
                <a:gd name="connsiteY158" fmla="*/ 129414 h 1377509"/>
                <a:gd name="connsiteX159" fmla="*/ 1214130 w 1399486"/>
                <a:gd name="connsiteY159" fmla="*/ 129414 h 1377509"/>
                <a:gd name="connsiteX160" fmla="*/ 1248962 w 1399486"/>
                <a:gd name="connsiteY160" fmla="*/ 163012 h 1377509"/>
                <a:gd name="connsiteX161" fmla="*/ 1248962 w 1399486"/>
                <a:gd name="connsiteY161" fmla="*/ 279982 h 1377509"/>
                <a:gd name="connsiteX162" fmla="*/ 1250206 w 1399486"/>
                <a:gd name="connsiteY162" fmla="*/ 279982 h 1377509"/>
                <a:gd name="connsiteX163" fmla="*/ 1379582 w 1399486"/>
                <a:gd name="connsiteY163" fmla="*/ 279982 h 1377509"/>
                <a:gd name="connsiteX164" fmla="*/ 1399486 w 1399486"/>
                <a:gd name="connsiteY164" fmla="*/ 299891 h 1377509"/>
                <a:gd name="connsiteX165" fmla="*/ 1379582 w 1399486"/>
                <a:gd name="connsiteY165" fmla="*/ 319801 h 1377509"/>
                <a:gd name="connsiteX166" fmla="*/ 1250206 w 1399486"/>
                <a:gd name="connsiteY166" fmla="*/ 319801 h 1377509"/>
                <a:gd name="connsiteX167" fmla="*/ 1248962 w 1399486"/>
                <a:gd name="connsiteY167" fmla="*/ 319801 h 1377509"/>
                <a:gd name="connsiteX168" fmla="*/ 1248962 w 1399486"/>
                <a:gd name="connsiteY168" fmla="*/ 462903 h 1377509"/>
                <a:gd name="connsiteX169" fmla="*/ 1250206 w 1399486"/>
                <a:gd name="connsiteY169" fmla="*/ 461659 h 1377509"/>
                <a:gd name="connsiteX170" fmla="*/ 1379582 w 1399486"/>
                <a:gd name="connsiteY170" fmla="*/ 461659 h 1377509"/>
                <a:gd name="connsiteX171" fmla="*/ 1399486 w 1399486"/>
                <a:gd name="connsiteY171" fmla="*/ 482813 h 1377509"/>
                <a:gd name="connsiteX172" fmla="*/ 1379582 w 1399486"/>
                <a:gd name="connsiteY172" fmla="*/ 502722 h 1377509"/>
                <a:gd name="connsiteX173" fmla="*/ 1250206 w 1399486"/>
                <a:gd name="connsiteY173" fmla="*/ 502722 h 1377509"/>
                <a:gd name="connsiteX174" fmla="*/ 1248962 w 1399486"/>
                <a:gd name="connsiteY174" fmla="*/ 502722 h 1377509"/>
                <a:gd name="connsiteX175" fmla="*/ 1248962 w 1399486"/>
                <a:gd name="connsiteY175" fmla="*/ 645824 h 1377509"/>
                <a:gd name="connsiteX176" fmla="*/ 1250206 w 1399486"/>
                <a:gd name="connsiteY176" fmla="*/ 645824 h 1377509"/>
                <a:gd name="connsiteX177" fmla="*/ 1379582 w 1399486"/>
                <a:gd name="connsiteY177" fmla="*/ 645824 h 1377509"/>
                <a:gd name="connsiteX178" fmla="*/ 1399486 w 1399486"/>
                <a:gd name="connsiteY178" fmla="*/ 665734 h 1377509"/>
                <a:gd name="connsiteX179" fmla="*/ 1379582 w 1399486"/>
                <a:gd name="connsiteY179" fmla="*/ 686888 h 1377509"/>
                <a:gd name="connsiteX180" fmla="*/ 1250206 w 1399486"/>
                <a:gd name="connsiteY180" fmla="*/ 686888 h 1377509"/>
                <a:gd name="connsiteX181" fmla="*/ 1248962 w 1399486"/>
                <a:gd name="connsiteY181" fmla="*/ 685644 h 1377509"/>
                <a:gd name="connsiteX182" fmla="*/ 1248962 w 1399486"/>
                <a:gd name="connsiteY182" fmla="*/ 851144 h 1377509"/>
                <a:gd name="connsiteX183" fmla="*/ 1250206 w 1399486"/>
                <a:gd name="connsiteY183" fmla="*/ 851144 h 1377509"/>
                <a:gd name="connsiteX184" fmla="*/ 1379582 w 1399486"/>
                <a:gd name="connsiteY184" fmla="*/ 851144 h 1377509"/>
                <a:gd name="connsiteX185" fmla="*/ 1399486 w 1399486"/>
                <a:gd name="connsiteY185" fmla="*/ 871054 h 1377509"/>
                <a:gd name="connsiteX186" fmla="*/ 1379582 w 1399486"/>
                <a:gd name="connsiteY186" fmla="*/ 890963 h 1377509"/>
                <a:gd name="connsiteX187" fmla="*/ 1250206 w 1399486"/>
                <a:gd name="connsiteY187" fmla="*/ 890963 h 1377509"/>
                <a:gd name="connsiteX188" fmla="*/ 1248962 w 1399486"/>
                <a:gd name="connsiteY188" fmla="*/ 890963 h 1377509"/>
                <a:gd name="connsiteX189" fmla="*/ 1248962 w 1399486"/>
                <a:gd name="connsiteY189" fmla="*/ 1055219 h 1377509"/>
                <a:gd name="connsiteX190" fmla="*/ 1250206 w 1399486"/>
                <a:gd name="connsiteY190" fmla="*/ 1055219 h 1377509"/>
                <a:gd name="connsiteX191" fmla="*/ 1379582 w 1399486"/>
                <a:gd name="connsiteY191" fmla="*/ 1055219 h 1377509"/>
                <a:gd name="connsiteX192" fmla="*/ 1399486 w 1399486"/>
                <a:gd name="connsiteY192" fmla="*/ 1076373 h 1377509"/>
                <a:gd name="connsiteX193" fmla="*/ 1379582 w 1399486"/>
                <a:gd name="connsiteY193" fmla="*/ 1096283 h 1377509"/>
                <a:gd name="connsiteX194" fmla="*/ 1250206 w 1399486"/>
                <a:gd name="connsiteY194" fmla="*/ 1096283 h 1377509"/>
                <a:gd name="connsiteX195" fmla="*/ 1248962 w 1399486"/>
                <a:gd name="connsiteY195" fmla="*/ 1096283 h 1377509"/>
                <a:gd name="connsiteX196" fmla="*/ 1248962 w 1399486"/>
                <a:gd name="connsiteY196" fmla="*/ 1213253 h 1377509"/>
                <a:gd name="connsiteX197" fmla="*/ 1214130 w 1399486"/>
                <a:gd name="connsiteY197" fmla="*/ 1248095 h 1377509"/>
                <a:gd name="connsiteX198" fmla="*/ 1119588 w 1399486"/>
                <a:gd name="connsiteY198" fmla="*/ 1248095 h 1377509"/>
                <a:gd name="connsiteX199" fmla="*/ 1119588 w 1399486"/>
                <a:gd name="connsiteY199" fmla="*/ 1357599 h 1377509"/>
                <a:gd name="connsiteX200" fmla="*/ 1099684 w 1399486"/>
                <a:gd name="connsiteY200" fmla="*/ 1377509 h 1377509"/>
                <a:gd name="connsiteX201" fmla="*/ 1078536 w 1399486"/>
                <a:gd name="connsiteY201" fmla="*/ 1357599 h 1377509"/>
                <a:gd name="connsiteX202" fmla="*/ 1078536 w 1399486"/>
                <a:gd name="connsiteY202" fmla="*/ 1248095 h 1377509"/>
                <a:gd name="connsiteX203" fmla="*/ 914330 w 1399486"/>
                <a:gd name="connsiteY203" fmla="*/ 1248095 h 1377509"/>
                <a:gd name="connsiteX204" fmla="*/ 914330 w 1399486"/>
                <a:gd name="connsiteY204" fmla="*/ 1357599 h 1377509"/>
                <a:gd name="connsiteX205" fmla="*/ 894426 w 1399486"/>
                <a:gd name="connsiteY205" fmla="*/ 1377509 h 1377509"/>
                <a:gd name="connsiteX206" fmla="*/ 874522 w 1399486"/>
                <a:gd name="connsiteY206" fmla="*/ 1357599 h 1377509"/>
                <a:gd name="connsiteX207" fmla="*/ 874522 w 1399486"/>
                <a:gd name="connsiteY207" fmla="*/ 1248095 h 1377509"/>
                <a:gd name="connsiteX208" fmla="*/ 709072 w 1399486"/>
                <a:gd name="connsiteY208" fmla="*/ 1248095 h 1377509"/>
                <a:gd name="connsiteX209" fmla="*/ 709072 w 1399486"/>
                <a:gd name="connsiteY209" fmla="*/ 1357599 h 1377509"/>
                <a:gd name="connsiteX210" fmla="*/ 689168 w 1399486"/>
                <a:gd name="connsiteY210" fmla="*/ 1377509 h 1377509"/>
                <a:gd name="connsiteX211" fmla="*/ 669264 w 1399486"/>
                <a:gd name="connsiteY211" fmla="*/ 1357599 h 1377509"/>
                <a:gd name="connsiteX212" fmla="*/ 669264 w 1399486"/>
                <a:gd name="connsiteY212" fmla="*/ 1248095 h 1377509"/>
                <a:gd name="connsiteX213" fmla="*/ 526206 w 1399486"/>
                <a:gd name="connsiteY213" fmla="*/ 1248095 h 1377509"/>
                <a:gd name="connsiteX214" fmla="*/ 526206 w 1399486"/>
                <a:gd name="connsiteY214" fmla="*/ 1357599 h 1377509"/>
                <a:gd name="connsiteX215" fmla="*/ 506302 w 1399486"/>
                <a:gd name="connsiteY215" fmla="*/ 1377509 h 1377509"/>
                <a:gd name="connsiteX216" fmla="*/ 485154 w 1399486"/>
                <a:gd name="connsiteY216" fmla="*/ 1357599 h 1377509"/>
                <a:gd name="connsiteX217" fmla="*/ 485154 w 1399486"/>
                <a:gd name="connsiteY217" fmla="*/ 1248095 h 1377509"/>
                <a:gd name="connsiteX218" fmla="*/ 342096 w 1399486"/>
                <a:gd name="connsiteY218" fmla="*/ 1248095 h 1377509"/>
                <a:gd name="connsiteX219" fmla="*/ 342096 w 1399486"/>
                <a:gd name="connsiteY219" fmla="*/ 1357599 h 1377509"/>
                <a:gd name="connsiteX220" fmla="*/ 322192 w 1399486"/>
                <a:gd name="connsiteY220" fmla="*/ 1377509 h 1377509"/>
                <a:gd name="connsiteX221" fmla="*/ 302288 w 1399486"/>
                <a:gd name="connsiteY221" fmla="*/ 1357599 h 1377509"/>
                <a:gd name="connsiteX222" fmla="*/ 302288 w 1399486"/>
                <a:gd name="connsiteY222" fmla="*/ 1248095 h 1377509"/>
                <a:gd name="connsiteX223" fmla="*/ 164206 w 1399486"/>
                <a:gd name="connsiteY223" fmla="*/ 1248095 h 1377509"/>
                <a:gd name="connsiteX224" fmla="*/ 129374 w 1399486"/>
                <a:gd name="connsiteY224" fmla="*/ 1213253 h 1377509"/>
                <a:gd name="connsiteX225" fmla="*/ 129374 w 1399486"/>
                <a:gd name="connsiteY225" fmla="*/ 1096283 h 1377509"/>
                <a:gd name="connsiteX226" fmla="*/ 19904 w 1399486"/>
                <a:gd name="connsiteY226" fmla="*/ 1096283 h 1377509"/>
                <a:gd name="connsiteX227" fmla="*/ 0 w 1399486"/>
                <a:gd name="connsiteY227" fmla="*/ 1076373 h 1377509"/>
                <a:gd name="connsiteX228" fmla="*/ 19904 w 1399486"/>
                <a:gd name="connsiteY228" fmla="*/ 1055219 h 1377509"/>
                <a:gd name="connsiteX229" fmla="*/ 129374 w 1399486"/>
                <a:gd name="connsiteY229" fmla="*/ 1055219 h 1377509"/>
                <a:gd name="connsiteX230" fmla="*/ 129374 w 1399486"/>
                <a:gd name="connsiteY230" fmla="*/ 890963 h 1377509"/>
                <a:gd name="connsiteX231" fmla="*/ 19904 w 1399486"/>
                <a:gd name="connsiteY231" fmla="*/ 890963 h 1377509"/>
                <a:gd name="connsiteX232" fmla="*/ 0 w 1399486"/>
                <a:gd name="connsiteY232" fmla="*/ 871054 h 1377509"/>
                <a:gd name="connsiteX233" fmla="*/ 19904 w 1399486"/>
                <a:gd name="connsiteY233" fmla="*/ 851144 h 1377509"/>
                <a:gd name="connsiteX234" fmla="*/ 129374 w 1399486"/>
                <a:gd name="connsiteY234" fmla="*/ 851144 h 1377509"/>
                <a:gd name="connsiteX235" fmla="*/ 129374 w 1399486"/>
                <a:gd name="connsiteY235" fmla="*/ 686888 h 1377509"/>
                <a:gd name="connsiteX236" fmla="*/ 19904 w 1399486"/>
                <a:gd name="connsiteY236" fmla="*/ 686888 h 1377509"/>
                <a:gd name="connsiteX237" fmla="*/ 0 w 1399486"/>
                <a:gd name="connsiteY237" fmla="*/ 665734 h 1377509"/>
                <a:gd name="connsiteX238" fmla="*/ 19904 w 1399486"/>
                <a:gd name="connsiteY238" fmla="*/ 645824 h 1377509"/>
                <a:gd name="connsiteX239" fmla="*/ 129374 w 1399486"/>
                <a:gd name="connsiteY239" fmla="*/ 645824 h 1377509"/>
                <a:gd name="connsiteX240" fmla="*/ 129374 w 1399486"/>
                <a:gd name="connsiteY240" fmla="*/ 502722 h 1377509"/>
                <a:gd name="connsiteX241" fmla="*/ 19904 w 1399486"/>
                <a:gd name="connsiteY241" fmla="*/ 502722 h 1377509"/>
                <a:gd name="connsiteX242" fmla="*/ 0 w 1399486"/>
                <a:gd name="connsiteY242" fmla="*/ 482813 h 1377509"/>
                <a:gd name="connsiteX243" fmla="*/ 19904 w 1399486"/>
                <a:gd name="connsiteY243" fmla="*/ 461659 h 1377509"/>
                <a:gd name="connsiteX244" fmla="*/ 129374 w 1399486"/>
                <a:gd name="connsiteY244" fmla="*/ 461659 h 1377509"/>
                <a:gd name="connsiteX245" fmla="*/ 129374 w 1399486"/>
                <a:gd name="connsiteY245" fmla="*/ 319801 h 1377509"/>
                <a:gd name="connsiteX246" fmla="*/ 19904 w 1399486"/>
                <a:gd name="connsiteY246" fmla="*/ 319801 h 1377509"/>
                <a:gd name="connsiteX247" fmla="*/ 0 w 1399486"/>
                <a:gd name="connsiteY247" fmla="*/ 299891 h 1377509"/>
                <a:gd name="connsiteX248" fmla="*/ 19904 w 1399486"/>
                <a:gd name="connsiteY248" fmla="*/ 279982 h 1377509"/>
                <a:gd name="connsiteX249" fmla="*/ 129374 w 1399486"/>
                <a:gd name="connsiteY249" fmla="*/ 279982 h 1377509"/>
                <a:gd name="connsiteX250" fmla="*/ 129374 w 1399486"/>
                <a:gd name="connsiteY250" fmla="*/ 163012 h 1377509"/>
                <a:gd name="connsiteX251" fmla="*/ 164206 w 1399486"/>
                <a:gd name="connsiteY251" fmla="*/ 129414 h 1377509"/>
                <a:gd name="connsiteX252" fmla="*/ 302288 w 1399486"/>
                <a:gd name="connsiteY252" fmla="*/ 129414 h 1377509"/>
                <a:gd name="connsiteX253" fmla="*/ 302288 w 1399486"/>
                <a:gd name="connsiteY253" fmla="*/ 19910 h 1377509"/>
                <a:gd name="connsiteX254" fmla="*/ 322192 w 1399486"/>
                <a:gd name="connsiteY254" fmla="*/ 0 h 137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1399486" h="1377509">
                  <a:moveTo>
                    <a:pt x="845678" y="1021708"/>
                  </a:moveTo>
                  <a:lnTo>
                    <a:pt x="895614" y="1021708"/>
                  </a:lnTo>
                  <a:cubicBezTo>
                    <a:pt x="904354" y="1021708"/>
                    <a:pt x="910596" y="1028095"/>
                    <a:pt x="910596" y="1037038"/>
                  </a:cubicBezTo>
                  <a:lnTo>
                    <a:pt x="910596" y="1060032"/>
                  </a:lnTo>
                  <a:cubicBezTo>
                    <a:pt x="910596" y="1067696"/>
                    <a:pt x="904354" y="1075361"/>
                    <a:pt x="895614" y="1075361"/>
                  </a:cubicBezTo>
                  <a:lnTo>
                    <a:pt x="845678" y="1075361"/>
                  </a:lnTo>
                  <a:cubicBezTo>
                    <a:pt x="836940" y="1075361"/>
                    <a:pt x="829450" y="1067696"/>
                    <a:pt x="829450" y="1060032"/>
                  </a:cubicBezTo>
                  <a:lnTo>
                    <a:pt x="829450" y="1037038"/>
                  </a:lnTo>
                  <a:cubicBezTo>
                    <a:pt x="829450" y="1028095"/>
                    <a:pt x="836940" y="1021708"/>
                    <a:pt x="845678" y="1021708"/>
                  </a:cubicBezTo>
                  <a:close/>
                  <a:moveTo>
                    <a:pt x="657240" y="1021708"/>
                  </a:moveTo>
                  <a:lnTo>
                    <a:pt x="720302" y="1021708"/>
                  </a:lnTo>
                  <a:cubicBezTo>
                    <a:pt x="728790" y="1021708"/>
                    <a:pt x="734854" y="1028095"/>
                    <a:pt x="734854" y="1037038"/>
                  </a:cubicBezTo>
                  <a:lnTo>
                    <a:pt x="734854" y="1060032"/>
                  </a:lnTo>
                  <a:cubicBezTo>
                    <a:pt x="734854" y="1067696"/>
                    <a:pt x="728790" y="1075361"/>
                    <a:pt x="720302" y="1075361"/>
                  </a:cubicBezTo>
                  <a:lnTo>
                    <a:pt x="657240" y="1075361"/>
                  </a:lnTo>
                  <a:cubicBezTo>
                    <a:pt x="648750" y="1075361"/>
                    <a:pt x="642686" y="1067696"/>
                    <a:pt x="642686" y="1060032"/>
                  </a:cubicBezTo>
                  <a:lnTo>
                    <a:pt x="642686" y="1037038"/>
                  </a:lnTo>
                  <a:cubicBezTo>
                    <a:pt x="642686" y="1028095"/>
                    <a:pt x="648750" y="1021708"/>
                    <a:pt x="657240" y="1021708"/>
                  </a:cubicBezTo>
                  <a:close/>
                  <a:moveTo>
                    <a:pt x="482118" y="1021708"/>
                  </a:moveTo>
                  <a:lnTo>
                    <a:pt x="532822" y="1021708"/>
                  </a:lnTo>
                  <a:cubicBezTo>
                    <a:pt x="541696" y="1021708"/>
                    <a:pt x="548034" y="1028095"/>
                    <a:pt x="548034" y="1037038"/>
                  </a:cubicBezTo>
                  <a:lnTo>
                    <a:pt x="548034" y="1060032"/>
                  </a:lnTo>
                  <a:cubicBezTo>
                    <a:pt x="548034" y="1067696"/>
                    <a:pt x="541696" y="1075361"/>
                    <a:pt x="532822" y="1075361"/>
                  </a:cubicBezTo>
                  <a:lnTo>
                    <a:pt x="482118" y="1075361"/>
                  </a:lnTo>
                  <a:cubicBezTo>
                    <a:pt x="473246" y="1075361"/>
                    <a:pt x="466906" y="1067696"/>
                    <a:pt x="466906" y="1060032"/>
                  </a:cubicBezTo>
                  <a:lnTo>
                    <a:pt x="466906" y="1037038"/>
                  </a:lnTo>
                  <a:cubicBezTo>
                    <a:pt x="466906" y="1028095"/>
                    <a:pt x="473246" y="1021708"/>
                    <a:pt x="482118" y="1021708"/>
                  </a:cubicBezTo>
                  <a:close/>
                  <a:moveTo>
                    <a:pt x="1043806" y="829451"/>
                  </a:moveTo>
                  <a:lnTo>
                    <a:pt x="1065524" y="829451"/>
                  </a:lnTo>
                  <a:cubicBezTo>
                    <a:pt x="1074466" y="829451"/>
                    <a:pt x="1080852" y="836942"/>
                    <a:pt x="1080852" y="845681"/>
                  </a:cubicBezTo>
                  <a:lnTo>
                    <a:pt x="1080852" y="894370"/>
                  </a:lnTo>
                  <a:cubicBezTo>
                    <a:pt x="1080852" y="903109"/>
                    <a:pt x="1074466" y="910600"/>
                    <a:pt x="1065524" y="910600"/>
                  </a:cubicBezTo>
                  <a:lnTo>
                    <a:pt x="1043806" y="910600"/>
                  </a:lnTo>
                  <a:cubicBezTo>
                    <a:pt x="1033588" y="910600"/>
                    <a:pt x="1027200" y="903109"/>
                    <a:pt x="1027200" y="894370"/>
                  </a:cubicBezTo>
                  <a:lnTo>
                    <a:pt x="1027200" y="845681"/>
                  </a:lnTo>
                  <a:cubicBezTo>
                    <a:pt x="1027200" y="836942"/>
                    <a:pt x="1033588" y="829451"/>
                    <a:pt x="1043806" y="829451"/>
                  </a:cubicBezTo>
                  <a:close/>
                  <a:moveTo>
                    <a:pt x="317448" y="829451"/>
                  </a:moveTo>
                  <a:lnTo>
                    <a:pt x="340442" y="829451"/>
                  </a:lnTo>
                  <a:cubicBezTo>
                    <a:pt x="348106" y="829451"/>
                    <a:pt x="355770" y="836942"/>
                    <a:pt x="355770" y="845681"/>
                  </a:cubicBezTo>
                  <a:lnTo>
                    <a:pt x="355770" y="894370"/>
                  </a:lnTo>
                  <a:cubicBezTo>
                    <a:pt x="355770" y="903109"/>
                    <a:pt x="348106" y="910600"/>
                    <a:pt x="340442" y="910600"/>
                  </a:cubicBezTo>
                  <a:lnTo>
                    <a:pt x="317448" y="910600"/>
                  </a:lnTo>
                  <a:cubicBezTo>
                    <a:pt x="308506" y="910600"/>
                    <a:pt x="302118" y="903109"/>
                    <a:pt x="302118" y="894370"/>
                  </a:cubicBezTo>
                  <a:lnTo>
                    <a:pt x="302118" y="845681"/>
                  </a:lnTo>
                  <a:cubicBezTo>
                    <a:pt x="302118" y="836942"/>
                    <a:pt x="308506" y="829451"/>
                    <a:pt x="317448" y="829451"/>
                  </a:cubicBezTo>
                  <a:close/>
                  <a:moveTo>
                    <a:pt x="1043806" y="642684"/>
                  </a:moveTo>
                  <a:lnTo>
                    <a:pt x="1065524" y="642684"/>
                  </a:lnTo>
                  <a:cubicBezTo>
                    <a:pt x="1074466" y="642684"/>
                    <a:pt x="1080852" y="648748"/>
                    <a:pt x="1080852" y="657237"/>
                  </a:cubicBezTo>
                  <a:lnTo>
                    <a:pt x="1080852" y="720301"/>
                  </a:lnTo>
                  <a:cubicBezTo>
                    <a:pt x="1080852" y="727578"/>
                    <a:pt x="1074466" y="734854"/>
                    <a:pt x="1065524" y="734854"/>
                  </a:cubicBezTo>
                  <a:lnTo>
                    <a:pt x="1043806" y="734854"/>
                  </a:lnTo>
                  <a:cubicBezTo>
                    <a:pt x="1033588" y="734854"/>
                    <a:pt x="1027200" y="727578"/>
                    <a:pt x="1027200" y="720301"/>
                  </a:cubicBezTo>
                  <a:lnTo>
                    <a:pt x="1027200" y="657237"/>
                  </a:lnTo>
                  <a:cubicBezTo>
                    <a:pt x="1027200" y="648748"/>
                    <a:pt x="1033588" y="642684"/>
                    <a:pt x="1043806" y="642684"/>
                  </a:cubicBezTo>
                  <a:close/>
                  <a:moveTo>
                    <a:pt x="317448" y="642684"/>
                  </a:moveTo>
                  <a:lnTo>
                    <a:pt x="340442" y="642684"/>
                  </a:lnTo>
                  <a:cubicBezTo>
                    <a:pt x="348106" y="642684"/>
                    <a:pt x="355770" y="648748"/>
                    <a:pt x="355770" y="657237"/>
                  </a:cubicBezTo>
                  <a:lnTo>
                    <a:pt x="355770" y="720301"/>
                  </a:lnTo>
                  <a:cubicBezTo>
                    <a:pt x="355770" y="727578"/>
                    <a:pt x="348106" y="734854"/>
                    <a:pt x="340442" y="734854"/>
                  </a:cubicBezTo>
                  <a:lnTo>
                    <a:pt x="317448" y="734854"/>
                  </a:lnTo>
                  <a:cubicBezTo>
                    <a:pt x="308506" y="734854"/>
                    <a:pt x="302118" y="727578"/>
                    <a:pt x="302118" y="720301"/>
                  </a:cubicBezTo>
                  <a:lnTo>
                    <a:pt x="302118" y="657237"/>
                  </a:lnTo>
                  <a:cubicBezTo>
                    <a:pt x="302118" y="648748"/>
                    <a:pt x="308506" y="642684"/>
                    <a:pt x="317448" y="642684"/>
                  </a:cubicBezTo>
                  <a:close/>
                  <a:moveTo>
                    <a:pt x="625678" y="604235"/>
                  </a:moveTo>
                  <a:lnTo>
                    <a:pt x="751816" y="604235"/>
                  </a:lnTo>
                  <a:cubicBezTo>
                    <a:pt x="763168" y="604235"/>
                    <a:pt x="773258" y="614252"/>
                    <a:pt x="773258" y="626773"/>
                  </a:cubicBezTo>
                  <a:lnTo>
                    <a:pt x="773258" y="750728"/>
                  </a:lnTo>
                  <a:cubicBezTo>
                    <a:pt x="773258" y="763249"/>
                    <a:pt x="763168" y="773265"/>
                    <a:pt x="751816" y="773265"/>
                  </a:cubicBezTo>
                  <a:lnTo>
                    <a:pt x="625678" y="773265"/>
                  </a:lnTo>
                  <a:cubicBezTo>
                    <a:pt x="613064" y="773265"/>
                    <a:pt x="604234" y="763249"/>
                    <a:pt x="604234" y="750728"/>
                  </a:cubicBezTo>
                  <a:lnTo>
                    <a:pt x="604234" y="626773"/>
                  </a:lnTo>
                  <a:cubicBezTo>
                    <a:pt x="604234" y="614252"/>
                    <a:pt x="613064" y="604235"/>
                    <a:pt x="625678" y="604235"/>
                  </a:cubicBezTo>
                  <a:close/>
                  <a:moveTo>
                    <a:pt x="513670" y="513671"/>
                  </a:moveTo>
                  <a:cubicBezTo>
                    <a:pt x="513670" y="513671"/>
                    <a:pt x="513670" y="513671"/>
                    <a:pt x="513670" y="514922"/>
                  </a:cubicBezTo>
                  <a:lnTo>
                    <a:pt x="513670" y="865082"/>
                  </a:lnTo>
                  <a:lnTo>
                    <a:pt x="863834" y="865082"/>
                  </a:lnTo>
                  <a:lnTo>
                    <a:pt x="863834" y="514922"/>
                  </a:lnTo>
                  <a:cubicBezTo>
                    <a:pt x="863834" y="513671"/>
                    <a:pt x="863834" y="513671"/>
                    <a:pt x="863834" y="513671"/>
                  </a:cubicBezTo>
                  <a:close/>
                  <a:moveTo>
                    <a:pt x="513670" y="472402"/>
                  </a:moveTo>
                  <a:lnTo>
                    <a:pt x="863834" y="472402"/>
                  </a:lnTo>
                  <a:cubicBezTo>
                    <a:pt x="886344" y="472402"/>
                    <a:pt x="905102" y="492411"/>
                    <a:pt x="905102" y="514922"/>
                  </a:cubicBezTo>
                  <a:lnTo>
                    <a:pt x="905102" y="865082"/>
                  </a:lnTo>
                  <a:cubicBezTo>
                    <a:pt x="905102" y="887593"/>
                    <a:pt x="886344" y="905101"/>
                    <a:pt x="863834" y="905101"/>
                  </a:cubicBezTo>
                  <a:lnTo>
                    <a:pt x="513670" y="905101"/>
                  </a:lnTo>
                  <a:cubicBezTo>
                    <a:pt x="491158" y="905101"/>
                    <a:pt x="472400" y="887593"/>
                    <a:pt x="472400" y="865082"/>
                  </a:cubicBezTo>
                  <a:lnTo>
                    <a:pt x="472400" y="514922"/>
                  </a:lnTo>
                  <a:cubicBezTo>
                    <a:pt x="472400" y="492411"/>
                    <a:pt x="491158" y="472402"/>
                    <a:pt x="513670" y="472402"/>
                  </a:cubicBezTo>
                  <a:close/>
                  <a:moveTo>
                    <a:pt x="1043806" y="461415"/>
                  </a:moveTo>
                  <a:lnTo>
                    <a:pt x="1065524" y="461415"/>
                  </a:lnTo>
                  <a:cubicBezTo>
                    <a:pt x="1074466" y="461415"/>
                    <a:pt x="1080852" y="468906"/>
                    <a:pt x="1080852" y="476396"/>
                  </a:cubicBezTo>
                  <a:lnTo>
                    <a:pt x="1080852" y="527581"/>
                  </a:lnTo>
                  <a:cubicBezTo>
                    <a:pt x="1080852" y="536320"/>
                    <a:pt x="1074466" y="542562"/>
                    <a:pt x="1065524" y="542562"/>
                  </a:cubicBezTo>
                  <a:lnTo>
                    <a:pt x="1043806" y="542562"/>
                  </a:lnTo>
                  <a:cubicBezTo>
                    <a:pt x="1033588" y="542562"/>
                    <a:pt x="1027200" y="536320"/>
                    <a:pt x="1027200" y="527581"/>
                  </a:cubicBezTo>
                  <a:lnTo>
                    <a:pt x="1027200" y="476396"/>
                  </a:lnTo>
                  <a:cubicBezTo>
                    <a:pt x="1027200" y="468906"/>
                    <a:pt x="1033588" y="461415"/>
                    <a:pt x="1043806" y="461415"/>
                  </a:cubicBezTo>
                  <a:close/>
                  <a:moveTo>
                    <a:pt x="317448" y="461415"/>
                  </a:moveTo>
                  <a:lnTo>
                    <a:pt x="340442" y="461415"/>
                  </a:lnTo>
                  <a:cubicBezTo>
                    <a:pt x="348106" y="461415"/>
                    <a:pt x="355770" y="468906"/>
                    <a:pt x="355770" y="476396"/>
                  </a:cubicBezTo>
                  <a:lnTo>
                    <a:pt x="355770" y="527581"/>
                  </a:lnTo>
                  <a:cubicBezTo>
                    <a:pt x="355770" y="536320"/>
                    <a:pt x="348106" y="542562"/>
                    <a:pt x="340442" y="542562"/>
                  </a:cubicBezTo>
                  <a:lnTo>
                    <a:pt x="317448" y="542562"/>
                  </a:lnTo>
                  <a:cubicBezTo>
                    <a:pt x="308506" y="542562"/>
                    <a:pt x="302118" y="536320"/>
                    <a:pt x="302118" y="527581"/>
                  </a:cubicBezTo>
                  <a:lnTo>
                    <a:pt x="302118" y="476396"/>
                  </a:lnTo>
                  <a:cubicBezTo>
                    <a:pt x="302118" y="468906"/>
                    <a:pt x="308506" y="461415"/>
                    <a:pt x="317448" y="461415"/>
                  </a:cubicBezTo>
                  <a:close/>
                  <a:moveTo>
                    <a:pt x="845678" y="296626"/>
                  </a:moveTo>
                  <a:lnTo>
                    <a:pt x="895614" y="296626"/>
                  </a:lnTo>
                  <a:cubicBezTo>
                    <a:pt x="904354" y="296626"/>
                    <a:pt x="910596" y="304117"/>
                    <a:pt x="910596" y="312856"/>
                  </a:cubicBezTo>
                  <a:lnTo>
                    <a:pt x="910596" y="334079"/>
                  </a:lnTo>
                  <a:cubicBezTo>
                    <a:pt x="910596" y="342817"/>
                    <a:pt x="904354" y="350308"/>
                    <a:pt x="895614" y="350308"/>
                  </a:cubicBezTo>
                  <a:lnTo>
                    <a:pt x="845678" y="350308"/>
                  </a:lnTo>
                  <a:cubicBezTo>
                    <a:pt x="836940" y="350308"/>
                    <a:pt x="829450" y="342817"/>
                    <a:pt x="829450" y="334079"/>
                  </a:cubicBezTo>
                  <a:lnTo>
                    <a:pt x="829450" y="312856"/>
                  </a:lnTo>
                  <a:cubicBezTo>
                    <a:pt x="829450" y="304117"/>
                    <a:pt x="836940" y="296626"/>
                    <a:pt x="845678" y="296626"/>
                  </a:cubicBezTo>
                  <a:close/>
                  <a:moveTo>
                    <a:pt x="657240" y="296626"/>
                  </a:moveTo>
                  <a:lnTo>
                    <a:pt x="720302" y="296626"/>
                  </a:lnTo>
                  <a:cubicBezTo>
                    <a:pt x="728790" y="296626"/>
                    <a:pt x="734854" y="304117"/>
                    <a:pt x="734854" y="312856"/>
                  </a:cubicBezTo>
                  <a:lnTo>
                    <a:pt x="734854" y="334079"/>
                  </a:lnTo>
                  <a:cubicBezTo>
                    <a:pt x="734854" y="342817"/>
                    <a:pt x="728790" y="350308"/>
                    <a:pt x="720302" y="350308"/>
                  </a:cubicBezTo>
                  <a:lnTo>
                    <a:pt x="657240" y="350308"/>
                  </a:lnTo>
                  <a:cubicBezTo>
                    <a:pt x="648750" y="350308"/>
                    <a:pt x="642686" y="342817"/>
                    <a:pt x="642686" y="334079"/>
                  </a:cubicBezTo>
                  <a:lnTo>
                    <a:pt x="642686" y="312856"/>
                  </a:lnTo>
                  <a:cubicBezTo>
                    <a:pt x="642686" y="304117"/>
                    <a:pt x="648750" y="296626"/>
                    <a:pt x="657240" y="296626"/>
                  </a:cubicBezTo>
                  <a:close/>
                  <a:moveTo>
                    <a:pt x="482118" y="296626"/>
                  </a:moveTo>
                  <a:lnTo>
                    <a:pt x="532822" y="296626"/>
                  </a:lnTo>
                  <a:cubicBezTo>
                    <a:pt x="541696" y="296626"/>
                    <a:pt x="548034" y="304117"/>
                    <a:pt x="548034" y="312856"/>
                  </a:cubicBezTo>
                  <a:lnTo>
                    <a:pt x="548034" y="334079"/>
                  </a:lnTo>
                  <a:cubicBezTo>
                    <a:pt x="548034" y="342817"/>
                    <a:pt x="541696" y="350308"/>
                    <a:pt x="532822" y="350308"/>
                  </a:cubicBezTo>
                  <a:lnTo>
                    <a:pt x="482118" y="350308"/>
                  </a:lnTo>
                  <a:cubicBezTo>
                    <a:pt x="473246" y="350308"/>
                    <a:pt x="466906" y="342817"/>
                    <a:pt x="466906" y="334079"/>
                  </a:cubicBezTo>
                  <a:lnTo>
                    <a:pt x="466906" y="312856"/>
                  </a:lnTo>
                  <a:cubicBezTo>
                    <a:pt x="466906" y="304117"/>
                    <a:pt x="473246" y="296626"/>
                    <a:pt x="482118" y="296626"/>
                  </a:cubicBezTo>
                  <a:close/>
                  <a:moveTo>
                    <a:pt x="169182" y="169233"/>
                  </a:moveTo>
                  <a:lnTo>
                    <a:pt x="169182" y="1207031"/>
                  </a:lnTo>
                  <a:lnTo>
                    <a:pt x="1207912" y="1207031"/>
                  </a:lnTo>
                  <a:lnTo>
                    <a:pt x="1207912" y="169233"/>
                  </a:lnTo>
                  <a:close/>
                  <a:moveTo>
                    <a:pt x="322192" y="0"/>
                  </a:moveTo>
                  <a:cubicBezTo>
                    <a:pt x="333388" y="0"/>
                    <a:pt x="342096" y="8711"/>
                    <a:pt x="342096" y="19910"/>
                  </a:cubicBezTo>
                  <a:lnTo>
                    <a:pt x="342096" y="129414"/>
                  </a:lnTo>
                  <a:lnTo>
                    <a:pt x="485154" y="129414"/>
                  </a:lnTo>
                  <a:lnTo>
                    <a:pt x="485154" y="19910"/>
                  </a:lnTo>
                  <a:cubicBezTo>
                    <a:pt x="485154" y="8711"/>
                    <a:pt x="495106" y="0"/>
                    <a:pt x="506302" y="0"/>
                  </a:cubicBezTo>
                  <a:cubicBezTo>
                    <a:pt x="516254" y="0"/>
                    <a:pt x="526206" y="8711"/>
                    <a:pt x="526206" y="19910"/>
                  </a:cubicBezTo>
                  <a:lnTo>
                    <a:pt x="526206" y="129414"/>
                  </a:lnTo>
                  <a:lnTo>
                    <a:pt x="669264" y="129414"/>
                  </a:lnTo>
                  <a:lnTo>
                    <a:pt x="669264" y="19910"/>
                  </a:lnTo>
                  <a:cubicBezTo>
                    <a:pt x="669264" y="8711"/>
                    <a:pt x="677972" y="0"/>
                    <a:pt x="689168" y="0"/>
                  </a:cubicBezTo>
                  <a:cubicBezTo>
                    <a:pt x="700364" y="0"/>
                    <a:pt x="709072" y="8711"/>
                    <a:pt x="709072" y="19910"/>
                  </a:cubicBezTo>
                  <a:lnTo>
                    <a:pt x="709072" y="129414"/>
                  </a:lnTo>
                  <a:lnTo>
                    <a:pt x="874522" y="129414"/>
                  </a:lnTo>
                  <a:lnTo>
                    <a:pt x="874522" y="19910"/>
                  </a:lnTo>
                  <a:cubicBezTo>
                    <a:pt x="874522" y="8711"/>
                    <a:pt x="881986" y="0"/>
                    <a:pt x="894426" y="0"/>
                  </a:cubicBezTo>
                  <a:cubicBezTo>
                    <a:pt x="905622" y="0"/>
                    <a:pt x="914330" y="8711"/>
                    <a:pt x="914330" y="19910"/>
                  </a:cubicBezTo>
                  <a:lnTo>
                    <a:pt x="914330" y="129414"/>
                  </a:lnTo>
                  <a:lnTo>
                    <a:pt x="1078536" y="129414"/>
                  </a:lnTo>
                  <a:lnTo>
                    <a:pt x="1078536" y="19910"/>
                  </a:lnTo>
                  <a:cubicBezTo>
                    <a:pt x="1078536" y="8711"/>
                    <a:pt x="1088488" y="0"/>
                    <a:pt x="1099684" y="0"/>
                  </a:cubicBezTo>
                  <a:cubicBezTo>
                    <a:pt x="1109636" y="0"/>
                    <a:pt x="1119588" y="8711"/>
                    <a:pt x="1119588" y="19910"/>
                  </a:cubicBezTo>
                  <a:lnTo>
                    <a:pt x="1119588" y="129414"/>
                  </a:lnTo>
                  <a:lnTo>
                    <a:pt x="1214130" y="129414"/>
                  </a:lnTo>
                  <a:cubicBezTo>
                    <a:pt x="1232790" y="129414"/>
                    <a:pt x="1248962" y="144346"/>
                    <a:pt x="1248962" y="163012"/>
                  </a:cubicBezTo>
                  <a:lnTo>
                    <a:pt x="1248962" y="279982"/>
                  </a:lnTo>
                  <a:cubicBezTo>
                    <a:pt x="1248962" y="279982"/>
                    <a:pt x="1248962" y="279982"/>
                    <a:pt x="1250206" y="279982"/>
                  </a:cubicBezTo>
                  <a:lnTo>
                    <a:pt x="1379582" y="279982"/>
                  </a:lnTo>
                  <a:cubicBezTo>
                    <a:pt x="1390778" y="279982"/>
                    <a:pt x="1399486" y="288692"/>
                    <a:pt x="1399486" y="299891"/>
                  </a:cubicBezTo>
                  <a:cubicBezTo>
                    <a:pt x="1399486" y="312335"/>
                    <a:pt x="1390778" y="319801"/>
                    <a:pt x="1379582" y="319801"/>
                  </a:cubicBezTo>
                  <a:lnTo>
                    <a:pt x="1250206" y="319801"/>
                  </a:lnTo>
                  <a:cubicBezTo>
                    <a:pt x="1248962" y="319801"/>
                    <a:pt x="1248962" y="319801"/>
                    <a:pt x="1248962" y="319801"/>
                  </a:cubicBezTo>
                  <a:lnTo>
                    <a:pt x="1248962" y="462903"/>
                  </a:lnTo>
                  <a:cubicBezTo>
                    <a:pt x="1248962" y="461659"/>
                    <a:pt x="1248962" y="461659"/>
                    <a:pt x="1250206" y="461659"/>
                  </a:cubicBezTo>
                  <a:lnTo>
                    <a:pt x="1379582" y="461659"/>
                  </a:lnTo>
                  <a:cubicBezTo>
                    <a:pt x="1390778" y="461659"/>
                    <a:pt x="1399486" y="471613"/>
                    <a:pt x="1399486" y="482813"/>
                  </a:cubicBezTo>
                  <a:cubicBezTo>
                    <a:pt x="1399486" y="494012"/>
                    <a:pt x="1390778" y="502722"/>
                    <a:pt x="1379582" y="502722"/>
                  </a:cubicBezTo>
                  <a:lnTo>
                    <a:pt x="1250206" y="502722"/>
                  </a:lnTo>
                  <a:cubicBezTo>
                    <a:pt x="1248962" y="502722"/>
                    <a:pt x="1248962" y="502722"/>
                    <a:pt x="1248962" y="502722"/>
                  </a:cubicBezTo>
                  <a:lnTo>
                    <a:pt x="1248962" y="645824"/>
                  </a:lnTo>
                  <a:cubicBezTo>
                    <a:pt x="1248962" y="645824"/>
                    <a:pt x="1248962" y="645824"/>
                    <a:pt x="1250206" y="645824"/>
                  </a:cubicBezTo>
                  <a:lnTo>
                    <a:pt x="1379582" y="645824"/>
                  </a:lnTo>
                  <a:cubicBezTo>
                    <a:pt x="1390778" y="645824"/>
                    <a:pt x="1399486" y="654535"/>
                    <a:pt x="1399486" y="665734"/>
                  </a:cubicBezTo>
                  <a:cubicBezTo>
                    <a:pt x="1399486" y="676933"/>
                    <a:pt x="1390778" y="686888"/>
                    <a:pt x="1379582" y="686888"/>
                  </a:cubicBezTo>
                  <a:lnTo>
                    <a:pt x="1250206" y="686888"/>
                  </a:lnTo>
                  <a:cubicBezTo>
                    <a:pt x="1248962" y="686888"/>
                    <a:pt x="1248962" y="685644"/>
                    <a:pt x="1248962" y="685644"/>
                  </a:cubicBezTo>
                  <a:lnTo>
                    <a:pt x="1248962" y="851144"/>
                  </a:lnTo>
                  <a:cubicBezTo>
                    <a:pt x="1248962" y="851144"/>
                    <a:pt x="1248962" y="851144"/>
                    <a:pt x="1250206" y="851144"/>
                  </a:cubicBezTo>
                  <a:lnTo>
                    <a:pt x="1379582" y="851144"/>
                  </a:lnTo>
                  <a:cubicBezTo>
                    <a:pt x="1390778" y="851144"/>
                    <a:pt x="1399486" y="859854"/>
                    <a:pt x="1399486" y="871054"/>
                  </a:cubicBezTo>
                  <a:cubicBezTo>
                    <a:pt x="1399486" y="882253"/>
                    <a:pt x="1390778" y="890963"/>
                    <a:pt x="1379582" y="890963"/>
                  </a:cubicBezTo>
                  <a:lnTo>
                    <a:pt x="1250206" y="890963"/>
                  </a:lnTo>
                  <a:cubicBezTo>
                    <a:pt x="1248962" y="890963"/>
                    <a:pt x="1248962" y="890963"/>
                    <a:pt x="1248962" y="890963"/>
                  </a:cubicBezTo>
                  <a:lnTo>
                    <a:pt x="1248962" y="1055219"/>
                  </a:lnTo>
                  <a:cubicBezTo>
                    <a:pt x="1248962" y="1055219"/>
                    <a:pt x="1248962" y="1055219"/>
                    <a:pt x="1250206" y="1055219"/>
                  </a:cubicBezTo>
                  <a:lnTo>
                    <a:pt x="1379582" y="1055219"/>
                  </a:lnTo>
                  <a:cubicBezTo>
                    <a:pt x="1390778" y="1055219"/>
                    <a:pt x="1399486" y="1065174"/>
                    <a:pt x="1399486" y="1076373"/>
                  </a:cubicBezTo>
                  <a:cubicBezTo>
                    <a:pt x="1399486" y="1087572"/>
                    <a:pt x="1390778" y="1096283"/>
                    <a:pt x="1379582" y="1096283"/>
                  </a:cubicBezTo>
                  <a:lnTo>
                    <a:pt x="1250206" y="1096283"/>
                  </a:lnTo>
                  <a:cubicBezTo>
                    <a:pt x="1248962" y="1096283"/>
                    <a:pt x="1248962" y="1096283"/>
                    <a:pt x="1248962" y="1096283"/>
                  </a:cubicBezTo>
                  <a:lnTo>
                    <a:pt x="1248962" y="1213253"/>
                  </a:lnTo>
                  <a:cubicBezTo>
                    <a:pt x="1248962" y="1231918"/>
                    <a:pt x="1232790" y="1248095"/>
                    <a:pt x="1214130" y="1248095"/>
                  </a:cubicBezTo>
                  <a:lnTo>
                    <a:pt x="1119588" y="1248095"/>
                  </a:lnTo>
                  <a:lnTo>
                    <a:pt x="1119588" y="1357599"/>
                  </a:lnTo>
                  <a:cubicBezTo>
                    <a:pt x="1119588" y="1367554"/>
                    <a:pt x="1109636" y="1377509"/>
                    <a:pt x="1099684" y="1377509"/>
                  </a:cubicBezTo>
                  <a:cubicBezTo>
                    <a:pt x="1088488" y="1377509"/>
                    <a:pt x="1078536" y="1367554"/>
                    <a:pt x="1078536" y="1357599"/>
                  </a:cubicBezTo>
                  <a:lnTo>
                    <a:pt x="1078536" y="1248095"/>
                  </a:lnTo>
                  <a:lnTo>
                    <a:pt x="914330" y="1248095"/>
                  </a:lnTo>
                  <a:lnTo>
                    <a:pt x="914330" y="1357599"/>
                  </a:lnTo>
                  <a:cubicBezTo>
                    <a:pt x="914330" y="1367554"/>
                    <a:pt x="905622" y="1377509"/>
                    <a:pt x="894426" y="1377509"/>
                  </a:cubicBezTo>
                  <a:cubicBezTo>
                    <a:pt x="881986" y="1377509"/>
                    <a:pt x="874522" y="1367554"/>
                    <a:pt x="874522" y="1357599"/>
                  </a:cubicBezTo>
                  <a:lnTo>
                    <a:pt x="874522" y="1248095"/>
                  </a:lnTo>
                  <a:lnTo>
                    <a:pt x="709072" y="1248095"/>
                  </a:lnTo>
                  <a:lnTo>
                    <a:pt x="709072" y="1357599"/>
                  </a:lnTo>
                  <a:cubicBezTo>
                    <a:pt x="709072" y="1367554"/>
                    <a:pt x="700364" y="1377509"/>
                    <a:pt x="689168" y="1377509"/>
                  </a:cubicBezTo>
                  <a:cubicBezTo>
                    <a:pt x="677972" y="1377509"/>
                    <a:pt x="669264" y="1367554"/>
                    <a:pt x="669264" y="1357599"/>
                  </a:cubicBezTo>
                  <a:lnTo>
                    <a:pt x="669264" y="1248095"/>
                  </a:lnTo>
                  <a:lnTo>
                    <a:pt x="526206" y="1248095"/>
                  </a:lnTo>
                  <a:lnTo>
                    <a:pt x="526206" y="1357599"/>
                  </a:lnTo>
                  <a:cubicBezTo>
                    <a:pt x="526206" y="1367554"/>
                    <a:pt x="516254" y="1377509"/>
                    <a:pt x="506302" y="1377509"/>
                  </a:cubicBezTo>
                  <a:cubicBezTo>
                    <a:pt x="495106" y="1377509"/>
                    <a:pt x="485154" y="1367554"/>
                    <a:pt x="485154" y="1357599"/>
                  </a:cubicBezTo>
                  <a:lnTo>
                    <a:pt x="485154" y="1248095"/>
                  </a:lnTo>
                  <a:lnTo>
                    <a:pt x="342096" y="1248095"/>
                  </a:lnTo>
                  <a:lnTo>
                    <a:pt x="342096" y="1357599"/>
                  </a:lnTo>
                  <a:cubicBezTo>
                    <a:pt x="342096" y="1367554"/>
                    <a:pt x="333388" y="1377509"/>
                    <a:pt x="322192" y="1377509"/>
                  </a:cubicBezTo>
                  <a:cubicBezTo>
                    <a:pt x="310996" y="1377509"/>
                    <a:pt x="302288" y="1367554"/>
                    <a:pt x="302288" y="1357599"/>
                  </a:cubicBezTo>
                  <a:lnTo>
                    <a:pt x="302288" y="1248095"/>
                  </a:lnTo>
                  <a:lnTo>
                    <a:pt x="164206" y="1248095"/>
                  </a:lnTo>
                  <a:cubicBezTo>
                    <a:pt x="144302" y="1248095"/>
                    <a:pt x="129374" y="1231918"/>
                    <a:pt x="129374" y="1213253"/>
                  </a:cubicBezTo>
                  <a:lnTo>
                    <a:pt x="129374" y="1096283"/>
                  </a:lnTo>
                  <a:lnTo>
                    <a:pt x="19904" y="1096283"/>
                  </a:lnTo>
                  <a:cubicBezTo>
                    <a:pt x="8708" y="1096283"/>
                    <a:pt x="0" y="1087572"/>
                    <a:pt x="0" y="1076373"/>
                  </a:cubicBezTo>
                  <a:cubicBezTo>
                    <a:pt x="0" y="1065174"/>
                    <a:pt x="8708" y="1055219"/>
                    <a:pt x="19904" y="1055219"/>
                  </a:cubicBezTo>
                  <a:lnTo>
                    <a:pt x="129374" y="1055219"/>
                  </a:lnTo>
                  <a:lnTo>
                    <a:pt x="129374" y="890963"/>
                  </a:lnTo>
                  <a:lnTo>
                    <a:pt x="19904" y="890963"/>
                  </a:lnTo>
                  <a:cubicBezTo>
                    <a:pt x="8708" y="890963"/>
                    <a:pt x="0" y="882253"/>
                    <a:pt x="0" y="871054"/>
                  </a:cubicBezTo>
                  <a:cubicBezTo>
                    <a:pt x="0" y="859854"/>
                    <a:pt x="8708" y="851144"/>
                    <a:pt x="19904" y="851144"/>
                  </a:cubicBezTo>
                  <a:lnTo>
                    <a:pt x="129374" y="851144"/>
                  </a:lnTo>
                  <a:lnTo>
                    <a:pt x="129374" y="686888"/>
                  </a:lnTo>
                  <a:lnTo>
                    <a:pt x="19904" y="686888"/>
                  </a:lnTo>
                  <a:cubicBezTo>
                    <a:pt x="8708" y="686888"/>
                    <a:pt x="0" y="676933"/>
                    <a:pt x="0" y="665734"/>
                  </a:cubicBezTo>
                  <a:cubicBezTo>
                    <a:pt x="0" y="654535"/>
                    <a:pt x="8708" y="645824"/>
                    <a:pt x="19904" y="645824"/>
                  </a:cubicBezTo>
                  <a:lnTo>
                    <a:pt x="129374" y="645824"/>
                  </a:lnTo>
                  <a:lnTo>
                    <a:pt x="129374" y="502722"/>
                  </a:lnTo>
                  <a:lnTo>
                    <a:pt x="19904" y="502722"/>
                  </a:lnTo>
                  <a:cubicBezTo>
                    <a:pt x="8708" y="502722"/>
                    <a:pt x="0" y="494012"/>
                    <a:pt x="0" y="482813"/>
                  </a:cubicBezTo>
                  <a:cubicBezTo>
                    <a:pt x="0" y="471613"/>
                    <a:pt x="8708" y="461659"/>
                    <a:pt x="19904" y="461659"/>
                  </a:cubicBezTo>
                  <a:lnTo>
                    <a:pt x="129374" y="461659"/>
                  </a:lnTo>
                  <a:lnTo>
                    <a:pt x="129374" y="319801"/>
                  </a:lnTo>
                  <a:lnTo>
                    <a:pt x="19904" y="319801"/>
                  </a:lnTo>
                  <a:cubicBezTo>
                    <a:pt x="8708" y="319801"/>
                    <a:pt x="0" y="312335"/>
                    <a:pt x="0" y="299891"/>
                  </a:cubicBezTo>
                  <a:cubicBezTo>
                    <a:pt x="0" y="288692"/>
                    <a:pt x="8708" y="279982"/>
                    <a:pt x="19904" y="279982"/>
                  </a:cubicBezTo>
                  <a:lnTo>
                    <a:pt x="129374" y="279982"/>
                  </a:lnTo>
                  <a:lnTo>
                    <a:pt x="129374" y="163012"/>
                  </a:lnTo>
                  <a:cubicBezTo>
                    <a:pt x="129374" y="144346"/>
                    <a:pt x="144302" y="129414"/>
                    <a:pt x="164206" y="129414"/>
                  </a:cubicBezTo>
                  <a:lnTo>
                    <a:pt x="302288" y="129414"/>
                  </a:lnTo>
                  <a:lnTo>
                    <a:pt x="302288" y="19910"/>
                  </a:lnTo>
                  <a:cubicBezTo>
                    <a:pt x="302288" y="8711"/>
                    <a:pt x="310996" y="0"/>
                    <a:pt x="3221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defTabSz="914217"/>
              <a:endParaRPr lang="en-US" dirty="0">
                <a:solidFill>
                  <a:srgbClr val="747994"/>
                </a:solidFill>
                <a:latin typeface="Poppins" pitchFamily="2" charset="77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B323185-F682-4105-A6F1-290AD22A7E7C}"/>
                </a:ext>
              </a:extLst>
            </p:cNvPr>
            <p:cNvGrpSpPr/>
            <p:nvPr/>
          </p:nvGrpSpPr>
          <p:grpSpPr>
            <a:xfrm>
              <a:off x="1378823" y="2107205"/>
              <a:ext cx="2284539" cy="1758744"/>
              <a:chOff x="7779538" y="2676943"/>
              <a:chExt cx="2122343" cy="1617938"/>
            </a:xfrm>
          </p:grpSpPr>
          <p:sp>
            <p:nvSpPr>
              <p:cNvPr id="25" name="Freeform 63">
                <a:extLst>
                  <a:ext uri="{FF2B5EF4-FFF2-40B4-BE49-F238E27FC236}">
                    <a16:creationId xmlns:a16="http://schemas.microsoft.com/office/drawing/2014/main" id="{08D2B6C2-B78A-4320-96BF-4D9FC4D84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7277" y="4135116"/>
                <a:ext cx="1803431" cy="159765"/>
              </a:xfrm>
              <a:custGeom>
                <a:avLst/>
                <a:gdLst>
                  <a:gd name="T0" fmla="*/ 7804 w 7805"/>
                  <a:gd name="T1" fmla="*/ 278 h 556"/>
                  <a:gd name="T2" fmla="*/ 7804 w 7805"/>
                  <a:gd name="T3" fmla="*/ 278 h 556"/>
                  <a:gd name="T4" fmla="*/ 3903 w 7805"/>
                  <a:gd name="T5" fmla="*/ 555 h 556"/>
                  <a:gd name="T6" fmla="*/ 3903 w 7805"/>
                  <a:gd name="T7" fmla="*/ 555 h 556"/>
                  <a:gd name="T8" fmla="*/ 0 w 7805"/>
                  <a:gd name="T9" fmla="*/ 278 h 556"/>
                  <a:gd name="T10" fmla="*/ 0 w 7805"/>
                  <a:gd name="T11" fmla="*/ 278 h 556"/>
                  <a:gd name="T12" fmla="*/ 3903 w 7805"/>
                  <a:gd name="T13" fmla="*/ 0 h 556"/>
                  <a:gd name="T14" fmla="*/ 3903 w 7805"/>
                  <a:gd name="T15" fmla="*/ 0 h 556"/>
                  <a:gd name="T16" fmla="*/ 7804 w 7805"/>
                  <a:gd name="T17" fmla="*/ 278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05" h="556">
                    <a:moveTo>
                      <a:pt x="7804" y="278"/>
                    </a:moveTo>
                    <a:lnTo>
                      <a:pt x="7804" y="278"/>
                    </a:lnTo>
                    <a:cubicBezTo>
                      <a:pt x="7804" y="430"/>
                      <a:pt x="6057" y="555"/>
                      <a:pt x="3903" y="555"/>
                    </a:cubicBezTo>
                    <a:lnTo>
                      <a:pt x="3903" y="555"/>
                    </a:lnTo>
                    <a:cubicBezTo>
                      <a:pt x="1747" y="555"/>
                      <a:pt x="0" y="430"/>
                      <a:pt x="0" y="278"/>
                    </a:cubicBezTo>
                    <a:lnTo>
                      <a:pt x="0" y="278"/>
                    </a:lnTo>
                    <a:cubicBezTo>
                      <a:pt x="0" y="124"/>
                      <a:pt x="1747" y="0"/>
                      <a:pt x="3903" y="0"/>
                    </a:cubicBezTo>
                    <a:lnTo>
                      <a:pt x="3903" y="0"/>
                    </a:lnTo>
                    <a:cubicBezTo>
                      <a:pt x="6057" y="0"/>
                      <a:pt x="7804" y="124"/>
                      <a:pt x="7804" y="278"/>
                    </a:cubicBezTo>
                  </a:path>
                </a:pathLst>
              </a:custGeom>
              <a:solidFill>
                <a:srgbClr val="E8E6E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17"/>
                <a:endParaRPr lang="en-US" dirty="0">
                  <a:solidFill>
                    <a:srgbClr val="747993"/>
                  </a:solidFill>
                  <a:latin typeface="Poppins" pitchFamily="2" charset="77"/>
                </a:endParaRPr>
              </a:p>
            </p:txBody>
          </p:sp>
          <p:sp>
            <p:nvSpPr>
              <p:cNvPr id="26" name="Freeform 64">
                <a:extLst>
                  <a:ext uri="{FF2B5EF4-FFF2-40B4-BE49-F238E27FC236}">
                    <a16:creationId xmlns:a16="http://schemas.microsoft.com/office/drawing/2014/main" id="{D05AACC5-4364-4A2A-A67A-0EFE79E063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759" y="3162577"/>
                <a:ext cx="427933" cy="583269"/>
              </a:xfrm>
              <a:custGeom>
                <a:avLst/>
                <a:gdLst>
                  <a:gd name="T0" fmla="*/ 1837 w 1854"/>
                  <a:gd name="T1" fmla="*/ 214 h 2029"/>
                  <a:gd name="T2" fmla="*/ 1837 w 1854"/>
                  <a:gd name="T3" fmla="*/ 214 h 2029"/>
                  <a:gd name="T4" fmla="*/ 1700 w 1854"/>
                  <a:gd name="T5" fmla="*/ 159 h 2029"/>
                  <a:gd name="T6" fmla="*/ 1700 w 1854"/>
                  <a:gd name="T7" fmla="*/ 159 h 2029"/>
                  <a:gd name="T8" fmla="*/ 1360 w 1854"/>
                  <a:gd name="T9" fmla="*/ 357 h 2029"/>
                  <a:gd name="T10" fmla="*/ 1360 w 1854"/>
                  <a:gd name="T11" fmla="*/ 357 h 2029"/>
                  <a:gd name="T12" fmla="*/ 1167 w 1854"/>
                  <a:gd name="T13" fmla="*/ 464 h 2029"/>
                  <a:gd name="T14" fmla="*/ 1167 w 1854"/>
                  <a:gd name="T15" fmla="*/ 464 h 2029"/>
                  <a:gd name="T16" fmla="*/ 1213 w 1854"/>
                  <a:gd name="T17" fmla="*/ 113 h 2029"/>
                  <a:gd name="T18" fmla="*/ 1213 w 1854"/>
                  <a:gd name="T19" fmla="*/ 113 h 2029"/>
                  <a:gd name="T20" fmla="*/ 1115 w 1854"/>
                  <a:gd name="T21" fmla="*/ 2 h 2029"/>
                  <a:gd name="T22" fmla="*/ 1115 w 1854"/>
                  <a:gd name="T23" fmla="*/ 2 h 2029"/>
                  <a:gd name="T24" fmla="*/ 1029 w 1854"/>
                  <a:gd name="T25" fmla="*/ 122 h 2029"/>
                  <a:gd name="T26" fmla="*/ 1029 w 1854"/>
                  <a:gd name="T27" fmla="*/ 122 h 2029"/>
                  <a:gd name="T28" fmla="*/ 1124 w 1854"/>
                  <a:gd name="T29" fmla="*/ 491 h 2029"/>
                  <a:gd name="T30" fmla="*/ 1124 w 1854"/>
                  <a:gd name="T31" fmla="*/ 491 h 2029"/>
                  <a:gd name="T32" fmla="*/ 859 w 1854"/>
                  <a:gd name="T33" fmla="*/ 694 h 2029"/>
                  <a:gd name="T34" fmla="*/ 859 w 1854"/>
                  <a:gd name="T35" fmla="*/ 694 h 2029"/>
                  <a:gd name="T36" fmla="*/ 716 w 1854"/>
                  <a:gd name="T37" fmla="*/ 343 h 2029"/>
                  <a:gd name="T38" fmla="*/ 716 w 1854"/>
                  <a:gd name="T39" fmla="*/ 343 h 2029"/>
                  <a:gd name="T40" fmla="*/ 575 w 1854"/>
                  <a:gd name="T41" fmla="*/ 298 h 2029"/>
                  <a:gd name="T42" fmla="*/ 575 w 1854"/>
                  <a:gd name="T43" fmla="*/ 298 h 2029"/>
                  <a:gd name="T44" fmla="*/ 562 w 1854"/>
                  <a:gd name="T45" fmla="*/ 445 h 2029"/>
                  <a:gd name="T46" fmla="*/ 562 w 1854"/>
                  <a:gd name="T47" fmla="*/ 445 h 2029"/>
                  <a:gd name="T48" fmla="*/ 838 w 1854"/>
                  <a:gd name="T49" fmla="*/ 713 h 2029"/>
                  <a:gd name="T50" fmla="*/ 838 w 1854"/>
                  <a:gd name="T51" fmla="*/ 713 h 2029"/>
                  <a:gd name="T52" fmla="*/ 765 w 1854"/>
                  <a:gd name="T53" fmla="*/ 782 h 2029"/>
                  <a:gd name="T54" fmla="*/ 765 w 1854"/>
                  <a:gd name="T55" fmla="*/ 782 h 2029"/>
                  <a:gd name="T56" fmla="*/ 321 w 1854"/>
                  <a:gd name="T57" fmla="*/ 1344 h 2029"/>
                  <a:gd name="T58" fmla="*/ 321 w 1854"/>
                  <a:gd name="T59" fmla="*/ 1344 h 2029"/>
                  <a:gd name="T60" fmla="*/ 0 w 1854"/>
                  <a:gd name="T61" fmla="*/ 2021 h 2029"/>
                  <a:gd name="T62" fmla="*/ 26 w 1854"/>
                  <a:gd name="T63" fmla="*/ 2028 h 2029"/>
                  <a:gd name="T64" fmla="*/ 26 w 1854"/>
                  <a:gd name="T65" fmla="*/ 2028 h 2029"/>
                  <a:gd name="T66" fmla="*/ 345 w 1854"/>
                  <a:gd name="T67" fmla="*/ 1357 h 2029"/>
                  <a:gd name="T68" fmla="*/ 345 w 1854"/>
                  <a:gd name="T69" fmla="*/ 1357 h 2029"/>
                  <a:gd name="T70" fmla="*/ 784 w 1854"/>
                  <a:gd name="T71" fmla="*/ 801 h 2029"/>
                  <a:gd name="T72" fmla="*/ 784 w 1854"/>
                  <a:gd name="T73" fmla="*/ 801 h 2029"/>
                  <a:gd name="T74" fmla="*/ 836 w 1854"/>
                  <a:gd name="T75" fmla="*/ 751 h 2029"/>
                  <a:gd name="T76" fmla="*/ 836 w 1854"/>
                  <a:gd name="T77" fmla="*/ 751 h 2029"/>
                  <a:gd name="T78" fmla="*/ 963 w 1854"/>
                  <a:gd name="T79" fmla="*/ 1099 h 2029"/>
                  <a:gd name="T80" fmla="*/ 963 w 1854"/>
                  <a:gd name="T81" fmla="*/ 1099 h 2029"/>
                  <a:gd name="T82" fmla="*/ 1102 w 1854"/>
                  <a:gd name="T83" fmla="*/ 1151 h 2029"/>
                  <a:gd name="T84" fmla="*/ 1102 w 1854"/>
                  <a:gd name="T85" fmla="*/ 1151 h 2029"/>
                  <a:gd name="T86" fmla="*/ 1122 w 1854"/>
                  <a:gd name="T87" fmla="*/ 1004 h 2029"/>
                  <a:gd name="T88" fmla="*/ 1122 w 1854"/>
                  <a:gd name="T89" fmla="*/ 1004 h 2029"/>
                  <a:gd name="T90" fmla="*/ 865 w 1854"/>
                  <a:gd name="T91" fmla="*/ 725 h 2029"/>
                  <a:gd name="T92" fmla="*/ 865 w 1854"/>
                  <a:gd name="T93" fmla="*/ 725 h 2029"/>
                  <a:gd name="T94" fmla="*/ 1133 w 1854"/>
                  <a:gd name="T95" fmla="*/ 517 h 2029"/>
                  <a:gd name="T96" fmla="*/ 1133 w 1854"/>
                  <a:gd name="T97" fmla="*/ 517 h 2029"/>
                  <a:gd name="T98" fmla="*/ 1486 w 1854"/>
                  <a:gd name="T99" fmla="*/ 686 h 2029"/>
                  <a:gd name="T100" fmla="*/ 1486 w 1854"/>
                  <a:gd name="T101" fmla="*/ 686 h 2029"/>
                  <a:gd name="T102" fmla="*/ 1619 w 1854"/>
                  <a:gd name="T103" fmla="*/ 622 h 2029"/>
                  <a:gd name="T104" fmla="*/ 1619 w 1854"/>
                  <a:gd name="T105" fmla="*/ 622 h 2029"/>
                  <a:gd name="T106" fmla="*/ 1527 w 1854"/>
                  <a:gd name="T107" fmla="*/ 506 h 2029"/>
                  <a:gd name="T108" fmla="*/ 1527 w 1854"/>
                  <a:gd name="T109" fmla="*/ 506 h 2029"/>
                  <a:gd name="T110" fmla="*/ 1178 w 1854"/>
                  <a:gd name="T111" fmla="*/ 489 h 2029"/>
                  <a:gd name="T112" fmla="*/ 1178 w 1854"/>
                  <a:gd name="T113" fmla="*/ 489 h 2029"/>
                  <a:gd name="T114" fmla="*/ 1386 w 1854"/>
                  <a:gd name="T115" fmla="*/ 374 h 2029"/>
                  <a:gd name="T116" fmla="*/ 1386 w 1854"/>
                  <a:gd name="T117" fmla="*/ 374 h 2029"/>
                  <a:gd name="T118" fmla="*/ 1753 w 1854"/>
                  <a:gd name="T119" fmla="*/ 336 h 2029"/>
                  <a:gd name="T120" fmla="*/ 1753 w 1854"/>
                  <a:gd name="T121" fmla="*/ 336 h 2029"/>
                  <a:gd name="T122" fmla="*/ 1837 w 1854"/>
                  <a:gd name="T123" fmla="*/ 214 h 2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54" h="2029">
                    <a:moveTo>
                      <a:pt x="1837" y="214"/>
                    </a:moveTo>
                    <a:lnTo>
                      <a:pt x="1837" y="214"/>
                    </a:lnTo>
                    <a:cubicBezTo>
                      <a:pt x="1823" y="165"/>
                      <a:pt x="1761" y="140"/>
                      <a:pt x="1700" y="159"/>
                    </a:cubicBezTo>
                    <a:lnTo>
                      <a:pt x="1700" y="159"/>
                    </a:lnTo>
                    <a:cubicBezTo>
                      <a:pt x="1639" y="177"/>
                      <a:pt x="1354" y="307"/>
                      <a:pt x="1360" y="357"/>
                    </a:cubicBezTo>
                    <a:lnTo>
                      <a:pt x="1360" y="357"/>
                    </a:lnTo>
                    <a:cubicBezTo>
                      <a:pt x="1295" y="389"/>
                      <a:pt x="1230" y="424"/>
                      <a:pt x="1167" y="464"/>
                    </a:cubicBezTo>
                    <a:lnTo>
                      <a:pt x="1167" y="464"/>
                    </a:lnTo>
                    <a:cubicBezTo>
                      <a:pt x="1200" y="378"/>
                      <a:pt x="1215" y="164"/>
                      <a:pt x="1213" y="113"/>
                    </a:cubicBezTo>
                    <a:lnTo>
                      <a:pt x="1213" y="113"/>
                    </a:lnTo>
                    <a:cubicBezTo>
                      <a:pt x="1210" y="50"/>
                      <a:pt x="1167" y="0"/>
                      <a:pt x="1115" y="2"/>
                    </a:cubicBezTo>
                    <a:lnTo>
                      <a:pt x="1115" y="2"/>
                    </a:lnTo>
                    <a:cubicBezTo>
                      <a:pt x="1064" y="5"/>
                      <a:pt x="1026" y="58"/>
                      <a:pt x="1029" y="122"/>
                    </a:cubicBezTo>
                    <a:lnTo>
                      <a:pt x="1029" y="122"/>
                    </a:lnTo>
                    <a:cubicBezTo>
                      <a:pt x="1031" y="179"/>
                      <a:pt x="1078" y="442"/>
                      <a:pt x="1124" y="491"/>
                    </a:cubicBezTo>
                    <a:lnTo>
                      <a:pt x="1124" y="491"/>
                    </a:lnTo>
                    <a:cubicBezTo>
                      <a:pt x="1033" y="551"/>
                      <a:pt x="944" y="619"/>
                      <a:pt x="859" y="694"/>
                    </a:cubicBezTo>
                    <a:lnTo>
                      <a:pt x="859" y="694"/>
                    </a:lnTo>
                    <a:cubicBezTo>
                      <a:pt x="864" y="624"/>
                      <a:pt x="748" y="390"/>
                      <a:pt x="716" y="343"/>
                    </a:cubicBezTo>
                    <a:lnTo>
                      <a:pt x="716" y="343"/>
                    </a:lnTo>
                    <a:cubicBezTo>
                      <a:pt x="680" y="289"/>
                      <a:pt x="617" y="269"/>
                      <a:pt x="575" y="298"/>
                    </a:cubicBezTo>
                    <a:lnTo>
                      <a:pt x="575" y="298"/>
                    </a:lnTo>
                    <a:cubicBezTo>
                      <a:pt x="532" y="326"/>
                      <a:pt x="527" y="392"/>
                      <a:pt x="562" y="445"/>
                    </a:cubicBezTo>
                    <a:lnTo>
                      <a:pt x="562" y="445"/>
                    </a:lnTo>
                    <a:cubicBezTo>
                      <a:pt x="594" y="494"/>
                      <a:pt x="775" y="701"/>
                      <a:pt x="838" y="713"/>
                    </a:cubicBezTo>
                    <a:lnTo>
                      <a:pt x="838" y="713"/>
                    </a:lnTo>
                    <a:cubicBezTo>
                      <a:pt x="813" y="736"/>
                      <a:pt x="789" y="758"/>
                      <a:pt x="765" y="782"/>
                    </a:cubicBezTo>
                    <a:lnTo>
                      <a:pt x="765" y="782"/>
                    </a:lnTo>
                    <a:cubicBezTo>
                      <a:pt x="602" y="942"/>
                      <a:pt x="453" y="1131"/>
                      <a:pt x="321" y="1344"/>
                    </a:cubicBezTo>
                    <a:lnTo>
                      <a:pt x="321" y="1344"/>
                    </a:lnTo>
                    <a:cubicBezTo>
                      <a:pt x="97" y="1706"/>
                      <a:pt x="1" y="2018"/>
                      <a:pt x="0" y="2021"/>
                    </a:cubicBezTo>
                    <a:lnTo>
                      <a:pt x="26" y="2028"/>
                    </a:lnTo>
                    <a:lnTo>
                      <a:pt x="26" y="2028"/>
                    </a:lnTo>
                    <a:cubicBezTo>
                      <a:pt x="26" y="2025"/>
                      <a:pt x="122" y="1717"/>
                      <a:pt x="345" y="1357"/>
                    </a:cubicBezTo>
                    <a:lnTo>
                      <a:pt x="345" y="1357"/>
                    </a:lnTo>
                    <a:cubicBezTo>
                      <a:pt x="475" y="1146"/>
                      <a:pt x="623" y="959"/>
                      <a:pt x="784" y="801"/>
                    </a:cubicBezTo>
                    <a:lnTo>
                      <a:pt x="784" y="801"/>
                    </a:lnTo>
                    <a:cubicBezTo>
                      <a:pt x="801" y="784"/>
                      <a:pt x="819" y="767"/>
                      <a:pt x="836" y="751"/>
                    </a:cubicBezTo>
                    <a:lnTo>
                      <a:pt x="836" y="751"/>
                    </a:lnTo>
                    <a:cubicBezTo>
                      <a:pt x="837" y="831"/>
                      <a:pt x="935" y="1052"/>
                      <a:pt x="963" y="1099"/>
                    </a:cubicBezTo>
                    <a:lnTo>
                      <a:pt x="963" y="1099"/>
                    </a:lnTo>
                    <a:cubicBezTo>
                      <a:pt x="996" y="1154"/>
                      <a:pt x="1058" y="1177"/>
                      <a:pt x="1102" y="1151"/>
                    </a:cubicBezTo>
                    <a:lnTo>
                      <a:pt x="1102" y="1151"/>
                    </a:lnTo>
                    <a:cubicBezTo>
                      <a:pt x="1146" y="1125"/>
                      <a:pt x="1154" y="1059"/>
                      <a:pt x="1122" y="1004"/>
                    </a:cubicBezTo>
                    <a:lnTo>
                      <a:pt x="1122" y="1004"/>
                    </a:lnTo>
                    <a:cubicBezTo>
                      <a:pt x="1092" y="955"/>
                      <a:pt x="932" y="751"/>
                      <a:pt x="865" y="725"/>
                    </a:cubicBezTo>
                    <a:lnTo>
                      <a:pt x="865" y="725"/>
                    </a:lnTo>
                    <a:cubicBezTo>
                      <a:pt x="951" y="648"/>
                      <a:pt x="1041" y="578"/>
                      <a:pt x="1133" y="517"/>
                    </a:cubicBezTo>
                    <a:lnTo>
                      <a:pt x="1133" y="517"/>
                    </a:lnTo>
                    <a:cubicBezTo>
                      <a:pt x="1148" y="569"/>
                      <a:pt x="1426" y="672"/>
                      <a:pt x="1486" y="686"/>
                    </a:cubicBezTo>
                    <a:lnTo>
                      <a:pt x="1486" y="686"/>
                    </a:lnTo>
                    <a:cubicBezTo>
                      <a:pt x="1548" y="700"/>
                      <a:pt x="1608" y="671"/>
                      <a:pt x="1619" y="622"/>
                    </a:cubicBezTo>
                    <a:lnTo>
                      <a:pt x="1619" y="622"/>
                    </a:lnTo>
                    <a:cubicBezTo>
                      <a:pt x="1631" y="572"/>
                      <a:pt x="1589" y="521"/>
                      <a:pt x="1527" y="506"/>
                    </a:cubicBezTo>
                    <a:lnTo>
                      <a:pt x="1527" y="506"/>
                    </a:lnTo>
                    <a:cubicBezTo>
                      <a:pt x="1478" y="495"/>
                      <a:pt x="1271" y="474"/>
                      <a:pt x="1178" y="489"/>
                    </a:cubicBezTo>
                    <a:lnTo>
                      <a:pt x="1178" y="489"/>
                    </a:lnTo>
                    <a:cubicBezTo>
                      <a:pt x="1246" y="446"/>
                      <a:pt x="1315" y="408"/>
                      <a:pt x="1386" y="374"/>
                    </a:cubicBezTo>
                    <a:lnTo>
                      <a:pt x="1386" y="374"/>
                    </a:lnTo>
                    <a:cubicBezTo>
                      <a:pt x="1465" y="393"/>
                      <a:pt x="1702" y="352"/>
                      <a:pt x="1753" y="336"/>
                    </a:cubicBezTo>
                    <a:lnTo>
                      <a:pt x="1753" y="336"/>
                    </a:lnTo>
                    <a:cubicBezTo>
                      <a:pt x="1815" y="317"/>
                      <a:pt x="1853" y="262"/>
                      <a:pt x="1837" y="214"/>
                    </a:cubicBezTo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p:spPr>
            <p:txBody>
              <a:bodyPr wrap="none" anchor="ctr"/>
              <a:lstStyle/>
              <a:p>
                <a:pPr defTabSz="914217"/>
                <a:endParaRPr lang="en-US" dirty="0">
                  <a:solidFill>
                    <a:srgbClr val="747993"/>
                  </a:solidFill>
                  <a:latin typeface="Poppins" pitchFamily="2" charset="77"/>
                </a:endParaRPr>
              </a:p>
            </p:txBody>
          </p:sp>
          <p:sp>
            <p:nvSpPr>
              <p:cNvPr id="27" name="Freeform 65">
                <a:extLst>
                  <a:ext uri="{FF2B5EF4-FFF2-40B4-BE49-F238E27FC236}">
                    <a16:creationId xmlns:a16="http://schemas.microsoft.com/office/drawing/2014/main" id="{328BFC88-F5CC-4C66-BD64-701D790C3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03496" y="3461820"/>
                <a:ext cx="398385" cy="623845"/>
              </a:xfrm>
              <a:custGeom>
                <a:avLst/>
                <a:gdLst>
                  <a:gd name="T0" fmla="*/ 1697 w 1722"/>
                  <a:gd name="T1" fmla="*/ 102 h 2169"/>
                  <a:gd name="T2" fmla="*/ 1552 w 1722"/>
                  <a:gd name="T3" fmla="*/ 74 h 2169"/>
                  <a:gd name="T4" fmla="*/ 1255 w 1722"/>
                  <a:gd name="T5" fmla="*/ 318 h 2169"/>
                  <a:gd name="T6" fmla="*/ 1055 w 1722"/>
                  <a:gd name="T7" fmla="*/ 472 h 2169"/>
                  <a:gd name="T8" fmla="*/ 986 w 1722"/>
                  <a:gd name="T9" fmla="*/ 91 h 2169"/>
                  <a:gd name="T10" fmla="*/ 856 w 1722"/>
                  <a:gd name="T11" fmla="*/ 19 h 2169"/>
                  <a:gd name="T12" fmla="*/ 815 w 1722"/>
                  <a:gd name="T13" fmla="*/ 162 h 2169"/>
                  <a:gd name="T14" fmla="*/ 1044 w 1722"/>
                  <a:gd name="T15" fmla="*/ 481 h 2169"/>
                  <a:gd name="T16" fmla="*/ 860 w 1722"/>
                  <a:gd name="T17" fmla="*/ 662 h 2169"/>
                  <a:gd name="T18" fmla="*/ 671 w 1722"/>
                  <a:gd name="T19" fmla="*/ 323 h 2169"/>
                  <a:gd name="T20" fmla="*/ 525 w 1722"/>
                  <a:gd name="T21" fmla="*/ 297 h 2169"/>
                  <a:gd name="T22" fmla="*/ 533 w 1722"/>
                  <a:gd name="T23" fmla="*/ 446 h 2169"/>
                  <a:gd name="T24" fmla="*/ 850 w 1722"/>
                  <a:gd name="T25" fmla="*/ 674 h 2169"/>
                  <a:gd name="T26" fmla="*/ 722 w 1722"/>
                  <a:gd name="T27" fmla="*/ 828 h 2169"/>
                  <a:gd name="T28" fmla="*/ 623 w 1722"/>
                  <a:gd name="T29" fmla="*/ 968 h 2169"/>
                  <a:gd name="T30" fmla="*/ 431 w 1722"/>
                  <a:gd name="T31" fmla="*/ 636 h 2169"/>
                  <a:gd name="T32" fmla="*/ 285 w 1722"/>
                  <a:gd name="T33" fmla="*/ 611 h 2169"/>
                  <a:gd name="T34" fmla="*/ 294 w 1722"/>
                  <a:gd name="T35" fmla="*/ 759 h 2169"/>
                  <a:gd name="T36" fmla="*/ 612 w 1722"/>
                  <a:gd name="T37" fmla="*/ 985 h 2169"/>
                  <a:gd name="T38" fmla="*/ 459 w 1722"/>
                  <a:gd name="T39" fmla="*/ 1247 h 2169"/>
                  <a:gd name="T40" fmla="*/ 172 w 1722"/>
                  <a:gd name="T41" fmla="*/ 984 h 2169"/>
                  <a:gd name="T42" fmla="*/ 25 w 1722"/>
                  <a:gd name="T43" fmla="*/ 1006 h 2169"/>
                  <a:gd name="T44" fmla="*/ 80 w 1722"/>
                  <a:gd name="T45" fmla="*/ 1144 h 2169"/>
                  <a:gd name="T46" fmla="*/ 453 w 1722"/>
                  <a:gd name="T47" fmla="*/ 1259 h 2169"/>
                  <a:gd name="T48" fmla="*/ 364 w 1722"/>
                  <a:gd name="T49" fmla="*/ 1448 h 2169"/>
                  <a:gd name="T50" fmla="*/ 170 w 1722"/>
                  <a:gd name="T51" fmla="*/ 2168 h 2169"/>
                  <a:gd name="T52" fmla="*/ 348 w 1722"/>
                  <a:gd name="T53" fmla="*/ 1556 h 2169"/>
                  <a:gd name="T54" fmla="*/ 478 w 1722"/>
                  <a:gd name="T55" fmla="*/ 1886 h 2169"/>
                  <a:gd name="T56" fmla="*/ 617 w 1722"/>
                  <a:gd name="T57" fmla="*/ 1936 h 2169"/>
                  <a:gd name="T58" fmla="*/ 635 w 1722"/>
                  <a:gd name="T59" fmla="*/ 1789 h 2169"/>
                  <a:gd name="T60" fmla="*/ 366 w 1722"/>
                  <a:gd name="T61" fmla="*/ 1510 h 2169"/>
                  <a:gd name="T62" fmla="*/ 389 w 1722"/>
                  <a:gd name="T63" fmla="*/ 1458 h 2169"/>
                  <a:gd name="T64" fmla="*/ 467 w 1722"/>
                  <a:gd name="T65" fmla="*/ 1291 h 2169"/>
                  <a:gd name="T66" fmla="*/ 657 w 1722"/>
                  <a:gd name="T67" fmla="*/ 1604 h 2169"/>
                  <a:gd name="T68" fmla="*/ 803 w 1722"/>
                  <a:gd name="T69" fmla="*/ 1628 h 2169"/>
                  <a:gd name="T70" fmla="*/ 794 w 1722"/>
                  <a:gd name="T71" fmla="*/ 1480 h 2169"/>
                  <a:gd name="T72" fmla="*/ 486 w 1722"/>
                  <a:gd name="T73" fmla="*/ 1255 h 2169"/>
                  <a:gd name="T74" fmla="*/ 631 w 1722"/>
                  <a:gd name="T75" fmla="*/ 1004 h 2169"/>
                  <a:gd name="T76" fmla="*/ 885 w 1722"/>
                  <a:gd name="T77" fmla="*/ 1301 h 2169"/>
                  <a:gd name="T78" fmla="*/ 1034 w 1722"/>
                  <a:gd name="T79" fmla="*/ 1296 h 2169"/>
                  <a:gd name="T80" fmla="*/ 996 w 1722"/>
                  <a:gd name="T81" fmla="*/ 1153 h 2169"/>
                  <a:gd name="T82" fmla="*/ 637 w 1722"/>
                  <a:gd name="T83" fmla="*/ 995 h 2169"/>
                  <a:gd name="T84" fmla="*/ 744 w 1722"/>
                  <a:gd name="T85" fmla="*/ 844 h 2169"/>
                  <a:gd name="T86" fmla="*/ 861 w 1722"/>
                  <a:gd name="T87" fmla="*/ 700 h 2169"/>
                  <a:gd name="T88" fmla="*/ 1099 w 1722"/>
                  <a:gd name="T89" fmla="*/ 993 h 2169"/>
                  <a:gd name="T90" fmla="*/ 1247 w 1722"/>
                  <a:gd name="T91" fmla="*/ 996 h 2169"/>
                  <a:gd name="T92" fmla="*/ 1217 w 1722"/>
                  <a:gd name="T93" fmla="*/ 851 h 2169"/>
                  <a:gd name="T94" fmla="*/ 887 w 1722"/>
                  <a:gd name="T95" fmla="*/ 672 h 2169"/>
                  <a:gd name="T96" fmla="*/ 1059 w 1722"/>
                  <a:gd name="T97" fmla="*/ 503 h 2169"/>
                  <a:gd name="T98" fmla="*/ 1387 w 1722"/>
                  <a:gd name="T99" fmla="*/ 700 h 2169"/>
                  <a:gd name="T100" fmla="*/ 1527 w 1722"/>
                  <a:gd name="T101" fmla="*/ 650 h 2169"/>
                  <a:gd name="T102" fmla="*/ 1448 w 1722"/>
                  <a:gd name="T103" fmla="*/ 526 h 2169"/>
                  <a:gd name="T104" fmla="*/ 1097 w 1722"/>
                  <a:gd name="T105" fmla="*/ 471 h 2169"/>
                  <a:gd name="T106" fmla="*/ 1269 w 1722"/>
                  <a:gd name="T107" fmla="*/ 341 h 2169"/>
                  <a:gd name="T108" fmla="*/ 1637 w 1722"/>
                  <a:gd name="T109" fmla="*/ 237 h 2169"/>
                  <a:gd name="T110" fmla="*/ 1697 w 1722"/>
                  <a:gd name="T111" fmla="*/ 102 h 2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2" h="2169">
                    <a:moveTo>
                      <a:pt x="1697" y="102"/>
                    </a:moveTo>
                    <a:lnTo>
                      <a:pt x="1697" y="102"/>
                    </a:lnTo>
                    <a:cubicBezTo>
                      <a:pt x="1674" y="57"/>
                      <a:pt x="1609" y="44"/>
                      <a:pt x="1552" y="74"/>
                    </a:cubicBezTo>
                    <a:lnTo>
                      <a:pt x="1552" y="74"/>
                    </a:lnTo>
                    <a:cubicBezTo>
                      <a:pt x="1499" y="101"/>
                      <a:pt x="1273" y="258"/>
                      <a:pt x="1255" y="318"/>
                    </a:cubicBezTo>
                    <a:lnTo>
                      <a:pt x="1255" y="318"/>
                    </a:lnTo>
                    <a:cubicBezTo>
                      <a:pt x="1186" y="365"/>
                      <a:pt x="1119" y="416"/>
                      <a:pt x="1055" y="472"/>
                    </a:cubicBezTo>
                    <a:lnTo>
                      <a:pt x="1055" y="472"/>
                    </a:lnTo>
                    <a:cubicBezTo>
                      <a:pt x="1082" y="419"/>
                      <a:pt x="1009" y="147"/>
                      <a:pt x="986" y="91"/>
                    </a:cubicBezTo>
                    <a:lnTo>
                      <a:pt x="986" y="91"/>
                    </a:lnTo>
                    <a:cubicBezTo>
                      <a:pt x="962" y="32"/>
                      <a:pt x="904" y="0"/>
                      <a:pt x="856" y="19"/>
                    </a:cubicBezTo>
                    <a:lnTo>
                      <a:pt x="856" y="19"/>
                    </a:lnTo>
                    <a:cubicBezTo>
                      <a:pt x="809" y="39"/>
                      <a:pt x="791" y="102"/>
                      <a:pt x="815" y="162"/>
                    </a:cubicBezTo>
                    <a:lnTo>
                      <a:pt x="815" y="162"/>
                    </a:lnTo>
                    <a:cubicBezTo>
                      <a:pt x="839" y="220"/>
                      <a:pt x="995" y="491"/>
                      <a:pt x="1044" y="481"/>
                    </a:cubicBezTo>
                    <a:lnTo>
                      <a:pt x="1044" y="481"/>
                    </a:lnTo>
                    <a:cubicBezTo>
                      <a:pt x="980" y="537"/>
                      <a:pt x="919" y="597"/>
                      <a:pt x="860" y="662"/>
                    </a:cubicBezTo>
                    <a:lnTo>
                      <a:pt x="860" y="662"/>
                    </a:lnTo>
                    <a:cubicBezTo>
                      <a:pt x="872" y="606"/>
                      <a:pt x="711" y="368"/>
                      <a:pt x="671" y="323"/>
                    </a:cubicBezTo>
                    <a:lnTo>
                      <a:pt x="671" y="323"/>
                    </a:lnTo>
                    <a:cubicBezTo>
                      <a:pt x="629" y="275"/>
                      <a:pt x="564" y="263"/>
                      <a:pt x="525" y="297"/>
                    </a:cubicBezTo>
                    <a:lnTo>
                      <a:pt x="525" y="297"/>
                    </a:lnTo>
                    <a:cubicBezTo>
                      <a:pt x="487" y="331"/>
                      <a:pt x="490" y="397"/>
                      <a:pt x="533" y="446"/>
                    </a:cubicBezTo>
                    <a:lnTo>
                      <a:pt x="533" y="446"/>
                    </a:lnTo>
                    <a:cubicBezTo>
                      <a:pt x="573" y="491"/>
                      <a:pt x="798" y="688"/>
                      <a:pt x="850" y="674"/>
                    </a:cubicBezTo>
                    <a:lnTo>
                      <a:pt x="850" y="674"/>
                    </a:lnTo>
                    <a:cubicBezTo>
                      <a:pt x="806" y="723"/>
                      <a:pt x="763" y="774"/>
                      <a:pt x="722" y="828"/>
                    </a:cubicBezTo>
                    <a:lnTo>
                      <a:pt x="722" y="828"/>
                    </a:lnTo>
                    <a:cubicBezTo>
                      <a:pt x="688" y="873"/>
                      <a:pt x="655" y="919"/>
                      <a:pt x="623" y="968"/>
                    </a:cubicBezTo>
                    <a:lnTo>
                      <a:pt x="623" y="968"/>
                    </a:lnTo>
                    <a:cubicBezTo>
                      <a:pt x="625" y="904"/>
                      <a:pt x="470" y="679"/>
                      <a:pt x="431" y="636"/>
                    </a:cubicBezTo>
                    <a:lnTo>
                      <a:pt x="431" y="636"/>
                    </a:lnTo>
                    <a:cubicBezTo>
                      <a:pt x="389" y="587"/>
                      <a:pt x="323" y="577"/>
                      <a:pt x="285" y="611"/>
                    </a:cubicBezTo>
                    <a:lnTo>
                      <a:pt x="285" y="611"/>
                    </a:lnTo>
                    <a:cubicBezTo>
                      <a:pt x="247" y="644"/>
                      <a:pt x="251" y="711"/>
                      <a:pt x="294" y="759"/>
                    </a:cubicBezTo>
                    <a:lnTo>
                      <a:pt x="294" y="759"/>
                    </a:lnTo>
                    <a:cubicBezTo>
                      <a:pt x="335" y="804"/>
                      <a:pt x="559" y="999"/>
                      <a:pt x="612" y="985"/>
                    </a:cubicBezTo>
                    <a:lnTo>
                      <a:pt x="612" y="985"/>
                    </a:lnTo>
                    <a:cubicBezTo>
                      <a:pt x="557" y="1068"/>
                      <a:pt x="507" y="1156"/>
                      <a:pt x="459" y="1247"/>
                    </a:cubicBezTo>
                    <a:lnTo>
                      <a:pt x="459" y="1247"/>
                    </a:lnTo>
                    <a:cubicBezTo>
                      <a:pt x="459" y="1192"/>
                      <a:pt x="225" y="1014"/>
                      <a:pt x="172" y="984"/>
                    </a:cubicBezTo>
                    <a:lnTo>
                      <a:pt x="172" y="984"/>
                    </a:lnTo>
                    <a:cubicBezTo>
                      <a:pt x="117" y="952"/>
                      <a:pt x="50" y="962"/>
                      <a:pt x="25" y="1006"/>
                    </a:cubicBezTo>
                    <a:lnTo>
                      <a:pt x="25" y="1006"/>
                    </a:lnTo>
                    <a:cubicBezTo>
                      <a:pt x="0" y="1050"/>
                      <a:pt x="24" y="1112"/>
                      <a:pt x="80" y="1144"/>
                    </a:cubicBezTo>
                    <a:lnTo>
                      <a:pt x="80" y="1144"/>
                    </a:lnTo>
                    <a:cubicBezTo>
                      <a:pt x="133" y="1175"/>
                      <a:pt x="409" y="1290"/>
                      <a:pt x="453" y="1259"/>
                    </a:cubicBezTo>
                    <a:lnTo>
                      <a:pt x="453" y="1259"/>
                    </a:lnTo>
                    <a:cubicBezTo>
                      <a:pt x="422" y="1320"/>
                      <a:pt x="392" y="1383"/>
                      <a:pt x="364" y="1448"/>
                    </a:cubicBezTo>
                    <a:lnTo>
                      <a:pt x="364" y="1448"/>
                    </a:lnTo>
                    <a:cubicBezTo>
                      <a:pt x="195" y="1839"/>
                      <a:pt x="145" y="2160"/>
                      <a:pt x="144" y="2164"/>
                    </a:cubicBezTo>
                    <a:lnTo>
                      <a:pt x="170" y="2168"/>
                    </a:lnTo>
                    <a:lnTo>
                      <a:pt x="170" y="2168"/>
                    </a:lnTo>
                    <a:cubicBezTo>
                      <a:pt x="171" y="2165"/>
                      <a:pt x="212" y="1899"/>
                      <a:pt x="348" y="1556"/>
                    </a:cubicBezTo>
                    <a:lnTo>
                      <a:pt x="348" y="1556"/>
                    </a:lnTo>
                    <a:cubicBezTo>
                      <a:pt x="361" y="1647"/>
                      <a:pt x="451" y="1842"/>
                      <a:pt x="478" y="1886"/>
                    </a:cubicBezTo>
                    <a:lnTo>
                      <a:pt x="478" y="1886"/>
                    </a:lnTo>
                    <a:cubicBezTo>
                      <a:pt x="512" y="1940"/>
                      <a:pt x="574" y="1963"/>
                      <a:pt x="617" y="1936"/>
                    </a:cubicBezTo>
                    <a:lnTo>
                      <a:pt x="617" y="1936"/>
                    </a:lnTo>
                    <a:cubicBezTo>
                      <a:pt x="661" y="1909"/>
                      <a:pt x="669" y="1843"/>
                      <a:pt x="635" y="1789"/>
                    </a:cubicBezTo>
                    <a:lnTo>
                      <a:pt x="635" y="1789"/>
                    </a:lnTo>
                    <a:cubicBezTo>
                      <a:pt x="603" y="1738"/>
                      <a:pt x="427" y="1520"/>
                      <a:pt x="366" y="1510"/>
                    </a:cubicBezTo>
                    <a:lnTo>
                      <a:pt x="366" y="1510"/>
                    </a:lnTo>
                    <a:cubicBezTo>
                      <a:pt x="374" y="1493"/>
                      <a:pt x="381" y="1476"/>
                      <a:pt x="389" y="1458"/>
                    </a:cubicBezTo>
                    <a:lnTo>
                      <a:pt x="389" y="1458"/>
                    </a:lnTo>
                    <a:cubicBezTo>
                      <a:pt x="414" y="1401"/>
                      <a:pt x="439" y="1345"/>
                      <a:pt x="467" y="1291"/>
                    </a:cubicBezTo>
                    <a:lnTo>
                      <a:pt x="467" y="1291"/>
                    </a:lnTo>
                    <a:cubicBezTo>
                      <a:pt x="487" y="1372"/>
                      <a:pt x="621" y="1564"/>
                      <a:pt x="657" y="1604"/>
                    </a:cubicBezTo>
                    <a:lnTo>
                      <a:pt x="657" y="1604"/>
                    </a:lnTo>
                    <a:cubicBezTo>
                      <a:pt x="700" y="1652"/>
                      <a:pt x="765" y="1663"/>
                      <a:pt x="803" y="1628"/>
                    </a:cubicBezTo>
                    <a:lnTo>
                      <a:pt x="803" y="1628"/>
                    </a:lnTo>
                    <a:cubicBezTo>
                      <a:pt x="841" y="1594"/>
                      <a:pt x="837" y="1528"/>
                      <a:pt x="794" y="1480"/>
                    </a:cubicBezTo>
                    <a:lnTo>
                      <a:pt x="794" y="1480"/>
                    </a:lnTo>
                    <a:cubicBezTo>
                      <a:pt x="756" y="1437"/>
                      <a:pt x="552" y="1262"/>
                      <a:pt x="486" y="1255"/>
                    </a:cubicBezTo>
                    <a:lnTo>
                      <a:pt x="486" y="1255"/>
                    </a:lnTo>
                    <a:cubicBezTo>
                      <a:pt x="531" y="1166"/>
                      <a:pt x="579" y="1083"/>
                      <a:pt x="631" y="1004"/>
                    </a:cubicBezTo>
                    <a:lnTo>
                      <a:pt x="631" y="1004"/>
                    </a:lnTo>
                    <a:cubicBezTo>
                      <a:pt x="620" y="1055"/>
                      <a:pt x="836" y="1264"/>
                      <a:pt x="885" y="1301"/>
                    </a:cubicBezTo>
                    <a:lnTo>
                      <a:pt x="885" y="1301"/>
                    </a:lnTo>
                    <a:cubicBezTo>
                      <a:pt x="937" y="1339"/>
                      <a:pt x="1003" y="1337"/>
                      <a:pt x="1034" y="1296"/>
                    </a:cubicBezTo>
                    <a:lnTo>
                      <a:pt x="1034" y="1296"/>
                    </a:lnTo>
                    <a:cubicBezTo>
                      <a:pt x="1064" y="1255"/>
                      <a:pt x="1047" y="1191"/>
                      <a:pt x="996" y="1153"/>
                    </a:cubicBezTo>
                    <a:lnTo>
                      <a:pt x="996" y="1153"/>
                    </a:lnTo>
                    <a:cubicBezTo>
                      <a:pt x="946" y="1115"/>
                      <a:pt x="679" y="966"/>
                      <a:pt x="637" y="995"/>
                    </a:cubicBezTo>
                    <a:lnTo>
                      <a:pt x="637" y="995"/>
                    </a:lnTo>
                    <a:cubicBezTo>
                      <a:pt x="671" y="943"/>
                      <a:pt x="707" y="893"/>
                      <a:pt x="744" y="844"/>
                    </a:cubicBezTo>
                    <a:lnTo>
                      <a:pt x="744" y="844"/>
                    </a:lnTo>
                    <a:cubicBezTo>
                      <a:pt x="782" y="794"/>
                      <a:pt x="821" y="746"/>
                      <a:pt x="861" y="700"/>
                    </a:cubicBezTo>
                    <a:lnTo>
                      <a:pt x="861" y="700"/>
                    </a:lnTo>
                    <a:cubicBezTo>
                      <a:pt x="882" y="772"/>
                      <a:pt x="1055" y="957"/>
                      <a:pt x="1099" y="993"/>
                    </a:cubicBezTo>
                    <a:lnTo>
                      <a:pt x="1099" y="993"/>
                    </a:lnTo>
                    <a:cubicBezTo>
                      <a:pt x="1148" y="1034"/>
                      <a:pt x="1214" y="1035"/>
                      <a:pt x="1247" y="996"/>
                    </a:cubicBezTo>
                    <a:lnTo>
                      <a:pt x="1247" y="996"/>
                    </a:lnTo>
                    <a:cubicBezTo>
                      <a:pt x="1280" y="957"/>
                      <a:pt x="1266" y="892"/>
                      <a:pt x="1217" y="851"/>
                    </a:cubicBezTo>
                    <a:lnTo>
                      <a:pt x="1217" y="851"/>
                    </a:lnTo>
                    <a:cubicBezTo>
                      <a:pt x="1174" y="815"/>
                      <a:pt x="962" y="681"/>
                      <a:pt x="887" y="672"/>
                    </a:cubicBezTo>
                    <a:lnTo>
                      <a:pt x="887" y="672"/>
                    </a:lnTo>
                    <a:cubicBezTo>
                      <a:pt x="942" y="613"/>
                      <a:pt x="1000" y="556"/>
                      <a:pt x="1059" y="503"/>
                    </a:cubicBezTo>
                    <a:lnTo>
                      <a:pt x="1059" y="503"/>
                    </a:lnTo>
                    <a:cubicBezTo>
                      <a:pt x="1091" y="561"/>
                      <a:pt x="1333" y="681"/>
                      <a:pt x="1387" y="700"/>
                    </a:cubicBezTo>
                    <a:lnTo>
                      <a:pt x="1387" y="700"/>
                    </a:lnTo>
                    <a:cubicBezTo>
                      <a:pt x="1448" y="721"/>
                      <a:pt x="1511" y="699"/>
                      <a:pt x="1527" y="650"/>
                    </a:cubicBezTo>
                    <a:lnTo>
                      <a:pt x="1527" y="650"/>
                    </a:lnTo>
                    <a:cubicBezTo>
                      <a:pt x="1544" y="603"/>
                      <a:pt x="1508" y="546"/>
                      <a:pt x="1448" y="526"/>
                    </a:cubicBezTo>
                    <a:lnTo>
                      <a:pt x="1448" y="526"/>
                    </a:lnTo>
                    <a:cubicBezTo>
                      <a:pt x="1399" y="509"/>
                      <a:pt x="1187" y="463"/>
                      <a:pt x="1097" y="471"/>
                    </a:cubicBezTo>
                    <a:lnTo>
                      <a:pt x="1097" y="471"/>
                    </a:lnTo>
                    <a:cubicBezTo>
                      <a:pt x="1152" y="424"/>
                      <a:pt x="1210" y="381"/>
                      <a:pt x="1269" y="341"/>
                    </a:cubicBezTo>
                    <a:lnTo>
                      <a:pt x="1269" y="341"/>
                    </a:lnTo>
                    <a:cubicBezTo>
                      <a:pt x="1334" y="357"/>
                      <a:pt x="1585" y="264"/>
                      <a:pt x="1637" y="237"/>
                    </a:cubicBezTo>
                    <a:lnTo>
                      <a:pt x="1637" y="237"/>
                    </a:lnTo>
                    <a:cubicBezTo>
                      <a:pt x="1694" y="208"/>
                      <a:pt x="1721" y="147"/>
                      <a:pt x="1697" y="102"/>
                    </a:cubicBezTo>
                  </a:path>
                </a:pathLst>
              </a:custGeom>
              <a:solidFill>
                <a:srgbClr val="00B050"/>
              </a:solidFill>
              <a:ln w="9525" cap="flat">
                <a:solidFill>
                  <a:srgbClr val="00B050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217"/>
                <a:endParaRPr lang="en-US" dirty="0">
                  <a:solidFill>
                    <a:srgbClr val="747993"/>
                  </a:solidFill>
                  <a:latin typeface="Poppins" pitchFamily="2" charset="77"/>
                </a:endParaRPr>
              </a:p>
            </p:txBody>
          </p:sp>
          <p:sp>
            <p:nvSpPr>
              <p:cNvPr id="28" name="Freeform 66">
                <a:extLst>
                  <a:ext uri="{FF2B5EF4-FFF2-40B4-BE49-F238E27FC236}">
                    <a16:creationId xmlns:a16="http://schemas.microsoft.com/office/drawing/2014/main" id="{FA3AF9F8-BF68-406F-83A7-FAB40399D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4747" y="3190473"/>
                <a:ext cx="409593" cy="579466"/>
              </a:xfrm>
              <a:custGeom>
                <a:avLst/>
                <a:gdLst>
                  <a:gd name="T0" fmla="*/ 1532 w 1771"/>
                  <a:gd name="T1" fmla="*/ 1344 h 2017"/>
                  <a:gd name="T2" fmla="*/ 1532 w 1771"/>
                  <a:gd name="T3" fmla="*/ 1344 h 2017"/>
                  <a:gd name="T4" fmla="*/ 1087 w 1771"/>
                  <a:gd name="T5" fmla="*/ 782 h 2017"/>
                  <a:gd name="T6" fmla="*/ 1087 w 1771"/>
                  <a:gd name="T7" fmla="*/ 782 h 2017"/>
                  <a:gd name="T8" fmla="*/ 1015 w 1771"/>
                  <a:gd name="T9" fmla="*/ 713 h 2017"/>
                  <a:gd name="T10" fmla="*/ 1015 w 1771"/>
                  <a:gd name="T11" fmla="*/ 713 h 2017"/>
                  <a:gd name="T12" fmla="*/ 1290 w 1771"/>
                  <a:gd name="T13" fmla="*/ 445 h 2017"/>
                  <a:gd name="T14" fmla="*/ 1290 w 1771"/>
                  <a:gd name="T15" fmla="*/ 445 h 2017"/>
                  <a:gd name="T16" fmla="*/ 1278 w 1771"/>
                  <a:gd name="T17" fmla="*/ 297 h 2017"/>
                  <a:gd name="T18" fmla="*/ 1278 w 1771"/>
                  <a:gd name="T19" fmla="*/ 297 h 2017"/>
                  <a:gd name="T20" fmla="*/ 1137 w 1771"/>
                  <a:gd name="T21" fmla="*/ 342 h 2017"/>
                  <a:gd name="T22" fmla="*/ 1137 w 1771"/>
                  <a:gd name="T23" fmla="*/ 342 h 2017"/>
                  <a:gd name="T24" fmla="*/ 993 w 1771"/>
                  <a:gd name="T25" fmla="*/ 694 h 2017"/>
                  <a:gd name="T26" fmla="*/ 993 w 1771"/>
                  <a:gd name="T27" fmla="*/ 694 h 2017"/>
                  <a:gd name="T28" fmla="*/ 728 w 1771"/>
                  <a:gd name="T29" fmla="*/ 491 h 2017"/>
                  <a:gd name="T30" fmla="*/ 728 w 1771"/>
                  <a:gd name="T31" fmla="*/ 491 h 2017"/>
                  <a:gd name="T32" fmla="*/ 824 w 1771"/>
                  <a:gd name="T33" fmla="*/ 122 h 2017"/>
                  <a:gd name="T34" fmla="*/ 824 w 1771"/>
                  <a:gd name="T35" fmla="*/ 122 h 2017"/>
                  <a:gd name="T36" fmla="*/ 737 w 1771"/>
                  <a:gd name="T37" fmla="*/ 2 h 2017"/>
                  <a:gd name="T38" fmla="*/ 737 w 1771"/>
                  <a:gd name="T39" fmla="*/ 2 h 2017"/>
                  <a:gd name="T40" fmla="*/ 640 w 1771"/>
                  <a:gd name="T41" fmla="*/ 113 h 2017"/>
                  <a:gd name="T42" fmla="*/ 640 w 1771"/>
                  <a:gd name="T43" fmla="*/ 113 h 2017"/>
                  <a:gd name="T44" fmla="*/ 685 w 1771"/>
                  <a:gd name="T45" fmla="*/ 463 h 2017"/>
                  <a:gd name="T46" fmla="*/ 685 w 1771"/>
                  <a:gd name="T47" fmla="*/ 463 h 2017"/>
                  <a:gd name="T48" fmla="*/ 492 w 1771"/>
                  <a:gd name="T49" fmla="*/ 357 h 2017"/>
                  <a:gd name="T50" fmla="*/ 492 w 1771"/>
                  <a:gd name="T51" fmla="*/ 357 h 2017"/>
                  <a:gd name="T52" fmla="*/ 153 w 1771"/>
                  <a:gd name="T53" fmla="*/ 159 h 2017"/>
                  <a:gd name="T54" fmla="*/ 153 w 1771"/>
                  <a:gd name="T55" fmla="*/ 159 h 2017"/>
                  <a:gd name="T56" fmla="*/ 15 w 1771"/>
                  <a:gd name="T57" fmla="*/ 214 h 2017"/>
                  <a:gd name="T58" fmla="*/ 15 w 1771"/>
                  <a:gd name="T59" fmla="*/ 214 h 2017"/>
                  <a:gd name="T60" fmla="*/ 99 w 1771"/>
                  <a:gd name="T61" fmla="*/ 336 h 2017"/>
                  <a:gd name="T62" fmla="*/ 99 w 1771"/>
                  <a:gd name="T63" fmla="*/ 336 h 2017"/>
                  <a:gd name="T64" fmla="*/ 466 w 1771"/>
                  <a:gd name="T65" fmla="*/ 374 h 2017"/>
                  <a:gd name="T66" fmla="*/ 466 w 1771"/>
                  <a:gd name="T67" fmla="*/ 374 h 2017"/>
                  <a:gd name="T68" fmla="*/ 674 w 1771"/>
                  <a:gd name="T69" fmla="*/ 489 h 2017"/>
                  <a:gd name="T70" fmla="*/ 674 w 1771"/>
                  <a:gd name="T71" fmla="*/ 489 h 2017"/>
                  <a:gd name="T72" fmla="*/ 326 w 1771"/>
                  <a:gd name="T73" fmla="*/ 506 h 2017"/>
                  <a:gd name="T74" fmla="*/ 326 w 1771"/>
                  <a:gd name="T75" fmla="*/ 506 h 2017"/>
                  <a:gd name="T76" fmla="*/ 233 w 1771"/>
                  <a:gd name="T77" fmla="*/ 622 h 2017"/>
                  <a:gd name="T78" fmla="*/ 233 w 1771"/>
                  <a:gd name="T79" fmla="*/ 622 h 2017"/>
                  <a:gd name="T80" fmla="*/ 367 w 1771"/>
                  <a:gd name="T81" fmla="*/ 686 h 2017"/>
                  <a:gd name="T82" fmla="*/ 367 w 1771"/>
                  <a:gd name="T83" fmla="*/ 686 h 2017"/>
                  <a:gd name="T84" fmla="*/ 719 w 1771"/>
                  <a:gd name="T85" fmla="*/ 517 h 2017"/>
                  <a:gd name="T86" fmla="*/ 719 w 1771"/>
                  <a:gd name="T87" fmla="*/ 517 h 2017"/>
                  <a:gd name="T88" fmla="*/ 987 w 1771"/>
                  <a:gd name="T89" fmla="*/ 724 h 2017"/>
                  <a:gd name="T90" fmla="*/ 987 w 1771"/>
                  <a:gd name="T91" fmla="*/ 724 h 2017"/>
                  <a:gd name="T92" fmla="*/ 731 w 1771"/>
                  <a:gd name="T93" fmla="*/ 1004 h 2017"/>
                  <a:gd name="T94" fmla="*/ 731 w 1771"/>
                  <a:gd name="T95" fmla="*/ 1004 h 2017"/>
                  <a:gd name="T96" fmla="*/ 751 w 1771"/>
                  <a:gd name="T97" fmla="*/ 1151 h 2017"/>
                  <a:gd name="T98" fmla="*/ 751 w 1771"/>
                  <a:gd name="T99" fmla="*/ 1151 h 2017"/>
                  <a:gd name="T100" fmla="*/ 890 w 1771"/>
                  <a:gd name="T101" fmla="*/ 1099 h 2017"/>
                  <a:gd name="T102" fmla="*/ 890 w 1771"/>
                  <a:gd name="T103" fmla="*/ 1099 h 2017"/>
                  <a:gd name="T104" fmla="*/ 1016 w 1771"/>
                  <a:gd name="T105" fmla="*/ 751 h 2017"/>
                  <a:gd name="T106" fmla="*/ 1016 w 1771"/>
                  <a:gd name="T107" fmla="*/ 751 h 2017"/>
                  <a:gd name="T108" fmla="*/ 1068 w 1771"/>
                  <a:gd name="T109" fmla="*/ 801 h 2017"/>
                  <a:gd name="T110" fmla="*/ 1068 w 1771"/>
                  <a:gd name="T111" fmla="*/ 801 h 2017"/>
                  <a:gd name="T112" fmla="*/ 1509 w 1771"/>
                  <a:gd name="T113" fmla="*/ 1357 h 2017"/>
                  <a:gd name="T114" fmla="*/ 1509 w 1771"/>
                  <a:gd name="T115" fmla="*/ 1357 h 2017"/>
                  <a:gd name="T116" fmla="*/ 1745 w 1771"/>
                  <a:gd name="T117" fmla="*/ 2016 h 2017"/>
                  <a:gd name="T118" fmla="*/ 1770 w 1771"/>
                  <a:gd name="T119" fmla="*/ 2008 h 2017"/>
                  <a:gd name="T120" fmla="*/ 1770 w 1771"/>
                  <a:gd name="T121" fmla="*/ 2008 h 2017"/>
                  <a:gd name="T122" fmla="*/ 1532 w 1771"/>
                  <a:gd name="T123" fmla="*/ 1344 h 2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71" h="2017">
                    <a:moveTo>
                      <a:pt x="1532" y="1344"/>
                    </a:moveTo>
                    <a:lnTo>
                      <a:pt x="1532" y="1344"/>
                    </a:lnTo>
                    <a:cubicBezTo>
                      <a:pt x="1400" y="1131"/>
                      <a:pt x="1250" y="942"/>
                      <a:pt x="1087" y="782"/>
                    </a:cubicBezTo>
                    <a:lnTo>
                      <a:pt x="1087" y="782"/>
                    </a:lnTo>
                    <a:cubicBezTo>
                      <a:pt x="1063" y="758"/>
                      <a:pt x="1039" y="735"/>
                      <a:pt x="1015" y="713"/>
                    </a:cubicBezTo>
                    <a:lnTo>
                      <a:pt x="1015" y="713"/>
                    </a:lnTo>
                    <a:cubicBezTo>
                      <a:pt x="1077" y="700"/>
                      <a:pt x="1258" y="494"/>
                      <a:pt x="1290" y="445"/>
                    </a:cubicBezTo>
                    <a:lnTo>
                      <a:pt x="1290" y="445"/>
                    </a:lnTo>
                    <a:cubicBezTo>
                      <a:pt x="1326" y="392"/>
                      <a:pt x="1321" y="326"/>
                      <a:pt x="1278" y="297"/>
                    </a:cubicBezTo>
                    <a:lnTo>
                      <a:pt x="1278" y="297"/>
                    </a:lnTo>
                    <a:cubicBezTo>
                      <a:pt x="1236" y="269"/>
                      <a:pt x="1173" y="289"/>
                      <a:pt x="1137" y="342"/>
                    </a:cubicBezTo>
                    <a:lnTo>
                      <a:pt x="1137" y="342"/>
                    </a:lnTo>
                    <a:cubicBezTo>
                      <a:pt x="1105" y="389"/>
                      <a:pt x="988" y="624"/>
                      <a:pt x="993" y="694"/>
                    </a:cubicBezTo>
                    <a:lnTo>
                      <a:pt x="993" y="694"/>
                    </a:lnTo>
                    <a:cubicBezTo>
                      <a:pt x="908" y="619"/>
                      <a:pt x="820" y="551"/>
                      <a:pt x="728" y="491"/>
                    </a:cubicBezTo>
                    <a:lnTo>
                      <a:pt x="728" y="491"/>
                    </a:lnTo>
                    <a:cubicBezTo>
                      <a:pt x="775" y="441"/>
                      <a:pt x="821" y="179"/>
                      <a:pt x="824" y="122"/>
                    </a:cubicBezTo>
                    <a:lnTo>
                      <a:pt x="824" y="122"/>
                    </a:lnTo>
                    <a:cubicBezTo>
                      <a:pt x="827" y="58"/>
                      <a:pt x="788" y="5"/>
                      <a:pt x="737" y="2"/>
                    </a:cubicBezTo>
                    <a:lnTo>
                      <a:pt x="737" y="2"/>
                    </a:lnTo>
                    <a:cubicBezTo>
                      <a:pt x="687" y="0"/>
                      <a:pt x="642" y="49"/>
                      <a:pt x="640" y="113"/>
                    </a:cubicBezTo>
                    <a:lnTo>
                      <a:pt x="640" y="113"/>
                    </a:lnTo>
                    <a:cubicBezTo>
                      <a:pt x="637" y="164"/>
                      <a:pt x="653" y="378"/>
                      <a:pt x="685" y="463"/>
                    </a:cubicBezTo>
                    <a:lnTo>
                      <a:pt x="685" y="463"/>
                    </a:lnTo>
                    <a:cubicBezTo>
                      <a:pt x="622" y="424"/>
                      <a:pt x="558" y="389"/>
                      <a:pt x="492" y="357"/>
                    </a:cubicBezTo>
                    <a:lnTo>
                      <a:pt x="492" y="357"/>
                    </a:lnTo>
                    <a:cubicBezTo>
                      <a:pt x="499" y="307"/>
                      <a:pt x="213" y="177"/>
                      <a:pt x="153" y="159"/>
                    </a:cubicBezTo>
                    <a:lnTo>
                      <a:pt x="153" y="159"/>
                    </a:lnTo>
                    <a:cubicBezTo>
                      <a:pt x="91" y="140"/>
                      <a:pt x="30" y="164"/>
                      <a:pt x="15" y="214"/>
                    </a:cubicBezTo>
                    <a:lnTo>
                      <a:pt x="15" y="214"/>
                    </a:lnTo>
                    <a:cubicBezTo>
                      <a:pt x="0" y="262"/>
                      <a:pt x="38" y="317"/>
                      <a:pt x="99" y="336"/>
                    </a:cubicBezTo>
                    <a:lnTo>
                      <a:pt x="99" y="336"/>
                    </a:lnTo>
                    <a:cubicBezTo>
                      <a:pt x="151" y="352"/>
                      <a:pt x="388" y="393"/>
                      <a:pt x="466" y="374"/>
                    </a:cubicBezTo>
                    <a:lnTo>
                      <a:pt x="466" y="374"/>
                    </a:lnTo>
                    <a:cubicBezTo>
                      <a:pt x="537" y="408"/>
                      <a:pt x="607" y="446"/>
                      <a:pt x="674" y="489"/>
                    </a:cubicBezTo>
                    <a:lnTo>
                      <a:pt x="674" y="489"/>
                    </a:lnTo>
                    <a:cubicBezTo>
                      <a:pt x="582" y="473"/>
                      <a:pt x="375" y="495"/>
                      <a:pt x="326" y="506"/>
                    </a:cubicBezTo>
                    <a:lnTo>
                      <a:pt x="326" y="506"/>
                    </a:lnTo>
                    <a:cubicBezTo>
                      <a:pt x="263" y="520"/>
                      <a:pt x="222" y="572"/>
                      <a:pt x="233" y="622"/>
                    </a:cubicBezTo>
                    <a:lnTo>
                      <a:pt x="233" y="622"/>
                    </a:lnTo>
                    <a:cubicBezTo>
                      <a:pt x="245" y="671"/>
                      <a:pt x="304" y="700"/>
                      <a:pt x="367" y="686"/>
                    </a:cubicBezTo>
                    <a:lnTo>
                      <a:pt x="367" y="686"/>
                    </a:lnTo>
                    <a:cubicBezTo>
                      <a:pt x="427" y="672"/>
                      <a:pt x="705" y="569"/>
                      <a:pt x="719" y="517"/>
                    </a:cubicBezTo>
                    <a:lnTo>
                      <a:pt x="719" y="517"/>
                    </a:lnTo>
                    <a:cubicBezTo>
                      <a:pt x="812" y="578"/>
                      <a:pt x="901" y="647"/>
                      <a:pt x="987" y="724"/>
                    </a:cubicBezTo>
                    <a:lnTo>
                      <a:pt x="987" y="724"/>
                    </a:lnTo>
                    <a:cubicBezTo>
                      <a:pt x="922" y="751"/>
                      <a:pt x="761" y="955"/>
                      <a:pt x="731" y="1004"/>
                    </a:cubicBezTo>
                    <a:lnTo>
                      <a:pt x="731" y="1004"/>
                    </a:lnTo>
                    <a:cubicBezTo>
                      <a:pt x="698" y="1059"/>
                      <a:pt x="707" y="1125"/>
                      <a:pt x="751" y="1151"/>
                    </a:cubicBezTo>
                    <a:lnTo>
                      <a:pt x="751" y="1151"/>
                    </a:lnTo>
                    <a:cubicBezTo>
                      <a:pt x="794" y="1177"/>
                      <a:pt x="856" y="1154"/>
                      <a:pt x="890" y="1099"/>
                    </a:cubicBezTo>
                    <a:lnTo>
                      <a:pt x="890" y="1099"/>
                    </a:lnTo>
                    <a:cubicBezTo>
                      <a:pt x="918" y="1052"/>
                      <a:pt x="1015" y="831"/>
                      <a:pt x="1016" y="751"/>
                    </a:cubicBezTo>
                    <a:lnTo>
                      <a:pt x="1016" y="751"/>
                    </a:lnTo>
                    <a:cubicBezTo>
                      <a:pt x="1034" y="767"/>
                      <a:pt x="1051" y="784"/>
                      <a:pt x="1068" y="801"/>
                    </a:cubicBezTo>
                    <a:lnTo>
                      <a:pt x="1068" y="801"/>
                    </a:lnTo>
                    <a:cubicBezTo>
                      <a:pt x="1230" y="959"/>
                      <a:pt x="1378" y="1146"/>
                      <a:pt x="1509" y="1357"/>
                    </a:cubicBezTo>
                    <a:lnTo>
                      <a:pt x="1509" y="1357"/>
                    </a:lnTo>
                    <a:cubicBezTo>
                      <a:pt x="1731" y="1717"/>
                      <a:pt x="1743" y="2013"/>
                      <a:pt x="1745" y="2016"/>
                    </a:cubicBezTo>
                    <a:lnTo>
                      <a:pt x="1770" y="2008"/>
                    </a:lnTo>
                    <a:lnTo>
                      <a:pt x="1770" y="2008"/>
                    </a:lnTo>
                    <a:cubicBezTo>
                      <a:pt x="1769" y="2005"/>
                      <a:pt x="1756" y="1706"/>
                      <a:pt x="1532" y="1344"/>
                    </a:cubicBezTo>
                  </a:path>
                </a:pathLst>
              </a:cu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p:spPr>
            <p:txBody>
              <a:bodyPr wrap="none" anchor="ctr"/>
              <a:lstStyle/>
              <a:p>
                <a:pPr defTabSz="914217"/>
                <a:endParaRPr lang="en-US" dirty="0">
                  <a:solidFill>
                    <a:srgbClr val="747993"/>
                  </a:solidFill>
                  <a:latin typeface="Poppins" pitchFamily="2" charset="77"/>
                </a:endParaRPr>
              </a:p>
            </p:txBody>
          </p:sp>
          <p:sp>
            <p:nvSpPr>
              <p:cNvPr id="29" name="Freeform 67">
                <a:extLst>
                  <a:ext uri="{FF2B5EF4-FFF2-40B4-BE49-F238E27FC236}">
                    <a16:creationId xmlns:a16="http://schemas.microsoft.com/office/drawing/2014/main" id="{9280E7B5-E142-4453-B7B2-A8DEC8CB7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9538" y="3460552"/>
                <a:ext cx="386158" cy="633989"/>
              </a:xfrm>
              <a:custGeom>
                <a:avLst/>
                <a:gdLst>
                  <a:gd name="T0" fmla="*/ 1649 w 1672"/>
                  <a:gd name="T1" fmla="*/ 1053 h 2206"/>
                  <a:gd name="T2" fmla="*/ 1504 w 1672"/>
                  <a:gd name="T3" fmla="*/ 1023 h 2206"/>
                  <a:gd name="T4" fmla="*/ 1202 w 1672"/>
                  <a:gd name="T5" fmla="*/ 1270 h 2206"/>
                  <a:gd name="T6" fmla="*/ 1065 w 1672"/>
                  <a:gd name="T7" fmla="*/ 1000 h 2206"/>
                  <a:gd name="T8" fmla="*/ 1394 w 1672"/>
                  <a:gd name="T9" fmla="*/ 791 h 2206"/>
                  <a:gd name="T10" fmla="*/ 1411 w 1672"/>
                  <a:gd name="T11" fmla="*/ 644 h 2206"/>
                  <a:gd name="T12" fmla="*/ 1263 w 1672"/>
                  <a:gd name="T13" fmla="*/ 661 h 2206"/>
                  <a:gd name="T14" fmla="*/ 1054 w 1672"/>
                  <a:gd name="T15" fmla="*/ 982 h 2206"/>
                  <a:gd name="T16" fmla="*/ 963 w 1672"/>
                  <a:gd name="T17" fmla="*/ 837 h 2206"/>
                  <a:gd name="T18" fmla="*/ 843 w 1672"/>
                  <a:gd name="T19" fmla="*/ 676 h 2206"/>
                  <a:gd name="T20" fmla="*/ 1173 w 1672"/>
                  <a:gd name="T21" fmla="*/ 466 h 2206"/>
                  <a:gd name="T22" fmla="*/ 1188 w 1672"/>
                  <a:gd name="T23" fmla="*/ 318 h 2206"/>
                  <a:gd name="T24" fmla="*/ 1041 w 1672"/>
                  <a:gd name="T25" fmla="*/ 335 h 2206"/>
                  <a:gd name="T26" fmla="*/ 834 w 1672"/>
                  <a:gd name="T27" fmla="*/ 664 h 2206"/>
                  <a:gd name="T28" fmla="*/ 660 w 1672"/>
                  <a:gd name="T29" fmla="*/ 473 h 2206"/>
                  <a:gd name="T30" fmla="*/ 906 w 1672"/>
                  <a:gd name="T31" fmla="*/ 166 h 2206"/>
                  <a:gd name="T32" fmla="*/ 873 w 1672"/>
                  <a:gd name="T33" fmla="*/ 22 h 2206"/>
                  <a:gd name="T34" fmla="*/ 739 w 1672"/>
                  <a:gd name="T35" fmla="*/ 87 h 2206"/>
                  <a:gd name="T36" fmla="*/ 650 w 1672"/>
                  <a:gd name="T37" fmla="*/ 463 h 2206"/>
                  <a:gd name="T38" fmla="*/ 464 w 1672"/>
                  <a:gd name="T39" fmla="*/ 302 h 2206"/>
                  <a:gd name="T40" fmla="*/ 170 w 1672"/>
                  <a:gd name="T41" fmla="*/ 41 h 2206"/>
                  <a:gd name="T42" fmla="*/ 24 w 1672"/>
                  <a:gd name="T43" fmla="*/ 67 h 2206"/>
                  <a:gd name="T44" fmla="*/ 82 w 1672"/>
                  <a:gd name="T45" fmla="*/ 203 h 2206"/>
                  <a:gd name="T46" fmla="*/ 435 w 1672"/>
                  <a:gd name="T47" fmla="*/ 314 h 2206"/>
                  <a:gd name="T48" fmla="*/ 608 w 1672"/>
                  <a:gd name="T49" fmla="*/ 460 h 2206"/>
                  <a:gd name="T50" fmla="*/ 254 w 1672"/>
                  <a:gd name="T51" fmla="*/ 495 h 2206"/>
                  <a:gd name="T52" fmla="*/ 168 w 1672"/>
                  <a:gd name="T53" fmla="*/ 616 h 2206"/>
                  <a:gd name="T54" fmla="*/ 305 w 1672"/>
                  <a:gd name="T55" fmla="*/ 673 h 2206"/>
                  <a:gd name="T56" fmla="*/ 644 w 1672"/>
                  <a:gd name="T57" fmla="*/ 494 h 2206"/>
                  <a:gd name="T58" fmla="*/ 807 w 1672"/>
                  <a:gd name="T59" fmla="*/ 673 h 2206"/>
                  <a:gd name="T60" fmla="*/ 468 w 1672"/>
                  <a:gd name="T61" fmla="*/ 832 h 2206"/>
                  <a:gd name="T62" fmla="*/ 429 w 1672"/>
                  <a:gd name="T63" fmla="*/ 976 h 2206"/>
                  <a:gd name="T64" fmla="*/ 577 w 1672"/>
                  <a:gd name="T65" fmla="*/ 981 h 2206"/>
                  <a:gd name="T66" fmla="*/ 830 w 1672"/>
                  <a:gd name="T67" fmla="*/ 702 h 2206"/>
                  <a:gd name="T68" fmla="*/ 940 w 1672"/>
                  <a:gd name="T69" fmla="*/ 851 h 2206"/>
                  <a:gd name="T70" fmla="*/ 1039 w 1672"/>
                  <a:gd name="T71" fmla="*/ 1009 h 2206"/>
                  <a:gd name="T72" fmla="*/ 672 w 1672"/>
                  <a:gd name="T73" fmla="*/ 1146 h 2206"/>
                  <a:gd name="T74" fmla="*/ 626 w 1672"/>
                  <a:gd name="T75" fmla="*/ 1288 h 2206"/>
                  <a:gd name="T76" fmla="*/ 774 w 1672"/>
                  <a:gd name="T77" fmla="*/ 1300 h 2206"/>
                  <a:gd name="T78" fmla="*/ 1044 w 1672"/>
                  <a:gd name="T79" fmla="*/ 1017 h 2206"/>
                  <a:gd name="T80" fmla="*/ 1175 w 1672"/>
                  <a:gd name="T81" fmla="*/ 1276 h 2206"/>
                  <a:gd name="T82" fmla="*/ 855 w 1672"/>
                  <a:gd name="T83" fmla="*/ 1484 h 2206"/>
                  <a:gd name="T84" fmla="*/ 838 w 1672"/>
                  <a:gd name="T85" fmla="*/ 1631 h 2206"/>
                  <a:gd name="T86" fmla="*/ 985 w 1672"/>
                  <a:gd name="T87" fmla="*/ 1615 h 2206"/>
                  <a:gd name="T88" fmla="*/ 1192 w 1672"/>
                  <a:gd name="T89" fmla="*/ 1313 h 2206"/>
                  <a:gd name="T90" fmla="*/ 1261 w 1672"/>
                  <a:gd name="T91" fmla="*/ 1485 h 2206"/>
                  <a:gd name="T92" fmla="*/ 1280 w 1672"/>
                  <a:gd name="T93" fmla="*/ 1537 h 2206"/>
                  <a:gd name="T94" fmla="*/ 997 w 1672"/>
                  <a:gd name="T95" fmla="*/ 1801 h 2206"/>
                  <a:gd name="T96" fmla="*/ 1006 w 1672"/>
                  <a:gd name="T97" fmla="*/ 1949 h 2206"/>
                  <a:gd name="T98" fmla="*/ 1149 w 1672"/>
                  <a:gd name="T99" fmla="*/ 1906 h 2206"/>
                  <a:gd name="T100" fmla="*/ 1296 w 1672"/>
                  <a:gd name="T101" fmla="*/ 1585 h 2206"/>
                  <a:gd name="T102" fmla="*/ 1466 w 1672"/>
                  <a:gd name="T103" fmla="*/ 2202 h 2206"/>
                  <a:gd name="T104" fmla="*/ 1286 w 1672"/>
                  <a:gd name="T105" fmla="*/ 1476 h 2206"/>
                  <a:gd name="T106" fmla="*/ 1208 w 1672"/>
                  <a:gd name="T107" fmla="*/ 1282 h 2206"/>
                  <a:gd name="T108" fmla="*/ 1587 w 1672"/>
                  <a:gd name="T109" fmla="*/ 1188 h 2206"/>
                  <a:gd name="T110" fmla="*/ 1649 w 1672"/>
                  <a:gd name="T111" fmla="*/ 1053 h 2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72" h="2206">
                    <a:moveTo>
                      <a:pt x="1649" y="1053"/>
                    </a:moveTo>
                    <a:lnTo>
                      <a:pt x="1649" y="1053"/>
                    </a:lnTo>
                    <a:cubicBezTo>
                      <a:pt x="1625" y="1007"/>
                      <a:pt x="1561" y="994"/>
                      <a:pt x="1504" y="1023"/>
                    </a:cubicBezTo>
                    <a:lnTo>
                      <a:pt x="1504" y="1023"/>
                    </a:lnTo>
                    <a:cubicBezTo>
                      <a:pt x="1449" y="1050"/>
                      <a:pt x="1206" y="1215"/>
                      <a:pt x="1202" y="1270"/>
                    </a:cubicBezTo>
                    <a:lnTo>
                      <a:pt x="1202" y="1270"/>
                    </a:lnTo>
                    <a:cubicBezTo>
                      <a:pt x="1160" y="1175"/>
                      <a:pt x="1114" y="1086"/>
                      <a:pt x="1065" y="1000"/>
                    </a:cubicBezTo>
                    <a:lnTo>
                      <a:pt x="1065" y="1000"/>
                    </a:lnTo>
                    <a:cubicBezTo>
                      <a:pt x="1116" y="1017"/>
                      <a:pt x="1351" y="834"/>
                      <a:pt x="1394" y="791"/>
                    </a:cubicBezTo>
                    <a:lnTo>
                      <a:pt x="1394" y="791"/>
                    </a:lnTo>
                    <a:cubicBezTo>
                      <a:pt x="1440" y="745"/>
                      <a:pt x="1447" y="680"/>
                      <a:pt x="1411" y="644"/>
                    </a:cubicBezTo>
                    <a:lnTo>
                      <a:pt x="1411" y="644"/>
                    </a:lnTo>
                    <a:cubicBezTo>
                      <a:pt x="1375" y="607"/>
                      <a:pt x="1309" y="615"/>
                      <a:pt x="1263" y="661"/>
                    </a:cubicBezTo>
                    <a:lnTo>
                      <a:pt x="1263" y="661"/>
                    </a:lnTo>
                    <a:cubicBezTo>
                      <a:pt x="1222" y="702"/>
                      <a:pt x="1055" y="917"/>
                      <a:pt x="1054" y="982"/>
                    </a:cubicBezTo>
                    <a:lnTo>
                      <a:pt x="1054" y="982"/>
                    </a:lnTo>
                    <a:cubicBezTo>
                      <a:pt x="1025" y="932"/>
                      <a:pt x="994" y="884"/>
                      <a:pt x="963" y="837"/>
                    </a:cubicBezTo>
                    <a:lnTo>
                      <a:pt x="963" y="837"/>
                    </a:lnTo>
                    <a:cubicBezTo>
                      <a:pt x="924" y="780"/>
                      <a:pt x="885" y="727"/>
                      <a:pt x="843" y="676"/>
                    </a:cubicBezTo>
                    <a:lnTo>
                      <a:pt x="843" y="676"/>
                    </a:lnTo>
                    <a:cubicBezTo>
                      <a:pt x="894" y="693"/>
                      <a:pt x="1130" y="509"/>
                      <a:pt x="1173" y="466"/>
                    </a:cubicBezTo>
                    <a:lnTo>
                      <a:pt x="1173" y="466"/>
                    </a:lnTo>
                    <a:cubicBezTo>
                      <a:pt x="1217" y="420"/>
                      <a:pt x="1225" y="353"/>
                      <a:pt x="1188" y="318"/>
                    </a:cubicBezTo>
                    <a:lnTo>
                      <a:pt x="1188" y="318"/>
                    </a:lnTo>
                    <a:cubicBezTo>
                      <a:pt x="1152" y="282"/>
                      <a:pt x="1086" y="290"/>
                      <a:pt x="1041" y="335"/>
                    </a:cubicBezTo>
                    <a:lnTo>
                      <a:pt x="1041" y="335"/>
                    </a:lnTo>
                    <a:cubicBezTo>
                      <a:pt x="999" y="379"/>
                      <a:pt x="824" y="607"/>
                      <a:pt x="834" y="664"/>
                    </a:cubicBezTo>
                    <a:lnTo>
                      <a:pt x="834" y="664"/>
                    </a:lnTo>
                    <a:cubicBezTo>
                      <a:pt x="779" y="596"/>
                      <a:pt x="721" y="532"/>
                      <a:pt x="660" y="473"/>
                    </a:cubicBezTo>
                    <a:lnTo>
                      <a:pt x="660" y="473"/>
                    </a:lnTo>
                    <a:cubicBezTo>
                      <a:pt x="709" y="486"/>
                      <a:pt x="879" y="223"/>
                      <a:pt x="906" y="166"/>
                    </a:cubicBezTo>
                    <a:lnTo>
                      <a:pt x="906" y="166"/>
                    </a:lnTo>
                    <a:cubicBezTo>
                      <a:pt x="934" y="109"/>
                      <a:pt x="919" y="44"/>
                      <a:pt x="873" y="22"/>
                    </a:cubicBezTo>
                    <a:lnTo>
                      <a:pt x="873" y="22"/>
                    </a:lnTo>
                    <a:cubicBezTo>
                      <a:pt x="827" y="0"/>
                      <a:pt x="767" y="30"/>
                      <a:pt x="739" y="87"/>
                    </a:cubicBezTo>
                    <a:lnTo>
                      <a:pt x="739" y="87"/>
                    </a:lnTo>
                    <a:cubicBezTo>
                      <a:pt x="713" y="141"/>
                      <a:pt x="625" y="409"/>
                      <a:pt x="650" y="463"/>
                    </a:cubicBezTo>
                    <a:lnTo>
                      <a:pt x="650" y="463"/>
                    </a:lnTo>
                    <a:cubicBezTo>
                      <a:pt x="591" y="405"/>
                      <a:pt x="528" y="352"/>
                      <a:pt x="464" y="302"/>
                    </a:cubicBezTo>
                    <a:lnTo>
                      <a:pt x="464" y="302"/>
                    </a:lnTo>
                    <a:cubicBezTo>
                      <a:pt x="480" y="255"/>
                      <a:pt x="225" y="71"/>
                      <a:pt x="170" y="41"/>
                    </a:cubicBezTo>
                    <a:lnTo>
                      <a:pt x="170" y="41"/>
                    </a:lnTo>
                    <a:cubicBezTo>
                      <a:pt x="114" y="10"/>
                      <a:pt x="48" y="22"/>
                      <a:pt x="24" y="67"/>
                    </a:cubicBezTo>
                    <a:lnTo>
                      <a:pt x="24" y="67"/>
                    </a:lnTo>
                    <a:cubicBezTo>
                      <a:pt x="0" y="111"/>
                      <a:pt x="26" y="173"/>
                      <a:pt x="82" y="203"/>
                    </a:cubicBezTo>
                    <a:lnTo>
                      <a:pt x="82" y="203"/>
                    </a:lnTo>
                    <a:cubicBezTo>
                      <a:pt x="130" y="229"/>
                      <a:pt x="354" y="316"/>
                      <a:pt x="435" y="314"/>
                    </a:cubicBezTo>
                    <a:lnTo>
                      <a:pt x="435" y="314"/>
                    </a:lnTo>
                    <a:cubicBezTo>
                      <a:pt x="494" y="359"/>
                      <a:pt x="552" y="408"/>
                      <a:pt x="608" y="460"/>
                    </a:cubicBezTo>
                    <a:lnTo>
                      <a:pt x="608" y="460"/>
                    </a:lnTo>
                    <a:cubicBezTo>
                      <a:pt x="518" y="447"/>
                      <a:pt x="304" y="481"/>
                      <a:pt x="254" y="495"/>
                    </a:cubicBezTo>
                    <a:lnTo>
                      <a:pt x="254" y="495"/>
                    </a:lnTo>
                    <a:cubicBezTo>
                      <a:pt x="193" y="513"/>
                      <a:pt x="154" y="566"/>
                      <a:pt x="168" y="616"/>
                    </a:cubicBezTo>
                    <a:lnTo>
                      <a:pt x="168" y="616"/>
                    </a:lnTo>
                    <a:cubicBezTo>
                      <a:pt x="182" y="665"/>
                      <a:pt x="244" y="690"/>
                      <a:pt x="305" y="673"/>
                    </a:cubicBezTo>
                    <a:lnTo>
                      <a:pt x="305" y="673"/>
                    </a:lnTo>
                    <a:cubicBezTo>
                      <a:pt x="361" y="657"/>
                      <a:pt x="608" y="550"/>
                      <a:pt x="644" y="494"/>
                    </a:cubicBezTo>
                    <a:lnTo>
                      <a:pt x="644" y="494"/>
                    </a:lnTo>
                    <a:cubicBezTo>
                      <a:pt x="701" y="550"/>
                      <a:pt x="755" y="610"/>
                      <a:pt x="807" y="673"/>
                    </a:cubicBezTo>
                    <a:lnTo>
                      <a:pt x="807" y="673"/>
                    </a:lnTo>
                    <a:cubicBezTo>
                      <a:pt x="731" y="677"/>
                      <a:pt x="512" y="799"/>
                      <a:pt x="468" y="832"/>
                    </a:cubicBezTo>
                    <a:lnTo>
                      <a:pt x="468" y="832"/>
                    </a:lnTo>
                    <a:cubicBezTo>
                      <a:pt x="416" y="871"/>
                      <a:pt x="399" y="934"/>
                      <a:pt x="429" y="976"/>
                    </a:cubicBezTo>
                    <a:lnTo>
                      <a:pt x="429" y="976"/>
                    </a:lnTo>
                    <a:cubicBezTo>
                      <a:pt x="460" y="1017"/>
                      <a:pt x="526" y="1019"/>
                      <a:pt x="577" y="981"/>
                    </a:cubicBezTo>
                    <a:lnTo>
                      <a:pt x="577" y="981"/>
                    </a:lnTo>
                    <a:cubicBezTo>
                      <a:pt x="622" y="947"/>
                      <a:pt x="807" y="772"/>
                      <a:pt x="830" y="702"/>
                    </a:cubicBezTo>
                    <a:lnTo>
                      <a:pt x="830" y="702"/>
                    </a:lnTo>
                    <a:cubicBezTo>
                      <a:pt x="868" y="750"/>
                      <a:pt x="905" y="799"/>
                      <a:pt x="940" y="851"/>
                    </a:cubicBezTo>
                    <a:lnTo>
                      <a:pt x="940" y="851"/>
                    </a:lnTo>
                    <a:cubicBezTo>
                      <a:pt x="975" y="902"/>
                      <a:pt x="1007" y="955"/>
                      <a:pt x="1039" y="1009"/>
                    </a:cubicBezTo>
                    <a:lnTo>
                      <a:pt x="1039" y="1009"/>
                    </a:lnTo>
                    <a:cubicBezTo>
                      <a:pt x="999" y="977"/>
                      <a:pt x="724" y="1112"/>
                      <a:pt x="672" y="1146"/>
                    </a:cubicBezTo>
                    <a:lnTo>
                      <a:pt x="672" y="1146"/>
                    </a:lnTo>
                    <a:cubicBezTo>
                      <a:pt x="618" y="1181"/>
                      <a:pt x="598" y="1244"/>
                      <a:pt x="626" y="1288"/>
                    </a:cubicBezTo>
                    <a:lnTo>
                      <a:pt x="626" y="1288"/>
                    </a:lnTo>
                    <a:cubicBezTo>
                      <a:pt x="654" y="1330"/>
                      <a:pt x="720" y="1336"/>
                      <a:pt x="774" y="1300"/>
                    </a:cubicBezTo>
                    <a:lnTo>
                      <a:pt x="774" y="1300"/>
                    </a:lnTo>
                    <a:cubicBezTo>
                      <a:pt x="825" y="1266"/>
                      <a:pt x="1052" y="1070"/>
                      <a:pt x="1044" y="1017"/>
                    </a:cubicBezTo>
                    <a:lnTo>
                      <a:pt x="1044" y="1017"/>
                    </a:lnTo>
                    <a:cubicBezTo>
                      <a:pt x="1091" y="1100"/>
                      <a:pt x="1135" y="1186"/>
                      <a:pt x="1175" y="1276"/>
                    </a:cubicBezTo>
                    <a:lnTo>
                      <a:pt x="1175" y="1276"/>
                    </a:lnTo>
                    <a:cubicBezTo>
                      <a:pt x="1109" y="1279"/>
                      <a:pt x="896" y="1443"/>
                      <a:pt x="855" y="1484"/>
                    </a:cubicBezTo>
                    <a:lnTo>
                      <a:pt x="855" y="1484"/>
                    </a:lnTo>
                    <a:cubicBezTo>
                      <a:pt x="810" y="1530"/>
                      <a:pt x="802" y="1595"/>
                      <a:pt x="838" y="1631"/>
                    </a:cubicBezTo>
                    <a:lnTo>
                      <a:pt x="838" y="1631"/>
                    </a:lnTo>
                    <a:cubicBezTo>
                      <a:pt x="874" y="1668"/>
                      <a:pt x="940" y="1661"/>
                      <a:pt x="985" y="1615"/>
                    </a:cubicBezTo>
                    <a:lnTo>
                      <a:pt x="985" y="1615"/>
                    </a:lnTo>
                    <a:cubicBezTo>
                      <a:pt x="1023" y="1577"/>
                      <a:pt x="1167" y="1393"/>
                      <a:pt x="1192" y="1313"/>
                    </a:cubicBezTo>
                    <a:lnTo>
                      <a:pt x="1192" y="1313"/>
                    </a:lnTo>
                    <a:cubicBezTo>
                      <a:pt x="1216" y="1369"/>
                      <a:pt x="1239" y="1426"/>
                      <a:pt x="1261" y="1485"/>
                    </a:cubicBezTo>
                    <a:lnTo>
                      <a:pt x="1261" y="1485"/>
                    </a:lnTo>
                    <a:cubicBezTo>
                      <a:pt x="1268" y="1503"/>
                      <a:pt x="1274" y="1520"/>
                      <a:pt x="1280" y="1537"/>
                    </a:cubicBezTo>
                    <a:lnTo>
                      <a:pt x="1280" y="1537"/>
                    </a:lnTo>
                    <a:cubicBezTo>
                      <a:pt x="1220" y="1543"/>
                      <a:pt x="1031" y="1752"/>
                      <a:pt x="997" y="1801"/>
                    </a:cubicBezTo>
                    <a:lnTo>
                      <a:pt x="997" y="1801"/>
                    </a:lnTo>
                    <a:cubicBezTo>
                      <a:pt x="961" y="1854"/>
                      <a:pt x="965" y="1920"/>
                      <a:pt x="1006" y="1949"/>
                    </a:cubicBezTo>
                    <a:lnTo>
                      <a:pt x="1006" y="1949"/>
                    </a:lnTo>
                    <a:cubicBezTo>
                      <a:pt x="1049" y="1978"/>
                      <a:pt x="1112" y="1959"/>
                      <a:pt x="1149" y="1906"/>
                    </a:cubicBezTo>
                    <a:lnTo>
                      <a:pt x="1149" y="1906"/>
                    </a:lnTo>
                    <a:cubicBezTo>
                      <a:pt x="1178" y="1864"/>
                      <a:pt x="1278" y="1674"/>
                      <a:pt x="1296" y="1585"/>
                    </a:cubicBezTo>
                    <a:lnTo>
                      <a:pt x="1296" y="1585"/>
                    </a:lnTo>
                    <a:cubicBezTo>
                      <a:pt x="1412" y="1934"/>
                      <a:pt x="1440" y="2202"/>
                      <a:pt x="1440" y="2205"/>
                    </a:cubicBezTo>
                    <a:lnTo>
                      <a:pt x="1466" y="2202"/>
                    </a:lnTo>
                    <a:lnTo>
                      <a:pt x="1466" y="2202"/>
                    </a:lnTo>
                    <a:cubicBezTo>
                      <a:pt x="1466" y="2199"/>
                      <a:pt x="1434" y="1875"/>
                      <a:pt x="1286" y="1476"/>
                    </a:cubicBezTo>
                    <a:lnTo>
                      <a:pt x="1286" y="1476"/>
                    </a:lnTo>
                    <a:cubicBezTo>
                      <a:pt x="1262" y="1409"/>
                      <a:pt x="1235" y="1345"/>
                      <a:pt x="1208" y="1282"/>
                    </a:cubicBezTo>
                    <a:lnTo>
                      <a:pt x="1208" y="1282"/>
                    </a:lnTo>
                    <a:cubicBezTo>
                      <a:pt x="1250" y="1314"/>
                      <a:pt x="1532" y="1215"/>
                      <a:pt x="1587" y="1188"/>
                    </a:cubicBezTo>
                    <a:lnTo>
                      <a:pt x="1587" y="1188"/>
                    </a:lnTo>
                    <a:cubicBezTo>
                      <a:pt x="1644" y="1159"/>
                      <a:pt x="1671" y="1099"/>
                      <a:pt x="1649" y="1053"/>
                    </a:cubicBezTo>
                  </a:path>
                </a:pathLst>
              </a:custGeom>
              <a:solidFill>
                <a:srgbClr val="00B050"/>
              </a:solidFill>
              <a:ln w="9525" cap="flat">
                <a:solidFill>
                  <a:srgbClr val="00B050"/>
                </a:solidFill>
                <a:bevel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217"/>
                <a:endParaRPr lang="en-US" dirty="0">
                  <a:solidFill>
                    <a:srgbClr val="747993"/>
                  </a:solidFill>
                  <a:latin typeface="Poppins" pitchFamily="2" charset="77"/>
                </a:endParaRPr>
              </a:p>
            </p:txBody>
          </p:sp>
          <p:sp>
            <p:nvSpPr>
              <p:cNvPr id="30" name="Freeform 68">
                <a:extLst>
                  <a:ext uri="{FF2B5EF4-FFF2-40B4-BE49-F238E27FC236}">
                    <a16:creationId xmlns:a16="http://schemas.microsoft.com/office/drawing/2014/main" id="{34A2636E-4D7F-4ED8-A8AF-54E3FA101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13584" y="2976186"/>
                <a:ext cx="272043" cy="98902"/>
              </a:xfrm>
              <a:custGeom>
                <a:avLst/>
                <a:gdLst>
                  <a:gd name="T0" fmla="*/ 1157 w 1179"/>
                  <a:gd name="T1" fmla="*/ 296 h 342"/>
                  <a:gd name="T2" fmla="*/ 1157 w 1179"/>
                  <a:gd name="T3" fmla="*/ 296 h 342"/>
                  <a:gd name="T4" fmla="*/ 862 w 1179"/>
                  <a:gd name="T5" fmla="*/ 285 h 342"/>
                  <a:gd name="T6" fmla="*/ 862 w 1179"/>
                  <a:gd name="T7" fmla="*/ 285 h 342"/>
                  <a:gd name="T8" fmla="*/ 899 w 1179"/>
                  <a:gd name="T9" fmla="*/ 81 h 342"/>
                  <a:gd name="T10" fmla="*/ 899 w 1179"/>
                  <a:gd name="T11" fmla="*/ 81 h 342"/>
                  <a:gd name="T12" fmla="*/ 473 w 1179"/>
                  <a:gd name="T13" fmla="*/ 167 h 342"/>
                  <a:gd name="T14" fmla="*/ 473 w 1179"/>
                  <a:gd name="T15" fmla="*/ 167 h 342"/>
                  <a:gd name="T16" fmla="*/ 433 w 1179"/>
                  <a:gd name="T17" fmla="*/ 198 h 342"/>
                  <a:gd name="T18" fmla="*/ 433 w 1179"/>
                  <a:gd name="T19" fmla="*/ 198 h 342"/>
                  <a:gd name="T20" fmla="*/ 421 w 1179"/>
                  <a:gd name="T21" fmla="*/ 169 h 342"/>
                  <a:gd name="T22" fmla="*/ 421 w 1179"/>
                  <a:gd name="T23" fmla="*/ 169 h 342"/>
                  <a:gd name="T24" fmla="*/ 113 w 1179"/>
                  <a:gd name="T25" fmla="*/ 232 h 342"/>
                  <a:gd name="T26" fmla="*/ 113 w 1179"/>
                  <a:gd name="T27" fmla="*/ 232 h 342"/>
                  <a:gd name="T28" fmla="*/ 0 w 1179"/>
                  <a:gd name="T29" fmla="*/ 341 h 342"/>
                  <a:gd name="T30" fmla="*/ 1178 w 1179"/>
                  <a:gd name="T31" fmla="*/ 341 h 342"/>
                  <a:gd name="T32" fmla="*/ 1178 w 1179"/>
                  <a:gd name="T33" fmla="*/ 341 h 342"/>
                  <a:gd name="T34" fmla="*/ 1157 w 1179"/>
                  <a:gd name="T35" fmla="*/ 296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79" h="342">
                    <a:moveTo>
                      <a:pt x="1157" y="296"/>
                    </a:moveTo>
                    <a:lnTo>
                      <a:pt x="1157" y="296"/>
                    </a:lnTo>
                    <a:cubicBezTo>
                      <a:pt x="1103" y="223"/>
                      <a:pt x="978" y="221"/>
                      <a:pt x="862" y="285"/>
                    </a:cubicBezTo>
                    <a:lnTo>
                      <a:pt x="862" y="285"/>
                    </a:lnTo>
                    <a:cubicBezTo>
                      <a:pt x="916" y="204"/>
                      <a:pt x="933" y="128"/>
                      <a:pt x="899" y="81"/>
                    </a:cubicBezTo>
                    <a:lnTo>
                      <a:pt x="899" y="81"/>
                    </a:lnTo>
                    <a:cubicBezTo>
                      <a:pt x="840" y="0"/>
                      <a:pt x="649" y="38"/>
                      <a:pt x="473" y="167"/>
                    </a:cubicBezTo>
                    <a:lnTo>
                      <a:pt x="473" y="167"/>
                    </a:lnTo>
                    <a:cubicBezTo>
                      <a:pt x="459" y="177"/>
                      <a:pt x="446" y="188"/>
                      <a:pt x="433" y="198"/>
                    </a:cubicBezTo>
                    <a:lnTo>
                      <a:pt x="433" y="198"/>
                    </a:lnTo>
                    <a:cubicBezTo>
                      <a:pt x="431" y="188"/>
                      <a:pt x="427" y="178"/>
                      <a:pt x="421" y="169"/>
                    </a:cubicBezTo>
                    <a:lnTo>
                      <a:pt x="421" y="169"/>
                    </a:lnTo>
                    <a:cubicBezTo>
                      <a:pt x="378" y="111"/>
                      <a:pt x="241" y="139"/>
                      <a:pt x="113" y="232"/>
                    </a:cubicBezTo>
                    <a:lnTo>
                      <a:pt x="113" y="232"/>
                    </a:lnTo>
                    <a:cubicBezTo>
                      <a:pt x="67" y="265"/>
                      <a:pt x="29" y="303"/>
                      <a:pt x="0" y="341"/>
                    </a:cubicBezTo>
                    <a:lnTo>
                      <a:pt x="1178" y="341"/>
                    </a:lnTo>
                    <a:lnTo>
                      <a:pt x="1178" y="341"/>
                    </a:lnTo>
                    <a:cubicBezTo>
                      <a:pt x="1173" y="325"/>
                      <a:pt x="1167" y="310"/>
                      <a:pt x="1157" y="296"/>
                    </a:cubicBezTo>
                  </a:path>
                </a:pathLst>
              </a:custGeom>
              <a:solidFill>
                <a:srgbClr val="E8E6E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17"/>
                <a:endParaRPr lang="en-US" dirty="0">
                  <a:solidFill>
                    <a:srgbClr val="747993"/>
                  </a:solidFill>
                  <a:latin typeface="Poppins" pitchFamily="2" charset="77"/>
                </a:endParaRPr>
              </a:p>
            </p:txBody>
          </p:sp>
          <p:sp>
            <p:nvSpPr>
              <p:cNvPr id="31" name="Freeform 69">
                <a:extLst>
                  <a:ext uri="{FF2B5EF4-FFF2-40B4-BE49-F238E27FC236}">
                    <a16:creationId xmlns:a16="http://schemas.microsoft.com/office/drawing/2014/main" id="{4ACDC67A-F186-4EA3-ADC1-9A67676F4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8197" y="2739074"/>
                <a:ext cx="272043" cy="98902"/>
              </a:xfrm>
              <a:custGeom>
                <a:avLst/>
                <a:gdLst>
                  <a:gd name="T0" fmla="*/ 1155 w 1177"/>
                  <a:gd name="T1" fmla="*/ 297 h 343"/>
                  <a:gd name="T2" fmla="*/ 1155 w 1177"/>
                  <a:gd name="T3" fmla="*/ 297 h 343"/>
                  <a:gd name="T4" fmla="*/ 860 w 1177"/>
                  <a:gd name="T5" fmla="*/ 286 h 343"/>
                  <a:gd name="T6" fmla="*/ 860 w 1177"/>
                  <a:gd name="T7" fmla="*/ 286 h 343"/>
                  <a:gd name="T8" fmla="*/ 897 w 1177"/>
                  <a:gd name="T9" fmla="*/ 82 h 343"/>
                  <a:gd name="T10" fmla="*/ 897 w 1177"/>
                  <a:gd name="T11" fmla="*/ 82 h 343"/>
                  <a:gd name="T12" fmla="*/ 473 w 1177"/>
                  <a:gd name="T13" fmla="*/ 167 h 343"/>
                  <a:gd name="T14" fmla="*/ 473 w 1177"/>
                  <a:gd name="T15" fmla="*/ 167 h 343"/>
                  <a:gd name="T16" fmla="*/ 432 w 1177"/>
                  <a:gd name="T17" fmla="*/ 199 h 343"/>
                  <a:gd name="T18" fmla="*/ 432 w 1177"/>
                  <a:gd name="T19" fmla="*/ 199 h 343"/>
                  <a:gd name="T20" fmla="*/ 421 w 1177"/>
                  <a:gd name="T21" fmla="*/ 170 h 343"/>
                  <a:gd name="T22" fmla="*/ 421 w 1177"/>
                  <a:gd name="T23" fmla="*/ 170 h 343"/>
                  <a:gd name="T24" fmla="*/ 113 w 1177"/>
                  <a:gd name="T25" fmla="*/ 232 h 343"/>
                  <a:gd name="T26" fmla="*/ 113 w 1177"/>
                  <a:gd name="T27" fmla="*/ 232 h 343"/>
                  <a:gd name="T28" fmla="*/ 0 w 1177"/>
                  <a:gd name="T29" fmla="*/ 342 h 343"/>
                  <a:gd name="T30" fmla="*/ 1176 w 1177"/>
                  <a:gd name="T31" fmla="*/ 342 h 343"/>
                  <a:gd name="T32" fmla="*/ 1176 w 1177"/>
                  <a:gd name="T33" fmla="*/ 342 h 343"/>
                  <a:gd name="T34" fmla="*/ 1155 w 1177"/>
                  <a:gd name="T35" fmla="*/ 297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77" h="343">
                    <a:moveTo>
                      <a:pt x="1155" y="297"/>
                    </a:moveTo>
                    <a:lnTo>
                      <a:pt x="1155" y="297"/>
                    </a:lnTo>
                    <a:cubicBezTo>
                      <a:pt x="1101" y="224"/>
                      <a:pt x="976" y="222"/>
                      <a:pt x="860" y="286"/>
                    </a:cubicBezTo>
                    <a:lnTo>
                      <a:pt x="860" y="286"/>
                    </a:lnTo>
                    <a:cubicBezTo>
                      <a:pt x="914" y="205"/>
                      <a:pt x="931" y="129"/>
                      <a:pt x="897" y="82"/>
                    </a:cubicBezTo>
                    <a:lnTo>
                      <a:pt x="897" y="82"/>
                    </a:lnTo>
                    <a:cubicBezTo>
                      <a:pt x="838" y="0"/>
                      <a:pt x="649" y="39"/>
                      <a:pt x="473" y="167"/>
                    </a:cubicBezTo>
                    <a:lnTo>
                      <a:pt x="473" y="167"/>
                    </a:lnTo>
                    <a:cubicBezTo>
                      <a:pt x="458" y="178"/>
                      <a:pt x="445" y="188"/>
                      <a:pt x="432" y="199"/>
                    </a:cubicBezTo>
                    <a:lnTo>
                      <a:pt x="432" y="199"/>
                    </a:lnTo>
                    <a:cubicBezTo>
                      <a:pt x="430" y="188"/>
                      <a:pt x="427" y="179"/>
                      <a:pt x="421" y="170"/>
                    </a:cubicBezTo>
                    <a:lnTo>
                      <a:pt x="421" y="170"/>
                    </a:lnTo>
                    <a:cubicBezTo>
                      <a:pt x="378" y="112"/>
                      <a:pt x="240" y="140"/>
                      <a:pt x="113" y="232"/>
                    </a:cubicBezTo>
                    <a:lnTo>
                      <a:pt x="113" y="232"/>
                    </a:lnTo>
                    <a:cubicBezTo>
                      <a:pt x="66" y="267"/>
                      <a:pt x="28" y="304"/>
                      <a:pt x="0" y="342"/>
                    </a:cubicBezTo>
                    <a:lnTo>
                      <a:pt x="1176" y="342"/>
                    </a:lnTo>
                    <a:lnTo>
                      <a:pt x="1176" y="342"/>
                    </a:lnTo>
                    <a:cubicBezTo>
                      <a:pt x="1172" y="326"/>
                      <a:pt x="1165" y="311"/>
                      <a:pt x="1155" y="297"/>
                    </a:cubicBezTo>
                  </a:path>
                </a:pathLst>
              </a:custGeom>
              <a:solidFill>
                <a:srgbClr val="E8E6E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17"/>
                <a:endParaRPr lang="en-US" dirty="0">
                  <a:solidFill>
                    <a:srgbClr val="747993"/>
                  </a:solidFill>
                  <a:latin typeface="Poppins" pitchFamily="2" charset="77"/>
                </a:endParaRPr>
              </a:p>
            </p:txBody>
          </p:sp>
          <p:sp>
            <p:nvSpPr>
              <p:cNvPr id="32" name="Freeform 70">
                <a:extLst>
                  <a:ext uri="{FF2B5EF4-FFF2-40B4-BE49-F238E27FC236}">
                    <a16:creationId xmlns:a16="http://schemas.microsoft.com/office/drawing/2014/main" id="{003990A0-5000-4B59-91BE-FD852646B5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1001" y="2955898"/>
                <a:ext cx="272043" cy="98902"/>
              </a:xfrm>
              <a:custGeom>
                <a:avLst/>
                <a:gdLst>
                  <a:gd name="T0" fmla="*/ 1157 w 1178"/>
                  <a:gd name="T1" fmla="*/ 297 h 342"/>
                  <a:gd name="T2" fmla="*/ 1157 w 1178"/>
                  <a:gd name="T3" fmla="*/ 297 h 342"/>
                  <a:gd name="T4" fmla="*/ 861 w 1178"/>
                  <a:gd name="T5" fmla="*/ 286 h 342"/>
                  <a:gd name="T6" fmla="*/ 861 w 1178"/>
                  <a:gd name="T7" fmla="*/ 286 h 342"/>
                  <a:gd name="T8" fmla="*/ 898 w 1178"/>
                  <a:gd name="T9" fmla="*/ 81 h 342"/>
                  <a:gd name="T10" fmla="*/ 898 w 1178"/>
                  <a:gd name="T11" fmla="*/ 81 h 342"/>
                  <a:gd name="T12" fmla="*/ 473 w 1178"/>
                  <a:gd name="T13" fmla="*/ 167 h 342"/>
                  <a:gd name="T14" fmla="*/ 473 w 1178"/>
                  <a:gd name="T15" fmla="*/ 167 h 342"/>
                  <a:gd name="T16" fmla="*/ 432 w 1178"/>
                  <a:gd name="T17" fmla="*/ 198 h 342"/>
                  <a:gd name="T18" fmla="*/ 432 w 1178"/>
                  <a:gd name="T19" fmla="*/ 198 h 342"/>
                  <a:gd name="T20" fmla="*/ 420 w 1178"/>
                  <a:gd name="T21" fmla="*/ 169 h 342"/>
                  <a:gd name="T22" fmla="*/ 420 w 1178"/>
                  <a:gd name="T23" fmla="*/ 169 h 342"/>
                  <a:gd name="T24" fmla="*/ 113 w 1178"/>
                  <a:gd name="T25" fmla="*/ 231 h 342"/>
                  <a:gd name="T26" fmla="*/ 113 w 1178"/>
                  <a:gd name="T27" fmla="*/ 231 h 342"/>
                  <a:gd name="T28" fmla="*/ 0 w 1178"/>
                  <a:gd name="T29" fmla="*/ 341 h 342"/>
                  <a:gd name="T30" fmla="*/ 1177 w 1178"/>
                  <a:gd name="T31" fmla="*/ 341 h 342"/>
                  <a:gd name="T32" fmla="*/ 1177 w 1178"/>
                  <a:gd name="T33" fmla="*/ 341 h 342"/>
                  <a:gd name="T34" fmla="*/ 1157 w 1178"/>
                  <a:gd name="T35" fmla="*/ 297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78" h="342">
                    <a:moveTo>
                      <a:pt x="1157" y="297"/>
                    </a:moveTo>
                    <a:lnTo>
                      <a:pt x="1157" y="297"/>
                    </a:lnTo>
                    <a:cubicBezTo>
                      <a:pt x="1103" y="223"/>
                      <a:pt x="977" y="221"/>
                      <a:pt x="861" y="286"/>
                    </a:cubicBezTo>
                    <a:lnTo>
                      <a:pt x="861" y="286"/>
                    </a:lnTo>
                    <a:cubicBezTo>
                      <a:pt x="916" y="204"/>
                      <a:pt x="933" y="128"/>
                      <a:pt x="898" y="81"/>
                    </a:cubicBezTo>
                    <a:lnTo>
                      <a:pt x="898" y="81"/>
                    </a:lnTo>
                    <a:cubicBezTo>
                      <a:pt x="839" y="0"/>
                      <a:pt x="648" y="38"/>
                      <a:pt x="473" y="167"/>
                    </a:cubicBezTo>
                    <a:lnTo>
                      <a:pt x="473" y="167"/>
                    </a:lnTo>
                    <a:cubicBezTo>
                      <a:pt x="459" y="177"/>
                      <a:pt x="445" y="188"/>
                      <a:pt x="432" y="198"/>
                    </a:cubicBezTo>
                    <a:lnTo>
                      <a:pt x="432" y="198"/>
                    </a:lnTo>
                    <a:cubicBezTo>
                      <a:pt x="430" y="188"/>
                      <a:pt x="426" y="178"/>
                      <a:pt x="420" y="169"/>
                    </a:cubicBezTo>
                    <a:lnTo>
                      <a:pt x="420" y="169"/>
                    </a:lnTo>
                    <a:cubicBezTo>
                      <a:pt x="377" y="111"/>
                      <a:pt x="240" y="139"/>
                      <a:pt x="113" y="231"/>
                    </a:cubicBezTo>
                    <a:lnTo>
                      <a:pt x="113" y="231"/>
                    </a:lnTo>
                    <a:cubicBezTo>
                      <a:pt x="67" y="265"/>
                      <a:pt x="28" y="303"/>
                      <a:pt x="0" y="341"/>
                    </a:cubicBezTo>
                    <a:lnTo>
                      <a:pt x="1177" y="341"/>
                    </a:lnTo>
                    <a:lnTo>
                      <a:pt x="1177" y="341"/>
                    </a:lnTo>
                    <a:cubicBezTo>
                      <a:pt x="1173" y="325"/>
                      <a:pt x="1166" y="310"/>
                      <a:pt x="1157" y="297"/>
                    </a:cubicBezTo>
                  </a:path>
                </a:pathLst>
              </a:custGeom>
              <a:solidFill>
                <a:srgbClr val="E8E6E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17"/>
                <a:endParaRPr lang="en-US" dirty="0">
                  <a:solidFill>
                    <a:srgbClr val="747993"/>
                  </a:solidFill>
                  <a:latin typeface="Poppins" pitchFamily="2" charset="77"/>
                </a:endParaRPr>
              </a:p>
            </p:txBody>
          </p:sp>
          <p:sp>
            <p:nvSpPr>
              <p:cNvPr id="33" name="Freeform 71">
                <a:extLst>
                  <a:ext uri="{FF2B5EF4-FFF2-40B4-BE49-F238E27FC236}">
                    <a16:creationId xmlns:a16="http://schemas.microsoft.com/office/drawing/2014/main" id="{DC7FFFA8-EB79-4460-B899-3ACD88440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4185" y="3567063"/>
                <a:ext cx="155890" cy="631453"/>
              </a:xfrm>
              <a:custGeom>
                <a:avLst/>
                <a:gdLst>
                  <a:gd name="T0" fmla="*/ 672 w 673"/>
                  <a:gd name="T1" fmla="*/ 2193 h 2194"/>
                  <a:gd name="T2" fmla="*/ 0 w 673"/>
                  <a:gd name="T3" fmla="*/ 2193 h 2194"/>
                  <a:gd name="T4" fmla="*/ 0 w 673"/>
                  <a:gd name="T5" fmla="*/ 0 h 2194"/>
                  <a:gd name="T6" fmla="*/ 672 w 673"/>
                  <a:gd name="T7" fmla="*/ 0 h 2194"/>
                  <a:gd name="T8" fmla="*/ 672 w 673"/>
                  <a:gd name="T9" fmla="*/ 2193 h 2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3" h="2194">
                    <a:moveTo>
                      <a:pt x="672" y="2193"/>
                    </a:moveTo>
                    <a:lnTo>
                      <a:pt x="0" y="2193"/>
                    </a:lnTo>
                    <a:lnTo>
                      <a:pt x="0" y="0"/>
                    </a:lnTo>
                    <a:lnTo>
                      <a:pt x="672" y="0"/>
                    </a:lnTo>
                    <a:lnTo>
                      <a:pt x="672" y="2193"/>
                    </a:lnTo>
                  </a:path>
                </a:pathLst>
              </a:custGeom>
              <a:solidFill>
                <a:srgbClr val="91D6E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17"/>
                <a:endParaRPr lang="en-US" dirty="0">
                  <a:solidFill>
                    <a:srgbClr val="747993"/>
                  </a:solidFill>
                  <a:latin typeface="Poppins" pitchFamily="2" charset="77"/>
                </a:endParaRPr>
              </a:p>
            </p:txBody>
          </p:sp>
          <p:sp>
            <p:nvSpPr>
              <p:cNvPr id="34" name="Freeform 72">
                <a:extLst>
                  <a:ext uri="{FF2B5EF4-FFF2-40B4-BE49-F238E27FC236}">
                    <a16:creationId xmlns:a16="http://schemas.microsoft.com/office/drawing/2014/main" id="{C464D4DD-FC19-4A5B-B538-341D08012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3887" y="3130879"/>
                <a:ext cx="200721" cy="1066368"/>
              </a:xfrm>
              <a:custGeom>
                <a:avLst/>
                <a:gdLst>
                  <a:gd name="T0" fmla="*/ 869 w 870"/>
                  <a:gd name="T1" fmla="*/ 3707 h 3708"/>
                  <a:gd name="T2" fmla="*/ 0 w 870"/>
                  <a:gd name="T3" fmla="*/ 3707 h 3708"/>
                  <a:gd name="T4" fmla="*/ 0 w 870"/>
                  <a:gd name="T5" fmla="*/ 0 h 3708"/>
                  <a:gd name="T6" fmla="*/ 869 w 870"/>
                  <a:gd name="T7" fmla="*/ 0 h 3708"/>
                  <a:gd name="T8" fmla="*/ 869 w 870"/>
                  <a:gd name="T9" fmla="*/ 3707 h 3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0" h="3708">
                    <a:moveTo>
                      <a:pt x="869" y="3707"/>
                    </a:moveTo>
                    <a:lnTo>
                      <a:pt x="0" y="3707"/>
                    </a:lnTo>
                    <a:lnTo>
                      <a:pt x="0" y="0"/>
                    </a:lnTo>
                    <a:lnTo>
                      <a:pt x="869" y="0"/>
                    </a:lnTo>
                    <a:lnTo>
                      <a:pt x="869" y="3707"/>
                    </a:lnTo>
                  </a:path>
                </a:pathLst>
              </a:custGeom>
              <a:solidFill>
                <a:srgbClr val="91D6E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17"/>
                <a:endParaRPr lang="en-US" dirty="0">
                  <a:solidFill>
                    <a:srgbClr val="747993"/>
                  </a:solidFill>
                  <a:latin typeface="Poppins" pitchFamily="2" charset="77"/>
                </a:endParaRPr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C1320AF8-A810-4FE7-9E13-F3F32D811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8238" y="2676943"/>
                <a:ext cx="246339" cy="1520015"/>
              </a:xfrm>
              <a:custGeom>
                <a:avLst/>
                <a:gdLst>
                  <a:gd name="connsiteX0" fmla="*/ 0 w 1328069"/>
                  <a:gd name="connsiteY0" fmla="*/ 2548771 h 6584912"/>
                  <a:gd name="connsiteX1" fmla="*/ 1328069 w 1328069"/>
                  <a:gd name="connsiteY1" fmla="*/ 2548771 h 6584912"/>
                  <a:gd name="connsiteX2" fmla="*/ 1328069 w 1328069"/>
                  <a:gd name="connsiteY2" fmla="*/ 6584912 h 6584912"/>
                  <a:gd name="connsiteX3" fmla="*/ 0 w 1328069"/>
                  <a:gd name="connsiteY3" fmla="*/ 6584912 h 6584912"/>
                  <a:gd name="connsiteX4" fmla="*/ 661912 w 1328069"/>
                  <a:gd name="connsiteY4" fmla="*/ 0 h 6584912"/>
                  <a:gd name="connsiteX5" fmla="*/ 740335 w 1328069"/>
                  <a:gd name="connsiteY5" fmla="*/ 79648 h 6584912"/>
                  <a:gd name="connsiteX6" fmla="*/ 717206 w 1328069"/>
                  <a:gd name="connsiteY6" fmla="*/ 134943 h 6584912"/>
                  <a:gd name="connsiteX7" fmla="*/ 696416 w 1328069"/>
                  <a:gd name="connsiteY7" fmla="*/ 149032 h 6584912"/>
                  <a:gd name="connsiteX8" fmla="*/ 696416 w 1328069"/>
                  <a:gd name="connsiteY8" fmla="*/ 1999466 h 6584912"/>
                  <a:gd name="connsiteX9" fmla="*/ 806226 w 1328069"/>
                  <a:gd name="connsiteY9" fmla="*/ 1999466 h 6584912"/>
                  <a:gd name="connsiteX10" fmla="*/ 806226 w 1328069"/>
                  <a:gd name="connsiteY10" fmla="*/ 2547530 h 6584912"/>
                  <a:gd name="connsiteX11" fmla="*/ 516346 w 1328069"/>
                  <a:gd name="connsiteY11" fmla="*/ 2547530 h 6584912"/>
                  <a:gd name="connsiteX12" fmla="*/ 516346 w 1328069"/>
                  <a:gd name="connsiteY12" fmla="*/ 1999466 h 6584912"/>
                  <a:gd name="connsiteX13" fmla="*/ 631697 w 1328069"/>
                  <a:gd name="connsiteY13" fmla="*/ 1999466 h 6584912"/>
                  <a:gd name="connsiteX14" fmla="*/ 631697 w 1328069"/>
                  <a:gd name="connsiteY14" fmla="*/ 152018 h 6584912"/>
                  <a:gd name="connsiteX15" fmla="*/ 630856 w 1328069"/>
                  <a:gd name="connsiteY15" fmla="*/ 151849 h 6584912"/>
                  <a:gd name="connsiteX16" fmla="*/ 582263 w 1328069"/>
                  <a:gd name="connsiteY16" fmla="*/ 79648 h 6584912"/>
                  <a:gd name="connsiteX17" fmla="*/ 661912 w 1328069"/>
                  <a:gd name="connsiteY17" fmla="*/ 0 h 658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28069" h="6584912">
                    <a:moveTo>
                      <a:pt x="0" y="2548771"/>
                    </a:moveTo>
                    <a:lnTo>
                      <a:pt x="1328069" y="2548771"/>
                    </a:lnTo>
                    <a:lnTo>
                      <a:pt x="1328069" y="6584912"/>
                    </a:lnTo>
                    <a:lnTo>
                      <a:pt x="0" y="6584912"/>
                    </a:lnTo>
                    <a:close/>
                    <a:moveTo>
                      <a:pt x="661912" y="0"/>
                    </a:moveTo>
                    <a:cubicBezTo>
                      <a:pt x="704799" y="0"/>
                      <a:pt x="740335" y="34310"/>
                      <a:pt x="740335" y="79648"/>
                    </a:cubicBezTo>
                    <a:cubicBezTo>
                      <a:pt x="740335" y="101093"/>
                      <a:pt x="731451" y="120698"/>
                      <a:pt x="717206" y="134943"/>
                    </a:cubicBezTo>
                    <a:lnTo>
                      <a:pt x="696416" y="149032"/>
                    </a:lnTo>
                    <a:lnTo>
                      <a:pt x="696416" y="1999466"/>
                    </a:lnTo>
                    <a:lnTo>
                      <a:pt x="806226" y="1999466"/>
                    </a:lnTo>
                    <a:lnTo>
                      <a:pt x="806226" y="2547530"/>
                    </a:lnTo>
                    <a:lnTo>
                      <a:pt x="516346" y="2547530"/>
                    </a:lnTo>
                    <a:lnTo>
                      <a:pt x="516346" y="1999466"/>
                    </a:lnTo>
                    <a:lnTo>
                      <a:pt x="631697" y="1999466"/>
                    </a:lnTo>
                    <a:lnTo>
                      <a:pt x="631697" y="152018"/>
                    </a:lnTo>
                    <a:lnTo>
                      <a:pt x="630856" y="151849"/>
                    </a:lnTo>
                    <a:cubicBezTo>
                      <a:pt x="602251" y="139845"/>
                      <a:pt x="582263" y="111814"/>
                      <a:pt x="582263" y="79648"/>
                    </a:cubicBezTo>
                    <a:cubicBezTo>
                      <a:pt x="582263" y="34310"/>
                      <a:pt x="617798" y="0"/>
                      <a:pt x="661912" y="0"/>
                    </a:cubicBezTo>
                    <a:close/>
                  </a:path>
                </a:pathLst>
              </a:custGeom>
              <a:solidFill>
                <a:srgbClr val="91D6E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pPr defTabSz="914217"/>
                <a:endParaRPr lang="en-US" dirty="0">
                  <a:solidFill>
                    <a:srgbClr val="747993"/>
                  </a:solidFill>
                  <a:latin typeface="Poppins" pitchFamily="2" charset="77"/>
                </a:endParaRPr>
              </a:p>
            </p:txBody>
          </p:sp>
          <p:sp>
            <p:nvSpPr>
              <p:cNvPr id="36" name="Freeform 74">
                <a:extLst>
                  <a:ext uri="{FF2B5EF4-FFF2-40B4-BE49-F238E27FC236}">
                    <a16:creationId xmlns:a16="http://schemas.microsoft.com/office/drawing/2014/main" id="{1349617A-3B23-4768-A364-93C59D4423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92884" y="2945754"/>
                <a:ext cx="246571" cy="1251493"/>
              </a:xfrm>
              <a:custGeom>
                <a:avLst/>
                <a:gdLst>
                  <a:gd name="T0" fmla="*/ 1065 w 1066"/>
                  <a:gd name="T1" fmla="*/ 4353 h 4354"/>
                  <a:gd name="T2" fmla="*/ 0 w 1066"/>
                  <a:gd name="T3" fmla="*/ 4353 h 4354"/>
                  <a:gd name="T4" fmla="*/ 0 w 1066"/>
                  <a:gd name="T5" fmla="*/ 0 h 4354"/>
                  <a:gd name="T6" fmla="*/ 1065 w 1066"/>
                  <a:gd name="T7" fmla="*/ 0 h 4354"/>
                  <a:gd name="T8" fmla="*/ 1065 w 1066"/>
                  <a:gd name="T9" fmla="*/ 4353 h 4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6" h="4354">
                    <a:moveTo>
                      <a:pt x="1065" y="4353"/>
                    </a:moveTo>
                    <a:lnTo>
                      <a:pt x="0" y="4353"/>
                    </a:lnTo>
                    <a:lnTo>
                      <a:pt x="0" y="0"/>
                    </a:lnTo>
                    <a:lnTo>
                      <a:pt x="1065" y="0"/>
                    </a:lnTo>
                    <a:lnTo>
                      <a:pt x="1065" y="4353"/>
                    </a:lnTo>
                  </a:path>
                </a:pathLst>
              </a:custGeom>
              <a:solidFill>
                <a:srgbClr val="91D6E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17"/>
                <a:endParaRPr lang="en-US" dirty="0">
                  <a:solidFill>
                    <a:srgbClr val="747993"/>
                  </a:solidFill>
                  <a:latin typeface="Poppins" pitchFamily="2" charset="77"/>
                </a:endParaRPr>
              </a:p>
            </p:txBody>
          </p:sp>
          <p:sp>
            <p:nvSpPr>
              <p:cNvPr id="37" name="Freeform 75">
                <a:extLst>
                  <a:ext uri="{FF2B5EF4-FFF2-40B4-BE49-F238E27FC236}">
                    <a16:creationId xmlns:a16="http://schemas.microsoft.com/office/drawing/2014/main" id="{828A5709-B176-401E-B49D-062E423288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4534" y="3040851"/>
                <a:ext cx="200721" cy="1156395"/>
              </a:xfrm>
              <a:custGeom>
                <a:avLst/>
                <a:gdLst>
                  <a:gd name="T0" fmla="*/ 868 w 869"/>
                  <a:gd name="T1" fmla="*/ 4022 h 4023"/>
                  <a:gd name="T2" fmla="*/ 0 w 869"/>
                  <a:gd name="T3" fmla="*/ 4022 h 4023"/>
                  <a:gd name="T4" fmla="*/ 0 w 869"/>
                  <a:gd name="T5" fmla="*/ 678 h 4023"/>
                  <a:gd name="T6" fmla="*/ 868 w 869"/>
                  <a:gd name="T7" fmla="*/ 0 h 4023"/>
                  <a:gd name="T8" fmla="*/ 868 w 869"/>
                  <a:gd name="T9" fmla="*/ 4022 h 4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9" h="4023">
                    <a:moveTo>
                      <a:pt x="868" y="4022"/>
                    </a:moveTo>
                    <a:lnTo>
                      <a:pt x="0" y="4022"/>
                    </a:lnTo>
                    <a:lnTo>
                      <a:pt x="0" y="678"/>
                    </a:lnTo>
                    <a:lnTo>
                      <a:pt x="868" y="0"/>
                    </a:lnTo>
                    <a:lnTo>
                      <a:pt x="868" y="4022"/>
                    </a:lnTo>
                  </a:path>
                </a:pathLst>
              </a:custGeom>
              <a:solidFill>
                <a:srgbClr val="91D6E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17"/>
                <a:endParaRPr lang="en-US" dirty="0">
                  <a:solidFill>
                    <a:srgbClr val="747993"/>
                  </a:solidFill>
                  <a:latin typeface="Poppins" pitchFamily="2" charset="77"/>
                </a:endParaRPr>
              </a:p>
            </p:txBody>
          </p:sp>
          <p:sp>
            <p:nvSpPr>
              <p:cNvPr id="38" name="Freeform 79">
                <a:extLst>
                  <a:ext uri="{FF2B5EF4-FFF2-40B4-BE49-F238E27FC236}">
                    <a16:creationId xmlns:a16="http://schemas.microsoft.com/office/drawing/2014/main" id="{91EB6D26-0BC0-4475-8005-EC347BF19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96513" y="3201886"/>
                <a:ext cx="193588" cy="995361"/>
              </a:xfrm>
              <a:custGeom>
                <a:avLst/>
                <a:gdLst>
                  <a:gd name="T0" fmla="*/ 838 w 839"/>
                  <a:gd name="T1" fmla="*/ 3462 h 3463"/>
                  <a:gd name="T2" fmla="*/ 0 w 839"/>
                  <a:gd name="T3" fmla="*/ 3462 h 3463"/>
                  <a:gd name="T4" fmla="*/ 0 w 839"/>
                  <a:gd name="T5" fmla="*/ 0 h 3463"/>
                  <a:gd name="T6" fmla="*/ 838 w 839"/>
                  <a:gd name="T7" fmla="*/ 0 h 3463"/>
                  <a:gd name="T8" fmla="*/ 838 w 839"/>
                  <a:gd name="T9" fmla="*/ 3462 h 3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9" h="3463">
                    <a:moveTo>
                      <a:pt x="838" y="3462"/>
                    </a:moveTo>
                    <a:lnTo>
                      <a:pt x="0" y="3462"/>
                    </a:lnTo>
                    <a:lnTo>
                      <a:pt x="0" y="0"/>
                    </a:lnTo>
                    <a:lnTo>
                      <a:pt x="838" y="0"/>
                    </a:lnTo>
                    <a:lnTo>
                      <a:pt x="838" y="3462"/>
                    </a:lnTo>
                  </a:path>
                </a:pathLst>
              </a:custGeom>
              <a:solidFill>
                <a:srgbClr val="91D6E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17"/>
                <a:endParaRPr lang="en-US" dirty="0">
                  <a:solidFill>
                    <a:srgbClr val="747993"/>
                  </a:solidFill>
                  <a:latin typeface="Poppins" pitchFamily="2" charset="77"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2CE4151C-11AA-4242-AC99-DD81C366B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7620" y="3597494"/>
                <a:ext cx="108794" cy="570304"/>
              </a:xfrm>
              <a:custGeom>
                <a:avLst/>
                <a:gdLst>
                  <a:gd name="connsiteX0" fmla="*/ 488879 w 586532"/>
                  <a:gd name="connsiteY0" fmla="*/ 2142288 h 2470631"/>
                  <a:gd name="connsiteX1" fmla="*/ 586532 w 586532"/>
                  <a:gd name="connsiteY1" fmla="*/ 2142288 h 2470631"/>
                  <a:gd name="connsiteX2" fmla="*/ 586532 w 586532"/>
                  <a:gd name="connsiteY2" fmla="*/ 2470631 h 2470631"/>
                  <a:gd name="connsiteX3" fmla="*/ 488879 w 586532"/>
                  <a:gd name="connsiteY3" fmla="*/ 2470631 h 2470631"/>
                  <a:gd name="connsiteX4" fmla="*/ 247186 w 586532"/>
                  <a:gd name="connsiteY4" fmla="*/ 2142288 h 2470631"/>
                  <a:gd name="connsiteX5" fmla="*/ 344839 w 586532"/>
                  <a:gd name="connsiteY5" fmla="*/ 2142288 h 2470631"/>
                  <a:gd name="connsiteX6" fmla="*/ 344839 w 586532"/>
                  <a:gd name="connsiteY6" fmla="*/ 2470631 h 2470631"/>
                  <a:gd name="connsiteX7" fmla="*/ 247186 w 586532"/>
                  <a:gd name="connsiteY7" fmla="*/ 2470631 h 2470631"/>
                  <a:gd name="connsiteX8" fmla="*/ 0 w 586532"/>
                  <a:gd name="connsiteY8" fmla="*/ 2142288 h 2470631"/>
                  <a:gd name="connsiteX9" fmla="*/ 97654 w 586532"/>
                  <a:gd name="connsiteY9" fmla="*/ 2142288 h 2470631"/>
                  <a:gd name="connsiteX10" fmla="*/ 97654 w 586532"/>
                  <a:gd name="connsiteY10" fmla="*/ 2470631 h 2470631"/>
                  <a:gd name="connsiteX11" fmla="*/ 0 w 586532"/>
                  <a:gd name="connsiteY11" fmla="*/ 2470631 h 2470631"/>
                  <a:gd name="connsiteX12" fmla="*/ 488879 w 586532"/>
                  <a:gd name="connsiteY12" fmla="*/ 1609461 h 2470631"/>
                  <a:gd name="connsiteX13" fmla="*/ 586532 w 586532"/>
                  <a:gd name="connsiteY13" fmla="*/ 1609461 h 2470631"/>
                  <a:gd name="connsiteX14" fmla="*/ 586532 w 586532"/>
                  <a:gd name="connsiteY14" fmla="*/ 1937804 h 2470631"/>
                  <a:gd name="connsiteX15" fmla="*/ 488879 w 586532"/>
                  <a:gd name="connsiteY15" fmla="*/ 1937804 h 2470631"/>
                  <a:gd name="connsiteX16" fmla="*/ 247186 w 586532"/>
                  <a:gd name="connsiteY16" fmla="*/ 1609461 h 2470631"/>
                  <a:gd name="connsiteX17" fmla="*/ 344839 w 586532"/>
                  <a:gd name="connsiteY17" fmla="*/ 1609461 h 2470631"/>
                  <a:gd name="connsiteX18" fmla="*/ 344839 w 586532"/>
                  <a:gd name="connsiteY18" fmla="*/ 1937804 h 2470631"/>
                  <a:gd name="connsiteX19" fmla="*/ 247186 w 586532"/>
                  <a:gd name="connsiteY19" fmla="*/ 1937804 h 2470631"/>
                  <a:gd name="connsiteX20" fmla="*/ 0 w 586532"/>
                  <a:gd name="connsiteY20" fmla="*/ 1609461 h 2470631"/>
                  <a:gd name="connsiteX21" fmla="*/ 97654 w 586532"/>
                  <a:gd name="connsiteY21" fmla="*/ 1609461 h 2470631"/>
                  <a:gd name="connsiteX22" fmla="*/ 97654 w 586532"/>
                  <a:gd name="connsiteY22" fmla="*/ 1937804 h 2470631"/>
                  <a:gd name="connsiteX23" fmla="*/ 0 w 586532"/>
                  <a:gd name="connsiteY23" fmla="*/ 1937804 h 2470631"/>
                  <a:gd name="connsiteX24" fmla="*/ 488879 w 586532"/>
                  <a:gd name="connsiteY24" fmla="*/ 1071142 h 2470631"/>
                  <a:gd name="connsiteX25" fmla="*/ 586532 w 586532"/>
                  <a:gd name="connsiteY25" fmla="*/ 1071142 h 2470631"/>
                  <a:gd name="connsiteX26" fmla="*/ 586532 w 586532"/>
                  <a:gd name="connsiteY26" fmla="*/ 1399485 h 2470631"/>
                  <a:gd name="connsiteX27" fmla="*/ 488879 w 586532"/>
                  <a:gd name="connsiteY27" fmla="*/ 1399485 h 2470631"/>
                  <a:gd name="connsiteX28" fmla="*/ 247186 w 586532"/>
                  <a:gd name="connsiteY28" fmla="*/ 1071142 h 2470631"/>
                  <a:gd name="connsiteX29" fmla="*/ 344839 w 586532"/>
                  <a:gd name="connsiteY29" fmla="*/ 1071142 h 2470631"/>
                  <a:gd name="connsiteX30" fmla="*/ 344839 w 586532"/>
                  <a:gd name="connsiteY30" fmla="*/ 1399485 h 2470631"/>
                  <a:gd name="connsiteX31" fmla="*/ 247186 w 586532"/>
                  <a:gd name="connsiteY31" fmla="*/ 1399485 h 2470631"/>
                  <a:gd name="connsiteX32" fmla="*/ 0 w 586532"/>
                  <a:gd name="connsiteY32" fmla="*/ 1071142 h 2470631"/>
                  <a:gd name="connsiteX33" fmla="*/ 97654 w 586532"/>
                  <a:gd name="connsiteY33" fmla="*/ 1071142 h 2470631"/>
                  <a:gd name="connsiteX34" fmla="*/ 97654 w 586532"/>
                  <a:gd name="connsiteY34" fmla="*/ 1399485 h 2470631"/>
                  <a:gd name="connsiteX35" fmla="*/ 0 w 586532"/>
                  <a:gd name="connsiteY35" fmla="*/ 1399485 h 2470631"/>
                  <a:gd name="connsiteX36" fmla="*/ 488879 w 586532"/>
                  <a:gd name="connsiteY36" fmla="*/ 538319 h 2470631"/>
                  <a:gd name="connsiteX37" fmla="*/ 586532 w 586532"/>
                  <a:gd name="connsiteY37" fmla="*/ 538319 h 2470631"/>
                  <a:gd name="connsiteX38" fmla="*/ 586532 w 586532"/>
                  <a:gd name="connsiteY38" fmla="*/ 866662 h 2470631"/>
                  <a:gd name="connsiteX39" fmla="*/ 488879 w 586532"/>
                  <a:gd name="connsiteY39" fmla="*/ 866662 h 2470631"/>
                  <a:gd name="connsiteX40" fmla="*/ 247186 w 586532"/>
                  <a:gd name="connsiteY40" fmla="*/ 538319 h 2470631"/>
                  <a:gd name="connsiteX41" fmla="*/ 344839 w 586532"/>
                  <a:gd name="connsiteY41" fmla="*/ 538319 h 2470631"/>
                  <a:gd name="connsiteX42" fmla="*/ 344839 w 586532"/>
                  <a:gd name="connsiteY42" fmla="*/ 866662 h 2470631"/>
                  <a:gd name="connsiteX43" fmla="*/ 247186 w 586532"/>
                  <a:gd name="connsiteY43" fmla="*/ 866662 h 2470631"/>
                  <a:gd name="connsiteX44" fmla="*/ 0 w 586532"/>
                  <a:gd name="connsiteY44" fmla="*/ 538319 h 2470631"/>
                  <a:gd name="connsiteX45" fmla="*/ 97654 w 586532"/>
                  <a:gd name="connsiteY45" fmla="*/ 538319 h 2470631"/>
                  <a:gd name="connsiteX46" fmla="*/ 97654 w 586532"/>
                  <a:gd name="connsiteY46" fmla="*/ 866662 h 2470631"/>
                  <a:gd name="connsiteX47" fmla="*/ 0 w 586532"/>
                  <a:gd name="connsiteY47" fmla="*/ 866662 h 2470631"/>
                  <a:gd name="connsiteX48" fmla="*/ 488879 w 586532"/>
                  <a:gd name="connsiteY48" fmla="*/ 0 h 2470631"/>
                  <a:gd name="connsiteX49" fmla="*/ 586532 w 586532"/>
                  <a:gd name="connsiteY49" fmla="*/ 0 h 2470631"/>
                  <a:gd name="connsiteX50" fmla="*/ 586532 w 586532"/>
                  <a:gd name="connsiteY50" fmla="*/ 328343 h 2470631"/>
                  <a:gd name="connsiteX51" fmla="*/ 488879 w 586532"/>
                  <a:gd name="connsiteY51" fmla="*/ 328343 h 2470631"/>
                  <a:gd name="connsiteX52" fmla="*/ 247186 w 586532"/>
                  <a:gd name="connsiteY52" fmla="*/ 0 h 2470631"/>
                  <a:gd name="connsiteX53" fmla="*/ 344839 w 586532"/>
                  <a:gd name="connsiteY53" fmla="*/ 0 h 2470631"/>
                  <a:gd name="connsiteX54" fmla="*/ 344839 w 586532"/>
                  <a:gd name="connsiteY54" fmla="*/ 328343 h 2470631"/>
                  <a:gd name="connsiteX55" fmla="*/ 247186 w 586532"/>
                  <a:gd name="connsiteY55" fmla="*/ 328343 h 2470631"/>
                  <a:gd name="connsiteX56" fmla="*/ 0 w 586532"/>
                  <a:gd name="connsiteY56" fmla="*/ 0 h 2470631"/>
                  <a:gd name="connsiteX57" fmla="*/ 97654 w 586532"/>
                  <a:gd name="connsiteY57" fmla="*/ 0 h 2470631"/>
                  <a:gd name="connsiteX58" fmla="*/ 97654 w 586532"/>
                  <a:gd name="connsiteY58" fmla="*/ 328343 h 2470631"/>
                  <a:gd name="connsiteX59" fmla="*/ 0 w 586532"/>
                  <a:gd name="connsiteY59" fmla="*/ 328343 h 2470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86532" h="2470631">
                    <a:moveTo>
                      <a:pt x="488879" y="2142288"/>
                    </a:moveTo>
                    <a:lnTo>
                      <a:pt x="586532" y="2142288"/>
                    </a:lnTo>
                    <a:lnTo>
                      <a:pt x="586532" y="2470631"/>
                    </a:lnTo>
                    <a:lnTo>
                      <a:pt x="488879" y="2470631"/>
                    </a:lnTo>
                    <a:close/>
                    <a:moveTo>
                      <a:pt x="247186" y="2142288"/>
                    </a:moveTo>
                    <a:lnTo>
                      <a:pt x="344839" y="2142288"/>
                    </a:lnTo>
                    <a:lnTo>
                      <a:pt x="344839" y="2470631"/>
                    </a:lnTo>
                    <a:lnTo>
                      <a:pt x="247186" y="2470631"/>
                    </a:lnTo>
                    <a:close/>
                    <a:moveTo>
                      <a:pt x="0" y="2142288"/>
                    </a:moveTo>
                    <a:lnTo>
                      <a:pt x="97654" y="2142288"/>
                    </a:lnTo>
                    <a:lnTo>
                      <a:pt x="97654" y="2470631"/>
                    </a:lnTo>
                    <a:lnTo>
                      <a:pt x="0" y="2470631"/>
                    </a:lnTo>
                    <a:close/>
                    <a:moveTo>
                      <a:pt x="488879" y="1609461"/>
                    </a:moveTo>
                    <a:lnTo>
                      <a:pt x="586532" y="1609461"/>
                    </a:lnTo>
                    <a:lnTo>
                      <a:pt x="586532" y="1937804"/>
                    </a:lnTo>
                    <a:lnTo>
                      <a:pt x="488879" y="1937804"/>
                    </a:lnTo>
                    <a:close/>
                    <a:moveTo>
                      <a:pt x="247186" y="1609461"/>
                    </a:moveTo>
                    <a:lnTo>
                      <a:pt x="344839" y="1609461"/>
                    </a:lnTo>
                    <a:lnTo>
                      <a:pt x="344839" y="1937804"/>
                    </a:lnTo>
                    <a:lnTo>
                      <a:pt x="247186" y="1937804"/>
                    </a:lnTo>
                    <a:close/>
                    <a:moveTo>
                      <a:pt x="0" y="1609461"/>
                    </a:moveTo>
                    <a:lnTo>
                      <a:pt x="97654" y="1609461"/>
                    </a:lnTo>
                    <a:lnTo>
                      <a:pt x="97654" y="1937804"/>
                    </a:lnTo>
                    <a:lnTo>
                      <a:pt x="0" y="1937804"/>
                    </a:lnTo>
                    <a:close/>
                    <a:moveTo>
                      <a:pt x="488879" y="1071142"/>
                    </a:moveTo>
                    <a:lnTo>
                      <a:pt x="586532" y="1071142"/>
                    </a:lnTo>
                    <a:lnTo>
                      <a:pt x="586532" y="1399485"/>
                    </a:lnTo>
                    <a:lnTo>
                      <a:pt x="488879" y="1399485"/>
                    </a:lnTo>
                    <a:close/>
                    <a:moveTo>
                      <a:pt x="247186" y="1071142"/>
                    </a:moveTo>
                    <a:lnTo>
                      <a:pt x="344839" y="1071142"/>
                    </a:lnTo>
                    <a:lnTo>
                      <a:pt x="344839" y="1399485"/>
                    </a:lnTo>
                    <a:lnTo>
                      <a:pt x="247186" y="1399485"/>
                    </a:lnTo>
                    <a:close/>
                    <a:moveTo>
                      <a:pt x="0" y="1071142"/>
                    </a:moveTo>
                    <a:lnTo>
                      <a:pt x="97654" y="1071142"/>
                    </a:lnTo>
                    <a:lnTo>
                      <a:pt x="97654" y="1399485"/>
                    </a:lnTo>
                    <a:lnTo>
                      <a:pt x="0" y="1399485"/>
                    </a:lnTo>
                    <a:close/>
                    <a:moveTo>
                      <a:pt x="488879" y="538319"/>
                    </a:moveTo>
                    <a:lnTo>
                      <a:pt x="586532" y="538319"/>
                    </a:lnTo>
                    <a:lnTo>
                      <a:pt x="586532" y="866662"/>
                    </a:lnTo>
                    <a:lnTo>
                      <a:pt x="488879" y="866662"/>
                    </a:lnTo>
                    <a:close/>
                    <a:moveTo>
                      <a:pt x="247186" y="538319"/>
                    </a:moveTo>
                    <a:lnTo>
                      <a:pt x="344839" y="538319"/>
                    </a:lnTo>
                    <a:lnTo>
                      <a:pt x="344839" y="866662"/>
                    </a:lnTo>
                    <a:lnTo>
                      <a:pt x="247186" y="866662"/>
                    </a:lnTo>
                    <a:close/>
                    <a:moveTo>
                      <a:pt x="0" y="538319"/>
                    </a:moveTo>
                    <a:lnTo>
                      <a:pt x="97654" y="538319"/>
                    </a:lnTo>
                    <a:lnTo>
                      <a:pt x="97654" y="866662"/>
                    </a:lnTo>
                    <a:lnTo>
                      <a:pt x="0" y="866662"/>
                    </a:lnTo>
                    <a:close/>
                    <a:moveTo>
                      <a:pt x="488879" y="0"/>
                    </a:moveTo>
                    <a:lnTo>
                      <a:pt x="586532" y="0"/>
                    </a:lnTo>
                    <a:lnTo>
                      <a:pt x="586532" y="328343"/>
                    </a:lnTo>
                    <a:lnTo>
                      <a:pt x="488879" y="328343"/>
                    </a:lnTo>
                    <a:close/>
                    <a:moveTo>
                      <a:pt x="247186" y="0"/>
                    </a:moveTo>
                    <a:lnTo>
                      <a:pt x="344839" y="0"/>
                    </a:lnTo>
                    <a:lnTo>
                      <a:pt x="344839" y="328343"/>
                    </a:lnTo>
                    <a:lnTo>
                      <a:pt x="247186" y="328343"/>
                    </a:lnTo>
                    <a:close/>
                    <a:moveTo>
                      <a:pt x="0" y="0"/>
                    </a:moveTo>
                    <a:lnTo>
                      <a:pt x="97654" y="0"/>
                    </a:lnTo>
                    <a:lnTo>
                      <a:pt x="97654" y="328343"/>
                    </a:lnTo>
                    <a:lnTo>
                      <a:pt x="0" y="3283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pPr defTabSz="914217"/>
                <a:endParaRPr lang="en-US" dirty="0">
                  <a:solidFill>
                    <a:srgbClr val="747993"/>
                  </a:solidFill>
                  <a:latin typeface="Poppins" pitchFamily="2" charset="77"/>
                </a:endParaRPr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290EA582-C186-4E5B-963E-B2250101E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8340" y="3190473"/>
                <a:ext cx="152601" cy="911392"/>
              </a:xfrm>
              <a:custGeom>
                <a:avLst/>
                <a:gdLst>
                  <a:gd name="connsiteX0" fmla="*/ 494374 w 822704"/>
                  <a:gd name="connsiteY0" fmla="*/ 3845132 h 3948274"/>
                  <a:gd name="connsiteX1" fmla="*/ 822704 w 822704"/>
                  <a:gd name="connsiteY1" fmla="*/ 3845132 h 3948274"/>
                  <a:gd name="connsiteX2" fmla="*/ 822704 w 822704"/>
                  <a:gd name="connsiteY2" fmla="*/ 3948274 h 3948274"/>
                  <a:gd name="connsiteX3" fmla="*/ 494374 w 822704"/>
                  <a:gd name="connsiteY3" fmla="*/ 3948274 h 3948274"/>
                  <a:gd name="connsiteX4" fmla="*/ 0 w 822704"/>
                  <a:gd name="connsiteY4" fmla="*/ 3845132 h 3948274"/>
                  <a:gd name="connsiteX5" fmla="*/ 328335 w 822704"/>
                  <a:gd name="connsiteY5" fmla="*/ 3845132 h 3948274"/>
                  <a:gd name="connsiteX6" fmla="*/ 328335 w 822704"/>
                  <a:gd name="connsiteY6" fmla="*/ 3948274 h 3948274"/>
                  <a:gd name="connsiteX7" fmla="*/ 0 w 822704"/>
                  <a:gd name="connsiteY7" fmla="*/ 3948274 h 3948274"/>
                  <a:gd name="connsiteX8" fmla="*/ 494374 w 822704"/>
                  <a:gd name="connsiteY8" fmla="*/ 3526535 h 3948274"/>
                  <a:gd name="connsiteX9" fmla="*/ 822704 w 822704"/>
                  <a:gd name="connsiteY9" fmla="*/ 3526535 h 3948274"/>
                  <a:gd name="connsiteX10" fmla="*/ 822704 w 822704"/>
                  <a:gd name="connsiteY10" fmla="*/ 3629677 h 3948274"/>
                  <a:gd name="connsiteX11" fmla="*/ 494374 w 822704"/>
                  <a:gd name="connsiteY11" fmla="*/ 3629677 h 3948274"/>
                  <a:gd name="connsiteX12" fmla="*/ 0 w 822704"/>
                  <a:gd name="connsiteY12" fmla="*/ 3526535 h 3948274"/>
                  <a:gd name="connsiteX13" fmla="*/ 328335 w 822704"/>
                  <a:gd name="connsiteY13" fmla="*/ 3526535 h 3948274"/>
                  <a:gd name="connsiteX14" fmla="*/ 328335 w 822704"/>
                  <a:gd name="connsiteY14" fmla="*/ 3629677 h 3948274"/>
                  <a:gd name="connsiteX15" fmla="*/ 0 w 822704"/>
                  <a:gd name="connsiteY15" fmla="*/ 3629677 h 3948274"/>
                  <a:gd name="connsiteX16" fmla="*/ 494374 w 822704"/>
                  <a:gd name="connsiteY16" fmla="*/ 3202445 h 3948274"/>
                  <a:gd name="connsiteX17" fmla="*/ 822704 w 822704"/>
                  <a:gd name="connsiteY17" fmla="*/ 3202445 h 3948274"/>
                  <a:gd name="connsiteX18" fmla="*/ 822704 w 822704"/>
                  <a:gd name="connsiteY18" fmla="*/ 3305583 h 3948274"/>
                  <a:gd name="connsiteX19" fmla="*/ 494374 w 822704"/>
                  <a:gd name="connsiteY19" fmla="*/ 3305583 h 3948274"/>
                  <a:gd name="connsiteX20" fmla="*/ 0 w 822704"/>
                  <a:gd name="connsiteY20" fmla="*/ 3202445 h 3948274"/>
                  <a:gd name="connsiteX21" fmla="*/ 328335 w 822704"/>
                  <a:gd name="connsiteY21" fmla="*/ 3202445 h 3948274"/>
                  <a:gd name="connsiteX22" fmla="*/ 328335 w 822704"/>
                  <a:gd name="connsiteY22" fmla="*/ 3305583 h 3948274"/>
                  <a:gd name="connsiteX23" fmla="*/ 0 w 822704"/>
                  <a:gd name="connsiteY23" fmla="*/ 3305583 h 3948274"/>
                  <a:gd name="connsiteX24" fmla="*/ 494374 w 822704"/>
                  <a:gd name="connsiteY24" fmla="*/ 2883849 h 3948274"/>
                  <a:gd name="connsiteX25" fmla="*/ 822704 w 822704"/>
                  <a:gd name="connsiteY25" fmla="*/ 2883849 h 3948274"/>
                  <a:gd name="connsiteX26" fmla="*/ 822704 w 822704"/>
                  <a:gd name="connsiteY26" fmla="*/ 2986987 h 3948274"/>
                  <a:gd name="connsiteX27" fmla="*/ 494374 w 822704"/>
                  <a:gd name="connsiteY27" fmla="*/ 2986987 h 3948274"/>
                  <a:gd name="connsiteX28" fmla="*/ 0 w 822704"/>
                  <a:gd name="connsiteY28" fmla="*/ 2883849 h 3948274"/>
                  <a:gd name="connsiteX29" fmla="*/ 328335 w 822704"/>
                  <a:gd name="connsiteY29" fmla="*/ 2883849 h 3948274"/>
                  <a:gd name="connsiteX30" fmla="*/ 328335 w 822704"/>
                  <a:gd name="connsiteY30" fmla="*/ 2986987 h 3948274"/>
                  <a:gd name="connsiteX31" fmla="*/ 0 w 822704"/>
                  <a:gd name="connsiteY31" fmla="*/ 2986987 h 3948274"/>
                  <a:gd name="connsiteX32" fmla="*/ 494374 w 822704"/>
                  <a:gd name="connsiteY32" fmla="*/ 2565252 h 3948274"/>
                  <a:gd name="connsiteX33" fmla="*/ 822704 w 822704"/>
                  <a:gd name="connsiteY33" fmla="*/ 2565252 h 3948274"/>
                  <a:gd name="connsiteX34" fmla="*/ 822704 w 822704"/>
                  <a:gd name="connsiteY34" fmla="*/ 2668390 h 3948274"/>
                  <a:gd name="connsiteX35" fmla="*/ 494374 w 822704"/>
                  <a:gd name="connsiteY35" fmla="*/ 2668390 h 3948274"/>
                  <a:gd name="connsiteX36" fmla="*/ 0 w 822704"/>
                  <a:gd name="connsiteY36" fmla="*/ 2565252 h 3948274"/>
                  <a:gd name="connsiteX37" fmla="*/ 328335 w 822704"/>
                  <a:gd name="connsiteY37" fmla="*/ 2565252 h 3948274"/>
                  <a:gd name="connsiteX38" fmla="*/ 328335 w 822704"/>
                  <a:gd name="connsiteY38" fmla="*/ 2668390 h 3948274"/>
                  <a:gd name="connsiteX39" fmla="*/ 0 w 822704"/>
                  <a:gd name="connsiteY39" fmla="*/ 2668390 h 3948274"/>
                  <a:gd name="connsiteX40" fmla="*/ 494374 w 822704"/>
                  <a:gd name="connsiteY40" fmla="*/ 2241162 h 3948274"/>
                  <a:gd name="connsiteX41" fmla="*/ 822704 w 822704"/>
                  <a:gd name="connsiteY41" fmla="*/ 2241162 h 3948274"/>
                  <a:gd name="connsiteX42" fmla="*/ 822704 w 822704"/>
                  <a:gd name="connsiteY42" fmla="*/ 2344304 h 3948274"/>
                  <a:gd name="connsiteX43" fmla="*/ 494374 w 822704"/>
                  <a:gd name="connsiteY43" fmla="*/ 2344304 h 3948274"/>
                  <a:gd name="connsiteX44" fmla="*/ 0 w 822704"/>
                  <a:gd name="connsiteY44" fmla="*/ 2241162 h 3948274"/>
                  <a:gd name="connsiteX45" fmla="*/ 328335 w 822704"/>
                  <a:gd name="connsiteY45" fmla="*/ 2241162 h 3948274"/>
                  <a:gd name="connsiteX46" fmla="*/ 328335 w 822704"/>
                  <a:gd name="connsiteY46" fmla="*/ 2344304 h 3948274"/>
                  <a:gd name="connsiteX47" fmla="*/ 0 w 822704"/>
                  <a:gd name="connsiteY47" fmla="*/ 2344304 h 3948274"/>
                  <a:gd name="connsiteX48" fmla="*/ 494374 w 822704"/>
                  <a:gd name="connsiteY48" fmla="*/ 1922566 h 3948274"/>
                  <a:gd name="connsiteX49" fmla="*/ 822704 w 822704"/>
                  <a:gd name="connsiteY49" fmla="*/ 1922566 h 3948274"/>
                  <a:gd name="connsiteX50" fmla="*/ 822704 w 822704"/>
                  <a:gd name="connsiteY50" fmla="*/ 2025708 h 3948274"/>
                  <a:gd name="connsiteX51" fmla="*/ 494374 w 822704"/>
                  <a:gd name="connsiteY51" fmla="*/ 2025708 h 3948274"/>
                  <a:gd name="connsiteX52" fmla="*/ 0 w 822704"/>
                  <a:gd name="connsiteY52" fmla="*/ 1922566 h 3948274"/>
                  <a:gd name="connsiteX53" fmla="*/ 328335 w 822704"/>
                  <a:gd name="connsiteY53" fmla="*/ 1922566 h 3948274"/>
                  <a:gd name="connsiteX54" fmla="*/ 328335 w 822704"/>
                  <a:gd name="connsiteY54" fmla="*/ 2025708 h 3948274"/>
                  <a:gd name="connsiteX55" fmla="*/ 0 w 822704"/>
                  <a:gd name="connsiteY55" fmla="*/ 2025708 h 3948274"/>
                  <a:gd name="connsiteX56" fmla="*/ 494374 w 822704"/>
                  <a:gd name="connsiteY56" fmla="*/ 1603968 h 3948274"/>
                  <a:gd name="connsiteX57" fmla="*/ 822704 w 822704"/>
                  <a:gd name="connsiteY57" fmla="*/ 1603968 h 3948274"/>
                  <a:gd name="connsiteX58" fmla="*/ 822704 w 822704"/>
                  <a:gd name="connsiteY58" fmla="*/ 1707110 h 3948274"/>
                  <a:gd name="connsiteX59" fmla="*/ 494374 w 822704"/>
                  <a:gd name="connsiteY59" fmla="*/ 1707110 h 3948274"/>
                  <a:gd name="connsiteX60" fmla="*/ 0 w 822704"/>
                  <a:gd name="connsiteY60" fmla="*/ 1603968 h 3948274"/>
                  <a:gd name="connsiteX61" fmla="*/ 328335 w 822704"/>
                  <a:gd name="connsiteY61" fmla="*/ 1603968 h 3948274"/>
                  <a:gd name="connsiteX62" fmla="*/ 328335 w 822704"/>
                  <a:gd name="connsiteY62" fmla="*/ 1707110 h 3948274"/>
                  <a:gd name="connsiteX63" fmla="*/ 0 w 822704"/>
                  <a:gd name="connsiteY63" fmla="*/ 1707110 h 3948274"/>
                  <a:gd name="connsiteX64" fmla="*/ 494374 w 822704"/>
                  <a:gd name="connsiteY64" fmla="*/ 1279880 h 3948274"/>
                  <a:gd name="connsiteX65" fmla="*/ 822704 w 822704"/>
                  <a:gd name="connsiteY65" fmla="*/ 1279880 h 3948274"/>
                  <a:gd name="connsiteX66" fmla="*/ 822704 w 822704"/>
                  <a:gd name="connsiteY66" fmla="*/ 1383004 h 3948274"/>
                  <a:gd name="connsiteX67" fmla="*/ 494374 w 822704"/>
                  <a:gd name="connsiteY67" fmla="*/ 1383004 h 3948274"/>
                  <a:gd name="connsiteX68" fmla="*/ 0 w 822704"/>
                  <a:gd name="connsiteY68" fmla="*/ 1279880 h 3948274"/>
                  <a:gd name="connsiteX69" fmla="*/ 328335 w 822704"/>
                  <a:gd name="connsiteY69" fmla="*/ 1279880 h 3948274"/>
                  <a:gd name="connsiteX70" fmla="*/ 328335 w 822704"/>
                  <a:gd name="connsiteY70" fmla="*/ 1383004 h 3948274"/>
                  <a:gd name="connsiteX71" fmla="*/ 0 w 822704"/>
                  <a:gd name="connsiteY71" fmla="*/ 1383004 h 3948274"/>
                  <a:gd name="connsiteX72" fmla="*/ 494374 w 822704"/>
                  <a:gd name="connsiteY72" fmla="*/ 961283 h 3948274"/>
                  <a:gd name="connsiteX73" fmla="*/ 822704 w 822704"/>
                  <a:gd name="connsiteY73" fmla="*/ 961283 h 3948274"/>
                  <a:gd name="connsiteX74" fmla="*/ 822704 w 822704"/>
                  <a:gd name="connsiteY74" fmla="*/ 1064421 h 3948274"/>
                  <a:gd name="connsiteX75" fmla="*/ 494374 w 822704"/>
                  <a:gd name="connsiteY75" fmla="*/ 1064421 h 3948274"/>
                  <a:gd name="connsiteX76" fmla="*/ 0 w 822704"/>
                  <a:gd name="connsiteY76" fmla="*/ 961283 h 3948274"/>
                  <a:gd name="connsiteX77" fmla="*/ 328335 w 822704"/>
                  <a:gd name="connsiteY77" fmla="*/ 961283 h 3948274"/>
                  <a:gd name="connsiteX78" fmla="*/ 328335 w 822704"/>
                  <a:gd name="connsiteY78" fmla="*/ 1064421 h 3948274"/>
                  <a:gd name="connsiteX79" fmla="*/ 0 w 822704"/>
                  <a:gd name="connsiteY79" fmla="*/ 1064421 h 3948274"/>
                  <a:gd name="connsiteX80" fmla="*/ 494374 w 822704"/>
                  <a:gd name="connsiteY80" fmla="*/ 637193 h 3948274"/>
                  <a:gd name="connsiteX81" fmla="*/ 822704 w 822704"/>
                  <a:gd name="connsiteY81" fmla="*/ 637193 h 3948274"/>
                  <a:gd name="connsiteX82" fmla="*/ 822704 w 822704"/>
                  <a:gd name="connsiteY82" fmla="*/ 740335 h 3948274"/>
                  <a:gd name="connsiteX83" fmla="*/ 494374 w 822704"/>
                  <a:gd name="connsiteY83" fmla="*/ 740335 h 3948274"/>
                  <a:gd name="connsiteX84" fmla="*/ 0 w 822704"/>
                  <a:gd name="connsiteY84" fmla="*/ 637193 h 3948274"/>
                  <a:gd name="connsiteX85" fmla="*/ 328335 w 822704"/>
                  <a:gd name="connsiteY85" fmla="*/ 637193 h 3948274"/>
                  <a:gd name="connsiteX86" fmla="*/ 328335 w 822704"/>
                  <a:gd name="connsiteY86" fmla="*/ 740335 h 3948274"/>
                  <a:gd name="connsiteX87" fmla="*/ 0 w 822704"/>
                  <a:gd name="connsiteY87" fmla="*/ 740335 h 3948274"/>
                  <a:gd name="connsiteX88" fmla="*/ 494374 w 822704"/>
                  <a:gd name="connsiteY88" fmla="*/ 318597 h 3948274"/>
                  <a:gd name="connsiteX89" fmla="*/ 822704 w 822704"/>
                  <a:gd name="connsiteY89" fmla="*/ 318597 h 3948274"/>
                  <a:gd name="connsiteX90" fmla="*/ 822704 w 822704"/>
                  <a:gd name="connsiteY90" fmla="*/ 421739 h 3948274"/>
                  <a:gd name="connsiteX91" fmla="*/ 494374 w 822704"/>
                  <a:gd name="connsiteY91" fmla="*/ 421739 h 3948274"/>
                  <a:gd name="connsiteX92" fmla="*/ 0 w 822704"/>
                  <a:gd name="connsiteY92" fmla="*/ 318597 h 3948274"/>
                  <a:gd name="connsiteX93" fmla="*/ 328335 w 822704"/>
                  <a:gd name="connsiteY93" fmla="*/ 318597 h 3948274"/>
                  <a:gd name="connsiteX94" fmla="*/ 328335 w 822704"/>
                  <a:gd name="connsiteY94" fmla="*/ 421739 h 3948274"/>
                  <a:gd name="connsiteX95" fmla="*/ 0 w 822704"/>
                  <a:gd name="connsiteY95" fmla="*/ 421739 h 3948274"/>
                  <a:gd name="connsiteX96" fmla="*/ 494374 w 822704"/>
                  <a:gd name="connsiteY96" fmla="*/ 0 h 3948274"/>
                  <a:gd name="connsiteX97" fmla="*/ 822704 w 822704"/>
                  <a:gd name="connsiteY97" fmla="*/ 0 h 3948274"/>
                  <a:gd name="connsiteX98" fmla="*/ 822704 w 822704"/>
                  <a:gd name="connsiteY98" fmla="*/ 103113 h 3948274"/>
                  <a:gd name="connsiteX99" fmla="*/ 494374 w 822704"/>
                  <a:gd name="connsiteY99" fmla="*/ 103113 h 3948274"/>
                  <a:gd name="connsiteX100" fmla="*/ 0 w 822704"/>
                  <a:gd name="connsiteY100" fmla="*/ 0 h 3948274"/>
                  <a:gd name="connsiteX101" fmla="*/ 328335 w 822704"/>
                  <a:gd name="connsiteY101" fmla="*/ 0 h 3948274"/>
                  <a:gd name="connsiteX102" fmla="*/ 328335 w 822704"/>
                  <a:gd name="connsiteY102" fmla="*/ 103113 h 3948274"/>
                  <a:gd name="connsiteX103" fmla="*/ 0 w 822704"/>
                  <a:gd name="connsiteY103" fmla="*/ 103113 h 394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822704" h="3948274">
                    <a:moveTo>
                      <a:pt x="494374" y="3845132"/>
                    </a:moveTo>
                    <a:lnTo>
                      <a:pt x="822704" y="3845132"/>
                    </a:lnTo>
                    <a:lnTo>
                      <a:pt x="822704" y="3948274"/>
                    </a:lnTo>
                    <a:lnTo>
                      <a:pt x="494374" y="3948274"/>
                    </a:lnTo>
                    <a:close/>
                    <a:moveTo>
                      <a:pt x="0" y="3845132"/>
                    </a:moveTo>
                    <a:lnTo>
                      <a:pt x="328335" y="3845132"/>
                    </a:lnTo>
                    <a:lnTo>
                      <a:pt x="328335" y="3948274"/>
                    </a:lnTo>
                    <a:lnTo>
                      <a:pt x="0" y="3948274"/>
                    </a:lnTo>
                    <a:close/>
                    <a:moveTo>
                      <a:pt x="494374" y="3526535"/>
                    </a:moveTo>
                    <a:lnTo>
                      <a:pt x="822704" y="3526535"/>
                    </a:lnTo>
                    <a:lnTo>
                      <a:pt x="822704" y="3629677"/>
                    </a:lnTo>
                    <a:lnTo>
                      <a:pt x="494374" y="3629677"/>
                    </a:lnTo>
                    <a:close/>
                    <a:moveTo>
                      <a:pt x="0" y="3526535"/>
                    </a:moveTo>
                    <a:lnTo>
                      <a:pt x="328335" y="3526535"/>
                    </a:lnTo>
                    <a:lnTo>
                      <a:pt x="328335" y="3629677"/>
                    </a:lnTo>
                    <a:lnTo>
                      <a:pt x="0" y="3629677"/>
                    </a:lnTo>
                    <a:close/>
                    <a:moveTo>
                      <a:pt x="494374" y="3202445"/>
                    </a:moveTo>
                    <a:lnTo>
                      <a:pt x="822704" y="3202445"/>
                    </a:lnTo>
                    <a:lnTo>
                      <a:pt x="822704" y="3305583"/>
                    </a:lnTo>
                    <a:lnTo>
                      <a:pt x="494374" y="3305583"/>
                    </a:lnTo>
                    <a:close/>
                    <a:moveTo>
                      <a:pt x="0" y="3202445"/>
                    </a:moveTo>
                    <a:lnTo>
                      <a:pt x="328335" y="3202445"/>
                    </a:lnTo>
                    <a:lnTo>
                      <a:pt x="328335" y="3305583"/>
                    </a:lnTo>
                    <a:lnTo>
                      <a:pt x="0" y="3305583"/>
                    </a:lnTo>
                    <a:close/>
                    <a:moveTo>
                      <a:pt x="494374" y="2883849"/>
                    </a:moveTo>
                    <a:lnTo>
                      <a:pt x="822704" y="2883849"/>
                    </a:lnTo>
                    <a:lnTo>
                      <a:pt x="822704" y="2986987"/>
                    </a:lnTo>
                    <a:lnTo>
                      <a:pt x="494374" y="2986987"/>
                    </a:lnTo>
                    <a:close/>
                    <a:moveTo>
                      <a:pt x="0" y="2883849"/>
                    </a:moveTo>
                    <a:lnTo>
                      <a:pt x="328335" y="2883849"/>
                    </a:lnTo>
                    <a:lnTo>
                      <a:pt x="328335" y="2986987"/>
                    </a:lnTo>
                    <a:lnTo>
                      <a:pt x="0" y="2986987"/>
                    </a:lnTo>
                    <a:close/>
                    <a:moveTo>
                      <a:pt x="494374" y="2565252"/>
                    </a:moveTo>
                    <a:lnTo>
                      <a:pt x="822704" y="2565252"/>
                    </a:lnTo>
                    <a:lnTo>
                      <a:pt x="822704" y="2668390"/>
                    </a:lnTo>
                    <a:lnTo>
                      <a:pt x="494374" y="2668390"/>
                    </a:lnTo>
                    <a:close/>
                    <a:moveTo>
                      <a:pt x="0" y="2565252"/>
                    </a:moveTo>
                    <a:lnTo>
                      <a:pt x="328335" y="2565252"/>
                    </a:lnTo>
                    <a:lnTo>
                      <a:pt x="328335" y="2668390"/>
                    </a:lnTo>
                    <a:lnTo>
                      <a:pt x="0" y="2668390"/>
                    </a:lnTo>
                    <a:close/>
                    <a:moveTo>
                      <a:pt x="494374" y="2241162"/>
                    </a:moveTo>
                    <a:lnTo>
                      <a:pt x="822704" y="2241162"/>
                    </a:lnTo>
                    <a:lnTo>
                      <a:pt x="822704" y="2344304"/>
                    </a:lnTo>
                    <a:lnTo>
                      <a:pt x="494374" y="2344304"/>
                    </a:lnTo>
                    <a:close/>
                    <a:moveTo>
                      <a:pt x="0" y="2241162"/>
                    </a:moveTo>
                    <a:lnTo>
                      <a:pt x="328335" y="2241162"/>
                    </a:lnTo>
                    <a:lnTo>
                      <a:pt x="328335" y="2344304"/>
                    </a:lnTo>
                    <a:lnTo>
                      <a:pt x="0" y="2344304"/>
                    </a:lnTo>
                    <a:close/>
                    <a:moveTo>
                      <a:pt x="494374" y="1922566"/>
                    </a:moveTo>
                    <a:lnTo>
                      <a:pt x="822704" y="1922566"/>
                    </a:lnTo>
                    <a:lnTo>
                      <a:pt x="822704" y="2025708"/>
                    </a:lnTo>
                    <a:lnTo>
                      <a:pt x="494374" y="2025708"/>
                    </a:lnTo>
                    <a:close/>
                    <a:moveTo>
                      <a:pt x="0" y="1922566"/>
                    </a:moveTo>
                    <a:lnTo>
                      <a:pt x="328335" y="1922566"/>
                    </a:lnTo>
                    <a:lnTo>
                      <a:pt x="328335" y="2025708"/>
                    </a:lnTo>
                    <a:lnTo>
                      <a:pt x="0" y="2025708"/>
                    </a:lnTo>
                    <a:close/>
                    <a:moveTo>
                      <a:pt x="494374" y="1603968"/>
                    </a:moveTo>
                    <a:lnTo>
                      <a:pt x="822704" y="1603968"/>
                    </a:lnTo>
                    <a:lnTo>
                      <a:pt x="822704" y="1707110"/>
                    </a:lnTo>
                    <a:lnTo>
                      <a:pt x="494374" y="1707110"/>
                    </a:lnTo>
                    <a:close/>
                    <a:moveTo>
                      <a:pt x="0" y="1603968"/>
                    </a:moveTo>
                    <a:lnTo>
                      <a:pt x="328335" y="1603968"/>
                    </a:lnTo>
                    <a:lnTo>
                      <a:pt x="328335" y="1707110"/>
                    </a:lnTo>
                    <a:lnTo>
                      <a:pt x="0" y="1707110"/>
                    </a:lnTo>
                    <a:close/>
                    <a:moveTo>
                      <a:pt x="494374" y="1279880"/>
                    </a:moveTo>
                    <a:lnTo>
                      <a:pt x="822704" y="1279880"/>
                    </a:lnTo>
                    <a:lnTo>
                      <a:pt x="822704" y="1383004"/>
                    </a:lnTo>
                    <a:lnTo>
                      <a:pt x="494374" y="1383004"/>
                    </a:lnTo>
                    <a:close/>
                    <a:moveTo>
                      <a:pt x="0" y="1279880"/>
                    </a:moveTo>
                    <a:lnTo>
                      <a:pt x="328335" y="1279880"/>
                    </a:lnTo>
                    <a:lnTo>
                      <a:pt x="328335" y="1383004"/>
                    </a:lnTo>
                    <a:lnTo>
                      <a:pt x="0" y="1383004"/>
                    </a:lnTo>
                    <a:close/>
                    <a:moveTo>
                      <a:pt x="494374" y="961283"/>
                    </a:moveTo>
                    <a:lnTo>
                      <a:pt x="822704" y="961283"/>
                    </a:lnTo>
                    <a:lnTo>
                      <a:pt x="822704" y="1064421"/>
                    </a:lnTo>
                    <a:lnTo>
                      <a:pt x="494374" y="1064421"/>
                    </a:lnTo>
                    <a:close/>
                    <a:moveTo>
                      <a:pt x="0" y="961283"/>
                    </a:moveTo>
                    <a:lnTo>
                      <a:pt x="328335" y="961283"/>
                    </a:lnTo>
                    <a:lnTo>
                      <a:pt x="328335" y="1064421"/>
                    </a:lnTo>
                    <a:lnTo>
                      <a:pt x="0" y="1064421"/>
                    </a:lnTo>
                    <a:close/>
                    <a:moveTo>
                      <a:pt x="494374" y="637193"/>
                    </a:moveTo>
                    <a:lnTo>
                      <a:pt x="822704" y="637193"/>
                    </a:lnTo>
                    <a:lnTo>
                      <a:pt x="822704" y="740335"/>
                    </a:lnTo>
                    <a:lnTo>
                      <a:pt x="494374" y="740335"/>
                    </a:lnTo>
                    <a:close/>
                    <a:moveTo>
                      <a:pt x="0" y="637193"/>
                    </a:moveTo>
                    <a:lnTo>
                      <a:pt x="328335" y="637193"/>
                    </a:lnTo>
                    <a:lnTo>
                      <a:pt x="328335" y="740335"/>
                    </a:lnTo>
                    <a:lnTo>
                      <a:pt x="0" y="740335"/>
                    </a:lnTo>
                    <a:close/>
                    <a:moveTo>
                      <a:pt x="494374" y="318597"/>
                    </a:moveTo>
                    <a:lnTo>
                      <a:pt x="822704" y="318597"/>
                    </a:lnTo>
                    <a:lnTo>
                      <a:pt x="822704" y="421739"/>
                    </a:lnTo>
                    <a:lnTo>
                      <a:pt x="494374" y="421739"/>
                    </a:lnTo>
                    <a:close/>
                    <a:moveTo>
                      <a:pt x="0" y="318597"/>
                    </a:moveTo>
                    <a:lnTo>
                      <a:pt x="328335" y="318597"/>
                    </a:lnTo>
                    <a:lnTo>
                      <a:pt x="328335" y="421739"/>
                    </a:lnTo>
                    <a:lnTo>
                      <a:pt x="0" y="421739"/>
                    </a:lnTo>
                    <a:close/>
                    <a:moveTo>
                      <a:pt x="494374" y="0"/>
                    </a:moveTo>
                    <a:lnTo>
                      <a:pt x="822704" y="0"/>
                    </a:lnTo>
                    <a:lnTo>
                      <a:pt x="822704" y="103113"/>
                    </a:lnTo>
                    <a:lnTo>
                      <a:pt x="494374" y="103113"/>
                    </a:lnTo>
                    <a:close/>
                    <a:moveTo>
                      <a:pt x="0" y="0"/>
                    </a:moveTo>
                    <a:lnTo>
                      <a:pt x="328335" y="0"/>
                    </a:lnTo>
                    <a:lnTo>
                      <a:pt x="328335" y="103113"/>
                    </a:lnTo>
                    <a:lnTo>
                      <a:pt x="0" y="1031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pPr defTabSz="914217"/>
                <a:endParaRPr lang="en-US" dirty="0">
                  <a:solidFill>
                    <a:srgbClr val="747993"/>
                  </a:solidFill>
                  <a:latin typeface="Poppins" pitchFamily="2" charset="77"/>
                </a:endParaRPr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:a16="http://schemas.microsoft.com/office/drawing/2014/main" id="{B44FBECB-919E-4AFA-8C90-7E18773EC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31031" y="3324878"/>
                <a:ext cx="160753" cy="768106"/>
              </a:xfrm>
              <a:custGeom>
                <a:avLst/>
                <a:gdLst>
                  <a:gd name="connsiteX0" fmla="*/ 0 w 866655"/>
                  <a:gd name="connsiteY0" fmla="*/ 3070613 h 3327537"/>
                  <a:gd name="connsiteX1" fmla="*/ 866655 w 866655"/>
                  <a:gd name="connsiteY1" fmla="*/ 3070613 h 3327537"/>
                  <a:gd name="connsiteX2" fmla="*/ 866655 w 866655"/>
                  <a:gd name="connsiteY2" fmla="*/ 3327537 h 3327537"/>
                  <a:gd name="connsiteX3" fmla="*/ 0 w 866655"/>
                  <a:gd name="connsiteY3" fmla="*/ 3327537 h 3327537"/>
                  <a:gd name="connsiteX4" fmla="*/ 0 w 866655"/>
                  <a:gd name="connsiteY4" fmla="*/ 2460886 h 3327537"/>
                  <a:gd name="connsiteX5" fmla="*/ 866655 w 866655"/>
                  <a:gd name="connsiteY5" fmla="*/ 2460886 h 3327537"/>
                  <a:gd name="connsiteX6" fmla="*/ 866655 w 866655"/>
                  <a:gd name="connsiteY6" fmla="*/ 2717814 h 3327537"/>
                  <a:gd name="connsiteX7" fmla="*/ 0 w 866655"/>
                  <a:gd name="connsiteY7" fmla="*/ 2717814 h 3327537"/>
                  <a:gd name="connsiteX8" fmla="*/ 0 w 866655"/>
                  <a:gd name="connsiteY8" fmla="*/ 1845664 h 3327537"/>
                  <a:gd name="connsiteX9" fmla="*/ 866655 w 866655"/>
                  <a:gd name="connsiteY9" fmla="*/ 1845664 h 3327537"/>
                  <a:gd name="connsiteX10" fmla="*/ 866655 w 866655"/>
                  <a:gd name="connsiteY10" fmla="*/ 2102592 h 3327537"/>
                  <a:gd name="connsiteX11" fmla="*/ 0 w 866655"/>
                  <a:gd name="connsiteY11" fmla="*/ 2102592 h 3327537"/>
                  <a:gd name="connsiteX12" fmla="*/ 0 w 866655"/>
                  <a:gd name="connsiteY12" fmla="*/ 1230443 h 3327537"/>
                  <a:gd name="connsiteX13" fmla="*/ 866655 w 866655"/>
                  <a:gd name="connsiteY13" fmla="*/ 1230443 h 3327537"/>
                  <a:gd name="connsiteX14" fmla="*/ 866655 w 866655"/>
                  <a:gd name="connsiteY14" fmla="*/ 1487371 h 3327537"/>
                  <a:gd name="connsiteX15" fmla="*/ 0 w 866655"/>
                  <a:gd name="connsiteY15" fmla="*/ 1487371 h 3327537"/>
                  <a:gd name="connsiteX16" fmla="*/ 0 w 866655"/>
                  <a:gd name="connsiteY16" fmla="*/ 615222 h 3327537"/>
                  <a:gd name="connsiteX17" fmla="*/ 866655 w 866655"/>
                  <a:gd name="connsiteY17" fmla="*/ 615222 h 3327537"/>
                  <a:gd name="connsiteX18" fmla="*/ 866655 w 866655"/>
                  <a:gd name="connsiteY18" fmla="*/ 872150 h 3327537"/>
                  <a:gd name="connsiteX19" fmla="*/ 0 w 866655"/>
                  <a:gd name="connsiteY19" fmla="*/ 872150 h 3327537"/>
                  <a:gd name="connsiteX20" fmla="*/ 0 w 866655"/>
                  <a:gd name="connsiteY20" fmla="*/ 0 h 3327537"/>
                  <a:gd name="connsiteX21" fmla="*/ 866655 w 866655"/>
                  <a:gd name="connsiteY21" fmla="*/ 0 h 3327537"/>
                  <a:gd name="connsiteX22" fmla="*/ 866655 w 866655"/>
                  <a:gd name="connsiteY22" fmla="*/ 256934 h 3327537"/>
                  <a:gd name="connsiteX23" fmla="*/ 0 w 866655"/>
                  <a:gd name="connsiteY23" fmla="*/ 256934 h 332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66655" h="3327537">
                    <a:moveTo>
                      <a:pt x="0" y="3070613"/>
                    </a:moveTo>
                    <a:lnTo>
                      <a:pt x="866655" y="3070613"/>
                    </a:lnTo>
                    <a:lnTo>
                      <a:pt x="866655" y="3327537"/>
                    </a:lnTo>
                    <a:lnTo>
                      <a:pt x="0" y="3327537"/>
                    </a:lnTo>
                    <a:close/>
                    <a:moveTo>
                      <a:pt x="0" y="2460886"/>
                    </a:moveTo>
                    <a:lnTo>
                      <a:pt x="866655" y="2460886"/>
                    </a:lnTo>
                    <a:lnTo>
                      <a:pt x="866655" y="2717814"/>
                    </a:lnTo>
                    <a:lnTo>
                      <a:pt x="0" y="2717814"/>
                    </a:lnTo>
                    <a:close/>
                    <a:moveTo>
                      <a:pt x="0" y="1845664"/>
                    </a:moveTo>
                    <a:lnTo>
                      <a:pt x="866655" y="1845664"/>
                    </a:lnTo>
                    <a:lnTo>
                      <a:pt x="866655" y="2102592"/>
                    </a:lnTo>
                    <a:lnTo>
                      <a:pt x="0" y="2102592"/>
                    </a:lnTo>
                    <a:close/>
                    <a:moveTo>
                      <a:pt x="0" y="1230443"/>
                    </a:moveTo>
                    <a:lnTo>
                      <a:pt x="866655" y="1230443"/>
                    </a:lnTo>
                    <a:lnTo>
                      <a:pt x="866655" y="1487371"/>
                    </a:lnTo>
                    <a:lnTo>
                      <a:pt x="0" y="1487371"/>
                    </a:lnTo>
                    <a:close/>
                    <a:moveTo>
                      <a:pt x="0" y="615222"/>
                    </a:moveTo>
                    <a:lnTo>
                      <a:pt x="866655" y="615222"/>
                    </a:lnTo>
                    <a:lnTo>
                      <a:pt x="866655" y="872150"/>
                    </a:lnTo>
                    <a:lnTo>
                      <a:pt x="0" y="872150"/>
                    </a:lnTo>
                    <a:close/>
                    <a:moveTo>
                      <a:pt x="0" y="0"/>
                    </a:moveTo>
                    <a:lnTo>
                      <a:pt x="866655" y="0"/>
                    </a:lnTo>
                    <a:lnTo>
                      <a:pt x="866655" y="256934"/>
                    </a:lnTo>
                    <a:lnTo>
                      <a:pt x="0" y="2569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pPr defTabSz="914217"/>
                <a:endParaRPr lang="en-US" dirty="0">
                  <a:solidFill>
                    <a:srgbClr val="747993"/>
                  </a:solidFill>
                  <a:latin typeface="Poppins" pitchFamily="2" charset="77"/>
                </a:endParaRPr>
              </a:p>
            </p:txBody>
          </p:sp>
          <p:sp>
            <p:nvSpPr>
              <p:cNvPr id="42" name="Freeform 30">
                <a:extLst>
                  <a:ext uri="{FF2B5EF4-FFF2-40B4-BE49-F238E27FC236}">
                    <a16:creationId xmlns:a16="http://schemas.microsoft.com/office/drawing/2014/main" id="{F8AD6B50-AEEE-42CA-BB48-E73A5D0E9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0195" y="3199349"/>
                <a:ext cx="130187" cy="813753"/>
              </a:xfrm>
              <a:custGeom>
                <a:avLst/>
                <a:gdLst>
                  <a:gd name="connsiteX0" fmla="*/ 444938 w 701866"/>
                  <a:gd name="connsiteY0" fmla="*/ 3268362 h 3525290"/>
                  <a:gd name="connsiteX1" fmla="*/ 701866 w 701866"/>
                  <a:gd name="connsiteY1" fmla="*/ 3268362 h 3525290"/>
                  <a:gd name="connsiteX2" fmla="*/ 701866 w 701866"/>
                  <a:gd name="connsiteY2" fmla="*/ 3525290 h 3525290"/>
                  <a:gd name="connsiteX3" fmla="*/ 444938 w 701866"/>
                  <a:gd name="connsiteY3" fmla="*/ 3525290 h 3525290"/>
                  <a:gd name="connsiteX4" fmla="*/ 0 w 701866"/>
                  <a:gd name="connsiteY4" fmla="*/ 3268362 h 3525290"/>
                  <a:gd name="connsiteX5" fmla="*/ 256924 w 701866"/>
                  <a:gd name="connsiteY5" fmla="*/ 3268362 h 3525290"/>
                  <a:gd name="connsiteX6" fmla="*/ 256924 w 701866"/>
                  <a:gd name="connsiteY6" fmla="*/ 3525290 h 3525290"/>
                  <a:gd name="connsiteX7" fmla="*/ 0 w 701866"/>
                  <a:gd name="connsiteY7" fmla="*/ 3525290 h 3525290"/>
                  <a:gd name="connsiteX8" fmla="*/ 444938 w 701866"/>
                  <a:gd name="connsiteY8" fmla="*/ 2724550 h 3525290"/>
                  <a:gd name="connsiteX9" fmla="*/ 701866 w 701866"/>
                  <a:gd name="connsiteY9" fmla="*/ 2724550 h 3525290"/>
                  <a:gd name="connsiteX10" fmla="*/ 701866 w 701866"/>
                  <a:gd name="connsiteY10" fmla="*/ 2981480 h 3525290"/>
                  <a:gd name="connsiteX11" fmla="*/ 444938 w 701866"/>
                  <a:gd name="connsiteY11" fmla="*/ 2981480 h 3525290"/>
                  <a:gd name="connsiteX12" fmla="*/ 0 w 701866"/>
                  <a:gd name="connsiteY12" fmla="*/ 2724550 h 3525290"/>
                  <a:gd name="connsiteX13" fmla="*/ 256924 w 701866"/>
                  <a:gd name="connsiteY13" fmla="*/ 2724550 h 3525290"/>
                  <a:gd name="connsiteX14" fmla="*/ 256924 w 701866"/>
                  <a:gd name="connsiteY14" fmla="*/ 2981480 h 3525290"/>
                  <a:gd name="connsiteX15" fmla="*/ 0 w 701866"/>
                  <a:gd name="connsiteY15" fmla="*/ 2981480 h 3525290"/>
                  <a:gd name="connsiteX16" fmla="*/ 444938 w 701866"/>
                  <a:gd name="connsiteY16" fmla="*/ 2180739 h 3525290"/>
                  <a:gd name="connsiteX17" fmla="*/ 701866 w 701866"/>
                  <a:gd name="connsiteY17" fmla="*/ 2180739 h 3525290"/>
                  <a:gd name="connsiteX18" fmla="*/ 701866 w 701866"/>
                  <a:gd name="connsiteY18" fmla="*/ 2437673 h 3525290"/>
                  <a:gd name="connsiteX19" fmla="*/ 444938 w 701866"/>
                  <a:gd name="connsiteY19" fmla="*/ 2437673 h 3525290"/>
                  <a:gd name="connsiteX20" fmla="*/ 0 w 701866"/>
                  <a:gd name="connsiteY20" fmla="*/ 2180739 h 3525290"/>
                  <a:gd name="connsiteX21" fmla="*/ 256924 w 701866"/>
                  <a:gd name="connsiteY21" fmla="*/ 2180739 h 3525290"/>
                  <a:gd name="connsiteX22" fmla="*/ 256924 w 701866"/>
                  <a:gd name="connsiteY22" fmla="*/ 2437673 h 3525290"/>
                  <a:gd name="connsiteX23" fmla="*/ 0 w 701866"/>
                  <a:gd name="connsiteY23" fmla="*/ 2437673 h 3525290"/>
                  <a:gd name="connsiteX24" fmla="*/ 444938 w 701866"/>
                  <a:gd name="connsiteY24" fmla="*/ 1636929 h 3525290"/>
                  <a:gd name="connsiteX25" fmla="*/ 701866 w 701866"/>
                  <a:gd name="connsiteY25" fmla="*/ 1636929 h 3525290"/>
                  <a:gd name="connsiteX26" fmla="*/ 701866 w 701866"/>
                  <a:gd name="connsiteY26" fmla="*/ 1893859 h 3525290"/>
                  <a:gd name="connsiteX27" fmla="*/ 444938 w 701866"/>
                  <a:gd name="connsiteY27" fmla="*/ 1893859 h 3525290"/>
                  <a:gd name="connsiteX28" fmla="*/ 0 w 701866"/>
                  <a:gd name="connsiteY28" fmla="*/ 1636929 h 3525290"/>
                  <a:gd name="connsiteX29" fmla="*/ 256924 w 701866"/>
                  <a:gd name="connsiteY29" fmla="*/ 1636929 h 3525290"/>
                  <a:gd name="connsiteX30" fmla="*/ 256924 w 701866"/>
                  <a:gd name="connsiteY30" fmla="*/ 1893859 h 3525290"/>
                  <a:gd name="connsiteX31" fmla="*/ 0 w 701866"/>
                  <a:gd name="connsiteY31" fmla="*/ 1893859 h 3525290"/>
                  <a:gd name="connsiteX32" fmla="*/ 444938 w 701866"/>
                  <a:gd name="connsiteY32" fmla="*/ 1087623 h 3525290"/>
                  <a:gd name="connsiteX33" fmla="*/ 701866 w 701866"/>
                  <a:gd name="connsiteY33" fmla="*/ 1087623 h 3525290"/>
                  <a:gd name="connsiteX34" fmla="*/ 701866 w 701866"/>
                  <a:gd name="connsiteY34" fmla="*/ 1344547 h 3525290"/>
                  <a:gd name="connsiteX35" fmla="*/ 444938 w 701866"/>
                  <a:gd name="connsiteY35" fmla="*/ 1344547 h 3525290"/>
                  <a:gd name="connsiteX36" fmla="*/ 0 w 701866"/>
                  <a:gd name="connsiteY36" fmla="*/ 1087623 h 3525290"/>
                  <a:gd name="connsiteX37" fmla="*/ 256924 w 701866"/>
                  <a:gd name="connsiteY37" fmla="*/ 1087623 h 3525290"/>
                  <a:gd name="connsiteX38" fmla="*/ 256924 w 701866"/>
                  <a:gd name="connsiteY38" fmla="*/ 1344547 h 3525290"/>
                  <a:gd name="connsiteX39" fmla="*/ 0 w 701866"/>
                  <a:gd name="connsiteY39" fmla="*/ 1344547 h 3525290"/>
                  <a:gd name="connsiteX40" fmla="*/ 444938 w 701866"/>
                  <a:gd name="connsiteY40" fmla="*/ 543811 h 3525290"/>
                  <a:gd name="connsiteX41" fmla="*/ 701866 w 701866"/>
                  <a:gd name="connsiteY41" fmla="*/ 543811 h 3525290"/>
                  <a:gd name="connsiteX42" fmla="*/ 701866 w 701866"/>
                  <a:gd name="connsiteY42" fmla="*/ 800745 h 3525290"/>
                  <a:gd name="connsiteX43" fmla="*/ 444938 w 701866"/>
                  <a:gd name="connsiteY43" fmla="*/ 800745 h 3525290"/>
                  <a:gd name="connsiteX44" fmla="*/ 0 w 701866"/>
                  <a:gd name="connsiteY44" fmla="*/ 543811 h 3525290"/>
                  <a:gd name="connsiteX45" fmla="*/ 256924 w 701866"/>
                  <a:gd name="connsiteY45" fmla="*/ 543811 h 3525290"/>
                  <a:gd name="connsiteX46" fmla="*/ 256924 w 701866"/>
                  <a:gd name="connsiteY46" fmla="*/ 800745 h 3525290"/>
                  <a:gd name="connsiteX47" fmla="*/ 0 w 701866"/>
                  <a:gd name="connsiteY47" fmla="*/ 800745 h 3525290"/>
                  <a:gd name="connsiteX48" fmla="*/ 444938 w 701866"/>
                  <a:gd name="connsiteY48" fmla="*/ 0 h 3525290"/>
                  <a:gd name="connsiteX49" fmla="*/ 701866 w 701866"/>
                  <a:gd name="connsiteY49" fmla="*/ 0 h 3525290"/>
                  <a:gd name="connsiteX50" fmla="*/ 701866 w 701866"/>
                  <a:gd name="connsiteY50" fmla="*/ 256930 h 3525290"/>
                  <a:gd name="connsiteX51" fmla="*/ 444938 w 701866"/>
                  <a:gd name="connsiteY51" fmla="*/ 256930 h 3525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701866" h="3525290">
                    <a:moveTo>
                      <a:pt x="444938" y="3268362"/>
                    </a:moveTo>
                    <a:lnTo>
                      <a:pt x="701866" y="3268362"/>
                    </a:lnTo>
                    <a:lnTo>
                      <a:pt x="701866" y="3525290"/>
                    </a:lnTo>
                    <a:lnTo>
                      <a:pt x="444938" y="3525290"/>
                    </a:lnTo>
                    <a:close/>
                    <a:moveTo>
                      <a:pt x="0" y="3268362"/>
                    </a:moveTo>
                    <a:lnTo>
                      <a:pt x="256924" y="3268362"/>
                    </a:lnTo>
                    <a:lnTo>
                      <a:pt x="256924" y="3525290"/>
                    </a:lnTo>
                    <a:lnTo>
                      <a:pt x="0" y="3525290"/>
                    </a:lnTo>
                    <a:close/>
                    <a:moveTo>
                      <a:pt x="444938" y="2724550"/>
                    </a:moveTo>
                    <a:lnTo>
                      <a:pt x="701866" y="2724550"/>
                    </a:lnTo>
                    <a:lnTo>
                      <a:pt x="701866" y="2981480"/>
                    </a:lnTo>
                    <a:lnTo>
                      <a:pt x="444938" y="2981480"/>
                    </a:lnTo>
                    <a:close/>
                    <a:moveTo>
                      <a:pt x="0" y="2724550"/>
                    </a:moveTo>
                    <a:lnTo>
                      <a:pt x="256924" y="2724550"/>
                    </a:lnTo>
                    <a:lnTo>
                      <a:pt x="256924" y="2981480"/>
                    </a:lnTo>
                    <a:lnTo>
                      <a:pt x="0" y="2981480"/>
                    </a:lnTo>
                    <a:close/>
                    <a:moveTo>
                      <a:pt x="444938" y="2180739"/>
                    </a:moveTo>
                    <a:lnTo>
                      <a:pt x="701866" y="2180739"/>
                    </a:lnTo>
                    <a:lnTo>
                      <a:pt x="701866" y="2437673"/>
                    </a:lnTo>
                    <a:lnTo>
                      <a:pt x="444938" y="2437673"/>
                    </a:lnTo>
                    <a:close/>
                    <a:moveTo>
                      <a:pt x="0" y="2180739"/>
                    </a:moveTo>
                    <a:lnTo>
                      <a:pt x="256924" y="2180739"/>
                    </a:lnTo>
                    <a:lnTo>
                      <a:pt x="256924" y="2437673"/>
                    </a:lnTo>
                    <a:lnTo>
                      <a:pt x="0" y="2437673"/>
                    </a:lnTo>
                    <a:close/>
                    <a:moveTo>
                      <a:pt x="444938" y="1636929"/>
                    </a:moveTo>
                    <a:lnTo>
                      <a:pt x="701866" y="1636929"/>
                    </a:lnTo>
                    <a:lnTo>
                      <a:pt x="701866" y="1893859"/>
                    </a:lnTo>
                    <a:lnTo>
                      <a:pt x="444938" y="1893859"/>
                    </a:lnTo>
                    <a:close/>
                    <a:moveTo>
                      <a:pt x="0" y="1636929"/>
                    </a:moveTo>
                    <a:lnTo>
                      <a:pt x="256924" y="1636929"/>
                    </a:lnTo>
                    <a:lnTo>
                      <a:pt x="256924" y="1893859"/>
                    </a:lnTo>
                    <a:lnTo>
                      <a:pt x="0" y="1893859"/>
                    </a:lnTo>
                    <a:close/>
                    <a:moveTo>
                      <a:pt x="444938" y="1087623"/>
                    </a:moveTo>
                    <a:lnTo>
                      <a:pt x="701866" y="1087623"/>
                    </a:lnTo>
                    <a:lnTo>
                      <a:pt x="701866" y="1344547"/>
                    </a:lnTo>
                    <a:lnTo>
                      <a:pt x="444938" y="1344547"/>
                    </a:lnTo>
                    <a:close/>
                    <a:moveTo>
                      <a:pt x="0" y="1087623"/>
                    </a:moveTo>
                    <a:lnTo>
                      <a:pt x="256924" y="1087623"/>
                    </a:lnTo>
                    <a:lnTo>
                      <a:pt x="256924" y="1344547"/>
                    </a:lnTo>
                    <a:lnTo>
                      <a:pt x="0" y="1344547"/>
                    </a:lnTo>
                    <a:close/>
                    <a:moveTo>
                      <a:pt x="444938" y="543811"/>
                    </a:moveTo>
                    <a:lnTo>
                      <a:pt x="701866" y="543811"/>
                    </a:lnTo>
                    <a:lnTo>
                      <a:pt x="701866" y="800745"/>
                    </a:lnTo>
                    <a:lnTo>
                      <a:pt x="444938" y="800745"/>
                    </a:lnTo>
                    <a:close/>
                    <a:moveTo>
                      <a:pt x="0" y="543811"/>
                    </a:moveTo>
                    <a:lnTo>
                      <a:pt x="256924" y="543811"/>
                    </a:lnTo>
                    <a:lnTo>
                      <a:pt x="256924" y="800745"/>
                    </a:lnTo>
                    <a:lnTo>
                      <a:pt x="0" y="800745"/>
                    </a:lnTo>
                    <a:close/>
                    <a:moveTo>
                      <a:pt x="444938" y="0"/>
                    </a:moveTo>
                    <a:lnTo>
                      <a:pt x="701866" y="0"/>
                    </a:lnTo>
                    <a:lnTo>
                      <a:pt x="701866" y="256930"/>
                    </a:lnTo>
                    <a:lnTo>
                      <a:pt x="444938" y="2569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pPr defTabSz="914217"/>
                <a:endParaRPr lang="en-US" dirty="0">
                  <a:solidFill>
                    <a:srgbClr val="747993"/>
                  </a:solidFill>
                  <a:latin typeface="Poppins" pitchFamily="2" charset="77"/>
                </a:endParaRPr>
              </a:p>
            </p:txBody>
          </p:sp>
          <p:sp>
            <p:nvSpPr>
              <p:cNvPr id="43" name="Freeform 31">
                <a:extLst>
                  <a:ext uri="{FF2B5EF4-FFF2-40B4-BE49-F238E27FC236}">
                    <a16:creationId xmlns:a16="http://schemas.microsoft.com/office/drawing/2014/main" id="{B3CF6E00-B833-4FEA-BE06-FA15C27E3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5489" y="2993937"/>
                <a:ext cx="181129" cy="1068614"/>
              </a:xfrm>
              <a:custGeom>
                <a:avLst/>
                <a:gdLst>
                  <a:gd name="connsiteX0" fmla="*/ 829451 w 976504"/>
                  <a:gd name="connsiteY0" fmla="*/ 4482326 h 4629379"/>
                  <a:gd name="connsiteX1" fmla="*/ 976504 w 976504"/>
                  <a:gd name="connsiteY1" fmla="*/ 4482326 h 4629379"/>
                  <a:gd name="connsiteX2" fmla="*/ 976504 w 976504"/>
                  <a:gd name="connsiteY2" fmla="*/ 4629379 h 4629379"/>
                  <a:gd name="connsiteX3" fmla="*/ 829451 w 976504"/>
                  <a:gd name="connsiteY3" fmla="*/ 4629379 h 4629379"/>
                  <a:gd name="connsiteX4" fmla="*/ 549304 w 976504"/>
                  <a:gd name="connsiteY4" fmla="*/ 4482326 h 4629379"/>
                  <a:gd name="connsiteX5" fmla="*/ 696372 w 976504"/>
                  <a:gd name="connsiteY5" fmla="*/ 4482326 h 4629379"/>
                  <a:gd name="connsiteX6" fmla="*/ 696372 w 976504"/>
                  <a:gd name="connsiteY6" fmla="*/ 4629379 h 4629379"/>
                  <a:gd name="connsiteX7" fmla="*/ 549304 w 976504"/>
                  <a:gd name="connsiteY7" fmla="*/ 4629379 h 4629379"/>
                  <a:gd name="connsiteX8" fmla="*/ 274652 w 976504"/>
                  <a:gd name="connsiteY8" fmla="*/ 4482326 h 4629379"/>
                  <a:gd name="connsiteX9" fmla="*/ 421709 w 976504"/>
                  <a:gd name="connsiteY9" fmla="*/ 4482326 h 4629379"/>
                  <a:gd name="connsiteX10" fmla="*/ 421709 w 976504"/>
                  <a:gd name="connsiteY10" fmla="*/ 4629379 h 4629379"/>
                  <a:gd name="connsiteX11" fmla="*/ 274652 w 976504"/>
                  <a:gd name="connsiteY11" fmla="*/ 4629379 h 4629379"/>
                  <a:gd name="connsiteX12" fmla="*/ 0 w 976504"/>
                  <a:gd name="connsiteY12" fmla="*/ 4482326 h 4629379"/>
                  <a:gd name="connsiteX13" fmla="*/ 147068 w 976504"/>
                  <a:gd name="connsiteY13" fmla="*/ 4482326 h 4629379"/>
                  <a:gd name="connsiteX14" fmla="*/ 147068 w 976504"/>
                  <a:gd name="connsiteY14" fmla="*/ 4629379 h 4629379"/>
                  <a:gd name="connsiteX15" fmla="*/ 0 w 976504"/>
                  <a:gd name="connsiteY15" fmla="*/ 4629379 h 4629379"/>
                  <a:gd name="connsiteX16" fmla="*/ 829451 w 976504"/>
                  <a:gd name="connsiteY16" fmla="*/ 4136264 h 4629379"/>
                  <a:gd name="connsiteX17" fmla="*/ 976504 w 976504"/>
                  <a:gd name="connsiteY17" fmla="*/ 4136264 h 4629379"/>
                  <a:gd name="connsiteX18" fmla="*/ 976504 w 976504"/>
                  <a:gd name="connsiteY18" fmla="*/ 4283321 h 4629379"/>
                  <a:gd name="connsiteX19" fmla="*/ 829451 w 976504"/>
                  <a:gd name="connsiteY19" fmla="*/ 4283321 h 4629379"/>
                  <a:gd name="connsiteX20" fmla="*/ 549304 w 976504"/>
                  <a:gd name="connsiteY20" fmla="*/ 4136264 h 4629379"/>
                  <a:gd name="connsiteX21" fmla="*/ 696372 w 976504"/>
                  <a:gd name="connsiteY21" fmla="*/ 4136264 h 4629379"/>
                  <a:gd name="connsiteX22" fmla="*/ 696372 w 976504"/>
                  <a:gd name="connsiteY22" fmla="*/ 4283321 h 4629379"/>
                  <a:gd name="connsiteX23" fmla="*/ 549304 w 976504"/>
                  <a:gd name="connsiteY23" fmla="*/ 4283321 h 4629379"/>
                  <a:gd name="connsiteX24" fmla="*/ 274652 w 976504"/>
                  <a:gd name="connsiteY24" fmla="*/ 4136264 h 4629379"/>
                  <a:gd name="connsiteX25" fmla="*/ 421709 w 976504"/>
                  <a:gd name="connsiteY25" fmla="*/ 4136264 h 4629379"/>
                  <a:gd name="connsiteX26" fmla="*/ 421709 w 976504"/>
                  <a:gd name="connsiteY26" fmla="*/ 4283321 h 4629379"/>
                  <a:gd name="connsiteX27" fmla="*/ 274652 w 976504"/>
                  <a:gd name="connsiteY27" fmla="*/ 4283321 h 4629379"/>
                  <a:gd name="connsiteX28" fmla="*/ 0 w 976504"/>
                  <a:gd name="connsiteY28" fmla="*/ 4136264 h 4629379"/>
                  <a:gd name="connsiteX29" fmla="*/ 147068 w 976504"/>
                  <a:gd name="connsiteY29" fmla="*/ 4136264 h 4629379"/>
                  <a:gd name="connsiteX30" fmla="*/ 147068 w 976504"/>
                  <a:gd name="connsiteY30" fmla="*/ 4283321 h 4629379"/>
                  <a:gd name="connsiteX31" fmla="*/ 0 w 976504"/>
                  <a:gd name="connsiteY31" fmla="*/ 4283321 h 4629379"/>
                  <a:gd name="connsiteX32" fmla="*/ 829451 w 976504"/>
                  <a:gd name="connsiteY32" fmla="*/ 3790202 h 4629379"/>
                  <a:gd name="connsiteX33" fmla="*/ 976504 w 976504"/>
                  <a:gd name="connsiteY33" fmla="*/ 3790202 h 4629379"/>
                  <a:gd name="connsiteX34" fmla="*/ 976504 w 976504"/>
                  <a:gd name="connsiteY34" fmla="*/ 3937255 h 4629379"/>
                  <a:gd name="connsiteX35" fmla="*/ 829451 w 976504"/>
                  <a:gd name="connsiteY35" fmla="*/ 3937255 h 4629379"/>
                  <a:gd name="connsiteX36" fmla="*/ 549304 w 976504"/>
                  <a:gd name="connsiteY36" fmla="*/ 3790202 h 4629379"/>
                  <a:gd name="connsiteX37" fmla="*/ 696372 w 976504"/>
                  <a:gd name="connsiteY37" fmla="*/ 3790202 h 4629379"/>
                  <a:gd name="connsiteX38" fmla="*/ 696372 w 976504"/>
                  <a:gd name="connsiteY38" fmla="*/ 3937255 h 4629379"/>
                  <a:gd name="connsiteX39" fmla="*/ 549304 w 976504"/>
                  <a:gd name="connsiteY39" fmla="*/ 3937255 h 4629379"/>
                  <a:gd name="connsiteX40" fmla="*/ 274652 w 976504"/>
                  <a:gd name="connsiteY40" fmla="*/ 3790202 h 4629379"/>
                  <a:gd name="connsiteX41" fmla="*/ 421709 w 976504"/>
                  <a:gd name="connsiteY41" fmla="*/ 3790202 h 4629379"/>
                  <a:gd name="connsiteX42" fmla="*/ 421709 w 976504"/>
                  <a:gd name="connsiteY42" fmla="*/ 3937255 h 4629379"/>
                  <a:gd name="connsiteX43" fmla="*/ 274652 w 976504"/>
                  <a:gd name="connsiteY43" fmla="*/ 3937255 h 4629379"/>
                  <a:gd name="connsiteX44" fmla="*/ 0 w 976504"/>
                  <a:gd name="connsiteY44" fmla="*/ 3790202 h 4629379"/>
                  <a:gd name="connsiteX45" fmla="*/ 147068 w 976504"/>
                  <a:gd name="connsiteY45" fmla="*/ 3790202 h 4629379"/>
                  <a:gd name="connsiteX46" fmla="*/ 147068 w 976504"/>
                  <a:gd name="connsiteY46" fmla="*/ 3937255 h 4629379"/>
                  <a:gd name="connsiteX47" fmla="*/ 0 w 976504"/>
                  <a:gd name="connsiteY47" fmla="*/ 3937255 h 4629379"/>
                  <a:gd name="connsiteX48" fmla="*/ 829451 w 976504"/>
                  <a:gd name="connsiteY48" fmla="*/ 3449633 h 4629379"/>
                  <a:gd name="connsiteX49" fmla="*/ 976504 w 976504"/>
                  <a:gd name="connsiteY49" fmla="*/ 3449633 h 4629379"/>
                  <a:gd name="connsiteX50" fmla="*/ 976504 w 976504"/>
                  <a:gd name="connsiteY50" fmla="*/ 3596686 h 4629379"/>
                  <a:gd name="connsiteX51" fmla="*/ 829451 w 976504"/>
                  <a:gd name="connsiteY51" fmla="*/ 3596686 h 4629379"/>
                  <a:gd name="connsiteX52" fmla="*/ 549304 w 976504"/>
                  <a:gd name="connsiteY52" fmla="*/ 3449633 h 4629379"/>
                  <a:gd name="connsiteX53" fmla="*/ 696372 w 976504"/>
                  <a:gd name="connsiteY53" fmla="*/ 3449633 h 4629379"/>
                  <a:gd name="connsiteX54" fmla="*/ 696372 w 976504"/>
                  <a:gd name="connsiteY54" fmla="*/ 3596686 h 4629379"/>
                  <a:gd name="connsiteX55" fmla="*/ 549304 w 976504"/>
                  <a:gd name="connsiteY55" fmla="*/ 3596686 h 4629379"/>
                  <a:gd name="connsiteX56" fmla="*/ 274652 w 976504"/>
                  <a:gd name="connsiteY56" fmla="*/ 3449633 h 4629379"/>
                  <a:gd name="connsiteX57" fmla="*/ 421709 w 976504"/>
                  <a:gd name="connsiteY57" fmla="*/ 3449633 h 4629379"/>
                  <a:gd name="connsiteX58" fmla="*/ 421709 w 976504"/>
                  <a:gd name="connsiteY58" fmla="*/ 3596686 h 4629379"/>
                  <a:gd name="connsiteX59" fmla="*/ 274652 w 976504"/>
                  <a:gd name="connsiteY59" fmla="*/ 3596686 h 4629379"/>
                  <a:gd name="connsiteX60" fmla="*/ 0 w 976504"/>
                  <a:gd name="connsiteY60" fmla="*/ 3449633 h 4629379"/>
                  <a:gd name="connsiteX61" fmla="*/ 147068 w 976504"/>
                  <a:gd name="connsiteY61" fmla="*/ 3449633 h 4629379"/>
                  <a:gd name="connsiteX62" fmla="*/ 147068 w 976504"/>
                  <a:gd name="connsiteY62" fmla="*/ 3596686 h 4629379"/>
                  <a:gd name="connsiteX63" fmla="*/ 0 w 976504"/>
                  <a:gd name="connsiteY63" fmla="*/ 3596686 h 4629379"/>
                  <a:gd name="connsiteX64" fmla="*/ 829451 w 976504"/>
                  <a:gd name="connsiteY64" fmla="*/ 3103571 h 4629379"/>
                  <a:gd name="connsiteX65" fmla="*/ 976504 w 976504"/>
                  <a:gd name="connsiteY65" fmla="*/ 3103571 h 4629379"/>
                  <a:gd name="connsiteX66" fmla="*/ 976504 w 976504"/>
                  <a:gd name="connsiteY66" fmla="*/ 3250639 h 4629379"/>
                  <a:gd name="connsiteX67" fmla="*/ 829451 w 976504"/>
                  <a:gd name="connsiteY67" fmla="*/ 3250639 h 4629379"/>
                  <a:gd name="connsiteX68" fmla="*/ 549304 w 976504"/>
                  <a:gd name="connsiteY68" fmla="*/ 3103571 h 4629379"/>
                  <a:gd name="connsiteX69" fmla="*/ 696372 w 976504"/>
                  <a:gd name="connsiteY69" fmla="*/ 3103571 h 4629379"/>
                  <a:gd name="connsiteX70" fmla="*/ 696372 w 976504"/>
                  <a:gd name="connsiteY70" fmla="*/ 3250639 h 4629379"/>
                  <a:gd name="connsiteX71" fmla="*/ 549304 w 976504"/>
                  <a:gd name="connsiteY71" fmla="*/ 3250639 h 4629379"/>
                  <a:gd name="connsiteX72" fmla="*/ 274652 w 976504"/>
                  <a:gd name="connsiteY72" fmla="*/ 3103571 h 4629379"/>
                  <a:gd name="connsiteX73" fmla="*/ 421709 w 976504"/>
                  <a:gd name="connsiteY73" fmla="*/ 3103571 h 4629379"/>
                  <a:gd name="connsiteX74" fmla="*/ 421709 w 976504"/>
                  <a:gd name="connsiteY74" fmla="*/ 3250639 h 4629379"/>
                  <a:gd name="connsiteX75" fmla="*/ 274652 w 976504"/>
                  <a:gd name="connsiteY75" fmla="*/ 3250639 h 4629379"/>
                  <a:gd name="connsiteX76" fmla="*/ 0 w 976504"/>
                  <a:gd name="connsiteY76" fmla="*/ 3103571 h 4629379"/>
                  <a:gd name="connsiteX77" fmla="*/ 147068 w 976504"/>
                  <a:gd name="connsiteY77" fmla="*/ 3103571 h 4629379"/>
                  <a:gd name="connsiteX78" fmla="*/ 147068 w 976504"/>
                  <a:gd name="connsiteY78" fmla="*/ 3250639 h 4629379"/>
                  <a:gd name="connsiteX79" fmla="*/ 0 w 976504"/>
                  <a:gd name="connsiteY79" fmla="*/ 3250639 h 4629379"/>
                  <a:gd name="connsiteX80" fmla="*/ 829451 w 976504"/>
                  <a:gd name="connsiteY80" fmla="*/ 2757510 h 4629379"/>
                  <a:gd name="connsiteX81" fmla="*/ 976504 w 976504"/>
                  <a:gd name="connsiteY81" fmla="*/ 2757510 h 4629379"/>
                  <a:gd name="connsiteX82" fmla="*/ 976504 w 976504"/>
                  <a:gd name="connsiteY82" fmla="*/ 2904563 h 4629379"/>
                  <a:gd name="connsiteX83" fmla="*/ 829451 w 976504"/>
                  <a:gd name="connsiteY83" fmla="*/ 2904563 h 4629379"/>
                  <a:gd name="connsiteX84" fmla="*/ 549304 w 976504"/>
                  <a:gd name="connsiteY84" fmla="*/ 2757510 h 4629379"/>
                  <a:gd name="connsiteX85" fmla="*/ 696372 w 976504"/>
                  <a:gd name="connsiteY85" fmla="*/ 2757510 h 4629379"/>
                  <a:gd name="connsiteX86" fmla="*/ 696372 w 976504"/>
                  <a:gd name="connsiteY86" fmla="*/ 2904563 h 4629379"/>
                  <a:gd name="connsiteX87" fmla="*/ 549304 w 976504"/>
                  <a:gd name="connsiteY87" fmla="*/ 2904563 h 4629379"/>
                  <a:gd name="connsiteX88" fmla="*/ 274652 w 976504"/>
                  <a:gd name="connsiteY88" fmla="*/ 2757510 h 4629379"/>
                  <a:gd name="connsiteX89" fmla="*/ 421709 w 976504"/>
                  <a:gd name="connsiteY89" fmla="*/ 2757510 h 4629379"/>
                  <a:gd name="connsiteX90" fmla="*/ 421709 w 976504"/>
                  <a:gd name="connsiteY90" fmla="*/ 2904563 h 4629379"/>
                  <a:gd name="connsiteX91" fmla="*/ 274652 w 976504"/>
                  <a:gd name="connsiteY91" fmla="*/ 2904563 h 4629379"/>
                  <a:gd name="connsiteX92" fmla="*/ 0 w 976504"/>
                  <a:gd name="connsiteY92" fmla="*/ 2757510 h 4629379"/>
                  <a:gd name="connsiteX93" fmla="*/ 147068 w 976504"/>
                  <a:gd name="connsiteY93" fmla="*/ 2757510 h 4629379"/>
                  <a:gd name="connsiteX94" fmla="*/ 147068 w 976504"/>
                  <a:gd name="connsiteY94" fmla="*/ 2904563 h 4629379"/>
                  <a:gd name="connsiteX95" fmla="*/ 0 w 976504"/>
                  <a:gd name="connsiteY95" fmla="*/ 2904563 h 4629379"/>
                  <a:gd name="connsiteX96" fmla="*/ 829451 w 976504"/>
                  <a:gd name="connsiteY96" fmla="*/ 2411448 h 4629379"/>
                  <a:gd name="connsiteX97" fmla="*/ 976504 w 976504"/>
                  <a:gd name="connsiteY97" fmla="*/ 2411448 h 4629379"/>
                  <a:gd name="connsiteX98" fmla="*/ 976504 w 976504"/>
                  <a:gd name="connsiteY98" fmla="*/ 2558494 h 4629379"/>
                  <a:gd name="connsiteX99" fmla="*/ 829451 w 976504"/>
                  <a:gd name="connsiteY99" fmla="*/ 2558494 h 4629379"/>
                  <a:gd name="connsiteX100" fmla="*/ 549304 w 976504"/>
                  <a:gd name="connsiteY100" fmla="*/ 2411448 h 4629379"/>
                  <a:gd name="connsiteX101" fmla="*/ 696372 w 976504"/>
                  <a:gd name="connsiteY101" fmla="*/ 2411448 h 4629379"/>
                  <a:gd name="connsiteX102" fmla="*/ 696372 w 976504"/>
                  <a:gd name="connsiteY102" fmla="*/ 2558494 h 4629379"/>
                  <a:gd name="connsiteX103" fmla="*/ 549304 w 976504"/>
                  <a:gd name="connsiteY103" fmla="*/ 2558494 h 4629379"/>
                  <a:gd name="connsiteX104" fmla="*/ 274652 w 976504"/>
                  <a:gd name="connsiteY104" fmla="*/ 2411448 h 4629379"/>
                  <a:gd name="connsiteX105" fmla="*/ 421709 w 976504"/>
                  <a:gd name="connsiteY105" fmla="*/ 2411448 h 4629379"/>
                  <a:gd name="connsiteX106" fmla="*/ 421709 w 976504"/>
                  <a:gd name="connsiteY106" fmla="*/ 2558494 h 4629379"/>
                  <a:gd name="connsiteX107" fmla="*/ 274652 w 976504"/>
                  <a:gd name="connsiteY107" fmla="*/ 2558494 h 4629379"/>
                  <a:gd name="connsiteX108" fmla="*/ 0 w 976504"/>
                  <a:gd name="connsiteY108" fmla="*/ 2411448 h 4629379"/>
                  <a:gd name="connsiteX109" fmla="*/ 147068 w 976504"/>
                  <a:gd name="connsiteY109" fmla="*/ 2411448 h 4629379"/>
                  <a:gd name="connsiteX110" fmla="*/ 147068 w 976504"/>
                  <a:gd name="connsiteY110" fmla="*/ 2558494 h 4629379"/>
                  <a:gd name="connsiteX111" fmla="*/ 0 w 976504"/>
                  <a:gd name="connsiteY111" fmla="*/ 2558494 h 4629379"/>
                  <a:gd name="connsiteX112" fmla="*/ 829451 w 976504"/>
                  <a:gd name="connsiteY112" fmla="*/ 2070878 h 4629379"/>
                  <a:gd name="connsiteX113" fmla="*/ 976504 w 976504"/>
                  <a:gd name="connsiteY113" fmla="*/ 2070878 h 4629379"/>
                  <a:gd name="connsiteX114" fmla="*/ 976504 w 976504"/>
                  <a:gd name="connsiteY114" fmla="*/ 2217935 h 4629379"/>
                  <a:gd name="connsiteX115" fmla="*/ 829451 w 976504"/>
                  <a:gd name="connsiteY115" fmla="*/ 2217935 h 4629379"/>
                  <a:gd name="connsiteX116" fmla="*/ 549304 w 976504"/>
                  <a:gd name="connsiteY116" fmla="*/ 2070878 h 4629379"/>
                  <a:gd name="connsiteX117" fmla="*/ 696372 w 976504"/>
                  <a:gd name="connsiteY117" fmla="*/ 2070878 h 4629379"/>
                  <a:gd name="connsiteX118" fmla="*/ 696372 w 976504"/>
                  <a:gd name="connsiteY118" fmla="*/ 2217935 h 4629379"/>
                  <a:gd name="connsiteX119" fmla="*/ 549304 w 976504"/>
                  <a:gd name="connsiteY119" fmla="*/ 2217935 h 4629379"/>
                  <a:gd name="connsiteX120" fmla="*/ 274652 w 976504"/>
                  <a:gd name="connsiteY120" fmla="*/ 2070878 h 4629379"/>
                  <a:gd name="connsiteX121" fmla="*/ 421709 w 976504"/>
                  <a:gd name="connsiteY121" fmla="*/ 2070878 h 4629379"/>
                  <a:gd name="connsiteX122" fmla="*/ 421709 w 976504"/>
                  <a:gd name="connsiteY122" fmla="*/ 2217935 h 4629379"/>
                  <a:gd name="connsiteX123" fmla="*/ 274652 w 976504"/>
                  <a:gd name="connsiteY123" fmla="*/ 2217935 h 4629379"/>
                  <a:gd name="connsiteX124" fmla="*/ 0 w 976504"/>
                  <a:gd name="connsiteY124" fmla="*/ 2070878 h 4629379"/>
                  <a:gd name="connsiteX125" fmla="*/ 147068 w 976504"/>
                  <a:gd name="connsiteY125" fmla="*/ 2070878 h 4629379"/>
                  <a:gd name="connsiteX126" fmla="*/ 147068 w 976504"/>
                  <a:gd name="connsiteY126" fmla="*/ 2217935 h 4629379"/>
                  <a:gd name="connsiteX127" fmla="*/ 0 w 976504"/>
                  <a:gd name="connsiteY127" fmla="*/ 2217935 h 4629379"/>
                  <a:gd name="connsiteX128" fmla="*/ 829451 w 976504"/>
                  <a:gd name="connsiteY128" fmla="*/ 1724817 h 4629379"/>
                  <a:gd name="connsiteX129" fmla="*/ 976504 w 976504"/>
                  <a:gd name="connsiteY129" fmla="*/ 1724817 h 4629379"/>
                  <a:gd name="connsiteX130" fmla="*/ 976504 w 976504"/>
                  <a:gd name="connsiteY130" fmla="*/ 1871870 h 4629379"/>
                  <a:gd name="connsiteX131" fmla="*/ 829451 w 976504"/>
                  <a:gd name="connsiteY131" fmla="*/ 1871870 h 4629379"/>
                  <a:gd name="connsiteX132" fmla="*/ 549304 w 976504"/>
                  <a:gd name="connsiteY132" fmla="*/ 1724817 h 4629379"/>
                  <a:gd name="connsiteX133" fmla="*/ 696372 w 976504"/>
                  <a:gd name="connsiteY133" fmla="*/ 1724817 h 4629379"/>
                  <a:gd name="connsiteX134" fmla="*/ 696372 w 976504"/>
                  <a:gd name="connsiteY134" fmla="*/ 1871870 h 4629379"/>
                  <a:gd name="connsiteX135" fmla="*/ 549304 w 976504"/>
                  <a:gd name="connsiteY135" fmla="*/ 1871870 h 4629379"/>
                  <a:gd name="connsiteX136" fmla="*/ 274652 w 976504"/>
                  <a:gd name="connsiteY136" fmla="*/ 1724817 h 4629379"/>
                  <a:gd name="connsiteX137" fmla="*/ 421709 w 976504"/>
                  <a:gd name="connsiteY137" fmla="*/ 1724817 h 4629379"/>
                  <a:gd name="connsiteX138" fmla="*/ 421709 w 976504"/>
                  <a:gd name="connsiteY138" fmla="*/ 1871870 h 4629379"/>
                  <a:gd name="connsiteX139" fmla="*/ 274652 w 976504"/>
                  <a:gd name="connsiteY139" fmla="*/ 1871870 h 4629379"/>
                  <a:gd name="connsiteX140" fmla="*/ 0 w 976504"/>
                  <a:gd name="connsiteY140" fmla="*/ 1724817 h 4629379"/>
                  <a:gd name="connsiteX141" fmla="*/ 147068 w 976504"/>
                  <a:gd name="connsiteY141" fmla="*/ 1724817 h 4629379"/>
                  <a:gd name="connsiteX142" fmla="*/ 147068 w 976504"/>
                  <a:gd name="connsiteY142" fmla="*/ 1871870 h 4629379"/>
                  <a:gd name="connsiteX143" fmla="*/ 0 w 976504"/>
                  <a:gd name="connsiteY143" fmla="*/ 1871870 h 4629379"/>
                  <a:gd name="connsiteX144" fmla="*/ 829451 w 976504"/>
                  <a:gd name="connsiteY144" fmla="*/ 1378755 h 4629379"/>
                  <a:gd name="connsiteX145" fmla="*/ 976504 w 976504"/>
                  <a:gd name="connsiteY145" fmla="*/ 1378755 h 4629379"/>
                  <a:gd name="connsiteX146" fmla="*/ 976504 w 976504"/>
                  <a:gd name="connsiteY146" fmla="*/ 1525823 h 4629379"/>
                  <a:gd name="connsiteX147" fmla="*/ 829451 w 976504"/>
                  <a:gd name="connsiteY147" fmla="*/ 1525823 h 4629379"/>
                  <a:gd name="connsiteX148" fmla="*/ 549304 w 976504"/>
                  <a:gd name="connsiteY148" fmla="*/ 1378755 h 4629379"/>
                  <a:gd name="connsiteX149" fmla="*/ 696372 w 976504"/>
                  <a:gd name="connsiteY149" fmla="*/ 1378755 h 4629379"/>
                  <a:gd name="connsiteX150" fmla="*/ 696372 w 976504"/>
                  <a:gd name="connsiteY150" fmla="*/ 1525823 h 4629379"/>
                  <a:gd name="connsiteX151" fmla="*/ 549304 w 976504"/>
                  <a:gd name="connsiteY151" fmla="*/ 1525823 h 4629379"/>
                  <a:gd name="connsiteX152" fmla="*/ 274652 w 976504"/>
                  <a:gd name="connsiteY152" fmla="*/ 1378755 h 4629379"/>
                  <a:gd name="connsiteX153" fmla="*/ 421709 w 976504"/>
                  <a:gd name="connsiteY153" fmla="*/ 1378755 h 4629379"/>
                  <a:gd name="connsiteX154" fmla="*/ 421709 w 976504"/>
                  <a:gd name="connsiteY154" fmla="*/ 1525823 h 4629379"/>
                  <a:gd name="connsiteX155" fmla="*/ 274652 w 976504"/>
                  <a:gd name="connsiteY155" fmla="*/ 1525823 h 4629379"/>
                  <a:gd name="connsiteX156" fmla="*/ 0 w 976504"/>
                  <a:gd name="connsiteY156" fmla="*/ 1378755 h 4629379"/>
                  <a:gd name="connsiteX157" fmla="*/ 147068 w 976504"/>
                  <a:gd name="connsiteY157" fmla="*/ 1378755 h 4629379"/>
                  <a:gd name="connsiteX158" fmla="*/ 147068 w 976504"/>
                  <a:gd name="connsiteY158" fmla="*/ 1525823 h 4629379"/>
                  <a:gd name="connsiteX159" fmla="*/ 0 w 976504"/>
                  <a:gd name="connsiteY159" fmla="*/ 1525823 h 4629379"/>
                  <a:gd name="connsiteX160" fmla="*/ 829451 w 976504"/>
                  <a:gd name="connsiteY160" fmla="*/ 1032693 h 4629379"/>
                  <a:gd name="connsiteX161" fmla="*/ 976504 w 976504"/>
                  <a:gd name="connsiteY161" fmla="*/ 1032693 h 4629379"/>
                  <a:gd name="connsiteX162" fmla="*/ 976504 w 976504"/>
                  <a:gd name="connsiteY162" fmla="*/ 1179746 h 4629379"/>
                  <a:gd name="connsiteX163" fmla="*/ 829451 w 976504"/>
                  <a:gd name="connsiteY163" fmla="*/ 1179746 h 4629379"/>
                  <a:gd name="connsiteX164" fmla="*/ 549304 w 976504"/>
                  <a:gd name="connsiteY164" fmla="*/ 1032693 h 4629379"/>
                  <a:gd name="connsiteX165" fmla="*/ 696372 w 976504"/>
                  <a:gd name="connsiteY165" fmla="*/ 1032693 h 4629379"/>
                  <a:gd name="connsiteX166" fmla="*/ 696372 w 976504"/>
                  <a:gd name="connsiteY166" fmla="*/ 1179746 h 4629379"/>
                  <a:gd name="connsiteX167" fmla="*/ 549304 w 976504"/>
                  <a:gd name="connsiteY167" fmla="*/ 1179746 h 4629379"/>
                  <a:gd name="connsiteX168" fmla="*/ 274652 w 976504"/>
                  <a:gd name="connsiteY168" fmla="*/ 1032693 h 4629379"/>
                  <a:gd name="connsiteX169" fmla="*/ 421709 w 976504"/>
                  <a:gd name="connsiteY169" fmla="*/ 1032693 h 4629379"/>
                  <a:gd name="connsiteX170" fmla="*/ 421709 w 976504"/>
                  <a:gd name="connsiteY170" fmla="*/ 1179746 h 4629379"/>
                  <a:gd name="connsiteX171" fmla="*/ 274652 w 976504"/>
                  <a:gd name="connsiteY171" fmla="*/ 1179746 h 4629379"/>
                  <a:gd name="connsiteX172" fmla="*/ 0 w 976504"/>
                  <a:gd name="connsiteY172" fmla="*/ 1032693 h 4629379"/>
                  <a:gd name="connsiteX173" fmla="*/ 147068 w 976504"/>
                  <a:gd name="connsiteY173" fmla="*/ 1032693 h 4629379"/>
                  <a:gd name="connsiteX174" fmla="*/ 147068 w 976504"/>
                  <a:gd name="connsiteY174" fmla="*/ 1179746 h 4629379"/>
                  <a:gd name="connsiteX175" fmla="*/ 0 w 976504"/>
                  <a:gd name="connsiteY175" fmla="*/ 1179746 h 4629379"/>
                  <a:gd name="connsiteX176" fmla="*/ 829451 w 976504"/>
                  <a:gd name="connsiteY176" fmla="*/ 686631 h 4629379"/>
                  <a:gd name="connsiteX177" fmla="*/ 976504 w 976504"/>
                  <a:gd name="connsiteY177" fmla="*/ 686631 h 4629379"/>
                  <a:gd name="connsiteX178" fmla="*/ 976504 w 976504"/>
                  <a:gd name="connsiteY178" fmla="*/ 833688 h 4629379"/>
                  <a:gd name="connsiteX179" fmla="*/ 829451 w 976504"/>
                  <a:gd name="connsiteY179" fmla="*/ 833688 h 4629379"/>
                  <a:gd name="connsiteX180" fmla="*/ 549304 w 976504"/>
                  <a:gd name="connsiteY180" fmla="*/ 686631 h 4629379"/>
                  <a:gd name="connsiteX181" fmla="*/ 696372 w 976504"/>
                  <a:gd name="connsiteY181" fmla="*/ 686631 h 4629379"/>
                  <a:gd name="connsiteX182" fmla="*/ 696372 w 976504"/>
                  <a:gd name="connsiteY182" fmla="*/ 833688 h 4629379"/>
                  <a:gd name="connsiteX183" fmla="*/ 549304 w 976504"/>
                  <a:gd name="connsiteY183" fmla="*/ 833688 h 4629379"/>
                  <a:gd name="connsiteX184" fmla="*/ 274652 w 976504"/>
                  <a:gd name="connsiteY184" fmla="*/ 686631 h 4629379"/>
                  <a:gd name="connsiteX185" fmla="*/ 421709 w 976504"/>
                  <a:gd name="connsiteY185" fmla="*/ 686631 h 4629379"/>
                  <a:gd name="connsiteX186" fmla="*/ 421709 w 976504"/>
                  <a:gd name="connsiteY186" fmla="*/ 833688 h 4629379"/>
                  <a:gd name="connsiteX187" fmla="*/ 274652 w 976504"/>
                  <a:gd name="connsiteY187" fmla="*/ 833688 h 4629379"/>
                  <a:gd name="connsiteX188" fmla="*/ 0 w 976504"/>
                  <a:gd name="connsiteY188" fmla="*/ 686631 h 4629379"/>
                  <a:gd name="connsiteX189" fmla="*/ 147068 w 976504"/>
                  <a:gd name="connsiteY189" fmla="*/ 686631 h 4629379"/>
                  <a:gd name="connsiteX190" fmla="*/ 147068 w 976504"/>
                  <a:gd name="connsiteY190" fmla="*/ 833688 h 4629379"/>
                  <a:gd name="connsiteX191" fmla="*/ 0 w 976504"/>
                  <a:gd name="connsiteY191" fmla="*/ 833688 h 4629379"/>
                  <a:gd name="connsiteX192" fmla="*/ 829451 w 976504"/>
                  <a:gd name="connsiteY192" fmla="*/ 346062 h 4629379"/>
                  <a:gd name="connsiteX193" fmla="*/ 976504 w 976504"/>
                  <a:gd name="connsiteY193" fmla="*/ 346062 h 4629379"/>
                  <a:gd name="connsiteX194" fmla="*/ 976504 w 976504"/>
                  <a:gd name="connsiteY194" fmla="*/ 493119 h 4629379"/>
                  <a:gd name="connsiteX195" fmla="*/ 829451 w 976504"/>
                  <a:gd name="connsiteY195" fmla="*/ 493119 h 4629379"/>
                  <a:gd name="connsiteX196" fmla="*/ 549304 w 976504"/>
                  <a:gd name="connsiteY196" fmla="*/ 346062 h 4629379"/>
                  <a:gd name="connsiteX197" fmla="*/ 696372 w 976504"/>
                  <a:gd name="connsiteY197" fmla="*/ 346062 h 4629379"/>
                  <a:gd name="connsiteX198" fmla="*/ 696372 w 976504"/>
                  <a:gd name="connsiteY198" fmla="*/ 493119 h 4629379"/>
                  <a:gd name="connsiteX199" fmla="*/ 549304 w 976504"/>
                  <a:gd name="connsiteY199" fmla="*/ 493119 h 4629379"/>
                  <a:gd name="connsiteX200" fmla="*/ 274652 w 976504"/>
                  <a:gd name="connsiteY200" fmla="*/ 346062 h 4629379"/>
                  <a:gd name="connsiteX201" fmla="*/ 421709 w 976504"/>
                  <a:gd name="connsiteY201" fmla="*/ 346062 h 4629379"/>
                  <a:gd name="connsiteX202" fmla="*/ 421709 w 976504"/>
                  <a:gd name="connsiteY202" fmla="*/ 493119 h 4629379"/>
                  <a:gd name="connsiteX203" fmla="*/ 274652 w 976504"/>
                  <a:gd name="connsiteY203" fmla="*/ 493119 h 4629379"/>
                  <a:gd name="connsiteX204" fmla="*/ 0 w 976504"/>
                  <a:gd name="connsiteY204" fmla="*/ 346062 h 4629379"/>
                  <a:gd name="connsiteX205" fmla="*/ 147068 w 976504"/>
                  <a:gd name="connsiteY205" fmla="*/ 346062 h 4629379"/>
                  <a:gd name="connsiteX206" fmla="*/ 147068 w 976504"/>
                  <a:gd name="connsiteY206" fmla="*/ 493119 h 4629379"/>
                  <a:gd name="connsiteX207" fmla="*/ 0 w 976504"/>
                  <a:gd name="connsiteY207" fmla="*/ 493119 h 4629379"/>
                  <a:gd name="connsiteX208" fmla="*/ 829451 w 976504"/>
                  <a:gd name="connsiteY208" fmla="*/ 0 h 4629379"/>
                  <a:gd name="connsiteX209" fmla="*/ 976504 w 976504"/>
                  <a:gd name="connsiteY209" fmla="*/ 0 h 4629379"/>
                  <a:gd name="connsiteX210" fmla="*/ 976504 w 976504"/>
                  <a:gd name="connsiteY210" fmla="*/ 147053 h 4629379"/>
                  <a:gd name="connsiteX211" fmla="*/ 829451 w 976504"/>
                  <a:gd name="connsiteY211" fmla="*/ 147053 h 4629379"/>
                  <a:gd name="connsiteX212" fmla="*/ 549304 w 976504"/>
                  <a:gd name="connsiteY212" fmla="*/ 0 h 4629379"/>
                  <a:gd name="connsiteX213" fmla="*/ 696372 w 976504"/>
                  <a:gd name="connsiteY213" fmla="*/ 0 h 4629379"/>
                  <a:gd name="connsiteX214" fmla="*/ 696372 w 976504"/>
                  <a:gd name="connsiteY214" fmla="*/ 147053 h 4629379"/>
                  <a:gd name="connsiteX215" fmla="*/ 549304 w 976504"/>
                  <a:gd name="connsiteY215" fmla="*/ 147053 h 4629379"/>
                  <a:gd name="connsiteX216" fmla="*/ 274652 w 976504"/>
                  <a:gd name="connsiteY216" fmla="*/ 0 h 4629379"/>
                  <a:gd name="connsiteX217" fmla="*/ 421709 w 976504"/>
                  <a:gd name="connsiteY217" fmla="*/ 0 h 4629379"/>
                  <a:gd name="connsiteX218" fmla="*/ 421709 w 976504"/>
                  <a:gd name="connsiteY218" fmla="*/ 147053 h 4629379"/>
                  <a:gd name="connsiteX219" fmla="*/ 274652 w 976504"/>
                  <a:gd name="connsiteY219" fmla="*/ 147053 h 4629379"/>
                  <a:gd name="connsiteX220" fmla="*/ 0 w 976504"/>
                  <a:gd name="connsiteY220" fmla="*/ 0 h 4629379"/>
                  <a:gd name="connsiteX221" fmla="*/ 147068 w 976504"/>
                  <a:gd name="connsiteY221" fmla="*/ 0 h 4629379"/>
                  <a:gd name="connsiteX222" fmla="*/ 147068 w 976504"/>
                  <a:gd name="connsiteY222" fmla="*/ 147053 h 4629379"/>
                  <a:gd name="connsiteX223" fmla="*/ 0 w 976504"/>
                  <a:gd name="connsiteY223" fmla="*/ 147053 h 4629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</a:cxnLst>
                <a:rect l="l" t="t" r="r" b="b"/>
                <a:pathLst>
                  <a:path w="976504" h="4629379">
                    <a:moveTo>
                      <a:pt x="829451" y="4482326"/>
                    </a:moveTo>
                    <a:lnTo>
                      <a:pt x="976504" y="4482326"/>
                    </a:lnTo>
                    <a:lnTo>
                      <a:pt x="976504" y="4629379"/>
                    </a:lnTo>
                    <a:lnTo>
                      <a:pt x="829451" y="4629379"/>
                    </a:lnTo>
                    <a:close/>
                    <a:moveTo>
                      <a:pt x="549304" y="4482326"/>
                    </a:moveTo>
                    <a:lnTo>
                      <a:pt x="696372" y="4482326"/>
                    </a:lnTo>
                    <a:lnTo>
                      <a:pt x="696372" y="4629379"/>
                    </a:lnTo>
                    <a:lnTo>
                      <a:pt x="549304" y="4629379"/>
                    </a:lnTo>
                    <a:close/>
                    <a:moveTo>
                      <a:pt x="274652" y="4482326"/>
                    </a:moveTo>
                    <a:lnTo>
                      <a:pt x="421709" y="4482326"/>
                    </a:lnTo>
                    <a:lnTo>
                      <a:pt x="421709" y="4629379"/>
                    </a:lnTo>
                    <a:lnTo>
                      <a:pt x="274652" y="4629379"/>
                    </a:lnTo>
                    <a:close/>
                    <a:moveTo>
                      <a:pt x="0" y="4482326"/>
                    </a:moveTo>
                    <a:lnTo>
                      <a:pt x="147068" y="4482326"/>
                    </a:lnTo>
                    <a:lnTo>
                      <a:pt x="147068" y="4629379"/>
                    </a:lnTo>
                    <a:lnTo>
                      <a:pt x="0" y="4629379"/>
                    </a:lnTo>
                    <a:close/>
                    <a:moveTo>
                      <a:pt x="829451" y="4136264"/>
                    </a:moveTo>
                    <a:lnTo>
                      <a:pt x="976504" y="4136264"/>
                    </a:lnTo>
                    <a:lnTo>
                      <a:pt x="976504" y="4283321"/>
                    </a:lnTo>
                    <a:lnTo>
                      <a:pt x="829451" y="4283321"/>
                    </a:lnTo>
                    <a:close/>
                    <a:moveTo>
                      <a:pt x="549304" y="4136264"/>
                    </a:moveTo>
                    <a:lnTo>
                      <a:pt x="696372" y="4136264"/>
                    </a:lnTo>
                    <a:lnTo>
                      <a:pt x="696372" y="4283321"/>
                    </a:lnTo>
                    <a:lnTo>
                      <a:pt x="549304" y="4283321"/>
                    </a:lnTo>
                    <a:close/>
                    <a:moveTo>
                      <a:pt x="274652" y="4136264"/>
                    </a:moveTo>
                    <a:lnTo>
                      <a:pt x="421709" y="4136264"/>
                    </a:lnTo>
                    <a:lnTo>
                      <a:pt x="421709" y="4283321"/>
                    </a:lnTo>
                    <a:lnTo>
                      <a:pt x="274652" y="4283321"/>
                    </a:lnTo>
                    <a:close/>
                    <a:moveTo>
                      <a:pt x="0" y="4136264"/>
                    </a:moveTo>
                    <a:lnTo>
                      <a:pt x="147068" y="4136264"/>
                    </a:lnTo>
                    <a:lnTo>
                      <a:pt x="147068" y="4283321"/>
                    </a:lnTo>
                    <a:lnTo>
                      <a:pt x="0" y="4283321"/>
                    </a:lnTo>
                    <a:close/>
                    <a:moveTo>
                      <a:pt x="829451" y="3790202"/>
                    </a:moveTo>
                    <a:lnTo>
                      <a:pt x="976504" y="3790202"/>
                    </a:lnTo>
                    <a:lnTo>
                      <a:pt x="976504" y="3937255"/>
                    </a:lnTo>
                    <a:lnTo>
                      <a:pt x="829451" y="3937255"/>
                    </a:lnTo>
                    <a:close/>
                    <a:moveTo>
                      <a:pt x="549304" y="3790202"/>
                    </a:moveTo>
                    <a:lnTo>
                      <a:pt x="696372" y="3790202"/>
                    </a:lnTo>
                    <a:lnTo>
                      <a:pt x="696372" y="3937255"/>
                    </a:lnTo>
                    <a:lnTo>
                      <a:pt x="549304" y="3937255"/>
                    </a:lnTo>
                    <a:close/>
                    <a:moveTo>
                      <a:pt x="274652" y="3790202"/>
                    </a:moveTo>
                    <a:lnTo>
                      <a:pt x="421709" y="3790202"/>
                    </a:lnTo>
                    <a:lnTo>
                      <a:pt x="421709" y="3937255"/>
                    </a:lnTo>
                    <a:lnTo>
                      <a:pt x="274652" y="3937255"/>
                    </a:lnTo>
                    <a:close/>
                    <a:moveTo>
                      <a:pt x="0" y="3790202"/>
                    </a:moveTo>
                    <a:lnTo>
                      <a:pt x="147068" y="3790202"/>
                    </a:lnTo>
                    <a:lnTo>
                      <a:pt x="147068" y="3937255"/>
                    </a:lnTo>
                    <a:lnTo>
                      <a:pt x="0" y="3937255"/>
                    </a:lnTo>
                    <a:close/>
                    <a:moveTo>
                      <a:pt x="829451" y="3449633"/>
                    </a:moveTo>
                    <a:lnTo>
                      <a:pt x="976504" y="3449633"/>
                    </a:lnTo>
                    <a:lnTo>
                      <a:pt x="976504" y="3596686"/>
                    </a:lnTo>
                    <a:lnTo>
                      <a:pt x="829451" y="3596686"/>
                    </a:lnTo>
                    <a:close/>
                    <a:moveTo>
                      <a:pt x="549304" y="3449633"/>
                    </a:moveTo>
                    <a:lnTo>
                      <a:pt x="696372" y="3449633"/>
                    </a:lnTo>
                    <a:lnTo>
                      <a:pt x="696372" y="3596686"/>
                    </a:lnTo>
                    <a:lnTo>
                      <a:pt x="549304" y="3596686"/>
                    </a:lnTo>
                    <a:close/>
                    <a:moveTo>
                      <a:pt x="274652" y="3449633"/>
                    </a:moveTo>
                    <a:lnTo>
                      <a:pt x="421709" y="3449633"/>
                    </a:lnTo>
                    <a:lnTo>
                      <a:pt x="421709" y="3596686"/>
                    </a:lnTo>
                    <a:lnTo>
                      <a:pt x="274652" y="3596686"/>
                    </a:lnTo>
                    <a:close/>
                    <a:moveTo>
                      <a:pt x="0" y="3449633"/>
                    </a:moveTo>
                    <a:lnTo>
                      <a:pt x="147068" y="3449633"/>
                    </a:lnTo>
                    <a:lnTo>
                      <a:pt x="147068" y="3596686"/>
                    </a:lnTo>
                    <a:lnTo>
                      <a:pt x="0" y="3596686"/>
                    </a:lnTo>
                    <a:close/>
                    <a:moveTo>
                      <a:pt x="829451" y="3103571"/>
                    </a:moveTo>
                    <a:lnTo>
                      <a:pt x="976504" y="3103571"/>
                    </a:lnTo>
                    <a:lnTo>
                      <a:pt x="976504" y="3250639"/>
                    </a:lnTo>
                    <a:lnTo>
                      <a:pt x="829451" y="3250639"/>
                    </a:lnTo>
                    <a:close/>
                    <a:moveTo>
                      <a:pt x="549304" y="3103571"/>
                    </a:moveTo>
                    <a:lnTo>
                      <a:pt x="696372" y="3103571"/>
                    </a:lnTo>
                    <a:lnTo>
                      <a:pt x="696372" y="3250639"/>
                    </a:lnTo>
                    <a:lnTo>
                      <a:pt x="549304" y="3250639"/>
                    </a:lnTo>
                    <a:close/>
                    <a:moveTo>
                      <a:pt x="274652" y="3103571"/>
                    </a:moveTo>
                    <a:lnTo>
                      <a:pt x="421709" y="3103571"/>
                    </a:lnTo>
                    <a:lnTo>
                      <a:pt x="421709" y="3250639"/>
                    </a:lnTo>
                    <a:lnTo>
                      <a:pt x="274652" y="3250639"/>
                    </a:lnTo>
                    <a:close/>
                    <a:moveTo>
                      <a:pt x="0" y="3103571"/>
                    </a:moveTo>
                    <a:lnTo>
                      <a:pt x="147068" y="3103571"/>
                    </a:lnTo>
                    <a:lnTo>
                      <a:pt x="147068" y="3250639"/>
                    </a:lnTo>
                    <a:lnTo>
                      <a:pt x="0" y="3250639"/>
                    </a:lnTo>
                    <a:close/>
                    <a:moveTo>
                      <a:pt x="829451" y="2757510"/>
                    </a:moveTo>
                    <a:lnTo>
                      <a:pt x="976504" y="2757510"/>
                    </a:lnTo>
                    <a:lnTo>
                      <a:pt x="976504" y="2904563"/>
                    </a:lnTo>
                    <a:lnTo>
                      <a:pt x="829451" y="2904563"/>
                    </a:lnTo>
                    <a:close/>
                    <a:moveTo>
                      <a:pt x="549304" y="2757510"/>
                    </a:moveTo>
                    <a:lnTo>
                      <a:pt x="696372" y="2757510"/>
                    </a:lnTo>
                    <a:lnTo>
                      <a:pt x="696372" y="2904563"/>
                    </a:lnTo>
                    <a:lnTo>
                      <a:pt x="549304" y="2904563"/>
                    </a:lnTo>
                    <a:close/>
                    <a:moveTo>
                      <a:pt x="274652" y="2757510"/>
                    </a:moveTo>
                    <a:lnTo>
                      <a:pt x="421709" y="2757510"/>
                    </a:lnTo>
                    <a:lnTo>
                      <a:pt x="421709" y="2904563"/>
                    </a:lnTo>
                    <a:lnTo>
                      <a:pt x="274652" y="2904563"/>
                    </a:lnTo>
                    <a:close/>
                    <a:moveTo>
                      <a:pt x="0" y="2757510"/>
                    </a:moveTo>
                    <a:lnTo>
                      <a:pt x="147068" y="2757510"/>
                    </a:lnTo>
                    <a:lnTo>
                      <a:pt x="147068" y="2904563"/>
                    </a:lnTo>
                    <a:lnTo>
                      <a:pt x="0" y="2904563"/>
                    </a:lnTo>
                    <a:close/>
                    <a:moveTo>
                      <a:pt x="829451" y="2411448"/>
                    </a:moveTo>
                    <a:lnTo>
                      <a:pt x="976504" y="2411448"/>
                    </a:lnTo>
                    <a:lnTo>
                      <a:pt x="976504" y="2558494"/>
                    </a:lnTo>
                    <a:lnTo>
                      <a:pt x="829451" y="2558494"/>
                    </a:lnTo>
                    <a:close/>
                    <a:moveTo>
                      <a:pt x="549304" y="2411448"/>
                    </a:moveTo>
                    <a:lnTo>
                      <a:pt x="696372" y="2411448"/>
                    </a:lnTo>
                    <a:lnTo>
                      <a:pt x="696372" y="2558494"/>
                    </a:lnTo>
                    <a:lnTo>
                      <a:pt x="549304" y="2558494"/>
                    </a:lnTo>
                    <a:close/>
                    <a:moveTo>
                      <a:pt x="274652" y="2411448"/>
                    </a:moveTo>
                    <a:lnTo>
                      <a:pt x="421709" y="2411448"/>
                    </a:lnTo>
                    <a:lnTo>
                      <a:pt x="421709" y="2558494"/>
                    </a:lnTo>
                    <a:lnTo>
                      <a:pt x="274652" y="2558494"/>
                    </a:lnTo>
                    <a:close/>
                    <a:moveTo>
                      <a:pt x="0" y="2411448"/>
                    </a:moveTo>
                    <a:lnTo>
                      <a:pt x="147068" y="2411448"/>
                    </a:lnTo>
                    <a:lnTo>
                      <a:pt x="147068" y="2558494"/>
                    </a:lnTo>
                    <a:lnTo>
                      <a:pt x="0" y="2558494"/>
                    </a:lnTo>
                    <a:close/>
                    <a:moveTo>
                      <a:pt x="829451" y="2070878"/>
                    </a:moveTo>
                    <a:lnTo>
                      <a:pt x="976504" y="2070878"/>
                    </a:lnTo>
                    <a:lnTo>
                      <a:pt x="976504" y="2217935"/>
                    </a:lnTo>
                    <a:lnTo>
                      <a:pt x="829451" y="2217935"/>
                    </a:lnTo>
                    <a:close/>
                    <a:moveTo>
                      <a:pt x="549304" y="2070878"/>
                    </a:moveTo>
                    <a:lnTo>
                      <a:pt x="696372" y="2070878"/>
                    </a:lnTo>
                    <a:lnTo>
                      <a:pt x="696372" y="2217935"/>
                    </a:lnTo>
                    <a:lnTo>
                      <a:pt x="549304" y="2217935"/>
                    </a:lnTo>
                    <a:close/>
                    <a:moveTo>
                      <a:pt x="274652" y="2070878"/>
                    </a:moveTo>
                    <a:lnTo>
                      <a:pt x="421709" y="2070878"/>
                    </a:lnTo>
                    <a:lnTo>
                      <a:pt x="421709" y="2217935"/>
                    </a:lnTo>
                    <a:lnTo>
                      <a:pt x="274652" y="2217935"/>
                    </a:lnTo>
                    <a:close/>
                    <a:moveTo>
                      <a:pt x="0" y="2070878"/>
                    </a:moveTo>
                    <a:lnTo>
                      <a:pt x="147068" y="2070878"/>
                    </a:lnTo>
                    <a:lnTo>
                      <a:pt x="147068" y="2217935"/>
                    </a:lnTo>
                    <a:lnTo>
                      <a:pt x="0" y="2217935"/>
                    </a:lnTo>
                    <a:close/>
                    <a:moveTo>
                      <a:pt x="829451" y="1724817"/>
                    </a:moveTo>
                    <a:lnTo>
                      <a:pt x="976504" y="1724817"/>
                    </a:lnTo>
                    <a:lnTo>
                      <a:pt x="976504" y="1871870"/>
                    </a:lnTo>
                    <a:lnTo>
                      <a:pt x="829451" y="1871870"/>
                    </a:lnTo>
                    <a:close/>
                    <a:moveTo>
                      <a:pt x="549304" y="1724817"/>
                    </a:moveTo>
                    <a:lnTo>
                      <a:pt x="696372" y="1724817"/>
                    </a:lnTo>
                    <a:lnTo>
                      <a:pt x="696372" y="1871870"/>
                    </a:lnTo>
                    <a:lnTo>
                      <a:pt x="549304" y="1871870"/>
                    </a:lnTo>
                    <a:close/>
                    <a:moveTo>
                      <a:pt x="274652" y="1724817"/>
                    </a:moveTo>
                    <a:lnTo>
                      <a:pt x="421709" y="1724817"/>
                    </a:lnTo>
                    <a:lnTo>
                      <a:pt x="421709" y="1871870"/>
                    </a:lnTo>
                    <a:lnTo>
                      <a:pt x="274652" y="1871870"/>
                    </a:lnTo>
                    <a:close/>
                    <a:moveTo>
                      <a:pt x="0" y="1724817"/>
                    </a:moveTo>
                    <a:lnTo>
                      <a:pt x="147068" y="1724817"/>
                    </a:lnTo>
                    <a:lnTo>
                      <a:pt x="147068" y="1871870"/>
                    </a:lnTo>
                    <a:lnTo>
                      <a:pt x="0" y="1871870"/>
                    </a:lnTo>
                    <a:close/>
                    <a:moveTo>
                      <a:pt x="829451" y="1378755"/>
                    </a:moveTo>
                    <a:lnTo>
                      <a:pt x="976504" y="1378755"/>
                    </a:lnTo>
                    <a:lnTo>
                      <a:pt x="976504" y="1525823"/>
                    </a:lnTo>
                    <a:lnTo>
                      <a:pt x="829451" y="1525823"/>
                    </a:lnTo>
                    <a:close/>
                    <a:moveTo>
                      <a:pt x="549304" y="1378755"/>
                    </a:moveTo>
                    <a:lnTo>
                      <a:pt x="696372" y="1378755"/>
                    </a:lnTo>
                    <a:lnTo>
                      <a:pt x="696372" y="1525823"/>
                    </a:lnTo>
                    <a:lnTo>
                      <a:pt x="549304" y="1525823"/>
                    </a:lnTo>
                    <a:close/>
                    <a:moveTo>
                      <a:pt x="274652" y="1378755"/>
                    </a:moveTo>
                    <a:lnTo>
                      <a:pt x="421709" y="1378755"/>
                    </a:lnTo>
                    <a:lnTo>
                      <a:pt x="421709" y="1525823"/>
                    </a:lnTo>
                    <a:lnTo>
                      <a:pt x="274652" y="1525823"/>
                    </a:lnTo>
                    <a:close/>
                    <a:moveTo>
                      <a:pt x="0" y="1378755"/>
                    </a:moveTo>
                    <a:lnTo>
                      <a:pt x="147068" y="1378755"/>
                    </a:lnTo>
                    <a:lnTo>
                      <a:pt x="147068" y="1525823"/>
                    </a:lnTo>
                    <a:lnTo>
                      <a:pt x="0" y="1525823"/>
                    </a:lnTo>
                    <a:close/>
                    <a:moveTo>
                      <a:pt x="829451" y="1032693"/>
                    </a:moveTo>
                    <a:lnTo>
                      <a:pt x="976504" y="1032693"/>
                    </a:lnTo>
                    <a:lnTo>
                      <a:pt x="976504" y="1179746"/>
                    </a:lnTo>
                    <a:lnTo>
                      <a:pt x="829451" y="1179746"/>
                    </a:lnTo>
                    <a:close/>
                    <a:moveTo>
                      <a:pt x="549304" y="1032693"/>
                    </a:moveTo>
                    <a:lnTo>
                      <a:pt x="696372" y="1032693"/>
                    </a:lnTo>
                    <a:lnTo>
                      <a:pt x="696372" y="1179746"/>
                    </a:lnTo>
                    <a:lnTo>
                      <a:pt x="549304" y="1179746"/>
                    </a:lnTo>
                    <a:close/>
                    <a:moveTo>
                      <a:pt x="274652" y="1032693"/>
                    </a:moveTo>
                    <a:lnTo>
                      <a:pt x="421709" y="1032693"/>
                    </a:lnTo>
                    <a:lnTo>
                      <a:pt x="421709" y="1179746"/>
                    </a:lnTo>
                    <a:lnTo>
                      <a:pt x="274652" y="1179746"/>
                    </a:lnTo>
                    <a:close/>
                    <a:moveTo>
                      <a:pt x="0" y="1032693"/>
                    </a:moveTo>
                    <a:lnTo>
                      <a:pt x="147068" y="1032693"/>
                    </a:lnTo>
                    <a:lnTo>
                      <a:pt x="147068" y="1179746"/>
                    </a:lnTo>
                    <a:lnTo>
                      <a:pt x="0" y="1179746"/>
                    </a:lnTo>
                    <a:close/>
                    <a:moveTo>
                      <a:pt x="829451" y="686631"/>
                    </a:moveTo>
                    <a:lnTo>
                      <a:pt x="976504" y="686631"/>
                    </a:lnTo>
                    <a:lnTo>
                      <a:pt x="976504" y="833688"/>
                    </a:lnTo>
                    <a:lnTo>
                      <a:pt x="829451" y="833688"/>
                    </a:lnTo>
                    <a:close/>
                    <a:moveTo>
                      <a:pt x="549304" y="686631"/>
                    </a:moveTo>
                    <a:lnTo>
                      <a:pt x="696372" y="686631"/>
                    </a:lnTo>
                    <a:lnTo>
                      <a:pt x="696372" y="833688"/>
                    </a:lnTo>
                    <a:lnTo>
                      <a:pt x="549304" y="833688"/>
                    </a:lnTo>
                    <a:close/>
                    <a:moveTo>
                      <a:pt x="274652" y="686631"/>
                    </a:moveTo>
                    <a:lnTo>
                      <a:pt x="421709" y="686631"/>
                    </a:lnTo>
                    <a:lnTo>
                      <a:pt x="421709" y="833688"/>
                    </a:lnTo>
                    <a:lnTo>
                      <a:pt x="274652" y="833688"/>
                    </a:lnTo>
                    <a:close/>
                    <a:moveTo>
                      <a:pt x="0" y="686631"/>
                    </a:moveTo>
                    <a:lnTo>
                      <a:pt x="147068" y="686631"/>
                    </a:lnTo>
                    <a:lnTo>
                      <a:pt x="147068" y="833688"/>
                    </a:lnTo>
                    <a:lnTo>
                      <a:pt x="0" y="833688"/>
                    </a:lnTo>
                    <a:close/>
                    <a:moveTo>
                      <a:pt x="829451" y="346062"/>
                    </a:moveTo>
                    <a:lnTo>
                      <a:pt x="976504" y="346062"/>
                    </a:lnTo>
                    <a:lnTo>
                      <a:pt x="976504" y="493119"/>
                    </a:lnTo>
                    <a:lnTo>
                      <a:pt x="829451" y="493119"/>
                    </a:lnTo>
                    <a:close/>
                    <a:moveTo>
                      <a:pt x="549304" y="346062"/>
                    </a:moveTo>
                    <a:lnTo>
                      <a:pt x="696372" y="346062"/>
                    </a:lnTo>
                    <a:lnTo>
                      <a:pt x="696372" y="493119"/>
                    </a:lnTo>
                    <a:lnTo>
                      <a:pt x="549304" y="493119"/>
                    </a:lnTo>
                    <a:close/>
                    <a:moveTo>
                      <a:pt x="274652" y="346062"/>
                    </a:moveTo>
                    <a:lnTo>
                      <a:pt x="421709" y="346062"/>
                    </a:lnTo>
                    <a:lnTo>
                      <a:pt x="421709" y="493119"/>
                    </a:lnTo>
                    <a:lnTo>
                      <a:pt x="274652" y="493119"/>
                    </a:lnTo>
                    <a:close/>
                    <a:moveTo>
                      <a:pt x="0" y="346062"/>
                    </a:moveTo>
                    <a:lnTo>
                      <a:pt x="147068" y="346062"/>
                    </a:lnTo>
                    <a:lnTo>
                      <a:pt x="147068" y="493119"/>
                    </a:lnTo>
                    <a:lnTo>
                      <a:pt x="0" y="493119"/>
                    </a:lnTo>
                    <a:close/>
                    <a:moveTo>
                      <a:pt x="829451" y="0"/>
                    </a:moveTo>
                    <a:lnTo>
                      <a:pt x="976504" y="0"/>
                    </a:lnTo>
                    <a:lnTo>
                      <a:pt x="976504" y="147053"/>
                    </a:lnTo>
                    <a:lnTo>
                      <a:pt x="829451" y="147053"/>
                    </a:lnTo>
                    <a:close/>
                    <a:moveTo>
                      <a:pt x="549304" y="0"/>
                    </a:moveTo>
                    <a:lnTo>
                      <a:pt x="696372" y="0"/>
                    </a:lnTo>
                    <a:lnTo>
                      <a:pt x="696372" y="147053"/>
                    </a:lnTo>
                    <a:lnTo>
                      <a:pt x="549304" y="147053"/>
                    </a:lnTo>
                    <a:close/>
                    <a:moveTo>
                      <a:pt x="274652" y="0"/>
                    </a:moveTo>
                    <a:lnTo>
                      <a:pt x="421709" y="0"/>
                    </a:lnTo>
                    <a:lnTo>
                      <a:pt x="421709" y="147053"/>
                    </a:lnTo>
                    <a:lnTo>
                      <a:pt x="274652" y="147053"/>
                    </a:lnTo>
                    <a:close/>
                    <a:moveTo>
                      <a:pt x="0" y="0"/>
                    </a:moveTo>
                    <a:lnTo>
                      <a:pt x="147068" y="0"/>
                    </a:lnTo>
                    <a:lnTo>
                      <a:pt x="147068" y="147053"/>
                    </a:lnTo>
                    <a:lnTo>
                      <a:pt x="0" y="1470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pPr defTabSz="914217"/>
                <a:endParaRPr lang="en-US" dirty="0">
                  <a:solidFill>
                    <a:srgbClr val="747993"/>
                  </a:solidFill>
                  <a:latin typeface="Poppins" pitchFamily="2" charset="77"/>
                </a:endParaRPr>
              </a:p>
            </p:txBody>
          </p:sp>
          <p:sp>
            <p:nvSpPr>
              <p:cNvPr id="44" name="Freeform 32">
                <a:extLst>
                  <a:ext uri="{FF2B5EF4-FFF2-40B4-BE49-F238E27FC236}">
                    <a16:creationId xmlns:a16="http://schemas.microsoft.com/office/drawing/2014/main" id="{CF6B93A9-F1AB-4F9E-858D-14DD9C46A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4212" y="3257676"/>
                <a:ext cx="119996" cy="723728"/>
              </a:xfrm>
              <a:custGeom>
                <a:avLst/>
                <a:gdLst>
                  <a:gd name="connsiteX0" fmla="*/ 466904 w 646926"/>
                  <a:gd name="connsiteY0" fmla="*/ 2587224 h 3135288"/>
                  <a:gd name="connsiteX1" fmla="*/ 646926 w 646926"/>
                  <a:gd name="connsiteY1" fmla="*/ 2587224 h 3135288"/>
                  <a:gd name="connsiteX2" fmla="*/ 646926 w 646926"/>
                  <a:gd name="connsiteY2" fmla="*/ 3135288 h 3135288"/>
                  <a:gd name="connsiteX3" fmla="*/ 466904 w 646926"/>
                  <a:gd name="connsiteY3" fmla="*/ 3135288 h 3135288"/>
                  <a:gd name="connsiteX4" fmla="*/ 0 w 646926"/>
                  <a:gd name="connsiteY4" fmla="*/ 2587224 h 3135288"/>
                  <a:gd name="connsiteX5" fmla="*/ 180010 w 646926"/>
                  <a:gd name="connsiteY5" fmla="*/ 2587224 h 3135288"/>
                  <a:gd name="connsiteX6" fmla="*/ 180010 w 646926"/>
                  <a:gd name="connsiteY6" fmla="*/ 3135288 h 3135288"/>
                  <a:gd name="connsiteX7" fmla="*/ 0 w 646926"/>
                  <a:gd name="connsiteY7" fmla="*/ 3135288 h 3135288"/>
                  <a:gd name="connsiteX8" fmla="*/ 466904 w 646926"/>
                  <a:gd name="connsiteY8" fmla="*/ 1724816 h 3135288"/>
                  <a:gd name="connsiteX9" fmla="*/ 646926 w 646926"/>
                  <a:gd name="connsiteY9" fmla="*/ 1724816 h 3135288"/>
                  <a:gd name="connsiteX10" fmla="*/ 646926 w 646926"/>
                  <a:gd name="connsiteY10" fmla="*/ 2272880 h 3135288"/>
                  <a:gd name="connsiteX11" fmla="*/ 466904 w 646926"/>
                  <a:gd name="connsiteY11" fmla="*/ 2272880 h 3135288"/>
                  <a:gd name="connsiteX12" fmla="*/ 0 w 646926"/>
                  <a:gd name="connsiteY12" fmla="*/ 1724816 h 3135288"/>
                  <a:gd name="connsiteX13" fmla="*/ 180010 w 646926"/>
                  <a:gd name="connsiteY13" fmla="*/ 1724816 h 3135288"/>
                  <a:gd name="connsiteX14" fmla="*/ 180010 w 646926"/>
                  <a:gd name="connsiteY14" fmla="*/ 2272880 h 3135288"/>
                  <a:gd name="connsiteX15" fmla="*/ 0 w 646926"/>
                  <a:gd name="connsiteY15" fmla="*/ 2272880 h 3135288"/>
                  <a:gd name="connsiteX16" fmla="*/ 466904 w 646926"/>
                  <a:gd name="connsiteY16" fmla="*/ 862407 h 3135288"/>
                  <a:gd name="connsiteX17" fmla="*/ 646926 w 646926"/>
                  <a:gd name="connsiteY17" fmla="*/ 862407 h 3135288"/>
                  <a:gd name="connsiteX18" fmla="*/ 646926 w 646926"/>
                  <a:gd name="connsiteY18" fmla="*/ 1410471 h 3135288"/>
                  <a:gd name="connsiteX19" fmla="*/ 466904 w 646926"/>
                  <a:gd name="connsiteY19" fmla="*/ 1410471 h 3135288"/>
                  <a:gd name="connsiteX20" fmla="*/ 0 w 646926"/>
                  <a:gd name="connsiteY20" fmla="*/ 862407 h 3135288"/>
                  <a:gd name="connsiteX21" fmla="*/ 180010 w 646926"/>
                  <a:gd name="connsiteY21" fmla="*/ 862407 h 3135288"/>
                  <a:gd name="connsiteX22" fmla="*/ 180010 w 646926"/>
                  <a:gd name="connsiteY22" fmla="*/ 1410471 h 3135288"/>
                  <a:gd name="connsiteX23" fmla="*/ 0 w 646926"/>
                  <a:gd name="connsiteY23" fmla="*/ 1410471 h 3135288"/>
                  <a:gd name="connsiteX24" fmla="*/ 466904 w 646926"/>
                  <a:gd name="connsiteY24" fmla="*/ 0 h 3135288"/>
                  <a:gd name="connsiteX25" fmla="*/ 646926 w 646926"/>
                  <a:gd name="connsiteY25" fmla="*/ 0 h 3135288"/>
                  <a:gd name="connsiteX26" fmla="*/ 646926 w 646926"/>
                  <a:gd name="connsiteY26" fmla="*/ 548064 h 3135288"/>
                  <a:gd name="connsiteX27" fmla="*/ 466904 w 646926"/>
                  <a:gd name="connsiteY27" fmla="*/ 548064 h 3135288"/>
                  <a:gd name="connsiteX28" fmla="*/ 0 w 646926"/>
                  <a:gd name="connsiteY28" fmla="*/ 0 h 3135288"/>
                  <a:gd name="connsiteX29" fmla="*/ 180010 w 646926"/>
                  <a:gd name="connsiteY29" fmla="*/ 0 h 3135288"/>
                  <a:gd name="connsiteX30" fmla="*/ 180010 w 646926"/>
                  <a:gd name="connsiteY30" fmla="*/ 548064 h 3135288"/>
                  <a:gd name="connsiteX31" fmla="*/ 0 w 646926"/>
                  <a:gd name="connsiteY31" fmla="*/ 548064 h 313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46926" h="3135288">
                    <a:moveTo>
                      <a:pt x="466904" y="2587224"/>
                    </a:moveTo>
                    <a:lnTo>
                      <a:pt x="646926" y="2587224"/>
                    </a:lnTo>
                    <a:lnTo>
                      <a:pt x="646926" y="3135288"/>
                    </a:lnTo>
                    <a:lnTo>
                      <a:pt x="466904" y="3135288"/>
                    </a:lnTo>
                    <a:close/>
                    <a:moveTo>
                      <a:pt x="0" y="2587224"/>
                    </a:moveTo>
                    <a:lnTo>
                      <a:pt x="180010" y="2587224"/>
                    </a:lnTo>
                    <a:lnTo>
                      <a:pt x="180010" y="3135288"/>
                    </a:lnTo>
                    <a:lnTo>
                      <a:pt x="0" y="3135288"/>
                    </a:lnTo>
                    <a:close/>
                    <a:moveTo>
                      <a:pt x="466904" y="1724816"/>
                    </a:moveTo>
                    <a:lnTo>
                      <a:pt x="646926" y="1724816"/>
                    </a:lnTo>
                    <a:lnTo>
                      <a:pt x="646926" y="2272880"/>
                    </a:lnTo>
                    <a:lnTo>
                      <a:pt x="466904" y="2272880"/>
                    </a:lnTo>
                    <a:close/>
                    <a:moveTo>
                      <a:pt x="0" y="1724816"/>
                    </a:moveTo>
                    <a:lnTo>
                      <a:pt x="180010" y="1724816"/>
                    </a:lnTo>
                    <a:lnTo>
                      <a:pt x="180010" y="2272880"/>
                    </a:lnTo>
                    <a:lnTo>
                      <a:pt x="0" y="2272880"/>
                    </a:lnTo>
                    <a:close/>
                    <a:moveTo>
                      <a:pt x="466904" y="862407"/>
                    </a:moveTo>
                    <a:lnTo>
                      <a:pt x="646926" y="862407"/>
                    </a:lnTo>
                    <a:lnTo>
                      <a:pt x="646926" y="1410471"/>
                    </a:lnTo>
                    <a:lnTo>
                      <a:pt x="466904" y="1410471"/>
                    </a:lnTo>
                    <a:close/>
                    <a:moveTo>
                      <a:pt x="0" y="862407"/>
                    </a:moveTo>
                    <a:lnTo>
                      <a:pt x="180010" y="862407"/>
                    </a:lnTo>
                    <a:lnTo>
                      <a:pt x="180010" y="1410471"/>
                    </a:lnTo>
                    <a:lnTo>
                      <a:pt x="0" y="1410471"/>
                    </a:lnTo>
                    <a:close/>
                    <a:moveTo>
                      <a:pt x="466904" y="0"/>
                    </a:moveTo>
                    <a:lnTo>
                      <a:pt x="646926" y="0"/>
                    </a:lnTo>
                    <a:lnTo>
                      <a:pt x="646926" y="548064"/>
                    </a:lnTo>
                    <a:lnTo>
                      <a:pt x="466904" y="548064"/>
                    </a:lnTo>
                    <a:close/>
                    <a:moveTo>
                      <a:pt x="0" y="0"/>
                    </a:moveTo>
                    <a:lnTo>
                      <a:pt x="180010" y="0"/>
                    </a:lnTo>
                    <a:lnTo>
                      <a:pt x="180010" y="548064"/>
                    </a:lnTo>
                    <a:lnTo>
                      <a:pt x="0" y="5480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pPr defTabSz="914217"/>
                <a:endParaRPr lang="en-US" dirty="0">
                  <a:solidFill>
                    <a:srgbClr val="747993"/>
                  </a:solidFill>
                  <a:latin typeface="Poppins" pitchFamily="2" charset="77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BC8C6BF-E801-4080-8FA6-E35021945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171" y="200471"/>
            <a:ext cx="6797629" cy="64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54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DE5FB-CABB-41AE-8292-0CB830F86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69" y="618500"/>
            <a:ext cx="10778662" cy="56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29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C64D1E-EDB3-4ABE-A49A-7B1FCAE08506}"/>
              </a:ext>
            </a:extLst>
          </p:cNvPr>
          <p:cNvSpPr txBox="1"/>
          <p:nvPr/>
        </p:nvSpPr>
        <p:spPr>
          <a:xfrm>
            <a:off x="3981599" y="192823"/>
            <a:ext cx="43111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sz="300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How to use the roadmap?</a:t>
            </a:r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E53DE10F-9FE4-420D-BDB2-1F1CC7867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897" y="1042751"/>
            <a:ext cx="11796584" cy="1296798"/>
          </a:xfrm>
          <a:custGeom>
            <a:avLst/>
            <a:gdLst>
              <a:gd name="T0" fmla="*/ 2752 w 13271"/>
              <a:gd name="T1" fmla="*/ 1376 h 2752"/>
              <a:gd name="T2" fmla="*/ 2349 w 13271"/>
              <a:gd name="T3" fmla="*/ 403 h 2752"/>
              <a:gd name="T4" fmla="*/ 1376 w 13271"/>
              <a:gd name="T5" fmla="*/ 0 h 2752"/>
              <a:gd name="T6" fmla="*/ 403 w 13271"/>
              <a:gd name="T7" fmla="*/ 403 h 2752"/>
              <a:gd name="T8" fmla="*/ 2 w 13271"/>
              <a:gd name="T9" fmla="*/ 1314 h 2752"/>
              <a:gd name="T10" fmla="*/ 62 w 13271"/>
              <a:gd name="T11" fmla="*/ 1376 h 2752"/>
              <a:gd name="T12" fmla="*/ 126 w 13271"/>
              <a:gd name="T13" fmla="*/ 1314 h 2752"/>
              <a:gd name="T14" fmla="*/ 491 w 13271"/>
              <a:gd name="T15" fmla="*/ 491 h 2752"/>
              <a:gd name="T16" fmla="*/ 1376 w 13271"/>
              <a:gd name="T17" fmla="*/ 124 h 2752"/>
              <a:gd name="T18" fmla="*/ 2262 w 13271"/>
              <a:gd name="T19" fmla="*/ 491 h 2752"/>
              <a:gd name="T20" fmla="*/ 2630 w 13271"/>
              <a:gd name="T21" fmla="*/ 1376 h 2752"/>
              <a:gd name="T22" fmla="*/ 3033 w 13271"/>
              <a:gd name="T23" fmla="*/ 2348 h 2752"/>
              <a:gd name="T24" fmla="*/ 4006 w 13271"/>
              <a:gd name="T25" fmla="*/ 2751 h 2752"/>
              <a:gd name="T26" fmla="*/ 4979 w 13271"/>
              <a:gd name="T27" fmla="*/ 2348 h 2752"/>
              <a:gd name="T28" fmla="*/ 5382 w 13271"/>
              <a:gd name="T29" fmla="*/ 1376 h 2752"/>
              <a:gd name="T30" fmla="*/ 5384 w 13271"/>
              <a:gd name="T31" fmla="*/ 1376 h 2752"/>
              <a:gd name="T32" fmla="*/ 5751 w 13271"/>
              <a:gd name="T33" fmla="*/ 491 h 2752"/>
              <a:gd name="T34" fmla="*/ 6636 w 13271"/>
              <a:gd name="T35" fmla="*/ 124 h 2752"/>
              <a:gd name="T36" fmla="*/ 7520 w 13271"/>
              <a:gd name="T37" fmla="*/ 491 h 2752"/>
              <a:gd name="T38" fmla="*/ 7888 w 13271"/>
              <a:gd name="T39" fmla="*/ 1376 h 2752"/>
              <a:gd name="T40" fmla="*/ 8292 w 13271"/>
              <a:gd name="T41" fmla="*/ 2348 h 2752"/>
              <a:gd name="T42" fmla="*/ 9264 w 13271"/>
              <a:gd name="T43" fmla="*/ 2751 h 2752"/>
              <a:gd name="T44" fmla="*/ 10238 w 13271"/>
              <a:gd name="T45" fmla="*/ 2348 h 2752"/>
              <a:gd name="T46" fmla="*/ 10641 w 13271"/>
              <a:gd name="T47" fmla="*/ 1376 h 2752"/>
              <a:gd name="T48" fmla="*/ 10643 w 13271"/>
              <a:gd name="T49" fmla="*/ 1376 h 2752"/>
              <a:gd name="T50" fmla="*/ 11009 w 13271"/>
              <a:gd name="T51" fmla="*/ 491 h 2752"/>
              <a:gd name="T52" fmla="*/ 11894 w 13271"/>
              <a:gd name="T53" fmla="*/ 124 h 2752"/>
              <a:gd name="T54" fmla="*/ 12779 w 13271"/>
              <a:gd name="T55" fmla="*/ 491 h 2752"/>
              <a:gd name="T56" fmla="*/ 13144 w 13271"/>
              <a:gd name="T57" fmla="*/ 1314 h 2752"/>
              <a:gd name="T58" fmla="*/ 13208 w 13271"/>
              <a:gd name="T59" fmla="*/ 1376 h 2752"/>
              <a:gd name="T60" fmla="*/ 13269 w 13271"/>
              <a:gd name="T61" fmla="*/ 1314 h 2752"/>
              <a:gd name="T62" fmla="*/ 12867 w 13271"/>
              <a:gd name="T63" fmla="*/ 403 h 2752"/>
              <a:gd name="T64" fmla="*/ 11894 w 13271"/>
              <a:gd name="T65" fmla="*/ 0 h 2752"/>
              <a:gd name="T66" fmla="*/ 10921 w 13271"/>
              <a:gd name="T67" fmla="*/ 403 h 2752"/>
              <a:gd name="T68" fmla="*/ 10516 w 13271"/>
              <a:gd name="T69" fmla="*/ 1376 h 2752"/>
              <a:gd name="T70" fmla="*/ 10149 w 13271"/>
              <a:gd name="T71" fmla="*/ 2260 h 2752"/>
              <a:gd name="T72" fmla="*/ 9264 w 13271"/>
              <a:gd name="T73" fmla="*/ 2627 h 2752"/>
              <a:gd name="T74" fmla="*/ 8379 w 13271"/>
              <a:gd name="T75" fmla="*/ 2260 h 2752"/>
              <a:gd name="T76" fmla="*/ 8013 w 13271"/>
              <a:gd name="T77" fmla="*/ 1376 h 2752"/>
              <a:gd name="T78" fmla="*/ 8011 w 13271"/>
              <a:gd name="T79" fmla="*/ 1376 h 2752"/>
              <a:gd name="T80" fmla="*/ 7608 w 13271"/>
              <a:gd name="T81" fmla="*/ 403 h 2752"/>
              <a:gd name="T82" fmla="*/ 6636 w 13271"/>
              <a:gd name="T83" fmla="*/ 0 h 2752"/>
              <a:gd name="T84" fmla="*/ 5663 w 13271"/>
              <a:gd name="T85" fmla="*/ 403 h 2752"/>
              <a:gd name="T86" fmla="*/ 5258 w 13271"/>
              <a:gd name="T87" fmla="*/ 1376 h 2752"/>
              <a:gd name="T88" fmla="*/ 4891 w 13271"/>
              <a:gd name="T89" fmla="*/ 2260 h 2752"/>
              <a:gd name="T90" fmla="*/ 4006 w 13271"/>
              <a:gd name="T91" fmla="*/ 2627 h 2752"/>
              <a:gd name="T92" fmla="*/ 3121 w 13271"/>
              <a:gd name="T93" fmla="*/ 2260 h 2752"/>
              <a:gd name="T94" fmla="*/ 2755 w 13271"/>
              <a:gd name="T95" fmla="*/ 1376 h 2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271" h="2752">
                <a:moveTo>
                  <a:pt x="2752" y="1376"/>
                </a:moveTo>
                <a:lnTo>
                  <a:pt x="2752" y="1376"/>
                </a:lnTo>
                <a:cubicBezTo>
                  <a:pt x="2752" y="1011"/>
                  <a:pt x="2607" y="661"/>
                  <a:pt x="2349" y="403"/>
                </a:cubicBezTo>
                <a:lnTo>
                  <a:pt x="2349" y="403"/>
                </a:lnTo>
                <a:cubicBezTo>
                  <a:pt x="2091" y="145"/>
                  <a:pt x="1741" y="0"/>
                  <a:pt x="1376" y="0"/>
                </a:cubicBezTo>
                <a:lnTo>
                  <a:pt x="1376" y="0"/>
                </a:lnTo>
                <a:cubicBezTo>
                  <a:pt x="1012" y="0"/>
                  <a:pt x="661" y="145"/>
                  <a:pt x="403" y="403"/>
                </a:cubicBezTo>
                <a:lnTo>
                  <a:pt x="403" y="403"/>
                </a:lnTo>
                <a:cubicBezTo>
                  <a:pt x="160" y="646"/>
                  <a:pt x="17" y="972"/>
                  <a:pt x="2" y="1314"/>
                </a:cubicBezTo>
                <a:lnTo>
                  <a:pt x="2" y="1314"/>
                </a:lnTo>
                <a:cubicBezTo>
                  <a:pt x="0" y="1348"/>
                  <a:pt x="28" y="1376"/>
                  <a:pt x="62" y="1376"/>
                </a:cubicBezTo>
                <a:lnTo>
                  <a:pt x="62" y="1376"/>
                </a:lnTo>
                <a:cubicBezTo>
                  <a:pt x="97" y="1376"/>
                  <a:pt x="124" y="1348"/>
                  <a:pt x="126" y="1314"/>
                </a:cubicBezTo>
                <a:lnTo>
                  <a:pt x="126" y="1314"/>
                </a:lnTo>
                <a:cubicBezTo>
                  <a:pt x="141" y="1005"/>
                  <a:pt x="271" y="711"/>
                  <a:pt x="491" y="491"/>
                </a:cubicBezTo>
                <a:lnTo>
                  <a:pt x="491" y="491"/>
                </a:lnTo>
                <a:cubicBezTo>
                  <a:pt x="726" y="256"/>
                  <a:pt x="1045" y="124"/>
                  <a:pt x="1376" y="124"/>
                </a:cubicBezTo>
                <a:lnTo>
                  <a:pt x="1376" y="124"/>
                </a:lnTo>
                <a:cubicBezTo>
                  <a:pt x="1708" y="124"/>
                  <a:pt x="2027" y="256"/>
                  <a:pt x="2262" y="491"/>
                </a:cubicBezTo>
                <a:lnTo>
                  <a:pt x="2262" y="491"/>
                </a:lnTo>
                <a:cubicBezTo>
                  <a:pt x="2496" y="726"/>
                  <a:pt x="2628" y="1044"/>
                  <a:pt x="2628" y="1376"/>
                </a:cubicBezTo>
                <a:lnTo>
                  <a:pt x="2630" y="1376"/>
                </a:lnTo>
                <a:lnTo>
                  <a:pt x="2630" y="1376"/>
                </a:lnTo>
                <a:cubicBezTo>
                  <a:pt x="2630" y="1740"/>
                  <a:pt x="2775" y="2090"/>
                  <a:pt x="3033" y="2348"/>
                </a:cubicBezTo>
                <a:lnTo>
                  <a:pt x="3033" y="2348"/>
                </a:lnTo>
                <a:cubicBezTo>
                  <a:pt x="3291" y="2606"/>
                  <a:pt x="3642" y="2751"/>
                  <a:pt x="4006" y="2751"/>
                </a:cubicBezTo>
                <a:lnTo>
                  <a:pt x="4006" y="2751"/>
                </a:lnTo>
                <a:cubicBezTo>
                  <a:pt x="4371" y="2751"/>
                  <a:pt x="4721" y="2606"/>
                  <a:pt x="4979" y="2348"/>
                </a:cubicBezTo>
                <a:lnTo>
                  <a:pt x="4979" y="2348"/>
                </a:lnTo>
                <a:cubicBezTo>
                  <a:pt x="5237" y="2090"/>
                  <a:pt x="5382" y="1740"/>
                  <a:pt x="5382" y="1376"/>
                </a:cubicBezTo>
                <a:lnTo>
                  <a:pt x="5384" y="1376"/>
                </a:lnTo>
                <a:lnTo>
                  <a:pt x="5384" y="1376"/>
                </a:lnTo>
                <a:cubicBezTo>
                  <a:pt x="5384" y="1044"/>
                  <a:pt x="5516" y="726"/>
                  <a:pt x="5751" y="491"/>
                </a:cubicBezTo>
                <a:lnTo>
                  <a:pt x="5751" y="491"/>
                </a:lnTo>
                <a:cubicBezTo>
                  <a:pt x="5986" y="256"/>
                  <a:pt x="6304" y="124"/>
                  <a:pt x="6636" y="124"/>
                </a:cubicBezTo>
                <a:lnTo>
                  <a:pt x="6636" y="124"/>
                </a:lnTo>
                <a:cubicBezTo>
                  <a:pt x="6967" y="124"/>
                  <a:pt x="7285" y="256"/>
                  <a:pt x="7520" y="491"/>
                </a:cubicBezTo>
                <a:lnTo>
                  <a:pt x="7520" y="491"/>
                </a:lnTo>
                <a:cubicBezTo>
                  <a:pt x="7754" y="726"/>
                  <a:pt x="7886" y="1044"/>
                  <a:pt x="7886" y="1376"/>
                </a:cubicBezTo>
                <a:lnTo>
                  <a:pt x="7888" y="1376"/>
                </a:lnTo>
                <a:lnTo>
                  <a:pt x="7888" y="1376"/>
                </a:lnTo>
                <a:cubicBezTo>
                  <a:pt x="7888" y="1740"/>
                  <a:pt x="8033" y="2090"/>
                  <a:pt x="8292" y="2348"/>
                </a:cubicBezTo>
                <a:lnTo>
                  <a:pt x="8292" y="2348"/>
                </a:lnTo>
                <a:cubicBezTo>
                  <a:pt x="8550" y="2606"/>
                  <a:pt x="8900" y="2751"/>
                  <a:pt x="9264" y="2751"/>
                </a:cubicBezTo>
                <a:lnTo>
                  <a:pt x="9264" y="2751"/>
                </a:lnTo>
                <a:cubicBezTo>
                  <a:pt x="9630" y="2751"/>
                  <a:pt x="9980" y="2606"/>
                  <a:pt x="10238" y="2348"/>
                </a:cubicBezTo>
                <a:lnTo>
                  <a:pt x="10238" y="2348"/>
                </a:lnTo>
                <a:cubicBezTo>
                  <a:pt x="10496" y="2090"/>
                  <a:pt x="10641" y="1740"/>
                  <a:pt x="10641" y="1376"/>
                </a:cubicBezTo>
                <a:lnTo>
                  <a:pt x="10643" y="1376"/>
                </a:lnTo>
                <a:lnTo>
                  <a:pt x="10643" y="1376"/>
                </a:lnTo>
                <a:cubicBezTo>
                  <a:pt x="10643" y="1044"/>
                  <a:pt x="10774" y="726"/>
                  <a:pt x="11009" y="491"/>
                </a:cubicBezTo>
                <a:lnTo>
                  <a:pt x="11009" y="491"/>
                </a:lnTo>
                <a:cubicBezTo>
                  <a:pt x="11244" y="256"/>
                  <a:pt x="11562" y="124"/>
                  <a:pt x="11894" y="124"/>
                </a:cubicBezTo>
                <a:lnTo>
                  <a:pt x="11894" y="124"/>
                </a:lnTo>
                <a:cubicBezTo>
                  <a:pt x="12226" y="124"/>
                  <a:pt x="12545" y="256"/>
                  <a:pt x="12779" y="491"/>
                </a:cubicBezTo>
                <a:lnTo>
                  <a:pt x="12779" y="491"/>
                </a:lnTo>
                <a:cubicBezTo>
                  <a:pt x="12999" y="711"/>
                  <a:pt x="13129" y="1005"/>
                  <a:pt x="13144" y="1314"/>
                </a:cubicBezTo>
                <a:lnTo>
                  <a:pt x="13144" y="1314"/>
                </a:lnTo>
                <a:cubicBezTo>
                  <a:pt x="13146" y="1348"/>
                  <a:pt x="13174" y="1376"/>
                  <a:pt x="13208" y="1376"/>
                </a:cubicBezTo>
                <a:lnTo>
                  <a:pt x="13208" y="1376"/>
                </a:lnTo>
                <a:cubicBezTo>
                  <a:pt x="13243" y="1376"/>
                  <a:pt x="13270" y="1348"/>
                  <a:pt x="13269" y="1314"/>
                </a:cubicBezTo>
                <a:lnTo>
                  <a:pt x="13269" y="1314"/>
                </a:lnTo>
                <a:cubicBezTo>
                  <a:pt x="13254" y="972"/>
                  <a:pt x="13111" y="646"/>
                  <a:pt x="12867" y="403"/>
                </a:cubicBezTo>
                <a:lnTo>
                  <a:pt x="12867" y="403"/>
                </a:lnTo>
                <a:cubicBezTo>
                  <a:pt x="12609" y="145"/>
                  <a:pt x="12259" y="0"/>
                  <a:pt x="11894" y="0"/>
                </a:cubicBezTo>
                <a:lnTo>
                  <a:pt x="11894" y="0"/>
                </a:lnTo>
                <a:cubicBezTo>
                  <a:pt x="11530" y="0"/>
                  <a:pt x="11179" y="145"/>
                  <a:pt x="10921" y="403"/>
                </a:cubicBezTo>
                <a:lnTo>
                  <a:pt x="10921" y="403"/>
                </a:lnTo>
                <a:cubicBezTo>
                  <a:pt x="10663" y="661"/>
                  <a:pt x="10518" y="1011"/>
                  <a:pt x="10518" y="1376"/>
                </a:cubicBezTo>
                <a:lnTo>
                  <a:pt x="10516" y="1376"/>
                </a:lnTo>
                <a:lnTo>
                  <a:pt x="10516" y="1376"/>
                </a:lnTo>
                <a:cubicBezTo>
                  <a:pt x="10516" y="1707"/>
                  <a:pt x="10384" y="2025"/>
                  <a:pt x="10149" y="2260"/>
                </a:cubicBezTo>
                <a:lnTo>
                  <a:pt x="10149" y="2260"/>
                </a:lnTo>
                <a:cubicBezTo>
                  <a:pt x="9915" y="2495"/>
                  <a:pt x="9597" y="2627"/>
                  <a:pt x="9264" y="2627"/>
                </a:cubicBezTo>
                <a:lnTo>
                  <a:pt x="9264" y="2627"/>
                </a:lnTo>
                <a:cubicBezTo>
                  <a:pt x="8932" y="2627"/>
                  <a:pt x="8614" y="2495"/>
                  <a:pt x="8379" y="2260"/>
                </a:cubicBezTo>
                <a:lnTo>
                  <a:pt x="8379" y="2260"/>
                </a:lnTo>
                <a:cubicBezTo>
                  <a:pt x="8145" y="2025"/>
                  <a:pt x="8013" y="1707"/>
                  <a:pt x="8013" y="1376"/>
                </a:cubicBezTo>
                <a:lnTo>
                  <a:pt x="8011" y="1376"/>
                </a:lnTo>
                <a:lnTo>
                  <a:pt x="8011" y="1376"/>
                </a:lnTo>
                <a:cubicBezTo>
                  <a:pt x="8011" y="1011"/>
                  <a:pt x="7866" y="661"/>
                  <a:pt x="7608" y="403"/>
                </a:cubicBezTo>
                <a:lnTo>
                  <a:pt x="7608" y="403"/>
                </a:lnTo>
                <a:cubicBezTo>
                  <a:pt x="7350" y="145"/>
                  <a:pt x="7000" y="0"/>
                  <a:pt x="6636" y="0"/>
                </a:cubicBezTo>
                <a:lnTo>
                  <a:pt x="6636" y="0"/>
                </a:lnTo>
                <a:cubicBezTo>
                  <a:pt x="6271" y="0"/>
                  <a:pt x="5921" y="145"/>
                  <a:pt x="5663" y="403"/>
                </a:cubicBezTo>
                <a:lnTo>
                  <a:pt x="5663" y="403"/>
                </a:lnTo>
                <a:cubicBezTo>
                  <a:pt x="5405" y="661"/>
                  <a:pt x="5260" y="1011"/>
                  <a:pt x="5260" y="1376"/>
                </a:cubicBezTo>
                <a:lnTo>
                  <a:pt x="5258" y="1376"/>
                </a:lnTo>
                <a:lnTo>
                  <a:pt x="5258" y="1376"/>
                </a:lnTo>
                <a:cubicBezTo>
                  <a:pt x="5258" y="1707"/>
                  <a:pt x="5126" y="2025"/>
                  <a:pt x="4891" y="2260"/>
                </a:cubicBezTo>
                <a:lnTo>
                  <a:pt x="4891" y="2260"/>
                </a:lnTo>
                <a:cubicBezTo>
                  <a:pt x="4657" y="2495"/>
                  <a:pt x="4338" y="2627"/>
                  <a:pt x="4006" y="2627"/>
                </a:cubicBezTo>
                <a:lnTo>
                  <a:pt x="4006" y="2627"/>
                </a:lnTo>
                <a:cubicBezTo>
                  <a:pt x="3674" y="2627"/>
                  <a:pt x="3356" y="2495"/>
                  <a:pt x="3121" y="2260"/>
                </a:cubicBezTo>
                <a:lnTo>
                  <a:pt x="3121" y="2260"/>
                </a:lnTo>
                <a:cubicBezTo>
                  <a:pt x="2886" y="2025"/>
                  <a:pt x="2755" y="1707"/>
                  <a:pt x="2755" y="1376"/>
                </a:cubicBezTo>
                <a:lnTo>
                  <a:pt x="2752" y="1376"/>
                </a:lnTo>
              </a:path>
            </a:pathLst>
          </a:custGeom>
          <a:solidFill>
            <a:srgbClr val="FFFFFF">
              <a:lumMod val="9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24" name="Freeform 26">
            <a:extLst>
              <a:ext uri="{FF2B5EF4-FFF2-40B4-BE49-F238E27FC236}">
                <a16:creationId xmlns:a16="http://schemas.microsoft.com/office/drawing/2014/main" id="{C7CE5427-546F-4736-B8F7-DCB125B0C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095" y="1759577"/>
            <a:ext cx="140071" cy="140071"/>
          </a:xfrm>
          <a:custGeom>
            <a:avLst/>
            <a:gdLst>
              <a:gd name="T0" fmla="*/ 112 w 226"/>
              <a:gd name="T1" fmla="*/ 0 h 225"/>
              <a:gd name="T2" fmla="*/ 112 w 226"/>
              <a:gd name="T3" fmla="*/ 0 h 225"/>
              <a:gd name="T4" fmla="*/ 225 w 226"/>
              <a:gd name="T5" fmla="*/ 112 h 225"/>
              <a:gd name="T6" fmla="*/ 225 w 226"/>
              <a:gd name="T7" fmla="*/ 112 h 225"/>
              <a:gd name="T8" fmla="*/ 112 w 226"/>
              <a:gd name="T9" fmla="*/ 224 h 225"/>
              <a:gd name="T10" fmla="*/ 112 w 226"/>
              <a:gd name="T11" fmla="*/ 224 h 225"/>
              <a:gd name="T12" fmla="*/ 0 w 226"/>
              <a:gd name="T13" fmla="*/ 112 h 225"/>
              <a:gd name="T14" fmla="*/ 0 w 226"/>
              <a:gd name="T15" fmla="*/ 112 h 225"/>
              <a:gd name="T16" fmla="*/ 112 w 226"/>
              <a:gd name="T17" fmla="*/ 0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6" h="225">
                <a:moveTo>
                  <a:pt x="112" y="0"/>
                </a:moveTo>
                <a:lnTo>
                  <a:pt x="112" y="0"/>
                </a:lnTo>
                <a:cubicBezTo>
                  <a:pt x="175" y="0"/>
                  <a:pt x="225" y="50"/>
                  <a:pt x="225" y="112"/>
                </a:cubicBezTo>
                <a:lnTo>
                  <a:pt x="225" y="112"/>
                </a:lnTo>
                <a:cubicBezTo>
                  <a:pt x="225" y="174"/>
                  <a:pt x="175" y="224"/>
                  <a:pt x="112" y="224"/>
                </a:cubicBezTo>
                <a:lnTo>
                  <a:pt x="112" y="224"/>
                </a:lnTo>
                <a:cubicBezTo>
                  <a:pt x="50" y="224"/>
                  <a:pt x="0" y="174"/>
                  <a:pt x="0" y="112"/>
                </a:cubicBezTo>
                <a:lnTo>
                  <a:pt x="0" y="112"/>
                </a:lnTo>
                <a:cubicBezTo>
                  <a:pt x="0" y="50"/>
                  <a:pt x="50" y="0"/>
                  <a:pt x="112" y="0"/>
                </a:cubicBezTo>
              </a:path>
            </a:pathLst>
          </a:custGeom>
          <a:solidFill>
            <a:srgbClr val="AAAAAA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25" name="Freeform 27">
            <a:extLst>
              <a:ext uri="{FF2B5EF4-FFF2-40B4-BE49-F238E27FC236}">
                <a16:creationId xmlns:a16="http://schemas.microsoft.com/office/drawing/2014/main" id="{3920ADAF-85ED-4AE3-80A4-67A886E0F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497" y="1759577"/>
            <a:ext cx="140070" cy="140071"/>
          </a:xfrm>
          <a:custGeom>
            <a:avLst/>
            <a:gdLst>
              <a:gd name="T0" fmla="*/ 112 w 225"/>
              <a:gd name="T1" fmla="*/ 0 h 225"/>
              <a:gd name="T2" fmla="*/ 112 w 225"/>
              <a:gd name="T3" fmla="*/ 0 h 225"/>
              <a:gd name="T4" fmla="*/ 224 w 225"/>
              <a:gd name="T5" fmla="*/ 112 h 225"/>
              <a:gd name="T6" fmla="*/ 224 w 225"/>
              <a:gd name="T7" fmla="*/ 112 h 225"/>
              <a:gd name="T8" fmla="*/ 112 w 225"/>
              <a:gd name="T9" fmla="*/ 224 h 225"/>
              <a:gd name="T10" fmla="*/ 112 w 225"/>
              <a:gd name="T11" fmla="*/ 224 h 225"/>
              <a:gd name="T12" fmla="*/ 0 w 225"/>
              <a:gd name="T13" fmla="*/ 112 h 225"/>
              <a:gd name="T14" fmla="*/ 0 w 225"/>
              <a:gd name="T15" fmla="*/ 112 h 225"/>
              <a:gd name="T16" fmla="*/ 112 w 225"/>
              <a:gd name="T17" fmla="*/ 0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5" h="225">
                <a:moveTo>
                  <a:pt x="112" y="0"/>
                </a:moveTo>
                <a:lnTo>
                  <a:pt x="112" y="0"/>
                </a:lnTo>
                <a:cubicBezTo>
                  <a:pt x="174" y="0"/>
                  <a:pt x="224" y="50"/>
                  <a:pt x="224" y="112"/>
                </a:cubicBezTo>
                <a:lnTo>
                  <a:pt x="224" y="112"/>
                </a:lnTo>
                <a:cubicBezTo>
                  <a:pt x="224" y="174"/>
                  <a:pt x="174" y="224"/>
                  <a:pt x="112" y="224"/>
                </a:cubicBezTo>
                <a:lnTo>
                  <a:pt x="112" y="224"/>
                </a:lnTo>
                <a:cubicBezTo>
                  <a:pt x="50" y="224"/>
                  <a:pt x="0" y="174"/>
                  <a:pt x="0" y="112"/>
                </a:cubicBezTo>
                <a:lnTo>
                  <a:pt x="0" y="112"/>
                </a:lnTo>
                <a:cubicBezTo>
                  <a:pt x="0" y="50"/>
                  <a:pt x="50" y="0"/>
                  <a:pt x="112" y="0"/>
                </a:cubicBezTo>
              </a:path>
            </a:pathLst>
          </a:custGeom>
          <a:solidFill>
            <a:srgbClr val="AAAAAA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26" name="Freeform 28">
            <a:extLst>
              <a:ext uri="{FF2B5EF4-FFF2-40B4-BE49-F238E27FC236}">
                <a16:creationId xmlns:a16="http://schemas.microsoft.com/office/drawing/2014/main" id="{B2731B55-DA8D-4D66-9EC8-35C40B3C2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4545" y="1759577"/>
            <a:ext cx="140070" cy="140071"/>
          </a:xfrm>
          <a:custGeom>
            <a:avLst/>
            <a:gdLst>
              <a:gd name="T0" fmla="*/ 111 w 225"/>
              <a:gd name="T1" fmla="*/ 0 h 225"/>
              <a:gd name="T2" fmla="*/ 111 w 225"/>
              <a:gd name="T3" fmla="*/ 0 h 225"/>
              <a:gd name="T4" fmla="*/ 224 w 225"/>
              <a:gd name="T5" fmla="*/ 112 h 225"/>
              <a:gd name="T6" fmla="*/ 224 w 225"/>
              <a:gd name="T7" fmla="*/ 112 h 225"/>
              <a:gd name="T8" fmla="*/ 111 w 225"/>
              <a:gd name="T9" fmla="*/ 224 h 225"/>
              <a:gd name="T10" fmla="*/ 111 w 225"/>
              <a:gd name="T11" fmla="*/ 224 h 225"/>
              <a:gd name="T12" fmla="*/ 0 w 225"/>
              <a:gd name="T13" fmla="*/ 112 h 225"/>
              <a:gd name="T14" fmla="*/ 0 w 225"/>
              <a:gd name="T15" fmla="*/ 112 h 225"/>
              <a:gd name="T16" fmla="*/ 111 w 225"/>
              <a:gd name="T17" fmla="*/ 0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5" h="225">
                <a:moveTo>
                  <a:pt x="111" y="0"/>
                </a:moveTo>
                <a:lnTo>
                  <a:pt x="111" y="0"/>
                </a:lnTo>
                <a:cubicBezTo>
                  <a:pt x="174" y="0"/>
                  <a:pt x="224" y="50"/>
                  <a:pt x="224" y="112"/>
                </a:cubicBezTo>
                <a:lnTo>
                  <a:pt x="224" y="112"/>
                </a:lnTo>
                <a:cubicBezTo>
                  <a:pt x="224" y="174"/>
                  <a:pt x="174" y="224"/>
                  <a:pt x="111" y="224"/>
                </a:cubicBezTo>
                <a:lnTo>
                  <a:pt x="111" y="224"/>
                </a:lnTo>
                <a:cubicBezTo>
                  <a:pt x="50" y="224"/>
                  <a:pt x="0" y="174"/>
                  <a:pt x="0" y="112"/>
                </a:cubicBezTo>
                <a:lnTo>
                  <a:pt x="0" y="112"/>
                </a:lnTo>
                <a:cubicBezTo>
                  <a:pt x="0" y="50"/>
                  <a:pt x="50" y="0"/>
                  <a:pt x="111" y="0"/>
                </a:cubicBezTo>
              </a:path>
            </a:pathLst>
          </a:custGeom>
          <a:solidFill>
            <a:srgbClr val="AAAAAA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27" name="Freeform 29">
            <a:extLst>
              <a:ext uri="{FF2B5EF4-FFF2-40B4-BE49-F238E27FC236}">
                <a16:creationId xmlns:a16="http://schemas.microsoft.com/office/drawing/2014/main" id="{5FDCCADE-71EE-47DA-8C2B-381C1C87A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3997" y="1759577"/>
            <a:ext cx="140071" cy="140071"/>
          </a:xfrm>
          <a:custGeom>
            <a:avLst/>
            <a:gdLst>
              <a:gd name="T0" fmla="*/ 112 w 225"/>
              <a:gd name="T1" fmla="*/ 0 h 225"/>
              <a:gd name="T2" fmla="*/ 112 w 225"/>
              <a:gd name="T3" fmla="*/ 0 h 225"/>
              <a:gd name="T4" fmla="*/ 224 w 225"/>
              <a:gd name="T5" fmla="*/ 112 h 225"/>
              <a:gd name="T6" fmla="*/ 224 w 225"/>
              <a:gd name="T7" fmla="*/ 112 h 225"/>
              <a:gd name="T8" fmla="*/ 112 w 225"/>
              <a:gd name="T9" fmla="*/ 224 h 225"/>
              <a:gd name="T10" fmla="*/ 112 w 225"/>
              <a:gd name="T11" fmla="*/ 224 h 225"/>
              <a:gd name="T12" fmla="*/ 0 w 225"/>
              <a:gd name="T13" fmla="*/ 112 h 225"/>
              <a:gd name="T14" fmla="*/ 0 w 225"/>
              <a:gd name="T15" fmla="*/ 112 h 225"/>
              <a:gd name="T16" fmla="*/ 112 w 225"/>
              <a:gd name="T17" fmla="*/ 0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5" h="225">
                <a:moveTo>
                  <a:pt x="112" y="0"/>
                </a:moveTo>
                <a:lnTo>
                  <a:pt x="112" y="0"/>
                </a:lnTo>
                <a:cubicBezTo>
                  <a:pt x="174" y="0"/>
                  <a:pt x="224" y="50"/>
                  <a:pt x="224" y="112"/>
                </a:cubicBezTo>
                <a:lnTo>
                  <a:pt x="224" y="112"/>
                </a:lnTo>
                <a:cubicBezTo>
                  <a:pt x="224" y="174"/>
                  <a:pt x="174" y="224"/>
                  <a:pt x="112" y="224"/>
                </a:cubicBezTo>
                <a:lnTo>
                  <a:pt x="112" y="224"/>
                </a:lnTo>
                <a:cubicBezTo>
                  <a:pt x="50" y="224"/>
                  <a:pt x="0" y="174"/>
                  <a:pt x="0" y="112"/>
                </a:cubicBezTo>
                <a:lnTo>
                  <a:pt x="0" y="112"/>
                </a:lnTo>
                <a:cubicBezTo>
                  <a:pt x="0" y="50"/>
                  <a:pt x="50" y="0"/>
                  <a:pt x="112" y="0"/>
                </a:cubicBezTo>
              </a:path>
            </a:pathLst>
          </a:custGeom>
          <a:solidFill>
            <a:srgbClr val="AAAAAA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</a:endParaRPr>
          </a:p>
        </p:txBody>
      </p:sp>
      <p:sp>
        <p:nvSpPr>
          <p:cNvPr id="81" name="Freeform 4">
            <a:extLst>
              <a:ext uri="{FF2B5EF4-FFF2-40B4-BE49-F238E27FC236}">
                <a16:creationId xmlns:a16="http://schemas.microsoft.com/office/drawing/2014/main" id="{6154446B-9703-4E95-8602-EA7959EE2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4434" y="1444076"/>
            <a:ext cx="1190906" cy="780577"/>
          </a:xfrm>
          <a:custGeom>
            <a:avLst/>
            <a:gdLst>
              <a:gd name="T0" fmla="*/ 0 w 2300"/>
              <a:gd name="T1" fmla="*/ 1119 h 1443"/>
              <a:gd name="T2" fmla="*/ 0 w 2300"/>
              <a:gd name="T3" fmla="*/ 326 h 1443"/>
              <a:gd name="T4" fmla="*/ 0 w 2300"/>
              <a:gd name="T5" fmla="*/ 326 h 1443"/>
              <a:gd name="T6" fmla="*/ 71 w 2300"/>
              <a:gd name="T7" fmla="*/ 255 h 1443"/>
              <a:gd name="T8" fmla="*/ 1151 w 2300"/>
              <a:gd name="T9" fmla="*/ 255 h 1443"/>
              <a:gd name="T10" fmla="*/ 1151 w 2300"/>
              <a:gd name="T11" fmla="*/ 255 h 1443"/>
              <a:gd name="T12" fmla="*/ 1223 w 2300"/>
              <a:gd name="T13" fmla="*/ 184 h 1443"/>
              <a:gd name="T14" fmla="*/ 1223 w 2300"/>
              <a:gd name="T15" fmla="*/ 91 h 1443"/>
              <a:gd name="T16" fmla="*/ 1223 w 2300"/>
              <a:gd name="T17" fmla="*/ 91 h 1443"/>
              <a:gd name="T18" fmla="*/ 1334 w 2300"/>
              <a:gd name="T19" fmla="*/ 33 h 1443"/>
              <a:gd name="T20" fmla="*/ 2257 w 2300"/>
              <a:gd name="T21" fmla="*/ 662 h 1443"/>
              <a:gd name="T22" fmla="*/ 2257 w 2300"/>
              <a:gd name="T23" fmla="*/ 662 h 1443"/>
              <a:gd name="T24" fmla="*/ 2257 w 2300"/>
              <a:gd name="T25" fmla="*/ 780 h 1443"/>
              <a:gd name="T26" fmla="*/ 1334 w 2300"/>
              <a:gd name="T27" fmla="*/ 1409 h 1443"/>
              <a:gd name="T28" fmla="*/ 1334 w 2300"/>
              <a:gd name="T29" fmla="*/ 1409 h 1443"/>
              <a:gd name="T30" fmla="*/ 1223 w 2300"/>
              <a:gd name="T31" fmla="*/ 1350 h 1443"/>
              <a:gd name="T32" fmla="*/ 1223 w 2300"/>
              <a:gd name="T33" fmla="*/ 1261 h 1443"/>
              <a:gd name="T34" fmla="*/ 1223 w 2300"/>
              <a:gd name="T35" fmla="*/ 1261 h 1443"/>
              <a:gd name="T36" fmla="*/ 1151 w 2300"/>
              <a:gd name="T37" fmla="*/ 1190 h 1443"/>
              <a:gd name="T38" fmla="*/ 71 w 2300"/>
              <a:gd name="T39" fmla="*/ 1190 h 1443"/>
              <a:gd name="T40" fmla="*/ 71 w 2300"/>
              <a:gd name="T41" fmla="*/ 1190 h 1443"/>
              <a:gd name="T42" fmla="*/ 0 w 2300"/>
              <a:gd name="T43" fmla="*/ 1119 h 1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00" h="1443">
                <a:moveTo>
                  <a:pt x="0" y="1119"/>
                </a:moveTo>
                <a:lnTo>
                  <a:pt x="0" y="326"/>
                </a:lnTo>
                <a:lnTo>
                  <a:pt x="0" y="326"/>
                </a:lnTo>
                <a:cubicBezTo>
                  <a:pt x="0" y="287"/>
                  <a:pt x="33" y="255"/>
                  <a:pt x="71" y="255"/>
                </a:cubicBezTo>
                <a:lnTo>
                  <a:pt x="1151" y="255"/>
                </a:lnTo>
                <a:lnTo>
                  <a:pt x="1151" y="255"/>
                </a:lnTo>
                <a:cubicBezTo>
                  <a:pt x="1190" y="255"/>
                  <a:pt x="1223" y="223"/>
                  <a:pt x="1223" y="184"/>
                </a:cubicBezTo>
                <a:lnTo>
                  <a:pt x="1223" y="91"/>
                </a:lnTo>
                <a:lnTo>
                  <a:pt x="1223" y="91"/>
                </a:lnTo>
                <a:cubicBezTo>
                  <a:pt x="1223" y="34"/>
                  <a:pt x="1287" y="0"/>
                  <a:pt x="1334" y="33"/>
                </a:cubicBezTo>
                <a:lnTo>
                  <a:pt x="2257" y="662"/>
                </a:lnTo>
                <a:lnTo>
                  <a:pt x="2257" y="662"/>
                </a:lnTo>
                <a:cubicBezTo>
                  <a:pt x="2299" y="690"/>
                  <a:pt x="2299" y="751"/>
                  <a:pt x="2257" y="780"/>
                </a:cubicBezTo>
                <a:lnTo>
                  <a:pt x="1334" y="1409"/>
                </a:lnTo>
                <a:lnTo>
                  <a:pt x="1334" y="1409"/>
                </a:lnTo>
                <a:cubicBezTo>
                  <a:pt x="1287" y="1442"/>
                  <a:pt x="1223" y="1407"/>
                  <a:pt x="1223" y="1350"/>
                </a:cubicBezTo>
                <a:lnTo>
                  <a:pt x="1223" y="1261"/>
                </a:lnTo>
                <a:lnTo>
                  <a:pt x="1223" y="1261"/>
                </a:lnTo>
                <a:cubicBezTo>
                  <a:pt x="1223" y="1221"/>
                  <a:pt x="1190" y="1190"/>
                  <a:pt x="1151" y="1190"/>
                </a:cubicBezTo>
                <a:lnTo>
                  <a:pt x="71" y="1190"/>
                </a:lnTo>
                <a:lnTo>
                  <a:pt x="71" y="1190"/>
                </a:lnTo>
                <a:cubicBezTo>
                  <a:pt x="33" y="1190"/>
                  <a:pt x="0" y="1158"/>
                  <a:pt x="0" y="1119"/>
                </a:cubicBezTo>
              </a:path>
            </a:pathLst>
          </a:custGeom>
          <a:solidFill>
            <a:srgbClr val="F2F2F2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txBody>
          <a:bodyPr wrap="none" anchor="ctr"/>
          <a:lstStyle/>
          <a:p>
            <a:pPr defTabSz="914217"/>
            <a:endParaRPr lang="en-US" sz="2500">
              <a:solidFill>
                <a:srgbClr val="AAAAAA"/>
              </a:solidFill>
              <a:latin typeface="Calibri" panose="020F0502020204030204"/>
            </a:endParaRPr>
          </a:p>
        </p:txBody>
      </p:sp>
      <p:sp>
        <p:nvSpPr>
          <p:cNvPr id="85" name="Freeform 4">
            <a:extLst>
              <a:ext uri="{FF2B5EF4-FFF2-40B4-BE49-F238E27FC236}">
                <a16:creationId xmlns:a16="http://schemas.microsoft.com/office/drawing/2014/main" id="{972499BD-C28F-49A4-81B4-95AF712F5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611" y="1444076"/>
            <a:ext cx="1190906" cy="780577"/>
          </a:xfrm>
          <a:custGeom>
            <a:avLst/>
            <a:gdLst>
              <a:gd name="T0" fmla="*/ 0 w 2300"/>
              <a:gd name="T1" fmla="*/ 1119 h 1443"/>
              <a:gd name="T2" fmla="*/ 0 w 2300"/>
              <a:gd name="T3" fmla="*/ 326 h 1443"/>
              <a:gd name="T4" fmla="*/ 0 w 2300"/>
              <a:gd name="T5" fmla="*/ 326 h 1443"/>
              <a:gd name="T6" fmla="*/ 71 w 2300"/>
              <a:gd name="T7" fmla="*/ 255 h 1443"/>
              <a:gd name="T8" fmla="*/ 1151 w 2300"/>
              <a:gd name="T9" fmla="*/ 255 h 1443"/>
              <a:gd name="T10" fmla="*/ 1151 w 2300"/>
              <a:gd name="T11" fmla="*/ 255 h 1443"/>
              <a:gd name="T12" fmla="*/ 1223 w 2300"/>
              <a:gd name="T13" fmla="*/ 184 h 1443"/>
              <a:gd name="T14" fmla="*/ 1223 w 2300"/>
              <a:gd name="T15" fmla="*/ 91 h 1443"/>
              <a:gd name="T16" fmla="*/ 1223 w 2300"/>
              <a:gd name="T17" fmla="*/ 91 h 1443"/>
              <a:gd name="T18" fmla="*/ 1334 w 2300"/>
              <a:gd name="T19" fmla="*/ 33 h 1443"/>
              <a:gd name="T20" fmla="*/ 2257 w 2300"/>
              <a:gd name="T21" fmla="*/ 662 h 1443"/>
              <a:gd name="T22" fmla="*/ 2257 w 2300"/>
              <a:gd name="T23" fmla="*/ 662 h 1443"/>
              <a:gd name="T24" fmla="*/ 2257 w 2300"/>
              <a:gd name="T25" fmla="*/ 780 h 1443"/>
              <a:gd name="T26" fmla="*/ 1334 w 2300"/>
              <a:gd name="T27" fmla="*/ 1409 h 1443"/>
              <a:gd name="T28" fmla="*/ 1334 w 2300"/>
              <a:gd name="T29" fmla="*/ 1409 h 1443"/>
              <a:gd name="T30" fmla="*/ 1223 w 2300"/>
              <a:gd name="T31" fmla="*/ 1350 h 1443"/>
              <a:gd name="T32" fmla="*/ 1223 w 2300"/>
              <a:gd name="T33" fmla="*/ 1261 h 1443"/>
              <a:gd name="T34" fmla="*/ 1223 w 2300"/>
              <a:gd name="T35" fmla="*/ 1261 h 1443"/>
              <a:gd name="T36" fmla="*/ 1151 w 2300"/>
              <a:gd name="T37" fmla="*/ 1190 h 1443"/>
              <a:gd name="T38" fmla="*/ 71 w 2300"/>
              <a:gd name="T39" fmla="*/ 1190 h 1443"/>
              <a:gd name="T40" fmla="*/ 71 w 2300"/>
              <a:gd name="T41" fmla="*/ 1190 h 1443"/>
              <a:gd name="T42" fmla="*/ 0 w 2300"/>
              <a:gd name="T43" fmla="*/ 1119 h 1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00" h="1443">
                <a:moveTo>
                  <a:pt x="0" y="1119"/>
                </a:moveTo>
                <a:lnTo>
                  <a:pt x="0" y="326"/>
                </a:lnTo>
                <a:lnTo>
                  <a:pt x="0" y="326"/>
                </a:lnTo>
                <a:cubicBezTo>
                  <a:pt x="0" y="287"/>
                  <a:pt x="33" y="255"/>
                  <a:pt x="71" y="255"/>
                </a:cubicBezTo>
                <a:lnTo>
                  <a:pt x="1151" y="255"/>
                </a:lnTo>
                <a:lnTo>
                  <a:pt x="1151" y="255"/>
                </a:lnTo>
                <a:cubicBezTo>
                  <a:pt x="1190" y="255"/>
                  <a:pt x="1223" y="223"/>
                  <a:pt x="1223" y="184"/>
                </a:cubicBezTo>
                <a:lnTo>
                  <a:pt x="1223" y="91"/>
                </a:lnTo>
                <a:lnTo>
                  <a:pt x="1223" y="91"/>
                </a:lnTo>
                <a:cubicBezTo>
                  <a:pt x="1223" y="34"/>
                  <a:pt x="1287" y="0"/>
                  <a:pt x="1334" y="33"/>
                </a:cubicBezTo>
                <a:lnTo>
                  <a:pt x="2257" y="662"/>
                </a:lnTo>
                <a:lnTo>
                  <a:pt x="2257" y="662"/>
                </a:lnTo>
                <a:cubicBezTo>
                  <a:pt x="2299" y="690"/>
                  <a:pt x="2299" y="751"/>
                  <a:pt x="2257" y="780"/>
                </a:cubicBezTo>
                <a:lnTo>
                  <a:pt x="1334" y="1409"/>
                </a:lnTo>
                <a:lnTo>
                  <a:pt x="1334" y="1409"/>
                </a:lnTo>
                <a:cubicBezTo>
                  <a:pt x="1287" y="1442"/>
                  <a:pt x="1223" y="1407"/>
                  <a:pt x="1223" y="1350"/>
                </a:cubicBezTo>
                <a:lnTo>
                  <a:pt x="1223" y="1261"/>
                </a:lnTo>
                <a:lnTo>
                  <a:pt x="1223" y="1261"/>
                </a:lnTo>
                <a:cubicBezTo>
                  <a:pt x="1223" y="1221"/>
                  <a:pt x="1190" y="1190"/>
                  <a:pt x="1151" y="1190"/>
                </a:cubicBezTo>
                <a:lnTo>
                  <a:pt x="71" y="1190"/>
                </a:lnTo>
                <a:lnTo>
                  <a:pt x="71" y="1190"/>
                </a:lnTo>
                <a:cubicBezTo>
                  <a:pt x="33" y="1190"/>
                  <a:pt x="0" y="1158"/>
                  <a:pt x="0" y="1119"/>
                </a:cubicBezTo>
              </a:path>
            </a:pathLst>
          </a:custGeom>
          <a:solidFill>
            <a:srgbClr val="F2F2F2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txBody>
          <a:bodyPr wrap="none" anchor="ctr"/>
          <a:lstStyle/>
          <a:p>
            <a:pPr defTabSz="914217"/>
            <a:endParaRPr lang="en-US" sz="2500">
              <a:solidFill>
                <a:srgbClr val="AAAAAA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046165-651D-42CC-9F8E-44FC67153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508" y="2481127"/>
            <a:ext cx="9399240" cy="4241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8E80E5-97FB-4399-AA62-D6E43F033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529" y="1219959"/>
            <a:ext cx="2072820" cy="1219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7EAE44-844F-45CE-AAB8-9DEC782E2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5786" y="1154655"/>
            <a:ext cx="2072820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149D0-F854-44BD-BECC-C12BDE835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486" y="1067803"/>
            <a:ext cx="2078916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7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9BDFC0-1396-4B43-9FDB-BF9C7594B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22" y="588018"/>
            <a:ext cx="11845555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9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5E149A-FE79-426C-B0E3-A075F062B7D2}"/>
              </a:ext>
            </a:extLst>
          </p:cNvPr>
          <p:cNvSpPr txBox="1"/>
          <p:nvPr/>
        </p:nvSpPr>
        <p:spPr>
          <a:xfrm>
            <a:off x="4006728" y="91568"/>
            <a:ext cx="280237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defTabSz="914217"/>
            <a:r>
              <a:rPr lang="en-US" sz="3200" b="1" dirty="0">
                <a:latin typeface="Poppins" pitchFamily="2" charset="77"/>
                <a:ea typeface="League Spartan" charset="0"/>
                <a:cs typeface="Poppins" pitchFamily="2" charset="77"/>
              </a:rPr>
              <a:t>Key findings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59C452-120D-49C9-A551-636DF60F7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2892"/>
            <a:ext cx="3621338" cy="50601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71C536-5DFD-4434-ACE0-4FB70E8BF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160" y="907788"/>
            <a:ext cx="8657070" cy="59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77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861034-987F-4E98-98CA-DCEC3FD192D5}"/>
              </a:ext>
            </a:extLst>
          </p:cNvPr>
          <p:cNvSpPr txBox="1"/>
          <p:nvPr/>
        </p:nvSpPr>
        <p:spPr>
          <a:xfrm>
            <a:off x="680614" y="270225"/>
            <a:ext cx="106704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30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Foundational Enablers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0EED95-1EBD-401D-B821-C66AB83BF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5" y="1054105"/>
            <a:ext cx="2932430" cy="5803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FCE73D-C6DB-41F9-9577-537171FE0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242" y="1054105"/>
            <a:ext cx="2859272" cy="4487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7291B0-5C98-4EB2-BF6D-D29556A73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044" y="1054105"/>
            <a:ext cx="2840982" cy="44504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1648D4-7BF9-4760-A911-7AE86DC2E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812" y="1054105"/>
            <a:ext cx="3371380" cy="4456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7447E1-E8DC-474E-AE49-38E595A601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5805" y="5541150"/>
            <a:ext cx="8730229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08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80C65F-123E-4EFA-8C14-BDAEE46387F1}"/>
              </a:ext>
            </a:extLst>
          </p:cNvPr>
          <p:cNvSpPr txBox="1"/>
          <p:nvPr/>
        </p:nvSpPr>
        <p:spPr>
          <a:xfrm>
            <a:off x="760773" y="265482"/>
            <a:ext cx="106704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30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Priority Enablers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6245A6-060A-4B11-B7BD-406BA7DCF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9" y="1065906"/>
            <a:ext cx="6645216" cy="33774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025260-BDE7-4218-B341-B7EEA8698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063" y="1148188"/>
            <a:ext cx="6078239" cy="2060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084246-F11F-4A5C-90F4-00C4AA765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88584"/>
            <a:ext cx="6059949" cy="1853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CFFE90-39FB-4466-82D6-9A8ECC92B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139" y="3813538"/>
            <a:ext cx="6431837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78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29D72D-8F3D-4EDF-943F-2B83D940074D}"/>
              </a:ext>
            </a:extLst>
          </p:cNvPr>
          <p:cNvSpPr txBox="1"/>
          <p:nvPr/>
        </p:nvSpPr>
        <p:spPr>
          <a:xfrm>
            <a:off x="2052498" y="72616"/>
            <a:ext cx="80870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300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Using the Enablers to drive success</a:t>
            </a:r>
            <a:endParaRPr lang="en-US" sz="30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36ED344-1BCD-4252-9700-91BA1A32D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1" t="4642" r="1572"/>
          <a:stretch/>
        </p:blipFill>
        <p:spPr>
          <a:xfrm>
            <a:off x="569138" y="745246"/>
            <a:ext cx="11389182" cy="6088260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51051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Theme">
  <a:themeElements>
    <a:clrScheme name="AI - 30 60 90 Days Plan - S1">
      <a:dk1>
        <a:srgbClr val="747994"/>
      </a:dk1>
      <a:lt1>
        <a:srgbClr val="FFFFFF"/>
      </a:lt1>
      <a:dk2>
        <a:srgbClr val="111340"/>
      </a:dk2>
      <a:lt2>
        <a:srgbClr val="FFFFFF"/>
      </a:lt2>
      <a:accent1>
        <a:srgbClr val="46CFB2"/>
      </a:accent1>
      <a:accent2>
        <a:srgbClr val="01BACD"/>
      </a:accent2>
      <a:accent3>
        <a:srgbClr val="4EADEB"/>
      </a:accent3>
      <a:accent4>
        <a:srgbClr val="46CFB2"/>
      </a:accent4>
      <a:accent5>
        <a:srgbClr val="01BACD"/>
      </a:accent5>
      <a:accent6>
        <a:srgbClr val="C3C8CE"/>
      </a:accent6>
      <a:hlink>
        <a:srgbClr val="335FFE"/>
      </a:hlink>
      <a:folHlink>
        <a:srgbClr val="CA64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Theme">
  <a:themeElements>
    <a:clrScheme name="AI - AIDA Model Infographics S1">
      <a:dk1>
        <a:srgbClr val="747994"/>
      </a:dk1>
      <a:lt1>
        <a:srgbClr val="FFFFFF"/>
      </a:lt1>
      <a:dk2>
        <a:srgbClr val="111340"/>
      </a:dk2>
      <a:lt2>
        <a:srgbClr val="FFFFFF"/>
      </a:lt2>
      <a:accent1>
        <a:srgbClr val="BCE783"/>
      </a:accent1>
      <a:accent2>
        <a:srgbClr val="5DD39E"/>
      </a:accent2>
      <a:accent3>
        <a:srgbClr val="49AFA3"/>
      </a:accent3>
      <a:accent4>
        <a:srgbClr val="338AA7"/>
      </a:accent4>
      <a:accent5>
        <a:srgbClr val="515174"/>
      </a:accent5>
      <a:accent6>
        <a:srgbClr val="C3C8CE"/>
      </a:accent6>
      <a:hlink>
        <a:srgbClr val="335FFE"/>
      </a:hlink>
      <a:folHlink>
        <a:srgbClr val="CA64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Theme">
  <a:themeElements>
    <a:clrScheme name="AI - Big Data Infographics - S1">
      <a:dk1>
        <a:srgbClr val="747994"/>
      </a:dk1>
      <a:lt1>
        <a:srgbClr val="FFFFFF"/>
      </a:lt1>
      <a:dk2>
        <a:srgbClr val="111340"/>
      </a:dk2>
      <a:lt2>
        <a:srgbClr val="FFFFFF"/>
      </a:lt2>
      <a:accent1>
        <a:srgbClr val="87C143"/>
      </a:accent1>
      <a:accent2>
        <a:srgbClr val="51AF8B"/>
      </a:accent2>
      <a:accent3>
        <a:srgbClr val="408CB3"/>
      </a:accent3>
      <a:accent4>
        <a:srgbClr val="3470B2"/>
      </a:accent4>
      <a:accent5>
        <a:srgbClr val="7769B2"/>
      </a:accent5>
      <a:accent6>
        <a:srgbClr val="C3C8CE"/>
      </a:accent6>
      <a:hlink>
        <a:srgbClr val="335FFE"/>
      </a:hlink>
      <a:folHlink>
        <a:srgbClr val="CA64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D6D194BCE4BA4A92B2A852D517E666" ma:contentTypeVersion="14" ma:contentTypeDescription="Create a new document." ma:contentTypeScope="" ma:versionID="1fcc915a60c92f9d465fd518cb9e3672">
  <xsd:schema xmlns:xsd="http://www.w3.org/2001/XMLSchema" xmlns:xs="http://www.w3.org/2001/XMLSchema" xmlns:p="http://schemas.microsoft.com/office/2006/metadata/properties" xmlns:ns3="8dc1d2c1-2c17-48d1-98f5-1d9c4aad5262" xmlns:ns4="5ee44128-3d50-4b9c-aa09-37e8fa8fd955" targetNamespace="http://schemas.microsoft.com/office/2006/metadata/properties" ma:root="true" ma:fieldsID="2160418af70284316094e992d9d7d5fa" ns3:_="" ns4:_="">
    <xsd:import namespace="8dc1d2c1-2c17-48d1-98f5-1d9c4aad5262"/>
    <xsd:import namespace="5ee44128-3d50-4b9c-aa09-37e8fa8fd95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1d2c1-2c17-48d1-98f5-1d9c4aad52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e44128-3d50-4b9c-aa09-37e8fa8fd9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B8B0F6-7E20-4429-A637-69E199DCB8C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BBF1FB8-2442-4424-921A-402A2776B3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885E75-4ADA-4C21-82F3-FF5AE67938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c1d2c1-2c17-48d1-98f5-1d9c4aad5262"/>
    <ds:schemaRef ds:uri="5ee44128-3d50-4b9c-aa09-37e8fa8fd9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6358</TotalTime>
  <Words>74</Words>
  <Application>Microsoft Office PowerPoint</Application>
  <PresentationFormat>Widescreen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Avenir Book</vt:lpstr>
      <vt:lpstr>Lato</vt:lpstr>
      <vt:lpstr>Lato Light</vt:lpstr>
      <vt:lpstr>Poppins</vt:lpstr>
      <vt:lpstr>Arial</vt:lpstr>
      <vt:lpstr>Calibri</vt:lpstr>
      <vt:lpstr>Calibri Light</vt:lpstr>
      <vt:lpstr>Office Theme</vt:lpstr>
      <vt:lpstr>1_Default Theme</vt:lpstr>
      <vt:lpstr>2_Default Theme</vt:lpstr>
      <vt:lpstr>3_Default Theme</vt:lpstr>
      <vt:lpstr>1_Office Theme</vt:lpstr>
      <vt:lpstr>2_Office Theme</vt:lpstr>
      <vt:lpstr>Eighth Session of Statistical Commission for Africa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Leandre Foster Ngogang Wandji</dc:creator>
  <cp:lastModifiedBy>Leandre Foster Ngogang Wandji</cp:lastModifiedBy>
  <cp:revision>27</cp:revision>
  <dcterms:created xsi:type="dcterms:W3CDTF">2022-09-22T12:32:35Z</dcterms:created>
  <dcterms:modified xsi:type="dcterms:W3CDTF">2022-10-24T06:02:41Z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0x0101000CD6D194BCE4BA4A92B2A852D517E666</vt:lpwstr>
  </property>
</Properties>
</file>