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1" r:id="rId3"/>
    <p:sldId id="262" r:id="rId4"/>
    <p:sldId id="256" r:id="rId5"/>
    <p:sldId id="259" r:id="rId6"/>
    <p:sldId id="258"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83" autoAdjust="0"/>
    <p:restoredTop sz="94660"/>
  </p:normalViewPr>
  <p:slideViewPr>
    <p:cSldViewPr snapToGrid="0">
      <p:cViewPr varScale="1">
        <p:scale>
          <a:sx n="69" d="100"/>
          <a:sy n="69" d="100"/>
        </p:scale>
        <p:origin x="564"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E6ECB0-C626-419E-A21A-67654BAB9A6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ZA"/>
          </a:p>
        </p:txBody>
      </p:sp>
      <p:sp>
        <p:nvSpPr>
          <p:cNvPr id="3" name="Subtitle 2">
            <a:extLst>
              <a:ext uri="{FF2B5EF4-FFF2-40B4-BE49-F238E27FC236}">
                <a16:creationId xmlns:a16="http://schemas.microsoft.com/office/drawing/2014/main" id="{18D66C1A-7837-41FF-AE50-058D6C2067F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ZA"/>
          </a:p>
        </p:txBody>
      </p:sp>
      <p:sp>
        <p:nvSpPr>
          <p:cNvPr id="4" name="Date Placeholder 3">
            <a:extLst>
              <a:ext uri="{FF2B5EF4-FFF2-40B4-BE49-F238E27FC236}">
                <a16:creationId xmlns:a16="http://schemas.microsoft.com/office/drawing/2014/main" id="{F080EFFC-FEC7-4298-9396-75131EAB2EC3}"/>
              </a:ext>
            </a:extLst>
          </p:cNvPr>
          <p:cNvSpPr>
            <a:spLocks noGrp="1"/>
          </p:cNvSpPr>
          <p:nvPr>
            <p:ph type="dt" sz="half" idx="10"/>
          </p:nvPr>
        </p:nvSpPr>
        <p:spPr/>
        <p:txBody>
          <a:bodyPr/>
          <a:lstStyle/>
          <a:p>
            <a:fld id="{02C103DF-FBAA-46EB-A72C-04E65B49BB26}" type="datetimeFigureOut">
              <a:rPr lang="en-ZA" smtClean="0"/>
              <a:t>2022/10/26</a:t>
            </a:fld>
            <a:endParaRPr lang="en-ZA"/>
          </a:p>
        </p:txBody>
      </p:sp>
      <p:sp>
        <p:nvSpPr>
          <p:cNvPr id="5" name="Footer Placeholder 4">
            <a:extLst>
              <a:ext uri="{FF2B5EF4-FFF2-40B4-BE49-F238E27FC236}">
                <a16:creationId xmlns:a16="http://schemas.microsoft.com/office/drawing/2014/main" id="{47847956-B028-48BB-B6DB-AC166E231812}"/>
              </a:ext>
            </a:extLst>
          </p:cNvPr>
          <p:cNvSpPr>
            <a:spLocks noGrp="1"/>
          </p:cNvSpPr>
          <p:nvPr>
            <p:ph type="ftr" sz="quarter" idx="11"/>
          </p:nvPr>
        </p:nvSpPr>
        <p:spPr/>
        <p:txBody>
          <a:bodyPr/>
          <a:lstStyle/>
          <a:p>
            <a:endParaRPr lang="en-ZA"/>
          </a:p>
        </p:txBody>
      </p:sp>
      <p:sp>
        <p:nvSpPr>
          <p:cNvPr id="6" name="Slide Number Placeholder 5">
            <a:extLst>
              <a:ext uri="{FF2B5EF4-FFF2-40B4-BE49-F238E27FC236}">
                <a16:creationId xmlns:a16="http://schemas.microsoft.com/office/drawing/2014/main" id="{7E982073-21A4-4315-83A2-1F3F34DB285C}"/>
              </a:ext>
            </a:extLst>
          </p:cNvPr>
          <p:cNvSpPr>
            <a:spLocks noGrp="1"/>
          </p:cNvSpPr>
          <p:nvPr>
            <p:ph type="sldNum" sz="quarter" idx="12"/>
          </p:nvPr>
        </p:nvSpPr>
        <p:spPr/>
        <p:txBody>
          <a:bodyPr/>
          <a:lstStyle/>
          <a:p>
            <a:fld id="{785DC4E1-04DD-4EEE-9209-1AF4A04DB792}" type="slidenum">
              <a:rPr lang="en-ZA" smtClean="0"/>
              <a:t>‹#›</a:t>
            </a:fld>
            <a:endParaRPr lang="en-ZA"/>
          </a:p>
        </p:txBody>
      </p:sp>
    </p:spTree>
    <p:extLst>
      <p:ext uri="{BB962C8B-B14F-4D97-AF65-F5344CB8AC3E}">
        <p14:creationId xmlns:p14="http://schemas.microsoft.com/office/powerpoint/2010/main" val="1503956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1AD300-CEFB-4492-803C-DE9050C895D7}"/>
              </a:ext>
            </a:extLst>
          </p:cNvPr>
          <p:cNvSpPr>
            <a:spLocks noGrp="1"/>
          </p:cNvSpPr>
          <p:nvPr>
            <p:ph type="title"/>
          </p:nvPr>
        </p:nvSpPr>
        <p:spPr/>
        <p:txBody>
          <a:bodyPr/>
          <a:lstStyle/>
          <a:p>
            <a:r>
              <a:rPr lang="en-US"/>
              <a:t>Click to edit Master title style</a:t>
            </a:r>
            <a:endParaRPr lang="en-ZA"/>
          </a:p>
        </p:txBody>
      </p:sp>
      <p:sp>
        <p:nvSpPr>
          <p:cNvPr id="3" name="Vertical Text Placeholder 2">
            <a:extLst>
              <a:ext uri="{FF2B5EF4-FFF2-40B4-BE49-F238E27FC236}">
                <a16:creationId xmlns:a16="http://schemas.microsoft.com/office/drawing/2014/main" id="{126D2869-AB6F-41D3-B47C-98F8D0DC532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Date Placeholder 3">
            <a:extLst>
              <a:ext uri="{FF2B5EF4-FFF2-40B4-BE49-F238E27FC236}">
                <a16:creationId xmlns:a16="http://schemas.microsoft.com/office/drawing/2014/main" id="{F86159E6-9961-4210-9FD4-CBC59A3BF997}"/>
              </a:ext>
            </a:extLst>
          </p:cNvPr>
          <p:cNvSpPr>
            <a:spLocks noGrp="1"/>
          </p:cNvSpPr>
          <p:nvPr>
            <p:ph type="dt" sz="half" idx="10"/>
          </p:nvPr>
        </p:nvSpPr>
        <p:spPr/>
        <p:txBody>
          <a:bodyPr/>
          <a:lstStyle/>
          <a:p>
            <a:fld id="{02C103DF-FBAA-46EB-A72C-04E65B49BB26}" type="datetimeFigureOut">
              <a:rPr lang="en-ZA" smtClean="0"/>
              <a:t>2022/10/26</a:t>
            </a:fld>
            <a:endParaRPr lang="en-ZA"/>
          </a:p>
        </p:txBody>
      </p:sp>
      <p:sp>
        <p:nvSpPr>
          <p:cNvPr id="5" name="Footer Placeholder 4">
            <a:extLst>
              <a:ext uri="{FF2B5EF4-FFF2-40B4-BE49-F238E27FC236}">
                <a16:creationId xmlns:a16="http://schemas.microsoft.com/office/drawing/2014/main" id="{21049F29-AA38-40A8-A3F9-055C38F4161C}"/>
              </a:ext>
            </a:extLst>
          </p:cNvPr>
          <p:cNvSpPr>
            <a:spLocks noGrp="1"/>
          </p:cNvSpPr>
          <p:nvPr>
            <p:ph type="ftr" sz="quarter" idx="11"/>
          </p:nvPr>
        </p:nvSpPr>
        <p:spPr/>
        <p:txBody>
          <a:bodyPr/>
          <a:lstStyle/>
          <a:p>
            <a:endParaRPr lang="en-ZA"/>
          </a:p>
        </p:txBody>
      </p:sp>
      <p:sp>
        <p:nvSpPr>
          <p:cNvPr id="6" name="Slide Number Placeholder 5">
            <a:extLst>
              <a:ext uri="{FF2B5EF4-FFF2-40B4-BE49-F238E27FC236}">
                <a16:creationId xmlns:a16="http://schemas.microsoft.com/office/drawing/2014/main" id="{FA43E9BE-A5E2-4C20-89DC-4908DEB622D2}"/>
              </a:ext>
            </a:extLst>
          </p:cNvPr>
          <p:cNvSpPr>
            <a:spLocks noGrp="1"/>
          </p:cNvSpPr>
          <p:nvPr>
            <p:ph type="sldNum" sz="quarter" idx="12"/>
          </p:nvPr>
        </p:nvSpPr>
        <p:spPr/>
        <p:txBody>
          <a:bodyPr/>
          <a:lstStyle/>
          <a:p>
            <a:fld id="{785DC4E1-04DD-4EEE-9209-1AF4A04DB792}" type="slidenum">
              <a:rPr lang="en-ZA" smtClean="0"/>
              <a:t>‹#›</a:t>
            </a:fld>
            <a:endParaRPr lang="en-ZA"/>
          </a:p>
        </p:txBody>
      </p:sp>
    </p:spTree>
    <p:extLst>
      <p:ext uri="{BB962C8B-B14F-4D97-AF65-F5344CB8AC3E}">
        <p14:creationId xmlns:p14="http://schemas.microsoft.com/office/powerpoint/2010/main" val="16590343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6BC77A6-053F-45D3-B432-5246D317E612}"/>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ZA"/>
          </a:p>
        </p:txBody>
      </p:sp>
      <p:sp>
        <p:nvSpPr>
          <p:cNvPr id="3" name="Vertical Text Placeholder 2">
            <a:extLst>
              <a:ext uri="{FF2B5EF4-FFF2-40B4-BE49-F238E27FC236}">
                <a16:creationId xmlns:a16="http://schemas.microsoft.com/office/drawing/2014/main" id="{3A502B45-0AF8-4A65-843D-4FA25F36C48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Date Placeholder 3">
            <a:extLst>
              <a:ext uri="{FF2B5EF4-FFF2-40B4-BE49-F238E27FC236}">
                <a16:creationId xmlns:a16="http://schemas.microsoft.com/office/drawing/2014/main" id="{4534CCCE-7A03-422D-B7F0-6017EC844AF8}"/>
              </a:ext>
            </a:extLst>
          </p:cNvPr>
          <p:cNvSpPr>
            <a:spLocks noGrp="1"/>
          </p:cNvSpPr>
          <p:nvPr>
            <p:ph type="dt" sz="half" idx="10"/>
          </p:nvPr>
        </p:nvSpPr>
        <p:spPr/>
        <p:txBody>
          <a:bodyPr/>
          <a:lstStyle/>
          <a:p>
            <a:fld id="{02C103DF-FBAA-46EB-A72C-04E65B49BB26}" type="datetimeFigureOut">
              <a:rPr lang="en-ZA" smtClean="0"/>
              <a:t>2022/10/26</a:t>
            </a:fld>
            <a:endParaRPr lang="en-ZA"/>
          </a:p>
        </p:txBody>
      </p:sp>
      <p:sp>
        <p:nvSpPr>
          <p:cNvPr id="5" name="Footer Placeholder 4">
            <a:extLst>
              <a:ext uri="{FF2B5EF4-FFF2-40B4-BE49-F238E27FC236}">
                <a16:creationId xmlns:a16="http://schemas.microsoft.com/office/drawing/2014/main" id="{B5E0F007-647C-40E6-8303-18A5F86C866E}"/>
              </a:ext>
            </a:extLst>
          </p:cNvPr>
          <p:cNvSpPr>
            <a:spLocks noGrp="1"/>
          </p:cNvSpPr>
          <p:nvPr>
            <p:ph type="ftr" sz="quarter" idx="11"/>
          </p:nvPr>
        </p:nvSpPr>
        <p:spPr/>
        <p:txBody>
          <a:bodyPr/>
          <a:lstStyle/>
          <a:p>
            <a:endParaRPr lang="en-ZA"/>
          </a:p>
        </p:txBody>
      </p:sp>
      <p:sp>
        <p:nvSpPr>
          <p:cNvPr id="6" name="Slide Number Placeholder 5">
            <a:extLst>
              <a:ext uri="{FF2B5EF4-FFF2-40B4-BE49-F238E27FC236}">
                <a16:creationId xmlns:a16="http://schemas.microsoft.com/office/drawing/2014/main" id="{DDEBDB74-8FE3-4336-B41D-15B652891F47}"/>
              </a:ext>
            </a:extLst>
          </p:cNvPr>
          <p:cNvSpPr>
            <a:spLocks noGrp="1"/>
          </p:cNvSpPr>
          <p:nvPr>
            <p:ph type="sldNum" sz="quarter" idx="12"/>
          </p:nvPr>
        </p:nvSpPr>
        <p:spPr/>
        <p:txBody>
          <a:bodyPr/>
          <a:lstStyle/>
          <a:p>
            <a:fld id="{785DC4E1-04DD-4EEE-9209-1AF4A04DB792}" type="slidenum">
              <a:rPr lang="en-ZA" smtClean="0"/>
              <a:t>‹#›</a:t>
            </a:fld>
            <a:endParaRPr lang="en-ZA"/>
          </a:p>
        </p:txBody>
      </p:sp>
    </p:spTree>
    <p:extLst>
      <p:ext uri="{BB962C8B-B14F-4D97-AF65-F5344CB8AC3E}">
        <p14:creationId xmlns:p14="http://schemas.microsoft.com/office/powerpoint/2010/main" val="5207222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C6A546-BCFB-4C39-8B14-34554820FD80}"/>
              </a:ext>
            </a:extLst>
          </p:cNvPr>
          <p:cNvSpPr>
            <a:spLocks noGrp="1"/>
          </p:cNvSpPr>
          <p:nvPr>
            <p:ph type="title"/>
          </p:nvPr>
        </p:nvSpPr>
        <p:spPr/>
        <p:txBody>
          <a:bodyPr/>
          <a:lstStyle/>
          <a:p>
            <a:r>
              <a:rPr lang="en-US"/>
              <a:t>Click to edit Master title style</a:t>
            </a:r>
            <a:endParaRPr lang="en-ZA"/>
          </a:p>
        </p:txBody>
      </p:sp>
      <p:sp>
        <p:nvSpPr>
          <p:cNvPr id="3" name="Content Placeholder 2">
            <a:extLst>
              <a:ext uri="{FF2B5EF4-FFF2-40B4-BE49-F238E27FC236}">
                <a16:creationId xmlns:a16="http://schemas.microsoft.com/office/drawing/2014/main" id="{ADB92A51-541F-4EA1-95E7-8763FF9D965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Date Placeholder 3">
            <a:extLst>
              <a:ext uri="{FF2B5EF4-FFF2-40B4-BE49-F238E27FC236}">
                <a16:creationId xmlns:a16="http://schemas.microsoft.com/office/drawing/2014/main" id="{1E993EE8-48F5-4CBE-A4D0-7CF874B3E44A}"/>
              </a:ext>
            </a:extLst>
          </p:cNvPr>
          <p:cNvSpPr>
            <a:spLocks noGrp="1"/>
          </p:cNvSpPr>
          <p:nvPr>
            <p:ph type="dt" sz="half" idx="10"/>
          </p:nvPr>
        </p:nvSpPr>
        <p:spPr/>
        <p:txBody>
          <a:bodyPr/>
          <a:lstStyle/>
          <a:p>
            <a:fld id="{02C103DF-FBAA-46EB-A72C-04E65B49BB26}" type="datetimeFigureOut">
              <a:rPr lang="en-ZA" smtClean="0"/>
              <a:t>2022/10/26</a:t>
            </a:fld>
            <a:endParaRPr lang="en-ZA"/>
          </a:p>
        </p:txBody>
      </p:sp>
      <p:sp>
        <p:nvSpPr>
          <p:cNvPr id="5" name="Footer Placeholder 4">
            <a:extLst>
              <a:ext uri="{FF2B5EF4-FFF2-40B4-BE49-F238E27FC236}">
                <a16:creationId xmlns:a16="http://schemas.microsoft.com/office/drawing/2014/main" id="{BECFFAA5-AC1A-4F9A-812B-2C2F6D5FBF29}"/>
              </a:ext>
            </a:extLst>
          </p:cNvPr>
          <p:cNvSpPr>
            <a:spLocks noGrp="1"/>
          </p:cNvSpPr>
          <p:nvPr>
            <p:ph type="ftr" sz="quarter" idx="11"/>
          </p:nvPr>
        </p:nvSpPr>
        <p:spPr/>
        <p:txBody>
          <a:bodyPr/>
          <a:lstStyle/>
          <a:p>
            <a:endParaRPr lang="en-ZA"/>
          </a:p>
        </p:txBody>
      </p:sp>
      <p:sp>
        <p:nvSpPr>
          <p:cNvPr id="6" name="Slide Number Placeholder 5">
            <a:extLst>
              <a:ext uri="{FF2B5EF4-FFF2-40B4-BE49-F238E27FC236}">
                <a16:creationId xmlns:a16="http://schemas.microsoft.com/office/drawing/2014/main" id="{DBCDE8EF-7740-4F2F-B269-F5DED3B88F2D}"/>
              </a:ext>
            </a:extLst>
          </p:cNvPr>
          <p:cNvSpPr>
            <a:spLocks noGrp="1"/>
          </p:cNvSpPr>
          <p:nvPr>
            <p:ph type="sldNum" sz="quarter" idx="12"/>
          </p:nvPr>
        </p:nvSpPr>
        <p:spPr/>
        <p:txBody>
          <a:bodyPr/>
          <a:lstStyle/>
          <a:p>
            <a:fld id="{785DC4E1-04DD-4EEE-9209-1AF4A04DB792}" type="slidenum">
              <a:rPr lang="en-ZA" smtClean="0"/>
              <a:t>‹#›</a:t>
            </a:fld>
            <a:endParaRPr lang="en-ZA"/>
          </a:p>
        </p:txBody>
      </p:sp>
    </p:spTree>
    <p:extLst>
      <p:ext uri="{BB962C8B-B14F-4D97-AF65-F5344CB8AC3E}">
        <p14:creationId xmlns:p14="http://schemas.microsoft.com/office/powerpoint/2010/main" val="28305692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DC5186-01BD-4299-B00C-9AF23A9A731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ZA"/>
          </a:p>
        </p:txBody>
      </p:sp>
      <p:sp>
        <p:nvSpPr>
          <p:cNvPr id="3" name="Text Placeholder 2">
            <a:extLst>
              <a:ext uri="{FF2B5EF4-FFF2-40B4-BE49-F238E27FC236}">
                <a16:creationId xmlns:a16="http://schemas.microsoft.com/office/drawing/2014/main" id="{9393248A-B41D-45D3-96DB-699E7AF2367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347F97E-5FEE-4607-9CA7-60E3AD0422BC}"/>
              </a:ext>
            </a:extLst>
          </p:cNvPr>
          <p:cNvSpPr>
            <a:spLocks noGrp="1"/>
          </p:cNvSpPr>
          <p:nvPr>
            <p:ph type="dt" sz="half" idx="10"/>
          </p:nvPr>
        </p:nvSpPr>
        <p:spPr/>
        <p:txBody>
          <a:bodyPr/>
          <a:lstStyle/>
          <a:p>
            <a:fld id="{02C103DF-FBAA-46EB-A72C-04E65B49BB26}" type="datetimeFigureOut">
              <a:rPr lang="en-ZA" smtClean="0"/>
              <a:t>2022/10/26</a:t>
            </a:fld>
            <a:endParaRPr lang="en-ZA"/>
          </a:p>
        </p:txBody>
      </p:sp>
      <p:sp>
        <p:nvSpPr>
          <p:cNvPr id="5" name="Footer Placeholder 4">
            <a:extLst>
              <a:ext uri="{FF2B5EF4-FFF2-40B4-BE49-F238E27FC236}">
                <a16:creationId xmlns:a16="http://schemas.microsoft.com/office/drawing/2014/main" id="{9EF67C03-C614-48E4-8C42-4617ECA93F2F}"/>
              </a:ext>
            </a:extLst>
          </p:cNvPr>
          <p:cNvSpPr>
            <a:spLocks noGrp="1"/>
          </p:cNvSpPr>
          <p:nvPr>
            <p:ph type="ftr" sz="quarter" idx="11"/>
          </p:nvPr>
        </p:nvSpPr>
        <p:spPr/>
        <p:txBody>
          <a:bodyPr/>
          <a:lstStyle/>
          <a:p>
            <a:endParaRPr lang="en-ZA"/>
          </a:p>
        </p:txBody>
      </p:sp>
      <p:sp>
        <p:nvSpPr>
          <p:cNvPr id="6" name="Slide Number Placeholder 5">
            <a:extLst>
              <a:ext uri="{FF2B5EF4-FFF2-40B4-BE49-F238E27FC236}">
                <a16:creationId xmlns:a16="http://schemas.microsoft.com/office/drawing/2014/main" id="{8276AD75-7151-4AC9-B889-3B7C996F114D}"/>
              </a:ext>
            </a:extLst>
          </p:cNvPr>
          <p:cNvSpPr>
            <a:spLocks noGrp="1"/>
          </p:cNvSpPr>
          <p:nvPr>
            <p:ph type="sldNum" sz="quarter" idx="12"/>
          </p:nvPr>
        </p:nvSpPr>
        <p:spPr/>
        <p:txBody>
          <a:bodyPr/>
          <a:lstStyle/>
          <a:p>
            <a:fld id="{785DC4E1-04DD-4EEE-9209-1AF4A04DB792}" type="slidenum">
              <a:rPr lang="en-ZA" smtClean="0"/>
              <a:t>‹#›</a:t>
            </a:fld>
            <a:endParaRPr lang="en-ZA"/>
          </a:p>
        </p:txBody>
      </p:sp>
    </p:spTree>
    <p:extLst>
      <p:ext uri="{BB962C8B-B14F-4D97-AF65-F5344CB8AC3E}">
        <p14:creationId xmlns:p14="http://schemas.microsoft.com/office/powerpoint/2010/main" val="35974022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C99A87-6149-4856-9A57-9B25C8D4945A}"/>
              </a:ext>
            </a:extLst>
          </p:cNvPr>
          <p:cNvSpPr>
            <a:spLocks noGrp="1"/>
          </p:cNvSpPr>
          <p:nvPr>
            <p:ph type="title"/>
          </p:nvPr>
        </p:nvSpPr>
        <p:spPr/>
        <p:txBody>
          <a:bodyPr/>
          <a:lstStyle/>
          <a:p>
            <a:r>
              <a:rPr lang="en-US"/>
              <a:t>Click to edit Master title style</a:t>
            </a:r>
            <a:endParaRPr lang="en-ZA"/>
          </a:p>
        </p:txBody>
      </p:sp>
      <p:sp>
        <p:nvSpPr>
          <p:cNvPr id="3" name="Content Placeholder 2">
            <a:extLst>
              <a:ext uri="{FF2B5EF4-FFF2-40B4-BE49-F238E27FC236}">
                <a16:creationId xmlns:a16="http://schemas.microsoft.com/office/drawing/2014/main" id="{2E249EB5-3BB5-445E-A89F-010824AE377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Content Placeholder 3">
            <a:extLst>
              <a:ext uri="{FF2B5EF4-FFF2-40B4-BE49-F238E27FC236}">
                <a16:creationId xmlns:a16="http://schemas.microsoft.com/office/drawing/2014/main" id="{9BA3AE3A-4F2C-4A68-B3DC-C5C8F62EDDC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5" name="Date Placeholder 4">
            <a:extLst>
              <a:ext uri="{FF2B5EF4-FFF2-40B4-BE49-F238E27FC236}">
                <a16:creationId xmlns:a16="http://schemas.microsoft.com/office/drawing/2014/main" id="{DE93A6F8-4ACE-466B-A9B2-84A2DD53977F}"/>
              </a:ext>
            </a:extLst>
          </p:cNvPr>
          <p:cNvSpPr>
            <a:spLocks noGrp="1"/>
          </p:cNvSpPr>
          <p:nvPr>
            <p:ph type="dt" sz="half" idx="10"/>
          </p:nvPr>
        </p:nvSpPr>
        <p:spPr/>
        <p:txBody>
          <a:bodyPr/>
          <a:lstStyle/>
          <a:p>
            <a:fld id="{02C103DF-FBAA-46EB-A72C-04E65B49BB26}" type="datetimeFigureOut">
              <a:rPr lang="en-ZA" smtClean="0"/>
              <a:t>2022/10/26</a:t>
            </a:fld>
            <a:endParaRPr lang="en-ZA"/>
          </a:p>
        </p:txBody>
      </p:sp>
      <p:sp>
        <p:nvSpPr>
          <p:cNvPr id="6" name="Footer Placeholder 5">
            <a:extLst>
              <a:ext uri="{FF2B5EF4-FFF2-40B4-BE49-F238E27FC236}">
                <a16:creationId xmlns:a16="http://schemas.microsoft.com/office/drawing/2014/main" id="{0BB86A90-22B9-467D-B3A3-4F31A0B6361D}"/>
              </a:ext>
            </a:extLst>
          </p:cNvPr>
          <p:cNvSpPr>
            <a:spLocks noGrp="1"/>
          </p:cNvSpPr>
          <p:nvPr>
            <p:ph type="ftr" sz="quarter" idx="11"/>
          </p:nvPr>
        </p:nvSpPr>
        <p:spPr/>
        <p:txBody>
          <a:bodyPr/>
          <a:lstStyle/>
          <a:p>
            <a:endParaRPr lang="en-ZA"/>
          </a:p>
        </p:txBody>
      </p:sp>
      <p:sp>
        <p:nvSpPr>
          <p:cNvPr id="7" name="Slide Number Placeholder 6">
            <a:extLst>
              <a:ext uri="{FF2B5EF4-FFF2-40B4-BE49-F238E27FC236}">
                <a16:creationId xmlns:a16="http://schemas.microsoft.com/office/drawing/2014/main" id="{5C36E149-6287-4E30-A71F-B8742B114449}"/>
              </a:ext>
            </a:extLst>
          </p:cNvPr>
          <p:cNvSpPr>
            <a:spLocks noGrp="1"/>
          </p:cNvSpPr>
          <p:nvPr>
            <p:ph type="sldNum" sz="quarter" idx="12"/>
          </p:nvPr>
        </p:nvSpPr>
        <p:spPr/>
        <p:txBody>
          <a:bodyPr/>
          <a:lstStyle/>
          <a:p>
            <a:fld id="{785DC4E1-04DD-4EEE-9209-1AF4A04DB792}" type="slidenum">
              <a:rPr lang="en-ZA" smtClean="0"/>
              <a:t>‹#›</a:t>
            </a:fld>
            <a:endParaRPr lang="en-ZA"/>
          </a:p>
        </p:txBody>
      </p:sp>
    </p:spTree>
    <p:extLst>
      <p:ext uri="{BB962C8B-B14F-4D97-AF65-F5344CB8AC3E}">
        <p14:creationId xmlns:p14="http://schemas.microsoft.com/office/powerpoint/2010/main" val="11488971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005605-E97A-47FF-A012-BF7D07A1340E}"/>
              </a:ext>
            </a:extLst>
          </p:cNvPr>
          <p:cNvSpPr>
            <a:spLocks noGrp="1"/>
          </p:cNvSpPr>
          <p:nvPr>
            <p:ph type="title"/>
          </p:nvPr>
        </p:nvSpPr>
        <p:spPr>
          <a:xfrm>
            <a:off x="839788" y="365125"/>
            <a:ext cx="10515600" cy="1325563"/>
          </a:xfrm>
        </p:spPr>
        <p:txBody>
          <a:bodyPr/>
          <a:lstStyle/>
          <a:p>
            <a:r>
              <a:rPr lang="en-US"/>
              <a:t>Click to edit Master title style</a:t>
            </a:r>
            <a:endParaRPr lang="en-ZA"/>
          </a:p>
        </p:txBody>
      </p:sp>
      <p:sp>
        <p:nvSpPr>
          <p:cNvPr id="3" name="Text Placeholder 2">
            <a:extLst>
              <a:ext uri="{FF2B5EF4-FFF2-40B4-BE49-F238E27FC236}">
                <a16:creationId xmlns:a16="http://schemas.microsoft.com/office/drawing/2014/main" id="{C902D263-219A-452C-9FDE-9691FB544AB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FF6073F-10D3-40A5-9983-5FD6D7ACDBA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5" name="Text Placeholder 4">
            <a:extLst>
              <a:ext uri="{FF2B5EF4-FFF2-40B4-BE49-F238E27FC236}">
                <a16:creationId xmlns:a16="http://schemas.microsoft.com/office/drawing/2014/main" id="{580FD1DC-1CD2-47BD-813D-168A884BBF7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C7A54B6-5FEB-46F8-99E2-F230881786D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7" name="Date Placeholder 6">
            <a:extLst>
              <a:ext uri="{FF2B5EF4-FFF2-40B4-BE49-F238E27FC236}">
                <a16:creationId xmlns:a16="http://schemas.microsoft.com/office/drawing/2014/main" id="{DC15ADBA-E38C-4500-871D-A2D9459DAF3D}"/>
              </a:ext>
            </a:extLst>
          </p:cNvPr>
          <p:cNvSpPr>
            <a:spLocks noGrp="1"/>
          </p:cNvSpPr>
          <p:nvPr>
            <p:ph type="dt" sz="half" idx="10"/>
          </p:nvPr>
        </p:nvSpPr>
        <p:spPr/>
        <p:txBody>
          <a:bodyPr/>
          <a:lstStyle/>
          <a:p>
            <a:fld id="{02C103DF-FBAA-46EB-A72C-04E65B49BB26}" type="datetimeFigureOut">
              <a:rPr lang="en-ZA" smtClean="0"/>
              <a:t>2022/10/26</a:t>
            </a:fld>
            <a:endParaRPr lang="en-ZA"/>
          </a:p>
        </p:txBody>
      </p:sp>
      <p:sp>
        <p:nvSpPr>
          <p:cNvPr id="8" name="Footer Placeholder 7">
            <a:extLst>
              <a:ext uri="{FF2B5EF4-FFF2-40B4-BE49-F238E27FC236}">
                <a16:creationId xmlns:a16="http://schemas.microsoft.com/office/drawing/2014/main" id="{65B0F331-06D8-4BDA-92EF-441DCF3FD99B}"/>
              </a:ext>
            </a:extLst>
          </p:cNvPr>
          <p:cNvSpPr>
            <a:spLocks noGrp="1"/>
          </p:cNvSpPr>
          <p:nvPr>
            <p:ph type="ftr" sz="quarter" idx="11"/>
          </p:nvPr>
        </p:nvSpPr>
        <p:spPr/>
        <p:txBody>
          <a:bodyPr/>
          <a:lstStyle/>
          <a:p>
            <a:endParaRPr lang="en-ZA"/>
          </a:p>
        </p:txBody>
      </p:sp>
      <p:sp>
        <p:nvSpPr>
          <p:cNvPr id="9" name="Slide Number Placeholder 8">
            <a:extLst>
              <a:ext uri="{FF2B5EF4-FFF2-40B4-BE49-F238E27FC236}">
                <a16:creationId xmlns:a16="http://schemas.microsoft.com/office/drawing/2014/main" id="{8FFA6EFA-7AE9-4979-8D01-09D0E55789E2}"/>
              </a:ext>
            </a:extLst>
          </p:cNvPr>
          <p:cNvSpPr>
            <a:spLocks noGrp="1"/>
          </p:cNvSpPr>
          <p:nvPr>
            <p:ph type="sldNum" sz="quarter" idx="12"/>
          </p:nvPr>
        </p:nvSpPr>
        <p:spPr/>
        <p:txBody>
          <a:bodyPr/>
          <a:lstStyle/>
          <a:p>
            <a:fld id="{785DC4E1-04DD-4EEE-9209-1AF4A04DB792}" type="slidenum">
              <a:rPr lang="en-ZA" smtClean="0"/>
              <a:t>‹#›</a:t>
            </a:fld>
            <a:endParaRPr lang="en-ZA"/>
          </a:p>
        </p:txBody>
      </p:sp>
    </p:spTree>
    <p:extLst>
      <p:ext uri="{BB962C8B-B14F-4D97-AF65-F5344CB8AC3E}">
        <p14:creationId xmlns:p14="http://schemas.microsoft.com/office/powerpoint/2010/main" val="14998533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38F60B-1B5A-4671-BBC5-F0A867509426}"/>
              </a:ext>
            </a:extLst>
          </p:cNvPr>
          <p:cNvSpPr>
            <a:spLocks noGrp="1"/>
          </p:cNvSpPr>
          <p:nvPr>
            <p:ph type="title"/>
          </p:nvPr>
        </p:nvSpPr>
        <p:spPr/>
        <p:txBody>
          <a:bodyPr/>
          <a:lstStyle/>
          <a:p>
            <a:r>
              <a:rPr lang="en-US"/>
              <a:t>Click to edit Master title style</a:t>
            </a:r>
            <a:endParaRPr lang="en-ZA"/>
          </a:p>
        </p:txBody>
      </p:sp>
      <p:sp>
        <p:nvSpPr>
          <p:cNvPr id="3" name="Date Placeholder 2">
            <a:extLst>
              <a:ext uri="{FF2B5EF4-FFF2-40B4-BE49-F238E27FC236}">
                <a16:creationId xmlns:a16="http://schemas.microsoft.com/office/drawing/2014/main" id="{DE04CFB5-C76E-4C6A-8E80-EBF3256D30FF}"/>
              </a:ext>
            </a:extLst>
          </p:cNvPr>
          <p:cNvSpPr>
            <a:spLocks noGrp="1"/>
          </p:cNvSpPr>
          <p:nvPr>
            <p:ph type="dt" sz="half" idx="10"/>
          </p:nvPr>
        </p:nvSpPr>
        <p:spPr/>
        <p:txBody>
          <a:bodyPr/>
          <a:lstStyle/>
          <a:p>
            <a:fld id="{02C103DF-FBAA-46EB-A72C-04E65B49BB26}" type="datetimeFigureOut">
              <a:rPr lang="en-ZA" smtClean="0"/>
              <a:t>2022/10/26</a:t>
            </a:fld>
            <a:endParaRPr lang="en-ZA"/>
          </a:p>
        </p:txBody>
      </p:sp>
      <p:sp>
        <p:nvSpPr>
          <p:cNvPr id="4" name="Footer Placeholder 3">
            <a:extLst>
              <a:ext uri="{FF2B5EF4-FFF2-40B4-BE49-F238E27FC236}">
                <a16:creationId xmlns:a16="http://schemas.microsoft.com/office/drawing/2014/main" id="{8CB21E18-D809-4369-B42D-3E1E6EA8BC5E}"/>
              </a:ext>
            </a:extLst>
          </p:cNvPr>
          <p:cNvSpPr>
            <a:spLocks noGrp="1"/>
          </p:cNvSpPr>
          <p:nvPr>
            <p:ph type="ftr" sz="quarter" idx="11"/>
          </p:nvPr>
        </p:nvSpPr>
        <p:spPr/>
        <p:txBody>
          <a:bodyPr/>
          <a:lstStyle/>
          <a:p>
            <a:endParaRPr lang="en-ZA"/>
          </a:p>
        </p:txBody>
      </p:sp>
      <p:sp>
        <p:nvSpPr>
          <p:cNvPr id="5" name="Slide Number Placeholder 4">
            <a:extLst>
              <a:ext uri="{FF2B5EF4-FFF2-40B4-BE49-F238E27FC236}">
                <a16:creationId xmlns:a16="http://schemas.microsoft.com/office/drawing/2014/main" id="{E4FBA3E4-9EC2-4664-869A-36052904DE8C}"/>
              </a:ext>
            </a:extLst>
          </p:cNvPr>
          <p:cNvSpPr>
            <a:spLocks noGrp="1"/>
          </p:cNvSpPr>
          <p:nvPr>
            <p:ph type="sldNum" sz="quarter" idx="12"/>
          </p:nvPr>
        </p:nvSpPr>
        <p:spPr/>
        <p:txBody>
          <a:bodyPr/>
          <a:lstStyle/>
          <a:p>
            <a:fld id="{785DC4E1-04DD-4EEE-9209-1AF4A04DB792}" type="slidenum">
              <a:rPr lang="en-ZA" smtClean="0"/>
              <a:t>‹#›</a:t>
            </a:fld>
            <a:endParaRPr lang="en-ZA"/>
          </a:p>
        </p:txBody>
      </p:sp>
    </p:spTree>
    <p:extLst>
      <p:ext uri="{BB962C8B-B14F-4D97-AF65-F5344CB8AC3E}">
        <p14:creationId xmlns:p14="http://schemas.microsoft.com/office/powerpoint/2010/main" val="32943538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FEF21A8-AFC9-4492-89D6-6359B9CCDB21}"/>
              </a:ext>
            </a:extLst>
          </p:cNvPr>
          <p:cNvSpPr>
            <a:spLocks noGrp="1"/>
          </p:cNvSpPr>
          <p:nvPr>
            <p:ph type="dt" sz="half" idx="10"/>
          </p:nvPr>
        </p:nvSpPr>
        <p:spPr/>
        <p:txBody>
          <a:bodyPr/>
          <a:lstStyle/>
          <a:p>
            <a:fld id="{02C103DF-FBAA-46EB-A72C-04E65B49BB26}" type="datetimeFigureOut">
              <a:rPr lang="en-ZA" smtClean="0"/>
              <a:t>2022/10/26</a:t>
            </a:fld>
            <a:endParaRPr lang="en-ZA"/>
          </a:p>
        </p:txBody>
      </p:sp>
      <p:sp>
        <p:nvSpPr>
          <p:cNvPr id="3" name="Footer Placeholder 2">
            <a:extLst>
              <a:ext uri="{FF2B5EF4-FFF2-40B4-BE49-F238E27FC236}">
                <a16:creationId xmlns:a16="http://schemas.microsoft.com/office/drawing/2014/main" id="{08F0F914-5CA1-488B-91FF-13CD66377A6B}"/>
              </a:ext>
            </a:extLst>
          </p:cNvPr>
          <p:cNvSpPr>
            <a:spLocks noGrp="1"/>
          </p:cNvSpPr>
          <p:nvPr>
            <p:ph type="ftr" sz="quarter" idx="11"/>
          </p:nvPr>
        </p:nvSpPr>
        <p:spPr/>
        <p:txBody>
          <a:bodyPr/>
          <a:lstStyle/>
          <a:p>
            <a:endParaRPr lang="en-ZA"/>
          </a:p>
        </p:txBody>
      </p:sp>
      <p:sp>
        <p:nvSpPr>
          <p:cNvPr id="4" name="Slide Number Placeholder 3">
            <a:extLst>
              <a:ext uri="{FF2B5EF4-FFF2-40B4-BE49-F238E27FC236}">
                <a16:creationId xmlns:a16="http://schemas.microsoft.com/office/drawing/2014/main" id="{B36842CF-B2D7-4C4A-AC39-A97688540931}"/>
              </a:ext>
            </a:extLst>
          </p:cNvPr>
          <p:cNvSpPr>
            <a:spLocks noGrp="1"/>
          </p:cNvSpPr>
          <p:nvPr>
            <p:ph type="sldNum" sz="quarter" idx="12"/>
          </p:nvPr>
        </p:nvSpPr>
        <p:spPr/>
        <p:txBody>
          <a:bodyPr/>
          <a:lstStyle/>
          <a:p>
            <a:fld id="{785DC4E1-04DD-4EEE-9209-1AF4A04DB792}" type="slidenum">
              <a:rPr lang="en-ZA" smtClean="0"/>
              <a:t>‹#›</a:t>
            </a:fld>
            <a:endParaRPr lang="en-ZA"/>
          </a:p>
        </p:txBody>
      </p:sp>
    </p:spTree>
    <p:extLst>
      <p:ext uri="{BB962C8B-B14F-4D97-AF65-F5344CB8AC3E}">
        <p14:creationId xmlns:p14="http://schemas.microsoft.com/office/powerpoint/2010/main" val="4617909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7715CD-E382-4B53-96F8-1B604ADCF08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ZA"/>
          </a:p>
        </p:txBody>
      </p:sp>
      <p:sp>
        <p:nvSpPr>
          <p:cNvPr id="3" name="Content Placeholder 2">
            <a:extLst>
              <a:ext uri="{FF2B5EF4-FFF2-40B4-BE49-F238E27FC236}">
                <a16:creationId xmlns:a16="http://schemas.microsoft.com/office/drawing/2014/main" id="{86793976-1EDE-40B8-B3A7-14B06ECB03B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Text Placeholder 3">
            <a:extLst>
              <a:ext uri="{FF2B5EF4-FFF2-40B4-BE49-F238E27FC236}">
                <a16:creationId xmlns:a16="http://schemas.microsoft.com/office/drawing/2014/main" id="{24109B27-132C-4641-A1BA-504D72A01B4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6BD3876-A052-4FEF-A70C-AA6C602AF252}"/>
              </a:ext>
            </a:extLst>
          </p:cNvPr>
          <p:cNvSpPr>
            <a:spLocks noGrp="1"/>
          </p:cNvSpPr>
          <p:nvPr>
            <p:ph type="dt" sz="half" idx="10"/>
          </p:nvPr>
        </p:nvSpPr>
        <p:spPr/>
        <p:txBody>
          <a:bodyPr/>
          <a:lstStyle/>
          <a:p>
            <a:fld id="{02C103DF-FBAA-46EB-A72C-04E65B49BB26}" type="datetimeFigureOut">
              <a:rPr lang="en-ZA" smtClean="0"/>
              <a:t>2022/10/26</a:t>
            </a:fld>
            <a:endParaRPr lang="en-ZA"/>
          </a:p>
        </p:txBody>
      </p:sp>
      <p:sp>
        <p:nvSpPr>
          <p:cNvPr id="6" name="Footer Placeholder 5">
            <a:extLst>
              <a:ext uri="{FF2B5EF4-FFF2-40B4-BE49-F238E27FC236}">
                <a16:creationId xmlns:a16="http://schemas.microsoft.com/office/drawing/2014/main" id="{6C594002-A1E1-4A84-9BB5-36A134F98CA3}"/>
              </a:ext>
            </a:extLst>
          </p:cNvPr>
          <p:cNvSpPr>
            <a:spLocks noGrp="1"/>
          </p:cNvSpPr>
          <p:nvPr>
            <p:ph type="ftr" sz="quarter" idx="11"/>
          </p:nvPr>
        </p:nvSpPr>
        <p:spPr/>
        <p:txBody>
          <a:bodyPr/>
          <a:lstStyle/>
          <a:p>
            <a:endParaRPr lang="en-ZA"/>
          </a:p>
        </p:txBody>
      </p:sp>
      <p:sp>
        <p:nvSpPr>
          <p:cNvPr id="7" name="Slide Number Placeholder 6">
            <a:extLst>
              <a:ext uri="{FF2B5EF4-FFF2-40B4-BE49-F238E27FC236}">
                <a16:creationId xmlns:a16="http://schemas.microsoft.com/office/drawing/2014/main" id="{F879E596-25BF-4409-BF33-13329236AEE0}"/>
              </a:ext>
            </a:extLst>
          </p:cNvPr>
          <p:cNvSpPr>
            <a:spLocks noGrp="1"/>
          </p:cNvSpPr>
          <p:nvPr>
            <p:ph type="sldNum" sz="quarter" idx="12"/>
          </p:nvPr>
        </p:nvSpPr>
        <p:spPr/>
        <p:txBody>
          <a:bodyPr/>
          <a:lstStyle/>
          <a:p>
            <a:fld id="{785DC4E1-04DD-4EEE-9209-1AF4A04DB792}" type="slidenum">
              <a:rPr lang="en-ZA" smtClean="0"/>
              <a:t>‹#›</a:t>
            </a:fld>
            <a:endParaRPr lang="en-ZA"/>
          </a:p>
        </p:txBody>
      </p:sp>
    </p:spTree>
    <p:extLst>
      <p:ext uri="{BB962C8B-B14F-4D97-AF65-F5344CB8AC3E}">
        <p14:creationId xmlns:p14="http://schemas.microsoft.com/office/powerpoint/2010/main" val="15875011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B05B45-35E0-4828-A372-8BB2239A636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ZA"/>
          </a:p>
        </p:txBody>
      </p:sp>
      <p:sp>
        <p:nvSpPr>
          <p:cNvPr id="3" name="Picture Placeholder 2">
            <a:extLst>
              <a:ext uri="{FF2B5EF4-FFF2-40B4-BE49-F238E27FC236}">
                <a16:creationId xmlns:a16="http://schemas.microsoft.com/office/drawing/2014/main" id="{45A81597-AF28-46F4-A31C-88E14B7DEBB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ZA"/>
          </a:p>
        </p:txBody>
      </p:sp>
      <p:sp>
        <p:nvSpPr>
          <p:cNvPr id="4" name="Text Placeholder 3">
            <a:extLst>
              <a:ext uri="{FF2B5EF4-FFF2-40B4-BE49-F238E27FC236}">
                <a16:creationId xmlns:a16="http://schemas.microsoft.com/office/drawing/2014/main" id="{F35A6226-CFCF-4216-B0A4-535C9AAE3A5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D2D75EC-7416-46A3-8670-7DC74D2BF884}"/>
              </a:ext>
            </a:extLst>
          </p:cNvPr>
          <p:cNvSpPr>
            <a:spLocks noGrp="1"/>
          </p:cNvSpPr>
          <p:nvPr>
            <p:ph type="dt" sz="half" idx="10"/>
          </p:nvPr>
        </p:nvSpPr>
        <p:spPr/>
        <p:txBody>
          <a:bodyPr/>
          <a:lstStyle/>
          <a:p>
            <a:fld id="{02C103DF-FBAA-46EB-A72C-04E65B49BB26}" type="datetimeFigureOut">
              <a:rPr lang="en-ZA" smtClean="0"/>
              <a:t>2022/10/26</a:t>
            </a:fld>
            <a:endParaRPr lang="en-ZA"/>
          </a:p>
        </p:txBody>
      </p:sp>
      <p:sp>
        <p:nvSpPr>
          <p:cNvPr id="6" name="Footer Placeholder 5">
            <a:extLst>
              <a:ext uri="{FF2B5EF4-FFF2-40B4-BE49-F238E27FC236}">
                <a16:creationId xmlns:a16="http://schemas.microsoft.com/office/drawing/2014/main" id="{A2AA6E22-4125-48B3-B351-863D21B37CBB}"/>
              </a:ext>
            </a:extLst>
          </p:cNvPr>
          <p:cNvSpPr>
            <a:spLocks noGrp="1"/>
          </p:cNvSpPr>
          <p:nvPr>
            <p:ph type="ftr" sz="quarter" idx="11"/>
          </p:nvPr>
        </p:nvSpPr>
        <p:spPr/>
        <p:txBody>
          <a:bodyPr/>
          <a:lstStyle/>
          <a:p>
            <a:endParaRPr lang="en-ZA"/>
          </a:p>
        </p:txBody>
      </p:sp>
      <p:sp>
        <p:nvSpPr>
          <p:cNvPr id="7" name="Slide Number Placeholder 6">
            <a:extLst>
              <a:ext uri="{FF2B5EF4-FFF2-40B4-BE49-F238E27FC236}">
                <a16:creationId xmlns:a16="http://schemas.microsoft.com/office/drawing/2014/main" id="{BB83B512-D9D6-4AD1-B0F5-24866E5DD5B1}"/>
              </a:ext>
            </a:extLst>
          </p:cNvPr>
          <p:cNvSpPr>
            <a:spLocks noGrp="1"/>
          </p:cNvSpPr>
          <p:nvPr>
            <p:ph type="sldNum" sz="quarter" idx="12"/>
          </p:nvPr>
        </p:nvSpPr>
        <p:spPr/>
        <p:txBody>
          <a:bodyPr/>
          <a:lstStyle/>
          <a:p>
            <a:fld id="{785DC4E1-04DD-4EEE-9209-1AF4A04DB792}" type="slidenum">
              <a:rPr lang="en-ZA" smtClean="0"/>
              <a:t>‹#›</a:t>
            </a:fld>
            <a:endParaRPr lang="en-ZA"/>
          </a:p>
        </p:txBody>
      </p:sp>
    </p:spTree>
    <p:extLst>
      <p:ext uri="{BB962C8B-B14F-4D97-AF65-F5344CB8AC3E}">
        <p14:creationId xmlns:p14="http://schemas.microsoft.com/office/powerpoint/2010/main" val="9213187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2702E4D-4B3A-4C85-951A-F15643DD9A8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ZA"/>
          </a:p>
        </p:txBody>
      </p:sp>
      <p:sp>
        <p:nvSpPr>
          <p:cNvPr id="3" name="Text Placeholder 2">
            <a:extLst>
              <a:ext uri="{FF2B5EF4-FFF2-40B4-BE49-F238E27FC236}">
                <a16:creationId xmlns:a16="http://schemas.microsoft.com/office/drawing/2014/main" id="{3D39ECE3-2EB2-467F-B68A-E7C079F29FC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Date Placeholder 3">
            <a:extLst>
              <a:ext uri="{FF2B5EF4-FFF2-40B4-BE49-F238E27FC236}">
                <a16:creationId xmlns:a16="http://schemas.microsoft.com/office/drawing/2014/main" id="{B71F376E-B88A-4473-B42B-C6A66798713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2C103DF-FBAA-46EB-A72C-04E65B49BB26}" type="datetimeFigureOut">
              <a:rPr lang="en-ZA" smtClean="0"/>
              <a:t>2022/10/26</a:t>
            </a:fld>
            <a:endParaRPr lang="en-ZA"/>
          </a:p>
        </p:txBody>
      </p:sp>
      <p:sp>
        <p:nvSpPr>
          <p:cNvPr id="5" name="Footer Placeholder 4">
            <a:extLst>
              <a:ext uri="{FF2B5EF4-FFF2-40B4-BE49-F238E27FC236}">
                <a16:creationId xmlns:a16="http://schemas.microsoft.com/office/drawing/2014/main" id="{E99DB774-192D-4AD3-8B79-6A066617892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ZA"/>
          </a:p>
        </p:txBody>
      </p:sp>
      <p:sp>
        <p:nvSpPr>
          <p:cNvPr id="6" name="Slide Number Placeholder 5">
            <a:extLst>
              <a:ext uri="{FF2B5EF4-FFF2-40B4-BE49-F238E27FC236}">
                <a16:creationId xmlns:a16="http://schemas.microsoft.com/office/drawing/2014/main" id="{98C61E0B-FCAF-441A-BEC3-4511662DB04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85DC4E1-04DD-4EEE-9209-1AF4A04DB792}" type="slidenum">
              <a:rPr lang="en-ZA" smtClean="0"/>
              <a:t>‹#›</a:t>
            </a:fld>
            <a:endParaRPr lang="en-ZA"/>
          </a:p>
        </p:txBody>
      </p:sp>
    </p:spTree>
    <p:extLst>
      <p:ext uri="{BB962C8B-B14F-4D97-AF65-F5344CB8AC3E}">
        <p14:creationId xmlns:p14="http://schemas.microsoft.com/office/powerpoint/2010/main" val="39496953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emf"/><Relationship Id="rId1" Type="http://schemas.openxmlformats.org/officeDocument/2006/relationships/slideLayout" Target="../slideLayouts/slideLayout7.xml"/><Relationship Id="rId4" Type="http://schemas.openxmlformats.org/officeDocument/2006/relationships/hyperlink" Target="https://wgicouncil.org/publication/reports/policy-reports/download-report-enabling-geospatial-ecosystem-unggim-igif/"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www.empliant.com/survey/F3246B3F4-97C1-B6AC-47BA/"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unggim-psn.org/index.html"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05" descr="GGIM-logo-title-on-side copy">
            <a:extLst>
              <a:ext uri="{FF2B5EF4-FFF2-40B4-BE49-F238E27FC236}">
                <a16:creationId xmlns:a16="http://schemas.microsoft.com/office/drawing/2014/main" id="{BB91E2AA-1D4C-4994-9874-3C4A3A70D02C}"/>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r="28125"/>
          <a:stretch>
            <a:fillRect/>
          </a:stretch>
        </p:blipFill>
        <p:spPr bwMode="auto">
          <a:xfrm>
            <a:off x="287974" y="382226"/>
            <a:ext cx="3079274" cy="13078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a:extLst>
              <a:ext uri="{FF2B5EF4-FFF2-40B4-BE49-F238E27FC236}">
                <a16:creationId xmlns:a16="http://schemas.microsoft.com/office/drawing/2014/main" id="{C539E388-2E58-4DED-99C8-6E60E1238B0A}"/>
              </a:ext>
            </a:extLst>
          </p:cNvPr>
          <p:cNvSpPr txBox="1"/>
          <p:nvPr/>
        </p:nvSpPr>
        <p:spPr>
          <a:xfrm>
            <a:off x="2784298" y="2951946"/>
            <a:ext cx="5774076" cy="2246769"/>
          </a:xfrm>
          <a:prstGeom prst="rect">
            <a:avLst/>
          </a:prstGeom>
          <a:noFill/>
        </p:spPr>
        <p:txBody>
          <a:bodyPr wrap="square" rtlCol="0">
            <a:spAutoFit/>
          </a:bodyPr>
          <a:lstStyle/>
          <a:p>
            <a:pPr algn="ctr"/>
            <a:r>
              <a:rPr lang="en-US" sz="2800" b="1" dirty="0">
                <a:latin typeface="Arial" panose="020B0604020202020204" pitchFamily="34" charset="0"/>
                <a:cs typeface="Arial" panose="020B0604020202020204" pitchFamily="34" charset="0"/>
              </a:rPr>
              <a:t>GEOSPATIAL PRIVATE SECTOR IN AFRICA</a:t>
            </a:r>
          </a:p>
          <a:p>
            <a:pPr algn="ctr"/>
            <a:endParaRPr lang="en-US" sz="2800" b="1" dirty="0">
              <a:latin typeface="Arial" panose="020B0604020202020204" pitchFamily="34" charset="0"/>
              <a:cs typeface="Arial" panose="020B0604020202020204" pitchFamily="34" charset="0"/>
            </a:endParaRPr>
          </a:p>
          <a:p>
            <a:pPr algn="ctr"/>
            <a:r>
              <a:rPr kumimoji="0" lang="fr-FR" altLang="en-US" sz="2800" b="1" i="0" u="none" strike="noStrike" cap="none" normalizeH="0" baseline="0" dirty="0">
                <a:ln>
                  <a:noFill/>
                </a:ln>
                <a:solidFill>
                  <a:srgbClr val="202124"/>
                </a:solidFill>
                <a:effectLst/>
                <a:latin typeface="Arial" panose="020B0604020202020204" pitchFamily="34" charset="0"/>
                <a:cs typeface="Arial" panose="020B0604020202020204" pitchFamily="34" charset="0"/>
              </a:rPr>
              <a:t>SECTEUR PRIVÉ GÉOSPATIAL EN AFRIQUE</a:t>
            </a:r>
            <a:r>
              <a:rPr kumimoji="0" lang="fr-FR" altLang="en-US" sz="9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 </a:t>
            </a:r>
            <a:endParaRPr kumimoji="0" lang="fr-FR" altLang="en-US" sz="2000" b="1"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sp>
        <p:nvSpPr>
          <p:cNvPr id="4" name="TextBox 3">
            <a:extLst>
              <a:ext uri="{FF2B5EF4-FFF2-40B4-BE49-F238E27FC236}">
                <a16:creationId xmlns:a16="http://schemas.microsoft.com/office/drawing/2014/main" id="{902AB438-2F6D-4760-8A7B-53D85018E739}"/>
              </a:ext>
            </a:extLst>
          </p:cNvPr>
          <p:cNvSpPr txBox="1"/>
          <p:nvPr/>
        </p:nvSpPr>
        <p:spPr>
          <a:xfrm>
            <a:off x="9061807" y="6010382"/>
            <a:ext cx="2845941" cy="369332"/>
          </a:xfrm>
          <a:prstGeom prst="rect">
            <a:avLst/>
          </a:prstGeom>
          <a:noFill/>
        </p:spPr>
        <p:txBody>
          <a:bodyPr wrap="square" rtlCol="0">
            <a:spAutoFit/>
          </a:bodyPr>
          <a:lstStyle/>
          <a:p>
            <a:r>
              <a:rPr lang="en-ZA" dirty="0">
                <a:latin typeface="Arial" panose="020B0604020202020204" pitchFamily="34" charset="0"/>
                <a:cs typeface="Arial" panose="020B0604020202020204" pitchFamily="34" charset="0"/>
              </a:rPr>
              <a:t>UN-GGIM: Africa, 2022</a:t>
            </a:r>
          </a:p>
        </p:txBody>
      </p:sp>
      <p:sp>
        <p:nvSpPr>
          <p:cNvPr id="5" name="Rectangle 1">
            <a:extLst>
              <a:ext uri="{FF2B5EF4-FFF2-40B4-BE49-F238E27FC236}">
                <a16:creationId xmlns:a16="http://schemas.microsoft.com/office/drawing/2014/main" id="{1581D380-B6E1-466B-B900-011A5FE74063}"/>
              </a:ext>
            </a:extLst>
          </p:cNvPr>
          <p:cNvSpPr>
            <a:spLocks noChangeArrowheads="1"/>
          </p:cNvSpPr>
          <p:nvPr/>
        </p:nvSpPr>
        <p:spPr bwMode="auto">
          <a:xfrm>
            <a:off x="0" y="102920"/>
            <a:ext cx="65" cy="251359"/>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12696" rIns="0" bIns="-12696"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fr-FR" altLang="en-US" sz="1800" b="0" i="0" u="none" strike="noStrike" cap="none" normalizeH="0" baseline="0" dirty="0">
              <a:ln>
                <a:noFill/>
              </a:ln>
              <a:solidFill>
                <a:schemeClr val="tx1"/>
              </a:solidFill>
              <a:effectLst/>
              <a:latin typeface="Arial" panose="020B0604020202020204" pitchFamily="34" charset="0"/>
            </a:endParaRPr>
          </a:p>
        </p:txBody>
      </p:sp>
      <p:sp>
        <p:nvSpPr>
          <p:cNvPr id="6" name="Rectangle 2">
            <a:extLst>
              <a:ext uri="{FF2B5EF4-FFF2-40B4-BE49-F238E27FC236}">
                <a16:creationId xmlns:a16="http://schemas.microsoft.com/office/drawing/2014/main" id="{EEAF0848-1D4C-45E9-8EE9-7EFE7D78B1EB}"/>
              </a:ext>
            </a:extLst>
          </p:cNvPr>
          <p:cNvSpPr>
            <a:spLocks noChangeArrowheads="1"/>
          </p:cNvSpPr>
          <p:nvPr/>
        </p:nvSpPr>
        <p:spPr bwMode="auto">
          <a:xfrm>
            <a:off x="152400" y="255320"/>
            <a:ext cx="65" cy="251359"/>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12696" rIns="0" bIns="-12696"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fr-FR" altLang="en-US" sz="1800" b="0" i="0" u="none" strike="noStrike" cap="none" normalizeH="0" baseline="0" dirty="0">
              <a:ln>
                <a:noFill/>
              </a:ln>
              <a:solidFill>
                <a:schemeClr val="tx1"/>
              </a:solidFill>
              <a:effectLst/>
              <a:latin typeface="Arial" panose="020B0604020202020204" pitchFamily="34" charset="0"/>
            </a:endParaRPr>
          </a:p>
        </p:txBody>
      </p:sp>
      <p:sp>
        <p:nvSpPr>
          <p:cNvPr id="7" name="Rectangle 3">
            <a:extLst>
              <a:ext uri="{FF2B5EF4-FFF2-40B4-BE49-F238E27FC236}">
                <a16:creationId xmlns:a16="http://schemas.microsoft.com/office/drawing/2014/main" id="{9A13FB9F-620B-4F19-B893-CC73D41A1044}"/>
              </a:ext>
            </a:extLst>
          </p:cNvPr>
          <p:cNvSpPr>
            <a:spLocks noChangeArrowheads="1"/>
          </p:cNvSpPr>
          <p:nvPr/>
        </p:nvSpPr>
        <p:spPr bwMode="auto">
          <a:xfrm>
            <a:off x="304800" y="407720"/>
            <a:ext cx="65" cy="251359"/>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12696" rIns="0" bIns="-12696"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fr-FR"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90804407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8939C8C3-9489-1069-9E5C-8B4F04D6D7FA}"/>
              </a:ext>
            </a:extLst>
          </p:cNvPr>
          <p:cNvSpPr txBox="1"/>
          <p:nvPr/>
        </p:nvSpPr>
        <p:spPr>
          <a:xfrm>
            <a:off x="1345915" y="1058238"/>
            <a:ext cx="9205645" cy="3785652"/>
          </a:xfrm>
          <a:prstGeom prst="rect">
            <a:avLst/>
          </a:prstGeom>
          <a:noFill/>
        </p:spPr>
        <p:txBody>
          <a:bodyPr wrap="square" rtlCol="0">
            <a:spAutoFit/>
          </a:bodyPr>
          <a:lstStyle/>
          <a:p>
            <a:r>
              <a:rPr lang="en-ZA" sz="2400" dirty="0">
                <a:latin typeface="Arial" panose="020B0604020202020204" pitchFamily="34" charset="0"/>
                <a:cs typeface="Arial" panose="020B0604020202020204" pitchFamily="34" charset="0"/>
              </a:rPr>
              <a:t>Some points:</a:t>
            </a:r>
          </a:p>
          <a:p>
            <a:pPr marL="457200" indent="-457200">
              <a:buAutoNum type="arabicPeriod"/>
            </a:pPr>
            <a:r>
              <a:rPr lang="en-ZA" sz="2400" dirty="0">
                <a:latin typeface="Arial" panose="020B0604020202020204" pitchFamily="34" charset="0"/>
                <a:cs typeface="Arial" panose="020B0604020202020204" pitchFamily="34" charset="0"/>
              </a:rPr>
              <a:t>The private sector in Africa is still small, and largely disjointed. In many instances only the multi-nationals are noticeable.</a:t>
            </a:r>
          </a:p>
          <a:p>
            <a:pPr marL="457200" indent="-457200">
              <a:buAutoNum type="arabicPeriod"/>
            </a:pPr>
            <a:r>
              <a:rPr lang="en-ZA" sz="2400" dirty="0">
                <a:latin typeface="Arial" panose="020B0604020202020204" pitchFamily="34" charset="0"/>
                <a:cs typeface="Arial" panose="020B0604020202020204" pitchFamily="34" charset="0"/>
              </a:rPr>
              <a:t>UN-GGIM and UN-GGIM: Africa includes the private sector and provides the opportunity for the private sector to contribute to the various meetings. This is note-worthy.</a:t>
            </a:r>
          </a:p>
          <a:p>
            <a:pPr marL="457200" indent="-457200">
              <a:buAutoNum type="arabicPeriod"/>
            </a:pPr>
            <a:r>
              <a:rPr lang="en-ZA" sz="2400" dirty="0">
                <a:latin typeface="Arial" panose="020B0604020202020204" pitchFamily="34" charset="0"/>
                <a:cs typeface="Arial" panose="020B0604020202020204" pitchFamily="34" charset="0"/>
              </a:rPr>
              <a:t>At the national level in Africa the experience appears to be that the NSDI does not include the private sector. It is hoped that as countries progress with adopting IGIF that the private sector will be included.</a:t>
            </a:r>
          </a:p>
        </p:txBody>
      </p:sp>
    </p:spTree>
    <p:extLst>
      <p:ext uri="{BB962C8B-B14F-4D97-AF65-F5344CB8AC3E}">
        <p14:creationId xmlns:p14="http://schemas.microsoft.com/office/powerpoint/2010/main" val="47472475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70E4153C-B9CA-F4B9-07BC-03272344497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1893" y="681403"/>
            <a:ext cx="2983858" cy="1157531"/>
          </a:xfrm>
          <a:prstGeom prst="rect">
            <a:avLst/>
          </a:prstGeom>
        </p:spPr>
      </p:pic>
      <p:pic>
        <p:nvPicPr>
          <p:cNvPr id="3" name="Picture 2">
            <a:extLst>
              <a:ext uri="{FF2B5EF4-FFF2-40B4-BE49-F238E27FC236}">
                <a16:creationId xmlns:a16="http://schemas.microsoft.com/office/drawing/2014/main" id="{622CFFEA-5BB1-D9D3-6B6B-2516DFCC43F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64989" y="0"/>
            <a:ext cx="5299075"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FDCED34E-33BC-8374-D7D4-E47757D7ABB9}"/>
              </a:ext>
            </a:extLst>
          </p:cNvPr>
          <p:cNvSpPr txBox="1"/>
          <p:nvPr/>
        </p:nvSpPr>
        <p:spPr>
          <a:xfrm>
            <a:off x="417817" y="4253501"/>
            <a:ext cx="4294598" cy="923330"/>
          </a:xfrm>
          <a:prstGeom prst="rect">
            <a:avLst/>
          </a:prstGeom>
          <a:noFill/>
        </p:spPr>
        <p:txBody>
          <a:bodyPr wrap="square" rtlCol="0">
            <a:spAutoFit/>
          </a:bodyPr>
          <a:lstStyle/>
          <a:p>
            <a:r>
              <a:rPr lang="en-ZA" b="0" i="0" dirty="0">
                <a:solidFill>
                  <a:srgbClr val="035399"/>
                </a:solidFill>
                <a:effectLst/>
                <a:latin typeface="Calibri" panose="020F0502020204030204" pitchFamily="34" charset="0"/>
              </a:rPr>
              <a:t> </a:t>
            </a:r>
            <a:r>
              <a:rPr lang="en-ZA" b="0" i="0" dirty="0">
                <a:effectLst/>
                <a:latin typeface="Calibri" panose="020F0502020204030204" pitchFamily="34" charset="0"/>
                <a:hlinkClick r:id="rId4"/>
              </a:rPr>
              <a:t>https://wgicouncil.org/publication/reports/policy-reports/download-report-enabling-geospatial-ecosystem-unggim-igif/</a:t>
            </a:r>
            <a:endParaRPr lang="en-ZA" dirty="0"/>
          </a:p>
        </p:txBody>
      </p:sp>
    </p:spTree>
    <p:extLst>
      <p:ext uri="{BB962C8B-B14F-4D97-AF65-F5344CB8AC3E}">
        <p14:creationId xmlns:p14="http://schemas.microsoft.com/office/powerpoint/2010/main" val="365867409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0C1DA5-FF87-4931-9203-FFB432457F02}"/>
              </a:ext>
            </a:extLst>
          </p:cNvPr>
          <p:cNvSpPr>
            <a:spLocks noGrp="1"/>
          </p:cNvSpPr>
          <p:nvPr>
            <p:ph type="ctrTitle"/>
          </p:nvPr>
        </p:nvSpPr>
        <p:spPr>
          <a:xfrm>
            <a:off x="1524000" y="2590799"/>
            <a:ext cx="9144000" cy="919163"/>
          </a:xfrm>
        </p:spPr>
        <p:txBody>
          <a:bodyPr/>
          <a:lstStyle/>
          <a:p>
            <a:r>
              <a:rPr lang="en-US" b="1" dirty="0">
                <a:solidFill>
                  <a:srgbClr val="0070C0"/>
                </a:solidFill>
              </a:rPr>
              <a:t>Africa Geospatial PPPs</a:t>
            </a:r>
          </a:p>
        </p:txBody>
      </p:sp>
      <p:sp>
        <p:nvSpPr>
          <p:cNvPr id="3" name="Subtitle 2">
            <a:extLst>
              <a:ext uri="{FF2B5EF4-FFF2-40B4-BE49-F238E27FC236}">
                <a16:creationId xmlns:a16="http://schemas.microsoft.com/office/drawing/2014/main" id="{895DD42A-C172-4B77-AE59-2CD3F70DB1A1}"/>
              </a:ext>
            </a:extLst>
          </p:cNvPr>
          <p:cNvSpPr>
            <a:spLocks noGrp="1"/>
          </p:cNvSpPr>
          <p:nvPr>
            <p:ph type="subTitle" idx="1"/>
          </p:nvPr>
        </p:nvSpPr>
        <p:spPr>
          <a:xfrm>
            <a:off x="1524000" y="3674429"/>
            <a:ext cx="9144000" cy="1157532"/>
          </a:xfrm>
        </p:spPr>
        <p:txBody>
          <a:bodyPr>
            <a:noAutofit/>
          </a:bodyPr>
          <a:lstStyle/>
          <a:p>
            <a:r>
              <a:rPr lang="en-US" sz="2800" b="1" i="1" dirty="0">
                <a:solidFill>
                  <a:srgbClr val="0070C0"/>
                </a:solidFill>
                <a:effectLst/>
                <a:ea typeface="Times New Roman" panose="02020603050405020304" pitchFamily="18" charset="0"/>
                <a:cs typeface="Times New Roman" panose="02020603050405020304" pitchFamily="18" charset="0"/>
              </a:rPr>
              <a:t>Africa Geospatial Partnerships – </a:t>
            </a:r>
          </a:p>
          <a:p>
            <a:r>
              <a:rPr lang="en-US" sz="2800" b="1" i="1" dirty="0">
                <a:solidFill>
                  <a:srgbClr val="0070C0"/>
                </a:solidFill>
                <a:effectLst/>
                <a:ea typeface="Times New Roman" panose="02020603050405020304" pitchFamily="18" charset="0"/>
                <a:cs typeface="Times New Roman" panose="02020603050405020304" pitchFamily="18" charset="0"/>
              </a:rPr>
              <a:t>How to Guide &amp; Best Practices</a:t>
            </a:r>
            <a:endParaRPr lang="en-US" sz="2800" dirty="0">
              <a:solidFill>
                <a:srgbClr val="0070C0"/>
              </a:solidFill>
            </a:endParaRPr>
          </a:p>
        </p:txBody>
      </p:sp>
      <p:pic>
        <p:nvPicPr>
          <p:cNvPr id="8" name="Picture 7">
            <a:extLst>
              <a:ext uri="{FF2B5EF4-FFF2-40B4-BE49-F238E27FC236}">
                <a16:creationId xmlns:a16="http://schemas.microsoft.com/office/drawing/2014/main" id="{46CCA449-8F6D-A5C4-00AD-2B2F79AC68F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1893" y="681403"/>
            <a:ext cx="2983858" cy="1157531"/>
          </a:xfrm>
          <a:prstGeom prst="rect">
            <a:avLst/>
          </a:prstGeom>
        </p:spPr>
      </p:pic>
      <p:pic>
        <p:nvPicPr>
          <p:cNvPr id="9" name="Picture 2" descr="Eighth Session of the United Nations Global Geospatial Information Management for Africa (UN-GGIM: Africa) ">
            <a:extLst>
              <a:ext uri="{FF2B5EF4-FFF2-40B4-BE49-F238E27FC236}">
                <a16:creationId xmlns:a16="http://schemas.microsoft.com/office/drawing/2014/main" id="{9F20A1BA-D0B7-7A04-1BF1-BC42B55149E4}"/>
              </a:ext>
            </a:extLst>
          </p:cNvPr>
          <p:cNvPicPr>
            <a:picLocks noChangeAspect="1" noChangeArrowheads="1"/>
          </p:cNvPicPr>
          <p:nvPr/>
        </p:nvPicPr>
        <p:blipFill rotWithShape="1">
          <a:blip r:embed="rId3" cstate="hqprint">
            <a:extLst>
              <a:ext uri="{28A0092B-C50C-407E-A947-70E740481C1C}">
                <a14:useLocalDpi xmlns:a14="http://schemas.microsoft.com/office/drawing/2010/main" val="0"/>
              </a:ext>
            </a:extLst>
          </a:blip>
          <a:srcRect l="10692" r="22452"/>
          <a:stretch/>
        </p:blipFill>
        <p:spPr bwMode="auto">
          <a:xfrm>
            <a:off x="7666892" y="468351"/>
            <a:ext cx="3251928" cy="162134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6397260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7F31DA-58D2-47AE-8B55-23CAB4DA1576}"/>
              </a:ext>
            </a:extLst>
          </p:cNvPr>
          <p:cNvSpPr>
            <a:spLocks noGrp="1"/>
          </p:cNvSpPr>
          <p:nvPr>
            <p:ph type="title"/>
          </p:nvPr>
        </p:nvSpPr>
        <p:spPr>
          <a:xfrm>
            <a:off x="750277" y="164124"/>
            <a:ext cx="10316306" cy="1195754"/>
          </a:xfrm>
        </p:spPr>
        <p:txBody>
          <a:bodyPr/>
          <a:lstStyle/>
          <a:p>
            <a:r>
              <a:rPr lang="en-US" b="1" dirty="0"/>
              <a:t>WGIC - PPP Committee FOCUS: 2022-23</a:t>
            </a:r>
          </a:p>
        </p:txBody>
      </p:sp>
      <p:sp>
        <p:nvSpPr>
          <p:cNvPr id="5" name="Content Placeholder 2">
            <a:extLst>
              <a:ext uri="{FF2B5EF4-FFF2-40B4-BE49-F238E27FC236}">
                <a16:creationId xmlns:a16="http://schemas.microsoft.com/office/drawing/2014/main" id="{F1BA15A2-0C66-E7EA-489E-0B2354A37069}"/>
              </a:ext>
            </a:extLst>
          </p:cNvPr>
          <p:cNvSpPr txBox="1">
            <a:spLocks/>
          </p:cNvSpPr>
          <p:nvPr/>
        </p:nvSpPr>
        <p:spPr>
          <a:xfrm>
            <a:off x="5462955" y="1535722"/>
            <a:ext cx="5884984" cy="480218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2400" b="1" dirty="0">
                <a:solidFill>
                  <a:srgbClr val="C00000"/>
                </a:solidFill>
                <a:ea typeface="Times New Roman" panose="02020603050405020304" pitchFamily="18" charset="0"/>
                <a:cs typeface="Times New Roman" panose="02020603050405020304" pitchFamily="18" charset="0"/>
              </a:rPr>
              <a:t>Take the 5-minute survey</a:t>
            </a:r>
          </a:p>
          <a:p>
            <a:pPr marL="0" indent="0">
              <a:buNone/>
            </a:pPr>
            <a:endParaRPr lang="en-US" sz="2400" b="1" dirty="0">
              <a:solidFill>
                <a:srgbClr val="C00000"/>
              </a:solidFill>
              <a:ea typeface="Times New Roman" panose="02020603050405020304" pitchFamily="18" charset="0"/>
              <a:cs typeface="Times New Roman" panose="02020603050405020304" pitchFamily="18" charset="0"/>
            </a:endParaRPr>
          </a:p>
          <a:p>
            <a:pPr marL="0" indent="0">
              <a:buNone/>
            </a:pPr>
            <a:r>
              <a:rPr lang="en-US" sz="2200" b="1" u="sng" dirty="0">
                <a:solidFill>
                  <a:srgbClr val="0563C1"/>
                </a:solidFill>
                <a:ea typeface="Times New Roman" panose="02020603050405020304" pitchFamily="18" charset="0"/>
                <a:cs typeface="Times New Roman" panose="02020603050405020304" pitchFamily="18" charset="0"/>
                <a:hlinkClick r:id="rId2"/>
              </a:rPr>
              <a:t>http://www.empliant.com/survey/F3246B3F4-97C1-B6AC-47BA/</a:t>
            </a:r>
            <a:r>
              <a:rPr lang="en-US" sz="2200" b="1" dirty="0">
                <a:solidFill>
                  <a:srgbClr val="000000"/>
                </a:solidFill>
                <a:ea typeface="Times New Roman" panose="02020603050405020304" pitchFamily="18" charset="0"/>
                <a:cs typeface="Times New Roman" panose="02020603050405020304" pitchFamily="18" charset="0"/>
              </a:rPr>
              <a:t> </a:t>
            </a:r>
            <a:endParaRPr lang="en-US" sz="2200" b="1" i="1" dirty="0">
              <a:solidFill>
                <a:srgbClr val="000000"/>
              </a:solidFill>
              <a:ea typeface="Calibri" panose="020F0502020204030204" pitchFamily="34" charset="0"/>
              <a:cs typeface="Times New Roman" panose="02020603050405020304" pitchFamily="18" charset="0"/>
            </a:endParaRPr>
          </a:p>
          <a:p>
            <a:pPr marL="0" indent="0" algn="ctr">
              <a:buFont typeface="Arial" panose="020B0604020202020204" pitchFamily="34" charset="0"/>
              <a:buNone/>
            </a:pPr>
            <a:r>
              <a:rPr lang="en-US" b="1" i="1" dirty="0">
                <a:solidFill>
                  <a:srgbClr val="0070C0"/>
                </a:solidFill>
                <a:ea typeface="Calibri" panose="020F0502020204030204" pitchFamily="34" charset="0"/>
                <a:cs typeface="Times New Roman" panose="02020603050405020304" pitchFamily="18" charset="0"/>
              </a:rPr>
              <a:t>Scan the QR CODE </a:t>
            </a:r>
          </a:p>
          <a:p>
            <a:endParaRPr lang="en-US" b="1" i="1" dirty="0">
              <a:solidFill>
                <a:srgbClr val="000000"/>
              </a:solidFill>
              <a:ea typeface="Calibri" panose="020F0502020204030204" pitchFamily="34" charset="0"/>
              <a:cs typeface="Times New Roman" panose="02020603050405020304" pitchFamily="18" charset="0"/>
            </a:endParaRPr>
          </a:p>
          <a:p>
            <a:endParaRPr lang="en-US" b="1" i="1" dirty="0">
              <a:solidFill>
                <a:srgbClr val="000000"/>
              </a:solidFill>
              <a:ea typeface="Calibri" panose="020F0502020204030204" pitchFamily="34" charset="0"/>
              <a:cs typeface="Times New Roman" panose="02020603050405020304" pitchFamily="18" charset="0"/>
            </a:endParaRPr>
          </a:p>
          <a:p>
            <a:endParaRPr lang="en-US" b="1" i="1" dirty="0">
              <a:solidFill>
                <a:srgbClr val="000000"/>
              </a:solidFill>
              <a:ea typeface="Calibri" panose="020F0502020204030204" pitchFamily="34" charset="0"/>
              <a:cs typeface="Times New Roman" panose="02020603050405020304" pitchFamily="18" charset="0"/>
            </a:endParaRPr>
          </a:p>
          <a:p>
            <a:endParaRPr lang="en-US" dirty="0"/>
          </a:p>
        </p:txBody>
      </p:sp>
      <p:sp>
        <p:nvSpPr>
          <p:cNvPr id="9" name="TextBox 8">
            <a:extLst>
              <a:ext uri="{FF2B5EF4-FFF2-40B4-BE49-F238E27FC236}">
                <a16:creationId xmlns:a16="http://schemas.microsoft.com/office/drawing/2014/main" id="{E9960C6B-6311-A333-AD85-4D7D84B84248}"/>
              </a:ext>
            </a:extLst>
          </p:cNvPr>
          <p:cNvSpPr txBox="1"/>
          <p:nvPr/>
        </p:nvSpPr>
        <p:spPr>
          <a:xfrm>
            <a:off x="844061" y="1333162"/>
            <a:ext cx="4116513" cy="5355312"/>
          </a:xfrm>
          <a:prstGeom prst="rect">
            <a:avLst/>
          </a:prstGeom>
          <a:noFill/>
        </p:spPr>
        <p:txBody>
          <a:bodyPr wrap="square" rtlCol="0">
            <a:spAutoFit/>
          </a:bodyPr>
          <a:lstStyle/>
          <a:p>
            <a:r>
              <a:rPr lang="en-US" sz="2400" b="1" dirty="0">
                <a:solidFill>
                  <a:srgbClr val="0070C0"/>
                </a:solidFill>
              </a:rPr>
              <a:t>Africa Geospatial PPPs</a:t>
            </a:r>
            <a:endParaRPr lang="en-IN" sz="2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p>
            <a:endParaRPr lang="en-IN" dirty="0">
              <a:solidFill>
                <a:srgbClr val="000000"/>
              </a:solidFill>
              <a:latin typeface="Calibri" panose="020F0502020204030204" pitchFamily="34" charset="0"/>
              <a:ea typeface="Times New Roman" panose="02020603050405020304" pitchFamily="18" charset="0"/>
              <a:cs typeface="Calibri" panose="020F0502020204030204" pitchFamily="34" charset="0"/>
            </a:endParaRPr>
          </a:p>
          <a:p>
            <a:pPr marL="285750" indent="-285750">
              <a:buFont typeface="Wingdings" pitchFamily="2" charset="2"/>
              <a:buChar char="ü"/>
            </a:pPr>
            <a:r>
              <a:rPr lang="en-IN" sz="2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There are “strong needs and compelling stories” for the development and support of </a:t>
            </a:r>
            <a:r>
              <a:rPr lang="en-IN" sz="20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Geospatial Infrastructure</a:t>
            </a:r>
            <a:r>
              <a:rPr lang="en-IN" sz="2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and </a:t>
            </a:r>
            <a:r>
              <a:rPr lang="en-IN" sz="20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Remote Sensing/Earth Observation Sectors</a:t>
            </a:r>
            <a:r>
              <a:rPr lang="en-IN" sz="2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with Public-Private Partnerships (PPPs) in Africa</a:t>
            </a:r>
            <a:endParaRPr lang="en-IN" sz="2000" dirty="0">
              <a:effectLst/>
              <a:latin typeface="Calibri" panose="020F0502020204030204" pitchFamily="34" charset="0"/>
              <a:ea typeface="Times New Roman" panose="02020603050405020304" pitchFamily="18" charset="0"/>
            </a:endParaRPr>
          </a:p>
          <a:p>
            <a:r>
              <a:rPr lang="en-IN" sz="2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n-IN" sz="2000" dirty="0">
              <a:effectLst/>
              <a:latin typeface="Calibri" panose="020F0502020204030204" pitchFamily="34" charset="0"/>
              <a:ea typeface="Times New Roman" panose="02020603050405020304" pitchFamily="18" charset="0"/>
            </a:endParaRPr>
          </a:p>
          <a:p>
            <a:pPr marL="285750" indent="-285750">
              <a:buFont typeface="Wingdings" pitchFamily="2" charset="2"/>
              <a:buChar char="ü"/>
            </a:pPr>
            <a:r>
              <a:rPr lang="en-IN" sz="2000" dirty="0">
                <a:solidFill>
                  <a:srgbClr val="000000"/>
                </a:solidFill>
                <a:effectLst/>
                <a:latin typeface="Calibri" panose="020F0502020204030204" pitchFamily="34" charset="0"/>
                <a:ea typeface="Times New Roman" panose="02020603050405020304" pitchFamily="18" charset="0"/>
              </a:rPr>
              <a:t>The </a:t>
            </a:r>
            <a:r>
              <a:rPr lang="en-IN" sz="2000" b="1" dirty="0">
                <a:solidFill>
                  <a:srgbClr val="000000"/>
                </a:solidFill>
                <a:effectLst/>
                <a:latin typeface="Calibri" panose="020F0502020204030204" pitchFamily="34" charset="0"/>
                <a:ea typeface="Times New Roman" panose="02020603050405020304" pitchFamily="18" charset="0"/>
              </a:rPr>
              <a:t>UN-GGIM Africa</a:t>
            </a:r>
            <a:r>
              <a:rPr lang="en-IN" sz="2000" dirty="0">
                <a:solidFill>
                  <a:srgbClr val="000000"/>
                </a:solidFill>
                <a:effectLst/>
                <a:latin typeface="Calibri" panose="020F0502020204030204" pitchFamily="34" charset="0"/>
                <a:ea typeface="Times New Roman" panose="02020603050405020304" pitchFamily="18" charset="0"/>
              </a:rPr>
              <a:t> is supporting the </a:t>
            </a:r>
            <a:r>
              <a:rPr lang="en-IN" sz="2000" b="1" dirty="0">
                <a:solidFill>
                  <a:srgbClr val="000000"/>
                </a:solidFill>
                <a:effectLst/>
                <a:latin typeface="Calibri" panose="020F0502020204030204" pitchFamily="34" charset="0"/>
                <a:ea typeface="Times New Roman" panose="02020603050405020304" pitchFamily="18" charset="0"/>
              </a:rPr>
              <a:t>WGIC</a:t>
            </a:r>
            <a:r>
              <a:rPr lang="en-IN" sz="2000" dirty="0">
                <a:solidFill>
                  <a:srgbClr val="000000"/>
                </a:solidFill>
                <a:effectLst/>
                <a:latin typeface="Calibri" panose="020F0502020204030204" pitchFamily="34" charset="0"/>
                <a:ea typeface="Times New Roman" panose="02020603050405020304" pitchFamily="18" charset="0"/>
              </a:rPr>
              <a:t> to explore the potential partnership models in Africa and bring out </a:t>
            </a:r>
            <a:r>
              <a:rPr lang="en-IN" sz="2000" b="1" dirty="0">
                <a:solidFill>
                  <a:srgbClr val="000000"/>
                </a:solidFill>
                <a:effectLst/>
                <a:latin typeface="Calibri" panose="020F0502020204030204" pitchFamily="34" charset="0"/>
                <a:ea typeface="Times New Roman" panose="02020603050405020304" pitchFamily="18" charset="0"/>
              </a:rPr>
              <a:t>Africa Geospatial Partnerships – A How to Guide by mid-2023</a:t>
            </a:r>
            <a:endParaRPr lang="en-US" sz="2000" dirty="0"/>
          </a:p>
        </p:txBody>
      </p:sp>
      <p:pic>
        <p:nvPicPr>
          <p:cNvPr id="10" name="Picture 9">
            <a:extLst>
              <a:ext uri="{FF2B5EF4-FFF2-40B4-BE49-F238E27FC236}">
                <a16:creationId xmlns:a16="http://schemas.microsoft.com/office/drawing/2014/main" id="{0BC38FB2-F0C3-A5DC-7964-BA446319E97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559206" y="3962827"/>
            <a:ext cx="1647301" cy="2048144"/>
          </a:xfrm>
          <a:prstGeom prst="rect">
            <a:avLst/>
          </a:prstGeom>
          <a:ln w="57150">
            <a:solidFill>
              <a:schemeClr val="accent1"/>
            </a:solidFill>
          </a:ln>
        </p:spPr>
      </p:pic>
    </p:spTree>
    <p:extLst>
      <p:ext uri="{BB962C8B-B14F-4D97-AF65-F5344CB8AC3E}">
        <p14:creationId xmlns:p14="http://schemas.microsoft.com/office/powerpoint/2010/main" val="59759335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28F98D8-3A26-9099-F871-529A424A9787}"/>
              </a:ext>
            </a:extLst>
          </p:cNvPr>
          <p:cNvSpPr txBox="1"/>
          <p:nvPr/>
        </p:nvSpPr>
        <p:spPr>
          <a:xfrm>
            <a:off x="678094" y="808561"/>
            <a:ext cx="10109771" cy="5087547"/>
          </a:xfrm>
          <a:prstGeom prst="rect">
            <a:avLst/>
          </a:prstGeom>
          <a:noFill/>
        </p:spPr>
        <p:txBody>
          <a:bodyPr wrap="square">
            <a:spAutoFit/>
          </a:bodyPr>
          <a:lstStyle/>
          <a:p>
            <a:pPr algn="l">
              <a:lnSpc>
                <a:spcPct val="110000"/>
              </a:lnSpc>
              <a:spcAft>
                <a:spcPts val="600"/>
              </a:spcAft>
            </a:pPr>
            <a:r>
              <a:rPr lang="en-US" sz="2400" b="0" i="0" dirty="0">
                <a:solidFill>
                  <a:srgbClr val="242424"/>
                </a:solidFill>
                <a:effectLst/>
                <a:latin typeface="Arial" panose="020B0604020202020204" pitchFamily="34" charset="0"/>
                <a:cs typeface="Arial" panose="020B0604020202020204" pitchFamily="34" charset="0"/>
              </a:rPr>
              <a:t>UN-GGIM: Private Sector Network</a:t>
            </a:r>
          </a:p>
          <a:p>
            <a:pPr marL="285750" indent="-285750" algn="l">
              <a:lnSpc>
                <a:spcPct val="110000"/>
              </a:lnSpc>
              <a:spcAft>
                <a:spcPts val="600"/>
              </a:spcAft>
              <a:buFontTx/>
              <a:buChar char="-"/>
            </a:pPr>
            <a:r>
              <a:rPr lang="en-US" sz="2200" b="0" i="0" dirty="0">
                <a:solidFill>
                  <a:srgbClr val="242424"/>
                </a:solidFill>
                <a:effectLst/>
                <a:latin typeface="Arial" panose="020B0604020202020204" pitchFamily="34" charset="0"/>
                <a:cs typeface="Arial" panose="020B0604020202020204" pitchFamily="34" charset="0"/>
              </a:rPr>
              <a:t>Capacity building and technical assistance</a:t>
            </a:r>
          </a:p>
          <a:p>
            <a:pPr marL="285750" indent="-285750" algn="l">
              <a:buFontTx/>
              <a:buChar char="-"/>
            </a:pPr>
            <a:r>
              <a:rPr lang="en-US" sz="2200" b="0" i="0" dirty="0">
                <a:solidFill>
                  <a:srgbClr val="242424"/>
                </a:solidFill>
                <a:effectLst/>
                <a:latin typeface="Arial" panose="020B0604020202020204" pitchFamily="34" charset="0"/>
                <a:cs typeface="Arial" panose="020B0604020202020204" pitchFamily="34" charset="0"/>
              </a:rPr>
              <a:t> Work with member countries to unpack the SDGs, and assist the countries to accelerate their data collection and reporting strategies.  This would be in the form of success stories from other areas, case studies on where it is working etc.</a:t>
            </a:r>
          </a:p>
          <a:p>
            <a:pPr marL="285750" indent="-285750" algn="l">
              <a:buFontTx/>
              <a:buChar char="-"/>
            </a:pPr>
            <a:r>
              <a:rPr lang="en-US" sz="2200" dirty="0">
                <a:solidFill>
                  <a:srgbClr val="242424"/>
                </a:solidFill>
                <a:latin typeface="Arial" panose="020B0604020202020204" pitchFamily="34" charset="0"/>
                <a:cs typeface="Arial" panose="020B0604020202020204" pitchFamily="34" charset="0"/>
              </a:rPr>
              <a:t>L</a:t>
            </a:r>
            <a:r>
              <a:rPr lang="en-US" sz="2200" b="0" i="0" dirty="0">
                <a:solidFill>
                  <a:srgbClr val="242424"/>
                </a:solidFill>
                <a:effectLst/>
                <a:latin typeface="Arial" panose="020B0604020202020204" pitchFamily="34" charset="0"/>
                <a:cs typeface="Arial" panose="020B0604020202020204" pitchFamily="34" charset="0"/>
              </a:rPr>
              <a:t>ooking at 3 areas globally:</a:t>
            </a:r>
          </a:p>
          <a:p>
            <a:pPr marL="742950" lvl="1" indent="-285750" algn="l">
              <a:buFont typeface="+mj-lt"/>
              <a:buAutoNum type="alphaLcPeriod"/>
            </a:pPr>
            <a:r>
              <a:rPr lang="en-US" sz="2200" b="0" i="0" dirty="0">
                <a:solidFill>
                  <a:srgbClr val="242424"/>
                </a:solidFill>
                <a:effectLst/>
                <a:latin typeface="Arial" panose="020B0604020202020204" pitchFamily="34" charset="0"/>
                <a:cs typeface="Arial" panose="020B0604020202020204" pitchFamily="34" charset="0"/>
              </a:rPr>
              <a:t>The Future Geospatial Ecosystem (stakeholders, role-players, skills, data acquisition, analytics </a:t>
            </a:r>
            <a:r>
              <a:rPr lang="en-US" sz="2200" b="0" i="0" dirty="0" err="1">
                <a:solidFill>
                  <a:srgbClr val="242424"/>
                </a:solidFill>
                <a:effectLst/>
                <a:latin typeface="Arial" panose="020B0604020202020204" pitchFamily="34" charset="0"/>
                <a:cs typeface="Arial" panose="020B0604020202020204" pitchFamily="34" charset="0"/>
              </a:rPr>
              <a:t>etc</a:t>
            </a:r>
            <a:r>
              <a:rPr lang="en-US" sz="2200" b="0" i="0" dirty="0">
                <a:solidFill>
                  <a:srgbClr val="242424"/>
                </a:solidFill>
                <a:effectLst/>
                <a:latin typeface="Arial" panose="020B0604020202020204" pitchFamily="34" charset="0"/>
                <a:cs typeface="Arial" panose="020B0604020202020204" pitchFamily="34" charset="0"/>
              </a:rPr>
              <a:t>)</a:t>
            </a:r>
          </a:p>
          <a:p>
            <a:pPr marL="742950" lvl="1" indent="-285750" algn="l">
              <a:buFont typeface="+mj-lt"/>
              <a:buAutoNum type="alphaLcPeriod"/>
            </a:pPr>
            <a:r>
              <a:rPr lang="en-US" sz="2200" b="0" i="0" dirty="0">
                <a:solidFill>
                  <a:srgbClr val="242424"/>
                </a:solidFill>
                <a:effectLst/>
                <a:latin typeface="Arial" panose="020B0604020202020204" pitchFamily="34" charset="0"/>
                <a:cs typeface="Arial" panose="020B0604020202020204" pitchFamily="34" charset="0"/>
              </a:rPr>
              <a:t>Technology Trends and Innovation (including the likes of space sustainability, geospatial solutions, digital twins/BIM)</a:t>
            </a:r>
          </a:p>
          <a:p>
            <a:pPr marL="742950" lvl="1" indent="-285750" algn="l">
              <a:buFont typeface="+mj-lt"/>
              <a:buAutoNum type="alphaLcPeriod"/>
            </a:pPr>
            <a:r>
              <a:rPr lang="en-US" sz="2200" b="0" i="0" dirty="0">
                <a:solidFill>
                  <a:srgbClr val="242424"/>
                </a:solidFill>
                <a:effectLst/>
                <a:latin typeface="Arial" panose="020B0604020202020204" pitchFamily="34" charset="0"/>
                <a:cs typeface="Arial" panose="020B0604020202020204" pitchFamily="34" charset="0"/>
              </a:rPr>
              <a:t>PPP opportunities – tied into the work of the WGIC</a:t>
            </a:r>
          </a:p>
          <a:p>
            <a:pPr marL="285750" indent="-285750" algn="l">
              <a:buFontTx/>
              <a:buChar char="-"/>
            </a:pPr>
            <a:r>
              <a:rPr lang="en-US" sz="2200" b="0" i="0" dirty="0">
                <a:solidFill>
                  <a:srgbClr val="242424"/>
                </a:solidFill>
                <a:effectLst/>
                <a:latin typeface="Arial" panose="020B0604020202020204" pitchFamily="34" charset="0"/>
                <a:cs typeface="Arial" panose="020B0604020202020204" pitchFamily="34" charset="0"/>
              </a:rPr>
              <a:t>Updating the membership of the PSN, and now making available online all PSN documentation and artefacts (</a:t>
            </a:r>
            <a:r>
              <a:rPr lang="en-US" sz="2200" b="0" i="0" dirty="0">
                <a:solidFill>
                  <a:srgbClr val="242424"/>
                </a:solidFill>
                <a:effectLst/>
                <a:latin typeface="Arial" panose="020B0604020202020204" pitchFamily="34" charset="0"/>
                <a:cs typeface="Arial" panose="020B0604020202020204" pitchFamily="34" charset="0"/>
                <a:hlinkClick r:id="rId2"/>
              </a:rPr>
              <a:t>http://unggim-psn.org/index.html</a:t>
            </a:r>
            <a:r>
              <a:rPr lang="en-US" sz="2200" b="0" i="0" dirty="0">
                <a:solidFill>
                  <a:srgbClr val="242424"/>
                </a:solidFill>
                <a:effectLst/>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723270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689</TotalTime>
  <Words>182</Words>
  <Application>Microsoft Office PowerPoint</Application>
  <PresentationFormat>Widescreen</PresentationFormat>
  <Paragraphs>32</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Times New Roman</vt:lpstr>
      <vt:lpstr>Wingdings</vt:lpstr>
      <vt:lpstr>Office Theme</vt:lpstr>
      <vt:lpstr>PowerPoint Presentation</vt:lpstr>
      <vt:lpstr>PowerPoint Presentation</vt:lpstr>
      <vt:lpstr>PowerPoint Presentation</vt:lpstr>
      <vt:lpstr>Africa Geospatial PPPs</vt:lpstr>
      <vt:lpstr>WGIC - PPP Committee FOCUS: 2022-23</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Derek  Clarke</dc:creator>
  <cp:lastModifiedBy>Regev Yehuda Ben Jacob</cp:lastModifiedBy>
  <cp:revision>18</cp:revision>
  <dcterms:created xsi:type="dcterms:W3CDTF">2021-11-22T10:10:46Z</dcterms:created>
  <dcterms:modified xsi:type="dcterms:W3CDTF">2022-10-26T09:10:19Z</dcterms:modified>
</cp:coreProperties>
</file>