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4" r:id="rId1"/>
  </p:sldMasterIdLst>
  <p:notesMasterIdLst>
    <p:notesMasterId r:id="rId16"/>
  </p:notesMasterIdLst>
  <p:handoutMasterIdLst>
    <p:handoutMasterId r:id="rId17"/>
  </p:handoutMasterIdLst>
  <p:sldIdLst>
    <p:sldId id="468" r:id="rId2"/>
    <p:sldId id="610" r:id="rId3"/>
    <p:sldId id="609" r:id="rId4"/>
    <p:sldId id="471" r:id="rId5"/>
    <p:sldId id="613" r:id="rId6"/>
    <p:sldId id="611" r:id="rId7"/>
    <p:sldId id="612" r:id="rId8"/>
    <p:sldId id="604" r:id="rId9"/>
    <p:sldId id="603" r:id="rId10"/>
    <p:sldId id="617" r:id="rId11"/>
    <p:sldId id="615" r:id="rId12"/>
    <p:sldId id="474" r:id="rId13"/>
    <p:sldId id="618" r:id="rId14"/>
    <p:sldId id="412" r:id="rId15"/>
  </p:sldIdLst>
  <p:sldSz cx="9906000" cy="6858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5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EB"/>
    <a:srgbClr val="FF5B5B"/>
    <a:srgbClr val="5497D4"/>
    <a:srgbClr val="F2A36E"/>
    <a:srgbClr val="F7C5A3"/>
    <a:srgbClr val="F4A874"/>
    <a:srgbClr val="F29B60"/>
    <a:srgbClr val="F4AD7C"/>
    <a:srgbClr val="7093D2"/>
    <a:srgbClr val="F5B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0" autoAdjust="0"/>
    <p:restoredTop sz="93971" autoAdjust="0"/>
  </p:normalViewPr>
  <p:slideViewPr>
    <p:cSldViewPr snapToGrid="0" showGuides="1">
      <p:cViewPr varScale="1">
        <p:scale>
          <a:sx n="61" d="100"/>
          <a:sy n="61" d="100"/>
        </p:scale>
        <p:origin x="1012" y="88"/>
      </p:cViewPr>
      <p:guideLst>
        <p:guide orient="horz" pos="2160"/>
        <p:guide pos="312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14322"/>
    </p:cViewPr>
  </p:sorterViewPr>
  <p:notesViewPr>
    <p:cSldViewPr snapToGrid="0" showGuides="1">
      <p:cViewPr varScale="1">
        <p:scale>
          <a:sx n="84" d="100"/>
          <a:sy n="84" d="100"/>
        </p:scale>
        <p:origin x="-3702" y="-96"/>
      </p:cViewPr>
      <p:guideLst>
        <p:guide orient="horz" pos="3133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BB0A8-6C5C-4B81-878D-67E89723CD1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91F92DE-4278-4CEC-9323-7F224355ADE5}">
      <dgm:prSet phldrT="[テキスト]" custT="1"/>
      <dgm:spPr/>
      <dgm:t>
        <a:bodyPr/>
        <a:lstStyle/>
        <a:p>
          <a:r>
            <a:rPr kumimoji="1" lang="en-US" altLang="ja-JP" sz="3200" dirty="0" smtClean="0"/>
            <a:t>No Agency</a:t>
          </a:r>
          <a:endParaRPr kumimoji="1" lang="ja-JP" altLang="en-US" sz="3200" dirty="0"/>
        </a:p>
      </dgm:t>
    </dgm:pt>
    <dgm:pt modelId="{4F1052BB-3DD7-4F99-8656-2A569E17A274}" type="parTrans" cxnId="{8AA460B6-86C6-4BDB-BB00-02CC2D0B0E94}">
      <dgm:prSet/>
      <dgm:spPr/>
      <dgm:t>
        <a:bodyPr/>
        <a:lstStyle/>
        <a:p>
          <a:endParaRPr kumimoji="1" lang="ja-JP" altLang="en-US"/>
        </a:p>
      </dgm:t>
    </dgm:pt>
    <dgm:pt modelId="{EA18338F-9F97-4E96-BF3F-1080E4A02454}" type="sibTrans" cxnId="{8AA460B6-86C6-4BDB-BB00-02CC2D0B0E94}">
      <dgm:prSet/>
      <dgm:spPr/>
      <dgm:t>
        <a:bodyPr/>
        <a:lstStyle/>
        <a:p>
          <a:endParaRPr kumimoji="1" lang="ja-JP" altLang="en-US"/>
        </a:p>
      </dgm:t>
    </dgm:pt>
    <dgm:pt modelId="{3DC5D6E0-EB8D-43C2-B6AD-B561AFDEBE94}">
      <dgm:prSet phldrT="[テキスト]" custT="1"/>
      <dgm:spPr>
        <a:solidFill>
          <a:schemeClr val="accent2"/>
        </a:solidFill>
      </dgm:spPr>
      <dgm:t>
        <a:bodyPr/>
        <a:lstStyle/>
        <a:p>
          <a:r>
            <a:rPr kumimoji="1" lang="en-US" altLang="ja-JP" sz="3200" dirty="0" smtClean="0"/>
            <a:t>GIS Committee</a:t>
          </a:r>
          <a:endParaRPr kumimoji="1" lang="ja-JP" altLang="en-US" sz="3200" dirty="0"/>
        </a:p>
      </dgm:t>
    </dgm:pt>
    <dgm:pt modelId="{AD311694-75CE-4A3D-8070-DBB7C85CA7E9}" type="parTrans" cxnId="{1EBEE6CA-A647-4DEB-8EF7-B3A9AE0EE52F}">
      <dgm:prSet/>
      <dgm:spPr/>
      <dgm:t>
        <a:bodyPr/>
        <a:lstStyle/>
        <a:p>
          <a:endParaRPr kumimoji="1" lang="ja-JP" altLang="en-US"/>
        </a:p>
      </dgm:t>
    </dgm:pt>
    <dgm:pt modelId="{EF1557F6-261B-4121-8FC0-3E1A98B6E341}" type="sibTrans" cxnId="{1EBEE6CA-A647-4DEB-8EF7-B3A9AE0EE52F}">
      <dgm:prSet/>
      <dgm:spPr/>
      <dgm:t>
        <a:bodyPr/>
        <a:lstStyle/>
        <a:p>
          <a:endParaRPr kumimoji="1" lang="ja-JP" altLang="en-US"/>
        </a:p>
      </dgm:t>
    </dgm:pt>
    <dgm:pt modelId="{17880897-E0DC-422B-828D-EA0A8593C630}">
      <dgm:prSet phldrT="[テキスト]" custT="1"/>
      <dgm:spPr/>
      <dgm:t>
        <a:bodyPr/>
        <a:lstStyle/>
        <a:p>
          <a:r>
            <a:rPr kumimoji="1" lang="en-US" altLang="ja-JP" sz="2400" dirty="0" smtClean="0"/>
            <a:t>Geospatial Information Agency</a:t>
          </a:r>
          <a:endParaRPr kumimoji="1" lang="ja-JP" altLang="en-US" sz="2400" dirty="0"/>
        </a:p>
      </dgm:t>
    </dgm:pt>
    <dgm:pt modelId="{FF6AE672-8D17-4C8A-81A3-7D899AC35A15}" type="parTrans" cxnId="{77E8811E-31E3-4F27-BB7E-5E5D5373FDDA}">
      <dgm:prSet/>
      <dgm:spPr/>
      <dgm:t>
        <a:bodyPr/>
        <a:lstStyle/>
        <a:p>
          <a:endParaRPr kumimoji="1" lang="ja-JP" altLang="en-US"/>
        </a:p>
      </dgm:t>
    </dgm:pt>
    <dgm:pt modelId="{8DBB168D-ACD1-48F2-875D-87EE31BD2751}" type="sibTrans" cxnId="{77E8811E-31E3-4F27-BB7E-5E5D5373FDDA}">
      <dgm:prSet/>
      <dgm:spPr/>
      <dgm:t>
        <a:bodyPr/>
        <a:lstStyle/>
        <a:p>
          <a:endParaRPr kumimoji="1" lang="ja-JP" altLang="en-US"/>
        </a:p>
      </dgm:t>
    </dgm:pt>
    <dgm:pt modelId="{702341BB-8820-40EE-BDA4-053C71EC4FF3}" type="pres">
      <dgm:prSet presAssocID="{DF4BB0A8-6C5C-4B81-878D-67E89723CD11}" presName="CompostProcess" presStyleCnt="0">
        <dgm:presLayoutVars>
          <dgm:dir/>
          <dgm:resizeHandles val="exact"/>
        </dgm:presLayoutVars>
      </dgm:prSet>
      <dgm:spPr/>
    </dgm:pt>
    <dgm:pt modelId="{35B572F3-4FEB-4B62-925F-409D140C57E5}" type="pres">
      <dgm:prSet presAssocID="{DF4BB0A8-6C5C-4B81-878D-67E89723CD11}" presName="arrow" presStyleLbl="bgShp" presStyleIdx="0" presStyleCnt="1"/>
      <dgm:spPr/>
    </dgm:pt>
    <dgm:pt modelId="{274B1FBC-4CBB-4565-95E4-7BBAB862086A}" type="pres">
      <dgm:prSet presAssocID="{DF4BB0A8-6C5C-4B81-878D-67E89723CD11}" presName="linearProcess" presStyleCnt="0"/>
      <dgm:spPr/>
    </dgm:pt>
    <dgm:pt modelId="{22298042-DF9F-4FFE-972A-CF73B95B772C}" type="pres">
      <dgm:prSet presAssocID="{591F92DE-4278-4CEC-9323-7F224355ADE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2ED32A7-029B-4D77-B2B3-9C607F064727}" type="pres">
      <dgm:prSet presAssocID="{EA18338F-9F97-4E96-BF3F-1080E4A02454}" presName="sibTrans" presStyleCnt="0"/>
      <dgm:spPr/>
    </dgm:pt>
    <dgm:pt modelId="{22F20B02-659F-439C-8D36-D936CAD5E279}" type="pres">
      <dgm:prSet presAssocID="{3DC5D6E0-EB8D-43C2-B6AD-B561AFDEBE9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09433F6-03EC-4B57-989E-A5AF8B795B70}" type="pres">
      <dgm:prSet presAssocID="{EF1557F6-261B-4121-8FC0-3E1A98B6E341}" presName="sibTrans" presStyleCnt="0"/>
      <dgm:spPr/>
    </dgm:pt>
    <dgm:pt modelId="{8D8876CA-873E-4635-AC58-5F4CE989F500}" type="pres">
      <dgm:prSet presAssocID="{17880897-E0DC-422B-828D-EA0A8593C63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7C9C8126-631A-4132-BE99-0633FD50B41B}" type="presOf" srcId="{17880897-E0DC-422B-828D-EA0A8593C630}" destId="{8D8876CA-873E-4635-AC58-5F4CE989F500}" srcOrd="0" destOrd="0" presId="urn:microsoft.com/office/officeart/2005/8/layout/hProcess9"/>
    <dgm:cxn modelId="{8AA460B6-86C6-4BDB-BB00-02CC2D0B0E94}" srcId="{DF4BB0A8-6C5C-4B81-878D-67E89723CD11}" destId="{591F92DE-4278-4CEC-9323-7F224355ADE5}" srcOrd="0" destOrd="0" parTransId="{4F1052BB-3DD7-4F99-8656-2A569E17A274}" sibTransId="{EA18338F-9F97-4E96-BF3F-1080E4A02454}"/>
    <dgm:cxn modelId="{BE68BCB4-FB85-4F26-A4FC-6897C70ACB74}" type="presOf" srcId="{3DC5D6E0-EB8D-43C2-B6AD-B561AFDEBE94}" destId="{22F20B02-659F-439C-8D36-D936CAD5E279}" srcOrd="0" destOrd="0" presId="urn:microsoft.com/office/officeart/2005/8/layout/hProcess9"/>
    <dgm:cxn modelId="{D6F212BA-9795-43E8-9F5E-90AB76A86880}" type="presOf" srcId="{591F92DE-4278-4CEC-9323-7F224355ADE5}" destId="{22298042-DF9F-4FFE-972A-CF73B95B772C}" srcOrd="0" destOrd="0" presId="urn:microsoft.com/office/officeart/2005/8/layout/hProcess9"/>
    <dgm:cxn modelId="{D9A42280-25ED-46DC-8829-48877CFE3305}" type="presOf" srcId="{DF4BB0A8-6C5C-4B81-878D-67E89723CD11}" destId="{702341BB-8820-40EE-BDA4-053C71EC4FF3}" srcOrd="0" destOrd="0" presId="urn:microsoft.com/office/officeart/2005/8/layout/hProcess9"/>
    <dgm:cxn modelId="{1EBEE6CA-A647-4DEB-8EF7-B3A9AE0EE52F}" srcId="{DF4BB0A8-6C5C-4B81-878D-67E89723CD11}" destId="{3DC5D6E0-EB8D-43C2-B6AD-B561AFDEBE94}" srcOrd="1" destOrd="0" parTransId="{AD311694-75CE-4A3D-8070-DBB7C85CA7E9}" sibTransId="{EF1557F6-261B-4121-8FC0-3E1A98B6E341}"/>
    <dgm:cxn modelId="{77E8811E-31E3-4F27-BB7E-5E5D5373FDDA}" srcId="{DF4BB0A8-6C5C-4B81-878D-67E89723CD11}" destId="{17880897-E0DC-422B-828D-EA0A8593C630}" srcOrd="2" destOrd="0" parTransId="{FF6AE672-8D17-4C8A-81A3-7D899AC35A15}" sibTransId="{8DBB168D-ACD1-48F2-875D-87EE31BD2751}"/>
    <dgm:cxn modelId="{CCE50C13-A298-4220-91DE-55FFE8F416B3}" type="presParOf" srcId="{702341BB-8820-40EE-BDA4-053C71EC4FF3}" destId="{35B572F3-4FEB-4B62-925F-409D140C57E5}" srcOrd="0" destOrd="0" presId="urn:microsoft.com/office/officeart/2005/8/layout/hProcess9"/>
    <dgm:cxn modelId="{ECC868A4-6614-48EA-B3B0-26E6926E5D03}" type="presParOf" srcId="{702341BB-8820-40EE-BDA4-053C71EC4FF3}" destId="{274B1FBC-4CBB-4565-95E4-7BBAB862086A}" srcOrd="1" destOrd="0" presId="urn:microsoft.com/office/officeart/2005/8/layout/hProcess9"/>
    <dgm:cxn modelId="{817B2D8A-894D-4028-B6A4-91A34C38F472}" type="presParOf" srcId="{274B1FBC-4CBB-4565-95E4-7BBAB862086A}" destId="{22298042-DF9F-4FFE-972A-CF73B95B772C}" srcOrd="0" destOrd="0" presId="urn:microsoft.com/office/officeart/2005/8/layout/hProcess9"/>
    <dgm:cxn modelId="{A09C55A0-B14C-41F3-B3E5-AEC209B5C798}" type="presParOf" srcId="{274B1FBC-4CBB-4565-95E4-7BBAB862086A}" destId="{B2ED32A7-029B-4D77-B2B3-9C607F064727}" srcOrd="1" destOrd="0" presId="urn:microsoft.com/office/officeart/2005/8/layout/hProcess9"/>
    <dgm:cxn modelId="{7A9A4993-7290-4A65-B92F-F1F3CDE969E3}" type="presParOf" srcId="{274B1FBC-4CBB-4565-95E4-7BBAB862086A}" destId="{22F20B02-659F-439C-8D36-D936CAD5E279}" srcOrd="2" destOrd="0" presId="urn:microsoft.com/office/officeart/2005/8/layout/hProcess9"/>
    <dgm:cxn modelId="{32D09442-DAE4-44F6-AFDE-E59608EE47C3}" type="presParOf" srcId="{274B1FBC-4CBB-4565-95E4-7BBAB862086A}" destId="{A09433F6-03EC-4B57-989E-A5AF8B795B70}" srcOrd="3" destOrd="0" presId="urn:microsoft.com/office/officeart/2005/8/layout/hProcess9"/>
    <dgm:cxn modelId="{8438EE3E-D857-4EEB-B0C4-C049F7B7A7D9}" type="presParOf" srcId="{274B1FBC-4CBB-4565-95E4-7BBAB862086A}" destId="{8D8876CA-873E-4635-AC58-5F4CE989F50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63EAAA-52E4-448A-896A-D43C7789A088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2F353E79-B272-457B-8954-2C45D3D21E01}">
      <dgm:prSet phldrT="[テキスト]" custT="1"/>
      <dgm:spPr/>
      <dgm:t>
        <a:bodyPr/>
        <a:lstStyle/>
        <a:p>
          <a:r>
            <a:rPr kumimoji="1" lang="en-US" altLang="ja-JP" sz="6000" dirty="0" smtClean="0"/>
            <a:t>Request</a:t>
          </a:r>
          <a:endParaRPr kumimoji="1" lang="ja-JP" altLang="en-US" sz="6000" dirty="0"/>
        </a:p>
      </dgm:t>
    </dgm:pt>
    <dgm:pt modelId="{889175C3-F7DF-4087-BF23-19CAB85FCC1D}" type="parTrans" cxnId="{E7B484B2-298B-44DE-A2EE-89AA943CCDEF}">
      <dgm:prSet/>
      <dgm:spPr/>
      <dgm:t>
        <a:bodyPr/>
        <a:lstStyle/>
        <a:p>
          <a:endParaRPr kumimoji="1" lang="ja-JP" altLang="en-US"/>
        </a:p>
      </dgm:t>
    </dgm:pt>
    <dgm:pt modelId="{6EA6D023-DFDD-4411-BF39-A59BE900C5C7}" type="sibTrans" cxnId="{E7B484B2-298B-44DE-A2EE-89AA943CCDEF}">
      <dgm:prSet/>
      <dgm:spPr/>
      <dgm:t>
        <a:bodyPr/>
        <a:lstStyle/>
        <a:p>
          <a:endParaRPr kumimoji="1" lang="ja-JP" altLang="en-US"/>
        </a:p>
      </dgm:t>
    </dgm:pt>
    <dgm:pt modelId="{E500C7DC-9D33-4089-8DED-D1D9E09F0F4D}">
      <dgm:prSet phldrT="[テキスト]" custT="1"/>
      <dgm:spPr>
        <a:solidFill>
          <a:srgbClr val="FF0000"/>
        </a:solidFill>
      </dgm:spPr>
      <dgm:t>
        <a:bodyPr/>
        <a:lstStyle/>
        <a:p>
          <a:r>
            <a:rPr kumimoji="1" lang="en-US" altLang="ja-JP" sz="4000" dirty="0" smtClean="0"/>
            <a:t>Evaluation by JPN Gov.</a:t>
          </a:r>
          <a:endParaRPr kumimoji="1" lang="ja-JP" altLang="en-US" sz="4000" dirty="0"/>
        </a:p>
      </dgm:t>
    </dgm:pt>
    <dgm:pt modelId="{699D17CE-0F98-4DF1-AFCA-A92D1D640CF9}" type="parTrans" cxnId="{20E746DE-A2BE-4E89-A557-6F281F0D6180}">
      <dgm:prSet/>
      <dgm:spPr/>
      <dgm:t>
        <a:bodyPr/>
        <a:lstStyle/>
        <a:p>
          <a:endParaRPr kumimoji="1" lang="ja-JP" altLang="en-US"/>
        </a:p>
      </dgm:t>
    </dgm:pt>
    <dgm:pt modelId="{54EBA781-467B-470C-8538-0DAC4AEB81F9}" type="sibTrans" cxnId="{20E746DE-A2BE-4E89-A557-6F281F0D6180}">
      <dgm:prSet/>
      <dgm:spPr/>
      <dgm:t>
        <a:bodyPr/>
        <a:lstStyle/>
        <a:p>
          <a:endParaRPr kumimoji="1" lang="ja-JP" altLang="en-US"/>
        </a:p>
      </dgm:t>
    </dgm:pt>
    <dgm:pt modelId="{FC0237DB-6B19-431A-B995-F2EC531AC76A}">
      <dgm:prSet phldrT="[テキスト]"/>
      <dgm:spPr>
        <a:solidFill>
          <a:srgbClr val="FF0000"/>
        </a:solidFill>
      </dgm:spPr>
      <dgm:t>
        <a:bodyPr/>
        <a:lstStyle/>
        <a:p>
          <a:r>
            <a:rPr kumimoji="1" lang="en-US" altLang="ja-JP" dirty="0" smtClean="0"/>
            <a:t>Implementation</a:t>
          </a:r>
          <a:endParaRPr kumimoji="1" lang="ja-JP" altLang="en-US" dirty="0"/>
        </a:p>
      </dgm:t>
    </dgm:pt>
    <dgm:pt modelId="{3CC287A1-553E-454C-A5A3-E037902757B0}" type="parTrans" cxnId="{3E4C96F5-1A71-447E-9794-86791AD46FF8}">
      <dgm:prSet/>
      <dgm:spPr/>
      <dgm:t>
        <a:bodyPr/>
        <a:lstStyle/>
        <a:p>
          <a:endParaRPr kumimoji="1" lang="ja-JP" altLang="en-US"/>
        </a:p>
      </dgm:t>
    </dgm:pt>
    <dgm:pt modelId="{2C92F2FD-CD75-4EF3-B9FA-164D1E9BFB63}" type="sibTrans" cxnId="{3E4C96F5-1A71-447E-9794-86791AD46FF8}">
      <dgm:prSet/>
      <dgm:spPr/>
      <dgm:t>
        <a:bodyPr/>
        <a:lstStyle/>
        <a:p>
          <a:endParaRPr kumimoji="1" lang="ja-JP" altLang="en-US"/>
        </a:p>
      </dgm:t>
    </dgm:pt>
    <dgm:pt modelId="{B06CF43D-B2AC-41C0-B2CF-ED30BEDCB0FC}">
      <dgm:prSet phldrT="[テキスト]" custT="1"/>
      <dgm:spPr>
        <a:solidFill>
          <a:srgbClr val="00B050"/>
        </a:solidFill>
      </dgm:spPr>
      <dgm:t>
        <a:bodyPr/>
        <a:lstStyle/>
        <a:p>
          <a:r>
            <a:rPr kumimoji="1" lang="en-US" altLang="ja-JP" sz="4000" dirty="0" smtClean="0"/>
            <a:t>Rejection</a:t>
          </a:r>
          <a:endParaRPr kumimoji="1" lang="ja-JP" altLang="en-US" sz="4000" dirty="0"/>
        </a:p>
      </dgm:t>
    </dgm:pt>
    <dgm:pt modelId="{01247A46-A4B1-44E2-AE17-F446BADEA4DA}" type="parTrans" cxnId="{C875B0D9-ECCE-4635-BD21-67E7C2AABA97}">
      <dgm:prSet/>
      <dgm:spPr/>
      <dgm:t>
        <a:bodyPr/>
        <a:lstStyle/>
        <a:p>
          <a:endParaRPr kumimoji="1" lang="ja-JP" altLang="en-US"/>
        </a:p>
      </dgm:t>
    </dgm:pt>
    <dgm:pt modelId="{491ACFE8-F757-46A0-B2B5-DB8F297EA980}" type="sibTrans" cxnId="{C875B0D9-ECCE-4635-BD21-67E7C2AABA97}">
      <dgm:prSet/>
      <dgm:spPr/>
      <dgm:t>
        <a:bodyPr/>
        <a:lstStyle/>
        <a:p>
          <a:endParaRPr kumimoji="1" lang="ja-JP" altLang="en-US"/>
        </a:p>
      </dgm:t>
    </dgm:pt>
    <dgm:pt modelId="{C5249788-4AED-4D61-A495-50D1A51FA7B4}">
      <dgm:prSet custT="1"/>
      <dgm:spPr>
        <a:solidFill>
          <a:srgbClr val="002060"/>
        </a:solidFill>
      </dgm:spPr>
      <dgm:t>
        <a:bodyPr/>
        <a:lstStyle/>
        <a:p>
          <a:r>
            <a:rPr kumimoji="1" lang="en-US" altLang="ja-JP" sz="4800" dirty="0" smtClean="0"/>
            <a:t>Consultation </a:t>
          </a:r>
          <a:r>
            <a:rPr kumimoji="1" lang="en-US" altLang="ja-JP" sz="4800" dirty="0" smtClean="0"/>
            <a:t>   (</a:t>
          </a:r>
          <a:r>
            <a:rPr kumimoji="1" lang="en-US" altLang="ja-JP" sz="4800" dirty="0" smtClean="0"/>
            <a:t>Tsuda)</a:t>
          </a:r>
          <a:endParaRPr kumimoji="1" lang="ja-JP" altLang="en-US" sz="4800" dirty="0"/>
        </a:p>
      </dgm:t>
    </dgm:pt>
    <dgm:pt modelId="{706546E8-E31D-47BB-8D36-5E9D2FABD4CF}" type="parTrans" cxnId="{422C987B-74E2-4D88-93F3-F0982E250CC9}">
      <dgm:prSet/>
      <dgm:spPr/>
      <dgm:t>
        <a:bodyPr/>
        <a:lstStyle/>
        <a:p>
          <a:endParaRPr kumimoji="1" lang="ja-JP" altLang="en-US"/>
        </a:p>
      </dgm:t>
    </dgm:pt>
    <dgm:pt modelId="{ED4C689E-93D5-455E-BE45-4986E3ED234A}" type="sibTrans" cxnId="{422C987B-74E2-4D88-93F3-F0982E250CC9}">
      <dgm:prSet/>
      <dgm:spPr/>
      <dgm:t>
        <a:bodyPr/>
        <a:lstStyle/>
        <a:p>
          <a:endParaRPr kumimoji="1" lang="ja-JP" altLang="en-US"/>
        </a:p>
      </dgm:t>
    </dgm:pt>
    <dgm:pt modelId="{2331BD35-4137-4EAE-9AA5-AC6E7DC11FF7}">
      <dgm:prSet custT="1"/>
      <dgm:spPr>
        <a:solidFill>
          <a:srgbClr val="FF0000"/>
        </a:solidFill>
      </dgm:spPr>
      <dgm:t>
        <a:bodyPr/>
        <a:lstStyle/>
        <a:p>
          <a:r>
            <a:rPr kumimoji="1" lang="en-US" altLang="ja-JP" sz="4000" dirty="0" smtClean="0"/>
            <a:t>Acceptance</a:t>
          </a:r>
          <a:endParaRPr kumimoji="1" lang="ja-JP" altLang="en-US" sz="4000" dirty="0"/>
        </a:p>
      </dgm:t>
    </dgm:pt>
    <dgm:pt modelId="{5204FA82-AFAA-4BEC-A75A-F5170E84CA78}" type="parTrans" cxnId="{C48C698C-171F-452A-A157-0A2CA383A2C6}">
      <dgm:prSet/>
      <dgm:spPr/>
      <dgm:t>
        <a:bodyPr/>
        <a:lstStyle/>
        <a:p>
          <a:endParaRPr kumimoji="1" lang="ja-JP" altLang="en-US"/>
        </a:p>
      </dgm:t>
    </dgm:pt>
    <dgm:pt modelId="{5F331842-E6CA-4106-B66C-F22EA6E3A60E}" type="sibTrans" cxnId="{C48C698C-171F-452A-A157-0A2CA383A2C6}">
      <dgm:prSet/>
      <dgm:spPr/>
      <dgm:t>
        <a:bodyPr/>
        <a:lstStyle/>
        <a:p>
          <a:endParaRPr kumimoji="1" lang="ja-JP" altLang="en-US"/>
        </a:p>
      </dgm:t>
    </dgm:pt>
    <dgm:pt modelId="{F10BD8CC-8CD1-47FB-96F5-A3DB65F16BD1}" type="pres">
      <dgm:prSet presAssocID="{E763EAAA-52E4-448A-896A-D43C7789A08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48D4E6AD-96A4-45AD-9B74-4EE7BC7580CE}" type="pres">
      <dgm:prSet presAssocID="{C5249788-4AED-4D61-A495-50D1A51FA7B4}" presName="vertOne" presStyleCnt="0"/>
      <dgm:spPr/>
    </dgm:pt>
    <dgm:pt modelId="{DB26FAED-8838-43FA-9A55-B30EAFFAB29B}" type="pres">
      <dgm:prSet presAssocID="{C5249788-4AED-4D61-A495-50D1A51FA7B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49FCA3A7-6085-4A1F-9AD9-17F4F6403B05}" type="pres">
      <dgm:prSet presAssocID="{C5249788-4AED-4D61-A495-50D1A51FA7B4}" presName="parTransOne" presStyleCnt="0"/>
      <dgm:spPr/>
    </dgm:pt>
    <dgm:pt modelId="{F5BBC506-3FCB-4DB2-838A-382E4B1F6964}" type="pres">
      <dgm:prSet presAssocID="{C5249788-4AED-4D61-A495-50D1A51FA7B4}" presName="horzOne" presStyleCnt="0"/>
      <dgm:spPr/>
    </dgm:pt>
    <dgm:pt modelId="{9C8D56ED-3755-4712-A54B-D4F89F390B1F}" type="pres">
      <dgm:prSet presAssocID="{2F353E79-B272-457B-8954-2C45D3D21E01}" presName="vertTwo" presStyleCnt="0"/>
      <dgm:spPr/>
    </dgm:pt>
    <dgm:pt modelId="{8106E6D7-CACC-44D7-8F0E-C9D7A8921D3B}" type="pres">
      <dgm:prSet presAssocID="{2F353E79-B272-457B-8954-2C45D3D21E01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C3C3B5D1-68C6-469F-A864-BC6846AC4B0C}" type="pres">
      <dgm:prSet presAssocID="{2F353E79-B272-457B-8954-2C45D3D21E01}" presName="parTransTwo" presStyleCnt="0"/>
      <dgm:spPr/>
    </dgm:pt>
    <dgm:pt modelId="{DB61039A-4CAF-42B0-9523-9DBEB1961BCB}" type="pres">
      <dgm:prSet presAssocID="{2F353E79-B272-457B-8954-2C45D3D21E01}" presName="horzTwo" presStyleCnt="0"/>
      <dgm:spPr/>
    </dgm:pt>
    <dgm:pt modelId="{9A995850-B1E0-4B9D-A24E-E4C5324C8F83}" type="pres">
      <dgm:prSet presAssocID="{E500C7DC-9D33-4089-8DED-D1D9E09F0F4D}" presName="vertThree" presStyleCnt="0"/>
      <dgm:spPr/>
    </dgm:pt>
    <dgm:pt modelId="{16E79C8D-1260-43D4-AE72-2EB228197E00}" type="pres">
      <dgm:prSet presAssocID="{E500C7DC-9D33-4089-8DED-D1D9E09F0F4D}" presName="txThree" presStyleLbl="node3" presStyleIdx="0" presStyleCnt="1" custLinFactNeighborX="986" custLinFactNeighborY="6649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57EDDCA2-7294-4DC8-AF3C-A009AE506C40}" type="pres">
      <dgm:prSet presAssocID="{E500C7DC-9D33-4089-8DED-D1D9E09F0F4D}" presName="parTransThree" presStyleCnt="0"/>
      <dgm:spPr/>
    </dgm:pt>
    <dgm:pt modelId="{285D2157-0410-4A83-A6F8-0F460E7088D3}" type="pres">
      <dgm:prSet presAssocID="{E500C7DC-9D33-4089-8DED-D1D9E09F0F4D}" presName="horzThree" presStyleCnt="0"/>
      <dgm:spPr/>
    </dgm:pt>
    <dgm:pt modelId="{7CC3B242-CE6F-4FD6-A151-A8BE8BBF3D41}" type="pres">
      <dgm:prSet presAssocID="{2331BD35-4137-4EAE-9AA5-AC6E7DC11FF7}" presName="vertFour" presStyleCnt="0">
        <dgm:presLayoutVars>
          <dgm:chPref val="3"/>
        </dgm:presLayoutVars>
      </dgm:prSet>
      <dgm:spPr/>
    </dgm:pt>
    <dgm:pt modelId="{3D1F68A8-F37E-40E3-B777-2414FF516C3A}" type="pres">
      <dgm:prSet presAssocID="{2331BD35-4137-4EAE-9AA5-AC6E7DC11FF7}" presName="txFour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08B08D3-A159-420C-8B96-B961103EA3BF}" type="pres">
      <dgm:prSet presAssocID="{2331BD35-4137-4EAE-9AA5-AC6E7DC11FF7}" presName="parTransFour" presStyleCnt="0"/>
      <dgm:spPr/>
    </dgm:pt>
    <dgm:pt modelId="{0A5A0A67-5F41-4C5F-9164-38D203B9A113}" type="pres">
      <dgm:prSet presAssocID="{2331BD35-4137-4EAE-9AA5-AC6E7DC11FF7}" presName="horzFour" presStyleCnt="0"/>
      <dgm:spPr/>
    </dgm:pt>
    <dgm:pt modelId="{5184BC77-27D4-42C5-8C1C-EE1A3FEA3078}" type="pres">
      <dgm:prSet presAssocID="{FC0237DB-6B19-431A-B995-F2EC531AC76A}" presName="vertFour" presStyleCnt="0">
        <dgm:presLayoutVars>
          <dgm:chPref val="3"/>
        </dgm:presLayoutVars>
      </dgm:prSet>
      <dgm:spPr/>
    </dgm:pt>
    <dgm:pt modelId="{9DBA675C-8A6A-4F11-8240-E6BCDDE0B7AF}" type="pres">
      <dgm:prSet presAssocID="{FC0237DB-6B19-431A-B995-F2EC531AC76A}" presName="txFour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DB5D8064-E4E9-4227-A4C5-4592E4C735C2}" type="pres">
      <dgm:prSet presAssocID="{FC0237DB-6B19-431A-B995-F2EC531AC76A}" presName="horzFour" presStyleCnt="0"/>
      <dgm:spPr/>
    </dgm:pt>
    <dgm:pt modelId="{49D52C3F-A997-4F4E-A9DA-69F317996891}" type="pres">
      <dgm:prSet presAssocID="{5F331842-E6CA-4106-B66C-F22EA6E3A60E}" presName="sibSpaceFour" presStyleCnt="0"/>
      <dgm:spPr/>
    </dgm:pt>
    <dgm:pt modelId="{68AD496F-6AA5-48B1-ADEC-ED13384C771E}" type="pres">
      <dgm:prSet presAssocID="{B06CF43D-B2AC-41C0-B2CF-ED30BEDCB0FC}" presName="vertFour" presStyleCnt="0">
        <dgm:presLayoutVars>
          <dgm:chPref val="3"/>
        </dgm:presLayoutVars>
      </dgm:prSet>
      <dgm:spPr/>
    </dgm:pt>
    <dgm:pt modelId="{920A7D0B-DE1A-4335-AA64-447A9D9A2F32}" type="pres">
      <dgm:prSet presAssocID="{B06CF43D-B2AC-41C0-B2CF-ED30BEDCB0FC}" presName="txFour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85AFFF6B-3876-4102-A898-8DDC076DEF8D}" type="pres">
      <dgm:prSet presAssocID="{B06CF43D-B2AC-41C0-B2CF-ED30BEDCB0FC}" presName="horzFour" presStyleCnt="0"/>
      <dgm:spPr/>
    </dgm:pt>
  </dgm:ptLst>
  <dgm:cxnLst>
    <dgm:cxn modelId="{358D54FD-11E2-447A-86B3-C38C45E1CDCD}" type="presOf" srcId="{C5249788-4AED-4D61-A495-50D1A51FA7B4}" destId="{DB26FAED-8838-43FA-9A55-B30EAFFAB29B}" srcOrd="0" destOrd="0" presId="urn:microsoft.com/office/officeart/2005/8/layout/hierarchy4"/>
    <dgm:cxn modelId="{6BED38CB-E679-456E-AC64-27F159A5846D}" type="presOf" srcId="{E763EAAA-52E4-448A-896A-D43C7789A088}" destId="{F10BD8CC-8CD1-47FB-96F5-A3DB65F16BD1}" srcOrd="0" destOrd="0" presId="urn:microsoft.com/office/officeart/2005/8/layout/hierarchy4"/>
    <dgm:cxn modelId="{3E4C96F5-1A71-447E-9794-86791AD46FF8}" srcId="{2331BD35-4137-4EAE-9AA5-AC6E7DC11FF7}" destId="{FC0237DB-6B19-431A-B995-F2EC531AC76A}" srcOrd="0" destOrd="0" parTransId="{3CC287A1-553E-454C-A5A3-E037902757B0}" sibTransId="{2C92F2FD-CD75-4EF3-B9FA-164D1E9BFB63}"/>
    <dgm:cxn modelId="{1B302F02-6F23-436A-8945-CE4CCCFBF48F}" type="presOf" srcId="{FC0237DB-6B19-431A-B995-F2EC531AC76A}" destId="{9DBA675C-8A6A-4F11-8240-E6BCDDE0B7AF}" srcOrd="0" destOrd="0" presId="urn:microsoft.com/office/officeart/2005/8/layout/hierarchy4"/>
    <dgm:cxn modelId="{6241B935-8051-4AB1-8281-B9A9ED541577}" type="presOf" srcId="{E500C7DC-9D33-4089-8DED-D1D9E09F0F4D}" destId="{16E79C8D-1260-43D4-AE72-2EB228197E00}" srcOrd="0" destOrd="0" presId="urn:microsoft.com/office/officeart/2005/8/layout/hierarchy4"/>
    <dgm:cxn modelId="{20E746DE-A2BE-4E89-A557-6F281F0D6180}" srcId="{2F353E79-B272-457B-8954-2C45D3D21E01}" destId="{E500C7DC-9D33-4089-8DED-D1D9E09F0F4D}" srcOrd="0" destOrd="0" parTransId="{699D17CE-0F98-4DF1-AFCA-A92D1D640CF9}" sibTransId="{54EBA781-467B-470C-8538-0DAC4AEB81F9}"/>
    <dgm:cxn modelId="{CDA9A5C5-0290-4CC4-B0FB-4D15A63D4BE6}" type="presOf" srcId="{2331BD35-4137-4EAE-9AA5-AC6E7DC11FF7}" destId="{3D1F68A8-F37E-40E3-B777-2414FF516C3A}" srcOrd="0" destOrd="0" presId="urn:microsoft.com/office/officeart/2005/8/layout/hierarchy4"/>
    <dgm:cxn modelId="{C875B0D9-ECCE-4635-BD21-67E7C2AABA97}" srcId="{E500C7DC-9D33-4089-8DED-D1D9E09F0F4D}" destId="{B06CF43D-B2AC-41C0-B2CF-ED30BEDCB0FC}" srcOrd="1" destOrd="0" parTransId="{01247A46-A4B1-44E2-AE17-F446BADEA4DA}" sibTransId="{491ACFE8-F757-46A0-B2B5-DB8F297EA980}"/>
    <dgm:cxn modelId="{422C987B-74E2-4D88-93F3-F0982E250CC9}" srcId="{E763EAAA-52E4-448A-896A-D43C7789A088}" destId="{C5249788-4AED-4D61-A495-50D1A51FA7B4}" srcOrd="0" destOrd="0" parTransId="{706546E8-E31D-47BB-8D36-5E9D2FABD4CF}" sibTransId="{ED4C689E-93D5-455E-BE45-4986E3ED234A}"/>
    <dgm:cxn modelId="{F6FEAB4B-13C2-4E1C-AD60-2E4095B83A4F}" type="presOf" srcId="{B06CF43D-B2AC-41C0-B2CF-ED30BEDCB0FC}" destId="{920A7D0B-DE1A-4335-AA64-447A9D9A2F32}" srcOrd="0" destOrd="0" presId="urn:microsoft.com/office/officeart/2005/8/layout/hierarchy4"/>
    <dgm:cxn modelId="{AD4B5F38-8FBD-4CFE-87F5-3F07B39368F5}" type="presOf" srcId="{2F353E79-B272-457B-8954-2C45D3D21E01}" destId="{8106E6D7-CACC-44D7-8F0E-C9D7A8921D3B}" srcOrd="0" destOrd="0" presId="urn:microsoft.com/office/officeart/2005/8/layout/hierarchy4"/>
    <dgm:cxn modelId="{E7B484B2-298B-44DE-A2EE-89AA943CCDEF}" srcId="{C5249788-4AED-4D61-A495-50D1A51FA7B4}" destId="{2F353E79-B272-457B-8954-2C45D3D21E01}" srcOrd="0" destOrd="0" parTransId="{889175C3-F7DF-4087-BF23-19CAB85FCC1D}" sibTransId="{6EA6D023-DFDD-4411-BF39-A59BE900C5C7}"/>
    <dgm:cxn modelId="{C48C698C-171F-452A-A157-0A2CA383A2C6}" srcId="{E500C7DC-9D33-4089-8DED-D1D9E09F0F4D}" destId="{2331BD35-4137-4EAE-9AA5-AC6E7DC11FF7}" srcOrd="0" destOrd="0" parTransId="{5204FA82-AFAA-4BEC-A75A-F5170E84CA78}" sibTransId="{5F331842-E6CA-4106-B66C-F22EA6E3A60E}"/>
    <dgm:cxn modelId="{4FBCF074-167E-4328-99C3-77246A820EFE}" type="presParOf" srcId="{F10BD8CC-8CD1-47FB-96F5-A3DB65F16BD1}" destId="{48D4E6AD-96A4-45AD-9B74-4EE7BC7580CE}" srcOrd="0" destOrd="0" presId="urn:microsoft.com/office/officeart/2005/8/layout/hierarchy4"/>
    <dgm:cxn modelId="{0BCDA311-491E-4AE4-929F-6B557BEB94DE}" type="presParOf" srcId="{48D4E6AD-96A4-45AD-9B74-4EE7BC7580CE}" destId="{DB26FAED-8838-43FA-9A55-B30EAFFAB29B}" srcOrd="0" destOrd="0" presId="urn:microsoft.com/office/officeart/2005/8/layout/hierarchy4"/>
    <dgm:cxn modelId="{C256B5D9-CE2E-4EDD-8351-AC6B90AEADE3}" type="presParOf" srcId="{48D4E6AD-96A4-45AD-9B74-4EE7BC7580CE}" destId="{49FCA3A7-6085-4A1F-9AD9-17F4F6403B05}" srcOrd="1" destOrd="0" presId="urn:microsoft.com/office/officeart/2005/8/layout/hierarchy4"/>
    <dgm:cxn modelId="{38861EA6-71FF-4E61-AADA-E043540761BE}" type="presParOf" srcId="{48D4E6AD-96A4-45AD-9B74-4EE7BC7580CE}" destId="{F5BBC506-3FCB-4DB2-838A-382E4B1F6964}" srcOrd="2" destOrd="0" presId="urn:microsoft.com/office/officeart/2005/8/layout/hierarchy4"/>
    <dgm:cxn modelId="{DE0EF83A-9276-4017-96C2-5D7747A0AC5F}" type="presParOf" srcId="{F5BBC506-3FCB-4DB2-838A-382E4B1F6964}" destId="{9C8D56ED-3755-4712-A54B-D4F89F390B1F}" srcOrd="0" destOrd="0" presId="urn:microsoft.com/office/officeart/2005/8/layout/hierarchy4"/>
    <dgm:cxn modelId="{6B01D039-8C3E-4B9D-8E80-EA677C13D1D4}" type="presParOf" srcId="{9C8D56ED-3755-4712-A54B-D4F89F390B1F}" destId="{8106E6D7-CACC-44D7-8F0E-C9D7A8921D3B}" srcOrd="0" destOrd="0" presId="urn:microsoft.com/office/officeart/2005/8/layout/hierarchy4"/>
    <dgm:cxn modelId="{15C5E46B-000B-4517-8621-D9AAF08F41A0}" type="presParOf" srcId="{9C8D56ED-3755-4712-A54B-D4F89F390B1F}" destId="{C3C3B5D1-68C6-469F-A864-BC6846AC4B0C}" srcOrd="1" destOrd="0" presId="urn:microsoft.com/office/officeart/2005/8/layout/hierarchy4"/>
    <dgm:cxn modelId="{3CFAA2A0-27D9-48E4-B3E3-8D9335D74D21}" type="presParOf" srcId="{9C8D56ED-3755-4712-A54B-D4F89F390B1F}" destId="{DB61039A-4CAF-42B0-9523-9DBEB1961BCB}" srcOrd="2" destOrd="0" presId="urn:microsoft.com/office/officeart/2005/8/layout/hierarchy4"/>
    <dgm:cxn modelId="{CC626801-07DD-4A62-A57D-A44B34A34911}" type="presParOf" srcId="{DB61039A-4CAF-42B0-9523-9DBEB1961BCB}" destId="{9A995850-B1E0-4B9D-A24E-E4C5324C8F83}" srcOrd="0" destOrd="0" presId="urn:microsoft.com/office/officeart/2005/8/layout/hierarchy4"/>
    <dgm:cxn modelId="{21104DC9-AFA0-4794-A5E0-6E3CB612D5B8}" type="presParOf" srcId="{9A995850-B1E0-4B9D-A24E-E4C5324C8F83}" destId="{16E79C8D-1260-43D4-AE72-2EB228197E00}" srcOrd="0" destOrd="0" presId="urn:microsoft.com/office/officeart/2005/8/layout/hierarchy4"/>
    <dgm:cxn modelId="{4AC95BDF-07AC-4DA5-93A7-BD5070739832}" type="presParOf" srcId="{9A995850-B1E0-4B9D-A24E-E4C5324C8F83}" destId="{57EDDCA2-7294-4DC8-AF3C-A009AE506C40}" srcOrd="1" destOrd="0" presId="urn:microsoft.com/office/officeart/2005/8/layout/hierarchy4"/>
    <dgm:cxn modelId="{70FFDF0B-BD42-4CE6-B4D9-FAEBAE686FBF}" type="presParOf" srcId="{9A995850-B1E0-4B9D-A24E-E4C5324C8F83}" destId="{285D2157-0410-4A83-A6F8-0F460E7088D3}" srcOrd="2" destOrd="0" presId="urn:microsoft.com/office/officeart/2005/8/layout/hierarchy4"/>
    <dgm:cxn modelId="{58B095C8-4C6D-434D-9D04-E665C2B4E366}" type="presParOf" srcId="{285D2157-0410-4A83-A6F8-0F460E7088D3}" destId="{7CC3B242-CE6F-4FD6-A151-A8BE8BBF3D41}" srcOrd="0" destOrd="0" presId="urn:microsoft.com/office/officeart/2005/8/layout/hierarchy4"/>
    <dgm:cxn modelId="{3FA71EC3-1B88-4844-AB34-00A1D1DEE037}" type="presParOf" srcId="{7CC3B242-CE6F-4FD6-A151-A8BE8BBF3D41}" destId="{3D1F68A8-F37E-40E3-B777-2414FF516C3A}" srcOrd="0" destOrd="0" presId="urn:microsoft.com/office/officeart/2005/8/layout/hierarchy4"/>
    <dgm:cxn modelId="{A8A4819E-33A8-408F-B188-A6E1E7581F92}" type="presParOf" srcId="{7CC3B242-CE6F-4FD6-A151-A8BE8BBF3D41}" destId="{008B08D3-A159-420C-8B96-B961103EA3BF}" srcOrd="1" destOrd="0" presId="urn:microsoft.com/office/officeart/2005/8/layout/hierarchy4"/>
    <dgm:cxn modelId="{6B832BA0-11CF-43E4-A28D-E79328D7782A}" type="presParOf" srcId="{7CC3B242-CE6F-4FD6-A151-A8BE8BBF3D41}" destId="{0A5A0A67-5F41-4C5F-9164-38D203B9A113}" srcOrd="2" destOrd="0" presId="urn:microsoft.com/office/officeart/2005/8/layout/hierarchy4"/>
    <dgm:cxn modelId="{CEDDAEF3-703A-47CC-92D8-4E9BDFD47566}" type="presParOf" srcId="{0A5A0A67-5F41-4C5F-9164-38D203B9A113}" destId="{5184BC77-27D4-42C5-8C1C-EE1A3FEA3078}" srcOrd="0" destOrd="0" presId="urn:microsoft.com/office/officeart/2005/8/layout/hierarchy4"/>
    <dgm:cxn modelId="{FA4CA692-F197-4E23-8089-B7D72F78D179}" type="presParOf" srcId="{5184BC77-27D4-42C5-8C1C-EE1A3FEA3078}" destId="{9DBA675C-8A6A-4F11-8240-E6BCDDE0B7AF}" srcOrd="0" destOrd="0" presId="urn:microsoft.com/office/officeart/2005/8/layout/hierarchy4"/>
    <dgm:cxn modelId="{5BE443A6-883F-4C27-8867-14685BACE077}" type="presParOf" srcId="{5184BC77-27D4-42C5-8C1C-EE1A3FEA3078}" destId="{DB5D8064-E4E9-4227-A4C5-4592E4C735C2}" srcOrd="1" destOrd="0" presId="urn:microsoft.com/office/officeart/2005/8/layout/hierarchy4"/>
    <dgm:cxn modelId="{C79EFB63-0E29-4E07-8A6A-3FEC0AB40723}" type="presParOf" srcId="{285D2157-0410-4A83-A6F8-0F460E7088D3}" destId="{49D52C3F-A997-4F4E-A9DA-69F317996891}" srcOrd="1" destOrd="0" presId="urn:microsoft.com/office/officeart/2005/8/layout/hierarchy4"/>
    <dgm:cxn modelId="{08D29805-02E9-4B45-95A2-7F823CE990D0}" type="presParOf" srcId="{285D2157-0410-4A83-A6F8-0F460E7088D3}" destId="{68AD496F-6AA5-48B1-ADEC-ED13384C771E}" srcOrd="2" destOrd="0" presId="urn:microsoft.com/office/officeart/2005/8/layout/hierarchy4"/>
    <dgm:cxn modelId="{50458EF4-F52C-41C3-BC95-67760CE6CE20}" type="presParOf" srcId="{68AD496F-6AA5-48B1-ADEC-ED13384C771E}" destId="{920A7D0B-DE1A-4335-AA64-447A9D9A2F32}" srcOrd="0" destOrd="0" presId="urn:microsoft.com/office/officeart/2005/8/layout/hierarchy4"/>
    <dgm:cxn modelId="{C8435B5B-06D0-4FDC-8174-B3B3BE673866}" type="presParOf" srcId="{68AD496F-6AA5-48B1-ADEC-ED13384C771E}" destId="{85AFFF6B-3876-4102-A898-8DDC076DEF8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62AB8F-10B0-496D-B26F-33A7C812953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9035C23C-DB80-48CE-974A-63EFA56C1A3D}">
      <dgm:prSet phldrT="[テキスト]"/>
      <dgm:spPr/>
      <dgm:t>
        <a:bodyPr/>
        <a:lstStyle/>
        <a:p>
          <a:r>
            <a:rPr kumimoji="1" lang="en-US" altLang="ja-JP" dirty="0" smtClean="0"/>
            <a:t>Request Required</a:t>
          </a:r>
          <a:endParaRPr kumimoji="1" lang="ja-JP" altLang="en-US" dirty="0"/>
        </a:p>
      </dgm:t>
    </dgm:pt>
    <dgm:pt modelId="{1FCA2199-D040-4CB3-9607-665227E8248F}" type="parTrans" cxnId="{6C5EB72D-04BB-40E2-9AA2-F5DBAF1B8B50}">
      <dgm:prSet/>
      <dgm:spPr/>
      <dgm:t>
        <a:bodyPr/>
        <a:lstStyle/>
        <a:p>
          <a:endParaRPr kumimoji="1" lang="ja-JP" altLang="en-US"/>
        </a:p>
      </dgm:t>
    </dgm:pt>
    <dgm:pt modelId="{C5102265-C8A1-44DF-9C2D-7A106ECA901A}" type="sibTrans" cxnId="{6C5EB72D-04BB-40E2-9AA2-F5DBAF1B8B50}">
      <dgm:prSet/>
      <dgm:spPr/>
      <dgm:t>
        <a:bodyPr/>
        <a:lstStyle/>
        <a:p>
          <a:endParaRPr kumimoji="1" lang="ja-JP" altLang="en-US"/>
        </a:p>
      </dgm:t>
    </dgm:pt>
    <dgm:pt modelId="{636AB93E-5387-47A5-92ED-6162232F02B0}">
      <dgm:prSet phldrT="[テキスト]"/>
      <dgm:spPr/>
      <dgm:t>
        <a:bodyPr/>
        <a:lstStyle/>
        <a:p>
          <a:r>
            <a:rPr kumimoji="1" lang="en-US" altLang="ja-JP" dirty="0" smtClean="0"/>
            <a:t>Use of JICA Form</a:t>
          </a:r>
          <a:endParaRPr kumimoji="1" lang="ja-JP" altLang="en-US" dirty="0"/>
        </a:p>
      </dgm:t>
    </dgm:pt>
    <dgm:pt modelId="{AA6D5D93-B75C-42BF-8E6A-B243652E681C}" type="parTrans" cxnId="{3DEEFBF4-D06A-4C2F-8B5B-50AD1D86F0CD}">
      <dgm:prSet/>
      <dgm:spPr/>
      <dgm:t>
        <a:bodyPr/>
        <a:lstStyle/>
        <a:p>
          <a:endParaRPr kumimoji="1" lang="ja-JP" altLang="en-US"/>
        </a:p>
      </dgm:t>
    </dgm:pt>
    <dgm:pt modelId="{57F98028-3CDC-4897-9490-3D6B6B829995}" type="sibTrans" cxnId="{3DEEFBF4-D06A-4C2F-8B5B-50AD1D86F0CD}">
      <dgm:prSet/>
      <dgm:spPr/>
      <dgm:t>
        <a:bodyPr/>
        <a:lstStyle/>
        <a:p>
          <a:endParaRPr kumimoji="1" lang="ja-JP" altLang="en-US"/>
        </a:p>
      </dgm:t>
    </dgm:pt>
    <dgm:pt modelId="{E64DE095-29EA-4F8C-8331-3CA2B276A54A}">
      <dgm:prSet phldrT="[テキスト]"/>
      <dgm:spPr/>
      <dgm:t>
        <a:bodyPr/>
        <a:lstStyle/>
        <a:p>
          <a:r>
            <a:rPr kumimoji="1" lang="en-US" altLang="ja-JP" dirty="0" smtClean="0"/>
            <a:t>Via Diplomatic Channels</a:t>
          </a:r>
          <a:endParaRPr kumimoji="1" lang="ja-JP" altLang="en-US" dirty="0"/>
        </a:p>
      </dgm:t>
    </dgm:pt>
    <dgm:pt modelId="{83058C36-0EE9-45C9-A865-D76C2DEF30BC}" type="parTrans" cxnId="{D40CDD99-569B-478A-965F-525DB99C468A}">
      <dgm:prSet/>
      <dgm:spPr/>
      <dgm:t>
        <a:bodyPr/>
        <a:lstStyle/>
        <a:p>
          <a:endParaRPr kumimoji="1" lang="ja-JP" altLang="en-US"/>
        </a:p>
      </dgm:t>
    </dgm:pt>
    <dgm:pt modelId="{4645CBFA-4ED3-433D-8A8E-DEB395253968}" type="sibTrans" cxnId="{D40CDD99-569B-478A-965F-525DB99C468A}">
      <dgm:prSet/>
      <dgm:spPr/>
      <dgm:t>
        <a:bodyPr/>
        <a:lstStyle/>
        <a:p>
          <a:endParaRPr kumimoji="1" lang="ja-JP" altLang="en-US"/>
        </a:p>
      </dgm:t>
    </dgm:pt>
    <dgm:pt modelId="{6DDC6CA8-A6A8-4CED-BCBA-AA08B93B8255}">
      <dgm:prSet phldrT="[テキスト]"/>
      <dgm:spPr/>
      <dgm:t>
        <a:bodyPr/>
        <a:lstStyle/>
        <a:p>
          <a:r>
            <a:rPr kumimoji="1" lang="en-US" altLang="ja-JP" dirty="0" smtClean="0"/>
            <a:t>Punctuality</a:t>
          </a:r>
          <a:endParaRPr kumimoji="1" lang="ja-JP" altLang="en-US" dirty="0"/>
        </a:p>
      </dgm:t>
    </dgm:pt>
    <dgm:pt modelId="{CC480677-8B8A-4A76-BFB1-13D23F654CB6}" type="parTrans" cxnId="{D7733E2D-F695-499F-8A7E-E27BEC9D792E}">
      <dgm:prSet/>
      <dgm:spPr/>
      <dgm:t>
        <a:bodyPr/>
        <a:lstStyle/>
        <a:p>
          <a:endParaRPr kumimoji="1" lang="ja-JP" altLang="en-US"/>
        </a:p>
      </dgm:t>
    </dgm:pt>
    <dgm:pt modelId="{CFA0B678-1A04-4BFE-8DE0-3140A6502DC6}" type="sibTrans" cxnId="{D7733E2D-F695-499F-8A7E-E27BEC9D792E}">
      <dgm:prSet/>
      <dgm:spPr/>
      <dgm:t>
        <a:bodyPr/>
        <a:lstStyle/>
        <a:p>
          <a:endParaRPr kumimoji="1" lang="ja-JP" altLang="en-US"/>
        </a:p>
      </dgm:t>
    </dgm:pt>
    <dgm:pt modelId="{FFC20E42-D0DE-485C-9C44-4B0BCAAB50A1}" type="pres">
      <dgm:prSet presAssocID="{D062AB8F-10B0-496D-B26F-33A7C812953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249A0D70-D089-45BE-9673-2BCDBAAE5213}" type="pres">
      <dgm:prSet presAssocID="{9035C23C-DB80-48CE-974A-63EFA56C1A3D}" presName="roof" presStyleLbl="dkBgShp" presStyleIdx="0" presStyleCnt="2"/>
      <dgm:spPr/>
      <dgm:t>
        <a:bodyPr/>
        <a:lstStyle/>
        <a:p>
          <a:endParaRPr kumimoji="1" lang="ja-JP" altLang="en-US"/>
        </a:p>
      </dgm:t>
    </dgm:pt>
    <dgm:pt modelId="{396EE38A-9C2B-4788-B9C6-FA4073D2F406}" type="pres">
      <dgm:prSet presAssocID="{9035C23C-DB80-48CE-974A-63EFA56C1A3D}" presName="pillars" presStyleCnt="0"/>
      <dgm:spPr/>
    </dgm:pt>
    <dgm:pt modelId="{7477602D-57C8-4EFA-97EF-B83868324847}" type="pres">
      <dgm:prSet presAssocID="{9035C23C-DB80-48CE-974A-63EFA56C1A3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B9EA864-B3DE-480D-BE20-A29D18FBC916}" type="pres">
      <dgm:prSet presAssocID="{E64DE095-29EA-4F8C-8331-3CA2B276A54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BA4E49E-04B5-403D-A999-800B59E146A8}" type="pres">
      <dgm:prSet presAssocID="{6DDC6CA8-A6A8-4CED-BCBA-AA08B93B8255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84E7AC0-9617-4F9A-92A7-ED92A803407D}" type="pres">
      <dgm:prSet presAssocID="{9035C23C-DB80-48CE-974A-63EFA56C1A3D}" presName="base" presStyleLbl="dkBgShp" presStyleIdx="1" presStyleCnt="2"/>
      <dgm:spPr/>
    </dgm:pt>
  </dgm:ptLst>
  <dgm:cxnLst>
    <dgm:cxn modelId="{0E7EA7DB-1C82-40DF-9240-8CED6CC4B011}" type="presOf" srcId="{D062AB8F-10B0-496D-B26F-33A7C8129532}" destId="{FFC20E42-D0DE-485C-9C44-4B0BCAAB50A1}" srcOrd="0" destOrd="0" presId="urn:microsoft.com/office/officeart/2005/8/layout/hList3"/>
    <dgm:cxn modelId="{86B83DBE-09D0-4778-8666-9886225A04EA}" type="presOf" srcId="{E64DE095-29EA-4F8C-8331-3CA2B276A54A}" destId="{EB9EA864-B3DE-480D-BE20-A29D18FBC916}" srcOrd="0" destOrd="0" presId="urn:microsoft.com/office/officeart/2005/8/layout/hList3"/>
    <dgm:cxn modelId="{D7733E2D-F695-499F-8A7E-E27BEC9D792E}" srcId="{9035C23C-DB80-48CE-974A-63EFA56C1A3D}" destId="{6DDC6CA8-A6A8-4CED-BCBA-AA08B93B8255}" srcOrd="2" destOrd="0" parTransId="{CC480677-8B8A-4A76-BFB1-13D23F654CB6}" sibTransId="{CFA0B678-1A04-4BFE-8DE0-3140A6502DC6}"/>
    <dgm:cxn modelId="{3DEEFBF4-D06A-4C2F-8B5B-50AD1D86F0CD}" srcId="{9035C23C-DB80-48CE-974A-63EFA56C1A3D}" destId="{636AB93E-5387-47A5-92ED-6162232F02B0}" srcOrd="0" destOrd="0" parTransId="{AA6D5D93-B75C-42BF-8E6A-B243652E681C}" sibTransId="{57F98028-3CDC-4897-9490-3D6B6B829995}"/>
    <dgm:cxn modelId="{24DCC708-64AE-4788-BC0D-43E170235F2C}" type="presOf" srcId="{9035C23C-DB80-48CE-974A-63EFA56C1A3D}" destId="{249A0D70-D089-45BE-9673-2BCDBAAE5213}" srcOrd="0" destOrd="0" presId="urn:microsoft.com/office/officeart/2005/8/layout/hList3"/>
    <dgm:cxn modelId="{6C5EB72D-04BB-40E2-9AA2-F5DBAF1B8B50}" srcId="{D062AB8F-10B0-496D-B26F-33A7C8129532}" destId="{9035C23C-DB80-48CE-974A-63EFA56C1A3D}" srcOrd="0" destOrd="0" parTransId="{1FCA2199-D040-4CB3-9607-665227E8248F}" sibTransId="{C5102265-C8A1-44DF-9C2D-7A106ECA901A}"/>
    <dgm:cxn modelId="{BE1D63F9-955B-419A-A010-FC4EB300650A}" type="presOf" srcId="{636AB93E-5387-47A5-92ED-6162232F02B0}" destId="{7477602D-57C8-4EFA-97EF-B83868324847}" srcOrd="0" destOrd="0" presId="urn:microsoft.com/office/officeart/2005/8/layout/hList3"/>
    <dgm:cxn modelId="{BCC2AE6D-B4BD-4ECA-8AA5-70B1D4B69183}" type="presOf" srcId="{6DDC6CA8-A6A8-4CED-BCBA-AA08B93B8255}" destId="{BBA4E49E-04B5-403D-A999-800B59E146A8}" srcOrd="0" destOrd="0" presId="urn:microsoft.com/office/officeart/2005/8/layout/hList3"/>
    <dgm:cxn modelId="{D40CDD99-569B-478A-965F-525DB99C468A}" srcId="{9035C23C-DB80-48CE-974A-63EFA56C1A3D}" destId="{E64DE095-29EA-4F8C-8331-3CA2B276A54A}" srcOrd="1" destOrd="0" parTransId="{83058C36-0EE9-45C9-A865-D76C2DEF30BC}" sibTransId="{4645CBFA-4ED3-433D-8A8E-DEB395253968}"/>
    <dgm:cxn modelId="{6B286F63-EA72-490C-83EB-34E2C36174B1}" type="presParOf" srcId="{FFC20E42-D0DE-485C-9C44-4B0BCAAB50A1}" destId="{249A0D70-D089-45BE-9673-2BCDBAAE5213}" srcOrd="0" destOrd="0" presId="urn:microsoft.com/office/officeart/2005/8/layout/hList3"/>
    <dgm:cxn modelId="{57B1D90F-4887-42B1-9ABA-FE588028DF68}" type="presParOf" srcId="{FFC20E42-D0DE-485C-9C44-4B0BCAAB50A1}" destId="{396EE38A-9C2B-4788-B9C6-FA4073D2F406}" srcOrd="1" destOrd="0" presId="urn:microsoft.com/office/officeart/2005/8/layout/hList3"/>
    <dgm:cxn modelId="{D521CFB1-3E32-4A10-AC11-85A96CEDEB37}" type="presParOf" srcId="{396EE38A-9C2B-4788-B9C6-FA4073D2F406}" destId="{7477602D-57C8-4EFA-97EF-B83868324847}" srcOrd="0" destOrd="0" presId="urn:microsoft.com/office/officeart/2005/8/layout/hList3"/>
    <dgm:cxn modelId="{62B5091A-4671-4F20-A62A-28DCE21108CA}" type="presParOf" srcId="{396EE38A-9C2B-4788-B9C6-FA4073D2F406}" destId="{EB9EA864-B3DE-480D-BE20-A29D18FBC916}" srcOrd="1" destOrd="0" presId="urn:microsoft.com/office/officeart/2005/8/layout/hList3"/>
    <dgm:cxn modelId="{52C870E7-507A-4709-95B3-DD546CD2A8FC}" type="presParOf" srcId="{396EE38A-9C2B-4788-B9C6-FA4073D2F406}" destId="{BBA4E49E-04B5-403D-A999-800B59E146A8}" srcOrd="2" destOrd="0" presId="urn:microsoft.com/office/officeart/2005/8/layout/hList3"/>
    <dgm:cxn modelId="{3C10E85F-2A81-4ECC-838D-1A7DBA749B47}" type="presParOf" srcId="{FFC20E42-D0DE-485C-9C44-4B0BCAAB50A1}" destId="{B84E7AC0-9617-4F9A-92A7-ED92A803407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572F3-4FEB-4B62-925F-409D140C57E5}">
      <dsp:nvSpPr>
        <dsp:cNvPr id="0" name=""/>
        <dsp:cNvSpPr/>
      </dsp:nvSpPr>
      <dsp:spPr>
        <a:xfrm>
          <a:off x="734760" y="0"/>
          <a:ext cx="8327285" cy="432173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98042-DF9F-4FFE-972A-CF73B95B772C}">
      <dsp:nvSpPr>
        <dsp:cNvPr id="0" name=""/>
        <dsp:cNvSpPr/>
      </dsp:nvSpPr>
      <dsp:spPr>
        <a:xfrm>
          <a:off x="0" y="1296519"/>
          <a:ext cx="2939042" cy="17286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 smtClean="0"/>
            <a:t>No Agency</a:t>
          </a:r>
          <a:endParaRPr kumimoji="1" lang="ja-JP" altLang="en-US" sz="3200" kern="1200" dirty="0"/>
        </a:p>
      </dsp:txBody>
      <dsp:txXfrm>
        <a:off x="84388" y="1380907"/>
        <a:ext cx="2770266" cy="1559916"/>
      </dsp:txXfrm>
    </dsp:sp>
    <dsp:sp modelId="{22F20B02-659F-439C-8D36-D936CAD5E279}">
      <dsp:nvSpPr>
        <dsp:cNvPr id="0" name=""/>
        <dsp:cNvSpPr/>
      </dsp:nvSpPr>
      <dsp:spPr>
        <a:xfrm>
          <a:off x="3428882" y="1296519"/>
          <a:ext cx="2939042" cy="1728692"/>
        </a:xfrm>
        <a:prstGeom prst="roundRect">
          <a:avLst/>
        </a:prstGeom>
        <a:solidFill>
          <a:schemeClr val="accent2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 smtClean="0"/>
            <a:t>GIS Committee</a:t>
          </a:r>
          <a:endParaRPr kumimoji="1" lang="ja-JP" altLang="en-US" sz="3200" kern="1200" dirty="0"/>
        </a:p>
      </dsp:txBody>
      <dsp:txXfrm>
        <a:off x="3513270" y="1380907"/>
        <a:ext cx="2770266" cy="1559916"/>
      </dsp:txXfrm>
    </dsp:sp>
    <dsp:sp modelId="{8D8876CA-873E-4635-AC58-5F4CE989F500}">
      <dsp:nvSpPr>
        <dsp:cNvPr id="0" name=""/>
        <dsp:cNvSpPr/>
      </dsp:nvSpPr>
      <dsp:spPr>
        <a:xfrm>
          <a:off x="6857764" y="1296519"/>
          <a:ext cx="2939042" cy="17286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/>
            <a:t>Geospatial Information Agency</a:t>
          </a:r>
          <a:endParaRPr kumimoji="1" lang="ja-JP" altLang="en-US" sz="2400" kern="1200" dirty="0"/>
        </a:p>
      </dsp:txBody>
      <dsp:txXfrm>
        <a:off x="6942152" y="1380907"/>
        <a:ext cx="2770266" cy="15599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6FAED-8838-43FA-9A55-B30EAFFAB29B}">
      <dsp:nvSpPr>
        <dsp:cNvPr id="0" name=""/>
        <dsp:cNvSpPr/>
      </dsp:nvSpPr>
      <dsp:spPr>
        <a:xfrm>
          <a:off x="1382" y="2023"/>
          <a:ext cx="7789148" cy="912377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800" kern="1200" dirty="0" smtClean="0"/>
            <a:t>Consultation </a:t>
          </a:r>
          <a:r>
            <a:rPr kumimoji="1" lang="en-US" altLang="ja-JP" sz="4800" kern="1200" dirty="0" smtClean="0"/>
            <a:t>   (</a:t>
          </a:r>
          <a:r>
            <a:rPr kumimoji="1" lang="en-US" altLang="ja-JP" sz="4800" kern="1200" dirty="0" smtClean="0"/>
            <a:t>Tsuda)</a:t>
          </a:r>
          <a:endParaRPr kumimoji="1" lang="ja-JP" altLang="en-US" sz="4800" kern="1200" dirty="0"/>
        </a:p>
      </dsp:txBody>
      <dsp:txXfrm>
        <a:off x="28105" y="28746"/>
        <a:ext cx="7735702" cy="858931"/>
      </dsp:txXfrm>
    </dsp:sp>
    <dsp:sp modelId="{8106E6D7-CACC-44D7-8F0E-C9D7A8921D3B}">
      <dsp:nvSpPr>
        <dsp:cNvPr id="0" name=""/>
        <dsp:cNvSpPr/>
      </dsp:nvSpPr>
      <dsp:spPr>
        <a:xfrm>
          <a:off x="1382" y="995789"/>
          <a:ext cx="7789148" cy="9123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6000" kern="1200" dirty="0" smtClean="0"/>
            <a:t>Request</a:t>
          </a:r>
          <a:endParaRPr kumimoji="1" lang="ja-JP" altLang="en-US" sz="6000" kern="1200" dirty="0"/>
        </a:p>
      </dsp:txBody>
      <dsp:txXfrm>
        <a:off x="28105" y="1022512"/>
        <a:ext cx="7735702" cy="858931"/>
      </dsp:txXfrm>
    </dsp:sp>
    <dsp:sp modelId="{16E79C8D-1260-43D4-AE72-2EB228197E00}">
      <dsp:nvSpPr>
        <dsp:cNvPr id="0" name=""/>
        <dsp:cNvSpPr/>
      </dsp:nvSpPr>
      <dsp:spPr>
        <a:xfrm>
          <a:off x="2765" y="2043672"/>
          <a:ext cx="7789148" cy="912377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000" kern="1200" dirty="0" smtClean="0"/>
            <a:t>Evaluation by JPN Gov.</a:t>
          </a:r>
          <a:endParaRPr kumimoji="1" lang="ja-JP" altLang="en-US" sz="4000" kern="1200" dirty="0"/>
        </a:p>
      </dsp:txBody>
      <dsp:txXfrm>
        <a:off x="29488" y="2070395"/>
        <a:ext cx="7735702" cy="858931"/>
      </dsp:txXfrm>
    </dsp:sp>
    <dsp:sp modelId="{3D1F68A8-F37E-40E3-B777-2414FF516C3A}">
      <dsp:nvSpPr>
        <dsp:cNvPr id="0" name=""/>
        <dsp:cNvSpPr/>
      </dsp:nvSpPr>
      <dsp:spPr>
        <a:xfrm>
          <a:off x="1382" y="2983322"/>
          <a:ext cx="3854105" cy="912377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000" kern="1200" dirty="0" smtClean="0"/>
            <a:t>Acceptance</a:t>
          </a:r>
          <a:endParaRPr kumimoji="1" lang="ja-JP" altLang="en-US" sz="4000" kern="1200" dirty="0"/>
        </a:p>
      </dsp:txBody>
      <dsp:txXfrm>
        <a:off x="28105" y="3010045"/>
        <a:ext cx="3800659" cy="858931"/>
      </dsp:txXfrm>
    </dsp:sp>
    <dsp:sp modelId="{9DBA675C-8A6A-4F11-8240-E6BCDDE0B7AF}">
      <dsp:nvSpPr>
        <dsp:cNvPr id="0" name=""/>
        <dsp:cNvSpPr/>
      </dsp:nvSpPr>
      <dsp:spPr>
        <a:xfrm>
          <a:off x="1382" y="3977088"/>
          <a:ext cx="3854105" cy="912377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500" kern="1200" dirty="0" smtClean="0"/>
            <a:t>Implementation</a:t>
          </a:r>
          <a:endParaRPr kumimoji="1" lang="ja-JP" altLang="en-US" sz="3500" kern="1200" dirty="0"/>
        </a:p>
      </dsp:txBody>
      <dsp:txXfrm>
        <a:off x="28105" y="4003811"/>
        <a:ext cx="3800659" cy="858931"/>
      </dsp:txXfrm>
    </dsp:sp>
    <dsp:sp modelId="{920A7D0B-DE1A-4335-AA64-447A9D9A2F32}">
      <dsp:nvSpPr>
        <dsp:cNvPr id="0" name=""/>
        <dsp:cNvSpPr/>
      </dsp:nvSpPr>
      <dsp:spPr>
        <a:xfrm>
          <a:off x="3936425" y="2983322"/>
          <a:ext cx="3854105" cy="91237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000" kern="1200" dirty="0" smtClean="0"/>
            <a:t>Rejection</a:t>
          </a:r>
          <a:endParaRPr kumimoji="1" lang="ja-JP" altLang="en-US" sz="4000" kern="1200" dirty="0"/>
        </a:p>
      </dsp:txBody>
      <dsp:txXfrm>
        <a:off x="3963148" y="3010045"/>
        <a:ext cx="3800659" cy="8589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A0D70-D089-45BE-9673-2BCDBAAE5213}">
      <dsp:nvSpPr>
        <dsp:cNvPr id="0" name=""/>
        <dsp:cNvSpPr/>
      </dsp:nvSpPr>
      <dsp:spPr>
        <a:xfrm>
          <a:off x="0" y="0"/>
          <a:ext cx="9459249" cy="13208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6100" kern="1200" dirty="0" smtClean="0"/>
            <a:t>Request Required</a:t>
          </a:r>
          <a:endParaRPr kumimoji="1" lang="ja-JP" altLang="en-US" sz="6100" kern="1200" dirty="0"/>
        </a:p>
      </dsp:txBody>
      <dsp:txXfrm>
        <a:off x="0" y="0"/>
        <a:ext cx="9459249" cy="1320800"/>
      </dsp:txXfrm>
    </dsp:sp>
    <dsp:sp modelId="{7477602D-57C8-4EFA-97EF-B83868324847}">
      <dsp:nvSpPr>
        <dsp:cNvPr id="0" name=""/>
        <dsp:cNvSpPr/>
      </dsp:nvSpPr>
      <dsp:spPr>
        <a:xfrm>
          <a:off x="4618" y="1320800"/>
          <a:ext cx="3150003" cy="2773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100" kern="1200" dirty="0" smtClean="0"/>
            <a:t>Use of JICA Form</a:t>
          </a:r>
          <a:endParaRPr kumimoji="1" lang="ja-JP" altLang="en-US" sz="4100" kern="1200" dirty="0"/>
        </a:p>
      </dsp:txBody>
      <dsp:txXfrm>
        <a:off x="4618" y="1320800"/>
        <a:ext cx="3150003" cy="2773680"/>
      </dsp:txXfrm>
    </dsp:sp>
    <dsp:sp modelId="{EB9EA864-B3DE-480D-BE20-A29D18FBC916}">
      <dsp:nvSpPr>
        <dsp:cNvPr id="0" name=""/>
        <dsp:cNvSpPr/>
      </dsp:nvSpPr>
      <dsp:spPr>
        <a:xfrm>
          <a:off x="3154622" y="1320800"/>
          <a:ext cx="3150003" cy="2773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100" kern="1200" dirty="0" smtClean="0"/>
            <a:t>Via Diplomatic Channels</a:t>
          </a:r>
          <a:endParaRPr kumimoji="1" lang="ja-JP" altLang="en-US" sz="4100" kern="1200" dirty="0"/>
        </a:p>
      </dsp:txBody>
      <dsp:txXfrm>
        <a:off x="3154622" y="1320800"/>
        <a:ext cx="3150003" cy="2773680"/>
      </dsp:txXfrm>
    </dsp:sp>
    <dsp:sp modelId="{BBA4E49E-04B5-403D-A999-800B59E146A8}">
      <dsp:nvSpPr>
        <dsp:cNvPr id="0" name=""/>
        <dsp:cNvSpPr/>
      </dsp:nvSpPr>
      <dsp:spPr>
        <a:xfrm>
          <a:off x="6304626" y="1320800"/>
          <a:ext cx="3150003" cy="2773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100" kern="1200" dirty="0" smtClean="0"/>
            <a:t>Punctuality</a:t>
          </a:r>
          <a:endParaRPr kumimoji="1" lang="ja-JP" altLang="en-US" sz="4100" kern="1200" dirty="0"/>
        </a:p>
      </dsp:txBody>
      <dsp:txXfrm>
        <a:off x="6304626" y="1320800"/>
        <a:ext cx="3150003" cy="2773680"/>
      </dsp:txXfrm>
    </dsp:sp>
    <dsp:sp modelId="{B84E7AC0-9617-4F9A-92A7-ED92A803407D}">
      <dsp:nvSpPr>
        <dsp:cNvPr id="0" name=""/>
        <dsp:cNvSpPr/>
      </dsp:nvSpPr>
      <dsp:spPr>
        <a:xfrm>
          <a:off x="0" y="4094480"/>
          <a:ext cx="9459249" cy="30818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2393" cy="499285"/>
          </a:xfrm>
          <a:prstGeom prst="rect">
            <a:avLst/>
          </a:prstGeom>
        </p:spPr>
        <p:txBody>
          <a:bodyPr vert="horz" lIns="92512" tIns="46256" rIns="92512" bIns="46256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53704" y="3"/>
            <a:ext cx="2902681" cy="263359"/>
          </a:xfrm>
          <a:prstGeom prst="rect">
            <a:avLst/>
          </a:prstGeom>
        </p:spPr>
        <p:txBody>
          <a:bodyPr vert="horz" lIns="92512" tIns="46256" rIns="92512" bIns="46256" rtlCol="0"/>
          <a:lstStyle>
            <a:lvl1pPr algn="r">
              <a:defRPr sz="1200"/>
            </a:lvl1pPr>
          </a:lstStyle>
          <a:p>
            <a:fld id="{FCB814FC-C231-494E-BBFA-7DFDA40ACE7D}" type="datetimeFigureOut">
              <a:rPr kumimoji="1" lang="ja-JP" altLang="en-US" smtClean="0">
                <a:solidFill>
                  <a:schemeClr val="bg1">
                    <a:lumMod val="50000"/>
                  </a:schemeClr>
                </a:solidFill>
              </a:rPr>
              <a:t>2022/10/25</a:t>
            </a:fld>
            <a:endParaRPr kumimoji="1"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" y="9672197"/>
            <a:ext cx="6178415" cy="272172"/>
          </a:xfrm>
          <a:prstGeom prst="rect">
            <a:avLst/>
          </a:prstGeom>
          <a:gradFill>
            <a:gsLst>
              <a:gs pos="12000">
                <a:schemeClr val="bg1"/>
              </a:gs>
              <a:gs pos="60000">
                <a:srgbClr val="0051A4"/>
              </a:gs>
              <a:gs pos="83000">
                <a:srgbClr val="0051A4"/>
              </a:gs>
              <a:gs pos="100000">
                <a:srgbClr val="0051A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512" tIns="46256" rIns="92512" bIns="46256"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522" y="9618299"/>
            <a:ext cx="928325" cy="327389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2726788" y="9421204"/>
            <a:ext cx="1319303" cy="162104"/>
          </a:xfrm>
          <a:prstGeom prst="rect">
            <a:avLst/>
          </a:prstGeom>
        </p:spPr>
        <p:txBody>
          <a:bodyPr vert="horz" lIns="92512" tIns="46256" rIns="92512" bIns="46256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-</a:t>
            </a:r>
            <a:r>
              <a:rPr lang="ja-JP" altLang="en-US" dirty="0" smtClean="0"/>
              <a:t> </a:t>
            </a:r>
            <a:fld id="{62E8E464-7BA4-49D8-B51E-9C6CCC640B77}" type="slidenum">
              <a:rPr lang="ja-JP" altLang="en-US" smtClean="0"/>
              <a:pPr/>
              <a:t>‹#›</a:t>
            </a:fld>
            <a:r>
              <a:rPr lang="ja-JP" altLang="en-US" dirty="0" smtClean="0"/>
              <a:t> </a:t>
            </a:r>
            <a:r>
              <a:rPr lang="en-US" altLang="ja-JP" dirty="0" smtClean="0"/>
              <a:t>-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3266" y="9681023"/>
            <a:ext cx="2314674" cy="248201"/>
          </a:xfrm>
          <a:prstGeom prst="rect">
            <a:avLst/>
          </a:prstGeom>
          <a:noFill/>
        </p:spPr>
        <p:txBody>
          <a:bodyPr wrap="square" lIns="92512" tIns="46256" rIns="92512" bIns="46256" rtlCol="0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</a:rPr>
              <a:t>© PASCO CORPORATION 2014</a:t>
            </a:r>
          </a:p>
        </p:txBody>
      </p:sp>
      <p:sp>
        <p:nvSpPr>
          <p:cNvPr id="1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497941" y="9681023"/>
            <a:ext cx="1921467" cy="262983"/>
          </a:xfrm>
          <a:prstGeom prst="rect">
            <a:avLst/>
          </a:prstGeom>
        </p:spPr>
        <p:txBody>
          <a:bodyPr vert="horz" lIns="92512" tIns="46256" rIns="92512" bIns="46256" rtlCol="0" anchor="b"/>
          <a:lstStyle>
            <a:lvl1pPr algn="l">
              <a:defRPr sz="1200"/>
            </a:lvl1pPr>
          </a:lstStyle>
          <a:p>
            <a:pPr algn="ctr"/>
            <a:endParaRPr lang="ja-JP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" y="9619873"/>
            <a:ext cx="6414329" cy="29032"/>
          </a:xfrm>
          <a:prstGeom prst="rect">
            <a:avLst/>
          </a:prstGeom>
          <a:gradFill>
            <a:gsLst>
              <a:gs pos="12000">
                <a:schemeClr val="bg1"/>
              </a:gs>
              <a:gs pos="60000">
                <a:srgbClr val="FF0000"/>
              </a:gs>
              <a:gs pos="83000">
                <a:srgbClr val="FF0000"/>
              </a:gs>
              <a:gs pos="100000">
                <a:srgbClr val="FF0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512" tIns="46256" rIns="92512" bIns="46256"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05" b="30049"/>
          <a:stretch/>
        </p:blipFill>
        <p:spPr>
          <a:xfrm>
            <a:off x="2099040" y="5450880"/>
            <a:ext cx="4797588" cy="420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02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2393" cy="499285"/>
          </a:xfrm>
          <a:prstGeom prst="rect">
            <a:avLst/>
          </a:prstGeom>
        </p:spPr>
        <p:txBody>
          <a:bodyPr vert="horz" lIns="92512" tIns="46256" rIns="92512" bIns="46256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3992" y="0"/>
            <a:ext cx="2972392" cy="499285"/>
          </a:xfrm>
          <a:prstGeom prst="rect">
            <a:avLst/>
          </a:prstGeom>
        </p:spPr>
        <p:txBody>
          <a:bodyPr vert="horz" lIns="92512" tIns="46256" rIns="92512" bIns="46256" rtlCol="0"/>
          <a:lstStyle>
            <a:lvl1pPr algn="r">
              <a:defRPr sz="1200"/>
            </a:lvl1pPr>
          </a:lstStyle>
          <a:p>
            <a:fld id="{4BD2B124-C493-473A-82AF-34E42B2B7CB3}" type="datetimeFigureOut">
              <a:rPr kumimoji="1" lang="ja-JP" altLang="en-US" smtClean="0"/>
              <a:t>2022/10/25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1244600"/>
            <a:ext cx="4845050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2" tIns="46256" rIns="92512" bIns="46256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319" y="4786415"/>
            <a:ext cx="5487370" cy="3915864"/>
          </a:xfrm>
          <a:prstGeom prst="rect">
            <a:avLst/>
          </a:prstGeom>
        </p:spPr>
        <p:txBody>
          <a:bodyPr vert="horz" lIns="92512" tIns="46256" rIns="92512" bIns="4625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" y="9672197"/>
            <a:ext cx="6178415" cy="272172"/>
          </a:xfrm>
          <a:prstGeom prst="rect">
            <a:avLst/>
          </a:prstGeom>
          <a:gradFill>
            <a:gsLst>
              <a:gs pos="12000">
                <a:schemeClr val="bg1"/>
              </a:gs>
              <a:gs pos="60000">
                <a:srgbClr val="0051A4"/>
              </a:gs>
              <a:gs pos="83000">
                <a:srgbClr val="0051A4"/>
              </a:gs>
              <a:gs pos="100000">
                <a:srgbClr val="0051A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512" tIns="46256" rIns="92512" bIns="46256"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522" y="9618299"/>
            <a:ext cx="928325" cy="327389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/>
        </p:nvSpPr>
        <p:spPr>
          <a:xfrm>
            <a:off x="2726788" y="9421204"/>
            <a:ext cx="1319303" cy="162104"/>
          </a:xfrm>
          <a:prstGeom prst="rect">
            <a:avLst/>
          </a:prstGeom>
        </p:spPr>
        <p:txBody>
          <a:bodyPr vert="horz" lIns="92512" tIns="46256" rIns="92512" bIns="46256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-</a:t>
            </a:r>
            <a:r>
              <a:rPr lang="ja-JP" altLang="en-US" dirty="0" smtClean="0"/>
              <a:t> </a:t>
            </a:r>
            <a:fld id="{62E8E464-7BA4-49D8-B51E-9C6CCC640B77}" type="slidenum">
              <a:rPr lang="ja-JP" altLang="en-US" smtClean="0"/>
              <a:pPr/>
              <a:t>‹#›</a:t>
            </a:fld>
            <a:r>
              <a:rPr lang="ja-JP" altLang="en-US" dirty="0" smtClean="0"/>
              <a:t> </a:t>
            </a:r>
            <a:r>
              <a:rPr lang="en-US" altLang="ja-JP" dirty="0" smtClean="0"/>
              <a:t>-</a:t>
            </a:r>
            <a:endParaRPr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3266" y="9681023"/>
            <a:ext cx="2314674" cy="248201"/>
          </a:xfrm>
          <a:prstGeom prst="rect">
            <a:avLst/>
          </a:prstGeom>
          <a:noFill/>
        </p:spPr>
        <p:txBody>
          <a:bodyPr wrap="square" lIns="92512" tIns="46256" rIns="92512" bIns="46256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bg1"/>
                </a:solidFill>
              </a:rPr>
              <a:t>© PASCO CORPORATION 2014</a:t>
            </a:r>
          </a:p>
        </p:txBody>
      </p:sp>
      <p:sp>
        <p:nvSpPr>
          <p:cNvPr id="17" name="フッター プレースホルダー 3"/>
          <p:cNvSpPr>
            <a:spLocks noGrp="1"/>
          </p:cNvSpPr>
          <p:nvPr>
            <p:ph type="ftr" sz="quarter" idx="4"/>
          </p:nvPr>
        </p:nvSpPr>
        <p:spPr>
          <a:xfrm>
            <a:off x="2497941" y="9681023"/>
            <a:ext cx="1921467" cy="262983"/>
          </a:xfrm>
          <a:prstGeom prst="rect">
            <a:avLst/>
          </a:prstGeom>
        </p:spPr>
        <p:txBody>
          <a:bodyPr vert="horz" lIns="92512" tIns="46256" rIns="92512" bIns="46256" rtlCol="0" anchor="b"/>
          <a:lstStyle>
            <a:lvl1pPr algn="l">
              <a:defRPr sz="1200"/>
            </a:lvl1pPr>
          </a:lstStyle>
          <a:p>
            <a:pPr algn="ctr"/>
            <a:endParaRPr kumimoji="1" lang="ja-JP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" y="9619873"/>
            <a:ext cx="6414329" cy="29032"/>
          </a:xfrm>
          <a:prstGeom prst="rect">
            <a:avLst/>
          </a:prstGeom>
          <a:gradFill>
            <a:gsLst>
              <a:gs pos="12000">
                <a:schemeClr val="bg1"/>
              </a:gs>
              <a:gs pos="60000">
                <a:srgbClr val="FF0000"/>
              </a:gs>
              <a:gs pos="83000">
                <a:srgbClr val="FF0000"/>
              </a:gs>
              <a:gs pos="100000">
                <a:srgbClr val="FF0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512" tIns="46256" rIns="92512" bIns="46256"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425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26891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6223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117761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9906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en-US" altLang="ja-JP" dirty="0" smtClean="0"/>
              <a:t>Currently, JICA is in the process of evaluating the contents of the request. </a:t>
            </a:r>
          </a:p>
          <a:p>
            <a:r>
              <a:rPr kumimoji="1" lang="en-US" altLang="ja-JP" dirty="0" smtClean="0"/>
              <a:t>The result will be officially communicated to the Senegalese government next March.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261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235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7835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4799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9906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558212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3042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278387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4207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585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696178" y="1169931"/>
            <a:ext cx="5216071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0" y="533401"/>
            <a:ext cx="6667606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850" y="3843868"/>
            <a:ext cx="5367104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A04C-D7CF-4861-95F0-3F5ACF508755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E464-7BA4-49D8-B51E-9C6CCC640B7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13" name="直線コネクタ 12"/>
          <p:cNvCxnSpPr/>
          <p:nvPr userDrawn="1"/>
        </p:nvCxnSpPr>
        <p:spPr>
          <a:xfrm>
            <a:off x="742950" y="3428993"/>
            <a:ext cx="842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7789" y="5651996"/>
            <a:ext cx="3310415" cy="41456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05" b="30049"/>
          <a:stretch/>
        </p:blipFill>
        <p:spPr>
          <a:xfrm>
            <a:off x="6386744" y="3421690"/>
            <a:ext cx="3517866" cy="31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1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7850" y="533400"/>
            <a:ext cx="87503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dirty="0" smtClean="0"/>
              <a:t>図を追加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5502" y="3843867"/>
            <a:ext cx="78881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8EA-B09F-4C97-9264-D1353869D1EA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 smtClean="0"/>
              <a:t>-</a:t>
            </a:r>
            <a:r>
              <a:rPr lang="ja-JP" altLang="en-US" dirty="0" smtClean="0"/>
              <a:t> </a:t>
            </a:r>
            <a:fld id="{62E8E464-7BA4-49D8-B51E-9C6CCC640B77}" type="slidenum">
              <a:rPr lang="ja-JP" altLang="en-US" smtClean="0"/>
              <a:pPr/>
              <a:t>‹#›</a:t>
            </a:fld>
            <a:r>
              <a:rPr lang="ja-JP" altLang="en-US" dirty="0" smtClean="0"/>
              <a:t> </a:t>
            </a:r>
            <a:r>
              <a:rPr lang="en-US" altLang="ja-JP" dirty="0" smtClean="0"/>
              <a:t>-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937516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7503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114800"/>
            <a:ext cx="6915515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8EA-B09F-4C97-9264-D1353869D1EA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 smtClean="0"/>
              <a:t>-</a:t>
            </a:r>
            <a:r>
              <a:rPr lang="ja-JP" altLang="en-US" dirty="0" smtClean="0"/>
              <a:t> </a:t>
            </a:r>
            <a:fld id="{62E8E464-7BA4-49D8-B51E-9C6CCC640B77}" type="slidenum">
              <a:rPr lang="ja-JP" altLang="en-US" smtClean="0"/>
              <a:pPr/>
              <a:t>‹#›</a:t>
            </a:fld>
            <a:r>
              <a:rPr lang="ja-JP" altLang="en-US" dirty="0" smtClean="0"/>
              <a:t> </a:t>
            </a:r>
            <a:r>
              <a:rPr lang="en-US" altLang="ja-JP" dirty="0" smtClean="0"/>
              <a:t>-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62673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0" y="533400"/>
            <a:ext cx="743143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55701" y="3429000"/>
            <a:ext cx="6936006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301070"/>
            <a:ext cx="6914224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8EA-B09F-4C97-9264-D1353869D1EA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 smtClean="0"/>
              <a:t>-</a:t>
            </a:r>
            <a:r>
              <a:rPr lang="ja-JP" altLang="en-US" dirty="0" smtClean="0"/>
              <a:t> </a:t>
            </a:r>
            <a:fld id="{62E8E464-7BA4-49D8-B51E-9C6CCC640B77}" type="slidenum">
              <a:rPr lang="ja-JP" altLang="en-US" smtClean="0"/>
              <a:pPr/>
              <a:t>‹#›</a:t>
            </a:fld>
            <a:r>
              <a:rPr lang="ja-JP" altLang="en-US" dirty="0" smtClean="0"/>
              <a:t> </a:t>
            </a:r>
            <a:r>
              <a:rPr lang="en-US" altLang="ja-JP" dirty="0" smtClean="0"/>
              <a:t>-</a:t>
            </a:r>
            <a:endParaRPr lang="ja-JP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62950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3429000"/>
            <a:ext cx="6914224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5132981"/>
            <a:ext cx="6915515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8EA-B09F-4C97-9264-D1353869D1EA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 smtClean="0"/>
              <a:t>-</a:t>
            </a:r>
            <a:r>
              <a:rPr lang="ja-JP" altLang="en-US" dirty="0" smtClean="0"/>
              <a:t> </a:t>
            </a:r>
            <a:fld id="{62E8E464-7BA4-49D8-B51E-9C6CCC640B77}" type="slidenum">
              <a:rPr lang="ja-JP" altLang="en-US" smtClean="0"/>
              <a:pPr/>
              <a:t>‹#›</a:t>
            </a:fld>
            <a:r>
              <a:rPr lang="ja-JP" altLang="en-US" dirty="0" smtClean="0"/>
              <a:t> </a:t>
            </a:r>
            <a:r>
              <a:rPr lang="en-US" altLang="ja-JP" dirty="0" smtClean="0"/>
              <a:t>-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029192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1" y="533400"/>
            <a:ext cx="7431435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886200"/>
            <a:ext cx="6914224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953000"/>
            <a:ext cx="691422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8EA-B09F-4C97-9264-D1353869D1EA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 smtClean="0"/>
              <a:t>-</a:t>
            </a:r>
            <a:r>
              <a:rPr lang="ja-JP" altLang="en-US" dirty="0" smtClean="0"/>
              <a:t> </a:t>
            </a:r>
            <a:fld id="{62E8E464-7BA4-49D8-B51E-9C6CCC640B77}" type="slidenum">
              <a:rPr lang="ja-JP" altLang="en-US" smtClean="0"/>
              <a:pPr/>
              <a:t>‹#›</a:t>
            </a:fld>
            <a:r>
              <a:rPr lang="ja-JP" altLang="en-US" dirty="0" smtClean="0"/>
              <a:t> </a:t>
            </a:r>
            <a:r>
              <a:rPr lang="en-US" altLang="ja-JP" dirty="0" smtClean="0"/>
              <a:t>-</a:t>
            </a:r>
            <a:endParaRPr lang="ja-JP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435789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152796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928534"/>
            <a:ext cx="6914224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766736"/>
            <a:ext cx="691422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8EA-B09F-4C97-9264-D1353869D1EA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 smtClean="0"/>
              <a:t>-</a:t>
            </a:r>
            <a:r>
              <a:rPr lang="ja-JP" altLang="en-US" dirty="0" smtClean="0"/>
              <a:t> </a:t>
            </a:r>
            <a:fld id="{62E8E464-7BA4-49D8-B51E-9C6CCC640B77}" type="slidenum">
              <a:rPr lang="ja-JP" altLang="en-US" smtClean="0"/>
              <a:pPr/>
              <a:t>‹#›</a:t>
            </a:fld>
            <a:r>
              <a:rPr lang="ja-JP" altLang="en-US" dirty="0" smtClean="0"/>
              <a:t> </a:t>
            </a:r>
            <a:r>
              <a:rPr lang="en-US" altLang="ja-JP" dirty="0" smtClean="0"/>
              <a:t>-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200151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1" y="533401"/>
            <a:ext cx="7101106" cy="376767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B24B-F41A-4540-8EEC-C29B4F79802D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E464-7BA4-49D8-B51E-9C6CCC640B7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0553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3606" y="533400"/>
            <a:ext cx="221454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0" y="533400"/>
            <a:ext cx="6337513" cy="548640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F989E-5397-49EE-B0F5-E72D9FFD7EC0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E464-7BA4-49D8-B51E-9C6CCC640B7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454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1" y="533400"/>
            <a:ext cx="7101106" cy="3767670"/>
          </a:xfrm>
        </p:spPr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C42F-EA91-460E-9436-9A6C9B1CB0C6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E464-7BA4-49D8-B51E-9C6CCC640B7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216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1981200"/>
            <a:ext cx="6936007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487334"/>
            <a:ext cx="6936006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D4350-0632-4F67-B357-AFC21C62564D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E464-7BA4-49D8-B51E-9C6CCC640B7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643605" y="3429001"/>
            <a:ext cx="504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05" b="30049"/>
          <a:stretch/>
        </p:blipFill>
        <p:spPr>
          <a:xfrm>
            <a:off x="6386744" y="3421690"/>
            <a:ext cx="3517866" cy="31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5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77851" y="533401"/>
            <a:ext cx="4279131" cy="3767667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050892" y="533400"/>
            <a:ext cx="4277258" cy="37592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8EA-B09F-4C97-9264-D1353869D1EA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 smtClean="0"/>
              <a:t>-</a:t>
            </a:r>
            <a:r>
              <a:rPr lang="ja-JP" altLang="en-US" dirty="0" smtClean="0"/>
              <a:t> </a:t>
            </a:r>
            <a:fld id="{62E8E464-7BA4-49D8-B51E-9C6CCC640B77}" type="slidenum">
              <a:rPr lang="ja-JP" altLang="en-US" smtClean="0"/>
              <a:pPr/>
              <a:t>‹#›</a:t>
            </a:fld>
            <a:r>
              <a:rPr lang="ja-JP" altLang="en-US" dirty="0" smtClean="0"/>
              <a:t> </a:t>
            </a:r>
            <a:r>
              <a:rPr lang="en-US" altLang="ja-JP" dirty="0" smtClean="0"/>
              <a:t>-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49108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1" y="533400"/>
            <a:ext cx="4026605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49" y="1143001"/>
            <a:ext cx="4274256" cy="3158067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9601" y="566738"/>
            <a:ext cx="407772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0893" y="1143000"/>
            <a:ext cx="4286430" cy="3149600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6CED-B3EE-49D9-9922-CBB48E543356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E464-7BA4-49D8-B51E-9C6CCC640B7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761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37B0-CC05-45CB-9D8E-44851499E325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E464-7BA4-49D8-B51E-9C6CCC640B7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000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E464-7BA4-49D8-B51E-9C6CCC640B7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938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223" y="533400"/>
            <a:ext cx="34671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533400"/>
            <a:ext cx="4808651" cy="54864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0223" y="2209803"/>
            <a:ext cx="34671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A2A1-C9A8-42DC-AF5F-29D58FE3A81E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E464-7BA4-49D8-B51E-9C6CCC640B7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092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450" y="1447800"/>
            <a:ext cx="3860196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25500" y="914400"/>
            <a:ext cx="3554389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dirty="0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0696" y="2743200"/>
            <a:ext cx="3861242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F38EA-B09F-4C97-9264-D1353869D1EA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7850" y="6172201"/>
            <a:ext cx="6296034" cy="365125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dirty="0" smtClean="0"/>
              <a:t>-</a:t>
            </a:r>
            <a:r>
              <a:rPr lang="ja-JP" altLang="en-US" dirty="0" smtClean="0"/>
              <a:t> </a:t>
            </a:r>
            <a:fld id="{62E8E464-7BA4-49D8-B51E-9C6CCC640B77}" type="slidenum">
              <a:rPr lang="ja-JP" altLang="en-US" smtClean="0"/>
              <a:pPr/>
              <a:t>‹#›</a:t>
            </a:fld>
            <a:r>
              <a:rPr lang="ja-JP" altLang="en-US" dirty="0" smtClean="0"/>
              <a:t> </a:t>
            </a:r>
            <a:r>
              <a:rPr lang="en-US" altLang="ja-JP" dirty="0" smtClean="0"/>
              <a:t>-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89829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226565" y="3894668"/>
            <a:ext cx="2676327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533401"/>
            <a:ext cx="7101106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9432" y="6172204"/>
            <a:ext cx="130050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51F38EA-B09F-4C97-9264-D1353869D1EA}" type="datetimeFigureOut">
              <a:rPr lang="en-US" smtClean="0"/>
              <a:t>10/25/2022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172201"/>
            <a:ext cx="629603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2295" y="5578479"/>
            <a:ext cx="928316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altLang="ja-JP" dirty="0" smtClean="0"/>
              <a:t>-</a:t>
            </a:r>
            <a:r>
              <a:rPr lang="ja-JP" altLang="en-US" dirty="0" smtClean="0"/>
              <a:t> </a:t>
            </a:r>
            <a:fld id="{62E8E464-7BA4-49D8-B51E-9C6CCC640B77}" type="slidenum">
              <a:rPr lang="ja-JP" altLang="en-US" smtClean="0"/>
              <a:pPr/>
              <a:t>‹#›</a:t>
            </a:fld>
            <a:r>
              <a:rPr lang="ja-JP" altLang="en-US" dirty="0" smtClean="0"/>
              <a:t> </a:t>
            </a:r>
            <a:r>
              <a:rPr lang="en-US" altLang="ja-JP" dirty="0" smtClean="0"/>
              <a:t>-</a:t>
            </a:r>
            <a:endParaRPr lang="ja-JP" altLang="en-US" dirty="0"/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" r="6121" b="17422"/>
          <a:stretch/>
        </p:blipFill>
        <p:spPr>
          <a:xfrm>
            <a:off x="8979839" y="6464929"/>
            <a:ext cx="914401" cy="39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05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3135" y="275702"/>
            <a:ext cx="9239430" cy="1719261"/>
          </a:xfrm>
        </p:spPr>
        <p:txBody>
          <a:bodyPr>
            <a:noAutofit/>
          </a:bodyPr>
          <a:lstStyle/>
          <a:p>
            <a:r>
              <a:rPr lang="en-US" altLang="ja-JP" sz="6600" cap="small" dirty="0" smtClean="0">
                <a:solidFill>
                  <a:schemeClr val="bg1"/>
                </a:solidFill>
                <a:ea typeface="HGS創英角ｺﾞｼｯｸUB" panose="020B0900000000000000" pitchFamily="50" charset="-128"/>
              </a:rPr>
              <a:t>Use of JICA </a:t>
            </a:r>
            <a:r>
              <a:rPr lang="en-US" altLang="ja-JP" sz="6600" cap="small" dirty="0">
                <a:solidFill>
                  <a:schemeClr val="bg1"/>
                </a:solidFill>
                <a:ea typeface="HGS創英角ｺﾞｼｯｸUB" panose="020B0900000000000000" pitchFamily="50" charset="-128"/>
              </a:rPr>
              <a:t>Technical </a:t>
            </a:r>
            <a:r>
              <a:rPr lang="en-US" altLang="ja-JP" sz="6600" cap="small" dirty="0" smtClean="0">
                <a:solidFill>
                  <a:schemeClr val="bg1"/>
                </a:solidFill>
                <a:ea typeface="HGS創英角ｺﾞｼｯｸUB" panose="020B0900000000000000" pitchFamily="50" charset="-128"/>
              </a:rPr>
              <a:t>Cooperation</a:t>
            </a:r>
            <a:endParaRPr kumimoji="1" lang="ja-JP" altLang="en-US" sz="6600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E464-7BA4-49D8-B51E-9C6CCC640B77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6687" y="4207207"/>
            <a:ext cx="64305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26 Oct</a:t>
            </a:r>
            <a:r>
              <a:rPr kumimoji="1" lang="en-US" altLang="ja-JP" sz="4000" dirty="0" smtClean="0"/>
              <a:t>. 2022</a:t>
            </a:r>
          </a:p>
          <a:p>
            <a:r>
              <a:rPr kumimoji="1" lang="en-US" altLang="ja-JP" sz="4000" dirty="0" smtClean="0"/>
              <a:t>UNGGIM AFRICA</a:t>
            </a:r>
          </a:p>
          <a:p>
            <a:r>
              <a:rPr lang="en-US" altLang="ja-JP" sz="4000" dirty="0" smtClean="0"/>
              <a:t>Addis Ababa, Ethiopia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6146199"/>
            <a:ext cx="8938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* Japan International Cooperation Agency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4619" y="2639420"/>
            <a:ext cx="5060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 smtClean="0"/>
              <a:t>Kaoru </a:t>
            </a:r>
            <a:r>
              <a:rPr kumimoji="1" lang="en-US" altLang="ja-JP" sz="5400" dirty="0" smtClean="0"/>
              <a:t>Tsuda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8000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4379" y="0"/>
            <a:ext cx="9892146" cy="1524000"/>
          </a:xfrm>
        </p:spPr>
        <p:txBody>
          <a:bodyPr>
            <a:noAutofit/>
          </a:bodyPr>
          <a:lstStyle/>
          <a:p>
            <a:r>
              <a:rPr lang="en-US" altLang="ja-JP" sz="4800" dirty="0" smtClean="0"/>
              <a:t>geospatial information agency in </a:t>
            </a:r>
            <a:r>
              <a:rPr lang="en-US" altLang="ja-JP" sz="4800" dirty="0" smtClean="0">
                <a:solidFill>
                  <a:srgbClr val="FF0000"/>
                </a:solidFill>
              </a:rPr>
              <a:t>Djibouti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E464-7BA4-49D8-B51E-9C6CCC640B77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graphicFrame>
        <p:nvGraphicFramePr>
          <p:cNvPr id="5" name="図表 4"/>
          <p:cNvGraphicFramePr/>
          <p:nvPr>
            <p:extLst>
              <p:ext uri="{D42A27DB-BD31-4B8C-83A1-F6EECF244321}">
                <p14:modId xmlns:p14="http://schemas.microsoft.com/office/powerpoint/2010/main" val="939302208"/>
              </p:ext>
            </p:extLst>
          </p:nvPr>
        </p:nvGraphicFramePr>
        <p:xfrm>
          <a:off x="44316" y="716787"/>
          <a:ext cx="9796807" cy="4321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7778387" y="1564558"/>
            <a:ext cx="1443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Future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05278" y="4558037"/>
            <a:ext cx="6626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u="sng" dirty="0" smtClean="0"/>
              <a:t>JICA’s Cooperation</a:t>
            </a:r>
            <a:r>
              <a:rPr kumimoji="1" lang="ja-JP" altLang="en-US" sz="4800" u="sng" dirty="0" smtClean="0"/>
              <a:t> </a:t>
            </a:r>
            <a:endParaRPr kumimoji="1" lang="en-US" altLang="ja-JP" sz="4800" u="sng" dirty="0" smtClean="0"/>
          </a:p>
        </p:txBody>
      </p:sp>
      <p:sp>
        <p:nvSpPr>
          <p:cNvPr id="10" name="右中かっこ 9"/>
          <p:cNvSpPr/>
          <p:nvPr/>
        </p:nvSpPr>
        <p:spPr>
          <a:xfrm rot="5400000">
            <a:off x="4844780" y="1163410"/>
            <a:ext cx="866334" cy="6288695"/>
          </a:xfrm>
          <a:prstGeom prst="rightBrace">
            <a:avLst>
              <a:gd name="adj1" fmla="val 8333"/>
              <a:gd name="adj2" fmla="val 47980"/>
            </a:avLst>
          </a:prstGeom>
          <a:ln w="762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4379" y="5625997"/>
            <a:ext cx="901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GIS Committee Would </a:t>
            </a:r>
            <a:r>
              <a:rPr kumimoji="1" lang="en-US" altLang="ja-JP" sz="4000" dirty="0" smtClean="0"/>
              <a:t>Like to Join </a:t>
            </a:r>
            <a:r>
              <a:rPr kumimoji="1" lang="en-US" altLang="ja-JP" sz="4000" dirty="0" smtClean="0"/>
              <a:t>Geospatial </a:t>
            </a:r>
            <a:r>
              <a:rPr kumimoji="1" lang="en-US" altLang="ja-JP" sz="4000" dirty="0" smtClean="0"/>
              <a:t>Info. Society </a:t>
            </a:r>
            <a:r>
              <a:rPr kumimoji="1" lang="en-US" altLang="ja-JP" sz="4000" dirty="0" smtClean="0"/>
              <a:t>!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4686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616" y="0"/>
            <a:ext cx="9811406" cy="1524000"/>
          </a:xfrm>
        </p:spPr>
        <p:txBody>
          <a:bodyPr>
            <a:noAutofit/>
          </a:bodyPr>
          <a:lstStyle/>
          <a:p>
            <a:r>
              <a:rPr kumimoji="1" lang="en-US" altLang="ja-JP" sz="4800" dirty="0" smtClean="0"/>
              <a:t>Road map to implementation</a:t>
            </a:r>
            <a:endParaRPr kumimoji="1" lang="ja-JP" altLang="en-US" sz="4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E464-7BA4-49D8-B51E-9C6CCC640B77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graphicFrame>
        <p:nvGraphicFramePr>
          <p:cNvPr id="4" name="図表 3"/>
          <p:cNvGraphicFramePr/>
          <p:nvPr>
            <p:extLst>
              <p:ext uri="{D42A27DB-BD31-4B8C-83A1-F6EECF244321}">
                <p14:modId xmlns:p14="http://schemas.microsoft.com/office/powerpoint/2010/main" val="1765243720"/>
              </p:ext>
            </p:extLst>
          </p:nvPr>
        </p:nvGraphicFramePr>
        <p:xfrm>
          <a:off x="1094539" y="1399268"/>
          <a:ext cx="7791914" cy="4891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下矢印 17"/>
          <p:cNvSpPr/>
          <p:nvPr/>
        </p:nvSpPr>
        <p:spPr>
          <a:xfrm>
            <a:off x="198450" y="1524000"/>
            <a:ext cx="767255" cy="4561109"/>
          </a:xfrm>
          <a:prstGeom prst="downArrow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58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719271" y="-144740"/>
            <a:ext cx="9186729" cy="1524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ja-JP" sz="4800" dirty="0" smtClean="0"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Preparation of request</a:t>
            </a:r>
            <a:endParaRPr lang="ja-JP" altLang="en-US" sz="4800" dirty="0">
              <a:latin typeface="+mn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E464-7BA4-49D8-B51E-9C6CCC640B77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graphicFrame>
        <p:nvGraphicFramePr>
          <p:cNvPr id="6" name="図表 5"/>
          <p:cNvGraphicFramePr/>
          <p:nvPr>
            <p:extLst>
              <p:ext uri="{D42A27DB-BD31-4B8C-83A1-F6EECF244321}">
                <p14:modId xmlns:p14="http://schemas.microsoft.com/office/powerpoint/2010/main" val="4168611979"/>
              </p:ext>
            </p:extLst>
          </p:nvPr>
        </p:nvGraphicFramePr>
        <p:xfrm>
          <a:off x="189247" y="1555530"/>
          <a:ext cx="9459249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458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690" y="729153"/>
            <a:ext cx="3244923" cy="226119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13" y="702544"/>
            <a:ext cx="2911410" cy="222186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275" y="-473457"/>
            <a:ext cx="10291411" cy="1524000"/>
          </a:xfrm>
        </p:spPr>
        <p:txBody>
          <a:bodyPr/>
          <a:lstStyle/>
          <a:p>
            <a:r>
              <a:rPr kumimoji="1" lang="en-US" altLang="ja-JP" dirty="0" smtClean="0"/>
              <a:t>Case study: Project </a:t>
            </a:r>
            <a:r>
              <a:rPr kumimoji="1" lang="en-US" altLang="ja-JP" dirty="0" smtClean="0"/>
              <a:t>formulation in </a:t>
            </a:r>
            <a:r>
              <a:rPr kumimoji="1" lang="en-US" altLang="ja-JP" dirty="0" smtClean="0"/>
              <a:t>senegal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E464-7BA4-49D8-B51E-9C6CCC640B77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691" y="5018362"/>
            <a:ext cx="6276975" cy="1743075"/>
          </a:xfrm>
          <a:prstGeom prst="rect">
            <a:avLst/>
          </a:prstGeom>
        </p:spPr>
      </p:pic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102395" y="1087698"/>
            <a:ext cx="3840100" cy="55879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umimoji="1"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umimoji="1"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umimoji="1"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umimoji="1"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umimoji="1"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umimoji="1"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umimoji="1"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umimoji="1"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kumimoji="1"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dirty="0" smtClean="0">
                <a:solidFill>
                  <a:schemeClr val="tx1"/>
                </a:solidFill>
              </a:rPr>
              <a:t>2019 </a:t>
            </a:r>
            <a:r>
              <a:rPr lang="en-US" altLang="ja-JP" sz="2800" dirty="0" smtClean="0">
                <a:solidFill>
                  <a:schemeClr val="tx1"/>
                </a:solidFill>
              </a:rPr>
              <a:t>GGIM </a:t>
            </a:r>
            <a:r>
              <a:rPr lang="en-US" altLang="ja-JP" sz="2800" dirty="0" smtClean="0">
                <a:solidFill>
                  <a:schemeClr val="tx1"/>
                </a:solidFill>
              </a:rPr>
              <a:t>AFRICA</a:t>
            </a:r>
          </a:p>
          <a:p>
            <a:pPr marL="0" indent="0">
              <a:buNone/>
            </a:pPr>
            <a:r>
              <a:rPr lang="en-US" altLang="ja-JP" sz="2800" dirty="0" smtClean="0">
                <a:solidFill>
                  <a:schemeClr val="tx1"/>
                </a:solidFill>
              </a:rPr>
              <a:t>         Visit Senegal</a:t>
            </a:r>
          </a:p>
          <a:p>
            <a:pPr marL="0" indent="0">
              <a:buNone/>
            </a:pPr>
            <a:endParaRPr lang="en-US" altLang="ja-JP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ja-JP" sz="2800" dirty="0" smtClean="0">
                <a:solidFill>
                  <a:schemeClr val="tx1"/>
                </a:solidFill>
              </a:rPr>
              <a:t>2021 </a:t>
            </a:r>
            <a:r>
              <a:rPr lang="en-US" altLang="ja-JP" sz="2800" dirty="0" smtClean="0">
                <a:solidFill>
                  <a:schemeClr val="tx1"/>
                </a:solidFill>
              </a:rPr>
              <a:t>Visit Senegal</a:t>
            </a:r>
          </a:p>
          <a:p>
            <a:pPr marL="0" indent="0">
              <a:buNone/>
            </a:pPr>
            <a:r>
              <a:rPr lang="en-US" altLang="ja-JP" sz="2800" dirty="0" smtClean="0">
                <a:solidFill>
                  <a:schemeClr val="tx1"/>
                </a:solidFill>
              </a:rPr>
              <a:t>2022 Visit Senegal</a:t>
            </a:r>
          </a:p>
          <a:p>
            <a:pPr marL="0" indent="0">
              <a:buNone/>
            </a:pPr>
            <a:r>
              <a:rPr lang="en-US" altLang="ja-JP" sz="2800" dirty="0" smtClean="0">
                <a:solidFill>
                  <a:schemeClr val="tx1"/>
                </a:solidFill>
              </a:rPr>
              <a:t>         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ja-JP" sz="2800" dirty="0" smtClean="0">
                <a:solidFill>
                  <a:schemeClr val="tx1"/>
                </a:solidFill>
              </a:rPr>
              <a:t>Under </a:t>
            </a:r>
            <a:r>
              <a:rPr lang="en-US" altLang="ja-JP" sz="2800" dirty="0" smtClean="0">
                <a:solidFill>
                  <a:schemeClr val="tx1"/>
                </a:solidFill>
              </a:rPr>
              <a:t>Evaluation  </a:t>
            </a:r>
          </a:p>
          <a:p>
            <a:pPr marL="0" indent="0">
              <a:buNone/>
            </a:pPr>
            <a:endParaRPr lang="en-US" altLang="ja-JP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ja-JP" altLang="en-US" sz="28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690" y="2595405"/>
            <a:ext cx="3731111" cy="229407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070" y="2645986"/>
            <a:ext cx="2993009" cy="224349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280" y="2461197"/>
            <a:ext cx="2161656" cy="926424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47829" y="5196113"/>
            <a:ext cx="3286558" cy="52322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FF0000"/>
                </a:solidFill>
              </a:rPr>
              <a:t>SUBMIT REQUEST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4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E464-7BA4-49D8-B51E-9C6CCC640B77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50458" y="2071270"/>
            <a:ext cx="47436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ja-JP" sz="3600" dirty="0" smtClean="0"/>
              <a:t>Messenger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ja-JP" sz="3600" dirty="0" smtClean="0"/>
              <a:t>WhatsApp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ja-JP" sz="3600" dirty="0" smtClean="0"/>
              <a:t>Viber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n-US" altLang="ja-JP" sz="3600" dirty="0" smtClean="0"/>
              <a:t>Telegram</a:t>
            </a:r>
          </a:p>
          <a:p>
            <a:endParaRPr kumimoji="1" lang="en-US" altLang="ja-JP" sz="4400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5876" y="-241274"/>
            <a:ext cx="8016372" cy="1524000"/>
          </a:xfrm>
        </p:spPr>
        <p:txBody>
          <a:bodyPr>
            <a:noAutofit/>
          </a:bodyPr>
          <a:lstStyle/>
          <a:p>
            <a:r>
              <a:rPr kumimoji="1" lang="en-US" altLang="ja-JP" sz="4800" dirty="0" smtClean="0"/>
              <a:t>Contact me at any time</a:t>
            </a:r>
            <a:endParaRPr kumimoji="1" lang="ja-JP" altLang="en-US" sz="48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2" y="1079530"/>
            <a:ext cx="5725973" cy="5504355"/>
          </a:xfrm>
          <a:prstGeom prst="ellipse">
            <a:avLst/>
          </a:prstGeom>
          <a:ln w="762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テキスト ボックス 7"/>
          <p:cNvSpPr txBox="1"/>
          <p:nvPr/>
        </p:nvSpPr>
        <p:spPr>
          <a:xfrm>
            <a:off x="144274" y="6399834"/>
            <a:ext cx="3809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2015 New York</a:t>
            </a:r>
            <a:endParaRPr kumimoji="1" lang="ja-JP" altLang="en-US" sz="2000" dirty="0"/>
          </a:p>
        </p:txBody>
      </p:sp>
      <p:sp>
        <p:nvSpPr>
          <p:cNvPr id="9" name="正方形/長方形 8"/>
          <p:cNvSpPr/>
          <p:nvPr/>
        </p:nvSpPr>
        <p:spPr>
          <a:xfrm>
            <a:off x="5718462" y="1424939"/>
            <a:ext cx="3948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>
                <a:solidFill>
                  <a:schemeClr val="bg1"/>
                </a:solidFill>
              </a:rPr>
              <a:t>+81 90 9305 7188</a:t>
            </a:r>
          </a:p>
        </p:txBody>
      </p:sp>
    </p:spTree>
    <p:extLst>
      <p:ext uri="{BB962C8B-B14F-4D97-AF65-F5344CB8AC3E}">
        <p14:creationId xmlns:p14="http://schemas.microsoft.com/office/powerpoint/2010/main" val="29606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9844" y="-130222"/>
            <a:ext cx="7897559" cy="1499616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>
                <a:latin typeface="+mn-lt"/>
              </a:rPr>
              <a:t>Self-Introduction</a:t>
            </a:r>
            <a:endParaRPr kumimoji="1" lang="ja-JP" altLang="en-US" sz="4000" dirty="0">
              <a:latin typeface="+mn-lt"/>
            </a:endParaRP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37" y="3840673"/>
            <a:ext cx="5387538" cy="2904351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E464-7BA4-49D8-B51E-9C6CCC640B77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640" y="102424"/>
            <a:ext cx="4090771" cy="373107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640" y="3126332"/>
            <a:ext cx="4090771" cy="36186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38224" y="1090759"/>
            <a:ext cx="528104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/>
              <a:t>1st Visit in Africa in </a:t>
            </a:r>
            <a:r>
              <a:rPr lang="en-US" altLang="ja-JP" sz="3200" dirty="0" smtClean="0"/>
              <a:t>1995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4 Grandchildren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17 times in Ethiopia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37 Countries in Africa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553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273" y="-227889"/>
            <a:ext cx="9388335" cy="1499616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+mn-lt"/>
              </a:rPr>
              <a:t>My Participation of Geo-Info Conference</a:t>
            </a:r>
            <a:r>
              <a:rPr lang="ja-JP" altLang="en-US" dirty="0">
                <a:latin typeface="+mn-lt"/>
              </a:rPr>
              <a:t> </a:t>
            </a:r>
            <a:r>
              <a:rPr lang="en-US" altLang="ja-JP" dirty="0" smtClean="0">
                <a:latin typeface="+mn-lt"/>
              </a:rPr>
              <a:t>in </a:t>
            </a:r>
            <a:r>
              <a:rPr lang="en-US" altLang="ja-JP" dirty="0" smtClean="0">
                <a:latin typeface="+mn-lt"/>
              </a:rPr>
              <a:t>africa</a:t>
            </a:r>
            <a:endParaRPr kumimoji="1" lang="ja-JP" altLang="en-US" dirty="0">
              <a:latin typeface="+mn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E464-7BA4-49D8-B51E-9C6CCC640B77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628133"/>
              </p:ext>
            </p:extLst>
          </p:nvPr>
        </p:nvGraphicFramePr>
        <p:xfrm>
          <a:off x="71171" y="1244604"/>
          <a:ext cx="3528047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370">
                  <a:extLst>
                    <a:ext uri="{9D8B030D-6E8A-4147-A177-3AD203B41FA5}">
                      <a16:colId xmlns:a16="http://schemas.microsoft.com/office/drawing/2014/main" val="585746512"/>
                    </a:ext>
                  </a:extLst>
                </a:gridCol>
                <a:gridCol w="2653677">
                  <a:extLst>
                    <a:ext uri="{9D8B030D-6E8A-4147-A177-3AD203B41FA5}">
                      <a16:colId xmlns:a16="http://schemas.microsoft.com/office/drawing/2014/main" val="506968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/>
                        <a:t>My Participation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3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2001</a:t>
                      </a:r>
                      <a:endParaRPr kumimoji="1" lang="ja-JP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CODI 2</a:t>
                      </a:r>
                      <a:endParaRPr kumimoji="1" lang="ja-JP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294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2003</a:t>
                      </a:r>
                      <a:endParaRPr kumimoji="1" lang="ja-JP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CODI 3</a:t>
                      </a:r>
                      <a:endParaRPr kumimoji="1" lang="ja-JP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329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2007</a:t>
                      </a:r>
                      <a:endParaRPr kumimoji="1" lang="ja-JP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CODI 5</a:t>
                      </a:r>
                      <a:endParaRPr kumimoji="1" lang="ja-JP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945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2009</a:t>
                      </a:r>
                      <a:endParaRPr kumimoji="1" lang="ja-JP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CODIST 1</a:t>
                      </a:r>
                      <a:endParaRPr kumimoji="1" lang="ja-JP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463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2011</a:t>
                      </a:r>
                      <a:endParaRPr kumimoji="1" lang="ja-JP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CODIST</a:t>
                      </a:r>
                      <a:r>
                        <a:rPr kumimoji="1" lang="en-US" altLang="ja-JP" sz="2200" baseline="0" dirty="0" smtClean="0"/>
                        <a:t> 2</a:t>
                      </a:r>
                      <a:endParaRPr kumimoji="1" lang="ja-JP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275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2014</a:t>
                      </a:r>
                      <a:endParaRPr kumimoji="1" lang="ja-JP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GGIM </a:t>
                      </a:r>
                      <a:r>
                        <a:rPr kumimoji="1" lang="en-US" altLang="ja-JP" sz="2200" baseline="0" dirty="0" smtClean="0"/>
                        <a:t>Tunisia</a:t>
                      </a:r>
                      <a:endParaRPr kumimoji="1" lang="ja-JP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099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2015</a:t>
                      </a:r>
                      <a:endParaRPr kumimoji="1" lang="ja-JP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GGIM </a:t>
                      </a:r>
                      <a:r>
                        <a:rPr kumimoji="1" lang="en-US" altLang="ja-JP" sz="2200" baseline="0" dirty="0" smtClean="0"/>
                        <a:t>Kenya</a:t>
                      </a:r>
                      <a:endParaRPr kumimoji="1" lang="ja-JP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159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2016</a:t>
                      </a:r>
                      <a:endParaRPr kumimoji="1" lang="ja-JP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GGIM Ethiopia</a:t>
                      </a:r>
                      <a:endParaRPr kumimoji="1" lang="ja-JP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918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2017</a:t>
                      </a:r>
                      <a:endParaRPr kumimoji="1" lang="ja-JP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GGIM Ethiopia</a:t>
                      </a:r>
                      <a:endParaRPr kumimoji="1" lang="ja-JP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885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2019</a:t>
                      </a:r>
                      <a:endParaRPr kumimoji="1" lang="ja-JP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GGIM Rwanda</a:t>
                      </a:r>
                      <a:endParaRPr kumimoji="1" lang="ja-JP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6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>
                          <a:solidFill>
                            <a:srgbClr val="FF0000"/>
                          </a:solidFill>
                        </a:rPr>
                        <a:t>2022</a:t>
                      </a:r>
                      <a:endParaRPr kumimoji="1" lang="ja-JP" alt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200" dirty="0" smtClean="0">
                          <a:solidFill>
                            <a:srgbClr val="FF0000"/>
                          </a:solidFill>
                        </a:rPr>
                        <a:t>GGIM Ethiopia</a:t>
                      </a:r>
                      <a:endParaRPr kumimoji="1" lang="ja-JP" alt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974929"/>
                  </a:ext>
                </a:extLst>
              </a:tr>
            </a:tbl>
          </a:graphicData>
        </a:graphic>
      </p:graphicFrame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927" y="1168331"/>
            <a:ext cx="5276088" cy="283464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953" y="3751626"/>
            <a:ext cx="3792047" cy="269254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210" y="4653262"/>
            <a:ext cx="2994284" cy="2151834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8503207" y="2206201"/>
            <a:ext cx="109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2003</a:t>
            </a:r>
            <a:endParaRPr kumimoji="1"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21842" y="4130042"/>
            <a:ext cx="1232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2011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18741" y="6375692"/>
            <a:ext cx="128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2016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0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42"/>
          <p:cNvSpPr>
            <a:spLocks noGrp="1"/>
          </p:cNvSpPr>
          <p:nvPr>
            <p:ph type="sldNum" sz="quarter" idx="12"/>
          </p:nvPr>
        </p:nvSpPr>
        <p:spPr>
          <a:xfrm>
            <a:off x="4305105" y="6645742"/>
            <a:ext cx="1295787" cy="160811"/>
          </a:xfrm>
        </p:spPr>
        <p:txBody>
          <a:bodyPr/>
          <a:lstStyle/>
          <a:p>
            <a:fld id="{62E8E464-7BA4-49D8-B51E-9C6CCC640B77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grpSp>
        <p:nvGrpSpPr>
          <p:cNvPr id="5" name="グループ化 4"/>
          <p:cNvGrpSpPr>
            <a:grpSpLocks noChangeAspect="1"/>
          </p:cNvGrpSpPr>
          <p:nvPr/>
        </p:nvGrpSpPr>
        <p:grpSpPr>
          <a:xfrm>
            <a:off x="115610" y="1875755"/>
            <a:ext cx="7090498" cy="4889390"/>
            <a:chOff x="509576" y="1133964"/>
            <a:chExt cx="7700919" cy="5672590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5450" y="3864430"/>
              <a:ext cx="3925045" cy="2942124"/>
            </a:xfrm>
            <a:prstGeom prst="rect">
              <a:avLst/>
            </a:prstGeom>
          </p:spPr>
        </p:pic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576" y="1143000"/>
              <a:ext cx="3862948" cy="2895578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576" y="3976244"/>
              <a:ext cx="3775875" cy="2830309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4444" y="1133964"/>
              <a:ext cx="3887057" cy="2913649"/>
            </a:xfrm>
            <a:prstGeom prst="rect">
              <a:avLst/>
            </a:prstGeom>
          </p:spPr>
        </p:pic>
      </p:grp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258830" y="-130535"/>
            <a:ext cx="9388335" cy="1499616"/>
          </a:xfrm>
        </p:spPr>
        <p:txBody>
          <a:bodyPr>
            <a:normAutofit fontScale="90000"/>
          </a:bodyPr>
          <a:lstStyle/>
          <a:p>
            <a:r>
              <a:rPr lang="en-US" altLang="ja-JP" sz="4800" dirty="0" smtClean="0">
                <a:latin typeface="+mn-lt"/>
              </a:rPr>
              <a:t>Challenges of</a:t>
            </a:r>
            <a:br>
              <a:rPr lang="en-US" altLang="ja-JP" sz="4800" dirty="0" smtClean="0">
                <a:latin typeface="+mn-lt"/>
              </a:rPr>
            </a:br>
            <a:r>
              <a:rPr lang="en-US" altLang="ja-JP" sz="4800" dirty="0" smtClean="0">
                <a:latin typeface="+mn-lt"/>
              </a:rPr>
              <a:t> Geospatial information Org.</a:t>
            </a:r>
            <a:endParaRPr kumimoji="1" lang="ja-JP" altLang="en-US" sz="4800" dirty="0">
              <a:latin typeface="+mn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56274" y="3551822"/>
            <a:ext cx="4001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 smtClean="0">
                <a:solidFill>
                  <a:srgbClr val="FF0000"/>
                </a:solidFill>
              </a:rPr>
              <a:t>Reality</a:t>
            </a:r>
            <a:endParaRPr kumimoji="1" lang="ja-JP" altLang="en-US" sz="80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23595" y="1789352"/>
            <a:ext cx="35367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Engineers</a:t>
            </a:r>
          </a:p>
          <a:p>
            <a:r>
              <a:rPr kumimoji="1" lang="en-US" altLang="ja-JP" sz="2800" dirty="0" smtClean="0"/>
              <a:t>Budget</a:t>
            </a:r>
          </a:p>
          <a:p>
            <a:r>
              <a:rPr kumimoji="1" lang="en-US" altLang="ja-JP" sz="2800" dirty="0" smtClean="0"/>
              <a:t>Equipment</a:t>
            </a:r>
          </a:p>
          <a:p>
            <a:r>
              <a:rPr kumimoji="1" lang="en-US" altLang="ja-JP" sz="2800" dirty="0" smtClean="0"/>
              <a:t>Understanding</a:t>
            </a:r>
          </a:p>
          <a:p>
            <a:r>
              <a:rPr kumimoji="1" lang="en-US" altLang="ja-JP" sz="2800" dirty="0" smtClean="0"/>
              <a:t>Data</a:t>
            </a:r>
          </a:p>
          <a:p>
            <a:r>
              <a:rPr kumimoji="1" lang="en-US" altLang="ja-JP" sz="2800" dirty="0" smtClean="0"/>
              <a:t>IT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44447" y="1114102"/>
            <a:ext cx="3195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>
                <a:solidFill>
                  <a:srgbClr val="FF0000"/>
                </a:solidFill>
              </a:rPr>
              <a:t>Lack of 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9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8774" y="255814"/>
            <a:ext cx="9447150" cy="1524000"/>
          </a:xfrm>
        </p:spPr>
        <p:txBody>
          <a:bodyPr>
            <a:normAutofit fontScale="90000"/>
          </a:bodyPr>
          <a:lstStyle/>
          <a:p>
            <a:r>
              <a:rPr kumimoji="1" lang="en-US" altLang="ja-JP" sz="4400" dirty="0" smtClean="0">
                <a:solidFill>
                  <a:srgbClr val="FF0000"/>
                </a:solidFill>
              </a:rPr>
              <a:t>Think about</a:t>
            </a:r>
            <a:br>
              <a:rPr kumimoji="1" lang="en-US" altLang="ja-JP" sz="4400" dirty="0" smtClean="0">
                <a:solidFill>
                  <a:srgbClr val="FF0000"/>
                </a:solidFill>
              </a:rPr>
            </a:br>
            <a:r>
              <a:rPr kumimoji="1" lang="en-US" altLang="ja-JP" sz="4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4400" dirty="0" smtClean="0"/>
              <a:t>Technical cooperation “</a:t>
            </a:r>
            <a:r>
              <a:rPr kumimoji="1" lang="en-US" altLang="ja-JP" sz="4400" u="sng" dirty="0" smtClean="0">
                <a:solidFill>
                  <a:srgbClr val="FF0000"/>
                </a:solidFill>
              </a:rPr>
              <a:t>Grant aid” </a:t>
            </a:r>
            <a:r>
              <a:rPr kumimoji="1" lang="en-US" altLang="ja-JP" sz="4400" dirty="0" smtClean="0"/>
              <a:t>project</a:t>
            </a:r>
            <a:endParaRPr kumimoji="1" lang="ja-JP" altLang="en-US" sz="4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E464-7BA4-49D8-B51E-9C6CCC640B77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657" y="2402816"/>
            <a:ext cx="3567267" cy="427556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09" y="2405743"/>
            <a:ext cx="5478928" cy="427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129440"/>
            <a:ext cx="9655629" cy="1499616"/>
          </a:xfrm>
        </p:spPr>
        <p:txBody>
          <a:bodyPr>
            <a:normAutofit/>
          </a:bodyPr>
          <a:lstStyle/>
          <a:p>
            <a:r>
              <a:rPr lang="en-US" altLang="ja-JP" sz="4400" dirty="0" smtClean="0">
                <a:latin typeface="+mn-lt"/>
              </a:rPr>
              <a:t>Geo-Spatial Info Projects </a:t>
            </a:r>
            <a:br>
              <a:rPr lang="en-US" altLang="ja-JP" sz="4400" dirty="0" smtClean="0">
                <a:latin typeface="+mn-lt"/>
              </a:rPr>
            </a:br>
            <a:r>
              <a:rPr lang="en-US" altLang="ja-JP" sz="4400" dirty="0" smtClean="0">
                <a:latin typeface="+mn-lt"/>
              </a:rPr>
              <a:t>in 26 Countries </a:t>
            </a:r>
            <a:endParaRPr kumimoji="1" lang="ja-JP" altLang="en-US" sz="4400" dirty="0">
              <a:latin typeface="+mn-lt"/>
            </a:endParaRPr>
          </a:p>
        </p:txBody>
      </p:sp>
      <p:sp>
        <p:nvSpPr>
          <p:cNvPr id="5" name="コンテンツ プレースホルダー 4"/>
          <p:cNvSpPr txBox="1">
            <a:spLocks noGrp="1"/>
          </p:cNvSpPr>
          <p:nvPr>
            <p:ph idx="1"/>
          </p:nvPr>
        </p:nvSpPr>
        <p:spPr>
          <a:xfrm>
            <a:off x="0" y="2440951"/>
            <a:ext cx="4582886" cy="212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chemeClr val="tx1"/>
                </a:solidFill>
              </a:rPr>
              <a:t>Technical Transfer</a:t>
            </a:r>
          </a:p>
          <a:p>
            <a:r>
              <a:rPr kumimoji="1" lang="en-US" altLang="ja-JP" sz="3600" dirty="0" smtClean="0">
                <a:solidFill>
                  <a:schemeClr val="tx1"/>
                </a:solidFill>
              </a:rPr>
              <a:t>Equipment Supply</a:t>
            </a:r>
          </a:p>
          <a:p>
            <a:r>
              <a:rPr lang="en-US" altLang="ja-JP" sz="3600" dirty="0" smtClean="0">
                <a:solidFill>
                  <a:schemeClr val="tx1"/>
                </a:solidFill>
              </a:rPr>
              <a:t>Training in Japan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 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E464-7BA4-49D8-B51E-9C6CCC640B77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772" y="1291724"/>
            <a:ext cx="5238103" cy="526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1583" y="-98213"/>
            <a:ext cx="9336073" cy="1524000"/>
          </a:xfrm>
        </p:spPr>
        <p:txBody>
          <a:bodyPr>
            <a:normAutofit/>
          </a:bodyPr>
          <a:lstStyle/>
          <a:p>
            <a:r>
              <a:rPr kumimoji="1" lang="en-US" altLang="ja-JP" sz="4800" dirty="0" smtClean="0">
                <a:latin typeface="+mn-lt"/>
              </a:rPr>
              <a:t>Variety of </a:t>
            </a:r>
            <a:r>
              <a:rPr kumimoji="1" lang="en-US" altLang="ja-JP" sz="4800" dirty="0" smtClean="0">
                <a:latin typeface="+mn-lt"/>
              </a:rPr>
              <a:t>projects</a:t>
            </a:r>
            <a:endParaRPr kumimoji="1" lang="ja-JP" altLang="en-US" sz="4800" dirty="0">
              <a:latin typeface="+mn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3928" y="1890081"/>
            <a:ext cx="6658187" cy="40233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kumimoji="1" lang="en-US" altLang="ja-JP" sz="4400" dirty="0" smtClean="0">
                <a:solidFill>
                  <a:schemeClr val="tx1"/>
                </a:solidFill>
              </a:rPr>
              <a:t>Mapping/LiDAR</a:t>
            </a:r>
          </a:p>
          <a:p>
            <a:pPr>
              <a:buFont typeface="Wingdings" panose="05000000000000000000" pitchFamily="2" charset="2"/>
              <a:buChar char="l"/>
            </a:pPr>
            <a:r>
              <a:rPr kumimoji="1" lang="en-US" altLang="ja-JP" sz="4400" dirty="0" smtClean="0">
                <a:solidFill>
                  <a:schemeClr val="tx1"/>
                </a:solidFill>
              </a:rPr>
              <a:t>GIS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sz="4400" dirty="0" smtClean="0">
                <a:solidFill>
                  <a:schemeClr val="tx1"/>
                </a:solidFill>
              </a:rPr>
              <a:t>CORS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sz="4400" dirty="0" smtClean="0">
                <a:solidFill>
                  <a:schemeClr val="tx1"/>
                </a:solidFill>
              </a:rPr>
              <a:t>NSDI</a:t>
            </a:r>
          </a:p>
          <a:p>
            <a:pPr>
              <a:buFont typeface="Wingdings" panose="05000000000000000000" pitchFamily="2" charset="2"/>
              <a:buChar char="l"/>
            </a:pPr>
            <a:r>
              <a:rPr kumimoji="1" lang="en-US" altLang="ja-JP" sz="4400" dirty="0" smtClean="0">
                <a:solidFill>
                  <a:schemeClr val="tx1"/>
                </a:solidFill>
              </a:rPr>
              <a:t>Data Sharing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ja-JP" sz="4400" dirty="0" smtClean="0">
                <a:solidFill>
                  <a:schemeClr val="tx1"/>
                </a:solidFill>
              </a:rPr>
              <a:t>Data Update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E464-7BA4-49D8-B51E-9C6CCC640B77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499" y="1857148"/>
            <a:ext cx="3413052" cy="1695225"/>
          </a:xfrm>
          <a:prstGeom prst="rect">
            <a:avLst/>
          </a:prstGeom>
          <a:ln>
            <a:noFill/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499" y="4184420"/>
            <a:ext cx="3406386" cy="25314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84" y="4232203"/>
            <a:ext cx="1898594" cy="25314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3" descr="C:\Users\006567\Documents\海外展開\ミャンマー\installation\photo\20190806\01_Htantabin\IMG_20190806_13330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8" t="709" r="19223" b="-709"/>
          <a:stretch/>
        </p:blipFill>
        <p:spPr bwMode="auto">
          <a:xfrm>
            <a:off x="4220121" y="1847085"/>
            <a:ext cx="2040320" cy="23323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387123" y="49466"/>
            <a:ext cx="86868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ja-JP" sz="4800" dirty="0" smtClean="0">
                <a:latin typeface="+mn-lt"/>
              </a:rPr>
              <a:t>Recent Projects in Africa</a:t>
            </a:r>
            <a:endParaRPr lang="ja-JP" altLang="en-US" sz="4800" dirty="0">
              <a:latin typeface="+mn-lt"/>
            </a:endParaRPr>
          </a:p>
        </p:txBody>
      </p:sp>
      <p:sp>
        <p:nvSpPr>
          <p:cNvPr id="14339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 Narrow" pitchFamily="34" charset="0"/>
                <a:ea typeface="ＭＳ Ｐゴシック" pitchFamily="50" charset="-128"/>
              </a:defRPr>
            </a:lvl9pPr>
          </a:lstStyle>
          <a:p>
            <a:fld id="{EFBDA05B-DA47-4017-BAE3-A9DB9790B6B5}" type="slidenum">
              <a:rPr lang="ja-JP" altLang="en-US" smtClean="0">
                <a:solidFill>
                  <a:srgbClr val="D1282E"/>
                </a:solidFill>
              </a:rPr>
              <a:pPr/>
              <a:t>8</a:t>
            </a:fld>
            <a:endParaRPr lang="en-US" altLang="ja-JP" dirty="0" smtClean="0">
              <a:solidFill>
                <a:srgbClr val="D1282E"/>
              </a:solidFill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699788"/>
              </p:ext>
            </p:extLst>
          </p:nvPr>
        </p:nvGraphicFramePr>
        <p:xfrm>
          <a:off x="111561" y="1404258"/>
          <a:ext cx="6256480" cy="52427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3253">
                  <a:extLst>
                    <a:ext uri="{9D8B030D-6E8A-4147-A177-3AD203B41FA5}">
                      <a16:colId xmlns:a16="http://schemas.microsoft.com/office/drawing/2014/main" val="2559384207"/>
                    </a:ext>
                  </a:extLst>
                </a:gridCol>
                <a:gridCol w="1650124">
                  <a:extLst>
                    <a:ext uri="{9D8B030D-6E8A-4147-A177-3AD203B41FA5}">
                      <a16:colId xmlns:a16="http://schemas.microsoft.com/office/drawing/2014/main" val="3627018838"/>
                    </a:ext>
                  </a:extLst>
                </a:gridCol>
                <a:gridCol w="3383103">
                  <a:extLst>
                    <a:ext uri="{9D8B030D-6E8A-4147-A177-3AD203B41FA5}">
                      <a16:colId xmlns:a16="http://schemas.microsoft.com/office/drawing/2014/main" val="2506475983"/>
                    </a:ext>
                  </a:extLst>
                </a:gridCol>
              </a:tblGrid>
              <a:tr h="9758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  <a:r>
                        <a:rPr lang="ja-JP" alt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～</a:t>
                      </a:r>
                      <a:r>
                        <a:rPr lang="en-US" altLang="ja-JP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altLang="ja-JP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635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Rwanda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1000, 2500,10000 </a:t>
                      </a:r>
                      <a:r>
                        <a:rPr lang="en-US" altLang="ja-JP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anose="020B0600070205080204" pitchFamily="50" charset="-128"/>
                        </a:rPr>
                        <a:t>Map Production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024396"/>
                  </a:ext>
                </a:extLst>
              </a:tr>
              <a:tr h="108410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  <a:r>
                        <a:rPr lang="ja-JP" alt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～</a:t>
                      </a:r>
                      <a:r>
                        <a:rPr lang="en-US" altLang="ja-JP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Guinea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5000 Map Update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664975"/>
                  </a:ext>
                </a:extLst>
              </a:tr>
              <a:tr h="9758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</a:t>
                      </a:r>
                      <a:r>
                        <a:rPr lang="ja-JP" alt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～</a:t>
                      </a:r>
                      <a:r>
                        <a:rPr lang="en-US" altLang="ja-JP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Djibouti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2500 Map Update</a:t>
                      </a:r>
                    </a:p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sz="2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GIS Development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457850"/>
                  </a:ext>
                </a:extLst>
              </a:tr>
              <a:tr h="123117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2013</a:t>
                      </a:r>
                      <a:r>
                        <a:rPr lang="ja-JP" alt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～</a:t>
                      </a:r>
                      <a:r>
                        <a:rPr lang="en-US" altLang="ja-JP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Ethiopia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10000, 25000 Map Production</a:t>
                      </a:r>
                    </a:p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NSDI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42485"/>
                  </a:ext>
                </a:extLst>
              </a:tr>
              <a:tr h="97582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</a:t>
                      </a:r>
                      <a:r>
                        <a:rPr lang="ja-JP" altLang="en-US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～</a:t>
                      </a:r>
                      <a:r>
                        <a:rPr lang="en-US" altLang="ja-JP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n-US" altLang="ja-JP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Zimbabwe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US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5000 Map Production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6350" marR="6350" marT="635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971181"/>
                  </a:ext>
                </a:extLst>
              </a:tr>
            </a:tbl>
          </a:graphicData>
        </a:graphic>
      </p:graphicFrame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41" y="1404258"/>
            <a:ext cx="3407330" cy="2555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041" y="4072979"/>
            <a:ext cx="3433998" cy="257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6712"/>
            <a:ext cx="5121531" cy="349722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5552" y="-249936"/>
            <a:ext cx="8540901" cy="1524000"/>
          </a:xfrm>
        </p:spPr>
        <p:txBody>
          <a:bodyPr>
            <a:normAutofit/>
          </a:bodyPr>
          <a:lstStyle/>
          <a:p>
            <a:r>
              <a:rPr kumimoji="1" lang="en-US" altLang="ja-JP" sz="4800" dirty="0" smtClean="0">
                <a:latin typeface="+mn-lt"/>
              </a:rPr>
              <a:t>Training in Japan in 2022</a:t>
            </a:r>
            <a:endParaRPr kumimoji="1" lang="ja-JP" altLang="en-US" sz="4800" dirty="0">
              <a:latin typeface="+mn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8E464-7BA4-49D8-B51E-9C6CCC640B77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2776" y="837357"/>
            <a:ext cx="443891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(Group) </a:t>
            </a:r>
          </a:p>
          <a:p>
            <a:r>
              <a:rPr lang="en-US" altLang="ja-JP" sz="3200" dirty="0" smtClean="0"/>
              <a:t>1  Ethiopia</a:t>
            </a:r>
          </a:p>
          <a:p>
            <a:r>
              <a:rPr kumimoji="1" lang="en-US" altLang="ja-JP" sz="3200" dirty="0" smtClean="0"/>
              <a:t>1  Zimbabwe</a:t>
            </a:r>
          </a:p>
          <a:p>
            <a:r>
              <a:rPr kumimoji="1" lang="en-US" altLang="ja-JP" sz="3200" dirty="0" smtClean="0"/>
              <a:t>12 trainees in total </a:t>
            </a:r>
          </a:p>
          <a:p>
            <a:r>
              <a:rPr kumimoji="1" lang="en-US" altLang="ja-JP" sz="3200" dirty="0" smtClean="0"/>
              <a:t>Training 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NOW !</a:t>
            </a:r>
          </a:p>
          <a:p>
            <a:endParaRPr kumimoji="1" lang="en-US" altLang="ja-JP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84355" y="952638"/>
            <a:ext cx="44896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(Country) </a:t>
            </a:r>
          </a:p>
          <a:p>
            <a:r>
              <a:rPr kumimoji="1" lang="en-US" altLang="ja-JP" sz="3200" dirty="0" smtClean="0"/>
              <a:t>11 Djibouti </a:t>
            </a:r>
          </a:p>
          <a:p>
            <a:r>
              <a:rPr kumimoji="1" lang="en-US" altLang="ja-JP" sz="3200" dirty="0" smtClean="0"/>
              <a:t>Finished </a:t>
            </a:r>
            <a:r>
              <a:rPr kumimoji="1" lang="en-US" altLang="ja-JP" sz="3200" dirty="0" smtClean="0"/>
              <a:t>last </a:t>
            </a:r>
            <a:r>
              <a:rPr kumimoji="1" lang="en-US" altLang="ja-JP" sz="3200" dirty="0" smtClean="0"/>
              <a:t>Friday!</a:t>
            </a:r>
            <a:endParaRPr kumimoji="1" lang="en-US" altLang="ja-JP" sz="3200" dirty="0" smtClean="0"/>
          </a:p>
          <a:p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30" y="3336712"/>
            <a:ext cx="5368034" cy="3449107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>
            <a:off x="7226875" y="3831771"/>
            <a:ext cx="362858" cy="3773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7417147" y="3167327"/>
            <a:ext cx="339469" cy="664444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756615" y="2882688"/>
            <a:ext cx="1878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I’m here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078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スライス">
  <a:themeElements>
    <a:clrScheme name="スライス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スライ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スライ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13228</TotalTime>
  <Words>352</Words>
  <Application>Microsoft Office PowerPoint</Application>
  <PresentationFormat>A4 210 x 297 mm</PresentationFormat>
  <Paragraphs>149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5" baseType="lpstr">
      <vt:lpstr>HGS創英角ｺﾞｼｯｸUB</vt:lpstr>
      <vt:lpstr>Meiryo UI</vt:lpstr>
      <vt:lpstr>ＭＳ Ｐゴシック</vt:lpstr>
      <vt:lpstr>メイリオ</vt:lpstr>
      <vt:lpstr>Arial</vt:lpstr>
      <vt:lpstr>Arial Narrow</vt:lpstr>
      <vt:lpstr>Calibri</vt:lpstr>
      <vt:lpstr>Century Gothic</vt:lpstr>
      <vt:lpstr>Wingdings</vt:lpstr>
      <vt:lpstr>Wingdings 3</vt:lpstr>
      <vt:lpstr>スライス</vt:lpstr>
      <vt:lpstr>Use of JICA Technical Cooperation</vt:lpstr>
      <vt:lpstr>Self-Introduction</vt:lpstr>
      <vt:lpstr>My Participation of Geo-Info Conference in africa</vt:lpstr>
      <vt:lpstr>Challenges of  Geospatial information Org.</vt:lpstr>
      <vt:lpstr>Think about  Technical cooperation “Grant aid” project</vt:lpstr>
      <vt:lpstr>Geo-Spatial Info Projects  in 26 Countries </vt:lpstr>
      <vt:lpstr>Variety of projects</vt:lpstr>
      <vt:lpstr>Recent Projects in Africa</vt:lpstr>
      <vt:lpstr>Training in Japan in 2022</vt:lpstr>
      <vt:lpstr>geospatial information agency in Djibouti</vt:lpstr>
      <vt:lpstr>Road map to implementation</vt:lpstr>
      <vt:lpstr>Preparation of request</vt:lpstr>
      <vt:lpstr>Case study: Project formulation in senegal</vt:lpstr>
      <vt:lpstr>Contact me at any time</vt:lpstr>
    </vt:vector>
  </TitlesOfParts>
  <Company>user510003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James Kazumori Watson</dc:creator>
  <cp:lastModifiedBy>TSUDA Kaoru</cp:lastModifiedBy>
  <cp:revision>743</cp:revision>
  <cp:lastPrinted>2022-10-23T12:24:57Z</cp:lastPrinted>
  <dcterms:created xsi:type="dcterms:W3CDTF">2014-12-02T00:47:14Z</dcterms:created>
  <dcterms:modified xsi:type="dcterms:W3CDTF">2022-10-25T13:54:18Z</dcterms:modified>
</cp:coreProperties>
</file>