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676" r:id="rId5"/>
    <p:sldId id="819" r:id="rId6"/>
    <p:sldId id="778" r:id="rId7"/>
    <p:sldId id="671" r:id="rId8"/>
    <p:sldId id="824" r:id="rId9"/>
    <p:sldId id="573" r:id="rId10"/>
    <p:sldId id="823" r:id="rId11"/>
    <p:sldId id="566" r:id="rId12"/>
    <p:sldId id="779" r:id="rId13"/>
    <p:sldId id="790" r:id="rId14"/>
    <p:sldId id="788" r:id="rId15"/>
    <p:sldId id="791" r:id="rId16"/>
    <p:sldId id="787" r:id="rId17"/>
    <p:sldId id="782" r:id="rId18"/>
    <p:sldId id="822" r:id="rId19"/>
    <p:sldId id="821" r:id="rId20"/>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454"/>
    <a:srgbClr val="0084D6"/>
    <a:srgbClr val="009EDB"/>
    <a:srgbClr val="22EBE6"/>
    <a:srgbClr val="F9B1B1"/>
    <a:srgbClr val="A67AE0"/>
    <a:srgbClr val="421C5E"/>
    <a:srgbClr val="E88736"/>
    <a:srgbClr val="1F4E79"/>
    <a:srgbClr val="007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1634F-33C9-4722-8C27-13899A4D7346}" v="247" dt="2022-10-27T05:51:22.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92" autoAdjust="0"/>
    <p:restoredTop sz="94249" autoAdjust="0"/>
  </p:normalViewPr>
  <p:slideViewPr>
    <p:cSldViewPr snapToGrid="0">
      <p:cViewPr varScale="1">
        <p:scale>
          <a:sx n="82" d="100"/>
          <a:sy n="82" d="100"/>
        </p:scale>
        <p:origin x="343" y="43"/>
      </p:cViewPr>
      <p:guideLst/>
    </p:cSldViewPr>
  </p:slideViewPr>
  <p:notesTextViewPr>
    <p:cViewPr>
      <p:scale>
        <a:sx n="1" d="1"/>
        <a:sy n="1" d="1"/>
      </p:scale>
      <p:origin x="0" y="0"/>
    </p:cViewPr>
  </p:notesTextViewPr>
  <p:sorterViewPr>
    <p:cViewPr>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aume Le Sourd" userId="9b1026a2-f5f3-4ff5-a134-95c6cfad9e16" providerId="ADAL" clId="{4A873FC5-6576-4C1F-ABA2-CAE9FCCA8324}"/>
    <pc:docChg chg="undo custSel addSld delSld modSld sldOrd">
      <pc:chgData name="Guillaume Le Sourd" userId="9b1026a2-f5f3-4ff5-a134-95c6cfad9e16" providerId="ADAL" clId="{4A873FC5-6576-4C1F-ABA2-CAE9FCCA8324}" dt="2022-10-24T12:53:21.877" v="2972"/>
      <pc:docMkLst>
        <pc:docMk/>
      </pc:docMkLst>
      <pc:sldChg chg="delSp modSp mod ord">
        <pc:chgData name="Guillaume Le Sourd" userId="9b1026a2-f5f3-4ff5-a134-95c6cfad9e16" providerId="ADAL" clId="{4A873FC5-6576-4C1F-ABA2-CAE9FCCA8324}" dt="2022-10-24T05:06:39.016" v="1953" actId="1076"/>
        <pc:sldMkLst>
          <pc:docMk/>
          <pc:sldMk cId="1425271474" sldId="257"/>
        </pc:sldMkLst>
        <pc:spChg chg="del">
          <ac:chgData name="Guillaume Le Sourd" userId="9b1026a2-f5f3-4ff5-a134-95c6cfad9e16" providerId="ADAL" clId="{4A873FC5-6576-4C1F-ABA2-CAE9FCCA8324}" dt="2022-10-23T00:50:55.449" v="269" actId="478"/>
          <ac:spMkLst>
            <pc:docMk/>
            <pc:sldMk cId="1425271474" sldId="257"/>
            <ac:spMk id="12" creationId="{C0161B59-C6CE-4380-AE1A-603B7C5DFDD1}"/>
          </ac:spMkLst>
        </pc:spChg>
        <pc:spChg chg="mod">
          <ac:chgData name="Guillaume Le Sourd" userId="9b1026a2-f5f3-4ff5-a134-95c6cfad9e16" providerId="ADAL" clId="{4A873FC5-6576-4C1F-ABA2-CAE9FCCA8324}" dt="2022-10-24T05:06:26.820" v="1950" actId="20577"/>
          <ac:spMkLst>
            <pc:docMk/>
            <pc:sldMk cId="1425271474" sldId="257"/>
            <ac:spMk id="16" creationId="{B8C11D2A-CAC0-4A4D-9BDF-44ED2E26890D}"/>
          </ac:spMkLst>
        </pc:spChg>
        <pc:spChg chg="mod">
          <ac:chgData name="Guillaume Le Sourd" userId="9b1026a2-f5f3-4ff5-a134-95c6cfad9e16" providerId="ADAL" clId="{4A873FC5-6576-4C1F-ABA2-CAE9FCCA8324}" dt="2022-10-24T05:06:34.858" v="1952" actId="1076"/>
          <ac:spMkLst>
            <pc:docMk/>
            <pc:sldMk cId="1425271474" sldId="257"/>
            <ac:spMk id="30" creationId="{B2DE8417-8752-473D-B7C5-C7F4AC2F64D7}"/>
          </ac:spMkLst>
        </pc:spChg>
        <pc:spChg chg="mod">
          <ac:chgData name="Guillaume Le Sourd" userId="9b1026a2-f5f3-4ff5-a134-95c6cfad9e16" providerId="ADAL" clId="{4A873FC5-6576-4C1F-ABA2-CAE9FCCA8324}" dt="2022-10-24T05:06:39.016" v="1953" actId="1076"/>
          <ac:spMkLst>
            <pc:docMk/>
            <pc:sldMk cId="1425271474" sldId="257"/>
            <ac:spMk id="31" creationId="{8B27F446-F200-4249-AEE3-AFCA5FC8F3F9}"/>
          </ac:spMkLst>
        </pc:spChg>
        <pc:spChg chg="mod">
          <ac:chgData name="Guillaume Le Sourd" userId="9b1026a2-f5f3-4ff5-a134-95c6cfad9e16" providerId="ADAL" clId="{4A873FC5-6576-4C1F-ABA2-CAE9FCCA8324}" dt="2022-10-23T01:14:05.706" v="556" actId="1076"/>
          <ac:spMkLst>
            <pc:docMk/>
            <pc:sldMk cId="1425271474" sldId="257"/>
            <ac:spMk id="32" creationId="{3A6D6103-CC6D-4F93-B141-41F911FD4D00}"/>
          </ac:spMkLst>
        </pc:spChg>
        <pc:picChg chg="mod">
          <ac:chgData name="Guillaume Le Sourd" userId="9b1026a2-f5f3-4ff5-a134-95c6cfad9e16" providerId="ADAL" clId="{4A873FC5-6576-4C1F-ABA2-CAE9FCCA8324}" dt="2022-10-23T00:51:17.587" v="273" actId="1076"/>
          <ac:picMkLst>
            <pc:docMk/>
            <pc:sldMk cId="1425271474" sldId="257"/>
            <ac:picMk id="29" creationId="{38EADEB1-7E50-43F2-B038-2EEC7ADC010B}"/>
          </ac:picMkLst>
        </pc:picChg>
      </pc:sldChg>
      <pc:sldChg chg="addSp delSp modSp mod">
        <pc:chgData name="Guillaume Le Sourd" userId="9b1026a2-f5f3-4ff5-a134-95c6cfad9e16" providerId="ADAL" clId="{4A873FC5-6576-4C1F-ABA2-CAE9FCCA8324}" dt="2022-10-24T12:53:21.877" v="2972"/>
        <pc:sldMkLst>
          <pc:docMk/>
          <pc:sldMk cId="1344510064" sldId="564"/>
        </pc:sldMkLst>
        <pc:spChg chg="del">
          <ac:chgData name="Guillaume Le Sourd" userId="9b1026a2-f5f3-4ff5-a134-95c6cfad9e16" providerId="ADAL" clId="{4A873FC5-6576-4C1F-ABA2-CAE9FCCA8324}" dt="2022-10-24T12:53:21.460" v="2971" actId="478"/>
          <ac:spMkLst>
            <pc:docMk/>
            <pc:sldMk cId="1344510064" sldId="564"/>
            <ac:spMk id="3" creationId="{DD07B9C4-7346-4BAC-3EF2-77D00DEAF498}"/>
          </ac:spMkLst>
        </pc:spChg>
        <pc:spChg chg="del">
          <ac:chgData name="Guillaume Le Sourd" userId="9b1026a2-f5f3-4ff5-a134-95c6cfad9e16" providerId="ADAL" clId="{4A873FC5-6576-4C1F-ABA2-CAE9FCCA8324}" dt="2022-10-24T12:53:21.460" v="2971" actId="478"/>
          <ac:spMkLst>
            <pc:docMk/>
            <pc:sldMk cId="1344510064" sldId="564"/>
            <ac:spMk id="7" creationId="{08F63933-71B5-C837-9BC7-C43655962538}"/>
          </ac:spMkLst>
        </pc:spChg>
        <pc:spChg chg="add mod">
          <ac:chgData name="Guillaume Le Sourd" userId="9b1026a2-f5f3-4ff5-a134-95c6cfad9e16" providerId="ADAL" clId="{4A873FC5-6576-4C1F-ABA2-CAE9FCCA8324}" dt="2022-10-24T12:53:21.877" v="2972"/>
          <ac:spMkLst>
            <pc:docMk/>
            <pc:sldMk cId="1344510064" sldId="564"/>
            <ac:spMk id="12" creationId="{420ACAF4-3123-4D2B-A7A7-2E5402E9F98E}"/>
          </ac:spMkLst>
        </pc:spChg>
        <pc:spChg chg="add mod">
          <ac:chgData name="Guillaume Le Sourd" userId="9b1026a2-f5f3-4ff5-a134-95c6cfad9e16" providerId="ADAL" clId="{4A873FC5-6576-4C1F-ABA2-CAE9FCCA8324}" dt="2022-10-24T12:53:21.877" v="2972"/>
          <ac:spMkLst>
            <pc:docMk/>
            <pc:sldMk cId="1344510064" sldId="564"/>
            <ac:spMk id="13" creationId="{923B4EF6-37A1-4227-88B7-9D6553DFB1FC}"/>
          </ac:spMkLst>
        </pc:spChg>
        <pc:spChg chg="mod">
          <ac:chgData name="Guillaume Le Sourd" userId="9b1026a2-f5f3-4ff5-a134-95c6cfad9e16" providerId="ADAL" clId="{4A873FC5-6576-4C1F-ABA2-CAE9FCCA8324}" dt="2022-10-24T04:34:18.406" v="1374" actId="20577"/>
          <ac:spMkLst>
            <pc:docMk/>
            <pc:sldMk cId="1344510064" sldId="564"/>
            <ac:spMk id="19" creationId="{1A73FE26-4030-4D4C-8A45-53B32D447412}"/>
          </ac:spMkLst>
        </pc:spChg>
        <pc:spChg chg="mod">
          <ac:chgData name="Guillaume Le Sourd" userId="9b1026a2-f5f3-4ff5-a134-95c6cfad9e16" providerId="ADAL" clId="{4A873FC5-6576-4C1F-ABA2-CAE9FCCA8324}" dt="2022-10-24T07:57:29.600" v="2487" actId="1036"/>
          <ac:spMkLst>
            <pc:docMk/>
            <pc:sldMk cId="1344510064" sldId="564"/>
            <ac:spMk id="20" creationId="{0BEB56EB-E564-4C30-8B4A-D4E7AE658BC8}"/>
          </ac:spMkLst>
        </pc:spChg>
        <pc:picChg chg="add mod">
          <ac:chgData name="Guillaume Le Sourd" userId="9b1026a2-f5f3-4ff5-a134-95c6cfad9e16" providerId="ADAL" clId="{4A873FC5-6576-4C1F-ABA2-CAE9FCCA8324}" dt="2022-10-24T12:53:21.877" v="2972"/>
          <ac:picMkLst>
            <pc:docMk/>
            <pc:sldMk cId="1344510064" sldId="564"/>
            <ac:picMk id="11" creationId="{735B1DCE-CC70-4A44-9FA9-DAA82AE46EFE}"/>
          </ac:picMkLst>
        </pc:picChg>
        <pc:picChg chg="del">
          <ac:chgData name="Guillaume Le Sourd" userId="9b1026a2-f5f3-4ff5-a134-95c6cfad9e16" providerId="ADAL" clId="{4A873FC5-6576-4C1F-ABA2-CAE9FCCA8324}" dt="2022-10-24T12:53:21.460" v="2971" actId="478"/>
          <ac:picMkLst>
            <pc:docMk/>
            <pc:sldMk cId="1344510064" sldId="564"/>
            <ac:picMk id="25" creationId="{26FB2243-EAAF-4314-A61B-2A4AFECB6204}"/>
          </ac:picMkLst>
        </pc:picChg>
      </pc:sldChg>
      <pc:sldChg chg="modSp mod">
        <pc:chgData name="Guillaume Le Sourd" userId="9b1026a2-f5f3-4ff5-a134-95c6cfad9e16" providerId="ADAL" clId="{4A873FC5-6576-4C1F-ABA2-CAE9FCCA8324}" dt="2022-10-24T10:19:35.343" v="2864" actId="1038"/>
        <pc:sldMkLst>
          <pc:docMk/>
          <pc:sldMk cId="3674866834" sldId="566"/>
        </pc:sldMkLst>
        <pc:spChg chg="mod">
          <ac:chgData name="Guillaume Le Sourd" userId="9b1026a2-f5f3-4ff5-a134-95c6cfad9e16" providerId="ADAL" clId="{4A873FC5-6576-4C1F-ABA2-CAE9FCCA8324}" dt="2022-10-24T10:19:35.343" v="2864" actId="1038"/>
          <ac:spMkLst>
            <pc:docMk/>
            <pc:sldMk cId="3674866834" sldId="566"/>
            <ac:spMk id="3" creationId="{814EBE99-0BD6-4654-84E4-443E21EAB19E}"/>
          </ac:spMkLst>
        </pc:spChg>
        <pc:spChg chg="mod">
          <ac:chgData name="Guillaume Le Sourd" userId="9b1026a2-f5f3-4ff5-a134-95c6cfad9e16" providerId="ADAL" clId="{4A873FC5-6576-4C1F-ABA2-CAE9FCCA8324}" dt="2022-10-24T10:19:35.343" v="2864" actId="1038"/>
          <ac:spMkLst>
            <pc:docMk/>
            <pc:sldMk cId="3674866834" sldId="566"/>
            <ac:spMk id="54" creationId="{AB186387-AE21-4915-90DE-85FA8620710B}"/>
          </ac:spMkLst>
        </pc:spChg>
        <pc:spChg chg="mod">
          <ac:chgData name="Guillaume Le Sourd" userId="9b1026a2-f5f3-4ff5-a134-95c6cfad9e16" providerId="ADAL" clId="{4A873FC5-6576-4C1F-ABA2-CAE9FCCA8324}" dt="2022-10-24T10:19:35.343" v="2864" actId="1038"/>
          <ac:spMkLst>
            <pc:docMk/>
            <pc:sldMk cId="3674866834" sldId="566"/>
            <ac:spMk id="55" creationId="{B4EE2722-66A9-4A34-89CA-A2BD7C4EB48E}"/>
          </ac:spMkLst>
        </pc:spChg>
        <pc:spChg chg="mod">
          <ac:chgData name="Guillaume Le Sourd" userId="9b1026a2-f5f3-4ff5-a134-95c6cfad9e16" providerId="ADAL" clId="{4A873FC5-6576-4C1F-ABA2-CAE9FCCA8324}" dt="2022-10-24T10:19:35.343" v="2864" actId="1038"/>
          <ac:spMkLst>
            <pc:docMk/>
            <pc:sldMk cId="3674866834" sldId="566"/>
            <ac:spMk id="56" creationId="{7AE491FF-903A-4873-815D-024FBA8C9411}"/>
          </ac:spMkLst>
        </pc:spChg>
        <pc:spChg chg="mod">
          <ac:chgData name="Guillaume Le Sourd" userId="9b1026a2-f5f3-4ff5-a134-95c6cfad9e16" providerId="ADAL" clId="{4A873FC5-6576-4C1F-ABA2-CAE9FCCA8324}" dt="2022-10-24T10:19:35.343" v="2864" actId="1038"/>
          <ac:spMkLst>
            <pc:docMk/>
            <pc:sldMk cId="3674866834" sldId="566"/>
            <ac:spMk id="57" creationId="{C4D46FB3-CDA6-498A-A2E6-A2621AC6F491}"/>
          </ac:spMkLst>
        </pc:spChg>
        <pc:spChg chg="mod">
          <ac:chgData name="Guillaume Le Sourd" userId="9b1026a2-f5f3-4ff5-a134-95c6cfad9e16" providerId="ADAL" clId="{4A873FC5-6576-4C1F-ABA2-CAE9FCCA8324}" dt="2022-10-24T10:19:35.343" v="2864" actId="1038"/>
          <ac:spMkLst>
            <pc:docMk/>
            <pc:sldMk cId="3674866834" sldId="566"/>
            <ac:spMk id="58" creationId="{D9F2E48E-7AC6-4C6F-91D2-78E26F727B3B}"/>
          </ac:spMkLst>
        </pc:spChg>
        <pc:spChg chg="mod">
          <ac:chgData name="Guillaume Le Sourd" userId="9b1026a2-f5f3-4ff5-a134-95c6cfad9e16" providerId="ADAL" clId="{4A873FC5-6576-4C1F-ABA2-CAE9FCCA8324}" dt="2022-10-24T10:19:35.343" v="2864" actId="1038"/>
          <ac:spMkLst>
            <pc:docMk/>
            <pc:sldMk cId="3674866834" sldId="566"/>
            <ac:spMk id="59" creationId="{48982311-2E1B-412B-A63D-791DA2DB13CB}"/>
          </ac:spMkLst>
        </pc:spChg>
        <pc:spChg chg="mod">
          <ac:chgData name="Guillaume Le Sourd" userId="9b1026a2-f5f3-4ff5-a134-95c6cfad9e16" providerId="ADAL" clId="{4A873FC5-6576-4C1F-ABA2-CAE9FCCA8324}" dt="2022-10-24T10:19:35.343" v="2864" actId="1038"/>
          <ac:spMkLst>
            <pc:docMk/>
            <pc:sldMk cId="3674866834" sldId="566"/>
            <ac:spMk id="60" creationId="{E8D1E132-9283-4A9E-A674-E03D55CAA587}"/>
          </ac:spMkLst>
        </pc:spChg>
        <pc:picChg chg="mod">
          <ac:chgData name="Guillaume Le Sourd" userId="9b1026a2-f5f3-4ff5-a134-95c6cfad9e16" providerId="ADAL" clId="{4A873FC5-6576-4C1F-ABA2-CAE9FCCA8324}" dt="2022-10-24T10:19:35.343" v="2864" actId="1038"/>
          <ac:picMkLst>
            <pc:docMk/>
            <pc:sldMk cId="3674866834" sldId="566"/>
            <ac:picMk id="9" creationId="{BB4D7CF6-21CE-4F6C-A802-EF9C60D496D7}"/>
          </ac:picMkLst>
        </pc:picChg>
        <pc:picChg chg="mod">
          <ac:chgData name="Guillaume Le Sourd" userId="9b1026a2-f5f3-4ff5-a134-95c6cfad9e16" providerId="ADAL" clId="{4A873FC5-6576-4C1F-ABA2-CAE9FCCA8324}" dt="2022-10-24T10:19:35.343" v="2864" actId="1038"/>
          <ac:picMkLst>
            <pc:docMk/>
            <pc:sldMk cId="3674866834" sldId="566"/>
            <ac:picMk id="12" creationId="{CBD7D77A-4BBB-4B34-8B6C-D28858AE1D68}"/>
          </ac:picMkLst>
        </pc:picChg>
        <pc:picChg chg="mod">
          <ac:chgData name="Guillaume Le Sourd" userId="9b1026a2-f5f3-4ff5-a134-95c6cfad9e16" providerId="ADAL" clId="{4A873FC5-6576-4C1F-ABA2-CAE9FCCA8324}" dt="2022-10-24T10:19:35.343" v="2864" actId="1038"/>
          <ac:picMkLst>
            <pc:docMk/>
            <pc:sldMk cId="3674866834" sldId="566"/>
            <ac:picMk id="14" creationId="{C4D65EC4-2EDE-4AF4-BFCB-1F3BE58326A1}"/>
          </ac:picMkLst>
        </pc:picChg>
        <pc:picChg chg="mod">
          <ac:chgData name="Guillaume Le Sourd" userId="9b1026a2-f5f3-4ff5-a134-95c6cfad9e16" providerId="ADAL" clId="{4A873FC5-6576-4C1F-ABA2-CAE9FCCA8324}" dt="2022-10-24T10:19:35.343" v="2864" actId="1038"/>
          <ac:picMkLst>
            <pc:docMk/>
            <pc:sldMk cId="3674866834" sldId="566"/>
            <ac:picMk id="16" creationId="{E56AD608-9600-4592-8BE8-553CF1223EA1}"/>
          </ac:picMkLst>
        </pc:picChg>
        <pc:picChg chg="mod">
          <ac:chgData name="Guillaume Le Sourd" userId="9b1026a2-f5f3-4ff5-a134-95c6cfad9e16" providerId="ADAL" clId="{4A873FC5-6576-4C1F-ABA2-CAE9FCCA8324}" dt="2022-10-24T10:19:35.343" v="2864" actId="1038"/>
          <ac:picMkLst>
            <pc:docMk/>
            <pc:sldMk cId="3674866834" sldId="566"/>
            <ac:picMk id="33" creationId="{16F18152-303D-481B-82CA-C96E8A9E7814}"/>
          </ac:picMkLst>
        </pc:picChg>
        <pc:picChg chg="mod">
          <ac:chgData name="Guillaume Le Sourd" userId="9b1026a2-f5f3-4ff5-a134-95c6cfad9e16" providerId="ADAL" clId="{4A873FC5-6576-4C1F-ABA2-CAE9FCCA8324}" dt="2022-10-24T10:19:35.343" v="2864" actId="1038"/>
          <ac:picMkLst>
            <pc:docMk/>
            <pc:sldMk cId="3674866834" sldId="566"/>
            <ac:picMk id="49" creationId="{AFF4E6D2-CEF5-4F9E-81B6-A2C17F19C392}"/>
          </ac:picMkLst>
        </pc:picChg>
        <pc:picChg chg="mod">
          <ac:chgData name="Guillaume Le Sourd" userId="9b1026a2-f5f3-4ff5-a134-95c6cfad9e16" providerId="ADAL" clId="{4A873FC5-6576-4C1F-ABA2-CAE9FCCA8324}" dt="2022-10-24T10:19:35.343" v="2864" actId="1038"/>
          <ac:picMkLst>
            <pc:docMk/>
            <pc:sldMk cId="3674866834" sldId="566"/>
            <ac:picMk id="52" creationId="{E1FECF1C-1961-409B-A3E1-FE9F1B67C7F3}"/>
          </ac:picMkLst>
        </pc:picChg>
      </pc:sldChg>
      <pc:sldChg chg="modSp mod ord">
        <pc:chgData name="Guillaume Le Sourd" userId="9b1026a2-f5f3-4ff5-a134-95c6cfad9e16" providerId="ADAL" clId="{4A873FC5-6576-4C1F-ABA2-CAE9FCCA8324}" dt="2022-10-24T07:49:47.301" v="2004" actId="20577"/>
        <pc:sldMkLst>
          <pc:docMk/>
          <pc:sldMk cId="1958696081" sldId="569"/>
        </pc:sldMkLst>
        <pc:spChg chg="mod">
          <ac:chgData name="Guillaume Le Sourd" userId="9b1026a2-f5f3-4ff5-a134-95c6cfad9e16" providerId="ADAL" clId="{4A873FC5-6576-4C1F-ABA2-CAE9FCCA8324}" dt="2022-10-24T07:49:47.301" v="2004" actId="20577"/>
          <ac:spMkLst>
            <pc:docMk/>
            <pc:sldMk cId="1958696081" sldId="569"/>
            <ac:spMk id="23" creationId="{6808D835-C52D-4388-BBC0-A64102D0D916}"/>
          </ac:spMkLst>
        </pc:spChg>
      </pc:sldChg>
      <pc:sldChg chg="del">
        <pc:chgData name="Guillaume Le Sourd" userId="9b1026a2-f5f3-4ff5-a134-95c6cfad9e16" providerId="ADAL" clId="{4A873FC5-6576-4C1F-ABA2-CAE9FCCA8324}" dt="2022-10-23T00:25:18.968" v="263" actId="2696"/>
        <pc:sldMkLst>
          <pc:docMk/>
          <pc:sldMk cId="2526056455" sldId="570"/>
        </pc:sldMkLst>
      </pc:sldChg>
      <pc:sldChg chg="ord">
        <pc:chgData name="Guillaume Le Sourd" userId="9b1026a2-f5f3-4ff5-a134-95c6cfad9e16" providerId="ADAL" clId="{4A873FC5-6576-4C1F-ABA2-CAE9FCCA8324}" dt="2022-10-23T00:55:58.463" v="277"/>
        <pc:sldMkLst>
          <pc:docMk/>
          <pc:sldMk cId="388872000" sldId="576"/>
        </pc:sldMkLst>
      </pc:sldChg>
      <pc:sldChg chg="ord">
        <pc:chgData name="Guillaume Le Sourd" userId="9b1026a2-f5f3-4ff5-a134-95c6cfad9e16" providerId="ADAL" clId="{4A873FC5-6576-4C1F-ABA2-CAE9FCCA8324}" dt="2022-10-24T07:50:39.184" v="2010"/>
        <pc:sldMkLst>
          <pc:docMk/>
          <pc:sldMk cId="754412384" sldId="581"/>
        </pc:sldMkLst>
      </pc:sldChg>
      <pc:sldChg chg="ord">
        <pc:chgData name="Guillaume Le Sourd" userId="9b1026a2-f5f3-4ff5-a134-95c6cfad9e16" providerId="ADAL" clId="{4A873FC5-6576-4C1F-ABA2-CAE9FCCA8324}" dt="2022-10-24T12:23:13.129" v="2939"/>
        <pc:sldMkLst>
          <pc:docMk/>
          <pc:sldMk cId="3896097353" sldId="641"/>
        </pc:sldMkLst>
      </pc:sldChg>
      <pc:sldChg chg="addSp delSp modSp mod ord">
        <pc:chgData name="Guillaume Le Sourd" userId="9b1026a2-f5f3-4ff5-a134-95c6cfad9e16" providerId="ADAL" clId="{4A873FC5-6576-4C1F-ABA2-CAE9FCCA8324}" dt="2022-10-24T12:53:03.972" v="2970" actId="20577"/>
        <pc:sldMkLst>
          <pc:docMk/>
          <pc:sldMk cId="1246762120" sldId="650"/>
        </pc:sldMkLst>
        <pc:spChg chg="mod">
          <ac:chgData name="Guillaume Le Sourd" userId="9b1026a2-f5f3-4ff5-a134-95c6cfad9e16" providerId="ADAL" clId="{4A873FC5-6576-4C1F-ABA2-CAE9FCCA8324}" dt="2022-10-24T07:55:04.609" v="2355" actId="20577"/>
          <ac:spMkLst>
            <pc:docMk/>
            <pc:sldMk cId="1246762120" sldId="650"/>
            <ac:spMk id="3" creationId="{B0FCBEBD-4540-42F0-A2DB-6C602094AB22}"/>
          </ac:spMkLst>
        </pc:spChg>
        <pc:spChg chg="del">
          <ac:chgData name="Guillaume Le Sourd" userId="9b1026a2-f5f3-4ff5-a134-95c6cfad9e16" providerId="ADAL" clId="{4A873FC5-6576-4C1F-ABA2-CAE9FCCA8324}" dt="2022-10-24T12:14:53.446" v="2865" actId="478"/>
          <ac:spMkLst>
            <pc:docMk/>
            <pc:sldMk cId="1246762120" sldId="650"/>
            <ac:spMk id="5" creationId="{0DED9409-8B0B-9841-B443-49EF374C023F}"/>
          </ac:spMkLst>
        </pc:spChg>
        <pc:spChg chg="mod">
          <ac:chgData name="Guillaume Le Sourd" userId="9b1026a2-f5f3-4ff5-a134-95c6cfad9e16" providerId="ADAL" clId="{4A873FC5-6576-4C1F-ABA2-CAE9FCCA8324}" dt="2022-10-24T05:08:05.459" v="1980" actId="207"/>
          <ac:spMkLst>
            <pc:docMk/>
            <pc:sldMk cId="1246762120" sldId="650"/>
            <ac:spMk id="13" creationId="{B0E7C2C4-60B8-A7CB-2CD7-C1C9415CC0C4}"/>
          </ac:spMkLst>
        </pc:spChg>
        <pc:spChg chg="mod">
          <ac:chgData name="Guillaume Le Sourd" userId="9b1026a2-f5f3-4ff5-a134-95c6cfad9e16" providerId="ADAL" clId="{4A873FC5-6576-4C1F-ABA2-CAE9FCCA8324}" dt="2022-10-24T07:53:09.851" v="2118" actId="20577"/>
          <ac:spMkLst>
            <pc:docMk/>
            <pc:sldMk cId="1246762120" sldId="650"/>
            <ac:spMk id="16" creationId="{051D1553-A66D-422E-AFB2-E6816022D04F}"/>
          </ac:spMkLst>
        </pc:spChg>
        <pc:spChg chg="mod">
          <ac:chgData name="Guillaume Le Sourd" userId="9b1026a2-f5f3-4ff5-a134-95c6cfad9e16" providerId="ADAL" clId="{4A873FC5-6576-4C1F-ABA2-CAE9FCCA8324}" dt="2022-10-24T10:03:58.748" v="2712" actId="20577"/>
          <ac:spMkLst>
            <pc:docMk/>
            <pc:sldMk cId="1246762120" sldId="650"/>
            <ac:spMk id="17" creationId="{AF371106-3282-4BE7-88BC-A354ECB41FD2}"/>
          </ac:spMkLst>
        </pc:spChg>
        <pc:spChg chg="mod">
          <ac:chgData name="Guillaume Le Sourd" userId="9b1026a2-f5f3-4ff5-a134-95c6cfad9e16" providerId="ADAL" clId="{4A873FC5-6576-4C1F-ABA2-CAE9FCCA8324}" dt="2022-10-24T07:52:04.453" v="2090" actId="20577"/>
          <ac:spMkLst>
            <pc:docMk/>
            <pc:sldMk cId="1246762120" sldId="650"/>
            <ac:spMk id="18" creationId="{4CBF3249-5621-49FB-ACA6-7FE752746544}"/>
          </ac:spMkLst>
        </pc:spChg>
        <pc:spChg chg="mod">
          <ac:chgData name="Guillaume Le Sourd" userId="9b1026a2-f5f3-4ff5-a134-95c6cfad9e16" providerId="ADAL" clId="{4A873FC5-6576-4C1F-ABA2-CAE9FCCA8324}" dt="2022-10-24T07:51:34.060" v="2036" actId="20577"/>
          <ac:spMkLst>
            <pc:docMk/>
            <pc:sldMk cId="1246762120" sldId="650"/>
            <ac:spMk id="19" creationId="{1CCF30D3-7686-4491-817D-0E134F24B44B}"/>
          </ac:spMkLst>
        </pc:spChg>
        <pc:spChg chg="mod">
          <ac:chgData name="Guillaume Le Sourd" userId="9b1026a2-f5f3-4ff5-a134-95c6cfad9e16" providerId="ADAL" clId="{4A873FC5-6576-4C1F-ABA2-CAE9FCCA8324}" dt="2022-10-24T07:51:18.931" v="2020" actId="20577"/>
          <ac:spMkLst>
            <pc:docMk/>
            <pc:sldMk cId="1246762120" sldId="650"/>
            <ac:spMk id="20" creationId="{525038B1-E486-4A6F-B96E-8A883B4AAEFD}"/>
          </ac:spMkLst>
        </pc:spChg>
        <pc:spChg chg="mod">
          <ac:chgData name="Guillaume Le Sourd" userId="9b1026a2-f5f3-4ff5-a134-95c6cfad9e16" providerId="ADAL" clId="{4A873FC5-6576-4C1F-ABA2-CAE9FCCA8324}" dt="2022-10-24T07:55:24.011" v="2384" actId="20577"/>
          <ac:spMkLst>
            <pc:docMk/>
            <pc:sldMk cId="1246762120" sldId="650"/>
            <ac:spMk id="21" creationId="{658C8E55-EE47-458D-89C6-5EBCAF3C94B2}"/>
          </ac:spMkLst>
        </pc:spChg>
        <pc:spChg chg="mod">
          <ac:chgData name="Guillaume Le Sourd" userId="9b1026a2-f5f3-4ff5-a134-95c6cfad9e16" providerId="ADAL" clId="{4A873FC5-6576-4C1F-ABA2-CAE9FCCA8324}" dt="2022-10-24T10:03:23.101" v="2669" actId="6549"/>
          <ac:spMkLst>
            <pc:docMk/>
            <pc:sldMk cId="1246762120" sldId="650"/>
            <ac:spMk id="22" creationId="{C6662E8D-D13D-4114-847B-1CA3BA9A4EAF}"/>
          </ac:spMkLst>
        </pc:spChg>
        <pc:spChg chg="mod">
          <ac:chgData name="Guillaume Le Sourd" userId="9b1026a2-f5f3-4ff5-a134-95c6cfad9e16" providerId="ADAL" clId="{4A873FC5-6576-4C1F-ABA2-CAE9FCCA8324}" dt="2022-10-24T10:03:37.439" v="2688" actId="20577"/>
          <ac:spMkLst>
            <pc:docMk/>
            <pc:sldMk cId="1246762120" sldId="650"/>
            <ac:spMk id="23" creationId="{42598B8D-0982-450E-A184-4B8E8D766010}"/>
          </ac:spMkLst>
        </pc:spChg>
        <pc:spChg chg="mod">
          <ac:chgData name="Guillaume Le Sourd" userId="9b1026a2-f5f3-4ff5-a134-95c6cfad9e16" providerId="ADAL" clId="{4A873FC5-6576-4C1F-ABA2-CAE9FCCA8324}" dt="2022-10-24T12:53:03.972" v="2970" actId="20577"/>
          <ac:spMkLst>
            <pc:docMk/>
            <pc:sldMk cId="1246762120" sldId="650"/>
            <ac:spMk id="24" creationId="{E1649995-82FB-402E-AB16-5E131C94FC80}"/>
          </ac:spMkLst>
        </pc:spChg>
        <pc:spChg chg="del">
          <ac:chgData name="Guillaume Le Sourd" userId="9b1026a2-f5f3-4ff5-a134-95c6cfad9e16" providerId="ADAL" clId="{4A873FC5-6576-4C1F-ABA2-CAE9FCCA8324}" dt="2022-10-24T05:07:43.648" v="1958" actId="478"/>
          <ac:spMkLst>
            <pc:docMk/>
            <pc:sldMk cId="1246762120" sldId="650"/>
            <ac:spMk id="25" creationId="{250D5CCE-9FAA-4B3C-A758-9BC96F016300}"/>
          </ac:spMkLst>
        </pc:spChg>
        <pc:spChg chg="add mod">
          <ac:chgData name="Guillaume Le Sourd" userId="9b1026a2-f5f3-4ff5-a134-95c6cfad9e16" providerId="ADAL" clId="{4A873FC5-6576-4C1F-ABA2-CAE9FCCA8324}" dt="2022-10-24T05:07:44.167" v="1959"/>
          <ac:spMkLst>
            <pc:docMk/>
            <pc:sldMk cId="1246762120" sldId="650"/>
            <ac:spMk id="34" creationId="{A87F551F-862C-4CF5-BB67-B03C78CA0F8A}"/>
          </ac:spMkLst>
        </pc:spChg>
        <pc:spChg chg="add mod">
          <ac:chgData name="Guillaume Le Sourd" userId="9b1026a2-f5f3-4ff5-a134-95c6cfad9e16" providerId="ADAL" clId="{4A873FC5-6576-4C1F-ABA2-CAE9FCCA8324}" dt="2022-10-24T05:07:57.479" v="1978" actId="20577"/>
          <ac:spMkLst>
            <pc:docMk/>
            <pc:sldMk cId="1246762120" sldId="650"/>
            <ac:spMk id="35" creationId="{E41D1F0D-A42D-43FE-AEBD-20EE19FCD8C4}"/>
          </ac:spMkLst>
        </pc:spChg>
        <pc:spChg chg="add mod">
          <ac:chgData name="Guillaume Le Sourd" userId="9b1026a2-f5f3-4ff5-a134-95c6cfad9e16" providerId="ADAL" clId="{4A873FC5-6576-4C1F-ABA2-CAE9FCCA8324}" dt="2022-10-24T05:07:44.167" v="1959"/>
          <ac:spMkLst>
            <pc:docMk/>
            <pc:sldMk cId="1246762120" sldId="650"/>
            <ac:spMk id="37" creationId="{4355FCD9-CEE4-465F-9228-E09474DD5D2A}"/>
          </ac:spMkLst>
        </pc:spChg>
        <pc:spChg chg="del">
          <ac:chgData name="Guillaume Le Sourd" userId="9b1026a2-f5f3-4ff5-a134-95c6cfad9e16" providerId="ADAL" clId="{4A873FC5-6576-4C1F-ABA2-CAE9FCCA8324}" dt="2022-10-24T12:14:53.446" v="2865" actId="478"/>
          <ac:spMkLst>
            <pc:docMk/>
            <pc:sldMk cId="1246762120" sldId="650"/>
            <ac:spMk id="38" creationId="{D74AD83D-43EA-02D2-B09B-1F07DC1E84E3}"/>
          </ac:spMkLst>
        </pc:spChg>
        <pc:spChg chg="add mod">
          <ac:chgData name="Guillaume Le Sourd" userId="9b1026a2-f5f3-4ff5-a134-95c6cfad9e16" providerId="ADAL" clId="{4A873FC5-6576-4C1F-ABA2-CAE9FCCA8324}" dt="2022-10-24T12:14:53.852" v="2866"/>
          <ac:spMkLst>
            <pc:docMk/>
            <pc:sldMk cId="1246762120" sldId="650"/>
            <ac:spMk id="40" creationId="{BB9BF414-FC41-4D1E-8625-DE78D5173BFB}"/>
          </ac:spMkLst>
        </pc:spChg>
        <pc:spChg chg="add mod">
          <ac:chgData name="Guillaume Le Sourd" userId="9b1026a2-f5f3-4ff5-a134-95c6cfad9e16" providerId="ADAL" clId="{4A873FC5-6576-4C1F-ABA2-CAE9FCCA8324}" dt="2022-10-24T12:14:53.852" v="2866"/>
          <ac:spMkLst>
            <pc:docMk/>
            <pc:sldMk cId="1246762120" sldId="650"/>
            <ac:spMk id="41" creationId="{82387001-3B8D-4C31-AE58-B4ED905A7648}"/>
          </ac:spMkLst>
        </pc:spChg>
        <pc:picChg chg="del">
          <ac:chgData name="Guillaume Le Sourd" userId="9b1026a2-f5f3-4ff5-a134-95c6cfad9e16" providerId="ADAL" clId="{4A873FC5-6576-4C1F-ABA2-CAE9FCCA8324}" dt="2022-10-24T12:14:53.446" v="2865" actId="478"/>
          <ac:picMkLst>
            <pc:docMk/>
            <pc:sldMk cId="1246762120" sldId="650"/>
            <ac:picMk id="33" creationId="{1A07D953-C261-4A89-8248-BC76034AC6B5}"/>
          </ac:picMkLst>
        </pc:picChg>
        <pc:picChg chg="add mod">
          <ac:chgData name="Guillaume Le Sourd" userId="9b1026a2-f5f3-4ff5-a134-95c6cfad9e16" providerId="ADAL" clId="{4A873FC5-6576-4C1F-ABA2-CAE9FCCA8324}" dt="2022-10-24T12:14:53.852" v="2866"/>
          <ac:picMkLst>
            <pc:docMk/>
            <pc:sldMk cId="1246762120" sldId="650"/>
            <ac:picMk id="39" creationId="{D4FD7DFC-DC92-42AB-A3A0-C56449D38871}"/>
          </ac:picMkLst>
        </pc:picChg>
      </pc:sldChg>
      <pc:sldChg chg="del ord">
        <pc:chgData name="Guillaume Le Sourd" userId="9b1026a2-f5f3-4ff5-a134-95c6cfad9e16" providerId="ADAL" clId="{4A873FC5-6576-4C1F-ABA2-CAE9FCCA8324}" dt="2022-10-23T01:39:47.487" v="803" actId="2696"/>
        <pc:sldMkLst>
          <pc:docMk/>
          <pc:sldMk cId="4016085948" sldId="661"/>
        </pc:sldMkLst>
      </pc:sldChg>
      <pc:sldChg chg="addSp delSp modSp ord">
        <pc:chgData name="Guillaume Le Sourd" userId="9b1026a2-f5f3-4ff5-a134-95c6cfad9e16" providerId="ADAL" clId="{4A873FC5-6576-4C1F-ABA2-CAE9FCCA8324}" dt="2022-10-24T05:08:48.342" v="1982"/>
        <pc:sldMkLst>
          <pc:docMk/>
          <pc:sldMk cId="1730679986" sldId="671"/>
        </pc:sldMkLst>
        <pc:spChg chg="add del mod">
          <ac:chgData name="Guillaume Le Sourd" userId="9b1026a2-f5f3-4ff5-a134-95c6cfad9e16" providerId="ADAL" clId="{4A873FC5-6576-4C1F-ABA2-CAE9FCCA8324}" dt="2022-10-24T05:08:48.342" v="1982"/>
          <ac:spMkLst>
            <pc:docMk/>
            <pc:sldMk cId="1730679986" sldId="671"/>
            <ac:spMk id="20" creationId="{CF9021FC-0713-4C02-8429-49E60C3402AB}"/>
          </ac:spMkLst>
        </pc:spChg>
        <pc:spChg chg="add del mod">
          <ac:chgData name="Guillaume Le Sourd" userId="9b1026a2-f5f3-4ff5-a134-95c6cfad9e16" providerId="ADAL" clId="{4A873FC5-6576-4C1F-ABA2-CAE9FCCA8324}" dt="2022-10-24T05:08:48.342" v="1982"/>
          <ac:spMkLst>
            <pc:docMk/>
            <pc:sldMk cId="1730679986" sldId="671"/>
            <ac:spMk id="22" creationId="{6BCC817C-45CC-480C-B335-EF6EDCEF17D3}"/>
          </ac:spMkLst>
        </pc:spChg>
        <pc:spChg chg="add del mod">
          <ac:chgData name="Guillaume Le Sourd" userId="9b1026a2-f5f3-4ff5-a134-95c6cfad9e16" providerId="ADAL" clId="{4A873FC5-6576-4C1F-ABA2-CAE9FCCA8324}" dt="2022-10-24T05:08:48.342" v="1982"/>
          <ac:spMkLst>
            <pc:docMk/>
            <pc:sldMk cId="1730679986" sldId="671"/>
            <ac:spMk id="23" creationId="{80DF101F-D346-40FC-8048-FD5D3E27598E}"/>
          </ac:spMkLst>
        </pc:spChg>
      </pc:sldChg>
      <pc:sldChg chg="modSp add mod ord">
        <pc:chgData name="Guillaume Le Sourd" userId="9b1026a2-f5f3-4ff5-a134-95c6cfad9e16" providerId="ADAL" clId="{4A873FC5-6576-4C1F-ABA2-CAE9FCCA8324}" dt="2022-10-24T12:24:09.304" v="2946" actId="20577"/>
        <pc:sldMkLst>
          <pc:docMk/>
          <pc:sldMk cId="273034276" sldId="676"/>
        </pc:sldMkLst>
        <pc:spChg chg="mod">
          <ac:chgData name="Guillaume Le Sourd" userId="9b1026a2-f5f3-4ff5-a134-95c6cfad9e16" providerId="ADAL" clId="{4A873FC5-6576-4C1F-ABA2-CAE9FCCA8324}" dt="2022-10-24T12:24:09.304" v="2946" actId="20577"/>
          <ac:spMkLst>
            <pc:docMk/>
            <pc:sldMk cId="273034276" sldId="676"/>
            <ac:spMk id="60" creationId="{7DFDC1E0-44A5-4465-AC30-48D0BA43BD3C}"/>
          </ac:spMkLst>
        </pc:spChg>
        <pc:picChg chg="mod">
          <ac:chgData name="Guillaume Le Sourd" userId="9b1026a2-f5f3-4ff5-a134-95c6cfad9e16" providerId="ADAL" clId="{4A873FC5-6576-4C1F-ABA2-CAE9FCCA8324}" dt="2022-10-23T01:34:54.289" v="725" actId="1076"/>
          <ac:picMkLst>
            <pc:docMk/>
            <pc:sldMk cId="273034276" sldId="676"/>
            <ac:picMk id="4098" creationId="{3F1CDAE1-89BE-4584-B1DB-623AF1138E50}"/>
          </ac:picMkLst>
        </pc:picChg>
      </pc:sldChg>
      <pc:sldChg chg="add ord">
        <pc:chgData name="Guillaume Le Sourd" userId="9b1026a2-f5f3-4ff5-a134-95c6cfad9e16" providerId="ADAL" clId="{4A873FC5-6576-4C1F-ABA2-CAE9FCCA8324}" dt="2022-10-24T09:59:22.178" v="2636"/>
        <pc:sldMkLst>
          <pc:docMk/>
          <pc:sldMk cId="0" sldId="677"/>
        </pc:sldMkLst>
      </pc:sldChg>
      <pc:sldChg chg="addSp delSp modSp mod ord">
        <pc:chgData name="Guillaume Le Sourd" userId="9b1026a2-f5f3-4ff5-a134-95c6cfad9e16" providerId="ADAL" clId="{4A873FC5-6576-4C1F-ABA2-CAE9FCCA8324}" dt="2022-10-23T01:09:53.893" v="387" actId="1076"/>
        <pc:sldMkLst>
          <pc:docMk/>
          <pc:sldMk cId="3683935735" sldId="778"/>
        </pc:sldMkLst>
        <pc:spChg chg="mod">
          <ac:chgData name="Guillaume Le Sourd" userId="9b1026a2-f5f3-4ff5-a134-95c6cfad9e16" providerId="ADAL" clId="{4A873FC5-6576-4C1F-ABA2-CAE9FCCA8324}" dt="2022-10-23T01:09:42.636" v="386" actId="1076"/>
          <ac:spMkLst>
            <pc:docMk/>
            <pc:sldMk cId="3683935735" sldId="778"/>
            <ac:spMk id="8" creationId="{0C73A4B7-6628-4F4F-B21E-3054FE63351B}"/>
          </ac:spMkLst>
        </pc:spChg>
        <pc:spChg chg="mod">
          <ac:chgData name="Guillaume Le Sourd" userId="9b1026a2-f5f3-4ff5-a134-95c6cfad9e16" providerId="ADAL" clId="{4A873FC5-6576-4C1F-ABA2-CAE9FCCA8324}" dt="2022-10-23T01:09:53.893" v="387" actId="1076"/>
          <ac:spMkLst>
            <pc:docMk/>
            <pc:sldMk cId="3683935735" sldId="778"/>
            <ac:spMk id="9" creationId="{DF0392F3-3408-457B-BAB9-4B3EB8880E49}"/>
          </ac:spMkLst>
        </pc:spChg>
        <pc:picChg chg="del">
          <ac:chgData name="Guillaume Le Sourd" userId="9b1026a2-f5f3-4ff5-a134-95c6cfad9e16" providerId="ADAL" clId="{4A873FC5-6576-4C1F-ABA2-CAE9FCCA8324}" dt="2022-10-23T01:09:00.044" v="351" actId="478"/>
          <ac:picMkLst>
            <pc:docMk/>
            <pc:sldMk cId="3683935735" sldId="778"/>
            <ac:picMk id="12" creationId="{2F0E53F4-0982-4EF9-9312-CC7BA97217F4}"/>
          </ac:picMkLst>
        </pc:picChg>
        <pc:picChg chg="del">
          <ac:chgData name="Guillaume Le Sourd" userId="9b1026a2-f5f3-4ff5-a134-95c6cfad9e16" providerId="ADAL" clId="{4A873FC5-6576-4C1F-ABA2-CAE9FCCA8324}" dt="2022-10-23T01:09:00.044" v="351" actId="478"/>
          <ac:picMkLst>
            <pc:docMk/>
            <pc:sldMk cId="3683935735" sldId="778"/>
            <ac:picMk id="14" creationId="{D6CE48DF-A0E1-4B37-B6BC-77B5EF767F90}"/>
          </ac:picMkLst>
        </pc:picChg>
        <pc:picChg chg="del">
          <ac:chgData name="Guillaume Le Sourd" userId="9b1026a2-f5f3-4ff5-a134-95c6cfad9e16" providerId="ADAL" clId="{4A873FC5-6576-4C1F-ABA2-CAE9FCCA8324}" dt="2022-10-23T01:09:00.044" v="351" actId="478"/>
          <ac:picMkLst>
            <pc:docMk/>
            <pc:sldMk cId="3683935735" sldId="778"/>
            <ac:picMk id="15" creationId="{F56F049C-32A6-4BCF-B293-B1568B39CB70}"/>
          </ac:picMkLst>
        </pc:picChg>
        <pc:picChg chg="add mod">
          <ac:chgData name="Guillaume Le Sourd" userId="9b1026a2-f5f3-4ff5-a134-95c6cfad9e16" providerId="ADAL" clId="{4A873FC5-6576-4C1F-ABA2-CAE9FCCA8324}" dt="2022-10-23T01:09:05.806" v="384" actId="1037"/>
          <ac:picMkLst>
            <pc:docMk/>
            <pc:sldMk cId="3683935735" sldId="778"/>
            <ac:picMk id="21" creationId="{45977C64-0112-4208-B69D-B8C4F5F48931}"/>
          </ac:picMkLst>
        </pc:picChg>
        <pc:picChg chg="add mod">
          <ac:chgData name="Guillaume Le Sourd" userId="9b1026a2-f5f3-4ff5-a134-95c6cfad9e16" providerId="ADAL" clId="{4A873FC5-6576-4C1F-ABA2-CAE9FCCA8324}" dt="2022-10-23T01:09:05.806" v="384" actId="1037"/>
          <ac:picMkLst>
            <pc:docMk/>
            <pc:sldMk cId="3683935735" sldId="778"/>
            <ac:picMk id="22" creationId="{72D8C7AF-2C3F-4773-84BA-2B34044DEFDA}"/>
          </ac:picMkLst>
        </pc:picChg>
        <pc:picChg chg="add mod">
          <ac:chgData name="Guillaume Le Sourd" userId="9b1026a2-f5f3-4ff5-a134-95c6cfad9e16" providerId="ADAL" clId="{4A873FC5-6576-4C1F-ABA2-CAE9FCCA8324}" dt="2022-10-23T01:09:22.364" v="385" actId="465"/>
          <ac:picMkLst>
            <pc:docMk/>
            <pc:sldMk cId="3683935735" sldId="778"/>
            <ac:picMk id="23" creationId="{D4BEC69F-B232-4951-B5DF-59E6B8A1E5CE}"/>
          </ac:picMkLst>
        </pc:picChg>
      </pc:sldChg>
      <pc:sldChg chg="addSp delSp modSp mod ord">
        <pc:chgData name="Guillaume Le Sourd" userId="9b1026a2-f5f3-4ff5-a134-95c6cfad9e16" providerId="ADAL" clId="{4A873FC5-6576-4C1F-ABA2-CAE9FCCA8324}" dt="2022-10-24T08:00:33.145" v="2538" actId="478"/>
        <pc:sldMkLst>
          <pc:docMk/>
          <pc:sldMk cId="1336899628" sldId="779"/>
        </pc:sldMkLst>
        <pc:spChg chg="mod">
          <ac:chgData name="Guillaume Le Sourd" userId="9b1026a2-f5f3-4ff5-a134-95c6cfad9e16" providerId="ADAL" clId="{4A873FC5-6576-4C1F-ABA2-CAE9FCCA8324}" dt="2022-10-24T05:01:42.453" v="1813" actId="1035"/>
          <ac:spMkLst>
            <pc:docMk/>
            <pc:sldMk cId="1336899628" sldId="779"/>
            <ac:spMk id="2" creationId="{4A1FC5FC-6888-4910-86D2-E28621C2E044}"/>
          </ac:spMkLst>
        </pc:spChg>
        <pc:spChg chg="mod topLvl">
          <ac:chgData name="Guillaume Le Sourd" userId="9b1026a2-f5f3-4ff5-a134-95c6cfad9e16" providerId="ADAL" clId="{4A873FC5-6576-4C1F-ABA2-CAE9FCCA8324}" dt="2022-10-23T00:20:32.080" v="216" actId="207"/>
          <ac:spMkLst>
            <pc:docMk/>
            <pc:sldMk cId="1336899628" sldId="779"/>
            <ac:spMk id="25" creationId="{FF4EAF4B-5F75-4B28-AEE3-20BA7BD65585}"/>
          </ac:spMkLst>
        </pc:spChg>
        <pc:spChg chg="mod topLvl">
          <ac:chgData name="Guillaume Le Sourd" userId="9b1026a2-f5f3-4ff5-a134-95c6cfad9e16" providerId="ADAL" clId="{4A873FC5-6576-4C1F-ABA2-CAE9FCCA8324}" dt="2022-10-23T00:20:32.080" v="216" actId="207"/>
          <ac:spMkLst>
            <pc:docMk/>
            <pc:sldMk cId="1336899628" sldId="779"/>
            <ac:spMk id="27" creationId="{99F06FAC-E507-4B4D-B739-AA0FE2F2E919}"/>
          </ac:spMkLst>
        </pc:spChg>
        <pc:spChg chg="del mod">
          <ac:chgData name="Guillaume Le Sourd" userId="9b1026a2-f5f3-4ff5-a134-95c6cfad9e16" providerId="ADAL" clId="{4A873FC5-6576-4C1F-ABA2-CAE9FCCA8324}" dt="2022-10-24T05:01:35.324" v="1775" actId="478"/>
          <ac:spMkLst>
            <pc:docMk/>
            <pc:sldMk cId="1336899628" sldId="779"/>
            <ac:spMk id="28" creationId="{411CA2FD-C078-42B7-9472-E405C3F49159}"/>
          </ac:spMkLst>
        </pc:spChg>
        <pc:spChg chg="mod">
          <ac:chgData name="Guillaume Le Sourd" userId="9b1026a2-f5f3-4ff5-a134-95c6cfad9e16" providerId="ADAL" clId="{4A873FC5-6576-4C1F-ABA2-CAE9FCCA8324}" dt="2022-10-23T00:20:01.039" v="215" actId="552"/>
          <ac:spMkLst>
            <pc:docMk/>
            <pc:sldMk cId="1336899628" sldId="779"/>
            <ac:spMk id="31" creationId="{E4146E78-AFCA-4F4A-B86A-F0AA2743E104}"/>
          </ac:spMkLst>
        </pc:spChg>
        <pc:spChg chg="mod">
          <ac:chgData name="Guillaume Le Sourd" userId="9b1026a2-f5f3-4ff5-a134-95c6cfad9e16" providerId="ADAL" clId="{4A873FC5-6576-4C1F-ABA2-CAE9FCCA8324}" dt="2022-10-23T00:20:01.039" v="215" actId="552"/>
          <ac:spMkLst>
            <pc:docMk/>
            <pc:sldMk cId="1336899628" sldId="779"/>
            <ac:spMk id="35" creationId="{41AED686-D122-4BA0-898E-F9F198C5C350}"/>
          </ac:spMkLst>
        </pc:spChg>
        <pc:spChg chg="mod topLvl">
          <ac:chgData name="Guillaume Le Sourd" userId="9b1026a2-f5f3-4ff5-a134-95c6cfad9e16" providerId="ADAL" clId="{4A873FC5-6576-4C1F-ABA2-CAE9FCCA8324}" dt="2022-10-23T00:20:01.039" v="215" actId="552"/>
          <ac:spMkLst>
            <pc:docMk/>
            <pc:sldMk cId="1336899628" sldId="779"/>
            <ac:spMk id="36" creationId="{EB20771E-89E6-4A61-A75F-7E1EB1290223}"/>
          </ac:spMkLst>
        </pc:spChg>
        <pc:spChg chg="mod">
          <ac:chgData name="Guillaume Le Sourd" userId="9b1026a2-f5f3-4ff5-a134-95c6cfad9e16" providerId="ADAL" clId="{4A873FC5-6576-4C1F-ABA2-CAE9FCCA8324}" dt="2022-10-24T08:00:31.780" v="2537"/>
          <ac:spMkLst>
            <pc:docMk/>
            <pc:sldMk cId="1336899628" sldId="779"/>
            <ac:spMk id="41" creationId="{E815E775-372A-4A38-92C1-3A9B35D01B4A}"/>
          </ac:spMkLst>
        </pc:spChg>
        <pc:spChg chg="mod">
          <ac:chgData name="Guillaume Le Sourd" userId="9b1026a2-f5f3-4ff5-a134-95c6cfad9e16" providerId="ADAL" clId="{4A873FC5-6576-4C1F-ABA2-CAE9FCCA8324}" dt="2022-10-23T00:22:15.749" v="230"/>
          <ac:spMkLst>
            <pc:docMk/>
            <pc:sldMk cId="1336899628" sldId="779"/>
            <ac:spMk id="42" creationId="{E9C587C9-AA66-4B49-A680-CE2F4891770E}"/>
          </ac:spMkLst>
        </pc:spChg>
        <pc:spChg chg="mod">
          <ac:chgData name="Guillaume Le Sourd" userId="9b1026a2-f5f3-4ff5-a134-95c6cfad9e16" providerId="ADAL" clId="{4A873FC5-6576-4C1F-ABA2-CAE9FCCA8324}" dt="2022-10-24T08:00:31.780" v="2537"/>
          <ac:spMkLst>
            <pc:docMk/>
            <pc:sldMk cId="1336899628" sldId="779"/>
            <ac:spMk id="43" creationId="{D5E7A0BB-B505-4DB6-893E-25D0C62D5CA9}"/>
          </ac:spMkLst>
        </pc:spChg>
        <pc:spChg chg="mod">
          <ac:chgData name="Guillaume Le Sourd" userId="9b1026a2-f5f3-4ff5-a134-95c6cfad9e16" providerId="ADAL" clId="{4A873FC5-6576-4C1F-ABA2-CAE9FCCA8324}" dt="2022-10-23T00:22:15.749" v="230"/>
          <ac:spMkLst>
            <pc:docMk/>
            <pc:sldMk cId="1336899628" sldId="779"/>
            <ac:spMk id="44" creationId="{910FF3F5-6DF9-4A72-BEDC-25522CA1922F}"/>
          </ac:spMkLst>
        </pc:spChg>
        <pc:spChg chg="mod">
          <ac:chgData name="Guillaume Le Sourd" userId="9b1026a2-f5f3-4ff5-a134-95c6cfad9e16" providerId="ADAL" clId="{4A873FC5-6576-4C1F-ABA2-CAE9FCCA8324}" dt="2022-10-24T08:00:31.780" v="2537"/>
          <ac:spMkLst>
            <pc:docMk/>
            <pc:sldMk cId="1336899628" sldId="779"/>
            <ac:spMk id="44" creationId="{C68E66D4-B887-4DB3-8BC0-86981935EEB4}"/>
          </ac:spMkLst>
        </pc:spChg>
        <pc:spChg chg="mod">
          <ac:chgData name="Guillaume Le Sourd" userId="9b1026a2-f5f3-4ff5-a134-95c6cfad9e16" providerId="ADAL" clId="{4A873FC5-6576-4C1F-ABA2-CAE9FCCA8324}" dt="2022-10-24T08:00:31.780" v="2537"/>
          <ac:spMkLst>
            <pc:docMk/>
            <pc:sldMk cId="1336899628" sldId="779"/>
            <ac:spMk id="45" creationId="{D1D060C0-17F9-445F-8E22-6F6ADB1669A9}"/>
          </ac:spMkLst>
        </pc:spChg>
        <pc:spChg chg="mod">
          <ac:chgData name="Guillaume Le Sourd" userId="9b1026a2-f5f3-4ff5-a134-95c6cfad9e16" providerId="ADAL" clId="{4A873FC5-6576-4C1F-ABA2-CAE9FCCA8324}" dt="2022-10-24T08:00:31.780" v="2537"/>
          <ac:spMkLst>
            <pc:docMk/>
            <pc:sldMk cId="1336899628" sldId="779"/>
            <ac:spMk id="46" creationId="{A4C2E7FA-F9B8-4F35-B93F-BA9AEACDFAA1}"/>
          </ac:spMkLst>
        </pc:spChg>
        <pc:spChg chg="mod">
          <ac:chgData name="Guillaume Le Sourd" userId="9b1026a2-f5f3-4ff5-a134-95c6cfad9e16" providerId="ADAL" clId="{4A873FC5-6576-4C1F-ABA2-CAE9FCCA8324}" dt="2022-10-24T08:00:31.780" v="2537"/>
          <ac:spMkLst>
            <pc:docMk/>
            <pc:sldMk cId="1336899628" sldId="779"/>
            <ac:spMk id="47" creationId="{2787638E-194D-4BE3-908F-EF1B78AD51B5}"/>
          </ac:spMkLst>
        </pc:spChg>
        <pc:spChg chg="mod">
          <ac:chgData name="Guillaume Le Sourd" userId="9b1026a2-f5f3-4ff5-a134-95c6cfad9e16" providerId="ADAL" clId="{4A873FC5-6576-4C1F-ABA2-CAE9FCCA8324}" dt="2022-10-24T08:00:31.780" v="2537"/>
          <ac:spMkLst>
            <pc:docMk/>
            <pc:sldMk cId="1336899628" sldId="779"/>
            <ac:spMk id="48" creationId="{55561D70-78A3-4657-B20A-7B7E71A92EB3}"/>
          </ac:spMkLst>
        </pc:spChg>
        <pc:spChg chg="mod">
          <ac:chgData name="Guillaume Le Sourd" userId="9b1026a2-f5f3-4ff5-a134-95c6cfad9e16" providerId="ADAL" clId="{4A873FC5-6576-4C1F-ABA2-CAE9FCCA8324}" dt="2022-10-24T08:00:31.780" v="2537"/>
          <ac:spMkLst>
            <pc:docMk/>
            <pc:sldMk cId="1336899628" sldId="779"/>
            <ac:spMk id="49" creationId="{FF850764-F887-4E6D-8372-BE00A9734E0E}"/>
          </ac:spMkLst>
        </pc:spChg>
        <pc:spChg chg="mod">
          <ac:chgData name="Guillaume Le Sourd" userId="9b1026a2-f5f3-4ff5-a134-95c6cfad9e16" providerId="ADAL" clId="{4A873FC5-6576-4C1F-ABA2-CAE9FCCA8324}" dt="2022-10-24T08:00:31.780" v="2537"/>
          <ac:spMkLst>
            <pc:docMk/>
            <pc:sldMk cId="1336899628" sldId="779"/>
            <ac:spMk id="50" creationId="{37DCD71C-7FC3-45A3-86E6-C15967F9F248}"/>
          </ac:spMkLst>
        </pc:spChg>
        <pc:spChg chg="mod">
          <ac:chgData name="Guillaume Le Sourd" userId="9b1026a2-f5f3-4ff5-a134-95c6cfad9e16" providerId="ADAL" clId="{4A873FC5-6576-4C1F-ABA2-CAE9FCCA8324}" dt="2022-10-24T08:00:31.780" v="2537"/>
          <ac:spMkLst>
            <pc:docMk/>
            <pc:sldMk cId="1336899628" sldId="779"/>
            <ac:spMk id="51" creationId="{835E70A3-1A1E-47E6-A133-F1551CECB045}"/>
          </ac:spMkLst>
        </pc:spChg>
        <pc:spChg chg="mod">
          <ac:chgData name="Guillaume Le Sourd" userId="9b1026a2-f5f3-4ff5-a134-95c6cfad9e16" providerId="ADAL" clId="{4A873FC5-6576-4C1F-ABA2-CAE9FCCA8324}" dt="2022-10-24T08:00:31.780" v="2537"/>
          <ac:spMkLst>
            <pc:docMk/>
            <pc:sldMk cId="1336899628" sldId="779"/>
            <ac:spMk id="52" creationId="{73EB9E67-DC6C-4E48-B74F-017856EFF7CA}"/>
          </ac:spMkLst>
        </pc:spChg>
        <pc:spChg chg="mod">
          <ac:chgData name="Guillaume Le Sourd" userId="9b1026a2-f5f3-4ff5-a134-95c6cfad9e16" providerId="ADAL" clId="{4A873FC5-6576-4C1F-ABA2-CAE9FCCA8324}" dt="2022-10-24T08:00:31.780" v="2537"/>
          <ac:spMkLst>
            <pc:docMk/>
            <pc:sldMk cId="1336899628" sldId="779"/>
            <ac:spMk id="53" creationId="{EC982E3E-6B99-4D20-8777-9CD0C34344B5}"/>
          </ac:spMkLst>
        </pc:spChg>
        <pc:spChg chg="mod">
          <ac:chgData name="Guillaume Le Sourd" userId="9b1026a2-f5f3-4ff5-a134-95c6cfad9e16" providerId="ADAL" clId="{4A873FC5-6576-4C1F-ABA2-CAE9FCCA8324}" dt="2022-10-24T08:00:31.780" v="2537"/>
          <ac:spMkLst>
            <pc:docMk/>
            <pc:sldMk cId="1336899628" sldId="779"/>
            <ac:spMk id="54" creationId="{0D6B7E36-6A9F-4088-903B-7D517A72FD32}"/>
          </ac:spMkLst>
        </pc:spChg>
        <pc:spChg chg="mod">
          <ac:chgData name="Guillaume Le Sourd" userId="9b1026a2-f5f3-4ff5-a134-95c6cfad9e16" providerId="ADAL" clId="{4A873FC5-6576-4C1F-ABA2-CAE9FCCA8324}" dt="2022-10-24T08:00:31.780" v="2537"/>
          <ac:spMkLst>
            <pc:docMk/>
            <pc:sldMk cId="1336899628" sldId="779"/>
            <ac:spMk id="55" creationId="{597299BA-A364-48D3-B61F-69E79A6D81D9}"/>
          </ac:spMkLst>
        </pc:spChg>
        <pc:spChg chg="mod">
          <ac:chgData name="Guillaume Le Sourd" userId="9b1026a2-f5f3-4ff5-a134-95c6cfad9e16" providerId="ADAL" clId="{4A873FC5-6576-4C1F-ABA2-CAE9FCCA8324}" dt="2022-10-24T08:00:31.780" v="2537"/>
          <ac:spMkLst>
            <pc:docMk/>
            <pc:sldMk cId="1336899628" sldId="779"/>
            <ac:spMk id="56" creationId="{EAFBEBD0-5346-4616-8FF9-9059C269622C}"/>
          </ac:spMkLst>
        </pc:spChg>
        <pc:spChg chg="mod">
          <ac:chgData name="Guillaume Le Sourd" userId="9b1026a2-f5f3-4ff5-a134-95c6cfad9e16" providerId="ADAL" clId="{4A873FC5-6576-4C1F-ABA2-CAE9FCCA8324}" dt="2022-10-24T08:00:31.780" v="2537"/>
          <ac:spMkLst>
            <pc:docMk/>
            <pc:sldMk cId="1336899628" sldId="779"/>
            <ac:spMk id="57" creationId="{D6F6B928-8C7C-4E21-9F99-489731A1318C}"/>
          </ac:spMkLst>
        </pc:spChg>
        <pc:spChg chg="mod">
          <ac:chgData name="Guillaume Le Sourd" userId="9b1026a2-f5f3-4ff5-a134-95c6cfad9e16" providerId="ADAL" clId="{4A873FC5-6576-4C1F-ABA2-CAE9FCCA8324}" dt="2022-10-24T08:00:31.780" v="2537"/>
          <ac:spMkLst>
            <pc:docMk/>
            <pc:sldMk cId="1336899628" sldId="779"/>
            <ac:spMk id="58" creationId="{D0DDF052-7F4B-4675-97CD-3004EE6897C7}"/>
          </ac:spMkLst>
        </pc:spChg>
        <pc:spChg chg="mod">
          <ac:chgData name="Guillaume Le Sourd" userId="9b1026a2-f5f3-4ff5-a134-95c6cfad9e16" providerId="ADAL" clId="{4A873FC5-6576-4C1F-ABA2-CAE9FCCA8324}" dt="2022-10-24T08:00:31.780" v="2537"/>
          <ac:spMkLst>
            <pc:docMk/>
            <pc:sldMk cId="1336899628" sldId="779"/>
            <ac:spMk id="59" creationId="{7703EB02-0BF5-4CF5-85C7-D5A805FDA404}"/>
          </ac:spMkLst>
        </pc:spChg>
        <pc:spChg chg="mod">
          <ac:chgData name="Guillaume Le Sourd" userId="9b1026a2-f5f3-4ff5-a134-95c6cfad9e16" providerId="ADAL" clId="{4A873FC5-6576-4C1F-ABA2-CAE9FCCA8324}" dt="2022-10-24T08:00:31.780" v="2537"/>
          <ac:spMkLst>
            <pc:docMk/>
            <pc:sldMk cId="1336899628" sldId="779"/>
            <ac:spMk id="60" creationId="{85A24ABB-58C1-4F90-B4C2-FC9BC28BF789}"/>
          </ac:spMkLst>
        </pc:spChg>
        <pc:spChg chg="mod">
          <ac:chgData name="Guillaume Le Sourd" userId="9b1026a2-f5f3-4ff5-a134-95c6cfad9e16" providerId="ADAL" clId="{4A873FC5-6576-4C1F-ABA2-CAE9FCCA8324}" dt="2022-10-24T08:00:31.780" v="2537"/>
          <ac:spMkLst>
            <pc:docMk/>
            <pc:sldMk cId="1336899628" sldId="779"/>
            <ac:spMk id="61" creationId="{6F5606FA-F6D3-443D-9621-AF6D3134161D}"/>
          </ac:spMkLst>
        </pc:spChg>
        <pc:spChg chg="mod">
          <ac:chgData name="Guillaume Le Sourd" userId="9b1026a2-f5f3-4ff5-a134-95c6cfad9e16" providerId="ADAL" clId="{4A873FC5-6576-4C1F-ABA2-CAE9FCCA8324}" dt="2022-10-24T08:00:31.780" v="2537"/>
          <ac:spMkLst>
            <pc:docMk/>
            <pc:sldMk cId="1336899628" sldId="779"/>
            <ac:spMk id="62" creationId="{1AE48C31-9598-4F03-BB03-8A5B53FE099B}"/>
          </ac:spMkLst>
        </pc:spChg>
        <pc:spChg chg="mod">
          <ac:chgData name="Guillaume Le Sourd" userId="9b1026a2-f5f3-4ff5-a134-95c6cfad9e16" providerId="ADAL" clId="{4A873FC5-6576-4C1F-ABA2-CAE9FCCA8324}" dt="2022-10-24T08:00:31.780" v="2537"/>
          <ac:spMkLst>
            <pc:docMk/>
            <pc:sldMk cId="1336899628" sldId="779"/>
            <ac:spMk id="63" creationId="{2C55A9EC-343B-4105-A103-A2C2A2C2D7DE}"/>
          </ac:spMkLst>
        </pc:spChg>
        <pc:spChg chg="mod">
          <ac:chgData name="Guillaume Le Sourd" userId="9b1026a2-f5f3-4ff5-a134-95c6cfad9e16" providerId="ADAL" clId="{4A873FC5-6576-4C1F-ABA2-CAE9FCCA8324}" dt="2022-10-24T08:00:31.780" v="2537"/>
          <ac:spMkLst>
            <pc:docMk/>
            <pc:sldMk cId="1336899628" sldId="779"/>
            <ac:spMk id="64" creationId="{A363BE79-CE4E-4041-A053-D1A33F3B6237}"/>
          </ac:spMkLst>
        </pc:spChg>
        <pc:spChg chg="mod">
          <ac:chgData name="Guillaume Le Sourd" userId="9b1026a2-f5f3-4ff5-a134-95c6cfad9e16" providerId="ADAL" clId="{4A873FC5-6576-4C1F-ABA2-CAE9FCCA8324}" dt="2022-10-24T08:00:31.780" v="2537"/>
          <ac:spMkLst>
            <pc:docMk/>
            <pc:sldMk cId="1336899628" sldId="779"/>
            <ac:spMk id="65" creationId="{57A5F869-B01B-42A7-8E31-77B6A7CD8B0D}"/>
          </ac:spMkLst>
        </pc:spChg>
        <pc:spChg chg="mod">
          <ac:chgData name="Guillaume Le Sourd" userId="9b1026a2-f5f3-4ff5-a134-95c6cfad9e16" providerId="ADAL" clId="{4A873FC5-6576-4C1F-ABA2-CAE9FCCA8324}" dt="2022-10-24T08:00:31.780" v="2537"/>
          <ac:spMkLst>
            <pc:docMk/>
            <pc:sldMk cId="1336899628" sldId="779"/>
            <ac:spMk id="66" creationId="{742880F3-AC25-4C54-A842-0B687E3468BB}"/>
          </ac:spMkLst>
        </pc:spChg>
        <pc:spChg chg="mod">
          <ac:chgData name="Guillaume Le Sourd" userId="9b1026a2-f5f3-4ff5-a134-95c6cfad9e16" providerId="ADAL" clId="{4A873FC5-6576-4C1F-ABA2-CAE9FCCA8324}" dt="2022-10-24T08:00:31.780" v="2537"/>
          <ac:spMkLst>
            <pc:docMk/>
            <pc:sldMk cId="1336899628" sldId="779"/>
            <ac:spMk id="67" creationId="{80B18165-DDDC-40B6-B908-F3B041E916BA}"/>
          </ac:spMkLst>
        </pc:spChg>
        <pc:spChg chg="mod">
          <ac:chgData name="Guillaume Le Sourd" userId="9b1026a2-f5f3-4ff5-a134-95c6cfad9e16" providerId="ADAL" clId="{4A873FC5-6576-4C1F-ABA2-CAE9FCCA8324}" dt="2022-10-24T08:00:31.780" v="2537"/>
          <ac:spMkLst>
            <pc:docMk/>
            <pc:sldMk cId="1336899628" sldId="779"/>
            <ac:spMk id="68" creationId="{ADE6C8F5-4076-45AF-BEB8-AD148CEDE8B1}"/>
          </ac:spMkLst>
        </pc:spChg>
        <pc:spChg chg="mod">
          <ac:chgData name="Guillaume Le Sourd" userId="9b1026a2-f5f3-4ff5-a134-95c6cfad9e16" providerId="ADAL" clId="{4A873FC5-6576-4C1F-ABA2-CAE9FCCA8324}" dt="2022-10-24T08:00:31.780" v="2537"/>
          <ac:spMkLst>
            <pc:docMk/>
            <pc:sldMk cId="1336899628" sldId="779"/>
            <ac:spMk id="69" creationId="{F53A262C-E5DF-49C0-90BE-83C48D7AF118}"/>
          </ac:spMkLst>
        </pc:spChg>
        <pc:spChg chg="mod">
          <ac:chgData name="Guillaume Le Sourd" userId="9b1026a2-f5f3-4ff5-a134-95c6cfad9e16" providerId="ADAL" clId="{4A873FC5-6576-4C1F-ABA2-CAE9FCCA8324}" dt="2022-10-24T08:00:31.780" v="2537"/>
          <ac:spMkLst>
            <pc:docMk/>
            <pc:sldMk cId="1336899628" sldId="779"/>
            <ac:spMk id="70" creationId="{11310C6A-F42B-43E0-AB7A-4A6794E72E6A}"/>
          </ac:spMkLst>
        </pc:spChg>
        <pc:spChg chg="mod">
          <ac:chgData name="Guillaume Le Sourd" userId="9b1026a2-f5f3-4ff5-a134-95c6cfad9e16" providerId="ADAL" clId="{4A873FC5-6576-4C1F-ABA2-CAE9FCCA8324}" dt="2022-10-24T08:00:31.780" v="2537"/>
          <ac:spMkLst>
            <pc:docMk/>
            <pc:sldMk cId="1336899628" sldId="779"/>
            <ac:spMk id="71" creationId="{33A1520E-6BF8-49BC-A3A8-CF186830BA4C}"/>
          </ac:spMkLst>
        </pc:spChg>
        <pc:spChg chg="mod">
          <ac:chgData name="Guillaume Le Sourd" userId="9b1026a2-f5f3-4ff5-a134-95c6cfad9e16" providerId="ADAL" clId="{4A873FC5-6576-4C1F-ABA2-CAE9FCCA8324}" dt="2022-10-24T08:00:31.780" v="2537"/>
          <ac:spMkLst>
            <pc:docMk/>
            <pc:sldMk cId="1336899628" sldId="779"/>
            <ac:spMk id="72" creationId="{3CE1E917-8FFA-46AE-AC2C-CBB54FE8FA38}"/>
          </ac:spMkLst>
        </pc:spChg>
        <pc:spChg chg="mod">
          <ac:chgData name="Guillaume Le Sourd" userId="9b1026a2-f5f3-4ff5-a134-95c6cfad9e16" providerId="ADAL" clId="{4A873FC5-6576-4C1F-ABA2-CAE9FCCA8324}" dt="2022-10-24T08:00:31.780" v="2537"/>
          <ac:spMkLst>
            <pc:docMk/>
            <pc:sldMk cId="1336899628" sldId="779"/>
            <ac:spMk id="73" creationId="{C5A511C3-F440-4D96-B03A-F1D81A288B61}"/>
          </ac:spMkLst>
        </pc:spChg>
        <pc:spChg chg="mod">
          <ac:chgData name="Guillaume Le Sourd" userId="9b1026a2-f5f3-4ff5-a134-95c6cfad9e16" providerId="ADAL" clId="{4A873FC5-6576-4C1F-ABA2-CAE9FCCA8324}" dt="2022-10-24T08:00:31.780" v="2537"/>
          <ac:spMkLst>
            <pc:docMk/>
            <pc:sldMk cId="1336899628" sldId="779"/>
            <ac:spMk id="74" creationId="{A65F5882-6DC6-41C5-82A7-0B1429BD51C3}"/>
          </ac:spMkLst>
        </pc:spChg>
        <pc:spChg chg="mod">
          <ac:chgData name="Guillaume Le Sourd" userId="9b1026a2-f5f3-4ff5-a134-95c6cfad9e16" providerId="ADAL" clId="{4A873FC5-6576-4C1F-ABA2-CAE9FCCA8324}" dt="2022-10-24T08:00:31.780" v="2537"/>
          <ac:spMkLst>
            <pc:docMk/>
            <pc:sldMk cId="1336899628" sldId="779"/>
            <ac:spMk id="75" creationId="{11BEC632-6E45-424A-8910-352D9D298C75}"/>
          </ac:spMkLst>
        </pc:spChg>
        <pc:spChg chg="mod">
          <ac:chgData name="Guillaume Le Sourd" userId="9b1026a2-f5f3-4ff5-a134-95c6cfad9e16" providerId="ADAL" clId="{4A873FC5-6576-4C1F-ABA2-CAE9FCCA8324}" dt="2022-10-24T08:00:31.780" v="2537"/>
          <ac:spMkLst>
            <pc:docMk/>
            <pc:sldMk cId="1336899628" sldId="779"/>
            <ac:spMk id="76" creationId="{DB0CDBE1-63C1-4492-80DD-C9BFD7CAFBF8}"/>
          </ac:spMkLst>
        </pc:spChg>
        <pc:spChg chg="mod">
          <ac:chgData name="Guillaume Le Sourd" userId="9b1026a2-f5f3-4ff5-a134-95c6cfad9e16" providerId="ADAL" clId="{4A873FC5-6576-4C1F-ABA2-CAE9FCCA8324}" dt="2022-10-24T08:00:31.780" v="2537"/>
          <ac:spMkLst>
            <pc:docMk/>
            <pc:sldMk cId="1336899628" sldId="779"/>
            <ac:spMk id="77" creationId="{B1B76A22-B052-4CFF-AC68-85D48B1FEF23}"/>
          </ac:spMkLst>
        </pc:spChg>
        <pc:spChg chg="mod">
          <ac:chgData name="Guillaume Le Sourd" userId="9b1026a2-f5f3-4ff5-a134-95c6cfad9e16" providerId="ADAL" clId="{4A873FC5-6576-4C1F-ABA2-CAE9FCCA8324}" dt="2022-10-24T08:00:31.780" v="2537"/>
          <ac:spMkLst>
            <pc:docMk/>
            <pc:sldMk cId="1336899628" sldId="779"/>
            <ac:spMk id="78" creationId="{1AD16ED9-3EB6-42BA-BB42-0FE90FC259DC}"/>
          </ac:spMkLst>
        </pc:spChg>
        <pc:spChg chg="mod">
          <ac:chgData name="Guillaume Le Sourd" userId="9b1026a2-f5f3-4ff5-a134-95c6cfad9e16" providerId="ADAL" clId="{4A873FC5-6576-4C1F-ABA2-CAE9FCCA8324}" dt="2022-10-24T08:00:31.780" v="2537"/>
          <ac:spMkLst>
            <pc:docMk/>
            <pc:sldMk cId="1336899628" sldId="779"/>
            <ac:spMk id="79" creationId="{17899461-04AC-474F-97AE-6B1EC1F81AC3}"/>
          </ac:spMkLst>
        </pc:spChg>
        <pc:spChg chg="mod">
          <ac:chgData name="Guillaume Le Sourd" userId="9b1026a2-f5f3-4ff5-a134-95c6cfad9e16" providerId="ADAL" clId="{4A873FC5-6576-4C1F-ABA2-CAE9FCCA8324}" dt="2022-10-24T08:00:31.780" v="2537"/>
          <ac:spMkLst>
            <pc:docMk/>
            <pc:sldMk cId="1336899628" sldId="779"/>
            <ac:spMk id="80" creationId="{B48AF474-04DE-4762-890F-554096FB72F2}"/>
          </ac:spMkLst>
        </pc:spChg>
        <pc:spChg chg="mod">
          <ac:chgData name="Guillaume Le Sourd" userId="9b1026a2-f5f3-4ff5-a134-95c6cfad9e16" providerId="ADAL" clId="{4A873FC5-6576-4C1F-ABA2-CAE9FCCA8324}" dt="2022-10-24T08:00:31.780" v="2537"/>
          <ac:spMkLst>
            <pc:docMk/>
            <pc:sldMk cId="1336899628" sldId="779"/>
            <ac:spMk id="81" creationId="{6601BDC0-7746-47B8-885C-2B9AF38A48F1}"/>
          </ac:spMkLst>
        </pc:spChg>
        <pc:spChg chg="mod">
          <ac:chgData name="Guillaume Le Sourd" userId="9b1026a2-f5f3-4ff5-a134-95c6cfad9e16" providerId="ADAL" clId="{4A873FC5-6576-4C1F-ABA2-CAE9FCCA8324}" dt="2022-10-24T08:00:31.780" v="2537"/>
          <ac:spMkLst>
            <pc:docMk/>
            <pc:sldMk cId="1336899628" sldId="779"/>
            <ac:spMk id="82" creationId="{24F5CE4A-99C2-4505-B5DA-B97AC80DBCCB}"/>
          </ac:spMkLst>
        </pc:spChg>
        <pc:spChg chg="mod">
          <ac:chgData name="Guillaume Le Sourd" userId="9b1026a2-f5f3-4ff5-a134-95c6cfad9e16" providerId="ADAL" clId="{4A873FC5-6576-4C1F-ABA2-CAE9FCCA8324}" dt="2022-10-24T08:00:31.780" v="2537"/>
          <ac:spMkLst>
            <pc:docMk/>
            <pc:sldMk cId="1336899628" sldId="779"/>
            <ac:spMk id="83" creationId="{09871FE4-E36C-4B0F-A339-223863464203}"/>
          </ac:spMkLst>
        </pc:spChg>
        <pc:spChg chg="mod">
          <ac:chgData name="Guillaume Le Sourd" userId="9b1026a2-f5f3-4ff5-a134-95c6cfad9e16" providerId="ADAL" clId="{4A873FC5-6576-4C1F-ABA2-CAE9FCCA8324}" dt="2022-10-24T08:00:31.780" v="2537"/>
          <ac:spMkLst>
            <pc:docMk/>
            <pc:sldMk cId="1336899628" sldId="779"/>
            <ac:spMk id="84" creationId="{0F2617AE-84EB-429B-8F16-3204368BBE93}"/>
          </ac:spMkLst>
        </pc:spChg>
        <pc:spChg chg="mod">
          <ac:chgData name="Guillaume Le Sourd" userId="9b1026a2-f5f3-4ff5-a134-95c6cfad9e16" providerId="ADAL" clId="{4A873FC5-6576-4C1F-ABA2-CAE9FCCA8324}" dt="2022-10-24T08:00:31.780" v="2537"/>
          <ac:spMkLst>
            <pc:docMk/>
            <pc:sldMk cId="1336899628" sldId="779"/>
            <ac:spMk id="85" creationId="{42E18F58-71D5-4E81-86A1-00439741C985}"/>
          </ac:spMkLst>
        </pc:spChg>
        <pc:spChg chg="mod">
          <ac:chgData name="Guillaume Le Sourd" userId="9b1026a2-f5f3-4ff5-a134-95c6cfad9e16" providerId="ADAL" clId="{4A873FC5-6576-4C1F-ABA2-CAE9FCCA8324}" dt="2022-10-24T08:00:31.780" v="2537"/>
          <ac:spMkLst>
            <pc:docMk/>
            <pc:sldMk cId="1336899628" sldId="779"/>
            <ac:spMk id="86" creationId="{89B67973-6B89-46B0-92BD-D0951EE2B613}"/>
          </ac:spMkLst>
        </pc:spChg>
        <pc:spChg chg="mod">
          <ac:chgData name="Guillaume Le Sourd" userId="9b1026a2-f5f3-4ff5-a134-95c6cfad9e16" providerId="ADAL" clId="{4A873FC5-6576-4C1F-ABA2-CAE9FCCA8324}" dt="2022-10-24T08:00:31.780" v="2537"/>
          <ac:spMkLst>
            <pc:docMk/>
            <pc:sldMk cId="1336899628" sldId="779"/>
            <ac:spMk id="87" creationId="{759AFF8D-9077-49CC-BD5A-64D100437255}"/>
          </ac:spMkLst>
        </pc:spChg>
        <pc:spChg chg="mod">
          <ac:chgData name="Guillaume Le Sourd" userId="9b1026a2-f5f3-4ff5-a134-95c6cfad9e16" providerId="ADAL" clId="{4A873FC5-6576-4C1F-ABA2-CAE9FCCA8324}" dt="2022-10-24T08:00:31.780" v="2537"/>
          <ac:spMkLst>
            <pc:docMk/>
            <pc:sldMk cId="1336899628" sldId="779"/>
            <ac:spMk id="88" creationId="{BEC0E5FE-4332-4C7B-BED5-56881652A13B}"/>
          </ac:spMkLst>
        </pc:spChg>
        <pc:spChg chg="mod">
          <ac:chgData name="Guillaume Le Sourd" userId="9b1026a2-f5f3-4ff5-a134-95c6cfad9e16" providerId="ADAL" clId="{4A873FC5-6576-4C1F-ABA2-CAE9FCCA8324}" dt="2022-10-24T08:00:31.780" v="2537"/>
          <ac:spMkLst>
            <pc:docMk/>
            <pc:sldMk cId="1336899628" sldId="779"/>
            <ac:spMk id="89" creationId="{86ADD272-EECC-483C-B9C6-F2636EDB403B}"/>
          </ac:spMkLst>
        </pc:spChg>
        <pc:spChg chg="mod">
          <ac:chgData name="Guillaume Le Sourd" userId="9b1026a2-f5f3-4ff5-a134-95c6cfad9e16" providerId="ADAL" clId="{4A873FC5-6576-4C1F-ABA2-CAE9FCCA8324}" dt="2022-10-24T08:00:31.780" v="2537"/>
          <ac:spMkLst>
            <pc:docMk/>
            <pc:sldMk cId="1336899628" sldId="779"/>
            <ac:spMk id="90" creationId="{C2B8BB5D-EFD5-4B63-BD4A-6CB605D59897}"/>
          </ac:spMkLst>
        </pc:spChg>
        <pc:spChg chg="mod">
          <ac:chgData name="Guillaume Le Sourd" userId="9b1026a2-f5f3-4ff5-a134-95c6cfad9e16" providerId="ADAL" clId="{4A873FC5-6576-4C1F-ABA2-CAE9FCCA8324}" dt="2022-10-24T08:00:31.780" v="2537"/>
          <ac:spMkLst>
            <pc:docMk/>
            <pc:sldMk cId="1336899628" sldId="779"/>
            <ac:spMk id="91" creationId="{12849801-80CD-4668-9CD5-8F5763322F33}"/>
          </ac:spMkLst>
        </pc:spChg>
        <pc:spChg chg="mod">
          <ac:chgData name="Guillaume Le Sourd" userId="9b1026a2-f5f3-4ff5-a134-95c6cfad9e16" providerId="ADAL" clId="{4A873FC5-6576-4C1F-ABA2-CAE9FCCA8324}" dt="2022-10-24T08:00:31.780" v="2537"/>
          <ac:spMkLst>
            <pc:docMk/>
            <pc:sldMk cId="1336899628" sldId="779"/>
            <ac:spMk id="92" creationId="{6D746C08-905D-48FF-B461-9EC9EB7D2D40}"/>
          </ac:spMkLst>
        </pc:spChg>
        <pc:spChg chg="mod">
          <ac:chgData name="Guillaume Le Sourd" userId="9b1026a2-f5f3-4ff5-a134-95c6cfad9e16" providerId="ADAL" clId="{4A873FC5-6576-4C1F-ABA2-CAE9FCCA8324}" dt="2022-10-24T08:00:31.780" v="2537"/>
          <ac:spMkLst>
            <pc:docMk/>
            <pc:sldMk cId="1336899628" sldId="779"/>
            <ac:spMk id="93" creationId="{25F96871-8EBC-4E6C-860A-FCE65F181537}"/>
          </ac:spMkLst>
        </pc:spChg>
        <pc:spChg chg="mod">
          <ac:chgData name="Guillaume Le Sourd" userId="9b1026a2-f5f3-4ff5-a134-95c6cfad9e16" providerId="ADAL" clId="{4A873FC5-6576-4C1F-ABA2-CAE9FCCA8324}" dt="2022-10-24T08:00:31.780" v="2537"/>
          <ac:spMkLst>
            <pc:docMk/>
            <pc:sldMk cId="1336899628" sldId="779"/>
            <ac:spMk id="94" creationId="{BFC1C024-7458-4D25-830E-137C14F9BED7}"/>
          </ac:spMkLst>
        </pc:spChg>
        <pc:spChg chg="mod">
          <ac:chgData name="Guillaume Le Sourd" userId="9b1026a2-f5f3-4ff5-a134-95c6cfad9e16" providerId="ADAL" clId="{4A873FC5-6576-4C1F-ABA2-CAE9FCCA8324}" dt="2022-10-24T08:00:31.780" v="2537"/>
          <ac:spMkLst>
            <pc:docMk/>
            <pc:sldMk cId="1336899628" sldId="779"/>
            <ac:spMk id="95" creationId="{24161046-4928-4D73-964D-5EECDF10C00B}"/>
          </ac:spMkLst>
        </pc:spChg>
        <pc:spChg chg="mod">
          <ac:chgData name="Guillaume Le Sourd" userId="9b1026a2-f5f3-4ff5-a134-95c6cfad9e16" providerId="ADAL" clId="{4A873FC5-6576-4C1F-ABA2-CAE9FCCA8324}" dt="2022-10-24T08:00:31.780" v="2537"/>
          <ac:spMkLst>
            <pc:docMk/>
            <pc:sldMk cId="1336899628" sldId="779"/>
            <ac:spMk id="96" creationId="{001D60CB-7BCC-43BB-BD00-08CE78895E06}"/>
          </ac:spMkLst>
        </pc:spChg>
        <pc:spChg chg="mod">
          <ac:chgData name="Guillaume Le Sourd" userId="9b1026a2-f5f3-4ff5-a134-95c6cfad9e16" providerId="ADAL" clId="{4A873FC5-6576-4C1F-ABA2-CAE9FCCA8324}" dt="2022-10-24T08:00:31.780" v="2537"/>
          <ac:spMkLst>
            <pc:docMk/>
            <pc:sldMk cId="1336899628" sldId="779"/>
            <ac:spMk id="97" creationId="{13D5DC97-95C9-4E17-B6BB-D6EA55C5D3CF}"/>
          </ac:spMkLst>
        </pc:spChg>
        <pc:spChg chg="mod">
          <ac:chgData name="Guillaume Le Sourd" userId="9b1026a2-f5f3-4ff5-a134-95c6cfad9e16" providerId="ADAL" clId="{4A873FC5-6576-4C1F-ABA2-CAE9FCCA8324}" dt="2022-10-24T08:00:31.780" v="2537"/>
          <ac:spMkLst>
            <pc:docMk/>
            <pc:sldMk cId="1336899628" sldId="779"/>
            <ac:spMk id="98" creationId="{3B856354-AD13-437C-BAC9-690223A3659C}"/>
          </ac:spMkLst>
        </pc:spChg>
        <pc:spChg chg="mod">
          <ac:chgData name="Guillaume Le Sourd" userId="9b1026a2-f5f3-4ff5-a134-95c6cfad9e16" providerId="ADAL" clId="{4A873FC5-6576-4C1F-ABA2-CAE9FCCA8324}" dt="2022-10-24T08:00:31.780" v="2537"/>
          <ac:spMkLst>
            <pc:docMk/>
            <pc:sldMk cId="1336899628" sldId="779"/>
            <ac:spMk id="99" creationId="{6A4E2FA4-EEDB-4732-9E38-58D03692A359}"/>
          </ac:spMkLst>
        </pc:spChg>
        <pc:spChg chg="mod">
          <ac:chgData name="Guillaume Le Sourd" userId="9b1026a2-f5f3-4ff5-a134-95c6cfad9e16" providerId="ADAL" clId="{4A873FC5-6576-4C1F-ABA2-CAE9FCCA8324}" dt="2022-10-24T08:00:31.780" v="2537"/>
          <ac:spMkLst>
            <pc:docMk/>
            <pc:sldMk cId="1336899628" sldId="779"/>
            <ac:spMk id="100" creationId="{ED929D4E-FAE0-41EC-8B69-5E0A0FCE329E}"/>
          </ac:spMkLst>
        </pc:spChg>
        <pc:spChg chg="mod">
          <ac:chgData name="Guillaume Le Sourd" userId="9b1026a2-f5f3-4ff5-a134-95c6cfad9e16" providerId="ADAL" clId="{4A873FC5-6576-4C1F-ABA2-CAE9FCCA8324}" dt="2022-10-24T08:00:31.780" v="2537"/>
          <ac:spMkLst>
            <pc:docMk/>
            <pc:sldMk cId="1336899628" sldId="779"/>
            <ac:spMk id="101" creationId="{2C0774A9-D11B-472A-8614-2E0BEDC3A8DD}"/>
          </ac:spMkLst>
        </pc:spChg>
        <pc:spChg chg="mod">
          <ac:chgData name="Guillaume Le Sourd" userId="9b1026a2-f5f3-4ff5-a134-95c6cfad9e16" providerId="ADAL" clId="{4A873FC5-6576-4C1F-ABA2-CAE9FCCA8324}" dt="2022-10-24T08:00:31.780" v="2537"/>
          <ac:spMkLst>
            <pc:docMk/>
            <pc:sldMk cId="1336899628" sldId="779"/>
            <ac:spMk id="102" creationId="{2BE931C4-69CB-4E32-918B-5853A9C69197}"/>
          </ac:spMkLst>
        </pc:spChg>
        <pc:spChg chg="mod">
          <ac:chgData name="Guillaume Le Sourd" userId="9b1026a2-f5f3-4ff5-a134-95c6cfad9e16" providerId="ADAL" clId="{4A873FC5-6576-4C1F-ABA2-CAE9FCCA8324}" dt="2022-10-24T08:00:31.780" v="2537"/>
          <ac:spMkLst>
            <pc:docMk/>
            <pc:sldMk cId="1336899628" sldId="779"/>
            <ac:spMk id="103" creationId="{33A663A6-5DBC-40B7-9F93-4D5EFF982021}"/>
          </ac:spMkLst>
        </pc:spChg>
        <pc:spChg chg="mod">
          <ac:chgData name="Guillaume Le Sourd" userId="9b1026a2-f5f3-4ff5-a134-95c6cfad9e16" providerId="ADAL" clId="{4A873FC5-6576-4C1F-ABA2-CAE9FCCA8324}" dt="2022-10-24T08:00:31.780" v="2537"/>
          <ac:spMkLst>
            <pc:docMk/>
            <pc:sldMk cId="1336899628" sldId="779"/>
            <ac:spMk id="104" creationId="{30A23CE3-4438-430F-9B91-4D72C781D981}"/>
          </ac:spMkLst>
        </pc:spChg>
        <pc:spChg chg="mod">
          <ac:chgData name="Guillaume Le Sourd" userId="9b1026a2-f5f3-4ff5-a134-95c6cfad9e16" providerId="ADAL" clId="{4A873FC5-6576-4C1F-ABA2-CAE9FCCA8324}" dt="2022-10-24T08:00:31.780" v="2537"/>
          <ac:spMkLst>
            <pc:docMk/>
            <pc:sldMk cId="1336899628" sldId="779"/>
            <ac:spMk id="105" creationId="{D14C3F8C-3478-4A1C-ABB6-38428069779F}"/>
          </ac:spMkLst>
        </pc:spChg>
        <pc:spChg chg="mod">
          <ac:chgData name="Guillaume Le Sourd" userId="9b1026a2-f5f3-4ff5-a134-95c6cfad9e16" providerId="ADAL" clId="{4A873FC5-6576-4C1F-ABA2-CAE9FCCA8324}" dt="2022-10-24T08:00:31.780" v="2537"/>
          <ac:spMkLst>
            <pc:docMk/>
            <pc:sldMk cId="1336899628" sldId="779"/>
            <ac:spMk id="106" creationId="{98AE314C-8C2B-4911-B953-9B62200EC82F}"/>
          </ac:spMkLst>
        </pc:spChg>
        <pc:spChg chg="mod">
          <ac:chgData name="Guillaume Le Sourd" userId="9b1026a2-f5f3-4ff5-a134-95c6cfad9e16" providerId="ADAL" clId="{4A873FC5-6576-4C1F-ABA2-CAE9FCCA8324}" dt="2022-10-24T08:00:31.780" v="2537"/>
          <ac:spMkLst>
            <pc:docMk/>
            <pc:sldMk cId="1336899628" sldId="779"/>
            <ac:spMk id="107" creationId="{63665CF9-C70E-460C-AD9C-10F49BBAC4E4}"/>
          </ac:spMkLst>
        </pc:spChg>
        <pc:spChg chg="mod">
          <ac:chgData name="Guillaume Le Sourd" userId="9b1026a2-f5f3-4ff5-a134-95c6cfad9e16" providerId="ADAL" clId="{4A873FC5-6576-4C1F-ABA2-CAE9FCCA8324}" dt="2022-10-24T08:00:31.780" v="2537"/>
          <ac:spMkLst>
            <pc:docMk/>
            <pc:sldMk cId="1336899628" sldId="779"/>
            <ac:spMk id="108" creationId="{D9CA5020-F75E-4F0D-B6ED-40B733D93A2F}"/>
          </ac:spMkLst>
        </pc:spChg>
        <pc:spChg chg="mod">
          <ac:chgData name="Guillaume Le Sourd" userId="9b1026a2-f5f3-4ff5-a134-95c6cfad9e16" providerId="ADAL" clId="{4A873FC5-6576-4C1F-ABA2-CAE9FCCA8324}" dt="2022-10-24T08:00:31.780" v="2537"/>
          <ac:spMkLst>
            <pc:docMk/>
            <pc:sldMk cId="1336899628" sldId="779"/>
            <ac:spMk id="109" creationId="{BEF4D539-CD2B-46F6-8D99-225335798E60}"/>
          </ac:spMkLst>
        </pc:spChg>
        <pc:spChg chg="mod">
          <ac:chgData name="Guillaume Le Sourd" userId="9b1026a2-f5f3-4ff5-a134-95c6cfad9e16" providerId="ADAL" clId="{4A873FC5-6576-4C1F-ABA2-CAE9FCCA8324}" dt="2022-10-24T08:00:31.780" v="2537"/>
          <ac:spMkLst>
            <pc:docMk/>
            <pc:sldMk cId="1336899628" sldId="779"/>
            <ac:spMk id="110" creationId="{F3ED1C42-14C0-4E0A-B8FC-1ADD61989F6D}"/>
          </ac:spMkLst>
        </pc:spChg>
        <pc:spChg chg="mod">
          <ac:chgData name="Guillaume Le Sourd" userId="9b1026a2-f5f3-4ff5-a134-95c6cfad9e16" providerId="ADAL" clId="{4A873FC5-6576-4C1F-ABA2-CAE9FCCA8324}" dt="2022-10-24T08:00:31.780" v="2537"/>
          <ac:spMkLst>
            <pc:docMk/>
            <pc:sldMk cId="1336899628" sldId="779"/>
            <ac:spMk id="111" creationId="{D3E8CAFA-1510-437E-8FDB-9939BDA3003C}"/>
          </ac:spMkLst>
        </pc:spChg>
        <pc:spChg chg="mod">
          <ac:chgData name="Guillaume Le Sourd" userId="9b1026a2-f5f3-4ff5-a134-95c6cfad9e16" providerId="ADAL" clId="{4A873FC5-6576-4C1F-ABA2-CAE9FCCA8324}" dt="2022-10-24T08:00:31.780" v="2537"/>
          <ac:spMkLst>
            <pc:docMk/>
            <pc:sldMk cId="1336899628" sldId="779"/>
            <ac:spMk id="112" creationId="{C66C1A9B-E558-4A03-80DE-F44F71A67623}"/>
          </ac:spMkLst>
        </pc:spChg>
        <pc:spChg chg="mod">
          <ac:chgData name="Guillaume Le Sourd" userId="9b1026a2-f5f3-4ff5-a134-95c6cfad9e16" providerId="ADAL" clId="{4A873FC5-6576-4C1F-ABA2-CAE9FCCA8324}" dt="2022-10-24T08:00:31.780" v="2537"/>
          <ac:spMkLst>
            <pc:docMk/>
            <pc:sldMk cId="1336899628" sldId="779"/>
            <ac:spMk id="113" creationId="{76CDB869-4B40-4F52-8178-6F87B7C53E7D}"/>
          </ac:spMkLst>
        </pc:spChg>
        <pc:spChg chg="mod">
          <ac:chgData name="Guillaume Le Sourd" userId="9b1026a2-f5f3-4ff5-a134-95c6cfad9e16" providerId="ADAL" clId="{4A873FC5-6576-4C1F-ABA2-CAE9FCCA8324}" dt="2022-10-24T08:00:31.780" v="2537"/>
          <ac:spMkLst>
            <pc:docMk/>
            <pc:sldMk cId="1336899628" sldId="779"/>
            <ac:spMk id="114" creationId="{88A4478F-EF46-4584-8CD6-578B2DAB534C}"/>
          </ac:spMkLst>
        </pc:spChg>
        <pc:spChg chg="mod">
          <ac:chgData name="Guillaume Le Sourd" userId="9b1026a2-f5f3-4ff5-a134-95c6cfad9e16" providerId="ADAL" clId="{4A873FC5-6576-4C1F-ABA2-CAE9FCCA8324}" dt="2022-10-24T08:00:31.780" v="2537"/>
          <ac:spMkLst>
            <pc:docMk/>
            <pc:sldMk cId="1336899628" sldId="779"/>
            <ac:spMk id="115" creationId="{09397A37-83EF-42F0-9EE1-166C789E16B2}"/>
          </ac:spMkLst>
        </pc:spChg>
        <pc:spChg chg="mod">
          <ac:chgData name="Guillaume Le Sourd" userId="9b1026a2-f5f3-4ff5-a134-95c6cfad9e16" providerId="ADAL" clId="{4A873FC5-6576-4C1F-ABA2-CAE9FCCA8324}" dt="2022-10-24T08:00:31.780" v="2537"/>
          <ac:spMkLst>
            <pc:docMk/>
            <pc:sldMk cId="1336899628" sldId="779"/>
            <ac:spMk id="116" creationId="{B3FE8A02-13E5-44B5-8BCF-FD98B0440A0F}"/>
          </ac:spMkLst>
        </pc:spChg>
        <pc:spChg chg="mod">
          <ac:chgData name="Guillaume Le Sourd" userId="9b1026a2-f5f3-4ff5-a134-95c6cfad9e16" providerId="ADAL" clId="{4A873FC5-6576-4C1F-ABA2-CAE9FCCA8324}" dt="2022-10-24T08:00:31.780" v="2537"/>
          <ac:spMkLst>
            <pc:docMk/>
            <pc:sldMk cId="1336899628" sldId="779"/>
            <ac:spMk id="117" creationId="{2E7F42DA-B735-4BB8-A9FB-A4955DD6A208}"/>
          </ac:spMkLst>
        </pc:spChg>
        <pc:spChg chg="mod">
          <ac:chgData name="Guillaume Le Sourd" userId="9b1026a2-f5f3-4ff5-a134-95c6cfad9e16" providerId="ADAL" clId="{4A873FC5-6576-4C1F-ABA2-CAE9FCCA8324}" dt="2022-10-24T08:00:31.780" v="2537"/>
          <ac:spMkLst>
            <pc:docMk/>
            <pc:sldMk cId="1336899628" sldId="779"/>
            <ac:spMk id="118" creationId="{2DDB08FF-316F-484A-BAA2-C01BAC1724FB}"/>
          </ac:spMkLst>
        </pc:spChg>
        <pc:spChg chg="mod">
          <ac:chgData name="Guillaume Le Sourd" userId="9b1026a2-f5f3-4ff5-a134-95c6cfad9e16" providerId="ADAL" clId="{4A873FC5-6576-4C1F-ABA2-CAE9FCCA8324}" dt="2022-10-24T08:00:31.780" v="2537"/>
          <ac:spMkLst>
            <pc:docMk/>
            <pc:sldMk cId="1336899628" sldId="779"/>
            <ac:spMk id="119" creationId="{902FE0AB-29CD-4EBE-85F6-39F30B1C3AFA}"/>
          </ac:spMkLst>
        </pc:spChg>
        <pc:spChg chg="mod">
          <ac:chgData name="Guillaume Le Sourd" userId="9b1026a2-f5f3-4ff5-a134-95c6cfad9e16" providerId="ADAL" clId="{4A873FC5-6576-4C1F-ABA2-CAE9FCCA8324}" dt="2022-10-24T08:00:31.780" v="2537"/>
          <ac:spMkLst>
            <pc:docMk/>
            <pc:sldMk cId="1336899628" sldId="779"/>
            <ac:spMk id="120" creationId="{5481AE08-964C-48D0-A328-F5D51D945C87}"/>
          </ac:spMkLst>
        </pc:spChg>
        <pc:spChg chg="mod">
          <ac:chgData name="Guillaume Le Sourd" userId="9b1026a2-f5f3-4ff5-a134-95c6cfad9e16" providerId="ADAL" clId="{4A873FC5-6576-4C1F-ABA2-CAE9FCCA8324}" dt="2022-10-24T08:00:31.780" v="2537"/>
          <ac:spMkLst>
            <pc:docMk/>
            <pc:sldMk cId="1336899628" sldId="779"/>
            <ac:spMk id="121" creationId="{E44FFC67-4056-4FA0-8B25-6519FED89497}"/>
          </ac:spMkLst>
        </pc:spChg>
        <pc:spChg chg="mod">
          <ac:chgData name="Guillaume Le Sourd" userId="9b1026a2-f5f3-4ff5-a134-95c6cfad9e16" providerId="ADAL" clId="{4A873FC5-6576-4C1F-ABA2-CAE9FCCA8324}" dt="2022-10-24T08:00:31.780" v="2537"/>
          <ac:spMkLst>
            <pc:docMk/>
            <pc:sldMk cId="1336899628" sldId="779"/>
            <ac:spMk id="122" creationId="{21ED7E2B-5100-4A3E-B504-4968DEEFA5A5}"/>
          </ac:spMkLst>
        </pc:spChg>
        <pc:spChg chg="mod">
          <ac:chgData name="Guillaume Le Sourd" userId="9b1026a2-f5f3-4ff5-a134-95c6cfad9e16" providerId="ADAL" clId="{4A873FC5-6576-4C1F-ABA2-CAE9FCCA8324}" dt="2022-10-24T08:00:31.780" v="2537"/>
          <ac:spMkLst>
            <pc:docMk/>
            <pc:sldMk cId="1336899628" sldId="779"/>
            <ac:spMk id="123" creationId="{94B1B12C-72DC-40F9-9BF9-7809420D4010}"/>
          </ac:spMkLst>
        </pc:spChg>
        <pc:spChg chg="mod">
          <ac:chgData name="Guillaume Le Sourd" userId="9b1026a2-f5f3-4ff5-a134-95c6cfad9e16" providerId="ADAL" clId="{4A873FC5-6576-4C1F-ABA2-CAE9FCCA8324}" dt="2022-10-24T08:00:31.780" v="2537"/>
          <ac:spMkLst>
            <pc:docMk/>
            <pc:sldMk cId="1336899628" sldId="779"/>
            <ac:spMk id="124" creationId="{B1412D40-4552-49F9-9067-CE31EDE36FBA}"/>
          </ac:spMkLst>
        </pc:spChg>
        <pc:spChg chg="mod">
          <ac:chgData name="Guillaume Le Sourd" userId="9b1026a2-f5f3-4ff5-a134-95c6cfad9e16" providerId="ADAL" clId="{4A873FC5-6576-4C1F-ABA2-CAE9FCCA8324}" dt="2022-10-24T08:00:31.780" v="2537"/>
          <ac:spMkLst>
            <pc:docMk/>
            <pc:sldMk cId="1336899628" sldId="779"/>
            <ac:spMk id="125" creationId="{B8F81DF5-5F72-49F8-946D-6A50F0FC34FB}"/>
          </ac:spMkLst>
        </pc:spChg>
        <pc:spChg chg="mod">
          <ac:chgData name="Guillaume Le Sourd" userId="9b1026a2-f5f3-4ff5-a134-95c6cfad9e16" providerId="ADAL" clId="{4A873FC5-6576-4C1F-ABA2-CAE9FCCA8324}" dt="2022-10-24T08:00:31.780" v="2537"/>
          <ac:spMkLst>
            <pc:docMk/>
            <pc:sldMk cId="1336899628" sldId="779"/>
            <ac:spMk id="126" creationId="{65EBD2BE-479E-46B9-97BD-4582A41F6091}"/>
          </ac:spMkLst>
        </pc:spChg>
        <pc:spChg chg="mod">
          <ac:chgData name="Guillaume Le Sourd" userId="9b1026a2-f5f3-4ff5-a134-95c6cfad9e16" providerId="ADAL" clId="{4A873FC5-6576-4C1F-ABA2-CAE9FCCA8324}" dt="2022-10-24T08:00:31.780" v="2537"/>
          <ac:spMkLst>
            <pc:docMk/>
            <pc:sldMk cId="1336899628" sldId="779"/>
            <ac:spMk id="127" creationId="{1F09FD13-657B-4ED1-A3D2-FAEA84EBD005}"/>
          </ac:spMkLst>
        </pc:spChg>
        <pc:grpChg chg="add del mod">
          <ac:chgData name="Guillaume Le Sourd" userId="9b1026a2-f5f3-4ff5-a134-95c6cfad9e16" providerId="ADAL" clId="{4A873FC5-6576-4C1F-ABA2-CAE9FCCA8324}" dt="2022-10-23T00:17:23.188" v="98" actId="165"/>
          <ac:grpSpMkLst>
            <pc:docMk/>
            <pc:sldMk cId="1336899628" sldId="779"/>
            <ac:grpSpMk id="3" creationId="{BA7EF29C-64C1-405D-BA47-160A5EC9398D}"/>
          </ac:grpSpMkLst>
        </pc:grpChg>
        <pc:grpChg chg="add mod">
          <ac:chgData name="Guillaume Le Sourd" userId="9b1026a2-f5f3-4ff5-a134-95c6cfad9e16" providerId="ADAL" clId="{4A873FC5-6576-4C1F-ABA2-CAE9FCCA8324}" dt="2022-10-23T00:20:32.080" v="216" actId="207"/>
          <ac:grpSpMkLst>
            <pc:docMk/>
            <pc:sldMk cId="1336899628" sldId="779"/>
            <ac:grpSpMk id="4" creationId="{BC231366-0332-4F08-AE6A-516EAC66AF41}"/>
          </ac:grpSpMkLst>
        </pc:grpChg>
        <pc:grpChg chg="add del mod">
          <ac:chgData name="Guillaume Le Sourd" userId="9b1026a2-f5f3-4ff5-a134-95c6cfad9e16" providerId="ADAL" clId="{4A873FC5-6576-4C1F-ABA2-CAE9FCCA8324}" dt="2022-10-24T08:00:33.145" v="2538" actId="478"/>
          <ac:grpSpMkLst>
            <pc:docMk/>
            <pc:sldMk cId="1336899628" sldId="779"/>
            <ac:grpSpMk id="40" creationId="{CC901786-05F1-4F68-AE57-7031CFE7C265}"/>
          </ac:grpSpMkLst>
        </pc:grpChg>
        <pc:grpChg chg="add del mod">
          <ac:chgData name="Guillaume Le Sourd" userId="9b1026a2-f5f3-4ff5-a134-95c6cfad9e16" providerId="ADAL" clId="{4A873FC5-6576-4C1F-ABA2-CAE9FCCA8324}" dt="2022-10-23T00:22:19.700" v="231"/>
          <ac:grpSpMkLst>
            <pc:docMk/>
            <pc:sldMk cId="1336899628" sldId="779"/>
            <ac:grpSpMk id="41" creationId="{CCCD2FF2-1F08-474A-BB4F-011B222FDC7F}"/>
          </ac:grpSpMkLst>
        </pc:grpChg>
        <pc:grpChg chg="mod">
          <ac:chgData name="Guillaume Le Sourd" userId="9b1026a2-f5f3-4ff5-a134-95c6cfad9e16" providerId="ADAL" clId="{4A873FC5-6576-4C1F-ABA2-CAE9FCCA8324}" dt="2022-10-24T08:00:31.780" v="2537"/>
          <ac:grpSpMkLst>
            <pc:docMk/>
            <pc:sldMk cId="1336899628" sldId="779"/>
            <ac:grpSpMk id="42" creationId="{FBC341D0-2CBD-48B5-8596-5A1CDFDE8DE0}"/>
          </ac:grpSpMkLst>
        </pc:grpChg>
        <pc:picChg chg="mod">
          <ac:chgData name="Guillaume Le Sourd" userId="9b1026a2-f5f3-4ff5-a134-95c6cfad9e16" providerId="ADAL" clId="{4A873FC5-6576-4C1F-ABA2-CAE9FCCA8324}" dt="2022-10-23T00:19:53.769" v="214" actId="12788"/>
          <ac:picMkLst>
            <pc:docMk/>
            <pc:sldMk cId="1336899628" sldId="779"/>
            <ac:picMk id="24" creationId="{47C18886-0B53-4BA5-BF10-D960EAEC9E1B}"/>
          </ac:picMkLst>
        </pc:picChg>
        <pc:picChg chg="mod topLvl">
          <ac:chgData name="Guillaume Le Sourd" userId="9b1026a2-f5f3-4ff5-a134-95c6cfad9e16" providerId="ADAL" clId="{4A873FC5-6576-4C1F-ABA2-CAE9FCCA8324}" dt="2022-10-23T00:20:32.080" v="216" actId="207"/>
          <ac:picMkLst>
            <pc:docMk/>
            <pc:sldMk cId="1336899628" sldId="779"/>
            <ac:picMk id="26" creationId="{57C7DDEB-0799-4E21-97B8-7AD45F50AC8D}"/>
          </ac:picMkLst>
        </pc:picChg>
        <pc:picChg chg="add del mod">
          <ac:chgData name="Guillaume Le Sourd" userId="9b1026a2-f5f3-4ff5-a134-95c6cfad9e16" providerId="ADAL" clId="{4A873FC5-6576-4C1F-ABA2-CAE9FCCA8324}" dt="2022-10-24T08:00:33.145" v="2538" actId="478"/>
          <ac:picMkLst>
            <pc:docMk/>
            <pc:sldMk cId="1336899628" sldId="779"/>
            <ac:picMk id="28" creationId="{4D425812-301A-40D5-8DB7-993D2341A14C}"/>
          </ac:picMkLst>
        </pc:picChg>
        <pc:picChg chg="mod">
          <ac:chgData name="Guillaume Le Sourd" userId="9b1026a2-f5f3-4ff5-a134-95c6cfad9e16" providerId="ADAL" clId="{4A873FC5-6576-4C1F-ABA2-CAE9FCCA8324}" dt="2022-10-23T00:19:53.769" v="214" actId="12788"/>
          <ac:picMkLst>
            <pc:docMk/>
            <pc:sldMk cId="1336899628" sldId="779"/>
            <ac:picMk id="34" creationId="{9EF74F45-8C01-4BDF-BC72-B4BCE0829100}"/>
          </ac:picMkLst>
        </pc:picChg>
        <pc:picChg chg="add del mod">
          <ac:chgData name="Guillaume Le Sourd" userId="9b1026a2-f5f3-4ff5-a134-95c6cfad9e16" providerId="ADAL" clId="{4A873FC5-6576-4C1F-ABA2-CAE9FCCA8324}" dt="2022-10-23T00:22:19.700" v="231"/>
          <ac:picMkLst>
            <pc:docMk/>
            <pc:sldMk cId="1336899628" sldId="779"/>
            <ac:picMk id="39" creationId="{278BB5C9-C52B-473C-B9FE-B68D477B247E}"/>
          </ac:picMkLst>
        </pc:picChg>
        <pc:picChg chg="add del mod">
          <ac:chgData name="Guillaume Le Sourd" userId="9b1026a2-f5f3-4ff5-a134-95c6cfad9e16" providerId="ADAL" clId="{4A873FC5-6576-4C1F-ABA2-CAE9FCCA8324}" dt="2022-10-24T05:03:01.127" v="1821" actId="21"/>
          <ac:picMkLst>
            <pc:docMk/>
            <pc:sldMk cId="1336899628" sldId="779"/>
            <ac:picMk id="39" creationId="{49F3E700-85DC-4AFA-973C-2DD099EF7060}"/>
          </ac:picMkLst>
        </pc:picChg>
        <pc:picChg chg="add del mod">
          <ac:chgData name="Guillaume Le Sourd" userId="9b1026a2-f5f3-4ff5-a134-95c6cfad9e16" providerId="ADAL" clId="{4A873FC5-6576-4C1F-ABA2-CAE9FCCA8324}" dt="2022-10-24T08:00:33.145" v="2538" actId="478"/>
          <ac:picMkLst>
            <pc:docMk/>
            <pc:sldMk cId="1336899628" sldId="779"/>
            <ac:picMk id="39" creationId="{FFD07E59-EDF2-4CC2-BE7A-434041836E55}"/>
          </ac:picMkLst>
        </pc:picChg>
        <pc:picChg chg="add del mod">
          <ac:chgData name="Guillaume Le Sourd" userId="9b1026a2-f5f3-4ff5-a134-95c6cfad9e16" providerId="ADAL" clId="{4A873FC5-6576-4C1F-ABA2-CAE9FCCA8324}" dt="2022-10-23T00:22:19.700" v="231"/>
          <ac:picMkLst>
            <pc:docMk/>
            <pc:sldMk cId="1336899628" sldId="779"/>
            <ac:picMk id="40" creationId="{E294191B-F0D0-480C-8A45-D16F28C5AF62}"/>
          </ac:picMkLst>
        </pc:picChg>
        <pc:picChg chg="mod">
          <ac:chgData name="Guillaume Le Sourd" userId="9b1026a2-f5f3-4ff5-a134-95c6cfad9e16" providerId="ADAL" clId="{4A873FC5-6576-4C1F-ABA2-CAE9FCCA8324}" dt="2022-10-23T00:22:15.749" v="230"/>
          <ac:picMkLst>
            <pc:docMk/>
            <pc:sldMk cId="1336899628" sldId="779"/>
            <ac:picMk id="43" creationId="{C5B7FDAC-15D0-4BD5-9121-8493AD913480}"/>
          </ac:picMkLst>
        </pc:picChg>
      </pc:sldChg>
      <pc:sldChg chg="addSp delSp modSp mod ord">
        <pc:chgData name="Guillaume Le Sourd" userId="9b1026a2-f5f3-4ff5-a134-95c6cfad9e16" providerId="ADAL" clId="{4A873FC5-6576-4C1F-ABA2-CAE9FCCA8324}" dt="2022-10-24T08:00:08.008" v="2532" actId="12788"/>
        <pc:sldMkLst>
          <pc:docMk/>
          <pc:sldMk cId="3649135724" sldId="780"/>
        </pc:sldMkLst>
        <pc:spChg chg="mod">
          <ac:chgData name="Guillaume Le Sourd" userId="9b1026a2-f5f3-4ff5-a134-95c6cfad9e16" providerId="ADAL" clId="{4A873FC5-6576-4C1F-ABA2-CAE9FCCA8324}" dt="2022-10-24T07:59:56.093" v="2531" actId="164"/>
          <ac:spMkLst>
            <pc:docMk/>
            <pc:sldMk cId="3649135724" sldId="780"/>
            <ac:spMk id="20" creationId="{96C8B883-D1BB-43E5-85D0-6A8E0A502CE9}"/>
          </ac:spMkLst>
        </pc:spChg>
        <pc:spChg chg="mod">
          <ac:chgData name="Guillaume Le Sourd" userId="9b1026a2-f5f3-4ff5-a134-95c6cfad9e16" providerId="ADAL" clId="{4A873FC5-6576-4C1F-ABA2-CAE9FCCA8324}" dt="2022-10-24T04:55:57.813" v="1451" actId="1076"/>
          <ac:spMkLst>
            <pc:docMk/>
            <pc:sldMk cId="3649135724" sldId="780"/>
            <ac:spMk id="28" creationId="{411CA2FD-C078-42B7-9472-E405C3F49159}"/>
          </ac:spMkLst>
        </pc:spChg>
        <pc:spChg chg="mod">
          <ac:chgData name="Guillaume Le Sourd" userId="9b1026a2-f5f3-4ff5-a134-95c6cfad9e16" providerId="ADAL" clId="{4A873FC5-6576-4C1F-ABA2-CAE9FCCA8324}" dt="2022-10-23T00:24:15.318" v="258" actId="164"/>
          <ac:spMkLst>
            <pc:docMk/>
            <pc:sldMk cId="3649135724" sldId="780"/>
            <ac:spMk id="29" creationId="{8EC6D740-ABA4-4CD1-A635-37F4238662D1}"/>
          </ac:spMkLst>
        </pc:spChg>
        <pc:spChg chg="mod">
          <ac:chgData name="Guillaume Le Sourd" userId="9b1026a2-f5f3-4ff5-a134-95c6cfad9e16" providerId="ADAL" clId="{4A873FC5-6576-4C1F-ABA2-CAE9FCCA8324}" dt="2022-10-23T00:24:15.318" v="258" actId="164"/>
          <ac:spMkLst>
            <pc:docMk/>
            <pc:sldMk cId="3649135724" sldId="780"/>
            <ac:spMk id="30" creationId="{30D2082C-395D-4A75-BD8F-0B108D1BDC78}"/>
          </ac:spMkLst>
        </pc:spChg>
        <pc:spChg chg="mod">
          <ac:chgData name="Guillaume Le Sourd" userId="9b1026a2-f5f3-4ff5-a134-95c6cfad9e16" providerId="ADAL" clId="{4A873FC5-6576-4C1F-ABA2-CAE9FCCA8324}" dt="2022-10-24T07:58:58.568" v="2528" actId="1076"/>
          <ac:spMkLst>
            <pc:docMk/>
            <pc:sldMk cId="3649135724" sldId="780"/>
            <ac:spMk id="31" creationId="{E4146E78-AFCA-4F4A-B86A-F0AA2743E104}"/>
          </ac:spMkLst>
        </pc:spChg>
        <pc:spChg chg="mod">
          <ac:chgData name="Guillaume Le Sourd" userId="9b1026a2-f5f3-4ff5-a134-95c6cfad9e16" providerId="ADAL" clId="{4A873FC5-6576-4C1F-ABA2-CAE9FCCA8324}" dt="2022-10-24T07:58:53.828" v="2527" actId="1076"/>
          <ac:spMkLst>
            <pc:docMk/>
            <pc:sldMk cId="3649135724" sldId="780"/>
            <ac:spMk id="35" creationId="{41AED686-D122-4BA0-898E-F9F198C5C350}"/>
          </ac:spMkLst>
        </pc:spChg>
        <pc:spChg chg="mod">
          <ac:chgData name="Guillaume Le Sourd" userId="9b1026a2-f5f3-4ff5-a134-95c6cfad9e16" providerId="ADAL" clId="{4A873FC5-6576-4C1F-ABA2-CAE9FCCA8324}" dt="2022-10-24T04:56:36.433" v="1477" actId="20577"/>
          <ac:spMkLst>
            <pc:docMk/>
            <pc:sldMk cId="3649135724" sldId="780"/>
            <ac:spMk id="36" creationId="{EB20771E-89E6-4A61-A75F-7E1EB1290223}"/>
          </ac:spMkLst>
        </pc:spChg>
        <pc:spChg chg="mod">
          <ac:chgData name="Guillaume Le Sourd" userId="9b1026a2-f5f3-4ff5-a134-95c6cfad9e16" providerId="ADAL" clId="{4A873FC5-6576-4C1F-ABA2-CAE9FCCA8324}" dt="2022-10-24T04:56:01.429" v="1452" actId="1076"/>
          <ac:spMkLst>
            <pc:docMk/>
            <pc:sldMk cId="3649135724" sldId="780"/>
            <ac:spMk id="37" creationId="{85EF51E8-60A9-4172-96C7-4E2511C43948}"/>
          </ac:spMkLst>
        </pc:spChg>
        <pc:spChg chg="mod">
          <ac:chgData name="Guillaume Le Sourd" userId="9b1026a2-f5f3-4ff5-a134-95c6cfad9e16" providerId="ADAL" clId="{4A873FC5-6576-4C1F-ABA2-CAE9FCCA8324}" dt="2022-10-23T00:24:15.318" v="258" actId="164"/>
          <ac:spMkLst>
            <pc:docMk/>
            <pc:sldMk cId="3649135724" sldId="780"/>
            <ac:spMk id="38" creationId="{1650A632-EAFC-456A-81CE-6C27B181E969}"/>
          </ac:spMkLst>
        </pc:spChg>
        <pc:spChg chg="mod">
          <ac:chgData name="Guillaume Le Sourd" userId="9b1026a2-f5f3-4ff5-a134-95c6cfad9e16" providerId="ADAL" clId="{4A873FC5-6576-4C1F-ABA2-CAE9FCCA8324}" dt="2022-10-23T00:24:15.318" v="258" actId="164"/>
          <ac:spMkLst>
            <pc:docMk/>
            <pc:sldMk cId="3649135724" sldId="780"/>
            <ac:spMk id="39" creationId="{531E1F77-96BA-4483-9A11-E45758159177}"/>
          </ac:spMkLst>
        </pc:spChg>
        <pc:spChg chg="mod">
          <ac:chgData name="Guillaume Le Sourd" userId="9b1026a2-f5f3-4ff5-a134-95c6cfad9e16" providerId="ADAL" clId="{4A873FC5-6576-4C1F-ABA2-CAE9FCCA8324}" dt="2022-10-23T00:24:15.318" v="258" actId="164"/>
          <ac:spMkLst>
            <pc:docMk/>
            <pc:sldMk cId="3649135724" sldId="780"/>
            <ac:spMk id="40" creationId="{BA52661D-FDA6-4AB1-BCCA-8158B3EBE38F}"/>
          </ac:spMkLst>
        </pc:spChg>
        <pc:spChg chg="mod">
          <ac:chgData name="Guillaume Le Sourd" userId="9b1026a2-f5f3-4ff5-a134-95c6cfad9e16" providerId="ADAL" clId="{4A873FC5-6576-4C1F-ABA2-CAE9FCCA8324}" dt="2022-10-23T00:24:15.318" v="258" actId="164"/>
          <ac:spMkLst>
            <pc:docMk/>
            <pc:sldMk cId="3649135724" sldId="780"/>
            <ac:spMk id="41" creationId="{BDB0FE2E-9090-4E88-B48D-1F1F53FE6DDD}"/>
          </ac:spMkLst>
        </pc:spChg>
        <pc:spChg chg="mod">
          <ac:chgData name="Guillaume Le Sourd" userId="9b1026a2-f5f3-4ff5-a134-95c6cfad9e16" providerId="ADAL" clId="{4A873FC5-6576-4C1F-ABA2-CAE9FCCA8324}" dt="2022-10-23T00:24:15.318" v="258" actId="164"/>
          <ac:spMkLst>
            <pc:docMk/>
            <pc:sldMk cId="3649135724" sldId="780"/>
            <ac:spMk id="42" creationId="{560D4232-0741-41CF-A0FE-2B2B060ABEE7}"/>
          </ac:spMkLst>
        </pc:spChg>
        <pc:spChg chg="mod">
          <ac:chgData name="Guillaume Le Sourd" userId="9b1026a2-f5f3-4ff5-a134-95c6cfad9e16" providerId="ADAL" clId="{4A873FC5-6576-4C1F-ABA2-CAE9FCCA8324}" dt="2022-10-23T00:24:15.318" v="258" actId="164"/>
          <ac:spMkLst>
            <pc:docMk/>
            <pc:sldMk cId="3649135724" sldId="780"/>
            <ac:spMk id="43" creationId="{E41065A6-3289-4C03-BD65-9C3AF69FCDED}"/>
          </ac:spMkLst>
        </pc:spChg>
        <pc:spChg chg="mod">
          <ac:chgData name="Guillaume Le Sourd" userId="9b1026a2-f5f3-4ff5-a134-95c6cfad9e16" providerId="ADAL" clId="{4A873FC5-6576-4C1F-ABA2-CAE9FCCA8324}" dt="2022-10-23T00:24:15.318" v="258" actId="164"/>
          <ac:spMkLst>
            <pc:docMk/>
            <pc:sldMk cId="3649135724" sldId="780"/>
            <ac:spMk id="44" creationId="{F1950EA3-FAAF-4F2D-9F8A-DB406420969A}"/>
          </ac:spMkLst>
        </pc:spChg>
        <pc:spChg chg="mod">
          <ac:chgData name="Guillaume Le Sourd" userId="9b1026a2-f5f3-4ff5-a134-95c6cfad9e16" providerId="ADAL" clId="{4A873FC5-6576-4C1F-ABA2-CAE9FCCA8324}" dt="2022-10-23T00:24:15.318" v="258" actId="164"/>
          <ac:spMkLst>
            <pc:docMk/>
            <pc:sldMk cId="3649135724" sldId="780"/>
            <ac:spMk id="45" creationId="{986B092B-0C28-4B7A-87B6-47739041E020}"/>
          </ac:spMkLst>
        </pc:spChg>
        <pc:spChg chg="mod">
          <ac:chgData name="Guillaume Le Sourd" userId="9b1026a2-f5f3-4ff5-a134-95c6cfad9e16" providerId="ADAL" clId="{4A873FC5-6576-4C1F-ABA2-CAE9FCCA8324}" dt="2022-10-23T00:24:15.318" v="258" actId="164"/>
          <ac:spMkLst>
            <pc:docMk/>
            <pc:sldMk cId="3649135724" sldId="780"/>
            <ac:spMk id="46" creationId="{0B3CF02F-519E-4490-916B-FBA1C84CFDF9}"/>
          </ac:spMkLst>
        </pc:spChg>
        <pc:spChg chg="mod">
          <ac:chgData name="Guillaume Le Sourd" userId="9b1026a2-f5f3-4ff5-a134-95c6cfad9e16" providerId="ADAL" clId="{4A873FC5-6576-4C1F-ABA2-CAE9FCCA8324}" dt="2022-10-23T00:24:15.318" v="258" actId="164"/>
          <ac:spMkLst>
            <pc:docMk/>
            <pc:sldMk cId="3649135724" sldId="780"/>
            <ac:spMk id="47" creationId="{F50A499A-9230-4CDD-A5D5-129CFF0B803D}"/>
          </ac:spMkLst>
        </pc:spChg>
        <pc:spChg chg="mod">
          <ac:chgData name="Guillaume Le Sourd" userId="9b1026a2-f5f3-4ff5-a134-95c6cfad9e16" providerId="ADAL" clId="{4A873FC5-6576-4C1F-ABA2-CAE9FCCA8324}" dt="2022-10-23T00:24:15.318" v="258" actId="164"/>
          <ac:spMkLst>
            <pc:docMk/>
            <pc:sldMk cId="3649135724" sldId="780"/>
            <ac:spMk id="48" creationId="{FB61D3E1-BC70-4E6B-93A3-DDB498838635}"/>
          </ac:spMkLst>
        </pc:spChg>
        <pc:spChg chg="mod">
          <ac:chgData name="Guillaume Le Sourd" userId="9b1026a2-f5f3-4ff5-a134-95c6cfad9e16" providerId="ADAL" clId="{4A873FC5-6576-4C1F-ABA2-CAE9FCCA8324}" dt="2022-10-23T00:24:15.318" v="258" actId="164"/>
          <ac:spMkLst>
            <pc:docMk/>
            <pc:sldMk cId="3649135724" sldId="780"/>
            <ac:spMk id="49" creationId="{66D0668F-0BB6-4C46-B11C-881B060CFC78}"/>
          </ac:spMkLst>
        </pc:spChg>
        <pc:spChg chg="mod">
          <ac:chgData name="Guillaume Le Sourd" userId="9b1026a2-f5f3-4ff5-a134-95c6cfad9e16" providerId="ADAL" clId="{4A873FC5-6576-4C1F-ABA2-CAE9FCCA8324}" dt="2022-10-23T00:24:15.318" v="258" actId="164"/>
          <ac:spMkLst>
            <pc:docMk/>
            <pc:sldMk cId="3649135724" sldId="780"/>
            <ac:spMk id="50" creationId="{8F328D6E-1466-4D0B-821B-FB6338D547C1}"/>
          </ac:spMkLst>
        </pc:spChg>
        <pc:spChg chg="mod">
          <ac:chgData name="Guillaume Le Sourd" userId="9b1026a2-f5f3-4ff5-a134-95c6cfad9e16" providerId="ADAL" clId="{4A873FC5-6576-4C1F-ABA2-CAE9FCCA8324}" dt="2022-10-23T00:24:15.318" v="258" actId="164"/>
          <ac:spMkLst>
            <pc:docMk/>
            <pc:sldMk cId="3649135724" sldId="780"/>
            <ac:spMk id="51" creationId="{0FE3C699-3000-40CF-B3D1-E444E8051E5D}"/>
          </ac:spMkLst>
        </pc:spChg>
        <pc:spChg chg="mod">
          <ac:chgData name="Guillaume Le Sourd" userId="9b1026a2-f5f3-4ff5-a134-95c6cfad9e16" providerId="ADAL" clId="{4A873FC5-6576-4C1F-ABA2-CAE9FCCA8324}" dt="2022-10-23T00:24:15.318" v="258" actId="164"/>
          <ac:spMkLst>
            <pc:docMk/>
            <pc:sldMk cId="3649135724" sldId="780"/>
            <ac:spMk id="52" creationId="{DA7D20EB-74B9-489A-A521-773FF4A78775}"/>
          </ac:spMkLst>
        </pc:spChg>
        <pc:spChg chg="mod">
          <ac:chgData name="Guillaume Le Sourd" userId="9b1026a2-f5f3-4ff5-a134-95c6cfad9e16" providerId="ADAL" clId="{4A873FC5-6576-4C1F-ABA2-CAE9FCCA8324}" dt="2022-10-23T00:24:15.318" v="258" actId="164"/>
          <ac:spMkLst>
            <pc:docMk/>
            <pc:sldMk cId="3649135724" sldId="780"/>
            <ac:spMk id="53" creationId="{39381BF5-F53A-41EC-BA51-25D0B29639E7}"/>
          </ac:spMkLst>
        </pc:spChg>
        <pc:spChg chg="mod">
          <ac:chgData name="Guillaume Le Sourd" userId="9b1026a2-f5f3-4ff5-a134-95c6cfad9e16" providerId="ADAL" clId="{4A873FC5-6576-4C1F-ABA2-CAE9FCCA8324}" dt="2022-10-23T00:24:15.318" v="258" actId="164"/>
          <ac:spMkLst>
            <pc:docMk/>
            <pc:sldMk cId="3649135724" sldId="780"/>
            <ac:spMk id="54" creationId="{02F83CAF-4A20-4ED5-A915-6DE7805E2650}"/>
          </ac:spMkLst>
        </pc:spChg>
        <pc:spChg chg="mod">
          <ac:chgData name="Guillaume Le Sourd" userId="9b1026a2-f5f3-4ff5-a134-95c6cfad9e16" providerId="ADAL" clId="{4A873FC5-6576-4C1F-ABA2-CAE9FCCA8324}" dt="2022-10-23T00:24:15.318" v="258" actId="164"/>
          <ac:spMkLst>
            <pc:docMk/>
            <pc:sldMk cId="3649135724" sldId="780"/>
            <ac:spMk id="55" creationId="{CBC6DF29-43E1-46DF-9287-27EF6CEB9ECA}"/>
          </ac:spMkLst>
        </pc:spChg>
        <pc:spChg chg="mod">
          <ac:chgData name="Guillaume Le Sourd" userId="9b1026a2-f5f3-4ff5-a134-95c6cfad9e16" providerId="ADAL" clId="{4A873FC5-6576-4C1F-ABA2-CAE9FCCA8324}" dt="2022-10-23T00:24:15.318" v="258" actId="164"/>
          <ac:spMkLst>
            <pc:docMk/>
            <pc:sldMk cId="3649135724" sldId="780"/>
            <ac:spMk id="56" creationId="{7A985AC7-3178-4AD9-A7E2-312B1DCC643F}"/>
          </ac:spMkLst>
        </pc:spChg>
        <pc:spChg chg="mod">
          <ac:chgData name="Guillaume Le Sourd" userId="9b1026a2-f5f3-4ff5-a134-95c6cfad9e16" providerId="ADAL" clId="{4A873FC5-6576-4C1F-ABA2-CAE9FCCA8324}" dt="2022-10-23T00:24:15.318" v="258" actId="164"/>
          <ac:spMkLst>
            <pc:docMk/>
            <pc:sldMk cId="3649135724" sldId="780"/>
            <ac:spMk id="57" creationId="{A3FA0AE1-C728-4797-B284-3A4856580DD4}"/>
          </ac:spMkLst>
        </pc:spChg>
        <pc:spChg chg="mod">
          <ac:chgData name="Guillaume Le Sourd" userId="9b1026a2-f5f3-4ff5-a134-95c6cfad9e16" providerId="ADAL" clId="{4A873FC5-6576-4C1F-ABA2-CAE9FCCA8324}" dt="2022-10-23T00:24:15.318" v="258" actId="164"/>
          <ac:spMkLst>
            <pc:docMk/>
            <pc:sldMk cId="3649135724" sldId="780"/>
            <ac:spMk id="58" creationId="{9C348A85-E6E1-4CF6-8119-ECE81485AC45}"/>
          </ac:spMkLst>
        </pc:spChg>
        <pc:spChg chg="mod">
          <ac:chgData name="Guillaume Le Sourd" userId="9b1026a2-f5f3-4ff5-a134-95c6cfad9e16" providerId="ADAL" clId="{4A873FC5-6576-4C1F-ABA2-CAE9FCCA8324}" dt="2022-10-23T00:24:15.318" v="258" actId="164"/>
          <ac:spMkLst>
            <pc:docMk/>
            <pc:sldMk cId="3649135724" sldId="780"/>
            <ac:spMk id="59" creationId="{A7EFE59E-744F-4FD0-970C-4BEDEA7B792D}"/>
          </ac:spMkLst>
        </pc:spChg>
        <pc:spChg chg="mod">
          <ac:chgData name="Guillaume Le Sourd" userId="9b1026a2-f5f3-4ff5-a134-95c6cfad9e16" providerId="ADAL" clId="{4A873FC5-6576-4C1F-ABA2-CAE9FCCA8324}" dt="2022-10-23T00:24:15.318" v="258" actId="164"/>
          <ac:spMkLst>
            <pc:docMk/>
            <pc:sldMk cId="3649135724" sldId="780"/>
            <ac:spMk id="60" creationId="{43BA3BE4-8813-45BC-B0E2-5E2F4082E096}"/>
          </ac:spMkLst>
        </pc:spChg>
        <pc:spChg chg="mod">
          <ac:chgData name="Guillaume Le Sourd" userId="9b1026a2-f5f3-4ff5-a134-95c6cfad9e16" providerId="ADAL" clId="{4A873FC5-6576-4C1F-ABA2-CAE9FCCA8324}" dt="2022-10-23T00:24:15.318" v="258" actId="164"/>
          <ac:spMkLst>
            <pc:docMk/>
            <pc:sldMk cId="3649135724" sldId="780"/>
            <ac:spMk id="61" creationId="{1A1DEA9C-2363-42C1-905C-5FF2979BEF18}"/>
          </ac:spMkLst>
        </pc:spChg>
        <pc:spChg chg="mod">
          <ac:chgData name="Guillaume Le Sourd" userId="9b1026a2-f5f3-4ff5-a134-95c6cfad9e16" providerId="ADAL" clId="{4A873FC5-6576-4C1F-ABA2-CAE9FCCA8324}" dt="2022-10-23T00:24:15.318" v="258" actId="164"/>
          <ac:spMkLst>
            <pc:docMk/>
            <pc:sldMk cId="3649135724" sldId="780"/>
            <ac:spMk id="62" creationId="{D98B6487-EE65-4F73-A217-D9040F1061E5}"/>
          </ac:spMkLst>
        </pc:spChg>
        <pc:spChg chg="mod">
          <ac:chgData name="Guillaume Le Sourd" userId="9b1026a2-f5f3-4ff5-a134-95c6cfad9e16" providerId="ADAL" clId="{4A873FC5-6576-4C1F-ABA2-CAE9FCCA8324}" dt="2022-10-23T00:24:15.318" v="258" actId="164"/>
          <ac:spMkLst>
            <pc:docMk/>
            <pc:sldMk cId="3649135724" sldId="780"/>
            <ac:spMk id="63" creationId="{9E473FF5-BE2A-46E1-954D-069BE718A5F4}"/>
          </ac:spMkLst>
        </pc:spChg>
        <pc:spChg chg="mod">
          <ac:chgData name="Guillaume Le Sourd" userId="9b1026a2-f5f3-4ff5-a134-95c6cfad9e16" providerId="ADAL" clId="{4A873FC5-6576-4C1F-ABA2-CAE9FCCA8324}" dt="2022-10-23T00:24:15.318" v="258" actId="164"/>
          <ac:spMkLst>
            <pc:docMk/>
            <pc:sldMk cId="3649135724" sldId="780"/>
            <ac:spMk id="64" creationId="{7AF194B6-1C2D-4B0C-ACDB-A677CE7F4328}"/>
          </ac:spMkLst>
        </pc:spChg>
        <pc:spChg chg="mod">
          <ac:chgData name="Guillaume Le Sourd" userId="9b1026a2-f5f3-4ff5-a134-95c6cfad9e16" providerId="ADAL" clId="{4A873FC5-6576-4C1F-ABA2-CAE9FCCA8324}" dt="2022-10-23T00:24:15.318" v="258" actId="164"/>
          <ac:spMkLst>
            <pc:docMk/>
            <pc:sldMk cId="3649135724" sldId="780"/>
            <ac:spMk id="65" creationId="{13E5FE21-E197-4634-BB74-24DF5C8061FB}"/>
          </ac:spMkLst>
        </pc:spChg>
        <pc:spChg chg="mod">
          <ac:chgData name="Guillaume Le Sourd" userId="9b1026a2-f5f3-4ff5-a134-95c6cfad9e16" providerId="ADAL" clId="{4A873FC5-6576-4C1F-ABA2-CAE9FCCA8324}" dt="2022-10-23T00:24:15.318" v="258" actId="164"/>
          <ac:spMkLst>
            <pc:docMk/>
            <pc:sldMk cId="3649135724" sldId="780"/>
            <ac:spMk id="66" creationId="{4F1E289A-343C-4F17-AB8C-14E0BCD82D4E}"/>
          </ac:spMkLst>
        </pc:spChg>
        <pc:spChg chg="mod">
          <ac:chgData name="Guillaume Le Sourd" userId="9b1026a2-f5f3-4ff5-a134-95c6cfad9e16" providerId="ADAL" clId="{4A873FC5-6576-4C1F-ABA2-CAE9FCCA8324}" dt="2022-10-23T00:24:15.318" v="258" actId="164"/>
          <ac:spMkLst>
            <pc:docMk/>
            <pc:sldMk cId="3649135724" sldId="780"/>
            <ac:spMk id="67" creationId="{0BD88A9E-E05A-482D-BEEB-F60CBFE44162}"/>
          </ac:spMkLst>
        </pc:spChg>
        <pc:spChg chg="mod">
          <ac:chgData name="Guillaume Le Sourd" userId="9b1026a2-f5f3-4ff5-a134-95c6cfad9e16" providerId="ADAL" clId="{4A873FC5-6576-4C1F-ABA2-CAE9FCCA8324}" dt="2022-10-23T00:24:15.318" v="258" actId="164"/>
          <ac:spMkLst>
            <pc:docMk/>
            <pc:sldMk cId="3649135724" sldId="780"/>
            <ac:spMk id="68" creationId="{AB24F087-402E-4526-8CF5-9A0B623B6D8C}"/>
          </ac:spMkLst>
        </pc:spChg>
        <pc:spChg chg="mod">
          <ac:chgData name="Guillaume Le Sourd" userId="9b1026a2-f5f3-4ff5-a134-95c6cfad9e16" providerId="ADAL" clId="{4A873FC5-6576-4C1F-ABA2-CAE9FCCA8324}" dt="2022-10-23T00:24:15.318" v="258" actId="164"/>
          <ac:spMkLst>
            <pc:docMk/>
            <pc:sldMk cId="3649135724" sldId="780"/>
            <ac:spMk id="69" creationId="{367572C1-E964-427D-AEB1-E499BD7A3305}"/>
          </ac:spMkLst>
        </pc:spChg>
        <pc:spChg chg="mod">
          <ac:chgData name="Guillaume Le Sourd" userId="9b1026a2-f5f3-4ff5-a134-95c6cfad9e16" providerId="ADAL" clId="{4A873FC5-6576-4C1F-ABA2-CAE9FCCA8324}" dt="2022-10-23T00:24:15.318" v="258" actId="164"/>
          <ac:spMkLst>
            <pc:docMk/>
            <pc:sldMk cId="3649135724" sldId="780"/>
            <ac:spMk id="70" creationId="{B027AFF7-C64B-4DE0-97E8-5F97BF22BDD4}"/>
          </ac:spMkLst>
        </pc:spChg>
        <pc:spChg chg="mod">
          <ac:chgData name="Guillaume Le Sourd" userId="9b1026a2-f5f3-4ff5-a134-95c6cfad9e16" providerId="ADAL" clId="{4A873FC5-6576-4C1F-ABA2-CAE9FCCA8324}" dt="2022-10-23T00:24:15.318" v="258" actId="164"/>
          <ac:spMkLst>
            <pc:docMk/>
            <pc:sldMk cId="3649135724" sldId="780"/>
            <ac:spMk id="71" creationId="{668FD954-C427-48EA-92F7-FAB30EAA851B}"/>
          </ac:spMkLst>
        </pc:spChg>
        <pc:spChg chg="mod">
          <ac:chgData name="Guillaume Le Sourd" userId="9b1026a2-f5f3-4ff5-a134-95c6cfad9e16" providerId="ADAL" clId="{4A873FC5-6576-4C1F-ABA2-CAE9FCCA8324}" dt="2022-10-23T00:24:15.318" v="258" actId="164"/>
          <ac:spMkLst>
            <pc:docMk/>
            <pc:sldMk cId="3649135724" sldId="780"/>
            <ac:spMk id="72" creationId="{9D1AC9D8-DF42-42B8-9644-BA3F3E3A423B}"/>
          </ac:spMkLst>
        </pc:spChg>
        <pc:spChg chg="mod">
          <ac:chgData name="Guillaume Le Sourd" userId="9b1026a2-f5f3-4ff5-a134-95c6cfad9e16" providerId="ADAL" clId="{4A873FC5-6576-4C1F-ABA2-CAE9FCCA8324}" dt="2022-10-23T00:24:15.318" v="258" actId="164"/>
          <ac:spMkLst>
            <pc:docMk/>
            <pc:sldMk cId="3649135724" sldId="780"/>
            <ac:spMk id="73" creationId="{C0B569D0-43D4-4D5F-888A-0154D9E38312}"/>
          </ac:spMkLst>
        </pc:spChg>
        <pc:spChg chg="mod">
          <ac:chgData name="Guillaume Le Sourd" userId="9b1026a2-f5f3-4ff5-a134-95c6cfad9e16" providerId="ADAL" clId="{4A873FC5-6576-4C1F-ABA2-CAE9FCCA8324}" dt="2022-10-23T00:24:15.318" v="258" actId="164"/>
          <ac:spMkLst>
            <pc:docMk/>
            <pc:sldMk cId="3649135724" sldId="780"/>
            <ac:spMk id="74" creationId="{0F4CB6B3-F88F-409C-8ADC-6A1C51CA44BF}"/>
          </ac:spMkLst>
        </pc:spChg>
        <pc:spChg chg="mod">
          <ac:chgData name="Guillaume Le Sourd" userId="9b1026a2-f5f3-4ff5-a134-95c6cfad9e16" providerId="ADAL" clId="{4A873FC5-6576-4C1F-ABA2-CAE9FCCA8324}" dt="2022-10-23T00:24:15.318" v="258" actId="164"/>
          <ac:spMkLst>
            <pc:docMk/>
            <pc:sldMk cId="3649135724" sldId="780"/>
            <ac:spMk id="75" creationId="{59DF31DC-B8F0-488D-AD83-40D5104CCCC3}"/>
          </ac:spMkLst>
        </pc:spChg>
        <pc:spChg chg="mod">
          <ac:chgData name="Guillaume Le Sourd" userId="9b1026a2-f5f3-4ff5-a134-95c6cfad9e16" providerId="ADAL" clId="{4A873FC5-6576-4C1F-ABA2-CAE9FCCA8324}" dt="2022-10-23T00:24:15.318" v="258" actId="164"/>
          <ac:spMkLst>
            <pc:docMk/>
            <pc:sldMk cId="3649135724" sldId="780"/>
            <ac:spMk id="76" creationId="{51D08074-DDF2-41D5-8D2C-46E7D4A3B1D1}"/>
          </ac:spMkLst>
        </pc:spChg>
        <pc:spChg chg="mod">
          <ac:chgData name="Guillaume Le Sourd" userId="9b1026a2-f5f3-4ff5-a134-95c6cfad9e16" providerId="ADAL" clId="{4A873FC5-6576-4C1F-ABA2-CAE9FCCA8324}" dt="2022-10-23T00:24:15.318" v="258" actId="164"/>
          <ac:spMkLst>
            <pc:docMk/>
            <pc:sldMk cId="3649135724" sldId="780"/>
            <ac:spMk id="77" creationId="{7A33F438-2625-4BB7-9DAE-B70CCA77C9C0}"/>
          </ac:spMkLst>
        </pc:spChg>
        <pc:spChg chg="mod">
          <ac:chgData name="Guillaume Le Sourd" userId="9b1026a2-f5f3-4ff5-a134-95c6cfad9e16" providerId="ADAL" clId="{4A873FC5-6576-4C1F-ABA2-CAE9FCCA8324}" dt="2022-10-23T00:24:15.318" v="258" actId="164"/>
          <ac:spMkLst>
            <pc:docMk/>
            <pc:sldMk cId="3649135724" sldId="780"/>
            <ac:spMk id="78" creationId="{4AB65D28-098A-4AB4-A592-FDBA25C0E741}"/>
          </ac:spMkLst>
        </pc:spChg>
        <pc:spChg chg="mod">
          <ac:chgData name="Guillaume Le Sourd" userId="9b1026a2-f5f3-4ff5-a134-95c6cfad9e16" providerId="ADAL" clId="{4A873FC5-6576-4C1F-ABA2-CAE9FCCA8324}" dt="2022-10-23T00:24:15.318" v="258" actId="164"/>
          <ac:spMkLst>
            <pc:docMk/>
            <pc:sldMk cId="3649135724" sldId="780"/>
            <ac:spMk id="79" creationId="{BEE55050-F91C-40EF-BA2D-4C0701168915}"/>
          </ac:spMkLst>
        </pc:spChg>
        <pc:spChg chg="mod">
          <ac:chgData name="Guillaume Le Sourd" userId="9b1026a2-f5f3-4ff5-a134-95c6cfad9e16" providerId="ADAL" clId="{4A873FC5-6576-4C1F-ABA2-CAE9FCCA8324}" dt="2022-10-23T00:24:15.318" v="258" actId="164"/>
          <ac:spMkLst>
            <pc:docMk/>
            <pc:sldMk cId="3649135724" sldId="780"/>
            <ac:spMk id="80" creationId="{226407BB-25E7-40DA-9303-D0B8751E0FF7}"/>
          </ac:spMkLst>
        </pc:spChg>
        <pc:spChg chg="mod">
          <ac:chgData name="Guillaume Le Sourd" userId="9b1026a2-f5f3-4ff5-a134-95c6cfad9e16" providerId="ADAL" clId="{4A873FC5-6576-4C1F-ABA2-CAE9FCCA8324}" dt="2022-10-23T00:24:15.318" v="258" actId="164"/>
          <ac:spMkLst>
            <pc:docMk/>
            <pc:sldMk cId="3649135724" sldId="780"/>
            <ac:spMk id="81" creationId="{8A7071BD-AD03-429C-ABE8-C2D8548D7422}"/>
          </ac:spMkLst>
        </pc:spChg>
        <pc:spChg chg="mod">
          <ac:chgData name="Guillaume Le Sourd" userId="9b1026a2-f5f3-4ff5-a134-95c6cfad9e16" providerId="ADAL" clId="{4A873FC5-6576-4C1F-ABA2-CAE9FCCA8324}" dt="2022-10-23T00:24:15.318" v="258" actId="164"/>
          <ac:spMkLst>
            <pc:docMk/>
            <pc:sldMk cId="3649135724" sldId="780"/>
            <ac:spMk id="82" creationId="{FAD77B2A-6782-49E7-B46B-4CC9A976644B}"/>
          </ac:spMkLst>
        </pc:spChg>
        <pc:spChg chg="mod">
          <ac:chgData name="Guillaume Le Sourd" userId="9b1026a2-f5f3-4ff5-a134-95c6cfad9e16" providerId="ADAL" clId="{4A873FC5-6576-4C1F-ABA2-CAE9FCCA8324}" dt="2022-10-23T00:24:15.318" v="258" actId="164"/>
          <ac:spMkLst>
            <pc:docMk/>
            <pc:sldMk cId="3649135724" sldId="780"/>
            <ac:spMk id="83" creationId="{D9922FF6-01EE-449D-800F-D4A2229F8602}"/>
          </ac:spMkLst>
        </pc:spChg>
        <pc:spChg chg="mod">
          <ac:chgData name="Guillaume Le Sourd" userId="9b1026a2-f5f3-4ff5-a134-95c6cfad9e16" providerId="ADAL" clId="{4A873FC5-6576-4C1F-ABA2-CAE9FCCA8324}" dt="2022-10-23T00:24:15.318" v="258" actId="164"/>
          <ac:spMkLst>
            <pc:docMk/>
            <pc:sldMk cId="3649135724" sldId="780"/>
            <ac:spMk id="84" creationId="{1AF9E6A7-B5A3-4BEE-B519-9FC070391863}"/>
          </ac:spMkLst>
        </pc:spChg>
        <pc:spChg chg="mod">
          <ac:chgData name="Guillaume Le Sourd" userId="9b1026a2-f5f3-4ff5-a134-95c6cfad9e16" providerId="ADAL" clId="{4A873FC5-6576-4C1F-ABA2-CAE9FCCA8324}" dt="2022-10-23T00:24:15.318" v="258" actId="164"/>
          <ac:spMkLst>
            <pc:docMk/>
            <pc:sldMk cId="3649135724" sldId="780"/>
            <ac:spMk id="85" creationId="{A7B47A14-F04A-4333-AE76-B8F51A69C985}"/>
          </ac:spMkLst>
        </pc:spChg>
        <pc:spChg chg="mod">
          <ac:chgData name="Guillaume Le Sourd" userId="9b1026a2-f5f3-4ff5-a134-95c6cfad9e16" providerId="ADAL" clId="{4A873FC5-6576-4C1F-ABA2-CAE9FCCA8324}" dt="2022-10-23T00:24:15.318" v="258" actId="164"/>
          <ac:spMkLst>
            <pc:docMk/>
            <pc:sldMk cId="3649135724" sldId="780"/>
            <ac:spMk id="86" creationId="{04EE88C4-966F-4A60-819E-393213DA48C8}"/>
          </ac:spMkLst>
        </pc:spChg>
        <pc:spChg chg="mod">
          <ac:chgData name="Guillaume Le Sourd" userId="9b1026a2-f5f3-4ff5-a134-95c6cfad9e16" providerId="ADAL" clId="{4A873FC5-6576-4C1F-ABA2-CAE9FCCA8324}" dt="2022-10-23T00:24:15.318" v="258" actId="164"/>
          <ac:spMkLst>
            <pc:docMk/>
            <pc:sldMk cId="3649135724" sldId="780"/>
            <ac:spMk id="87" creationId="{4902CCD9-FFBC-49EB-8E85-E46DE0C8AD4C}"/>
          </ac:spMkLst>
        </pc:spChg>
        <pc:spChg chg="mod">
          <ac:chgData name="Guillaume Le Sourd" userId="9b1026a2-f5f3-4ff5-a134-95c6cfad9e16" providerId="ADAL" clId="{4A873FC5-6576-4C1F-ABA2-CAE9FCCA8324}" dt="2022-10-23T00:24:15.318" v="258" actId="164"/>
          <ac:spMkLst>
            <pc:docMk/>
            <pc:sldMk cId="3649135724" sldId="780"/>
            <ac:spMk id="88" creationId="{7E14A756-E66E-4336-9EC1-66A75F14E4BC}"/>
          </ac:spMkLst>
        </pc:spChg>
        <pc:spChg chg="mod">
          <ac:chgData name="Guillaume Le Sourd" userId="9b1026a2-f5f3-4ff5-a134-95c6cfad9e16" providerId="ADAL" clId="{4A873FC5-6576-4C1F-ABA2-CAE9FCCA8324}" dt="2022-10-23T00:24:15.318" v="258" actId="164"/>
          <ac:spMkLst>
            <pc:docMk/>
            <pc:sldMk cId="3649135724" sldId="780"/>
            <ac:spMk id="89" creationId="{2917E03E-3593-4A32-B9EF-821418477B68}"/>
          </ac:spMkLst>
        </pc:spChg>
        <pc:spChg chg="mod">
          <ac:chgData name="Guillaume Le Sourd" userId="9b1026a2-f5f3-4ff5-a134-95c6cfad9e16" providerId="ADAL" clId="{4A873FC5-6576-4C1F-ABA2-CAE9FCCA8324}" dt="2022-10-23T00:24:15.318" v="258" actId="164"/>
          <ac:spMkLst>
            <pc:docMk/>
            <pc:sldMk cId="3649135724" sldId="780"/>
            <ac:spMk id="90" creationId="{C53CF4C2-DD8B-4523-8B0B-7F6102B43EF3}"/>
          </ac:spMkLst>
        </pc:spChg>
        <pc:spChg chg="mod">
          <ac:chgData name="Guillaume Le Sourd" userId="9b1026a2-f5f3-4ff5-a134-95c6cfad9e16" providerId="ADAL" clId="{4A873FC5-6576-4C1F-ABA2-CAE9FCCA8324}" dt="2022-10-23T00:24:15.318" v="258" actId="164"/>
          <ac:spMkLst>
            <pc:docMk/>
            <pc:sldMk cId="3649135724" sldId="780"/>
            <ac:spMk id="91" creationId="{19E9F5C5-19F7-44BD-A34A-6F3A6AF7A54A}"/>
          </ac:spMkLst>
        </pc:spChg>
        <pc:spChg chg="mod">
          <ac:chgData name="Guillaume Le Sourd" userId="9b1026a2-f5f3-4ff5-a134-95c6cfad9e16" providerId="ADAL" clId="{4A873FC5-6576-4C1F-ABA2-CAE9FCCA8324}" dt="2022-10-23T00:24:15.318" v="258" actId="164"/>
          <ac:spMkLst>
            <pc:docMk/>
            <pc:sldMk cId="3649135724" sldId="780"/>
            <ac:spMk id="92" creationId="{6A596592-11A1-4F92-9BA1-A855F6D8DB9B}"/>
          </ac:spMkLst>
        </pc:spChg>
        <pc:spChg chg="mod">
          <ac:chgData name="Guillaume Le Sourd" userId="9b1026a2-f5f3-4ff5-a134-95c6cfad9e16" providerId="ADAL" clId="{4A873FC5-6576-4C1F-ABA2-CAE9FCCA8324}" dt="2022-10-23T00:24:15.318" v="258" actId="164"/>
          <ac:spMkLst>
            <pc:docMk/>
            <pc:sldMk cId="3649135724" sldId="780"/>
            <ac:spMk id="93" creationId="{24B0EB73-748E-4237-82D7-4F1BD026E9C2}"/>
          </ac:spMkLst>
        </pc:spChg>
        <pc:spChg chg="mod">
          <ac:chgData name="Guillaume Le Sourd" userId="9b1026a2-f5f3-4ff5-a134-95c6cfad9e16" providerId="ADAL" clId="{4A873FC5-6576-4C1F-ABA2-CAE9FCCA8324}" dt="2022-10-23T00:24:15.318" v="258" actId="164"/>
          <ac:spMkLst>
            <pc:docMk/>
            <pc:sldMk cId="3649135724" sldId="780"/>
            <ac:spMk id="94" creationId="{C3815233-A9CB-4BDF-A07C-FEE95E78FC9D}"/>
          </ac:spMkLst>
        </pc:spChg>
        <pc:spChg chg="mod">
          <ac:chgData name="Guillaume Le Sourd" userId="9b1026a2-f5f3-4ff5-a134-95c6cfad9e16" providerId="ADAL" clId="{4A873FC5-6576-4C1F-ABA2-CAE9FCCA8324}" dt="2022-10-23T00:24:15.318" v="258" actId="164"/>
          <ac:spMkLst>
            <pc:docMk/>
            <pc:sldMk cId="3649135724" sldId="780"/>
            <ac:spMk id="95" creationId="{2536EB65-7713-4AE3-B7DA-2AEFE8AE5BED}"/>
          </ac:spMkLst>
        </pc:spChg>
        <pc:spChg chg="mod">
          <ac:chgData name="Guillaume Le Sourd" userId="9b1026a2-f5f3-4ff5-a134-95c6cfad9e16" providerId="ADAL" clId="{4A873FC5-6576-4C1F-ABA2-CAE9FCCA8324}" dt="2022-10-23T00:24:15.318" v="258" actId="164"/>
          <ac:spMkLst>
            <pc:docMk/>
            <pc:sldMk cId="3649135724" sldId="780"/>
            <ac:spMk id="96" creationId="{8AE24C68-AC4F-4DF5-A9E2-BDC6534E5304}"/>
          </ac:spMkLst>
        </pc:spChg>
        <pc:spChg chg="mod">
          <ac:chgData name="Guillaume Le Sourd" userId="9b1026a2-f5f3-4ff5-a134-95c6cfad9e16" providerId="ADAL" clId="{4A873FC5-6576-4C1F-ABA2-CAE9FCCA8324}" dt="2022-10-23T00:24:15.318" v="258" actId="164"/>
          <ac:spMkLst>
            <pc:docMk/>
            <pc:sldMk cId="3649135724" sldId="780"/>
            <ac:spMk id="97" creationId="{962AEB3B-9A33-4375-907B-600EE0224480}"/>
          </ac:spMkLst>
        </pc:spChg>
        <pc:spChg chg="mod">
          <ac:chgData name="Guillaume Le Sourd" userId="9b1026a2-f5f3-4ff5-a134-95c6cfad9e16" providerId="ADAL" clId="{4A873FC5-6576-4C1F-ABA2-CAE9FCCA8324}" dt="2022-10-23T00:24:15.318" v="258" actId="164"/>
          <ac:spMkLst>
            <pc:docMk/>
            <pc:sldMk cId="3649135724" sldId="780"/>
            <ac:spMk id="98" creationId="{F95FB2AC-E778-413D-9FBF-CA4945C053FA}"/>
          </ac:spMkLst>
        </pc:spChg>
        <pc:spChg chg="mod">
          <ac:chgData name="Guillaume Le Sourd" userId="9b1026a2-f5f3-4ff5-a134-95c6cfad9e16" providerId="ADAL" clId="{4A873FC5-6576-4C1F-ABA2-CAE9FCCA8324}" dt="2022-10-23T00:24:15.318" v="258" actId="164"/>
          <ac:spMkLst>
            <pc:docMk/>
            <pc:sldMk cId="3649135724" sldId="780"/>
            <ac:spMk id="99" creationId="{15032467-E73B-4CBF-906F-02A92327EB91}"/>
          </ac:spMkLst>
        </pc:spChg>
        <pc:spChg chg="mod">
          <ac:chgData name="Guillaume Le Sourd" userId="9b1026a2-f5f3-4ff5-a134-95c6cfad9e16" providerId="ADAL" clId="{4A873FC5-6576-4C1F-ABA2-CAE9FCCA8324}" dt="2022-10-23T00:24:15.318" v="258" actId="164"/>
          <ac:spMkLst>
            <pc:docMk/>
            <pc:sldMk cId="3649135724" sldId="780"/>
            <ac:spMk id="100" creationId="{5379304D-501D-4EF5-954F-255BF9C39D7D}"/>
          </ac:spMkLst>
        </pc:spChg>
        <pc:spChg chg="mod">
          <ac:chgData name="Guillaume Le Sourd" userId="9b1026a2-f5f3-4ff5-a134-95c6cfad9e16" providerId="ADAL" clId="{4A873FC5-6576-4C1F-ABA2-CAE9FCCA8324}" dt="2022-10-23T00:24:15.318" v="258" actId="164"/>
          <ac:spMkLst>
            <pc:docMk/>
            <pc:sldMk cId="3649135724" sldId="780"/>
            <ac:spMk id="101" creationId="{1E41F0EA-C0FD-4054-AC36-E03CF109C74C}"/>
          </ac:spMkLst>
        </pc:spChg>
        <pc:spChg chg="mod">
          <ac:chgData name="Guillaume Le Sourd" userId="9b1026a2-f5f3-4ff5-a134-95c6cfad9e16" providerId="ADAL" clId="{4A873FC5-6576-4C1F-ABA2-CAE9FCCA8324}" dt="2022-10-23T00:24:15.318" v="258" actId="164"/>
          <ac:spMkLst>
            <pc:docMk/>
            <pc:sldMk cId="3649135724" sldId="780"/>
            <ac:spMk id="102" creationId="{5137F529-D01A-447F-B294-D2F52C618D3F}"/>
          </ac:spMkLst>
        </pc:spChg>
        <pc:spChg chg="mod">
          <ac:chgData name="Guillaume Le Sourd" userId="9b1026a2-f5f3-4ff5-a134-95c6cfad9e16" providerId="ADAL" clId="{4A873FC5-6576-4C1F-ABA2-CAE9FCCA8324}" dt="2022-10-23T00:24:15.318" v="258" actId="164"/>
          <ac:spMkLst>
            <pc:docMk/>
            <pc:sldMk cId="3649135724" sldId="780"/>
            <ac:spMk id="103" creationId="{B17DF702-CF23-40B9-9BD4-F29A236EFD61}"/>
          </ac:spMkLst>
        </pc:spChg>
        <pc:spChg chg="mod">
          <ac:chgData name="Guillaume Le Sourd" userId="9b1026a2-f5f3-4ff5-a134-95c6cfad9e16" providerId="ADAL" clId="{4A873FC5-6576-4C1F-ABA2-CAE9FCCA8324}" dt="2022-10-23T00:24:15.318" v="258" actId="164"/>
          <ac:spMkLst>
            <pc:docMk/>
            <pc:sldMk cId="3649135724" sldId="780"/>
            <ac:spMk id="104" creationId="{E866E48E-0C0A-491E-BE9E-EA6A7E2DDB86}"/>
          </ac:spMkLst>
        </pc:spChg>
        <pc:spChg chg="mod">
          <ac:chgData name="Guillaume Le Sourd" userId="9b1026a2-f5f3-4ff5-a134-95c6cfad9e16" providerId="ADAL" clId="{4A873FC5-6576-4C1F-ABA2-CAE9FCCA8324}" dt="2022-10-23T00:24:15.318" v="258" actId="164"/>
          <ac:spMkLst>
            <pc:docMk/>
            <pc:sldMk cId="3649135724" sldId="780"/>
            <ac:spMk id="105" creationId="{8C9F827B-E70D-4EEA-A5B8-555676CE46F0}"/>
          </ac:spMkLst>
        </pc:spChg>
        <pc:spChg chg="mod">
          <ac:chgData name="Guillaume Le Sourd" userId="9b1026a2-f5f3-4ff5-a134-95c6cfad9e16" providerId="ADAL" clId="{4A873FC5-6576-4C1F-ABA2-CAE9FCCA8324}" dt="2022-10-23T00:24:15.318" v="258" actId="164"/>
          <ac:spMkLst>
            <pc:docMk/>
            <pc:sldMk cId="3649135724" sldId="780"/>
            <ac:spMk id="106" creationId="{35284738-7EB2-4D5E-AB77-029B834F745D}"/>
          </ac:spMkLst>
        </pc:spChg>
        <pc:spChg chg="mod">
          <ac:chgData name="Guillaume Le Sourd" userId="9b1026a2-f5f3-4ff5-a134-95c6cfad9e16" providerId="ADAL" clId="{4A873FC5-6576-4C1F-ABA2-CAE9FCCA8324}" dt="2022-10-23T00:24:15.318" v="258" actId="164"/>
          <ac:spMkLst>
            <pc:docMk/>
            <pc:sldMk cId="3649135724" sldId="780"/>
            <ac:spMk id="107" creationId="{722AE166-8843-452D-93B6-2CA30912CE51}"/>
          </ac:spMkLst>
        </pc:spChg>
        <pc:spChg chg="mod">
          <ac:chgData name="Guillaume Le Sourd" userId="9b1026a2-f5f3-4ff5-a134-95c6cfad9e16" providerId="ADAL" clId="{4A873FC5-6576-4C1F-ABA2-CAE9FCCA8324}" dt="2022-10-23T00:24:15.318" v="258" actId="164"/>
          <ac:spMkLst>
            <pc:docMk/>
            <pc:sldMk cId="3649135724" sldId="780"/>
            <ac:spMk id="108" creationId="{BD9C6276-72D2-4CCF-8C6B-88F1727D7185}"/>
          </ac:spMkLst>
        </pc:spChg>
        <pc:spChg chg="mod">
          <ac:chgData name="Guillaume Le Sourd" userId="9b1026a2-f5f3-4ff5-a134-95c6cfad9e16" providerId="ADAL" clId="{4A873FC5-6576-4C1F-ABA2-CAE9FCCA8324}" dt="2022-10-23T00:24:15.318" v="258" actId="164"/>
          <ac:spMkLst>
            <pc:docMk/>
            <pc:sldMk cId="3649135724" sldId="780"/>
            <ac:spMk id="109" creationId="{1A025E52-2CEC-4AF1-B96A-47EB685505A5}"/>
          </ac:spMkLst>
        </pc:spChg>
        <pc:spChg chg="mod">
          <ac:chgData name="Guillaume Le Sourd" userId="9b1026a2-f5f3-4ff5-a134-95c6cfad9e16" providerId="ADAL" clId="{4A873FC5-6576-4C1F-ABA2-CAE9FCCA8324}" dt="2022-10-23T00:24:15.318" v="258" actId="164"/>
          <ac:spMkLst>
            <pc:docMk/>
            <pc:sldMk cId="3649135724" sldId="780"/>
            <ac:spMk id="110" creationId="{5B73A252-B60B-4F13-A52B-CCD62BB96A9C}"/>
          </ac:spMkLst>
        </pc:spChg>
        <pc:spChg chg="mod">
          <ac:chgData name="Guillaume Le Sourd" userId="9b1026a2-f5f3-4ff5-a134-95c6cfad9e16" providerId="ADAL" clId="{4A873FC5-6576-4C1F-ABA2-CAE9FCCA8324}" dt="2022-10-23T00:24:15.318" v="258" actId="164"/>
          <ac:spMkLst>
            <pc:docMk/>
            <pc:sldMk cId="3649135724" sldId="780"/>
            <ac:spMk id="111" creationId="{7AF32A1F-BBB9-4EC3-92AE-35FB88B22170}"/>
          </ac:spMkLst>
        </pc:spChg>
        <pc:spChg chg="mod">
          <ac:chgData name="Guillaume Le Sourd" userId="9b1026a2-f5f3-4ff5-a134-95c6cfad9e16" providerId="ADAL" clId="{4A873FC5-6576-4C1F-ABA2-CAE9FCCA8324}" dt="2022-10-23T00:24:15.318" v="258" actId="164"/>
          <ac:spMkLst>
            <pc:docMk/>
            <pc:sldMk cId="3649135724" sldId="780"/>
            <ac:spMk id="112" creationId="{150FC8F5-FE14-4EA6-825E-B0F747C5A46E}"/>
          </ac:spMkLst>
        </pc:spChg>
        <pc:spChg chg="mod">
          <ac:chgData name="Guillaume Le Sourd" userId="9b1026a2-f5f3-4ff5-a134-95c6cfad9e16" providerId="ADAL" clId="{4A873FC5-6576-4C1F-ABA2-CAE9FCCA8324}" dt="2022-10-23T00:24:15.318" v="258" actId="164"/>
          <ac:spMkLst>
            <pc:docMk/>
            <pc:sldMk cId="3649135724" sldId="780"/>
            <ac:spMk id="113" creationId="{1E06BC31-B400-4BDD-8A78-724CA4608F8A}"/>
          </ac:spMkLst>
        </pc:spChg>
        <pc:spChg chg="mod">
          <ac:chgData name="Guillaume Le Sourd" userId="9b1026a2-f5f3-4ff5-a134-95c6cfad9e16" providerId="ADAL" clId="{4A873FC5-6576-4C1F-ABA2-CAE9FCCA8324}" dt="2022-10-23T00:24:15.318" v="258" actId="164"/>
          <ac:spMkLst>
            <pc:docMk/>
            <pc:sldMk cId="3649135724" sldId="780"/>
            <ac:spMk id="114" creationId="{4B218461-004B-4675-A13D-076C68E16698}"/>
          </ac:spMkLst>
        </pc:spChg>
        <pc:spChg chg="mod">
          <ac:chgData name="Guillaume Le Sourd" userId="9b1026a2-f5f3-4ff5-a134-95c6cfad9e16" providerId="ADAL" clId="{4A873FC5-6576-4C1F-ABA2-CAE9FCCA8324}" dt="2022-10-23T00:24:15.318" v="258" actId="164"/>
          <ac:spMkLst>
            <pc:docMk/>
            <pc:sldMk cId="3649135724" sldId="780"/>
            <ac:spMk id="115" creationId="{149887F1-473C-4FB7-85E2-9D4811536536}"/>
          </ac:spMkLst>
        </pc:spChg>
        <pc:spChg chg="mod">
          <ac:chgData name="Guillaume Le Sourd" userId="9b1026a2-f5f3-4ff5-a134-95c6cfad9e16" providerId="ADAL" clId="{4A873FC5-6576-4C1F-ABA2-CAE9FCCA8324}" dt="2022-10-23T00:24:15.318" v="258" actId="164"/>
          <ac:spMkLst>
            <pc:docMk/>
            <pc:sldMk cId="3649135724" sldId="780"/>
            <ac:spMk id="116" creationId="{87429359-F0B9-4668-BEDA-A355154D2977}"/>
          </ac:spMkLst>
        </pc:spChg>
        <pc:spChg chg="mod">
          <ac:chgData name="Guillaume Le Sourd" userId="9b1026a2-f5f3-4ff5-a134-95c6cfad9e16" providerId="ADAL" clId="{4A873FC5-6576-4C1F-ABA2-CAE9FCCA8324}" dt="2022-10-23T00:24:15.318" v="258" actId="164"/>
          <ac:spMkLst>
            <pc:docMk/>
            <pc:sldMk cId="3649135724" sldId="780"/>
            <ac:spMk id="117" creationId="{D17C6A2B-BB7B-493D-B18D-89A19BE8F8AB}"/>
          </ac:spMkLst>
        </pc:spChg>
        <pc:spChg chg="mod">
          <ac:chgData name="Guillaume Le Sourd" userId="9b1026a2-f5f3-4ff5-a134-95c6cfad9e16" providerId="ADAL" clId="{4A873FC5-6576-4C1F-ABA2-CAE9FCCA8324}" dt="2022-10-24T07:59:56.093" v="2531" actId="164"/>
          <ac:spMkLst>
            <pc:docMk/>
            <pc:sldMk cId="3649135724" sldId="780"/>
            <ac:spMk id="118" creationId="{CD1418E5-7DE3-48DF-BF9B-01568DD38468}"/>
          </ac:spMkLst>
        </pc:spChg>
        <pc:spChg chg="add del mod">
          <ac:chgData name="Guillaume Le Sourd" userId="9b1026a2-f5f3-4ff5-a134-95c6cfad9e16" providerId="ADAL" clId="{4A873FC5-6576-4C1F-ABA2-CAE9FCCA8324}" dt="2022-10-24T07:59:56.093" v="2531" actId="164"/>
          <ac:spMkLst>
            <pc:docMk/>
            <pc:sldMk cId="3649135724" sldId="780"/>
            <ac:spMk id="119" creationId="{52E129AE-6FD0-4900-A068-23663DE986C1}"/>
          </ac:spMkLst>
        </pc:spChg>
        <pc:spChg chg="mod">
          <ac:chgData name="Guillaume Le Sourd" userId="9b1026a2-f5f3-4ff5-a134-95c6cfad9e16" providerId="ADAL" clId="{4A873FC5-6576-4C1F-ABA2-CAE9FCCA8324}" dt="2022-10-24T07:59:56.093" v="2531" actId="164"/>
          <ac:spMkLst>
            <pc:docMk/>
            <pc:sldMk cId="3649135724" sldId="780"/>
            <ac:spMk id="120" creationId="{780EE5B5-8C9D-4059-888D-17A5BD6876AC}"/>
          </ac:spMkLst>
        </pc:spChg>
        <pc:spChg chg="mod">
          <ac:chgData name="Guillaume Le Sourd" userId="9b1026a2-f5f3-4ff5-a134-95c6cfad9e16" providerId="ADAL" clId="{4A873FC5-6576-4C1F-ABA2-CAE9FCCA8324}" dt="2022-10-23T00:22:21.505" v="232"/>
          <ac:spMkLst>
            <pc:docMk/>
            <pc:sldMk cId="3649135724" sldId="780"/>
            <ac:spMk id="129" creationId="{0F745BC3-0978-4EE5-AFD8-40FF5EB31E9E}"/>
          </ac:spMkLst>
        </pc:spChg>
        <pc:spChg chg="mod">
          <ac:chgData name="Guillaume Le Sourd" userId="9b1026a2-f5f3-4ff5-a134-95c6cfad9e16" providerId="ADAL" clId="{4A873FC5-6576-4C1F-ABA2-CAE9FCCA8324}" dt="2022-10-23T00:22:21.505" v="232"/>
          <ac:spMkLst>
            <pc:docMk/>
            <pc:sldMk cId="3649135724" sldId="780"/>
            <ac:spMk id="131" creationId="{6F96DE6B-F133-4892-A0A1-CB0A17344FC1}"/>
          </ac:spMkLst>
        </pc:spChg>
        <pc:grpChg chg="add mod">
          <ac:chgData name="Guillaume Le Sourd" userId="9b1026a2-f5f3-4ff5-a134-95c6cfad9e16" providerId="ADAL" clId="{4A873FC5-6576-4C1F-ABA2-CAE9FCCA8324}" dt="2022-10-24T08:00:08.008" v="2532" actId="12788"/>
          <ac:grpSpMkLst>
            <pc:docMk/>
            <pc:sldMk cId="3649135724" sldId="780"/>
            <ac:grpSpMk id="3" creationId="{53B0D53C-0B78-4649-99B9-84BD195B2901}"/>
          </ac:grpSpMkLst>
        </pc:grpChg>
        <pc:grpChg chg="add mod">
          <ac:chgData name="Guillaume Le Sourd" userId="9b1026a2-f5f3-4ff5-a134-95c6cfad9e16" providerId="ADAL" clId="{4A873FC5-6576-4C1F-ABA2-CAE9FCCA8324}" dt="2022-10-23T00:24:01.998" v="254" actId="164"/>
          <ac:grpSpMkLst>
            <pc:docMk/>
            <pc:sldMk cId="3649135724" sldId="780"/>
            <ac:grpSpMk id="3" creationId="{C4548683-72CE-4B02-9CD0-0AF03D79FD8E}"/>
          </ac:grpSpMkLst>
        </pc:grpChg>
        <pc:grpChg chg="add mod">
          <ac:chgData name="Guillaume Le Sourd" userId="9b1026a2-f5f3-4ff5-a134-95c6cfad9e16" providerId="ADAL" clId="{4A873FC5-6576-4C1F-ABA2-CAE9FCCA8324}" dt="2022-10-23T00:24:15.318" v="258" actId="164"/>
          <ac:grpSpMkLst>
            <pc:docMk/>
            <pc:sldMk cId="3649135724" sldId="780"/>
            <ac:grpSpMk id="4" creationId="{42195006-28D0-429C-A421-A6988E80877A}"/>
          </ac:grpSpMkLst>
        </pc:grpChg>
        <pc:grpChg chg="mod">
          <ac:chgData name="Guillaume Le Sourd" userId="9b1026a2-f5f3-4ff5-a134-95c6cfad9e16" providerId="ADAL" clId="{4A873FC5-6576-4C1F-ABA2-CAE9FCCA8324}" dt="2022-10-24T07:59:56.093" v="2531" actId="164"/>
          <ac:grpSpMkLst>
            <pc:docMk/>
            <pc:sldMk cId="3649135724" sldId="780"/>
            <ac:grpSpMk id="23" creationId="{34A711CF-C224-44E6-AE07-043EB28E6489}"/>
          </ac:grpSpMkLst>
        </pc:grpChg>
        <pc:grpChg chg="add del mod">
          <ac:chgData name="Guillaume Le Sourd" userId="9b1026a2-f5f3-4ff5-a134-95c6cfad9e16" providerId="ADAL" clId="{4A873FC5-6576-4C1F-ABA2-CAE9FCCA8324}" dt="2022-10-23T00:24:44.801" v="260" actId="478"/>
          <ac:grpSpMkLst>
            <pc:docMk/>
            <pc:sldMk cId="3649135724" sldId="780"/>
            <ac:grpSpMk id="124" creationId="{7D0EB600-1FBA-4F97-BFBE-3C354B115AC7}"/>
          </ac:grpSpMkLst>
        </pc:grpChg>
        <pc:picChg chg="mod">
          <ac:chgData name="Guillaume Le Sourd" userId="9b1026a2-f5f3-4ff5-a134-95c6cfad9e16" providerId="ADAL" clId="{4A873FC5-6576-4C1F-ABA2-CAE9FCCA8324}" dt="2022-10-24T08:00:08.008" v="2532" actId="12788"/>
          <ac:picMkLst>
            <pc:docMk/>
            <pc:sldMk cId="3649135724" sldId="780"/>
            <ac:picMk id="18" creationId="{1C539A63-5600-4B3C-A839-796FA8A0884D}"/>
          </ac:picMkLst>
        </pc:picChg>
        <pc:picChg chg="del">
          <ac:chgData name="Guillaume Le Sourd" userId="9b1026a2-f5f3-4ff5-a134-95c6cfad9e16" providerId="ADAL" clId="{4A873FC5-6576-4C1F-ABA2-CAE9FCCA8324}" dt="2022-10-23T00:22:39.729" v="236" actId="478"/>
          <ac:picMkLst>
            <pc:docMk/>
            <pc:sldMk cId="3649135724" sldId="780"/>
            <ac:picMk id="34" creationId="{9EF74F45-8C01-4BDF-BC72-B4BCE0829100}"/>
          </ac:picMkLst>
        </pc:picChg>
        <pc:picChg chg="add del mod">
          <ac:chgData name="Guillaume Le Sourd" userId="9b1026a2-f5f3-4ff5-a134-95c6cfad9e16" providerId="ADAL" clId="{4A873FC5-6576-4C1F-ABA2-CAE9FCCA8324}" dt="2022-10-23T00:23:11.748" v="240" actId="478"/>
          <ac:picMkLst>
            <pc:docMk/>
            <pc:sldMk cId="3649135724" sldId="780"/>
            <ac:picMk id="122" creationId="{4E5DE719-9E0B-4C70-9936-24EDD9ED8A16}"/>
          </ac:picMkLst>
        </pc:picChg>
        <pc:picChg chg="add del mod ord">
          <ac:chgData name="Guillaume Le Sourd" userId="9b1026a2-f5f3-4ff5-a134-95c6cfad9e16" providerId="ADAL" clId="{4A873FC5-6576-4C1F-ABA2-CAE9FCCA8324}" dt="2022-10-24T08:00:08.008" v="2532" actId="12788"/>
          <ac:picMkLst>
            <pc:docMk/>
            <pc:sldMk cId="3649135724" sldId="780"/>
            <ac:picMk id="123" creationId="{C72D8D7B-C7E3-4B82-BCB4-B65C2747C7AE}"/>
          </ac:picMkLst>
        </pc:picChg>
        <pc:picChg chg="mod">
          <ac:chgData name="Guillaume Le Sourd" userId="9b1026a2-f5f3-4ff5-a134-95c6cfad9e16" providerId="ADAL" clId="{4A873FC5-6576-4C1F-ABA2-CAE9FCCA8324}" dt="2022-10-23T00:22:21.505" v="232"/>
          <ac:picMkLst>
            <pc:docMk/>
            <pc:sldMk cId="3649135724" sldId="780"/>
            <ac:picMk id="130" creationId="{CC71D43A-1B3E-47D5-A826-EB3F8190830E}"/>
          </ac:picMkLst>
        </pc:picChg>
      </pc:sldChg>
      <pc:sldChg chg="addSp delSp modSp mod">
        <pc:chgData name="Guillaume Le Sourd" userId="9b1026a2-f5f3-4ff5-a134-95c6cfad9e16" providerId="ADAL" clId="{4A873FC5-6576-4C1F-ABA2-CAE9FCCA8324}" dt="2022-10-24T08:00:28.567" v="2536" actId="478"/>
        <pc:sldMkLst>
          <pc:docMk/>
          <pc:sldMk cId="1401938696" sldId="781"/>
        </pc:sldMkLst>
        <pc:spChg chg="mod">
          <ac:chgData name="Guillaume Le Sourd" userId="9b1026a2-f5f3-4ff5-a134-95c6cfad9e16" providerId="ADAL" clId="{4A873FC5-6576-4C1F-ABA2-CAE9FCCA8324}" dt="2022-10-24T04:59:28.776" v="1654" actId="122"/>
          <ac:spMkLst>
            <pc:docMk/>
            <pc:sldMk cId="1401938696" sldId="781"/>
            <ac:spMk id="2" creationId="{4A1FC5FC-6888-4910-86D2-E28621C2E044}"/>
          </ac:spMkLst>
        </pc:spChg>
        <pc:spChg chg="del">
          <ac:chgData name="Guillaume Le Sourd" userId="9b1026a2-f5f3-4ff5-a134-95c6cfad9e16" providerId="ADAL" clId="{4A873FC5-6576-4C1F-ABA2-CAE9FCCA8324}" dt="2022-10-24T04:59:21.794" v="1652" actId="478"/>
          <ac:spMkLst>
            <pc:docMk/>
            <pc:sldMk cId="1401938696" sldId="781"/>
            <ac:spMk id="28" creationId="{411CA2FD-C078-42B7-9472-E405C3F49159}"/>
          </ac:spMkLst>
        </pc:spChg>
        <pc:spChg chg="mod">
          <ac:chgData name="Guillaume Le Sourd" userId="9b1026a2-f5f3-4ff5-a134-95c6cfad9e16" providerId="ADAL" clId="{4A873FC5-6576-4C1F-ABA2-CAE9FCCA8324}" dt="2022-10-24T04:58:42" v="1612" actId="20577"/>
          <ac:spMkLst>
            <pc:docMk/>
            <pc:sldMk cId="1401938696" sldId="781"/>
            <ac:spMk id="35" creationId="{41AED686-D122-4BA0-898E-F9F198C5C350}"/>
          </ac:spMkLst>
        </pc:spChg>
        <pc:spChg chg="mod">
          <ac:chgData name="Guillaume Le Sourd" userId="9b1026a2-f5f3-4ff5-a134-95c6cfad9e16" providerId="ADAL" clId="{4A873FC5-6576-4C1F-ABA2-CAE9FCCA8324}" dt="2022-10-24T04:58:53.867" v="1627" actId="20577"/>
          <ac:spMkLst>
            <pc:docMk/>
            <pc:sldMk cId="1401938696" sldId="781"/>
            <ac:spMk id="36" creationId="{EB20771E-89E6-4A61-A75F-7E1EB1290223}"/>
          </ac:spMkLst>
        </pc:spChg>
        <pc:spChg chg="mod">
          <ac:chgData name="Guillaume Le Sourd" userId="9b1026a2-f5f3-4ff5-a134-95c6cfad9e16" providerId="ADAL" clId="{4A873FC5-6576-4C1F-ABA2-CAE9FCCA8324}" dt="2022-10-23T00:20:57.461" v="217"/>
          <ac:spMkLst>
            <pc:docMk/>
            <pc:sldMk cId="1401938696" sldId="781"/>
            <ac:spMk id="116" creationId="{05B35E94-28A8-42F3-8C8E-BD6D58582793}"/>
          </ac:spMkLst>
        </pc:spChg>
        <pc:spChg chg="mod">
          <ac:chgData name="Guillaume Le Sourd" userId="9b1026a2-f5f3-4ff5-a134-95c6cfad9e16" providerId="ADAL" clId="{4A873FC5-6576-4C1F-ABA2-CAE9FCCA8324}" dt="2022-10-24T08:00:26.604" v="2535"/>
          <ac:spMkLst>
            <pc:docMk/>
            <pc:sldMk cId="1401938696" sldId="781"/>
            <ac:spMk id="117" creationId="{C5E23C5F-729F-4F38-8A55-627B9FAF4A86}"/>
          </ac:spMkLst>
        </pc:spChg>
        <pc:spChg chg="mod">
          <ac:chgData name="Guillaume Le Sourd" userId="9b1026a2-f5f3-4ff5-a134-95c6cfad9e16" providerId="ADAL" clId="{4A873FC5-6576-4C1F-ABA2-CAE9FCCA8324}" dt="2022-10-23T00:20:57.461" v="217"/>
          <ac:spMkLst>
            <pc:docMk/>
            <pc:sldMk cId="1401938696" sldId="781"/>
            <ac:spMk id="118" creationId="{802C4134-C22C-4EFF-B968-6A2E0056C178}"/>
          </ac:spMkLst>
        </pc:spChg>
        <pc:spChg chg="mod">
          <ac:chgData name="Guillaume Le Sourd" userId="9b1026a2-f5f3-4ff5-a134-95c6cfad9e16" providerId="ADAL" clId="{4A873FC5-6576-4C1F-ABA2-CAE9FCCA8324}" dt="2022-10-24T08:00:26.604" v="2535"/>
          <ac:spMkLst>
            <pc:docMk/>
            <pc:sldMk cId="1401938696" sldId="781"/>
            <ac:spMk id="119" creationId="{EC945703-590C-4F11-A692-8C0A6BEE4077}"/>
          </ac:spMkLst>
        </pc:spChg>
        <pc:spChg chg="mod">
          <ac:chgData name="Guillaume Le Sourd" userId="9b1026a2-f5f3-4ff5-a134-95c6cfad9e16" providerId="ADAL" clId="{4A873FC5-6576-4C1F-ABA2-CAE9FCCA8324}" dt="2022-10-24T08:00:26.604" v="2535"/>
          <ac:spMkLst>
            <pc:docMk/>
            <pc:sldMk cId="1401938696" sldId="781"/>
            <ac:spMk id="120" creationId="{557040BC-2FD7-4CAA-985C-9B56EDACE6F9}"/>
          </ac:spMkLst>
        </pc:spChg>
        <pc:spChg chg="mod">
          <ac:chgData name="Guillaume Le Sourd" userId="9b1026a2-f5f3-4ff5-a134-95c6cfad9e16" providerId="ADAL" clId="{4A873FC5-6576-4C1F-ABA2-CAE9FCCA8324}" dt="2022-10-24T08:00:26.604" v="2535"/>
          <ac:spMkLst>
            <pc:docMk/>
            <pc:sldMk cId="1401938696" sldId="781"/>
            <ac:spMk id="218" creationId="{2C263806-013A-4912-9F10-C9168600424E}"/>
          </ac:spMkLst>
        </pc:spChg>
        <pc:spChg chg="mod">
          <ac:chgData name="Guillaume Le Sourd" userId="9b1026a2-f5f3-4ff5-a134-95c6cfad9e16" providerId="ADAL" clId="{4A873FC5-6576-4C1F-ABA2-CAE9FCCA8324}" dt="2022-10-24T08:00:26.604" v="2535"/>
          <ac:spMkLst>
            <pc:docMk/>
            <pc:sldMk cId="1401938696" sldId="781"/>
            <ac:spMk id="219" creationId="{9C0BE437-6A0A-4410-A5B9-D7D2E717198A}"/>
          </ac:spMkLst>
        </pc:spChg>
        <pc:spChg chg="mod">
          <ac:chgData name="Guillaume Le Sourd" userId="9b1026a2-f5f3-4ff5-a134-95c6cfad9e16" providerId="ADAL" clId="{4A873FC5-6576-4C1F-ABA2-CAE9FCCA8324}" dt="2022-10-24T08:00:26.604" v="2535"/>
          <ac:spMkLst>
            <pc:docMk/>
            <pc:sldMk cId="1401938696" sldId="781"/>
            <ac:spMk id="220" creationId="{DD424DB5-0BD5-4E9E-9750-4E3054EC57C2}"/>
          </ac:spMkLst>
        </pc:spChg>
        <pc:spChg chg="mod">
          <ac:chgData name="Guillaume Le Sourd" userId="9b1026a2-f5f3-4ff5-a134-95c6cfad9e16" providerId="ADAL" clId="{4A873FC5-6576-4C1F-ABA2-CAE9FCCA8324}" dt="2022-10-24T08:00:26.604" v="2535"/>
          <ac:spMkLst>
            <pc:docMk/>
            <pc:sldMk cId="1401938696" sldId="781"/>
            <ac:spMk id="221" creationId="{3F838FDB-306C-4E19-BA43-262C9DFBAF56}"/>
          </ac:spMkLst>
        </pc:spChg>
        <pc:spChg chg="mod">
          <ac:chgData name="Guillaume Le Sourd" userId="9b1026a2-f5f3-4ff5-a134-95c6cfad9e16" providerId="ADAL" clId="{4A873FC5-6576-4C1F-ABA2-CAE9FCCA8324}" dt="2022-10-24T08:00:26.604" v="2535"/>
          <ac:spMkLst>
            <pc:docMk/>
            <pc:sldMk cId="1401938696" sldId="781"/>
            <ac:spMk id="222" creationId="{ECBA4975-D304-4D11-9B1E-23AFE0FED979}"/>
          </ac:spMkLst>
        </pc:spChg>
        <pc:spChg chg="mod">
          <ac:chgData name="Guillaume Le Sourd" userId="9b1026a2-f5f3-4ff5-a134-95c6cfad9e16" providerId="ADAL" clId="{4A873FC5-6576-4C1F-ABA2-CAE9FCCA8324}" dt="2022-10-24T08:00:26.604" v="2535"/>
          <ac:spMkLst>
            <pc:docMk/>
            <pc:sldMk cId="1401938696" sldId="781"/>
            <ac:spMk id="223" creationId="{FC155B0F-A597-485B-BFD0-80AF14A94562}"/>
          </ac:spMkLst>
        </pc:spChg>
        <pc:spChg chg="mod">
          <ac:chgData name="Guillaume Le Sourd" userId="9b1026a2-f5f3-4ff5-a134-95c6cfad9e16" providerId="ADAL" clId="{4A873FC5-6576-4C1F-ABA2-CAE9FCCA8324}" dt="2022-10-24T08:00:26.604" v="2535"/>
          <ac:spMkLst>
            <pc:docMk/>
            <pc:sldMk cId="1401938696" sldId="781"/>
            <ac:spMk id="224" creationId="{74FBF033-2B22-4002-8407-9D97D238FE49}"/>
          </ac:spMkLst>
        </pc:spChg>
        <pc:spChg chg="mod">
          <ac:chgData name="Guillaume Le Sourd" userId="9b1026a2-f5f3-4ff5-a134-95c6cfad9e16" providerId="ADAL" clId="{4A873FC5-6576-4C1F-ABA2-CAE9FCCA8324}" dt="2022-10-24T08:00:26.604" v="2535"/>
          <ac:spMkLst>
            <pc:docMk/>
            <pc:sldMk cId="1401938696" sldId="781"/>
            <ac:spMk id="225" creationId="{C8877120-276C-4D55-97E4-927ABCBB9162}"/>
          </ac:spMkLst>
        </pc:spChg>
        <pc:spChg chg="mod">
          <ac:chgData name="Guillaume Le Sourd" userId="9b1026a2-f5f3-4ff5-a134-95c6cfad9e16" providerId="ADAL" clId="{4A873FC5-6576-4C1F-ABA2-CAE9FCCA8324}" dt="2022-10-24T08:00:26.604" v="2535"/>
          <ac:spMkLst>
            <pc:docMk/>
            <pc:sldMk cId="1401938696" sldId="781"/>
            <ac:spMk id="226" creationId="{01C73143-6B79-4160-AD2D-BF5F3906FC9A}"/>
          </ac:spMkLst>
        </pc:spChg>
        <pc:spChg chg="mod">
          <ac:chgData name="Guillaume Le Sourd" userId="9b1026a2-f5f3-4ff5-a134-95c6cfad9e16" providerId="ADAL" clId="{4A873FC5-6576-4C1F-ABA2-CAE9FCCA8324}" dt="2022-10-24T08:00:26.604" v="2535"/>
          <ac:spMkLst>
            <pc:docMk/>
            <pc:sldMk cId="1401938696" sldId="781"/>
            <ac:spMk id="227" creationId="{DA1416F0-8A41-42B0-BB30-F7CD0FED1800}"/>
          </ac:spMkLst>
        </pc:spChg>
        <pc:spChg chg="mod">
          <ac:chgData name="Guillaume Le Sourd" userId="9b1026a2-f5f3-4ff5-a134-95c6cfad9e16" providerId="ADAL" clId="{4A873FC5-6576-4C1F-ABA2-CAE9FCCA8324}" dt="2022-10-24T08:00:26.604" v="2535"/>
          <ac:spMkLst>
            <pc:docMk/>
            <pc:sldMk cId="1401938696" sldId="781"/>
            <ac:spMk id="228" creationId="{4532CA41-3E29-448E-BE57-DF3A90A53F46}"/>
          </ac:spMkLst>
        </pc:spChg>
        <pc:spChg chg="mod">
          <ac:chgData name="Guillaume Le Sourd" userId="9b1026a2-f5f3-4ff5-a134-95c6cfad9e16" providerId="ADAL" clId="{4A873FC5-6576-4C1F-ABA2-CAE9FCCA8324}" dt="2022-10-24T08:00:26.604" v="2535"/>
          <ac:spMkLst>
            <pc:docMk/>
            <pc:sldMk cId="1401938696" sldId="781"/>
            <ac:spMk id="229" creationId="{F2E615E1-7BD0-4A99-8D46-D008F256F2C5}"/>
          </ac:spMkLst>
        </pc:spChg>
        <pc:spChg chg="mod">
          <ac:chgData name="Guillaume Le Sourd" userId="9b1026a2-f5f3-4ff5-a134-95c6cfad9e16" providerId="ADAL" clId="{4A873FC5-6576-4C1F-ABA2-CAE9FCCA8324}" dt="2022-10-24T08:00:26.604" v="2535"/>
          <ac:spMkLst>
            <pc:docMk/>
            <pc:sldMk cId="1401938696" sldId="781"/>
            <ac:spMk id="230" creationId="{EAA41CE8-F3E7-46BD-B2E8-227CE025A4CF}"/>
          </ac:spMkLst>
        </pc:spChg>
        <pc:spChg chg="mod">
          <ac:chgData name="Guillaume Le Sourd" userId="9b1026a2-f5f3-4ff5-a134-95c6cfad9e16" providerId="ADAL" clId="{4A873FC5-6576-4C1F-ABA2-CAE9FCCA8324}" dt="2022-10-24T08:00:26.604" v="2535"/>
          <ac:spMkLst>
            <pc:docMk/>
            <pc:sldMk cId="1401938696" sldId="781"/>
            <ac:spMk id="231" creationId="{85FEE6C7-B702-4BE4-BD21-C191EA294C43}"/>
          </ac:spMkLst>
        </pc:spChg>
        <pc:spChg chg="mod">
          <ac:chgData name="Guillaume Le Sourd" userId="9b1026a2-f5f3-4ff5-a134-95c6cfad9e16" providerId="ADAL" clId="{4A873FC5-6576-4C1F-ABA2-CAE9FCCA8324}" dt="2022-10-24T08:00:26.604" v="2535"/>
          <ac:spMkLst>
            <pc:docMk/>
            <pc:sldMk cId="1401938696" sldId="781"/>
            <ac:spMk id="232" creationId="{B5C3E382-483C-4E06-BB57-942C934DA1DB}"/>
          </ac:spMkLst>
        </pc:spChg>
        <pc:spChg chg="mod">
          <ac:chgData name="Guillaume Le Sourd" userId="9b1026a2-f5f3-4ff5-a134-95c6cfad9e16" providerId="ADAL" clId="{4A873FC5-6576-4C1F-ABA2-CAE9FCCA8324}" dt="2022-10-24T08:00:26.604" v="2535"/>
          <ac:spMkLst>
            <pc:docMk/>
            <pc:sldMk cId="1401938696" sldId="781"/>
            <ac:spMk id="233" creationId="{8D08DB5B-72EF-4B4B-8E4D-6EF1785BA472}"/>
          </ac:spMkLst>
        </pc:spChg>
        <pc:spChg chg="mod">
          <ac:chgData name="Guillaume Le Sourd" userId="9b1026a2-f5f3-4ff5-a134-95c6cfad9e16" providerId="ADAL" clId="{4A873FC5-6576-4C1F-ABA2-CAE9FCCA8324}" dt="2022-10-24T08:00:26.604" v="2535"/>
          <ac:spMkLst>
            <pc:docMk/>
            <pc:sldMk cId="1401938696" sldId="781"/>
            <ac:spMk id="234" creationId="{2F2238F5-15BB-4D42-9DB5-FBF3AD8B52E9}"/>
          </ac:spMkLst>
        </pc:spChg>
        <pc:spChg chg="mod">
          <ac:chgData name="Guillaume Le Sourd" userId="9b1026a2-f5f3-4ff5-a134-95c6cfad9e16" providerId="ADAL" clId="{4A873FC5-6576-4C1F-ABA2-CAE9FCCA8324}" dt="2022-10-24T08:00:26.604" v="2535"/>
          <ac:spMkLst>
            <pc:docMk/>
            <pc:sldMk cId="1401938696" sldId="781"/>
            <ac:spMk id="235" creationId="{CB77737D-5C5C-4647-93C8-6E994DC1DB18}"/>
          </ac:spMkLst>
        </pc:spChg>
        <pc:spChg chg="mod">
          <ac:chgData name="Guillaume Le Sourd" userId="9b1026a2-f5f3-4ff5-a134-95c6cfad9e16" providerId="ADAL" clId="{4A873FC5-6576-4C1F-ABA2-CAE9FCCA8324}" dt="2022-10-24T08:00:26.604" v="2535"/>
          <ac:spMkLst>
            <pc:docMk/>
            <pc:sldMk cId="1401938696" sldId="781"/>
            <ac:spMk id="236" creationId="{62081117-45E2-4761-8924-AAD8D6582BD3}"/>
          </ac:spMkLst>
        </pc:spChg>
        <pc:spChg chg="mod">
          <ac:chgData name="Guillaume Le Sourd" userId="9b1026a2-f5f3-4ff5-a134-95c6cfad9e16" providerId="ADAL" clId="{4A873FC5-6576-4C1F-ABA2-CAE9FCCA8324}" dt="2022-10-24T08:00:26.604" v="2535"/>
          <ac:spMkLst>
            <pc:docMk/>
            <pc:sldMk cId="1401938696" sldId="781"/>
            <ac:spMk id="237" creationId="{B3E496BB-9096-4116-942A-96326C48B4DE}"/>
          </ac:spMkLst>
        </pc:spChg>
        <pc:spChg chg="mod">
          <ac:chgData name="Guillaume Le Sourd" userId="9b1026a2-f5f3-4ff5-a134-95c6cfad9e16" providerId="ADAL" clId="{4A873FC5-6576-4C1F-ABA2-CAE9FCCA8324}" dt="2022-10-24T08:00:26.604" v="2535"/>
          <ac:spMkLst>
            <pc:docMk/>
            <pc:sldMk cId="1401938696" sldId="781"/>
            <ac:spMk id="238" creationId="{9642A9F9-CA07-47FA-8C2C-5CB89A9EDC17}"/>
          </ac:spMkLst>
        </pc:spChg>
        <pc:spChg chg="mod">
          <ac:chgData name="Guillaume Le Sourd" userId="9b1026a2-f5f3-4ff5-a134-95c6cfad9e16" providerId="ADAL" clId="{4A873FC5-6576-4C1F-ABA2-CAE9FCCA8324}" dt="2022-10-24T08:00:26.604" v="2535"/>
          <ac:spMkLst>
            <pc:docMk/>
            <pc:sldMk cId="1401938696" sldId="781"/>
            <ac:spMk id="239" creationId="{8C8948E3-9D25-4A84-8ECF-4E15BDD280B7}"/>
          </ac:spMkLst>
        </pc:spChg>
        <pc:spChg chg="mod">
          <ac:chgData name="Guillaume Le Sourd" userId="9b1026a2-f5f3-4ff5-a134-95c6cfad9e16" providerId="ADAL" clId="{4A873FC5-6576-4C1F-ABA2-CAE9FCCA8324}" dt="2022-10-24T08:00:26.604" v="2535"/>
          <ac:spMkLst>
            <pc:docMk/>
            <pc:sldMk cId="1401938696" sldId="781"/>
            <ac:spMk id="240" creationId="{35AD9D7F-AF80-46FD-B831-A10A23E00322}"/>
          </ac:spMkLst>
        </pc:spChg>
        <pc:spChg chg="mod">
          <ac:chgData name="Guillaume Le Sourd" userId="9b1026a2-f5f3-4ff5-a134-95c6cfad9e16" providerId="ADAL" clId="{4A873FC5-6576-4C1F-ABA2-CAE9FCCA8324}" dt="2022-10-24T08:00:26.604" v="2535"/>
          <ac:spMkLst>
            <pc:docMk/>
            <pc:sldMk cId="1401938696" sldId="781"/>
            <ac:spMk id="241" creationId="{9065174D-6048-4C12-9A60-547CBF2DFF9F}"/>
          </ac:spMkLst>
        </pc:spChg>
        <pc:spChg chg="mod">
          <ac:chgData name="Guillaume Le Sourd" userId="9b1026a2-f5f3-4ff5-a134-95c6cfad9e16" providerId="ADAL" clId="{4A873FC5-6576-4C1F-ABA2-CAE9FCCA8324}" dt="2022-10-24T08:00:26.604" v="2535"/>
          <ac:spMkLst>
            <pc:docMk/>
            <pc:sldMk cId="1401938696" sldId="781"/>
            <ac:spMk id="242" creationId="{2FAB9FE2-E71C-49E6-B17A-A33AE6AC1CB7}"/>
          </ac:spMkLst>
        </pc:spChg>
        <pc:spChg chg="mod">
          <ac:chgData name="Guillaume Le Sourd" userId="9b1026a2-f5f3-4ff5-a134-95c6cfad9e16" providerId="ADAL" clId="{4A873FC5-6576-4C1F-ABA2-CAE9FCCA8324}" dt="2022-10-24T08:00:26.604" v="2535"/>
          <ac:spMkLst>
            <pc:docMk/>
            <pc:sldMk cId="1401938696" sldId="781"/>
            <ac:spMk id="243" creationId="{FD6BB014-524F-42C0-B87B-62AB17569C39}"/>
          </ac:spMkLst>
        </pc:spChg>
        <pc:spChg chg="mod">
          <ac:chgData name="Guillaume Le Sourd" userId="9b1026a2-f5f3-4ff5-a134-95c6cfad9e16" providerId="ADAL" clId="{4A873FC5-6576-4C1F-ABA2-CAE9FCCA8324}" dt="2022-10-24T08:00:26.604" v="2535"/>
          <ac:spMkLst>
            <pc:docMk/>
            <pc:sldMk cId="1401938696" sldId="781"/>
            <ac:spMk id="244" creationId="{2B57C9F8-4FBD-4438-8B30-09E24FB0E00B}"/>
          </ac:spMkLst>
        </pc:spChg>
        <pc:spChg chg="mod">
          <ac:chgData name="Guillaume Le Sourd" userId="9b1026a2-f5f3-4ff5-a134-95c6cfad9e16" providerId="ADAL" clId="{4A873FC5-6576-4C1F-ABA2-CAE9FCCA8324}" dt="2022-10-24T08:00:26.604" v="2535"/>
          <ac:spMkLst>
            <pc:docMk/>
            <pc:sldMk cId="1401938696" sldId="781"/>
            <ac:spMk id="245" creationId="{1591ABE9-407C-4591-8E53-8AB19A91BC8C}"/>
          </ac:spMkLst>
        </pc:spChg>
        <pc:spChg chg="mod">
          <ac:chgData name="Guillaume Le Sourd" userId="9b1026a2-f5f3-4ff5-a134-95c6cfad9e16" providerId="ADAL" clId="{4A873FC5-6576-4C1F-ABA2-CAE9FCCA8324}" dt="2022-10-24T08:00:26.604" v="2535"/>
          <ac:spMkLst>
            <pc:docMk/>
            <pc:sldMk cId="1401938696" sldId="781"/>
            <ac:spMk id="246" creationId="{EB032F6B-23F6-400E-83B9-79ADD8279533}"/>
          </ac:spMkLst>
        </pc:spChg>
        <pc:spChg chg="mod">
          <ac:chgData name="Guillaume Le Sourd" userId="9b1026a2-f5f3-4ff5-a134-95c6cfad9e16" providerId="ADAL" clId="{4A873FC5-6576-4C1F-ABA2-CAE9FCCA8324}" dt="2022-10-24T08:00:26.604" v="2535"/>
          <ac:spMkLst>
            <pc:docMk/>
            <pc:sldMk cId="1401938696" sldId="781"/>
            <ac:spMk id="247" creationId="{2C6CC8B4-F0B1-4E27-8180-A6F89216AD3F}"/>
          </ac:spMkLst>
        </pc:spChg>
        <pc:spChg chg="mod">
          <ac:chgData name="Guillaume Le Sourd" userId="9b1026a2-f5f3-4ff5-a134-95c6cfad9e16" providerId="ADAL" clId="{4A873FC5-6576-4C1F-ABA2-CAE9FCCA8324}" dt="2022-10-24T08:00:26.604" v="2535"/>
          <ac:spMkLst>
            <pc:docMk/>
            <pc:sldMk cId="1401938696" sldId="781"/>
            <ac:spMk id="248" creationId="{4AECB0A5-A233-402C-9955-FE4F4D3E2C17}"/>
          </ac:spMkLst>
        </pc:spChg>
        <pc:spChg chg="mod">
          <ac:chgData name="Guillaume Le Sourd" userId="9b1026a2-f5f3-4ff5-a134-95c6cfad9e16" providerId="ADAL" clId="{4A873FC5-6576-4C1F-ABA2-CAE9FCCA8324}" dt="2022-10-24T08:00:26.604" v="2535"/>
          <ac:spMkLst>
            <pc:docMk/>
            <pc:sldMk cId="1401938696" sldId="781"/>
            <ac:spMk id="249" creationId="{E109958A-D432-47F1-9383-19709C28087E}"/>
          </ac:spMkLst>
        </pc:spChg>
        <pc:spChg chg="mod">
          <ac:chgData name="Guillaume Le Sourd" userId="9b1026a2-f5f3-4ff5-a134-95c6cfad9e16" providerId="ADAL" clId="{4A873FC5-6576-4C1F-ABA2-CAE9FCCA8324}" dt="2022-10-24T08:00:26.604" v="2535"/>
          <ac:spMkLst>
            <pc:docMk/>
            <pc:sldMk cId="1401938696" sldId="781"/>
            <ac:spMk id="250" creationId="{F010DDFB-7F56-4AE3-810D-039106F43F88}"/>
          </ac:spMkLst>
        </pc:spChg>
        <pc:spChg chg="mod">
          <ac:chgData name="Guillaume Le Sourd" userId="9b1026a2-f5f3-4ff5-a134-95c6cfad9e16" providerId="ADAL" clId="{4A873FC5-6576-4C1F-ABA2-CAE9FCCA8324}" dt="2022-10-24T08:00:26.604" v="2535"/>
          <ac:spMkLst>
            <pc:docMk/>
            <pc:sldMk cId="1401938696" sldId="781"/>
            <ac:spMk id="251" creationId="{4A1D2030-86A3-4A7E-9E77-52A7B6CDA945}"/>
          </ac:spMkLst>
        </pc:spChg>
        <pc:spChg chg="mod">
          <ac:chgData name="Guillaume Le Sourd" userId="9b1026a2-f5f3-4ff5-a134-95c6cfad9e16" providerId="ADAL" clId="{4A873FC5-6576-4C1F-ABA2-CAE9FCCA8324}" dt="2022-10-24T08:00:26.604" v="2535"/>
          <ac:spMkLst>
            <pc:docMk/>
            <pc:sldMk cId="1401938696" sldId="781"/>
            <ac:spMk id="252" creationId="{5A7CFDA2-E502-4EE1-B379-125E60587151}"/>
          </ac:spMkLst>
        </pc:spChg>
        <pc:spChg chg="mod">
          <ac:chgData name="Guillaume Le Sourd" userId="9b1026a2-f5f3-4ff5-a134-95c6cfad9e16" providerId="ADAL" clId="{4A873FC5-6576-4C1F-ABA2-CAE9FCCA8324}" dt="2022-10-24T08:00:26.604" v="2535"/>
          <ac:spMkLst>
            <pc:docMk/>
            <pc:sldMk cId="1401938696" sldId="781"/>
            <ac:spMk id="253" creationId="{A211A171-0E28-4299-A21F-2759A2C6E5E0}"/>
          </ac:spMkLst>
        </pc:spChg>
        <pc:spChg chg="mod">
          <ac:chgData name="Guillaume Le Sourd" userId="9b1026a2-f5f3-4ff5-a134-95c6cfad9e16" providerId="ADAL" clId="{4A873FC5-6576-4C1F-ABA2-CAE9FCCA8324}" dt="2022-10-24T08:00:26.604" v="2535"/>
          <ac:spMkLst>
            <pc:docMk/>
            <pc:sldMk cId="1401938696" sldId="781"/>
            <ac:spMk id="254" creationId="{034AF119-8642-44C6-B8CE-9BF156549458}"/>
          </ac:spMkLst>
        </pc:spChg>
        <pc:spChg chg="mod">
          <ac:chgData name="Guillaume Le Sourd" userId="9b1026a2-f5f3-4ff5-a134-95c6cfad9e16" providerId="ADAL" clId="{4A873FC5-6576-4C1F-ABA2-CAE9FCCA8324}" dt="2022-10-24T08:00:26.604" v="2535"/>
          <ac:spMkLst>
            <pc:docMk/>
            <pc:sldMk cId="1401938696" sldId="781"/>
            <ac:spMk id="255" creationId="{0EE5FB35-878B-4ADC-A036-957EA12E730A}"/>
          </ac:spMkLst>
        </pc:spChg>
        <pc:spChg chg="mod">
          <ac:chgData name="Guillaume Le Sourd" userId="9b1026a2-f5f3-4ff5-a134-95c6cfad9e16" providerId="ADAL" clId="{4A873FC5-6576-4C1F-ABA2-CAE9FCCA8324}" dt="2022-10-24T08:00:26.604" v="2535"/>
          <ac:spMkLst>
            <pc:docMk/>
            <pc:sldMk cId="1401938696" sldId="781"/>
            <ac:spMk id="256" creationId="{CDCAEC6B-798A-4A40-A84F-0C933F887E0A}"/>
          </ac:spMkLst>
        </pc:spChg>
        <pc:spChg chg="mod">
          <ac:chgData name="Guillaume Le Sourd" userId="9b1026a2-f5f3-4ff5-a134-95c6cfad9e16" providerId="ADAL" clId="{4A873FC5-6576-4C1F-ABA2-CAE9FCCA8324}" dt="2022-10-24T08:00:26.604" v="2535"/>
          <ac:spMkLst>
            <pc:docMk/>
            <pc:sldMk cId="1401938696" sldId="781"/>
            <ac:spMk id="257" creationId="{5B2742D4-6570-4E2F-B789-7181F4D73B37}"/>
          </ac:spMkLst>
        </pc:spChg>
        <pc:spChg chg="mod">
          <ac:chgData name="Guillaume Le Sourd" userId="9b1026a2-f5f3-4ff5-a134-95c6cfad9e16" providerId="ADAL" clId="{4A873FC5-6576-4C1F-ABA2-CAE9FCCA8324}" dt="2022-10-24T08:00:26.604" v="2535"/>
          <ac:spMkLst>
            <pc:docMk/>
            <pc:sldMk cId="1401938696" sldId="781"/>
            <ac:spMk id="258" creationId="{6E58A92A-8391-45DA-A2FA-F7BA3EB91D95}"/>
          </ac:spMkLst>
        </pc:spChg>
        <pc:spChg chg="mod">
          <ac:chgData name="Guillaume Le Sourd" userId="9b1026a2-f5f3-4ff5-a134-95c6cfad9e16" providerId="ADAL" clId="{4A873FC5-6576-4C1F-ABA2-CAE9FCCA8324}" dt="2022-10-24T08:00:26.604" v="2535"/>
          <ac:spMkLst>
            <pc:docMk/>
            <pc:sldMk cId="1401938696" sldId="781"/>
            <ac:spMk id="259" creationId="{1111EC3F-7ADC-4EBB-88E1-291179524132}"/>
          </ac:spMkLst>
        </pc:spChg>
        <pc:spChg chg="mod">
          <ac:chgData name="Guillaume Le Sourd" userId="9b1026a2-f5f3-4ff5-a134-95c6cfad9e16" providerId="ADAL" clId="{4A873FC5-6576-4C1F-ABA2-CAE9FCCA8324}" dt="2022-10-24T08:00:26.604" v="2535"/>
          <ac:spMkLst>
            <pc:docMk/>
            <pc:sldMk cId="1401938696" sldId="781"/>
            <ac:spMk id="260" creationId="{2F4999D7-7C76-44FE-BCAB-D481CCD9B278}"/>
          </ac:spMkLst>
        </pc:spChg>
        <pc:spChg chg="mod">
          <ac:chgData name="Guillaume Le Sourd" userId="9b1026a2-f5f3-4ff5-a134-95c6cfad9e16" providerId="ADAL" clId="{4A873FC5-6576-4C1F-ABA2-CAE9FCCA8324}" dt="2022-10-24T08:00:26.604" v="2535"/>
          <ac:spMkLst>
            <pc:docMk/>
            <pc:sldMk cId="1401938696" sldId="781"/>
            <ac:spMk id="261" creationId="{1B9642D1-2704-4429-8EC2-8783137F23B7}"/>
          </ac:spMkLst>
        </pc:spChg>
        <pc:spChg chg="mod">
          <ac:chgData name="Guillaume Le Sourd" userId="9b1026a2-f5f3-4ff5-a134-95c6cfad9e16" providerId="ADAL" clId="{4A873FC5-6576-4C1F-ABA2-CAE9FCCA8324}" dt="2022-10-24T08:00:26.604" v="2535"/>
          <ac:spMkLst>
            <pc:docMk/>
            <pc:sldMk cId="1401938696" sldId="781"/>
            <ac:spMk id="262" creationId="{903488F3-A172-4CA3-A2EC-B2B5A95E0680}"/>
          </ac:spMkLst>
        </pc:spChg>
        <pc:spChg chg="mod">
          <ac:chgData name="Guillaume Le Sourd" userId="9b1026a2-f5f3-4ff5-a134-95c6cfad9e16" providerId="ADAL" clId="{4A873FC5-6576-4C1F-ABA2-CAE9FCCA8324}" dt="2022-10-24T08:00:26.604" v="2535"/>
          <ac:spMkLst>
            <pc:docMk/>
            <pc:sldMk cId="1401938696" sldId="781"/>
            <ac:spMk id="263" creationId="{DABD2963-8767-47F4-846A-8948A7F89C8B}"/>
          </ac:spMkLst>
        </pc:spChg>
        <pc:spChg chg="mod">
          <ac:chgData name="Guillaume Le Sourd" userId="9b1026a2-f5f3-4ff5-a134-95c6cfad9e16" providerId="ADAL" clId="{4A873FC5-6576-4C1F-ABA2-CAE9FCCA8324}" dt="2022-10-24T08:00:26.604" v="2535"/>
          <ac:spMkLst>
            <pc:docMk/>
            <pc:sldMk cId="1401938696" sldId="781"/>
            <ac:spMk id="264" creationId="{4671B7D7-16B2-473A-9FE1-1D944B602266}"/>
          </ac:spMkLst>
        </pc:spChg>
        <pc:spChg chg="mod">
          <ac:chgData name="Guillaume Le Sourd" userId="9b1026a2-f5f3-4ff5-a134-95c6cfad9e16" providerId="ADAL" clId="{4A873FC5-6576-4C1F-ABA2-CAE9FCCA8324}" dt="2022-10-24T08:00:26.604" v="2535"/>
          <ac:spMkLst>
            <pc:docMk/>
            <pc:sldMk cId="1401938696" sldId="781"/>
            <ac:spMk id="265" creationId="{A9D89E2E-A782-4284-B542-CC2FD13A4782}"/>
          </ac:spMkLst>
        </pc:spChg>
        <pc:spChg chg="mod">
          <ac:chgData name="Guillaume Le Sourd" userId="9b1026a2-f5f3-4ff5-a134-95c6cfad9e16" providerId="ADAL" clId="{4A873FC5-6576-4C1F-ABA2-CAE9FCCA8324}" dt="2022-10-24T08:00:26.604" v="2535"/>
          <ac:spMkLst>
            <pc:docMk/>
            <pc:sldMk cId="1401938696" sldId="781"/>
            <ac:spMk id="266" creationId="{72DE2E54-65CD-443E-A974-DF4E41DC0ABB}"/>
          </ac:spMkLst>
        </pc:spChg>
        <pc:spChg chg="mod">
          <ac:chgData name="Guillaume Le Sourd" userId="9b1026a2-f5f3-4ff5-a134-95c6cfad9e16" providerId="ADAL" clId="{4A873FC5-6576-4C1F-ABA2-CAE9FCCA8324}" dt="2022-10-24T08:00:26.604" v="2535"/>
          <ac:spMkLst>
            <pc:docMk/>
            <pc:sldMk cId="1401938696" sldId="781"/>
            <ac:spMk id="267" creationId="{4A320B1B-B363-40C2-B22B-75EC39E09B0D}"/>
          </ac:spMkLst>
        </pc:spChg>
        <pc:spChg chg="mod">
          <ac:chgData name="Guillaume Le Sourd" userId="9b1026a2-f5f3-4ff5-a134-95c6cfad9e16" providerId="ADAL" clId="{4A873FC5-6576-4C1F-ABA2-CAE9FCCA8324}" dt="2022-10-24T08:00:26.604" v="2535"/>
          <ac:spMkLst>
            <pc:docMk/>
            <pc:sldMk cId="1401938696" sldId="781"/>
            <ac:spMk id="268" creationId="{C6431C8E-7D13-4135-B47E-6FF64DAEABC0}"/>
          </ac:spMkLst>
        </pc:spChg>
        <pc:spChg chg="mod">
          <ac:chgData name="Guillaume Le Sourd" userId="9b1026a2-f5f3-4ff5-a134-95c6cfad9e16" providerId="ADAL" clId="{4A873FC5-6576-4C1F-ABA2-CAE9FCCA8324}" dt="2022-10-24T08:00:26.604" v="2535"/>
          <ac:spMkLst>
            <pc:docMk/>
            <pc:sldMk cId="1401938696" sldId="781"/>
            <ac:spMk id="269" creationId="{E9C544C7-5A3B-4DC8-AC5F-A36FA6B8EC04}"/>
          </ac:spMkLst>
        </pc:spChg>
        <pc:spChg chg="mod">
          <ac:chgData name="Guillaume Le Sourd" userId="9b1026a2-f5f3-4ff5-a134-95c6cfad9e16" providerId="ADAL" clId="{4A873FC5-6576-4C1F-ABA2-CAE9FCCA8324}" dt="2022-10-24T08:00:26.604" v="2535"/>
          <ac:spMkLst>
            <pc:docMk/>
            <pc:sldMk cId="1401938696" sldId="781"/>
            <ac:spMk id="270" creationId="{B969431D-BC06-419D-946A-C3BD8F352705}"/>
          </ac:spMkLst>
        </pc:spChg>
        <pc:spChg chg="mod">
          <ac:chgData name="Guillaume Le Sourd" userId="9b1026a2-f5f3-4ff5-a134-95c6cfad9e16" providerId="ADAL" clId="{4A873FC5-6576-4C1F-ABA2-CAE9FCCA8324}" dt="2022-10-24T08:00:26.604" v="2535"/>
          <ac:spMkLst>
            <pc:docMk/>
            <pc:sldMk cId="1401938696" sldId="781"/>
            <ac:spMk id="271" creationId="{EA70FFA1-DDB7-4F1B-B356-84B935B74397}"/>
          </ac:spMkLst>
        </pc:spChg>
        <pc:spChg chg="mod">
          <ac:chgData name="Guillaume Le Sourd" userId="9b1026a2-f5f3-4ff5-a134-95c6cfad9e16" providerId="ADAL" clId="{4A873FC5-6576-4C1F-ABA2-CAE9FCCA8324}" dt="2022-10-24T08:00:26.604" v="2535"/>
          <ac:spMkLst>
            <pc:docMk/>
            <pc:sldMk cId="1401938696" sldId="781"/>
            <ac:spMk id="272" creationId="{95B0B789-452D-4273-9CFF-92CB8116F375}"/>
          </ac:spMkLst>
        </pc:spChg>
        <pc:spChg chg="mod">
          <ac:chgData name="Guillaume Le Sourd" userId="9b1026a2-f5f3-4ff5-a134-95c6cfad9e16" providerId="ADAL" clId="{4A873FC5-6576-4C1F-ABA2-CAE9FCCA8324}" dt="2022-10-24T08:00:26.604" v="2535"/>
          <ac:spMkLst>
            <pc:docMk/>
            <pc:sldMk cId="1401938696" sldId="781"/>
            <ac:spMk id="273" creationId="{162087EB-3CC6-4819-94F0-BEBC91AB3CC2}"/>
          </ac:spMkLst>
        </pc:spChg>
        <pc:spChg chg="mod">
          <ac:chgData name="Guillaume Le Sourd" userId="9b1026a2-f5f3-4ff5-a134-95c6cfad9e16" providerId="ADAL" clId="{4A873FC5-6576-4C1F-ABA2-CAE9FCCA8324}" dt="2022-10-24T08:00:26.604" v="2535"/>
          <ac:spMkLst>
            <pc:docMk/>
            <pc:sldMk cId="1401938696" sldId="781"/>
            <ac:spMk id="274" creationId="{979742E2-476A-4058-A0CF-43131AEB3F79}"/>
          </ac:spMkLst>
        </pc:spChg>
        <pc:spChg chg="mod">
          <ac:chgData name="Guillaume Le Sourd" userId="9b1026a2-f5f3-4ff5-a134-95c6cfad9e16" providerId="ADAL" clId="{4A873FC5-6576-4C1F-ABA2-CAE9FCCA8324}" dt="2022-10-24T08:00:26.604" v="2535"/>
          <ac:spMkLst>
            <pc:docMk/>
            <pc:sldMk cId="1401938696" sldId="781"/>
            <ac:spMk id="275" creationId="{E0DC1002-66EC-4D62-BB8F-9245535568AF}"/>
          </ac:spMkLst>
        </pc:spChg>
        <pc:spChg chg="mod">
          <ac:chgData name="Guillaume Le Sourd" userId="9b1026a2-f5f3-4ff5-a134-95c6cfad9e16" providerId="ADAL" clId="{4A873FC5-6576-4C1F-ABA2-CAE9FCCA8324}" dt="2022-10-24T08:00:26.604" v="2535"/>
          <ac:spMkLst>
            <pc:docMk/>
            <pc:sldMk cId="1401938696" sldId="781"/>
            <ac:spMk id="276" creationId="{8FD758E5-07F3-462A-8CDB-6D70A0C72E6F}"/>
          </ac:spMkLst>
        </pc:spChg>
        <pc:spChg chg="mod">
          <ac:chgData name="Guillaume Le Sourd" userId="9b1026a2-f5f3-4ff5-a134-95c6cfad9e16" providerId="ADAL" clId="{4A873FC5-6576-4C1F-ABA2-CAE9FCCA8324}" dt="2022-10-24T08:00:26.604" v="2535"/>
          <ac:spMkLst>
            <pc:docMk/>
            <pc:sldMk cId="1401938696" sldId="781"/>
            <ac:spMk id="277" creationId="{102AB70F-A436-4149-AF44-E55C9A86EF2B}"/>
          </ac:spMkLst>
        </pc:spChg>
        <pc:spChg chg="mod">
          <ac:chgData name="Guillaume Le Sourd" userId="9b1026a2-f5f3-4ff5-a134-95c6cfad9e16" providerId="ADAL" clId="{4A873FC5-6576-4C1F-ABA2-CAE9FCCA8324}" dt="2022-10-24T08:00:26.604" v="2535"/>
          <ac:spMkLst>
            <pc:docMk/>
            <pc:sldMk cId="1401938696" sldId="781"/>
            <ac:spMk id="278" creationId="{516BDCDA-E5C7-40D9-BD95-E9F6053585FC}"/>
          </ac:spMkLst>
        </pc:spChg>
        <pc:spChg chg="mod">
          <ac:chgData name="Guillaume Le Sourd" userId="9b1026a2-f5f3-4ff5-a134-95c6cfad9e16" providerId="ADAL" clId="{4A873FC5-6576-4C1F-ABA2-CAE9FCCA8324}" dt="2022-10-24T08:00:26.604" v="2535"/>
          <ac:spMkLst>
            <pc:docMk/>
            <pc:sldMk cId="1401938696" sldId="781"/>
            <ac:spMk id="279" creationId="{E6C949FB-84C6-4107-B0C1-4B77EC0BE0AD}"/>
          </ac:spMkLst>
        </pc:spChg>
        <pc:spChg chg="mod">
          <ac:chgData name="Guillaume Le Sourd" userId="9b1026a2-f5f3-4ff5-a134-95c6cfad9e16" providerId="ADAL" clId="{4A873FC5-6576-4C1F-ABA2-CAE9FCCA8324}" dt="2022-10-24T08:00:26.604" v="2535"/>
          <ac:spMkLst>
            <pc:docMk/>
            <pc:sldMk cId="1401938696" sldId="781"/>
            <ac:spMk id="280" creationId="{E20B5A5F-BE78-435A-8CE3-CE7D16B17CDE}"/>
          </ac:spMkLst>
        </pc:spChg>
        <pc:spChg chg="mod">
          <ac:chgData name="Guillaume Le Sourd" userId="9b1026a2-f5f3-4ff5-a134-95c6cfad9e16" providerId="ADAL" clId="{4A873FC5-6576-4C1F-ABA2-CAE9FCCA8324}" dt="2022-10-24T08:00:26.604" v="2535"/>
          <ac:spMkLst>
            <pc:docMk/>
            <pc:sldMk cId="1401938696" sldId="781"/>
            <ac:spMk id="281" creationId="{9A6FB5F6-4DE5-485B-BDDB-65684449E08C}"/>
          </ac:spMkLst>
        </pc:spChg>
        <pc:spChg chg="mod">
          <ac:chgData name="Guillaume Le Sourd" userId="9b1026a2-f5f3-4ff5-a134-95c6cfad9e16" providerId="ADAL" clId="{4A873FC5-6576-4C1F-ABA2-CAE9FCCA8324}" dt="2022-10-24T08:00:26.604" v="2535"/>
          <ac:spMkLst>
            <pc:docMk/>
            <pc:sldMk cId="1401938696" sldId="781"/>
            <ac:spMk id="282" creationId="{4DB0C3A0-CD64-43ED-B54D-315C32ACF28A}"/>
          </ac:spMkLst>
        </pc:spChg>
        <pc:spChg chg="mod">
          <ac:chgData name="Guillaume Le Sourd" userId="9b1026a2-f5f3-4ff5-a134-95c6cfad9e16" providerId="ADAL" clId="{4A873FC5-6576-4C1F-ABA2-CAE9FCCA8324}" dt="2022-10-24T08:00:26.604" v="2535"/>
          <ac:spMkLst>
            <pc:docMk/>
            <pc:sldMk cId="1401938696" sldId="781"/>
            <ac:spMk id="283" creationId="{003120AD-44FD-4B1C-BE48-1FD13703C1DE}"/>
          </ac:spMkLst>
        </pc:spChg>
        <pc:spChg chg="mod">
          <ac:chgData name="Guillaume Le Sourd" userId="9b1026a2-f5f3-4ff5-a134-95c6cfad9e16" providerId="ADAL" clId="{4A873FC5-6576-4C1F-ABA2-CAE9FCCA8324}" dt="2022-10-24T08:00:26.604" v="2535"/>
          <ac:spMkLst>
            <pc:docMk/>
            <pc:sldMk cId="1401938696" sldId="781"/>
            <ac:spMk id="284" creationId="{EF561455-8DDA-4250-9341-914D20E2277B}"/>
          </ac:spMkLst>
        </pc:spChg>
        <pc:spChg chg="mod">
          <ac:chgData name="Guillaume Le Sourd" userId="9b1026a2-f5f3-4ff5-a134-95c6cfad9e16" providerId="ADAL" clId="{4A873FC5-6576-4C1F-ABA2-CAE9FCCA8324}" dt="2022-10-24T08:00:26.604" v="2535"/>
          <ac:spMkLst>
            <pc:docMk/>
            <pc:sldMk cId="1401938696" sldId="781"/>
            <ac:spMk id="285" creationId="{56DA3A69-80F2-4A47-BC66-17C26F6DC2C4}"/>
          </ac:spMkLst>
        </pc:spChg>
        <pc:spChg chg="mod">
          <ac:chgData name="Guillaume Le Sourd" userId="9b1026a2-f5f3-4ff5-a134-95c6cfad9e16" providerId="ADAL" clId="{4A873FC5-6576-4C1F-ABA2-CAE9FCCA8324}" dt="2022-10-24T08:00:26.604" v="2535"/>
          <ac:spMkLst>
            <pc:docMk/>
            <pc:sldMk cId="1401938696" sldId="781"/>
            <ac:spMk id="286" creationId="{B650F993-A4BD-4B6F-AE11-64441EEE0D2D}"/>
          </ac:spMkLst>
        </pc:spChg>
        <pc:spChg chg="mod">
          <ac:chgData name="Guillaume Le Sourd" userId="9b1026a2-f5f3-4ff5-a134-95c6cfad9e16" providerId="ADAL" clId="{4A873FC5-6576-4C1F-ABA2-CAE9FCCA8324}" dt="2022-10-24T08:00:26.604" v="2535"/>
          <ac:spMkLst>
            <pc:docMk/>
            <pc:sldMk cId="1401938696" sldId="781"/>
            <ac:spMk id="287" creationId="{330F1CE0-58AF-4646-8170-E6901E9CE7A8}"/>
          </ac:spMkLst>
        </pc:spChg>
        <pc:spChg chg="mod">
          <ac:chgData name="Guillaume Le Sourd" userId="9b1026a2-f5f3-4ff5-a134-95c6cfad9e16" providerId="ADAL" clId="{4A873FC5-6576-4C1F-ABA2-CAE9FCCA8324}" dt="2022-10-24T08:00:26.604" v="2535"/>
          <ac:spMkLst>
            <pc:docMk/>
            <pc:sldMk cId="1401938696" sldId="781"/>
            <ac:spMk id="288" creationId="{38750093-7787-4879-893B-5E67E847451D}"/>
          </ac:spMkLst>
        </pc:spChg>
        <pc:spChg chg="mod">
          <ac:chgData name="Guillaume Le Sourd" userId="9b1026a2-f5f3-4ff5-a134-95c6cfad9e16" providerId="ADAL" clId="{4A873FC5-6576-4C1F-ABA2-CAE9FCCA8324}" dt="2022-10-24T08:00:26.604" v="2535"/>
          <ac:spMkLst>
            <pc:docMk/>
            <pc:sldMk cId="1401938696" sldId="781"/>
            <ac:spMk id="289" creationId="{5EFEEB63-1EA6-49CA-B7B2-8DD659A0EE8A}"/>
          </ac:spMkLst>
        </pc:spChg>
        <pc:spChg chg="mod">
          <ac:chgData name="Guillaume Le Sourd" userId="9b1026a2-f5f3-4ff5-a134-95c6cfad9e16" providerId="ADAL" clId="{4A873FC5-6576-4C1F-ABA2-CAE9FCCA8324}" dt="2022-10-24T08:00:26.604" v="2535"/>
          <ac:spMkLst>
            <pc:docMk/>
            <pc:sldMk cId="1401938696" sldId="781"/>
            <ac:spMk id="290" creationId="{59D47319-FF8C-4E75-BFEB-C1BC3693A933}"/>
          </ac:spMkLst>
        </pc:spChg>
        <pc:spChg chg="mod">
          <ac:chgData name="Guillaume Le Sourd" userId="9b1026a2-f5f3-4ff5-a134-95c6cfad9e16" providerId="ADAL" clId="{4A873FC5-6576-4C1F-ABA2-CAE9FCCA8324}" dt="2022-10-24T08:00:26.604" v="2535"/>
          <ac:spMkLst>
            <pc:docMk/>
            <pc:sldMk cId="1401938696" sldId="781"/>
            <ac:spMk id="291" creationId="{D0D04135-9A72-4206-B142-93A73F42CD56}"/>
          </ac:spMkLst>
        </pc:spChg>
        <pc:spChg chg="mod">
          <ac:chgData name="Guillaume Le Sourd" userId="9b1026a2-f5f3-4ff5-a134-95c6cfad9e16" providerId="ADAL" clId="{4A873FC5-6576-4C1F-ABA2-CAE9FCCA8324}" dt="2022-10-24T08:00:26.604" v="2535"/>
          <ac:spMkLst>
            <pc:docMk/>
            <pc:sldMk cId="1401938696" sldId="781"/>
            <ac:spMk id="292" creationId="{C9134EE9-3FB8-4277-9AE8-7E974AF3DCCA}"/>
          </ac:spMkLst>
        </pc:spChg>
        <pc:spChg chg="mod">
          <ac:chgData name="Guillaume Le Sourd" userId="9b1026a2-f5f3-4ff5-a134-95c6cfad9e16" providerId="ADAL" clId="{4A873FC5-6576-4C1F-ABA2-CAE9FCCA8324}" dt="2022-10-24T08:00:26.604" v="2535"/>
          <ac:spMkLst>
            <pc:docMk/>
            <pc:sldMk cId="1401938696" sldId="781"/>
            <ac:spMk id="293" creationId="{B0EF47B7-6413-419E-A719-53D1A9DCC82F}"/>
          </ac:spMkLst>
        </pc:spChg>
        <pc:spChg chg="mod">
          <ac:chgData name="Guillaume Le Sourd" userId="9b1026a2-f5f3-4ff5-a134-95c6cfad9e16" providerId="ADAL" clId="{4A873FC5-6576-4C1F-ABA2-CAE9FCCA8324}" dt="2022-10-24T08:00:26.604" v="2535"/>
          <ac:spMkLst>
            <pc:docMk/>
            <pc:sldMk cId="1401938696" sldId="781"/>
            <ac:spMk id="294" creationId="{7CAA9006-94CE-4C5D-B66F-0BBB4191A1DB}"/>
          </ac:spMkLst>
        </pc:spChg>
        <pc:spChg chg="mod">
          <ac:chgData name="Guillaume Le Sourd" userId="9b1026a2-f5f3-4ff5-a134-95c6cfad9e16" providerId="ADAL" clId="{4A873FC5-6576-4C1F-ABA2-CAE9FCCA8324}" dt="2022-10-24T08:00:26.604" v="2535"/>
          <ac:spMkLst>
            <pc:docMk/>
            <pc:sldMk cId="1401938696" sldId="781"/>
            <ac:spMk id="295" creationId="{3C2DAECE-C594-407D-85C0-F80AB1191382}"/>
          </ac:spMkLst>
        </pc:spChg>
        <pc:spChg chg="mod">
          <ac:chgData name="Guillaume Le Sourd" userId="9b1026a2-f5f3-4ff5-a134-95c6cfad9e16" providerId="ADAL" clId="{4A873FC5-6576-4C1F-ABA2-CAE9FCCA8324}" dt="2022-10-24T08:00:26.604" v="2535"/>
          <ac:spMkLst>
            <pc:docMk/>
            <pc:sldMk cId="1401938696" sldId="781"/>
            <ac:spMk id="296" creationId="{275DFEC9-555E-460D-AA4F-F82F59CC5884}"/>
          </ac:spMkLst>
        </pc:spChg>
        <pc:spChg chg="mod">
          <ac:chgData name="Guillaume Le Sourd" userId="9b1026a2-f5f3-4ff5-a134-95c6cfad9e16" providerId="ADAL" clId="{4A873FC5-6576-4C1F-ABA2-CAE9FCCA8324}" dt="2022-10-24T08:00:26.604" v="2535"/>
          <ac:spMkLst>
            <pc:docMk/>
            <pc:sldMk cId="1401938696" sldId="781"/>
            <ac:spMk id="297" creationId="{A1B4A407-A4AE-4D48-A169-CE809AF7EDDF}"/>
          </ac:spMkLst>
        </pc:spChg>
        <pc:spChg chg="mod">
          <ac:chgData name="Guillaume Le Sourd" userId="9b1026a2-f5f3-4ff5-a134-95c6cfad9e16" providerId="ADAL" clId="{4A873FC5-6576-4C1F-ABA2-CAE9FCCA8324}" dt="2022-10-24T08:00:26.604" v="2535"/>
          <ac:spMkLst>
            <pc:docMk/>
            <pc:sldMk cId="1401938696" sldId="781"/>
            <ac:spMk id="298" creationId="{948B5C6F-1841-4BF9-91D5-E3B662B9AC99}"/>
          </ac:spMkLst>
        </pc:spChg>
        <pc:spChg chg="mod">
          <ac:chgData name="Guillaume Le Sourd" userId="9b1026a2-f5f3-4ff5-a134-95c6cfad9e16" providerId="ADAL" clId="{4A873FC5-6576-4C1F-ABA2-CAE9FCCA8324}" dt="2022-10-24T08:00:26.604" v="2535"/>
          <ac:spMkLst>
            <pc:docMk/>
            <pc:sldMk cId="1401938696" sldId="781"/>
            <ac:spMk id="299" creationId="{D4EEB81F-710E-4B85-B964-7820987A1A32}"/>
          </ac:spMkLst>
        </pc:spChg>
        <pc:spChg chg="mod">
          <ac:chgData name="Guillaume Le Sourd" userId="9b1026a2-f5f3-4ff5-a134-95c6cfad9e16" providerId="ADAL" clId="{4A873FC5-6576-4C1F-ABA2-CAE9FCCA8324}" dt="2022-10-24T08:00:26.604" v="2535"/>
          <ac:spMkLst>
            <pc:docMk/>
            <pc:sldMk cId="1401938696" sldId="781"/>
            <ac:spMk id="300" creationId="{86C81529-E783-4480-8CFF-A1B5B50A9F28}"/>
          </ac:spMkLst>
        </pc:spChg>
        <pc:grpChg chg="add del mod ord">
          <ac:chgData name="Guillaume Le Sourd" userId="9b1026a2-f5f3-4ff5-a134-95c6cfad9e16" providerId="ADAL" clId="{4A873FC5-6576-4C1F-ABA2-CAE9FCCA8324}" dt="2022-10-23T00:21:49.643" v="227" actId="478"/>
          <ac:grpSpMkLst>
            <pc:docMk/>
            <pc:sldMk cId="1401938696" sldId="781"/>
            <ac:grpSpMk id="115" creationId="{C14538E0-CEE0-43B5-9E6C-F686C8640BD0}"/>
          </ac:grpSpMkLst>
        </pc:grpChg>
        <pc:grpChg chg="add del mod">
          <ac:chgData name="Guillaume Le Sourd" userId="9b1026a2-f5f3-4ff5-a134-95c6cfad9e16" providerId="ADAL" clId="{4A873FC5-6576-4C1F-ABA2-CAE9FCCA8324}" dt="2022-10-24T08:00:28.567" v="2536" actId="478"/>
          <ac:grpSpMkLst>
            <pc:docMk/>
            <pc:sldMk cId="1401938696" sldId="781"/>
            <ac:grpSpMk id="116" creationId="{6B28F8E3-00B9-48EE-ADEB-7524EB9AAA00}"/>
          </ac:grpSpMkLst>
        </pc:grpChg>
        <pc:grpChg chg="mod">
          <ac:chgData name="Guillaume Le Sourd" userId="9b1026a2-f5f3-4ff5-a134-95c6cfad9e16" providerId="ADAL" clId="{4A873FC5-6576-4C1F-ABA2-CAE9FCCA8324}" dt="2022-10-24T08:00:26.604" v="2535"/>
          <ac:grpSpMkLst>
            <pc:docMk/>
            <pc:sldMk cId="1401938696" sldId="781"/>
            <ac:grpSpMk id="118" creationId="{6620C5A2-0085-4CE3-BF5E-8BBB62A0B1D8}"/>
          </ac:grpSpMkLst>
        </pc:grpChg>
        <pc:grpChg chg="mod ord">
          <ac:chgData name="Guillaume Le Sourd" userId="9b1026a2-f5f3-4ff5-a134-95c6cfad9e16" providerId="ADAL" clId="{4A873FC5-6576-4C1F-ABA2-CAE9FCCA8324}" dt="2022-10-23T00:21:46.157" v="226" actId="167"/>
          <ac:grpSpMkLst>
            <pc:docMk/>
            <pc:sldMk cId="1401938696" sldId="781"/>
            <ac:grpSpMk id="124" creationId="{B4153985-AB02-4E4C-9B19-A5C95599362A}"/>
          </ac:grpSpMkLst>
        </pc:grpChg>
        <pc:picChg chg="del">
          <ac:chgData name="Guillaume Le Sourd" userId="9b1026a2-f5f3-4ff5-a134-95c6cfad9e16" providerId="ADAL" clId="{4A873FC5-6576-4C1F-ABA2-CAE9FCCA8324}" dt="2022-10-23T00:21:38.352" v="225" actId="478"/>
          <ac:picMkLst>
            <pc:docMk/>
            <pc:sldMk cId="1401938696" sldId="781"/>
            <ac:picMk id="34" creationId="{9EF74F45-8C01-4BDF-BC72-B4BCE0829100}"/>
          </ac:picMkLst>
        </pc:picChg>
        <pc:picChg chg="add del mod ord">
          <ac:chgData name="Guillaume Le Sourd" userId="9b1026a2-f5f3-4ff5-a134-95c6cfad9e16" providerId="ADAL" clId="{4A873FC5-6576-4C1F-ABA2-CAE9FCCA8324}" dt="2022-10-23T00:21:29.094" v="223" actId="478"/>
          <ac:picMkLst>
            <pc:docMk/>
            <pc:sldMk cId="1401938696" sldId="781"/>
            <ac:picMk id="113" creationId="{756D0814-0893-48A5-A918-BE5275D0A1B1}"/>
          </ac:picMkLst>
        </pc:picChg>
        <pc:picChg chg="add del mod">
          <ac:chgData name="Guillaume Le Sourd" userId="9b1026a2-f5f3-4ff5-a134-95c6cfad9e16" providerId="ADAL" clId="{4A873FC5-6576-4C1F-ABA2-CAE9FCCA8324}" dt="2022-10-24T08:00:28.567" v="2536" actId="478"/>
          <ac:picMkLst>
            <pc:docMk/>
            <pc:sldMk cId="1401938696" sldId="781"/>
            <ac:picMk id="113" creationId="{9A02443E-70E5-461A-A89F-7A9F3488FE51}"/>
          </ac:picMkLst>
        </pc:picChg>
        <pc:picChg chg="add mod ord">
          <ac:chgData name="Guillaume Le Sourd" userId="9b1026a2-f5f3-4ff5-a134-95c6cfad9e16" providerId="ADAL" clId="{4A873FC5-6576-4C1F-ABA2-CAE9FCCA8324}" dt="2022-10-23T00:21:01.365" v="218" actId="167"/>
          <ac:picMkLst>
            <pc:docMk/>
            <pc:sldMk cId="1401938696" sldId="781"/>
            <ac:picMk id="114" creationId="{3A071A0A-4375-42C0-AF7D-0AA1FD2520A4}"/>
          </ac:picMkLst>
        </pc:picChg>
        <pc:picChg chg="add del mod">
          <ac:chgData name="Guillaume Le Sourd" userId="9b1026a2-f5f3-4ff5-a134-95c6cfad9e16" providerId="ADAL" clId="{4A873FC5-6576-4C1F-ABA2-CAE9FCCA8324}" dt="2022-10-24T08:00:28.567" v="2536" actId="478"/>
          <ac:picMkLst>
            <pc:docMk/>
            <pc:sldMk cId="1401938696" sldId="781"/>
            <ac:picMk id="115" creationId="{3901819B-F9AF-4335-AC66-CC2F14937533}"/>
          </ac:picMkLst>
        </pc:picChg>
        <pc:picChg chg="mod">
          <ac:chgData name="Guillaume Le Sourd" userId="9b1026a2-f5f3-4ff5-a134-95c6cfad9e16" providerId="ADAL" clId="{4A873FC5-6576-4C1F-ABA2-CAE9FCCA8324}" dt="2022-10-23T00:20:57.461" v="217"/>
          <ac:picMkLst>
            <pc:docMk/>
            <pc:sldMk cId="1401938696" sldId="781"/>
            <ac:picMk id="117" creationId="{55FB2903-80DB-4876-9E1F-A27B3A892528}"/>
          </ac:picMkLst>
        </pc:picChg>
        <pc:picChg chg="mod ord">
          <ac:chgData name="Guillaume Le Sourd" userId="9b1026a2-f5f3-4ff5-a134-95c6cfad9e16" providerId="ADAL" clId="{4A873FC5-6576-4C1F-ABA2-CAE9FCCA8324}" dt="2022-10-23T00:21:25.346" v="222" actId="167"/>
          <ac:picMkLst>
            <pc:docMk/>
            <pc:sldMk cId="1401938696" sldId="781"/>
            <ac:picMk id="122" creationId="{48D5E879-00FA-4F51-80A5-BFDD467144C9}"/>
          </ac:picMkLst>
        </pc:picChg>
      </pc:sldChg>
      <pc:sldChg chg="delSp modSp mod ord">
        <pc:chgData name="Guillaume Le Sourd" userId="9b1026a2-f5f3-4ff5-a134-95c6cfad9e16" providerId="ADAL" clId="{4A873FC5-6576-4C1F-ABA2-CAE9FCCA8324}" dt="2022-10-24T12:26:34.167" v="2948" actId="113"/>
        <pc:sldMkLst>
          <pc:docMk/>
          <pc:sldMk cId="641437880" sldId="782"/>
        </pc:sldMkLst>
        <pc:spChg chg="mod">
          <ac:chgData name="Guillaume Le Sourd" userId="9b1026a2-f5f3-4ff5-a134-95c6cfad9e16" providerId="ADAL" clId="{4A873FC5-6576-4C1F-ABA2-CAE9FCCA8324}" dt="2022-10-23T01:12:46.785" v="524" actId="1038"/>
          <ac:spMkLst>
            <pc:docMk/>
            <pc:sldMk cId="641437880" sldId="782"/>
            <ac:spMk id="2" creationId="{47D8A61F-894C-4409-AE67-877F1B22F9A5}"/>
          </ac:spMkLst>
        </pc:spChg>
        <pc:spChg chg="mod">
          <ac:chgData name="Guillaume Le Sourd" userId="9b1026a2-f5f3-4ff5-a134-95c6cfad9e16" providerId="ADAL" clId="{4A873FC5-6576-4C1F-ABA2-CAE9FCCA8324}" dt="2022-10-23T01:12:30.011" v="506" actId="1076"/>
          <ac:spMkLst>
            <pc:docMk/>
            <pc:sldMk cId="641437880" sldId="782"/>
            <ac:spMk id="30" creationId="{F3A25AF7-0D83-483C-9304-7F6DEA54BB24}"/>
          </ac:spMkLst>
        </pc:spChg>
        <pc:spChg chg="mod">
          <ac:chgData name="Guillaume Le Sourd" userId="9b1026a2-f5f3-4ff5-a134-95c6cfad9e16" providerId="ADAL" clId="{4A873FC5-6576-4C1F-ABA2-CAE9FCCA8324}" dt="2022-10-24T12:15:49.799" v="2884" actId="1076"/>
          <ac:spMkLst>
            <pc:docMk/>
            <pc:sldMk cId="641437880" sldId="782"/>
            <ac:spMk id="31" creationId="{F5E04878-7ADB-4B9B-ACAC-298CF7271B21}"/>
          </ac:spMkLst>
        </pc:spChg>
        <pc:spChg chg="mod">
          <ac:chgData name="Guillaume Le Sourd" userId="9b1026a2-f5f3-4ff5-a134-95c6cfad9e16" providerId="ADAL" clId="{4A873FC5-6576-4C1F-ABA2-CAE9FCCA8324}" dt="2022-10-23T01:11:59.023" v="502" actId="1076"/>
          <ac:spMkLst>
            <pc:docMk/>
            <pc:sldMk cId="641437880" sldId="782"/>
            <ac:spMk id="32" creationId="{B82885B9-31F8-4B0D-BC9F-8759910BA804}"/>
          </ac:spMkLst>
        </pc:spChg>
        <pc:spChg chg="mod">
          <ac:chgData name="Guillaume Le Sourd" userId="9b1026a2-f5f3-4ff5-a134-95c6cfad9e16" providerId="ADAL" clId="{4A873FC5-6576-4C1F-ABA2-CAE9FCCA8324}" dt="2022-10-24T12:26:34.167" v="2948" actId="113"/>
          <ac:spMkLst>
            <pc:docMk/>
            <pc:sldMk cId="641437880" sldId="782"/>
            <ac:spMk id="34" creationId="{CBBB1F11-A822-48DD-87BE-70078302E3F3}"/>
          </ac:spMkLst>
        </pc:spChg>
        <pc:spChg chg="mod">
          <ac:chgData name="Guillaume Le Sourd" userId="9b1026a2-f5f3-4ff5-a134-95c6cfad9e16" providerId="ADAL" clId="{4A873FC5-6576-4C1F-ABA2-CAE9FCCA8324}" dt="2022-10-24T10:05:13.911" v="2771" actId="20577"/>
          <ac:spMkLst>
            <pc:docMk/>
            <pc:sldMk cId="641437880" sldId="782"/>
            <ac:spMk id="45" creationId="{6138BA76-3FA7-418A-A058-14D48223D2D2}"/>
          </ac:spMkLst>
        </pc:spChg>
        <pc:spChg chg="mod">
          <ac:chgData name="Guillaume Le Sourd" userId="9b1026a2-f5f3-4ff5-a134-95c6cfad9e16" providerId="ADAL" clId="{4A873FC5-6576-4C1F-ABA2-CAE9FCCA8324}" dt="2022-10-23T01:13:30.216" v="538" actId="1076"/>
          <ac:spMkLst>
            <pc:docMk/>
            <pc:sldMk cId="641437880" sldId="782"/>
            <ac:spMk id="47" creationId="{DB22F648-2F5D-4B52-A625-6FBF6A773CE6}"/>
          </ac:spMkLst>
        </pc:spChg>
        <pc:spChg chg="mod">
          <ac:chgData name="Guillaume Le Sourd" userId="9b1026a2-f5f3-4ff5-a134-95c6cfad9e16" providerId="ADAL" clId="{4A873FC5-6576-4C1F-ABA2-CAE9FCCA8324}" dt="2022-10-24T10:04:59.726" v="2752" actId="6549"/>
          <ac:spMkLst>
            <pc:docMk/>
            <pc:sldMk cId="641437880" sldId="782"/>
            <ac:spMk id="48" creationId="{51A52577-6A43-43F0-A491-E45A0A738513}"/>
          </ac:spMkLst>
        </pc:spChg>
        <pc:picChg chg="mod">
          <ac:chgData name="Guillaume Le Sourd" userId="9b1026a2-f5f3-4ff5-a134-95c6cfad9e16" providerId="ADAL" clId="{4A873FC5-6576-4C1F-ABA2-CAE9FCCA8324}" dt="2022-10-23T01:13:23.768" v="537" actId="1035"/>
          <ac:picMkLst>
            <pc:docMk/>
            <pc:sldMk cId="641437880" sldId="782"/>
            <ac:picMk id="7" creationId="{28FE8D74-A02D-4B26-B57E-118B524F4B99}"/>
          </ac:picMkLst>
        </pc:picChg>
        <pc:picChg chg="mod">
          <ac:chgData name="Guillaume Le Sourd" userId="9b1026a2-f5f3-4ff5-a134-95c6cfad9e16" providerId="ADAL" clId="{4A873FC5-6576-4C1F-ABA2-CAE9FCCA8324}" dt="2022-10-23T01:13:30.216" v="538" actId="1076"/>
          <ac:picMkLst>
            <pc:docMk/>
            <pc:sldMk cId="641437880" sldId="782"/>
            <ac:picMk id="10" creationId="{9F9A9F01-28CC-4C28-B1B1-76E18B9BCD24}"/>
          </ac:picMkLst>
        </pc:picChg>
        <pc:picChg chg="mod">
          <ac:chgData name="Guillaume Le Sourd" userId="9b1026a2-f5f3-4ff5-a134-95c6cfad9e16" providerId="ADAL" clId="{4A873FC5-6576-4C1F-ABA2-CAE9FCCA8324}" dt="2022-10-23T01:11:50.328" v="500" actId="1076"/>
          <ac:picMkLst>
            <pc:docMk/>
            <pc:sldMk cId="641437880" sldId="782"/>
            <ac:picMk id="24" creationId="{01F73F22-28DD-4CE9-8E7C-1C34EE9EAC17}"/>
          </ac:picMkLst>
        </pc:picChg>
        <pc:picChg chg="mod">
          <ac:chgData name="Guillaume Le Sourd" userId="9b1026a2-f5f3-4ff5-a134-95c6cfad9e16" providerId="ADAL" clId="{4A873FC5-6576-4C1F-ABA2-CAE9FCCA8324}" dt="2022-10-23T01:12:02.699" v="503" actId="1076"/>
          <ac:picMkLst>
            <pc:docMk/>
            <pc:sldMk cId="641437880" sldId="782"/>
            <ac:picMk id="25" creationId="{DC01F924-A80F-491C-9F1D-18563C22958F}"/>
          </ac:picMkLst>
        </pc:picChg>
        <pc:picChg chg="mod">
          <ac:chgData name="Guillaume Le Sourd" userId="9b1026a2-f5f3-4ff5-a134-95c6cfad9e16" providerId="ADAL" clId="{4A873FC5-6576-4C1F-ABA2-CAE9FCCA8324}" dt="2022-10-23T01:11:55.315" v="501" actId="1076"/>
          <ac:picMkLst>
            <pc:docMk/>
            <pc:sldMk cId="641437880" sldId="782"/>
            <ac:picMk id="26" creationId="{D44908DA-33A0-43D1-BBB8-F65BB206B90E}"/>
          </ac:picMkLst>
        </pc:picChg>
        <pc:picChg chg="mod">
          <ac:chgData name="Guillaume Le Sourd" userId="9b1026a2-f5f3-4ff5-a134-95c6cfad9e16" providerId="ADAL" clId="{4A873FC5-6576-4C1F-ABA2-CAE9FCCA8324}" dt="2022-10-23T01:12:18.405" v="505" actId="1076"/>
          <ac:picMkLst>
            <pc:docMk/>
            <pc:sldMk cId="641437880" sldId="782"/>
            <ac:picMk id="27" creationId="{0D5934B7-9530-4BFD-9591-7C1710E3C1B7}"/>
          </ac:picMkLst>
        </pc:picChg>
        <pc:picChg chg="mod">
          <ac:chgData name="Guillaume Le Sourd" userId="9b1026a2-f5f3-4ff5-a134-95c6cfad9e16" providerId="ADAL" clId="{4A873FC5-6576-4C1F-ABA2-CAE9FCCA8324}" dt="2022-10-23T01:05:03.066" v="349" actId="1076"/>
          <ac:picMkLst>
            <pc:docMk/>
            <pc:sldMk cId="641437880" sldId="782"/>
            <ac:picMk id="28" creationId="{F480F75F-BDE4-42FC-B87E-BA94BF725711}"/>
          </ac:picMkLst>
        </pc:picChg>
        <pc:picChg chg="del">
          <ac:chgData name="Guillaume Le Sourd" userId="9b1026a2-f5f3-4ff5-a134-95c6cfad9e16" providerId="ADAL" clId="{4A873FC5-6576-4C1F-ABA2-CAE9FCCA8324}" dt="2022-10-23T01:04:36.081" v="341" actId="478"/>
          <ac:picMkLst>
            <pc:docMk/>
            <pc:sldMk cId="641437880" sldId="782"/>
            <ac:picMk id="35" creationId="{19A1B4D5-496B-409A-BDAB-5D8BFE29D24C}"/>
          </ac:picMkLst>
        </pc:picChg>
        <pc:picChg chg="del">
          <ac:chgData name="Guillaume Le Sourd" userId="9b1026a2-f5f3-4ff5-a134-95c6cfad9e16" providerId="ADAL" clId="{4A873FC5-6576-4C1F-ABA2-CAE9FCCA8324}" dt="2022-10-23T01:04:46.038" v="343" actId="478"/>
          <ac:picMkLst>
            <pc:docMk/>
            <pc:sldMk cId="641437880" sldId="782"/>
            <ac:picMk id="41" creationId="{D606F90B-D3A1-45EC-A01E-81215CC77E21}"/>
          </ac:picMkLst>
        </pc:picChg>
        <pc:picChg chg="del">
          <ac:chgData name="Guillaume Le Sourd" userId="9b1026a2-f5f3-4ff5-a134-95c6cfad9e16" providerId="ADAL" clId="{4A873FC5-6576-4C1F-ABA2-CAE9FCCA8324}" dt="2022-10-23T01:04:44.628" v="342" actId="478"/>
          <ac:picMkLst>
            <pc:docMk/>
            <pc:sldMk cId="641437880" sldId="782"/>
            <ac:picMk id="43" creationId="{35666BF4-6D39-4363-9858-E62827FBB25E}"/>
          </ac:picMkLst>
        </pc:picChg>
      </pc:sldChg>
      <pc:sldChg chg="del">
        <pc:chgData name="Guillaume Le Sourd" userId="9b1026a2-f5f3-4ff5-a134-95c6cfad9e16" providerId="ADAL" clId="{4A873FC5-6576-4C1F-ABA2-CAE9FCCA8324}" dt="2022-10-23T00:58:20.862" v="340" actId="2696"/>
        <pc:sldMkLst>
          <pc:docMk/>
          <pc:sldMk cId="1211125934" sldId="782"/>
        </pc:sldMkLst>
      </pc:sldChg>
      <pc:sldChg chg="modSp mod">
        <pc:chgData name="Guillaume Le Sourd" userId="9b1026a2-f5f3-4ff5-a134-95c6cfad9e16" providerId="ADAL" clId="{4A873FC5-6576-4C1F-ABA2-CAE9FCCA8324}" dt="2022-10-24T05:06:14.235" v="1929" actId="1076"/>
        <pc:sldMkLst>
          <pc:docMk/>
          <pc:sldMk cId="3887264366" sldId="787"/>
        </pc:sldMkLst>
        <pc:spChg chg="mod">
          <ac:chgData name="Guillaume Le Sourd" userId="9b1026a2-f5f3-4ff5-a134-95c6cfad9e16" providerId="ADAL" clId="{4A873FC5-6576-4C1F-ABA2-CAE9FCCA8324}" dt="2022-10-23T00:15:46.010" v="16" actId="1076"/>
          <ac:spMkLst>
            <pc:docMk/>
            <pc:sldMk cId="3887264366" sldId="787"/>
            <ac:spMk id="18" creationId="{26C7219E-EEA6-43C5-B860-5B9ED6642D7D}"/>
          </ac:spMkLst>
        </pc:spChg>
        <pc:spChg chg="mod">
          <ac:chgData name="Guillaume Le Sourd" userId="9b1026a2-f5f3-4ff5-a134-95c6cfad9e16" providerId="ADAL" clId="{4A873FC5-6576-4C1F-ABA2-CAE9FCCA8324}" dt="2022-10-24T05:06:14.235" v="1929" actId="1076"/>
          <ac:spMkLst>
            <pc:docMk/>
            <pc:sldMk cId="3887264366" sldId="787"/>
            <ac:spMk id="114" creationId="{145B220B-1F63-4742-AF06-E804ECA6486A}"/>
          </ac:spMkLst>
        </pc:spChg>
        <pc:picChg chg="mod">
          <ac:chgData name="Guillaume Le Sourd" userId="9b1026a2-f5f3-4ff5-a134-95c6cfad9e16" providerId="ADAL" clId="{4A873FC5-6576-4C1F-ABA2-CAE9FCCA8324}" dt="2022-10-24T05:06:01.925" v="1928" actId="1076"/>
          <ac:picMkLst>
            <pc:docMk/>
            <pc:sldMk cId="3887264366" sldId="787"/>
            <ac:picMk id="14" creationId="{AF4BB1EE-2170-40B0-ABC0-072A2F1768A3}"/>
          </ac:picMkLst>
        </pc:picChg>
        <pc:picChg chg="mod">
          <ac:chgData name="Guillaume Le Sourd" userId="9b1026a2-f5f3-4ff5-a134-95c6cfad9e16" providerId="ADAL" clId="{4A873FC5-6576-4C1F-ABA2-CAE9FCCA8324}" dt="2022-10-24T05:06:14.235" v="1929" actId="1076"/>
          <ac:picMkLst>
            <pc:docMk/>
            <pc:sldMk cId="3887264366" sldId="787"/>
            <ac:picMk id="116" creationId="{0443D315-0F10-4392-99D6-10DEA2B9D286}"/>
          </ac:picMkLst>
        </pc:picChg>
      </pc:sldChg>
      <pc:sldChg chg="addSp delSp modSp mod">
        <pc:chgData name="Guillaume Le Sourd" userId="9b1026a2-f5f3-4ff5-a134-95c6cfad9e16" providerId="ADAL" clId="{4A873FC5-6576-4C1F-ABA2-CAE9FCCA8324}" dt="2022-10-24T08:01:51.118" v="2597" actId="1038"/>
        <pc:sldMkLst>
          <pc:docMk/>
          <pc:sldMk cId="81780896" sldId="788"/>
        </pc:sldMkLst>
        <pc:spChg chg="mod">
          <ac:chgData name="Guillaume Le Sourd" userId="9b1026a2-f5f3-4ff5-a134-95c6cfad9e16" providerId="ADAL" clId="{4A873FC5-6576-4C1F-ABA2-CAE9FCCA8324}" dt="2022-10-24T05:03:42.976" v="1878" actId="20577"/>
          <ac:spMkLst>
            <pc:docMk/>
            <pc:sldMk cId="81780896" sldId="788"/>
            <ac:spMk id="17" creationId="{9F6DAD62-BAC9-4148-8652-50ABADFE76B8}"/>
          </ac:spMkLst>
        </pc:spChg>
        <pc:spChg chg="add mod">
          <ac:chgData name="Guillaume Le Sourd" userId="9b1026a2-f5f3-4ff5-a134-95c6cfad9e16" providerId="ADAL" clId="{4A873FC5-6576-4C1F-ABA2-CAE9FCCA8324}" dt="2022-10-24T05:02:31.916" v="1815"/>
          <ac:spMkLst>
            <pc:docMk/>
            <pc:sldMk cId="81780896" sldId="788"/>
            <ac:spMk id="21" creationId="{5868E897-EB27-BF4E-B55C-5F0BDD122465}"/>
          </ac:spMkLst>
        </pc:spChg>
        <pc:spChg chg="mod">
          <ac:chgData name="Guillaume Le Sourd" userId="9b1026a2-f5f3-4ff5-a134-95c6cfad9e16" providerId="ADAL" clId="{4A873FC5-6576-4C1F-ABA2-CAE9FCCA8324}" dt="2022-10-24T08:01:00.958" v="2567"/>
          <ac:spMkLst>
            <pc:docMk/>
            <pc:sldMk cId="81780896" sldId="788"/>
            <ac:spMk id="27" creationId="{CE9167EC-FFEE-4C5F-8544-86C50839BBFC}"/>
          </ac:spMkLst>
        </pc:spChg>
        <pc:spChg chg="mod">
          <ac:chgData name="Guillaume Le Sourd" userId="9b1026a2-f5f3-4ff5-a134-95c6cfad9e16" providerId="ADAL" clId="{4A873FC5-6576-4C1F-ABA2-CAE9FCCA8324}" dt="2022-10-24T08:01:00.958" v="2567"/>
          <ac:spMkLst>
            <pc:docMk/>
            <pc:sldMk cId="81780896" sldId="788"/>
            <ac:spMk id="29" creationId="{6E95E90A-65D4-4E79-AC1F-CBD85B71BC1F}"/>
          </ac:spMkLst>
        </pc:spChg>
        <pc:spChg chg="mod">
          <ac:chgData name="Guillaume Le Sourd" userId="9b1026a2-f5f3-4ff5-a134-95c6cfad9e16" providerId="ADAL" clId="{4A873FC5-6576-4C1F-ABA2-CAE9FCCA8324}" dt="2022-10-24T08:01:00.958" v="2567"/>
          <ac:spMkLst>
            <pc:docMk/>
            <pc:sldMk cId="81780896" sldId="788"/>
            <ac:spMk id="30" creationId="{B2879EF2-A509-4819-A30A-1D26EE905B4A}"/>
          </ac:spMkLst>
        </pc:spChg>
        <pc:spChg chg="mod">
          <ac:chgData name="Guillaume Le Sourd" userId="9b1026a2-f5f3-4ff5-a134-95c6cfad9e16" providerId="ADAL" clId="{4A873FC5-6576-4C1F-ABA2-CAE9FCCA8324}" dt="2022-10-24T08:01:00.958" v="2567"/>
          <ac:spMkLst>
            <pc:docMk/>
            <pc:sldMk cId="81780896" sldId="788"/>
            <ac:spMk id="31" creationId="{28E93187-BF16-4F03-AE88-A1D8DDB95D98}"/>
          </ac:spMkLst>
        </pc:spChg>
        <pc:spChg chg="mod">
          <ac:chgData name="Guillaume Le Sourd" userId="9b1026a2-f5f3-4ff5-a134-95c6cfad9e16" providerId="ADAL" clId="{4A873FC5-6576-4C1F-ABA2-CAE9FCCA8324}" dt="2022-10-24T08:01:00.958" v="2567"/>
          <ac:spMkLst>
            <pc:docMk/>
            <pc:sldMk cId="81780896" sldId="788"/>
            <ac:spMk id="32" creationId="{F18ED06D-2801-427E-8262-71580A9D52B0}"/>
          </ac:spMkLst>
        </pc:spChg>
        <pc:spChg chg="mod">
          <ac:chgData name="Guillaume Le Sourd" userId="9b1026a2-f5f3-4ff5-a134-95c6cfad9e16" providerId="ADAL" clId="{4A873FC5-6576-4C1F-ABA2-CAE9FCCA8324}" dt="2022-10-24T08:01:00.958" v="2567"/>
          <ac:spMkLst>
            <pc:docMk/>
            <pc:sldMk cId="81780896" sldId="788"/>
            <ac:spMk id="33" creationId="{A2F17568-0561-41FA-AC87-25EDA7C29C88}"/>
          </ac:spMkLst>
        </pc:spChg>
        <pc:spChg chg="mod">
          <ac:chgData name="Guillaume Le Sourd" userId="9b1026a2-f5f3-4ff5-a134-95c6cfad9e16" providerId="ADAL" clId="{4A873FC5-6576-4C1F-ABA2-CAE9FCCA8324}" dt="2022-10-24T08:01:00.958" v="2567"/>
          <ac:spMkLst>
            <pc:docMk/>
            <pc:sldMk cId="81780896" sldId="788"/>
            <ac:spMk id="34" creationId="{1FF07A9F-47D2-4473-BFCD-1965189CC614}"/>
          </ac:spMkLst>
        </pc:spChg>
        <pc:spChg chg="mod">
          <ac:chgData name="Guillaume Le Sourd" userId="9b1026a2-f5f3-4ff5-a134-95c6cfad9e16" providerId="ADAL" clId="{4A873FC5-6576-4C1F-ABA2-CAE9FCCA8324}" dt="2022-10-24T08:01:00.958" v="2567"/>
          <ac:spMkLst>
            <pc:docMk/>
            <pc:sldMk cId="81780896" sldId="788"/>
            <ac:spMk id="35" creationId="{5EF1D006-050F-4FE2-9C0B-1510C883D354}"/>
          </ac:spMkLst>
        </pc:spChg>
        <pc:spChg chg="mod">
          <ac:chgData name="Guillaume Le Sourd" userId="9b1026a2-f5f3-4ff5-a134-95c6cfad9e16" providerId="ADAL" clId="{4A873FC5-6576-4C1F-ABA2-CAE9FCCA8324}" dt="2022-10-24T08:01:00.958" v="2567"/>
          <ac:spMkLst>
            <pc:docMk/>
            <pc:sldMk cId="81780896" sldId="788"/>
            <ac:spMk id="36" creationId="{039C9670-DCE6-4D74-A9E4-CCDE98860A8C}"/>
          </ac:spMkLst>
        </pc:spChg>
        <pc:spChg chg="mod">
          <ac:chgData name="Guillaume Le Sourd" userId="9b1026a2-f5f3-4ff5-a134-95c6cfad9e16" providerId="ADAL" clId="{4A873FC5-6576-4C1F-ABA2-CAE9FCCA8324}" dt="2022-10-24T08:01:00.958" v="2567"/>
          <ac:spMkLst>
            <pc:docMk/>
            <pc:sldMk cId="81780896" sldId="788"/>
            <ac:spMk id="37" creationId="{E12D515A-AAE3-402C-94CF-ADAFA3667403}"/>
          </ac:spMkLst>
        </pc:spChg>
        <pc:spChg chg="mod">
          <ac:chgData name="Guillaume Le Sourd" userId="9b1026a2-f5f3-4ff5-a134-95c6cfad9e16" providerId="ADAL" clId="{4A873FC5-6576-4C1F-ABA2-CAE9FCCA8324}" dt="2022-10-24T08:01:00.958" v="2567"/>
          <ac:spMkLst>
            <pc:docMk/>
            <pc:sldMk cId="81780896" sldId="788"/>
            <ac:spMk id="38" creationId="{1E0B4932-37AA-4A1D-93DE-407C49AB1A84}"/>
          </ac:spMkLst>
        </pc:spChg>
        <pc:spChg chg="mod">
          <ac:chgData name="Guillaume Le Sourd" userId="9b1026a2-f5f3-4ff5-a134-95c6cfad9e16" providerId="ADAL" clId="{4A873FC5-6576-4C1F-ABA2-CAE9FCCA8324}" dt="2022-10-24T08:01:00.958" v="2567"/>
          <ac:spMkLst>
            <pc:docMk/>
            <pc:sldMk cId="81780896" sldId="788"/>
            <ac:spMk id="39" creationId="{678AE41B-BDE4-477A-B98C-8907153D8038}"/>
          </ac:spMkLst>
        </pc:spChg>
        <pc:spChg chg="mod">
          <ac:chgData name="Guillaume Le Sourd" userId="9b1026a2-f5f3-4ff5-a134-95c6cfad9e16" providerId="ADAL" clId="{4A873FC5-6576-4C1F-ABA2-CAE9FCCA8324}" dt="2022-10-24T08:01:00.958" v="2567"/>
          <ac:spMkLst>
            <pc:docMk/>
            <pc:sldMk cId="81780896" sldId="788"/>
            <ac:spMk id="40" creationId="{A34D4431-17E6-4F1E-B2E7-7F30DA682A94}"/>
          </ac:spMkLst>
        </pc:spChg>
        <pc:spChg chg="mod">
          <ac:chgData name="Guillaume Le Sourd" userId="9b1026a2-f5f3-4ff5-a134-95c6cfad9e16" providerId="ADAL" clId="{4A873FC5-6576-4C1F-ABA2-CAE9FCCA8324}" dt="2022-10-24T08:01:00.958" v="2567"/>
          <ac:spMkLst>
            <pc:docMk/>
            <pc:sldMk cId="81780896" sldId="788"/>
            <ac:spMk id="41" creationId="{795BD108-CD48-4E70-ACF4-81CDE3F78008}"/>
          </ac:spMkLst>
        </pc:spChg>
        <pc:spChg chg="mod">
          <ac:chgData name="Guillaume Le Sourd" userId="9b1026a2-f5f3-4ff5-a134-95c6cfad9e16" providerId="ADAL" clId="{4A873FC5-6576-4C1F-ABA2-CAE9FCCA8324}" dt="2022-10-24T08:01:00.958" v="2567"/>
          <ac:spMkLst>
            <pc:docMk/>
            <pc:sldMk cId="81780896" sldId="788"/>
            <ac:spMk id="42" creationId="{31DE2A8D-35A7-4A60-A46B-79CA08C6BA7F}"/>
          </ac:spMkLst>
        </pc:spChg>
        <pc:spChg chg="mod">
          <ac:chgData name="Guillaume Le Sourd" userId="9b1026a2-f5f3-4ff5-a134-95c6cfad9e16" providerId="ADAL" clId="{4A873FC5-6576-4C1F-ABA2-CAE9FCCA8324}" dt="2022-10-24T08:01:00.958" v="2567"/>
          <ac:spMkLst>
            <pc:docMk/>
            <pc:sldMk cId="81780896" sldId="788"/>
            <ac:spMk id="43" creationId="{2842BE0C-AA9A-4305-98EB-02A1E07E56D1}"/>
          </ac:spMkLst>
        </pc:spChg>
        <pc:spChg chg="mod">
          <ac:chgData name="Guillaume Le Sourd" userId="9b1026a2-f5f3-4ff5-a134-95c6cfad9e16" providerId="ADAL" clId="{4A873FC5-6576-4C1F-ABA2-CAE9FCCA8324}" dt="2022-10-24T08:01:00.958" v="2567"/>
          <ac:spMkLst>
            <pc:docMk/>
            <pc:sldMk cId="81780896" sldId="788"/>
            <ac:spMk id="44" creationId="{F3C3456E-2F85-4A3B-B323-1D6D6142C9BC}"/>
          </ac:spMkLst>
        </pc:spChg>
        <pc:spChg chg="mod">
          <ac:chgData name="Guillaume Le Sourd" userId="9b1026a2-f5f3-4ff5-a134-95c6cfad9e16" providerId="ADAL" clId="{4A873FC5-6576-4C1F-ABA2-CAE9FCCA8324}" dt="2022-10-24T08:01:00.958" v="2567"/>
          <ac:spMkLst>
            <pc:docMk/>
            <pc:sldMk cId="81780896" sldId="788"/>
            <ac:spMk id="45" creationId="{A33D809D-5EC3-4D1A-A2C1-3395EE1E147C}"/>
          </ac:spMkLst>
        </pc:spChg>
        <pc:spChg chg="mod">
          <ac:chgData name="Guillaume Le Sourd" userId="9b1026a2-f5f3-4ff5-a134-95c6cfad9e16" providerId="ADAL" clId="{4A873FC5-6576-4C1F-ABA2-CAE9FCCA8324}" dt="2022-10-24T08:01:00.958" v="2567"/>
          <ac:spMkLst>
            <pc:docMk/>
            <pc:sldMk cId="81780896" sldId="788"/>
            <ac:spMk id="46" creationId="{FADFFC5E-C94A-4541-B69A-3555DF2EABCC}"/>
          </ac:spMkLst>
        </pc:spChg>
        <pc:spChg chg="mod">
          <ac:chgData name="Guillaume Le Sourd" userId="9b1026a2-f5f3-4ff5-a134-95c6cfad9e16" providerId="ADAL" clId="{4A873FC5-6576-4C1F-ABA2-CAE9FCCA8324}" dt="2022-10-24T08:01:00.958" v="2567"/>
          <ac:spMkLst>
            <pc:docMk/>
            <pc:sldMk cId="81780896" sldId="788"/>
            <ac:spMk id="47" creationId="{6D0B8B76-FE5E-4EAE-980A-FCB53EE4BAD3}"/>
          </ac:spMkLst>
        </pc:spChg>
        <pc:spChg chg="mod">
          <ac:chgData name="Guillaume Le Sourd" userId="9b1026a2-f5f3-4ff5-a134-95c6cfad9e16" providerId="ADAL" clId="{4A873FC5-6576-4C1F-ABA2-CAE9FCCA8324}" dt="2022-10-24T08:01:00.958" v="2567"/>
          <ac:spMkLst>
            <pc:docMk/>
            <pc:sldMk cId="81780896" sldId="788"/>
            <ac:spMk id="48" creationId="{CCB8FD8B-3777-432B-8FC5-C0F26CACE2E5}"/>
          </ac:spMkLst>
        </pc:spChg>
        <pc:spChg chg="mod">
          <ac:chgData name="Guillaume Le Sourd" userId="9b1026a2-f5f3-4ff5-a134-95c6cfad9e16" providerId="ADAL" clId="{4A873FC5-6576-4C1F-ABA2-CAE9FCCA8324}" dt="2022-10-24T08:01:00.958" v="2567"/>
          <ac:spMkLst>
            <pc:docMk/>
            <pc:sldMk cId="81780896" sldId="788"/>
            <ac:spMk id="49" creationId="{2894F737-3936-49D5-B73E-B651A269497A}"/>
          </ac:spMkLst>
        </pc:spChg>
        <pc:spChg chg="mod">
          <ac:chgData name="Guillaume Le Sourd" userId="9b1026a2-f5f3-4ff5-a134-95c6cfad9e16" providerId="ADAL" clId="{4A873FC5-6576-4C1F-ABA2-CAE9FCCA8324}" dt="2022-10-24T08:01:00.958" v="2567"/>
          <ac:spMkLst>
            <pc:docMk/>
            <pc:sldMk cId="81780896" sldId="788"/>
            <ac:spMk id="50" creationId="{3D0C8922-9A58-4E72-A800-715A60D70141}"/>
          </ac:spMkLst>
        </pc:spChg>
        <pc:spChg chg="mod">
          <ac:chgData name="Guillaume Le Sourd" userId="9b1026a2-f5f3-4ff5-a134-95c6cfad9e16" providerId="ADAL" clId="{4A873FC5-6576-4C1F-ABA2-CAE9FCCA8324}" dt="2022-10-24T08:01:00.958" v="2567"/>
          <ac:spMkLst>
            <pc:docMk/>
            <pc:sldMk cId="81780896" sldId="788"/>
            <ac:spMk id="51" creationId="{EB809261-B949-4382-A6E2-3C310B77E4F7}"/>
          </ac:spMkLst>
        </pc:spChg>
        <pc:spChg chg="mod">
          <ac:chgData name="Guillaume Le Sourd" userId="9b1026a2-f5f3-4ff5-a134-95c6cfad9e16" providerId="ADAL" clId="{4A873FC5-6576-4C1F-ABA2-CAE9FCCA8324}" dt="2022-10-24T08:01:00.958" v="2567"/>
          <ac:spMkLst>
            <pc:docMk/>
            <pc:sldMk cId="81780896" sldId="788"/>
            <ac:spMk id="52" creationId="{286A1E2F-B085-419B-9D82-375F16C9C542}"/>
          </ac:spMkLst>
        </pc:spChg>
        <pc:spChg chg="mod">
          <ac:chgData name="Guillaume Le Sourd" userId="9b1026a2-f5f3-4ff5-a134-95c6cfad9e16" providerId="ADAL" clId="{4A873FC5-6576-4C1F-ABA2-CAE9FCCA8324}" dt="2022-10-24T08:01:00.958" v="2567"/>
          <ac:spMkLst>
            <pc:docMk/>
            <pc:sldMk cId="81780896" sldId="788"/>
            <ac:spMk id="53" creationId="{1C041230-EB2E-4F6E-AF61-C96137BD8F02}"/>
          </ac:spMkLst>
        </pc:spChg>
        <pc:spChg chg="mod">
          <ac:chgData name="Guillaume Le Sourd" userId="9b1026a2-f5f3-4ff5-a134-95c6cfad9e16" providerId="ADAL" clId="{4A873FC5-6576-4C1F-ABA2-CAE9FCCA8324}" dt="2022-10-24T08:01:00.958" v="2567"/>
          <ac:spMkLst>
            <pc:docMk/>
            <pc:sldMk cId="81780896" sldId="788"/>
            <ac:spMk id="54" creationId="{1AA43185-CA84-4B0E-BEA7-47D7EDE8619C}"/>
          </ac:spMkLst>
        </pc:spChg>
        <pc:spChg chg="mod">
          <ac:chgData name="Guillaume Le Sourd" userId="9b1026a2-f5f3-4ff5-a134-95c6cfad9e16" providerId="ADAL" clId="{4A873FC5-6576-4C1F-ABA2-CAE9FCCA8324}" dt="2022-10-24T08:01:00.958" v="2567"/>
          <ac:spMkLst>
            <pc:docMk/>
            <pc:sldMk cId="81780896" sldId="788"/>
            <ac:spMk id="55" creationId="{6598E67F-D89F-4ED2-9C59-4FA76D2F8782}"/>
          </ac:spMkLst>
        </pc:spChg>
        <pc:spChg chg="mod">
          <ac:chgData name="Guillaume Le Sourd" userId="9b1026a2-f5f3-4ff5-a134-95c6cfad9e16" providerId="ADAL" clId="{4A873FC5-6576-4C1F-ABA2-CAE9FCCA8324}" dt="2022-10-24T08:01:00.958" v="2567"/>
          <ac:spMkLst>
            <pc:docMk/>
            <pc:sldMk cId="81780896" sldId="788"/>
            <ac:spMk id="56" creationId="{8A7EE462-3093-4E51-ABA2-AA7DBE5E07BB}"/>
          </ac:spMkLst>
        </pc:spChg>
        <pc:spChg chg="mod">
          <ac:chgData name="Guillaume Le Sourd" userId="9b1026a2-f5f3-4ff5-a134-95c6cfad9e16" providerId="ADAL" clId="{4A873FC5-6576-4C1F-ABA2-CAE9FCCA8324}" dt="2022-10-24T08:01:00.958" v="2567"/>
          <ac:spMkLst>
            <pc:docMk/>
            <pc:sldMk cId="81780896" sldId="788"/>
            <ac:spMk id="57" creationId="{A43BB894-9F55-40D9-BA5E-DF9205145D97}"/>
          </ac:spMkLst>
        </pc:spChg>
        <pc:spChg chg="mod">
          <ac:chgData name="Guillaume Le Sourd" userId="9b1026a2-f5f3-4ff5-a134-95c6cfad9e16" providerId="ADAL" clId="{4A873FC5-6576-4C1F-ABA2-CAE9FCCA8324}" dt="2022-10-24T08:01:00.958" v="2567"/>
          <ac:spMkLst>
            <pc:docMk/>
            <pc:sldMk cId="81780896" sldId="788"/>
            <ac:spMk id="58" creationId="{A3012991-1180-4340-9F5B-E1DB71FCDFF4}"/>
          </ac:spMkLst>
        </pc:spChg>
        <pc:spChg chg="mod">
          <ac:chgData name="Guillaume Le Sourd" userId="9b1026a2-f5f3-4ff5-a134-95c6cfad9e16" providerId="ADAL" clId="{4A873FC5-6576-4C1F-ABA2-CAE9FCCA8324}" dt="2022-10-24T08:01:00.958" v="2567"/>
          <ac:spMkLst>
            <pc:docMk/>
            <pc:sldMk cId="81780896" sldId="788"/>
            <ac:spMk id="59" creationId="{72B15CA0-7ADC-4216-A593-FBEC671F9709}"/>
          </ac:spMkLst>
        </pc:spChg>
        <pc:spChg chg="mod">
          <ac:chgData name="Guillaume Le Sourd" userId="9b1026a2-f5f3-4ff5-a134-95c6cfad9e16" providerId="ADAL" clId="{4A873FC5-6576-4C1F-ABA2-CAE9FCCA8324}" dt="2022-10-24T08:01:00.958" v="2567"/>
          <ac:spMkLst>
            <pc:docMk/>
            <pc:sldMk cId="81780896" sldId="788"/>
            <ac:spMk id="60" creationId="{414BF80A-1091-48FF-BFFE-483246AB0133}"/>
          </ac:spMkLst>
        </pc:spChg>
        <pc:spChg chg="mod">
          <ac:chgData name="Guillaume Le Sourd" userId="9b1026a2-f5f3-4ff5-a134-95c6cfad9e16" providerId="ADAL" clId="{4A873FC5-6576-4C1F-ABA2-CAE9FCCA8324}" dt="2022-10-24T08:01:00.958" v="2567"/>
          <ac:spMkLst>
            <pc:docMk/>
            <pc:sldMk cId="81780896" sldId="788"/>
            <ac:spMk id="61" creationId="{38B4A84E-C826-406C-8633-397756B6CFB6}"/>
          </ac:spMkLst>
        </pc:spChg>
        <pc:spChg chg="mod">
          <ac:chgData name="Guillaume Le Sourd" userId="9b1026a2-f5f3-4ff5-a134-95c6cfad9e16" providerId="ADAL" clId="{4A873FC5-6576-4C1F-ABA2-CAE9FCCA8324}" dt="2022-10-24T08:01:00.958" v="2567"/>
          <ac:spMkLst>
            <pc:docMk/>
            <pc:sldMk cId="81780896" sldId="788"/>
            <ac:spMk id="62" creationId="{4783C14A-0E09-4539-8332-7322AA04DACC}"/>
          </ac:spMkLst>
        </pc:spChg>
        <pc:spChg chg="mod">
          <ac:chgData name="Guillaume Le Sourd" userId="9b1026a2-f5f3-4ff5-a134-95c6cfad9e16" providerId="ADAL" clId="{4A873FC5-6576-4C1F-ABA2-CAE9FCCA8324}" dt="2022-10-24T08:01:00.958" v="2567"/>
          <ac:spMkLst>
            <pc:docMk/>
            <pc:sldMk cId="81780896" sldId="788"/>
            <ac:spMk id="63" creationId="{F7B4CAD7-A6EB-426B-A008-BB2CC8E30BF8}"/>
          </ac:spMkLst>
        </pc:spChg>
        <pc:spChg chg="mod">
          <ac:chgData name="Guillaume Le Sourd" userId="9b1026a2-f5f3-4ff5-a134-95c6cfad9e16" providerId="ADAL" clId="{4A873FC5-6576-4C1F-ABA2-CAE9FCCA8324}" dt="2022-10-24T08:01:00.958" v="2567"/>
          <ac:spMkLst>
            <pc:docMk/>
            <pc:sldMk cId="81780896" sldId="788"/>
            <ac:spMk id="64" creationId="{806E75A1-3291-4B39-8B83-E88C94E46ECC}"/>
          </ac:spMkLst>
        </pc:spChg>
        <pc:spChg chg="mod">
          <ac:chgData name="Guillaume Le Sourd" userId="9b1026a2-f5f3-4ff5-a134-95c6cfad9e16" providerId="ADAL" clId="{4A873FC5-6576-4C1F-ABA2-CAE9FCCA8324}" dt="2022-10-24T08:01:00.958" v="2567"/>
          <ac:spMkLst>
            <pc:docMk/>
            <pc:sldMk cId="81780896" sldId="788"/>
            <ac:spMk id="65" creationId="{4D4E64B9-7C7A-4CE5-9A61-2950403778C7}"/>
          </ac:spMkLst>
        </pc:spChg>
        <pc:spChg chg="mod">
          <ac:chgData name="Guillaume Le Sourd" userId="9b1026a2-f5f3-4ff5-a134-95c6cfad9e16" providerId="ADAL" clId="{4A873FC5-6576-4C1F-ABA2-CAE9FCCA8324}" dt="2022-10-24T08:01:00.958" v="2567"/>
          <ac:spMkLst>
            <pc:docMk/>
            <pc:sldMk cId="81780896" sldId="788"/>
            <ac:spMk id="66" creationId="{5B6BA4D9-5FA8-4B09-9A12-B79882A06D95}"/>
          </ac:spMkLst>
        </pc:spChg>
        <pc:spChg chg="mod">
          <ac:chgData name="Guillaume Le Sourd" userId="9b1026a2-f5f3-4ff5-a134-95c6cfad9e16" providerId="ADAL" clId="{4A873FC5-6576-4C1F-ABA2-CAE9FCCA8324}" dt="2022-10-24T08:01:00.958" v="2567"/>
          <ac:spMkLst>
            <pc:docMk/>
            <pc:sldMk cId="81780896" sldId="788"/>
            <ac:spMk id="67" creationId="{C95852C2-5CC3-422E-8811-0D0A5DC015DC}"/>
          </ac:spMkLst>
        </pc:spChg>
        <pc:spChg chg="mod">
          <ac:chgData name="Guillaume Le Sourd" userId="9b1026a2-f5f3-4ff5-a134-95c6cfad9e16" providerId="ADAL" clId="{4A873FC5-6576-4C1F-ABA2-CAE9FCCA8324}" dt="2022-10-24T08:01:00.958" v="2567"/>
          <ac:spMkLst>
            <pc:docMk/>
            <pc:sldMk cId="81780896" sldId="788"/>
            <ac:spMk id="68" creationId="{57C9E1BB-30BB-4D6F-BC7D-23D06D55FCA9}"/>
          </ac:spMkLst>
        </pc:spChg>
        <pc:spChg chg="mod">
          <ac:chgData name="Guillaume Le Sourd" userId="9b1026a2-f5f3-4ff5-a134-95c6cfad9e16" providerId="ADAL" clId="{4A873FC5-6576-4C1F-ABA2-CAE9FCCA8324}" dt="2022-10-24T08:01:00.958" v="2567"/>
          <ac:spMkLst>
            <pc:docMk/>
            <pc:sldMk cId="81780896" sldId="788"/>
            <ac:spMk id="69" creationId="{198BC53B-26B2-4334-A278-21D40FDE874E}"/>
          </ac:spMkLst>
        </pc:spChg>
        <pc:spChg chg="mod">
          <ac:chgData name="Guillaume Le Sourd" userId="9b1026a2-f5f3-4ff5-a134-95c6cfad9e16" providerId="ADAL" clId="{4A873FC5-6576-4C1F-ABA2-CAE9FCCA8324}" dt="2022-10-24T08:01:00.958" v="2567"/>
          <ac:spMkLst>
            <pc:docMk/>
            <pc:sldMk cId="81780896" sldId="788"/>
            <ac:spMk id="70" creationId="{DEB6B03D-9F32-4A0B-B669-29364AC4FCE1}"/>
          </ac:spMkLst>
        </pc:spChg>
        <pc:spChg chg="mod">
          <ac:chgData name="Guillaume Le Sourd" userId="9b1026a2-f5f3-4ff5-a134-95c6cfad9e16" providerId="ADAL" clId="{4A873FC5-6576-4C1F-ABA2-CAE9FCCA8324}" dt="2022-10-24T08:01:00.958" v="2567"/>
          <ac:spMkLst>
            <pc:docMk/>
            <pc:sldMk cId="81780896" sldId="788"/>
            <ac:spMk id="71" creationId="{7A6BDF77-BBC9-444B-8490-60A077BD44EF}"/>
          </ac:spMkLst>
        </pc:spChg>
        <pc:spChg chg="mod">
          <ac:chgData name="Guillaume Le Sourd" userId="9b1026a2-f5f3-4ff5-a134-95c6cfad9e16" providerId="ADAL" clId="{4A873FC5-6576-4C1F-ABA2-CAE9FCCA8324}" dt="2022-10-24T08:01:00.958" v="2567"/>
          <ac:spMkLst>
            <pc:docMk/>
            <pc:sldMk cId="81780896" sldId="788"/>
            <ac:spMk id="72" creationId="{2850BAB5-56F8-4AEB-AAE4-A8D6DA013664}"/>
          </ac:spMkLst>
        </pc:spChg>
        <pc:spChg chg="mod">
          <ac:chgData name="Guillaume Le Sourd" userId="9b1026a2-f5f3-4ff5-a134-95c6cfad9e16" providerId="ADAL" clId="{4A873FC5-6576-4C1F-ABA2-CAE9FCCA8324}" dt="2022-10-24T08:01:00.958" v="2567"/>
          <ac:spMkLst>
            <pc:docMk/>
            <pc:sldMk cId="81780896" sldId="788"/>
            <ac:spMk id="73" creationId="{6E832F65-15AE-4F46-8EE2-D237A4163442}"/>
          </ac:spMkLst>
        </pc:spChg>
        <pc:spChg chg="mod">
          <ac:chgData name="Guillaume Le Sourd" userId="9b1026a2-f5f3-4ff5-a134-95c6cfad9e16" providerId="ADAL" clId="{4A873FC5-6576-4C1F-ABA2-CAE9FCCA8324}" dt="2022-10-24T08:01:00.958" v="2567"/>
          <ac:spMkLst>
            <pc:docMk/>
            <pc:sldMk cId="81780896" sldId="788"/>
            <ac:spMk id="74" creationId="{D3DCD8AA-2F7E-4BB3-8FB5-68E37625FF71}"/>
          </ac:spMkLst>
        </pc:spChg>
        <pc:spChg chg="mod">
          <ac:chgData name="Guillaume Le Sourd" userId="9b1026a2-f5f3-4ff5-a134-95c6cfad9e16" providerId="ADAL" clId="{4A873FC5-6576-4C1F-ABA2-CAE9FCCA8324}" dt="2022-10-24T08:01:00.958" v="2567"/>
          <ac:spMkLst>
            <pc:docMk/>
            <pc:sldMk cId="81780896" sldId="788"/>
            <ac:spMk id="75" creationId="{16FBBD87-2FDC-4E8D-888A-B5A1ECA6B4AA}"/>
          </ac:spMkLst>
        </pc:spChg>
        <pc:spChg chg="mod">
          <ac:chgData name="Guillaume Le Sourd" userId="9b1026a2-f5f3-4ff5-a134-95c6cfad9e16" providerId="ADAL" clId="{4A873FC5-6576-4C1F-ABA2-CAE9FCCA8324}" dt="2022-10-24T08:01:00.958" v="2567"/>
          <ac:spMkLst>
            <pc:docMk/>
            <pc:sldMk cId="81780896" sldId="788"/>
            <ac:spMk id="76" creationId="{E2750D83-7A82-4414-9FC7-A98201821E24}"/>
          </ac:spMkLst>
        </pc:spChg>
        <pc:spChg chg="mod">
          <ac:chgData name="Guillaume Le Sourd" userId="9b1026a2-f5f3-4ff5-a134-95c6cfad9e16" providerId="ADAL" clId="{4A873FC5-6576-4C1F-ABA2-CAE9FCCA8324}" dt="2022-10-24T08:01:00.958" v="2567"/>
          <ac:spMkLst>
            <pc:docMk/>
            <pc:sldMk cId="81780896" sldId="788"/>
            <ac:spMk id="77" creationId="{4CBCCC33-4D90-4D08-894A-19F40F9537A4}"/>
          </ac:spMkLst>
        </pc:spChg>
        <pc:spChg chg="mod">
          <ac:chgData name="Guillaume Le Sourd" userId="9b1026a2-f5f3-4ff5-a134-95c6cfad9e16" providerId="ADAL" clId="{4A873FC5-6576-4C1F-ABA2-CAE9FCCA8324}" dt="2022-10-24T08:01:00.958" v="2567"/>
          <ac:spMkLst>
            <pc:docMk/>
            <pc:sldMk cId="81780896" sldId="788"/>
            <ac:spMk id="78" creationId="{B2E095C2-D0BA-471C-83D3-E7E7EDC2BD3D}"/>
          </ac:spMkLst>
        </pc:spChg>
        <pc:spChg chg="mod">
          <ac:chgData name="Guillaume Le Sourd" userId="9b1026a2-f5f3-4ff5-a134-95c6cfad9e16" providerId="ADAL" clId="{4A873FC5-6576-4C1F-ABA2-CAE9FCCA8324}" dt="2022-10-24T08:01:00.958" v="2567"/>
          <ac:spMkLst>
            <pc:docMk/>
            <pc:sldMk cId="81780896" sldId="788"/>
            <ac:spMk id="79" creationId="{1CBE11AC-C445-4C3A-98F2-3BF9ECE1689B}"/>
          </ac:spMkLst>
        </pc:spChg>
        <pc:spChg chg="mod">
          <ac:chgData name="Guillaume Le Sourd" userId="9b1026a2-f5f3-4ff5-a134-95c6cfad9e16" providerId="ADAL" clId="{4A873FC5-6576-4C1F-ABA2-CAE9FCCA8324}" dt="2022-10-24T08:01:00.958" v="2567"/>
          <ac:spMkLst>
            <pc:docMk/>
            <pc:sldMk cId="81780896" sldId="788"/>
            <ac:spMk id="80" creationId="{A3A51390-27A4-400B-A16C-817522646D49}"/>
          </ac:spMkLst>
        </pc:spChg>
        <pc:spChg chg="mod">
          <ac:chgData name="Guillaume Le Sourd" userId="9b1026a2-f5f3-4ff5-a134-95c6cfad9e16" providerId="ADAL" clId="{4A873FC5-6576-4C1F-ABA2-CAE9FCCA8324}" dt="2022-10-24T08:01:00.958" v="2567"/>
          <ac:spMkLst>
            <pc:docMk/>
            <pc:sldMk cId="81780896" sldId="788"/>
            <ac:spMk id="81" creationId="{FE212287-B261-4B72-B845-0B917BBA98E6}"/>
          </ac:spMkLst>
        </pc:spChg>
        <pc:spChg chg="mod">
          <ac:chgData name="Guillaume Le Sourd" userId="9b1026a2-f5f3-4ff5-a134-95c6cfad9e16" providerId="ADAL" clId="{4A873FC5-6576-4C1F-ABA2-CAE9FCCA8324}" dt="2022-10-24T08:01:00.958" v="2567"/>
          <ac:spMkLst>
            <pc:docMk/>
            <pc:sldMk cId="81780896" sldId="788"/>
            <ac:spMk id="82" creationId="{FB56AC6A-4D9C-48D2-8F79-E87E2D372A94}"/>
          </ac:spMkLst>
        </pc:spChg>
        <pc:spChg chg="mod">
          <ac:chgData name="Guillaume Le Sourd" userId="9b1026a2-f5f3-4ff5-a134-95c6cfad9e16" providerId="ADAL" clId="{4A873FC5-6576-4C1F-ABA2-CAE9FCCA8324}" dt="2022-10-24T08:01:00.958" v="2567"/>
          <ac:spMkLst>
            <pc:docMk/>
            <pc:sldMk cId="81780896" sldId="788"/>
            <ac:spMk id="83" creationId="{6BD3FF8B-C3AC-40D2-9433-58959A3AD4E9}"/>
          </ac:spMkLst>
        </pc:spChg>
        <pc:spChg chg="mod">
          <ac:chgData name="Guillaume Le Sourd" userId="9b1026a2-f5f3-4ff5-a134-95c6cfad9e16" providerId="ADAL" clId="{4A873FC5-6576-4C1F-ABA2-CAE9FCCA8324}" dt="2022-10-24T08:01:00.958" v="2567"/>
          <ac:spMkLst>
            <pc:docMk/>
            <pc:sldMk cId="81780896" sldId="788"/>
            <ac:spMk id="84" creationId="{707CCC9E-1164-402A-9131-9B4AD2BED943}"/>
          </ac:spMkLst>
        </pc:spChg>
        <pc:spChg chg="mod">
          <ac:chgData name="Guillaume Le Sourd" userId="9b1026a2-f5f3-4ff5-a134-95c6cfad9e16" providerId="ADAL" clId="{4A873FC5-6576-4C1F-ABA2-CAE9FCCA8324}" dt="2022-10-24T08:01:00.958" v="2567"/>
          <ac:spMkLst>
            <pc:docMk/>
            <pc:sldMk cId="81780896" sldId="788"/>
            <ac:spMk id="85" creationId="{2CB90D50-B1B9-48C7-BB83-E4912796D3E7}"/>
          </ac:spMkLst>
        </pc:spChg>
        <pc:spChg chg="mod">
          <ac:chgData name="Guillaume Le Sourd" userId="9b1026a2-f5f3-4ff5-a134-95c6cfad9e16" providerId="ADAL" clId="{4A873FC5-6576-4C1F-ABA2-CAE9FCCA8324}" dt="2022-10-24T08:01:00.958" v="2567"/>
          <ac:spMkLst>
            <pc:docMk/>
            <pc:sldMk cId="81780896" sldId="788"/>
            <ac:spMk id="86" creationId="{4974CFFC-265A-447E-B31E-273EAB7873A6}"/>
          </ac:spMkLst>
        </pc:spChg>
        <pc:spChg chg="mod">
          <ac:chgData name="Guillaume Le Sourd" userId="9b1026a2-f5f3-4ff5-a134-95c6cfad9e16" providerId="ADAL" clId="{4A873FC5-6576-4C1F-ABA2-CAE9FCCA8324}" dt="2022-10-24T08:01:00.958" v="2567"/>
          <ac:spMkLst>
            <pc:docMk/>
            <pc:sldMk cId="81780896" sldId="788"/>
            <ac:spMk id="87" creationId="{6C23C10D-8836-4254-8C22-C35670248CA5}"/>
          </ac:spMkLst>
        </pc:spChg>
        <pc:spChg chg="mod">
          <ac:chgData name="Guillaume Le Sourd" userId="9b1026a2-f5f3-4ff5-a134-95c6cfad9e16" providerId="ADAL" clId="{4A873FC5-6576-4C1F-ABA2-CAE9FCCA8324}" dt="2022-10-24T08:01:00.958" v="2567"/>
          <ac:spMkLst>
            <pc:docMk/>
            <pc:sldMk cId="81780896" sldId="788"/>
            <ac:spMk id="88" creationId="{F1EB84B8-9F4B-4891-95B3-6DC524902722}"/>
          </ac:spMkLst>
        </pc:spChg>
        <pc:spChg chg="mod">
          <ac:chgData name="Guillaume Le Sourd" userId="9b1026a2-f5f3-4ff5-a134-95c6cfad9e16" providerId="ADAL" clId="{4A873FC5-6576-4C1F-ABA2-CAE9FCCA8324}" dt="2022-10-24T08:01:00.958" v="2567"/>
          <ac:spMkLst>
            <pc:docMk/>
            <pc:sldMk cId="81780896" sldId="788"/>
            <ac:spMk id="89" creationId="{0D7DE243-9FDE-40C5-B293-94C9C55300F4}"/>
          </ac:spMkLst>
        </pc:spChg>
        <pc:spChg chg="mod">
          <ac:chgData name="Guillaume Le Sourd" userId="9b1026a2-f5f3-4ff5-a134-95c6cfad9e16" providerId="ADAL" clId="{4A873FC5-6576-4C1F-ABA2-CAE9FCCA8324}" dt="2022-10-24T08:01:00.958" v="2567"/>
          <ac:spMkLst>
            <pc:docMk/>
            <pc:sldMk cId="81780896" sldId="788"/>
            <ac:spMk id="90" creationId="{3D892B9B-0F3C-485C-B267-1A8A3B08CA57}"/>
          </ac:spMkLst>
        </pc:spChg>
        <pc:spChg chg="mod">
          <ac:chgData name="Guillaume Le Sourd" userId="9b1026a2-f5f3-4ff5-a134-95c6cfad9e16" providerId="ADAL" clId="{4A873FC5-6576-4C1F-ABA2-CAE9FCCA8324}" dt="2022-10-24T08:01:00.958" v="2567"/>
          <ac:spMkLst>
            <pc:docMk/>
            <pc:sldMk cId="81780896" sldId="788"/>
            <ac:spMk id="91" creationId="{05F5DA93-3A7F-480F-9467-4B7B48875265}"/>
          </ac:spMkLst>
        </pc:spChg>
        <pc:spChg chg="mod">
          <ac:chgData name="Guillaume Le Sourd" userId="9b1026a2-f5f3-4ff5-a134-95c6cfad9e16" providerId="ADAL" clId="{4A873FC5-6576-4C1F-ABA2-CAE9FCCA8324}" dt="2022-10-24T08:01:00.958" v="2567"/>
          <ac:spMkLst>
            <pc:docMk/>
            <pc:sldMk cId="81780896" sldId="788"/>
            <ac:spMk id="92" creationId="{9B69EA08-807F-4157-9E0E-BC6F8C526EC9}"/>
          </ac:spMkLst>
        </pc:spChg>
        <pc:spChg chg="mod">
          <ac:chgData name="Guillaume Le Sourd" userId="9b1026a2-f5f3-4ff5-a134-95c6cfad9e16" providerId="ADAL" clId="{4A873FC5-6576-4C1F-ABA2-CAE9FCCA8324}" dt="2022-10-24T08:01:00.958" v="2567"/>
          <ac:spMkLst>
            <pc:docMk/>
            <pc:sldMk cId="81780896" sldId="788"/>
            <ac:spMk id="93" creationId="{871CB675-773C-4383-8155-DD3DD475478B}"/>
          </ac:spMkLst>
        </pc:spChg>
        <pc:spChg chg="mod">
          <ac:chgData name="Guillaume Le Sourd" userId="9b1026a2-f5f3-4ff5-a134-95c6cfad9e16" providerId="ADAL" clId="{4A873FC5-6576-4C1F-ABA2-CAE9FCCA8324}" dt="2022-10-24T08:01:00.958" v="2567"/>
          <ac:spMkLst>
            <pc:docMk/>
            <pc:sldMk cId="81780896" sldId="788"/>
            <ac:spMk id="94" creationId="{A58CAF8A-7A3D-4A23-BDE4-0C90ABCB5FA9}"/>
          </ac:spMkLst>
        </pc:spChg>
        <pc:spChg chg="mod">
          <ac:chgData name="Guillaume Le Sourd" userId="9b1026a2-f5f3-4ff5-a134-95c6cfad9e16" providerId="ADAL" clId="{4A873FC5-6576-4C1F-ABA2-CAE9FCCA8324}" dt="2022-10-24T08:01:00.958" v="2567"/>
          <ac:spMkLst>
            <pc:docMk/>
            <pc:sldMk cId="81780896" sldId="788"/>
            <ac:spMk id="95" creationId="{273F55AB-517E-47B0-9B2E-62763DAB829F}"/>
          </ac:spMkLst>
        </pc:spChg>
        <pc:spChg chg="mod">
          <ac:chgData name="Guillaume Le Sourd" userId="9b1026a2-f5f3-4ff5-a134-95c6cfad9e16" providerId="ADAL" clId="{4A873FC5-6576-4C1F-ABA2-CAE9FCCA8324}" dt="2022-10-24T08:01:00.958" v="2567"/>
          <ac:spMkLst>
            <pc:docMk/>
            <pc:sldMk cId="81780896" sldId="788"/>
            <ac:spMk id="96" creationId="{D44FF8FD-642D-4875-A5DD-B7A7E22E9CBB}"/>
          </ac:spMkLst>
        </pc:spChg>
        <pc:spChg chg="mod">
          <ac:chgData name="Guillaume Le Sourd" userId="9b1026a2-f5f3-4ff5-a134-95c6cfad9e16" providerId="ADAL" clId="{4A873FC5-6576-4C1F-ABA2-CAE9FCCA8324}" dt="2022-10-24T08:01:00.958" v="2567"/>
          <ac:spMkLst>
            <pc:docMk/>
            <pc:sldMk cId="81780896" sldId="788"/>
            <ac:spMk id="97" creationId="{B78FC8B8-B725-469B-A191-601329FA0C64}"/>
          </ac:spMkLst>
        </pc:spChg>
        <pc:spChg chg="mod">
          <ac:chgData name="Guillaume Le Sourd" userId="9b1026a2-f5f3-4ff5-a134-95c6cfad9e16" providerId="ADAL" clId="{4A873FC5-6576-4C1F-ABA2-CAE9FCCA8324}" dt="2022-10-24T08:01:00.958" v="2567"/>
          <ac:spMkLst>
            <pc:docMk/>
            <pc:sldMk cId="81780896" sldId="788"/>
            <ac:spMk id="98" creationId="{F1104130-1E97-4199-97D8-B537EFD74CC9}"/>
          </ac:spMkLst>
        </pc:spChg>
        <pc:spChg chg="mod">
          <ac:chgData name="Guillaume Le Sourd" userId="9b1026a2-f5f3-4ff5-a134-95c6cfad9e16" providerId="ADAL" clId="{4A873FC5-6576-4C1F-ABA2-CAE9FCCA8324}" dt="2022-10-24T08:01:00.958" v="2567"/>
          <ac:spMkLst>
            <pc:docMk/>
            <pc:sldMk cId="81780896" sldId="788"/>
            <ac:spMk id="99" creationId="{2802804D-2BAA-433F-BEF8-070289012168}"/>
          </ac:spMkLst>
        </pc:spChg>
        <pc:spChg chg="mod">
          <ac:chgData name="Guillaume Le Sourd" userId="9b1026a2-f5f3-4ff5-a134-95c6cfad9e16" providerId="ADAL" clId="{4A873FC5-6576-4C1F-ABA2-CAE9FCCA8324}" dt="2022-10-24T08:01:00.958" v="2567"/>
          <ac:spMkLst>
            <pc:docMk/>
            <pc:sldMk cId="81780896" sldId="788"/>
            <ac:spMk id="100" creationId="{F2A279B1-67C4-4BEB-8ED4-6D6C054DDE1A}"/>
          </ac:spMkLst>
        </pc:spChg>
        <pc:spChg chg="mod">
          <ac:chgData name="Guillaume Le Sourd" userId="9b1026a2-f5f3-4ff5-a134-95c6cfad9e16" providerId="ADAL" clId="{4A873FC5-6576-4C1F-ABA2-CAE9FCCA8324}" dt="2022-10-24T08:01:00.958" v="2567"/>
          <ac:spMkLst>
            <pc:docMk/>
            <pc:sldMk cId="81780896" sldId="788"/>
            <ac:spMk id="101" creationId="{7745C6FC-178B-4C9E-B4CB-D30C729BB880}"/>
          </ac:spMkLst>
        </pc:spChg>
        <pc:spChg chg="mod">
          <ac:chgData name="Guillaume Le Sourd" userId="9b1026a2-f5f3-4ff5-a134-95c6cfad9e16" providerId="ADAL" clId="{4A873FC5-6576-4C1F-ABA2-CAE9FCCA8324}" dt="2022-10-24T08:01:00.958" v="2567"/>
          <ac:spMkLst>
            <pc:docMk/>
            <pc:sldMk cId="81780896" sldId="788"/>
            <ac:spMk id="102" creationId="{3A3DD03A-16AC-4617-8FC5-791D431BE46A}"/>
          </ac:spMkLst>
        </pc:spChg>
        <pc:spChg chg="mod">
          <ac:chgData name="Guillaume Le Sourd" userId="9b1026a2-f5f3-4ff5-a134-95c6cfad9e16" providerId="ADAL" clId="{4A873FC5-6576-4C1F-ABA2-CAE9FCCA8324}" dt="2022-10-24T08:01:00.958" v="2567"/>
          <ac:spMkLst>
            <pc:docMk/>
            <pc:sldMk cId="81780896" sldId="788"/>
            <ac:spMk id="103" creationId="{3BD6DB26-B8B1-45FF-BC04-0DCF20E8121B}"/>
          </ac:spMkLst>
        </pc:spChg>
        <pc:spChg chg="mod">
          <ac:chgData name="Guillaume Le Sourd" userId="9b1026a2-f5f3-4ff5-a134-95c6cfad9e16" providerId="ADAL" clId="{4A873FC5-6576-4C1F-ABA2-CAE9FCCA8324}" dt="2022-10-24T08:01:00.958" v="2567"/>
          <ac:spMkLst>
            <pc:docMk/>
            <pc:sldMk cId="81780896" sldId="788"/>
            <ac:spMk id="104" creationId="{E521F7E6-9D35-4032-91A6-4E7C825A0C9D}"/>
          </ac:spMkLst>
        </pc:spChg>
        <pc:spChg chg="mod">
          <ac:chgData name="Guillaume Le Sourd" userId="9b1026a2-f5f3-4ff5-a134-95c6cfad9e16" providerId="ADAL" clId="{4A873FC5-6576-4C1F-ABA2-CAE9FCCA8324}" dt="2022-10-24T08:01:00.958" v="2567"/>
          <ac:spMkLst>
            <pc:docMk/>
            <pc:sldMk cId="81780896" sldId="788"/>
            <ac:spMk id="105" creationId="{DD143B72-16BE-4FB8-87B0-99B491298FF2}"/>
          </ac:spMkLst>
        </pc:spChg>
        <pc:spChg chg="mod">
          <ac:chgData name="Guillaume Le Sourd" userId="9b1026a2-f5f3-4ff5-a134-95c6cfad9e16" providerId="ADAL" clId="{4A873FC5-6576-4C1F-ABA2-CAE9FCCA8324}" dt="2022-10-24T08:01:00.958" v="2567"/>
          <ac:spMkLst>
            <pc:docMk/>
            <pc:sldMk cId="81780896" sldId="788"/>
            <ac:spMk id="106" creationId="{6AD78673-5EBF-45A6-AC54-4204A0D773EC}"/>
          </ac:spMkLst>
        </pc:spChg>
        <pc:spChg chg="mod">
          <ac:chgData name="Guillaume Le Sourd" userId="9b1026a2-f5f3-4ff5-a134-95c6cfad9e16" providerId="ADAL" clId="{4A873FC5-6576-4C1F-ABA2-CAE9FCCA8324}" dt="2022-10-24T08:01:00.958" v="2567"/>
          <ac:spMkLst>
            <pc:docMk/>
            <pc:sldMk cId="81780896" sldId="788"/>
            <ac:spMk id="107" creationId="{3AF0BE31-CEFE-41EF-961C-570F0659005D}"/>
          </ac:spMkLst>
        </pc:spChg>
        <pc:spChg chg="mod">
          <ac:chgData name="Guillaume Le Sourd" userId="9b1026a2-f5f3-4ff5-a134-95c6cfad9e16" providerId="ADAL" clId="{4A873FC5-6576-4C1F-ABA2-CAE9FCCA8324}" dt="2022-10-24T08:01:00.958" v="2567"/>
          <ac:spMkLst>
            <pc:docMk/>
            <pc:sldMk cId="81780896" sldId="788"/>
            <ac:spMk id="108" creationId="{97574574-ABA2-4BEE-BB77-78B7412D38E5}"/>
          </ac:spMkLst>
        </pc:spChg>
        <pc:spChg chg="mod">
          <ac:chgData name="Guillaume Le Sourd" userId="9b1026a2-f5f3-4ff5-a134-95c6cfad9e16" providerId="ADAL" clId="{4A873FC5-6576-4C1F-ABA2-CAE9FCCA8324}" dt="2022-10-24T08:01:00.958" v="2567"/>
          <ac:spMkLst>
            <pc:docMk/>
            <pc:sldMk cId="81780896" sldId="788"/>
            <ac:spMk id="109" creationId="{89C30C69-7F03-4738-A46A-1B43BD359191}"/>
          </ac:spMkLst>
        </pc:spChg>
        <pc:spChg chg="mod">
          <ac:chgData name="Guillaume Le Sourd" userId="9b1026a2-f5f3-4ff5-a134-95c6cfad9e16" providerId="ADAL" clId="{4A873FC5-6576-4C1F-ABA2-CAE9FCCA8324}" dt="2022-10-24T08:01:00.958" v="2567"/>
          <ac:spMkLst>
            <pc:docMk/>
            <pc:sldMk cId="81780896" sldId="788"/>
            <ac:spMk id="110" creationId="{62FFB7EC-98F0-48E0-9F54-870E21A80382}"/>
          </ac:spMkLst>
        </pc:spChg>
        <pc:spChg chg="mod">
          <ac:chgData name="Guillaume Le Sourd" userId="9b1026a2-f5f3-4ff5-a134-95c6cfad9e16" providerId="ADAL" clId="{4A873FC5-6576-4C1F-ABA2-CAE9FCCA8324}" dt="2022-10-24T08:01:00.958" v="2567"/>
          <ac:spMkLst>
            <pc:docMk/>
            <pc:sldMk cId="81780896" sldId="788"/>
            <ac:spMk id="111" creationId="{17AB6C9D-AAD0-445F-A649-C0B9488AC859}"/>
          </ac:spMkLst>
        </pc:spChg>
        <pc:spChg chg="mod">
          <ac:chgData name="Guillaume Le Sourd" userId="9b1026a2-f5f3-4ff5-a134-95c6cfad9e16" providerId="ADAL" clId="{4A873FC5-6576-4C1F-ABA2-CAE9FCCA8324}" dt="2022-10-24T08:01:00.958" v="2567"/>
          <ac:spMkLst>
            <pc:docMk/>
            <pc:sldMk cId="81780896" sldId="788"/>
            <ac:spMk id="112" creationId="{10F4F740-C39F-40BD-9A28-C6BC99903FEA}"/>
          </ac:spMkLst>
        </pc:spChg>
        <pc:spChg chg="mod">
          <ac:chgData name="Guillaume Le Sourd" userId="9b1026a2-f5f3-4ff5-a134-95c6cfad9e16" providerId="ADAL" clId="{4A873FC5-6576-4C1F-ABA2-CAE9FCCA8324}" dt="2022-10-24T08:01:00.958" v="2567"/>
          <ac:spMkLst>
            <pc:docMk/>
            <pc:sldMk cId="81780896" sldId="788"/>
            <ac:spMk id="113" creationId="{98D5FA09-7B97-4B99-AC17-CE386ACBEE2D}"/>
          </ac:spMkLst>
        </pc:spChg>
        <pc:spChg chg="del">
          <ac:chgData name="Guillaume Le Sourd" userId="9b1026a2-f5f3-4ff5-a134-95c6cfad9e16" providerId="ADAL" clId="{4A873FC5-6576-4C1F-ABA2-CAE9FCCA8324}" dt="2022-10-24T05:02:29.124" v="1814" actId="478"/>
          <ac:spMkLst>
            <pc:docMk/>
            <pc:sldMk cId="81780896" sldId="788"/>
            <ac:spMk id="114" creationId="{EE1CF348-0BCB-4565-9AC0-EAE56A4696E8}"/>
          </ac:spMkLst>
        </pc:spChg>
        <pc:spChg chg="mod">
          <ac:chgData name="Guillaume Le Sourd" userId="9b1026a2-f5f3-4ff5-a134-95c6cfad9e16" providerId="ADAL" clId="{4A873FC5-6576-4C1F-ABA2-CAE9FCCA8324}" dt="2022-10-24T08:01:11.443" v="2579"/>
          <ac:spMkLst>
            <pc:docMk/>
            <pc:sldMk cId="81780896" sldId="788"/>
            <ac:spMk id="118" creationId="{83D17369-22ED-4354-8369-6822E8104C71}"/>
          </ac:spMkLst>
        </pc:spChg>
        <pc:spChg chg="mod">
          <ac:chgData name="Guillaume Le Sourd" userId="9b1026a2-f5f3-4ff5-a134-95c6cfad9e16" providerId="ADAL" clId="{4A873FC5-6576-4C1F-ABA2-CAE9FCCA8324}" dt="2022-10-24T05:04:14.774" v="1914" actId="1076"/>
          <ac:spMkLst>
            <pc:docMk/>
            <pc:sldMk cId="81780896" sldId="788"/>
            <ac:spMk id="119" creationId="{19A90D15-6EC8-448F-8A7E-E6255646D2E1}"/>
          </ac:spMkLst>
        </pc:spChg>
        <pc:spChg chg="del">
          <ac:chgData name="Guillaume Le Sourd" userId="9b1026a2-f5f3-4ff5-a134-95c6cfad9e16" providerId="ADAL" clId="{4A873FC5-6576-4C1F-ABA2-CAE9FCCA8324}" dt="2022-10-24T05:03:49.872" v="1879" actId="478"/>
          <ac:spMkLst>
            <pc:docMk/>
            <pc:sldMk cId="81780896" sldId="788"/>
            <ac:spMk id="120" creationId="{44F79157-2F54-4A51-B84F-A8AA4D39B9E6}"/>
          </ac:spMkLst>
        </pc:spChg>
        <pc:spChg chg="mod">
          <ac:chgData name="Guillaume Le Sourd" userId="9b1026a2-f5f3-4ff5-a134-95c6cfad9e16" providerId="ADAL" clId="{4A873FC5-6576-4C1F-ABA2-CAE9FCCA8324}" dt="2022-10-24T08:01:11.443" v="2579"/>
          <ac:spMkLst>
            <pc:docMk/>
            <pc:sldMk cId="81780896" sldId="788"/>
            <ac:spMk id="121" creationId="{AB1415B9-C825-45DC-AE66-426EB48602D8}"/>
          </ac:spMkLst>
        </pc:spChg>
        <pc:spChg chg="mod">
          <ac:chgData name="Guillaume Le Sourd" userId="9b1026a2-f5f3-4ff5-a134-95c6cfad9e16" providerId="ADAL" clId="{4A873FC5-6576-4C1F-ABA2-CAE9FCCA8324}" dt="2022-10-24T08:01:11.443" v="2579"/>
          <ac:spMkLst>
            <pc:docMk/>
            <pc:sldMk cId="81780896" sldId="788"/>
            <ac:spMk id="122" creationId="{EB92F5D5-67BD-4F5F-A613-C32D37966BB0}"/>
          </ac:spMkLst>
        </pc:spChg>
        <pc:spChg chg="mod">
          <ac:chgData name="Guillaume Le Sourd" userId="9b1026a2-f5f3-4ff5-a134-95c6cfad9e16" providerId="ADAL" clId="{4A873FC5-6576-4C1F-ABA2-CAE9FCCA8324}" dt="2022-10-24T08:01:11.443" v="2579"/>
          <ac:spMkLst>
            <pc:docMk/>
            <pc:sldMk cId="81780896" sldId="788"/>
            <ac:spMk id="123" creationId="{88C378DC-B5D2-431A-8FC8-A483FA1E8EBB}"/>
          </ac:spMkLst>
        </pc:spChg>
        <pc:spChg chg="mod">
          <ac:chgData name="Guillaume Le Sourd" userId="9b1026a2-f5f3-4ff5-a134-95c6cfad9e16" providerId="ADAL" clId="{4A873FC5-6576-4C1F-ABA2-CAE9FCCA8324}" dt="2022-10-24T08:01:11.443" v="2579"/>
          <ac:spMkLst>
            <pc:docMk/>
            <pc:sldMk cId="81780896" sldId="788"/>
            <ac:spMk id="124" creationId="{6C3EC7B0-4AE2-49F0-9ABB-4495AAB69F5E}"/>
          </ac:spMkLst>
        </pc:spChg>
        <pc:spChg chg="mod">
          <ac:chgData name="Guillaume Le Sourd" userId="9b1026a2-f5f3-4ff5-a134-95c6cfad9e16" providerId="ADAL" clId="{4A873FC5-6576-4C1F-ABA2-CAE9FCCA8324}" dt="2022-10-24T08:01:11.443" v="2579"/>
          <ac:spMkLst>
            <pc:docMk/>
            <pc:sldMk cId="81780896" sldId="788"/>
            <ac:spMk id="125" creationId="{301BCF23-FBE1-42C4-9E49-AAAEDFE4F53F}"/>
          </ac:spMkLst>
        </pc:spChg>
        <pc:spChg chg="mod">
          <ac:chgData name="Guillaume Le Sourd" userId="9b1026a2-f5f3-4ff5-a134-95c6cfad9e16" providerId="ADAL" clId="{4A873FC5-6576-4C1F-ABA2-CAE9FCCA8324}" dt="2022-10-24T08:01:11.443" v="2579"/>
          <ac:spMkLst>
            <pc:docMk/>
            <pc:sldMk cId="81780896" sldId="788"/>
            <ac:spMk id="126" creationId="{FCF13CC0-DBB4-458A-812D-552275163818}"/>
          </ac:spMkLst>
        </pc:spChg>
        <pc:spChg chg="mod">
          <ac:chgData name="Guillaume Le Sourd" userId="9b1026a2-f5f3-4ff5-a134-95c6cfad9e16" providerId="ADAL" clId="{4A873FC5-6576-4C1F-ABA2-CAE9FCCA8324}" dt="2022-10-24T08:01:11.443" v="2579"/>
          <ac:spMkLst>
            <pc:docMk/>
            <pc:sldMk cId="81780896" sldId="788"/>
            <ac:spMk id="127" creationId="{7C289A00-7F8A-4010-A18F-B4530548FF73}"/>
          </ac:spMkLst>
        </pc:spChg>
        <pc:spChg chg="mod">
          <ac:chgData name="Guillaume Le Sourd" userId="9b1026a2-f5f3-4ff5-a134-95c6cfad9e16" providerId="ADAL" clId="{4A873FC5-6576-4C1F-ABA2-CAE9FCCA8324}" dt="2022-10-24T08:01:11.443" v="2579"/>
          <ac:spMkLst>
            <pc:docMk/>
            <pc:sldMk cId="81780896" sldId="788"/>
            <ac:spMk id="128" creationId="{051C6E3B-13DB-4EFA-B4FA-794F64DB0DC3}"/>
          </ac:spMkLst>
        </pc:spChg>
        <pc:spChg chg="mod">
          <ac:chgData name="Guillaume Le Sourd" userId="9b1026a2-f5f3-4ff5-a134-95c6cfad9e16" providerId="ADAL" clId="{4A873FC5-6576-4C1F-ABA2-CAE9FCCA8324}" dt="2022-10-24T08:01:11.443" v="2579"/>
          <ac:spMkLst>
            <pc:docMk/>
            <pc:sldMk cId="81780896" sldId="788"/>
            <ac:spMk id="129" creationId="{52B20058-BCE7-4F03-BD5A-A2AD8723272E}"/>
          </ac:spMkLst>
        </pc:spChg>
        <pc:spChg chg="mod">
          <ac:chgData name="Guillaume Le Sourd" userId="9b1026a2-f5f3-4ff5-a134-95c6cfad9e16" providerId="ADAL" clId="{4A873FC5-6576-4C1F-ABA2-CAE9FCCA8324}" dt="2022-10-24T08:01:11.443" v="2579"/>
          <ac:spMkLst>
            <pc:docMk/>
            <pc:sldMk cId="81780896" sldId="788"/>
            <ac:spMk id="130" creationId="{D576D28C-0EC8-4953-A0D8-5A9DB8369F92}"/>
          </ac:spMkLst>
        </pc:spChg>
        <pc:spChg chg="mod">
          <ac:chgData name="Guillaume Le Sourd" userId="9b1026a2-f5f3-4ff5-a134-95c6cfad9e16" providerId="ADAL" clId="{4A873FC5-6576-4C1F-ABA2-CAE9FCCA8324}" dt="2022-10-24T08:01:11.443" v="2579"/>
          <ac:spMkLst>
            <pc:docMk/>
            <pc:sldMk cId="81780896" sldId="788"/>
            <ac:spMk id="131" creationId="{00B23B26-011C-4756-84CF-478B90849B3C}"/>
          </ac:spMkLst>
        </pc:spChg>
        <pc:spChg chg="mod">
          <ac:chgData name="Guillaume Le Sourd" userId="9b1026a2-f5f3-4ff5-a134-95c6cfad9e16" providerId="ADAL" clId="{4A873FC5-6576-4C1F-ABA2-CAE9FCCA8324}" dt="2022-10-24T08:01:11.443" v="2579"/>
          <ac:spMkLst>
            <pc:docMk/>
            <pc:sldMk cId="81780896" sldId="788"/>
            <ac:spMk id="132" creationId="{D3BC0262-84EE-4E6C-BF4A-BDE628660C19}"/>
          </ac:spMkLst>
        </pc:spChg>
        <pc:spChg chg="mod">
          <ac:chgData name="Guillaume Le Sourd" userId="9b1026a2-f5f3-4ff5-a134-95c6cfad9e16" providerId="ADAL" clId="{4A873FC5-6576-4C1F-ABA2-CAE9FCCA8324}" dt="2022-10-24T08:01:11.443" v="2579"/>
          <ac:spMkLst>
            <pc:docMk/>
            <pc:sldMk cId="81780896" sldId="788"/>
            <ac:spMk id="133" creationId="{627495BB-C1DC-43E4-9483-C25281590C99}"/>
          </ac:spMkLst>
        </pc:spChg>
        <pc:spChg chg="mod">
          <ac:chgData name="Guillaume Le Sourd" userId="9b1026a2-f5f3-4ff5-a134-95c6cfad9e16" providerId="ADAL" clId="{4A873FC5-6576-4C1F-ABA2-CAE9FCCA8324}" dt="2022-10-24T08:01:11.443" v="2579"/>
          <ac:spMkLst>
            <pc:docMk/>
            <pc:sldMk cId="81780896" sldId="788"/>
            <ac:spMk id="134" creationId="{9989C40A-CABF-4687-87A1-91B1911C1944}"/>
          </ac:spMkLst>
        </pc:spChg>
        <pc:spChg chg="mod">
          <ac:chgData name="Guillaume Le Sourd" userId="9b1026a2-f5f3-4ff5-a134-95c6cfad9e16" providerId="ADAL" clId="{4A873FC5-6576-4C1F-ABA2-CAE9FCCA8324}" dt="2022-10-24T08:01:11.443" v="2579"/>
          <ac:spMkLst>
            <pc:docMk/>
            <pc:sldMk cId="81780896" sldId="788"/>
            <ac:spMk id="135" creationId="{E17A7CA9-0D47-46E6-89B8-E39336F27957}"/>
          </ac:spMkLst>
        </pc:spChg>
        <pc:spChg chg="mod">
          <ac:chgData name="Guillaume Le Sourd" userId="9b1026a2-f5f3-4ff5-a134-95c6cfad9e16" providerId="ADAL" clId="{4A873FC5-6576-4C1F-ABA2-CAE9FCCA8324}" dt="2022-10-24T08:01:11.443" v="2579"/>
          <ac:spMkLst>
            <pc:docMk/>
            <pc:sldMk cId="81780896" sldId="788"/>
            <ac:spMk id="136" creationId="{9D149096-98C1-471B-9269-EE9DAD52D997}"/>
          </ac:spMkLst>
        </pc:spChg>
        <pc:spChg chg="mod">
          <ac:chgData name="Guillaume Le Sourd" userId="9b1026a2-f5f3-4ff5-a134-95c6cfad9e16" providerId="ADAL" clId="{4A873FC5-6576-4C1F-ABA2-CAE9FCCA8324}" dt="2022-10-24T08:01:11.443" v="2579"/>
          <ac:spMkLst>
            <pc:docMk/>
            <pc:sldMk cId="81780896" sldId="788"/>
            <ac:spMk id="137" creationId="{C643B32C-CBB5-4539-9EA2-9975CAF03503}"/>
          </ac:spMkLst>
        </pc:spChg>
        <pc:spChg chg="mod">
          <ac:chgData name="Guillaume Le Sourd" userId="9b1026a2-f5f3-4ff5-a134-95c6cfad9e16" providerId="ADAL" clId="{4A873FC5-6576-4C1F-ABA2-CAE9FCCA8324}" dt="2022-10-24T08:01:11.443" v="2579"/>
          <ac:spMkLst>
            <pc:docMk/>
            <pc:sldMk cId="81780896" sldId="788"/>
            <ac:spMk id="138" creationId="{8981C0D3-FF11-45E9-AA2B-770991B17E03}"/>
          </ac:spMkLst>
        </pc:spChg>
        <pc:spChg chg="mod">
          <ac:chgData name="Guillaume Le Sourd" userId="9b1026a2-f5f3-4ff5-a134-95c6cfad9e16" providerId="ADAL" clId="{4A873FC5-6576-4C1F-ABA2-CAE9FCCA8324}" dt="2022-10-24T08:01:11.443" v="2579"/>
          <ac:spMkLst>
            <pc:docMk/>
            <pc:sldMk cId="81780896" sldId="788"/>
            <ac:spMk id="139" creationId="{7687924F-45EA-4716-9087-C5C766BA1A3D}"/>
          </ac:spMkLst>
        </pc:spChg>
        <pc:spChg chg="mod">
          <ac:chgData name="Guillaume Le Sourd" userId="9b1026a2-f5f3-4ff5-a134-95c6cfad9e16" providerId="ADAL" clId="{4A873FC5-6576-4C1F-ABA2-CAE9FCCA8324}" dt="2022-10-24T08:01:11.443" v="2579"/>
          <ac:spMkLst>
            <pc:docMk/>
            <pc:sldMk cId="81780896" sldId="788"/>
            <ac:spMk id="140" creationId="{222D44A2-5A55-45F6-BF9F-09BB0D29F690}"/>
          </ac:spMkLst>
        </pc:spChg>
        <pc:spChg chg="mod">
          <ac:chgData name="Guillaume Le Sourd" userId="9b1026a2-f5f3-4ff5-a134-95c6cfad9e16" providerId="ADAL" clId="{4A873FC5-6576-4C1F-ABA2-CAE9FCCA8324}" dt="2022-10-24T08:01:11.443" v="2579"/>
          <ac:spMkLst>
            <pc:docMk/>
            <pc:sldMk cId="81780896" sldId="788"/>
            <ac:spMk id="141" creationId="{E10BE9B8-AFCC-4F81-98B9-897010A96E03}"/>
          </ac:spMkLst>
        </pc:spChg>
        <pc:spChg chg="mod">
          <ac:chgData name="Guillaume Le Sourd" userId="9b1026a2-f5f3-4ff5-a134-95c6cfad9e16" providerId="ADAL" clId="{4A873FC5-6576-4C1F-ABA2-CAE9FCCA8324}" dt="2022-10-24T08:01:11.443" v="2579"/>
          <ac:spMkLst>
            <pc:docMk/>
            <pc:sldMk cId="81780896" sldId="788"/>
            <ac:spMk id="142" creationId="{4755D643-E7EF-4A76-9CDB-B5005ACC524E}"/>
          </ac:spMkLst>
        </pc:spChg>
        <pc:spChg chg="mod">
          <ac:chgData name="Guillaume Le Sourd" userId="9b1026a2-f5f3-4ff5-a134-95c6cfad9e16" providerId="ADAL" clId="{4A873FC5-6576-4C1F-ABA2-CAE9FCCA8324}" dt="2022-10-24T08:01:11.443" v="2579"/>
          <ac:spMkLst>
            <pc:docMk/>
            <pc:sldMk cId="81780896" sldId="788"/>
            <ac:spMk id="143" creationId="{FB1DF493-59D4-4DD7-BE88-4C072BF8B72C}"/>
          </ac:spMkLst>
        </pc:spChg>
        <pc:spChg chg="mod">
          <ac:chgData name="Guillaume Le Sourd" userId="9b1026a2-f5f3-4ff5-a134-95c6cfad9e16" providerId="ADAL" clId="{4A873FC5-6576-4C1F-ABA2-CAE9FCCA8324}" dt="2022-10-24T08:01:11.443" v="2579"/>
          <ac:spMkLst>
            <pc:docMk/>
            <pc:sldMk cId="81780896" sldId="788"/>
            <ac:spMk id="144" creationId="{8A237116-2F54-4B14-9556-9C2066DFFB40}"/>
          </ac:spMkLst>
        </pc:spChg>
        <pc:spChg chg="mod">
          <ac:chgData name="Guillaume Le Sourd" userId="9b1026a2-f5f3-4ff5-a134-95c6cfad9e16" providerId="ADAL" clId="{4A873FC5-6576-4C1F-ABA2-CAE9FCCA8324}" dt="2022-10-24T08:01:11.443" v="2579"/>
          <ac:spMkLst>
            <pc:docMk/>
            <pc:sldMk cId="81780896" sldId="788"/>
            <ac:spMk id="145" creationId="{A06A229E-C06E-42CB-A550-428FDCB56933}"/>
          </ac:spMkLst>
        </pc:spChg>
        <pc:spChg chg="mod">
          <ac:chgData name="Guillaume Le Sourd" userId="9b1026a2-f5f3-4ff5-a134-95c6cfad9e16" providerId="ADAL" clId="{4A873FC5-6576-4C1F-ABA2-CAE9FCCA8324}" dt="2022-10-24T08:01:11.443" v="2579"/>
          <ac:spMkLst>
            <pc:docMk/>
            <pc:sldMk cId="81780896" sldId="788"/>
            <ac:spMk id="146" creationId="{9C426E0B-7F92-47D8-A845-F683DAE9E982}"/>
          </ac:spMkLst>
        </pc:spChg>
        <pc:spChg chg="mod">
          <ac:chgData name="Guillaume Le Sourd" userId="9b1026a2-f5f3-4ff5-a134-95c6cfad9e16" providerId="ADAL" clId="{4A873FC5-6576-4C1F-ABA2-CAE9FCCA8324}" dt="2022-10-24T08:01:11.443" v="2579"/>
          <ac:spMkLst>
            <pc:docMk/>
            <pc:sldMk cId="81780896" sldId="788"/>
            <ac:spMk id="147" creationId="{F9ED1C25-757F-4849-86B4-6D9BC383121D}"/>
          </ac:spMkLst>
        </pc:spChg>
        <pc:spChg chg="mod">
          <ac:chgData name="Guillaume Le Sourd" userId="9b1026a2-f5f3-4ff5-a134-95c6cfad9e16" providerId="ADAL" clId="{4A873FC5-6576-4C1F-ABA2-CAE9FCCA8324}" dt="2022-10-24T08:01:11.443" v="2579"/>
          <ac:spMkLst>
            <pc:docMk/>
            <pc:sldMk cId="81780896" sldId="788"/>
            <ac:spMk id="148" creationId="{482E62FC-8A25-452A-BB6A-46B86F0FAB0A}"/>
          </ac:spMkLst>
        </pc:spChg>
        <pc:spChg chg="mod">
          <ac:chgData name="Guillaume Le Sourd" userId="9b1026a2-f5f3-4ff5-a134-95c6cfad9e16" providerId="ADAL" clId="{4A873FC5-6576-4C1F-ABA2-CAE9FCCA8324}" dt="2022-10-24T08:01:11.443" v="2579"/>
          <ac:spMkLst>
            <pc:docMk/>
            <pc:sldMk cId="81780896" sldId="788"/>
            <ac:spMk id="149" creationId="{6B9A5CBC-F2EB-4CD3-BADE-BD091D8BCDD1}"/>
          </ac:spMkLst>
        </pc:spChg>
        <pc:spChg chg="mod">
          <ac:chgData name="Guillaume Le Sourd" userId="9b1026a2-f5f3-4ff5-a134-95c6cfad9e16" providerId="ADAL" clId="{4A873FC5-6576-4C1F-ABA2-CAE9FCCA8324}" dt="2022-10-24T08:01:11.443" v="2579"/>
          <ac:spMkLst>
            <pc:docMk/>
            <pc:sldMk cId="81780896" sldId="788"/>
            <ac:spMk id="150" creationId="{9AB851BE-78F2-4A14-A848-807984488FF1}"/>
          </ac:spMkLst>
        </pc:spChg>
        <pc:spChg chg="mod">
          <ac:chgData name="Guillaume Le Sourd" userId="9b1026a2-f5f3-4ff5-a134-95c6cfad9e16" providerId="ADAL" clId="{4A873FC5-6576-4C1F-ABA2-CAE9FCCA8324}" dt="2022-10-24T08:01:11.443" v="2579"/>
          <ac:spMkLst>
            <pc:docMk/>
            <pc:sldMk cId="81780896" sldId="788"/>
            <ac:spMk id="151" creationId="{34FA86C4-73D7-4BF5-960E-7241FD40D606}"/>
          </ac:spMkLst>
        </pc:spChg>
        <pc:spChg chg="mod">
          <ac:chgData name="Guillaume Le Sourd" userId="9b1026a2-f5f3-4ff5-a134-95c6cfad9e16" providerId="ADAL" clId="{4A873FC5-6576-4C1F-ABA2-CAE9FCCA8324}" dt="2022-10-24T08:01:11.443" v="2579"/>
          <ac:spMkLst>
            <pc:docMk/>
            <pc:sldMk cId="81780896" sldId="788"/>
            <ac:spMk id="152" creationId="{62337735-111F-4F1D-A91E-1A8C40E9E51D}"/>
          </ac:spMkLst>
        </pc:spChg>
        <pc:spChg chg="mod">
          <ac:chgData name="Guillaume Le Sourd" userId="9b1026a2-f5f3-4ff5-a134-95c6cfad9e16" providerId="ADAL" clId="{4A873FC5-6576-4C1F-ABA2-CAE9FCCA8324}" dt="2022-10-24T08:01:11.443" v="2579"/>
          <ac:spMkLst>
            <pc:docMk/>
            <pc:sldMk cId="81780896" sldId="788"/>
            <ac:spMk id="153" creationId="{CD52AB6C-A353-40C4-B8CD-3509CBC16702}"/>
          </ac:spMkLst>
        </pc:spChg>
        <pc:spChg chg="mod">
          <ac:chgData name="Guillaume Le Sourd" userId="9b1026a2-f5f3-4ff5-a134-95c6cfad9e16" providerId="ADAL" clId="{4A873FC5-6576-4C1F-ABA2-CAE9FCCA8324}" dt="2022-10-24T08:01:11.443" v="2579"/>
          <ac:spMkLst>
            <pc:docMk/>
            <pc:sldMk cId="81780896" sldId="788"/>
            <ac:spMk id="154" creationId="{BB9CC6EC-F2E4-47BD-976E-3DC7C2736798}"/>
          </ac:spMkLst>
        </pc:spChg>
        <pc:spChg chg="mod">
          <ac:chgData name="Guillaume Le Sourd" userId="9b1026a2-f5f3-4ff5-a134-95c6cfad9e16" providerId="ADAL" clId="{4A873FC5-6576-4C1F-ABA2-CAE9FCCA8324}" dt="2022-10-24T08:01:11.443" v="2579"/>
          <ac:spMkLst>
            <pc:docMk/>
            <pc:sldMk cId="81780896" sldId="788"/>
            <ac:spMk id="155" creationId="{BE6D2E62-F14B-4D30-B413-32A5F42E416D}"/>
          </ac:spMkLst>
        </pc:spChg>
        <pc:spChg chg="mod">
          <ac:chgData name="Guillaume Le Sourd" userId="9b1026a2-f5f3-4ff5-a134-95c6cfad9e16" providerId="ADAL" clId="{4A873FC5-6576-4C1F-ABA2-CAE9FCCA8324}" dt="2022-10-24T08:01:11.443" v="2579"/>
          <ac:spMkLst>
            <pc:docMk/>
            <pc:sldMk cId="81780896" sldId="788"/>
            <ac:spMk id="156" creationId="{18E06748-0CD7-4FBB-8ECB-E69D6D56466F}"/>
          </ac:spMkLst>
        </pc:spChg>
        <pc:spChg chg="mod">
          <ac:chgData name="Guillaume Le Sourd" userId="9b1026a2-f5f3-4ff5-a134-95c6cfad9e16" providerId="ADAL" clId="{4A873FC5-6576-4C1F-ABA2-CAE9FCCA8324}" dt="2022-10-24T08:01:11.443" v="2579"/>
          <ac:spMkLst>
            <pc:docMk/>
            <pc:sldMk cId="81780896" sldId="788"/>
            <ac:spMk id="157" creationId="{54DE25AC-B241-47BD-B52D-14D555653C9A}"/>
          </ac:spMkLst>
        </pc:spChg>
        <pc:spChg chg="mod">
          <ac:chgData name="Guillaume Le Sourd" userId="9b1026a2-f5f3-4ff5-a134-95c6cfad9e16" providerId="ADAL" clId="{4A873FC5-6576-4C1F-ABA2-CAE9FCCA8324}" dt="2022-10-24T08:01:11.443" v="2579"/>
          <ac:spMkLst>
            <pc:docMk/>
            <pc:sldMk cId="81780896" sldId="788"/>
            <ac:spMk id="158" creationId="{7B48BAF6-CA11-4E95-A417-322F64DDFEC9}"/>
          </ac:spMkLst>
        </pc:spChg>
        <pc:spChg chg="mod">
          <ac:chgData name="Guillaume Le Sourd" userId="9b1026a2-f5f3-4ff5-a134-95c6cfad9e16" providerId="ADAL" clId="{4A873FC5-6576-4C1F-ABA2-CAE9FCCA8324}" dt="2022-10-24T08:01:11.443" v="2579"/>
          <ac:spMkLst>
            <pc:docMk/>
            <pc:sldMk cId="81780896" sldId="788"/>
            <ac:spMk id="159" creationId="{05BECB44-38C6-4297-8A26-BDB78851CDA0}"/>
          </ac:spMkLst>
        </pc:spChg>
        <pc:spChg chg="mod">
          <ac:chgData name="Guillaume Le Sourd" userId="9b1026a2-f5f3-4ff5-a134-95c6cfad9e16" providerId="ADAL" clId="{4A873FC5-6576-4C1F-ABA2-CAE9FCCA8324}" dt="2022-10-24T08:01:11.443" v="2579"/>
          <ac:spMkLst>
            <pc:docMk/>
            <pc:sldMk cId="81780896" sldId="788"/>
            <ac:spMk id="160" creationId="{4476AFE8-3121-4CD2-99A1-6A48DE49466D}"/>
          </ac:spMkLst>
        </pc:spChg>
        <pc:spChg chg="mod">
          <ac:chgData name="Guillaume Le Sourd" userId="9b1026a2-f5f3-4ff5-a134-95c6cfad9e16" providerId="ADAL" clId="{4A873FC5-6576-4C1F-ABA2-CAE9FCCA8324}" dt="2022-10-24T08:01:11.443" v="2579"/>
          <ac:spMkLst>
            <pc:docMk/>
            <pc:sldMk cId="81780896" sldId="788"/>
            <ac:spMk id="161" creationId="{EF11D4D9-DC97-494B-8AC7-0D3361761BF9}"/>
          </ac:spMkLst>
        </pc:spChg>
        <pc:spChg chg="mod">
          <ac:chgData name="Guillaume Le Sourd" userId="9b1026a2-f5f3-4ff5-a134-95c6cfad9e16" providerId="ADAL" clId="{4A873FC5-6576-4C1F-ABA2-CAE9FCCA8324}" dt="2022-10-24T08:01:11.443" v="2579"/>
          <ac:spMkLst>
            <pc:docMk/>
            <pc:sldMk cId="81780896" sldId="788"/>
            <ac:spMk id="162" creationId="{DE485B98-F8FD-4CF7-B123-06D1F659175B}"/>
          </ac:spMkLst>
        </pc:spChg>
        <pc:spChg chg="mod">
          <ac:chgData name="Guillaume Le Sourd" userId="9b1026a2-f5f3-4ff5-a134-95c6cfad9e16" providerId="ADAL" clId="{4A873FC5-6576-4C1F-ABA2-CAE9FCCA8324}" dt="2022-10-24T08:01:11.443" v="2579"/>
          <ac:spMkLst>
            <pc:docMk/>
            <pc:sldMk cId="81780896" sldId="788"/>
            <ac:spMk id="163" creationId="{FADCF588-5315-48BE-AA4B-E4EF32499AC9}"/>
          </ac:spMkLst>
        </pc:spChg>
        <pc:spChg chg="mod">
          <ac:chgData name="Guillaume Le Sourd" userId="9b1026a2-f5f3-4ff5-a134-95c6cfad9e16" providerId="ADAL" clId="{4A873FC5-6576-4C1F-ABA2-CAE9FCCA8324}" dt="2022-10-24T08:01:11.443" v="2579"/>
          <ac:spMkLst>
            <pc:docMk/>
            <pc:sldMk cId="81780896" sldId="788"/>
            <ac:spMk id="164" creationId="{D5BFC77D-306F-4626-988D-9C3FD1DF7C81}"/>
          </ac:spMkLst>
        </pc:spChg>
        <pc:spChg chg="mod">
          <ac:chgData name="Guillaume Le Sourd" userId="9b1026a2-f5f3-4ff5-a134-95c6cfad9e16" providerId="ADAL" clId="{4A873FC5-6576-4C1F-ABA2-CAE9FCCA8324}" dt="2022-10-24T08:01:11.443" v="2579"/>
          <ac:spMkLst>
            <pc:docMk/>
            <pc:sldMk cId="81780896" sldId="788"/>
            <ac:spMk id="165" creationId="{20068DC1-9802-4DAA-9982-7454B413FFAD}"/>
          </ac:spMkLst>
        </pc:spChg>
        <pc:spChg chg="mod">
          <ac:chgData name="Guillaume Le Sourd" userId="9b1026a2-f5f3-4ff5-a134-95c6cfad9e16" providerId="ADAL" clId="{4A873FC5-6576-4C1F-ABA2-CAE9FCCA8324}" dt="2022-10-24T08:01:11.443" v="2579"/>
          <ac:spMkLst>
            <pc:docMk/>
            <pc:sldMk cId="81780896" sldId="788"/>
            <ac:spMk id="166" creationId="{BE8DF2AA-2B2D-47A9-B4A6-409EECBBFD6B}"/>
          </ac:spMkLst>
        </pc:spChg>
        <pc:spChg chg="mod">
          <ac:chgData name="Guillaume Le Sourd" userId="9b1026a2-f5f3-4ff5-a134-95c6cfad9e16" providerId="ADAL" clId="{4A873FC5-6576-4C1F-ABA2-CAE9FCCA8324}" dt="2022-10-24T08:01:11.443" v="2579"/>
          <ac:spMkLst>
            <pc:docMk/>
            <pc:sldMk cId="81780896" sldId="788"/>
            <ac:spMk id="167" creationId="{B2FC2C3F-5072-469C-B822-BA2964A8E26A}"/>
          </ac:spMkLst>
        </pc:spChg>
        <pc:spChg chg="mod">
          <ac:chgData name="Guillaume Le Sourd" userId="9b1026a2-f5f3-4ff5-a134-95c6cfad9e16" providerId="ADAL" clId="{4A873FC5-6576-4C1F-ABA2-CAE9FCCA8324}" dt="2022-10-24T08:01:11.443" v="2579"/>
          <ac:spMkLst>
            <pc:docMk/>
            <pc:sldMk cId="81780896" sldId="788"/>
            <ac:spMk id="168" creationId="{0977AABF-5F09-40F5-9FFA-3FD11C35E7F8}"/>
          </ac:spMkLst>
        </pc:spChg>
        <pc:spChg chg="mod">
          <ac:chgData name="Guillaume Le Sourd" userId="9b1026a2-f5f3-4ff5-a134-95c6cfad9e16" providerId="ADAL" clId="{4A873FC5-6576-4C1F-ABA2-CAE9FCCA8324}" dt="2022-10-24T08:01:11.443" v="2579"/>
          <ac:spMkLst>
            <pc:docMk/>
            <pc:sldMk cId="81780896" sldId="788"/>
            <ac:spMk id="169" creationId="{3B105DFF-AC8A-41FE-B22C-4D94BC1EFCD3}"/>
          </ac:spMkLst>
        </pc:spChg>
        <pc:spChg chg="mod">
          <ac:chgData name="Guillaume Le Sourd" userId="9b1026a2-f5f3-4ff5-a134-95c6cfad9e16" providerId="ADAL" clId="{4A873FC5-6576-4C1F-ABA2-CAE9FCCA8324}" dt="2022-10-24T08:01:11.443" v="2579"/>
          <ac:spMkLst>
            <pc:docMk/>
            <pc:sldMk cId="81780896" sldId="788"/>
            <ac:spMk id="170" creationId="{6BE328C1-2E58-4417-A1C2-36B3E53138F2}"/>
          </ac:spMkLst>
        </pc:spChg>
        <pc:spChg chg="mod">
          <ac:chgData name="Guillaume Le Sourd" userId="9b1026a2-f5f3-4ff5-a134-95c6cfad9e16" providerId="ADAL" clId="{4A873FC5-6576-4C1F-ABA2-CAE9FCCA8324}" dt="2022-10-24T08:01:11.443" v="2579"/>
          <ac:spMkLst>
            <pc:docMk/>
            <pc:sldMk cId="81780896" sldId="788"/>
            <ac:spMk id="171" creationId="{1A6D9000-8BD4-428E-9893-83C2A4C64826}"/>
          </ac:spMkLst>
        </pc:spChg>
        <pc:spChg chg="mod">
          <ac:chgData name="Guillaume Le Sourd" userId="9b1026a2-f5f3-4ff5-a134-95c6cfad9e16" providerId="ADAL" clId="{4A873FC5-6576-4C1F-ABA2-CAE9FCCA8324}" dt="2022-10-24T08:01:11.443" v="2579"/>
          <ac:spMkLst>
            <pc:docMk/>
            <pc:sldMk cId="81780896" sldId="788"/>
            <ac:spMk id="172" creationId="{F20C47D8-A854-4D3E-A4B1-BBC39CF73D49}"/>
          </ac:spMkLst>
        </pc:spChg>
        <pc:spChg chg="mod">
          <ac:chgData name="Guillaume Le Sourd" userId="9b1026a2-f5f3-4ff5-a134-95c6cfad9e16" providerId="ADAL" clId="{4A873FC5-6576-4C1F-ABA2-CAE9FCCA8324}" dt="2022-10-24T08:01:11.443" v="2579"/>
          <ac:spMkLst>
            <pc:docMk/>
            <pc:sldMk cId="81780896" sldId="788"/>
            <ac:spMk id="173" creationId="{EED6784B-3DB9-4BC8-8156-02426FAF86C1}"/>
          </ac:spMkLst>
        </pc:spChg>
        <pc:spChg chg="mod">
          <ac:chgData name="Guillaume Le Sourd" userId="9b1026a2-f5f3-4ff5-a134-95c6cfad9e16" providerId="ADAL" clId="{4A873FC5-6576-4C1F-ABA2-CAE9FCCA8324}" dt="2022-10-24T08:01:11.443" v="2579"/>
          <ac:spMkLst>
            <pc:docMk/>
            <pc:sldMk cId="81780896" sldId="788"/>
            <ac:spMk id="174" creationId="{D2A21A6B-26E2-41C0-8989-6DA0AC836078}"/>
          </ac:spMkLst>
        </pc:spChg>
        <pc:spChg chg="mod">
          <ac:chgData name="Guillaume Le Sourd" userId="9b1026a2-f5f3-4ff5-a134-95c6cfad9e16" providerId="ADAL" clId="{4A873FC5-6576-4C1F-ABA2-CAE9FCCA8324}" dt="2022-10-24T08:01:11.443" v="2579"/>
          <ac:spMkLst>
            <pc:docMk/>
            <pc:sldMk cId="81780896" sldId="788"/>
            <ac:spMk id="175" creationId="{F8388BDA-97BC-40A8-94EA-A321CD4B88CA}"/>
          </ac:spMkLst>
        </pc:spChg>
        <pc:spChg chg="mod">
          <ac:chgData name="Guillaume Le Sourd" userId="9b1026a2-f5f3-4ff5-a134-95c6cfad9e16" providerId="ADAL" clId="{4A873FC5-6576-4C1F-ABA2-CAE9FCCA8324}" dt="2022-10-24T08:01:11.443" v="2579"/>
          <ac:spMkLst>
            <pc:docMk/>
            <pc:sldMk cId="81780896" sldId="788"/>
            <ac:spMk id="176" creationId="{D9C3DF36-F0DA-4D36-BE08-F4D8454FBAA0}"/>
          </ac:spMkLst>
        </pc:spChg>
        <pc:spChg chg="mod">
          <ac:chgData name="Guillaume Le Sourd" userId="9b1026a2-f5f3-4ff5-a134-95c6cfad9e16" providerId="ADAL" clId="{4A873FC5-6576-4C1F-ABA2-CAE9FCCA8324}" dt="2022-10-24T08:01:11.443" v="2579"/>
          <ac:spMkLst>
            <pc:docMk/>
            <pc:sldMk cId="81780896" sldId="788"/>
            <ac:spMk id="177" creationId="{72158CB1-758A-44AB-9484-31CBB0650051}"/>
          </ac:spMkLst>
        </pc:spChg>
        <pc:spChg chg="mod">
          <ac:chgData name="Guillaume Le Sourd" userId="9b1026a2-f5f3-4ff5-a134-95c6cfad9e16" providerId="ADAL" clId="{4A873FC5-6576-4C1F-ABA2-CAE9FCCA8324}" dt="2022-10-24T08:01:11.443" v="2579"/>
          <ac:spMkLst>
            <pc:docMk/>
            <pc:sldMk cId="81780896" sldId="788"/>
            <ac:spMk id="178" creationId="{67644C35-60D8-4567-AAA7-25D3CD669F8A}"/>
          </ac:spMkLst>
        </pc:spChg>
        <pc:spChg chg="mod">
          <ac:chgData name="Guillaume Le Sourd" userId="9b1026a2-f5f3-4ff5-a134-95c6cfad9e16" providerId="ADAL" clId="{4A873FC5-6576-4C1F-ABA2-CAE9FCCA8324}" dt="2022-10-24T08:01:11.443" v="2579"/>
          <ac:spMkLst>
            <pc:docMk/>
            <pc:sldMk cId="81780896" sldId="788"/>
            <ac:spMk id="179" creationId="{F3A168DB-06C8-4755-84F5-E5D9118C8D91}"/>
          </ac:spMkLst>
        </pc:spChg>
        <pc:spChg chg="mod">
          <ac:chgData name="Guillaume Le Sourd" userId="9b1026a2-f5f3-4ff5-a134-95c6cfad9e16" providerId="ADAL" clId="{4A873FC5-6576-4C1F-ABA2-CAE9FCCA8324}" dt="2022-10-24T08:01:11.443" v="2579"/>
          <ac:spMkLst>
            <pc:docMk/>
            <pc:sldMk cId="81780896" sldId="788"/>
            <ac:spMk id="180" creationId="{1D39A8D0-26AF-41FF-AD99-0063306AEC6A}"/>
          </ac:spMkLst>
        </pc:spChg>
        <pc:spChg chg="mod">
          <ac:chgData name="Guillaume Le Sourd" userId="9b1026a2-f5f3-4ff5-a134-95c6cfad9e16" providerId="ADAL" clId="{4A873FC5-6576-4C1F-ABA2-CAE9FCCA8324}" dt="2022-10-24T08:01:11.443" v="2579"/>
          <ac:spMkLst>
            <pc:docMk/>
            <pc:sldMk cId="81780896" sldId="788"/>
            <ac:spMk id="181" creationId="{4993FD84-FA85-4EAB-8FFC-B41101492CD4}"/>
          </ac:spMkLst>
        </pc:spChg>
        <pc:spChg chg="mod">
          <ac:chgData name="Guillaume Le Sourd" userId="9b1026a2-f5f3-4ff5-a134-95c6cfad9e16" providerId="ADAL" clId="{4A873FC5-6576-4C1F-ABA2-CAE9FCCA8324}" dt="2022-10-24T08:01:11.443" v="2579"/>
          <ac:spMkLst>
            <pc:docMk/>
            <pc:sldMk cId="81780896" sldId="788"/>
            <ac:spMk id="182" creationId="{F16708D2-7A44-45F5-BB4A-B43D54BDDBB5}"/>
          </ac:spMkLst>
        </pc:spChg>
        <pc:spChg chg="mod">
          <ac:chgData name="Guillaume Le Sourd" userId="9b1026a2-f5f3-4ff5-a134-95c6cfad9e16" providerId="ADAL" clId="{4A873FC5-6576-4C1F-ABA2-CAE9FCCA8324}" dt="2022-10-24T08:01:11.443" v="2579"/>
          <ac:spMkLst>
            <pc:docMk/>
            <pc:sldMk cId="81780896" sldId="788"/>
            <ac:spMk id="183" creationId="{4FE285DD-8465-43CC-A8F2-A0944036DB24}"/>
          </ac:spMkLst>
        </pc:spChg>
        <pc:spChg chg="mod">
          <ac:chgData name="Guillaume Le Sourd" userId="9b1026a2-f5f3-4ff5-a134-95c6cfad9e16" providerId="ADAL" clId="{4A873FC5-6576-4C1F-ABA2-CAE9FCCA8324}" dt="2022-10-24T08:01:11.443" v="2579"/>
          <ac:spMkLst>
            <pc:docMk/>
            <pc:sldMk cId="81780896" sldId="788"/>
            <ac:spMk id="184" creationId="{4B2BFB54-69EF-4769-9DA0-864178411890}"/>
          </ac:spMkLst>
        </pc:spChg>
        <pc:spChg chg="mod">
          <ac:chgData name="Guillaume Le Sourd" userId="9b1026a2-f5f3-4ff5-a134-95c6cfad9e16" providerId="ADAL" clId="{4A873FC5-6576-4C1F-ABA2-CAE9FCCA8324}" dt="2022-10-24T08:01:11.443" v="2579"/>
          <ac:spMkLst>
            <pc:docMk/>
            <pc:sldMk cId="81780896" sldId="788"/>
            <ac:spMk id="185" creationId="{C4B35760-F97D-48F9-900C-043DA0709C08}"/>
          </ac:spMkLst>
        </pc:spChg>
        <pc:spChg chg="mod">
          <ac:chgData name="Guillaume Le Sourd" userId="9b1026a2-f5f3-4ff5-a134-95c6cfad9e16" providerId="ADAL" clId="{4A873FC5-6576-4C1F-ABA2-CAE9FCCA8324}" dt="2022-10-24T08:01:11.443" v="2579"/>
          <ac:spMkLst>
            <pc:docMk/>
            <pc:sldMk cId="81780896" sldId="788"/>
            <ac:spMk id="186" creationId="{D5D3F108-279D-43B3-987E-A7B194A036F7}"/>
          </ac:spMkLst>
        </pc:spChg>
        <pc:spChg chg="mod">
          <ac:chgData name="Guillaume Le Sourd" userId="9b1026a2-f5f3-4ff5-a134-95c6cfad9e16" providerId="ADAL" clId="{4A873FC5-6576-4C1F-ABA2-CAE9FCCA8324}" dt="2022-10-24T08:01:11.443" v="2579"/>
          <ac:spMkLst>
            <pc:docMk/>
            <pc:sldMk cId="81780896" sldId="788"/>
            <ac:spMk id="187" creationId="{CDC28971-B038-439E-BCAC-942BA36F9C58}"/>
          </ac:spMkLst>
        </pc:spChg>
        <pc:spChg chg="mod">
          <ac:chgData name="Guillaume Le Sourd" userId="9b1026a2-f5f3-4ff5-a134-95c6cfad9e16" providerId="ADAL" clId="{4A873FC5-6576-4C1F-ABA2-CAE9FCCA8324}" dt="2022-10-24T08:01:11.443" v="2579"/>
          <ac:spMkLst>
            <pc:docMk/>
            <pc:sldMk cId="81780896" sldId="788"/>
            <ac:spMk id="188" creationId="{3971535D-B280-44A8-B1B7-EE6BD4A1EBD8}"/>
          </ac:spMkLst>
        </pc:spChg>
        <pc:spChg chg="mod">
          <ac:chgData name="Guillaume Le Sourd" userId="9b1026a2-f5f3-4ff5-a134-95c6cfad9e16" providerId="ADAL" clId="{4A873FC5-6576-4C1F-ABA2-CAE9FCCA8324}" dt="2022-10-24T08:01:11.443" v="2579"/>
          <ac:spMkLst>
            <pc:docMk/>
            <pc:sldMk cId="81780896" sldId="788"/>
            <ac:spMk id="189" creationId="{0CCF53E6-1D4C-4C80-9283-8112DFDFB152}"/>
          </ac:spMkLst>
        </pc:spChg>
        <pc:spChg chg="mod">
          <ac:chgData name="Guillaume Le Sourd" userId="9b1026a2-f5f3-4ff5-a134-95c6cfad9e16" providerId="ADAL" clId="{4A873FC5-6576-4C1F-ABA2-CAE9FCCA8324}" dt="2022-10-24T08:01:11.443" v="2579"/>
          <ac:spMkLst>
            <pc:docMk/>
            <pc:sldMk cId="81780896" sldId="788"/>
            <ac:spMk id="190" creationId="{2DC1C22A-08BE-4F4E-8965-DABBC13BDF00}"/>
          </ac:spMkLst>
        </pc:spChg>
        <pc:spChg chg="mod">
          <ac:chgData name="Guillaume Le Sourd" userId="9b1026a2-f5f3-4ff5-a134-95c6cfad9e16" providerId="ADAL" clId="{4A873FC5-6576-4C1F-ABA2-CAE9FCCA8324}" dt="2022-10-24T08:01:11.443" v="2579"/>
          <ac:spMkLst>
            <pc:docMk/>
            <pc:sldMk cId="81780896" sldId="788"/>
            <ac:spMk id="191" creationId="{6300CB69-1A28-4FC3-BFB6-DBD74DF210F7}"/>
          </ac:spMkLst>
        </pc:spChg>
        <pc:spChg chg="mod">
          <ac:chgData name="Guillaume Le Sourd" userId="9b1026a2-f5f3-4ff5-a134-95c6cfad9e16" providerId="ADAL" clId="{4A873FC5-6576-4C1F-ABA2-CAE9FCCA8324}" dt="2022-10-24T08:01:11.443" v="2579"/>
          <ac:spMkLst>
            <pc:docMk/>
            <pc:sldMk cId="81780896" sldId="788"/>
            <ac:spMk id="192" creationId="{089FFB74-2405-4943-8ED8-26770E674B38}"/>
          </ac:spMkLst>
        </pc:spChg>
        <pc:spChg chg="mod">
          <ac:chgData name="Guillaume Le Sourd" userId="9b1026a2-f5f3-4ff5-a134-95c6cfad9e16" providerId="ADAL" clId="{4A873FC5-6576-4C1F-ABA2-CAE9FCCA8324}" dt="2022-10-24T08:01:11.443" v="2579"/>
          <ac:spMkLst>
            <pc:docMk/>
            <pc:sldMk cId="81780896" sldId="788"/>
            <ac:spMk id="193" creationId="{2E019D19-1C91-48B2-ACAF-7E9A62F04305}"/>
          </ac:spMkLst>
        </pc:spChg>
        <pc:spChg chg="mod">
          <ac:chgData name="Guillaume Le Sourd" userId="9b1026a2-f5f3-4ff5-a134-95c6cfad9e16" providerId="ADAL" clId="{4A873FC5-6576-4C1F-ABA2-CAE9FCCA8324}" dt="2022-10-24T08:01:11.443" v="2579"/>
          <ac:spMkLst>
            <pc:docMk/>
            <pc:sldMk cId="81780896" sldId="788"/>
            <ac:spMk id="194" creationId="{85522171-800D-4FEC-9CAE-6D23B43227BE}"/>
          </ac:spMkLst>
        </pc:spChg>
        <pc:spChg chg="mod">
          <ac:chgData name="Guillaume Le Sourd" userId="9b1026a2-f5f3-4ff5-a134-95c6cfad9e16" providerId="ADAL" clId="{4A873FC5-6576-4C1F-ABA2-CAE9FCCA8324}" dt="2022-10-24T08:01:11.443" v="2579"/>
          <ac:spMkLst>
            <pc:docMk/>
            <pc:sldMk cId="81780896" sldId="788"/>
            <ac:spMk id="195" creationId="{BE9632AE-9D68-4EEC-87D6-B9538D494F43}"/>
          </ac:spMkLst>
        </pc:spChg>
        <pc:spChg chg="mod">
          <ac:chgData name="Guillaume Le Sourd" userId="9b1026a2-f5f3-4ff5-a134-95c6cfad9e16" providerId="ADAL" clId="{4A873FC5-6576-4C1F-ABA2-CAE9FCCA8324}" dt="2022-10-24T08:01:11.443" v="2579"/>
          <ac:spMkLst>
            <pc:docMk/>
            <pc:sldMk cId="81780896" sldId="788"/>
            <ac:spMk id="196" creationId="{C8F9AC57-61E1-4722-8BB8-910948359C58}"/>
          </ac:spMkLst>
        </pc:spChg>
        <pc:spChg chg="mod">
          <ac:chgData name="Guillaume Le Sourd" userId="9b1026a2-f5f3-4ff5-a134-95c6cfad9e16" providerId="ADAL" clId="{4A873FC5-6576-4C1F-ABA2-CAE9FCCA8324}" dt="2022-10-24T08:01:11.443" v="2579"/>
          <ac:spMkLst>
            <pc:docMk/>
            <pc:sldMk cId="81780896" sldId="788"/>
            <ac:spMk id="197" creationId="{5323FE38-8280-4C23-A5CC-2D4E39FD954C}"/>
          </ac:spMkLst>
        </pc:spChg>
        <pc:spChg chg="mod">
          <ac:chgData name="Guillaume Le Sourd" userId="9b1026a2-f5f3-4ff5-a134-95c6cfad9e16" providerId="ADAL" clId="{4A873FC5-6576-4C1F-ABA2-CAE9FCCA8324}" dt="2022-10-24T08:01:11.443" v="2579"/>
          <ac:spMkLst>
            <pc:docMk/>
            <pc:sldMk cId="81780896" sldId="788"/>
            <ac:spMk id="198" creationId="{60CFE9AF-921E-401F-B5E9-9C578B0A8A54}"/>
          </ac:spMkLst>
        </pc:spChg>
        <pc:spChg chg="mod">
          <ac:chgData name="Guillaume Le Sourd" userId="9b1026a2-f5f3-4ff5-a134-95c6cfad9e16" providerId="ADAL" clId="{4A873FC5-6576-4C1F-ABA2-CAE9FCCA8324}" dt="2022-10-24T08:01:11.443" v="2579"/>
          <ac:spMkLst>
            <pc:docMk/>
            <pc:sldMk cId="81780896" sldId="788"/>
            <ac:spMk id="199" creationId="{EEE815FC-9F79-44EE-9CB6-10528561A733}"/>
          </ac:spMkLst>
        </pc:spChg>
        <pc:spChg chg="mod">
          <ac:chgData name="Guillaume Le Sourd" userId="9b1026a2-f5f3-4ff5-a134-95c6cfad9e16" providerId="ADAL" clId="{4A873FC5-6576-4C1F-ABA2-CAE9FCCA8324}" dt="2022-10-24T08:01:11.443" v="2579"/>
          <ac:spMkLst>
            <pc:docMk/>
            <pc:sldMk cId="81780896" sldId="788"/>
            <ac:spMk id="200" creationId="{E781B3B2-75BE-4FA4-A761-E71478206FAD}"/>
          </ac:spMkLst>
        </pc:spChg>
        <pc:spChg chg="mod">
          <ac:chgData name="Guillaume Le Sourd" userId="9b1026a2-f5f3-4ff5-a134-95c6cfad9e16" providerId="ADAL" clId="{4A873FC5-6576-4C1F-ABA2-CAE9FCCA8324}" dt="2022-10-24T08:01:11.443" v="2579"/>
          <ac:spMkLst>
            <pc:docMk/>
            <pc:sldMk cId="81780896" sldId="788"/>
            <ac:spMk id="201" creationId="{DB65318C-2A11-480E-900C-842BE0A1A665}"/>
          </ac:spMkLst>
        </pc:spChg>
        <pc:spChg chg="mod">
          <ac:chgData name="Guillaume Le Sourd" userId="9b1026a2-f5f3-4ff5-a134-95c6cfad9e16" providerId="ADAL" clId="{4A873FC5-6576-4C1F-ABA2-CAE9FCCA8324}" dt="2022-10-24T08:01:11.443" v="2579"/>
          <ac:spMkLst>
            <pc:docMk/>
            <pc:sldMk cId="81780896" sldId="788"/>
            <ac:spMk id="202" creationId="{D0A69A55-964D-4C97-A117-817EE0E59484}"/>
          </ac:spMkLst>
        </pc:spChg>
        <pc:spChg chg="mod">
          <ac:chgData name="Guillaume Le Sourd" userId="9b1026a2-f5f3-4ff5-a134-95c6cfad9e16" providerId="ADAL" clId="{4A873FC5-6576-4C1F-ABA2-CAE9FCCA8324}" dt="2022-10-24T08:01:11.443" v="2579"/>
          <ac:spMkLst>
            <pc:docMk/>
            <pc:sldMk cId="81780896" sldId="788"/>
            <ac:spMk id="203" creationId="{CD8CC474-A481-434D-B8BA-7BD8A0A9FEB8}"/>
          </ac:spMkLst>
        </pc:spChg>
        <pc:spChg chg="mod">
          <ac:chgData name="Guillaume Le Sourd" userId="9b1026a2-f5f3-4ff5-a134-95c6cfad9e16" providerId="ADAL" clId="{4A873FC5-6576-4C1F-ABA2-CAE9FCCA8324}" dt="2022-10-24T08:01:11.443" v="2579"/>
          <ac:spMkLst>
            <pc:docMk/>
            <pc:sldMk cId="81780896" sldId="788"/>
            <ac:spMk id="204" creationId="{409B245E-7164-40B1-BBA1-9C652431D608}"/>
          </ac:spMkLst>
        </pc:spChg>
        <pc:spChg chg="mod">
          <ac:chgData name="Guillaume Le Sourd" userId="9b1026a2-f5f3-4ff5-a134-95c6cfad9e16" providerId="ADAL" clId="{4A873FC5-6576-4C1F-ABA2-CAE9FCCA8324}" dt="2022-10-24T08:01:11.443" v="2579"/>
          <ac:spMkLst>
            <pc:docMk/>
            <pc:sldMk cId="81780896" sldId="788"/>
            <ac:spMk id="205" creationId="{833E6151-C543-457C-8D7E-DF28F42AAD82}"/>
          </ac:spMkLst>
        </pc:spChg>
        <pc:spChg chg="mod">
          <ac:chgData name="Guillaume Le Sourd" userId="9b1026a2-f5f3-4ff5-a134-95c6cfad9e16" providerId="ADAL" clId="{4A873FC5-6576-4C1F-ABA2-CAE9FCCA8324}" dt="2022-10-24T08:01:26.720" v="2589"/>
          <ac:spMkLst>
            <pc:docMk/>
            <pc:sldMk cId="81780896" sldId="788"/>
            <ac:spMk id="209" creationId="{E4D674BC-5BC0-4C6D-ADE2-AFC0B6741F92}"/>
          </ac:spMkLst>
        </pc:spChg>
        <pc:spChg chg="mod">
          <ac:chgData name="Guillaume Le Sourd" userId="9b1026a2-f5f3-4ff5-a134-95c6cfad9e16" providerId="ADAL" clId="{4A873FC5-6576-4C1F-ABA2-CAE9FCCA8324}" dt="2022-10-24T08:01:26.720" v="2589"/>
          <ac:spMkLst>
            <pc:docMk/>
            <pc:sldMk cId="81780896" sldId="788"/>
            <ac:spMk id="211" creationId="{2B2EC4E7-6DA0-4C8D-BFD9-36F99A637FEA}"/>
          </ac:spMkLst>
        </pc:spChg>
        <pc:spChg chg="mod">
          <ac:chgData name="Guillaume Le Sourd" userId="9b1026a2-f5f3-4ff5-a134-95c6cfad9e16" providerId="ADAL" clId="{4A873FC5-6576-4C1F-ABA2-CAE9FCCA8324}" dt="2022-10-24T08:01:26.720" v="2589"/>
          <ac:spMkLst>
            <pc:docMk/>
            <pc:sldMk cId="81780896" sldId="788"/>
            <ac:spMk id="212" creationId="{60906BC2-8097-4654-8DC7-B9D036582535}"/>
          </ac:spMkLst>
        </pc:spChg>
        <pc:spChg chg="mod">
          <ac:chgData name="Guillaume Le Sourd" userId="9b1026a2-f5f3-4ff5-a134-95c6cfad9e16" providerId="ADAL" clId="{4A873FC5-6576-4C1F-ABA2-CAE9FCCA8324}" dt="2022-10-24T08:01:26.720" v="2589"/>
          <ac:spMkLst>
            <pc:docMk/>
            <pc:sldMk cId="81780896" sldId="788"/>
            <ac:spMk id="213" creationId="{FF2533BE-6700-43D7-B281-30ECEA435752}"/>
          </ac:spMkLst>
        </pc:spChg>
        <pc:spChg chg="mod">
          <ac:chgData name="Guillaume Le Sourd" userId="9b1026a2-f5f3-4ff5-a134-95c6cfad9e16" providerId="ADAL" clId="{4A873FC5-6576-4C1F-ABA2-CAE9FCCA8324}" dt="2022-10-24T08:01:26.720" v="2589"/>
          <ac:spMkLst>
            <pc:docMk/>
            <pc:sldMk cId="81780896" sldId="788"/>
            <ac:spMk id="214" creationId="{377E6B3F-C8AC-4742-94C9-9EB9FE488FF1}"/>
          </ac:spMkLst>
        </pc:spChg>
        <pc:spChg chg="mod">
          <ac:chgData name="Guillaume Le Sourd" userId="9b1026a2-f5f3-4ff5-a134-95c6cfad9e16" providerId="ADAL" clId="{4A873FC5-6576-4C1F-ABA2-CAE9FCCA8324}" dt="2022-10-24T08:01:26.720" v="2589"/>
          <ac:spMkLst>
            <pc:docMk/>
            <pc:sldMk cId="81780896" sldId="788"/>
            <ac:spMk id="215" creationId="{F44B509D-2ADB-4762-8454-A52DDBEE8C57}"/>
          </ac:spMkLst>
        </pc:spChg>
        <pc:spChg chg="mod">
          <ac:chgData name="Guillaume Le Sourd" userId="9b1026a2-f5f3-4ff5-a134-95c6cfad9e16" providerId="ADAL" clId="{4A873FC5-6576-4C1F-ABA2-CAE9FCCA8324}" dt="2022-10-24T08:01:26.720" v="2589"/>
          <ac:spMkLst>
            <pc:docMk/>
            <pc:sldMk cId="81780896" sldId="788"/>
            <ac:spMk id="216" creationId="{6988C32D-4616-44EC-B09B-AC076F92B093}"/>
          </ac:spMkLst>
        </pc:spChg>
        <pc:spChg chg="mod">
          <ac:chgData name="Guillaume Le Sourd" userId="9b1026a2-f5f3-4ff5-a134-95c6cfad9e16" providerId="ADAL" clId="{4A873FC5-6576-4C1F-ABA2-CAE9FCCA8324}" dt="2022-10-24T08:01:26.720" v="2589"/>
          <ac:spMkLst>
            <pc:docMk/>
            <pc:sldMk cId="81780896" sldId="788"/>
            <ac:spMk id="217" creationId="{FEA64600-FC8F-4A9B-8AA2-C20C3570863C}"/>
          </ac:spMkLst>
        </pc:spChg>
        <pc:spChg chg="mod">
          <ac:chgData name="Guillaume Le Sourd" userId="9b1026a2-f5f3-4ff5-a134-95c6cfad9e16" providerId="ADAL" clId="{4A873FC5-6576-4C1F-ABA2-CAE9FCCA8324}" dt="2022-10-24T08:01:26.720" v="2589"/>
          <ac:spMkLst>
            <pc:docMk/>
            <pc:sldMk cId="81780896" sldId="788"/>
            <ac:spMk id="218" creationId="{DC899811-5F40-4EA7-8E74-DA67366F73D3}"/>
          </ac:spMkLst>
        </pc:spChg>
        <pc:spChg chg="mod">
          <ac:chgData name="Guillaume Le Sourd" userId="9b1026a2-f5f3-4ff5-a134-95c6cfad9e16" providerId="ADAL" clId="{4A873FC5-6576-4C1F-ABA2-CAE9FCCA8324}" dt="2022-10-24T08:01:26.720" v="2589"/>
          <ac:spMkLst>
            <pc:docMk/>
            <pc:sldMk cId="81780896" sldId="788"/>
            <ac:spMk id="219" creationId="{8CF9FBA5-46CC-48A3-8F8C-61AF6A7543C9}"/>
          </ac:spMkLst>
        </pc:spChg>
        <pc:spChg chg="mod">
          <ac:chgData name="Guillaume Le Sourd" userId="9b1026a2-f5f3-4ff5-a134-95c6cfad9e16" providerId="ADAL" clId="{4A873FC5-6576-4C1F-ABA2-CAE9FCCA8324}" dt="2022-10-24T08:01:26.720" v="2589"/>
          <ac:spMkLst>
            <pc:docMk/>
            <pc:sldMk cId="81780896" sldId="788"/>
            <ac:spMk id="220" creationId="{E112417E-BDF9-4AB9-8931-28F6904B0505}"/>
          </ac:spMkLst>
        </pc:spChg>
        <pc:spChg chg="mod">
          <ac:chgData name="Guillaume Le Sourd" userId="9b1026a2-f5f3-4ff5-a134-95c6cfad9e16" providerId="ADAL" clId="{4A873FC5-6576-4C1F-ABA2-CAE9FCCA8324}" dt="2022-10-24T08:01:26.720" v="2589"/>
          <ac:spMkLst>
            <pc:docMk/>
            <pc:sldMk cId="81780896" sldId="788"/>
            <ac:spMk id="221" creationId="{D5AA03F4-0EE7-4B45-A750-E426240D3981}"/>
          </ac:spMkLst>
        </pc:spChg>
        <pc:spChg chg="mod">
          <ac:chgData name="Guillaume Le Sourd" userId="9b1026a2-f5f3-4ff5-a134-95c6cfad9e16" providerId="ADAL" clId="{4A873FC5-6576-4C1F-ABA2-CAE9FCCA8324}" dt="2022-10-24T08:01:26.720" v="2589"/>
          <ac:spMkLst>
            <pc:docMk/>
            <pc:sldMk cId="81780896" sldId="788"/>
            <ac:spMk id="222" creationId="{3DBA6DA6-2D06-44D8-9B14-F815C1F4C77B}"/>
          </ac:spMkLst>
        </pc:spChg>
        <pc:spChg chg="mod">
          <ac:chgData name="Guillaume Le Sourd" userId="9b1026a2-f5f3-4ff5-a134-95c6cfad9e16" providerId="ADAL" clId="{4A873FC5-6576-4C1F-ABA2-CAE9FCCA8324}" dt="2022-10-24T08:01:26.720" v="2589"/>
          <ac:spMkLst>
            <pc:docMk/>
            <pc:sldMk cId="81780896" sldId="788"/>
            <ac:spMk id="223" creationId="{BDA32CA8-602D-4F09-B263-078AD45096BF}"/>
          </ac:spMkLst>
        </pc:spChg>
        <pc:spChg chg="mod">
          <ac:chgData name="Guillaume Le Sourd" userId="9b1026a2-f5f3-4ff5-a134-95c6cfad9e16" providerId="ADAL" clId="{4A873FC5-6576-4C1F-ABA2-CAE9FCCA8324}" dt="2022-10-24T08:01:26.720" v="2589"/>
          <ac:spMkLst>
            <pc:docMk/>
            <pc:sldMk cId="81780896" sldId="788"/>
            <ac:spMk id="224" creationId="{0EC290FE-9B4E-404D-888A-22AC4BBE6757}"/>
          </ac:spMkLst>
        </pc:spChg>
        <pc:spChg chg="mod">
          <ac:chgData name="Guillaume Le Sourd" userId="9b1026a2-f5f3-4ff5-a134-95c6cfad9e16" providerId="ADAL" clId="{4A873FC5-6576-4C1F-ABA2-CAE9FCCA8324}" dt="2022-10-24T08:01:26.720" v="2589"/>
          <ac:spMkLst>
            <pc:docMk/>
            <pc:sldMk cId="81780896" sldId="788"/>
            <ac:spMk id="225" creationId="{341ADF5E-7803-4414-86B2-59C8E9ACB77F}"/>
          </ac:spMkLst>
        </pc:spChg>
        <pc:spChg chg="mod">
          <ac:chgData name="Guillaume Le Sourd" userId="9b1026a2-f5f3-4ff5-a134-95c6cfad9e16" providerId="ADAL" clId="{4A873FC5-6576-4C1F-ABA2-CAE9FCCA8324}" dt="2022-10-24T08:01:26.720" v="2589"/>
          <ac:spMkLst>
            <pc:docMk/>
            <pc:sldMk cId="81780896" sldId="788"/>
            <ac:spMk id="226" creationId="{EDB5A18D-F49C-4CAA-9830-EFF209ABC607}"/>
          </ac:spMkLst>
        </pc:spChg>
        <pc:spChg chg="mod">
          <ac:chgData name="Guillaume Le Sourd" userId="9b1026a2-f5f3-4ff5-a134-95c6cfad9e16" providerId="ADAL" clId="{4A873FC5-6576-4C1F-ABA2-CAE9FCCA8324}" dt="2022-10-24T08:01:26.720" v="2589"/>
          <ac:spMkLst>
            <pc:docMk/>
            <pc:sldMk cId="81780896" sldId="788"/>
            <ac:spMk id="227" creationId="{9184865F-CA7E-4BC1-ADD5-B1A8DCAB7AB8}"/>
          </ac:spMkLst>
        </pc:spChg>
        <pc:spChg chg="mod">
          <ac:chgData name="Guillaume Le Sourd" userId="9b1026a2-f5f3-4ff5-a134-95c6cfad9e16" providerId="ADAL" clId="{4A873FC5-6576-4C1F-ABA2-CAE9FCCA8324}" dt="2022-10-24T08:01:26.720" v="2589"/>
          <ac:spMkLst>
            <pc:docMk/>
            <pc:sldMk cId="81780896" sldId="788"/>
            <ac:spMk id="228" creationId="{8CAAB4C9-4D81-453F-82FC-4291D994C887}"/>
          </ac:spMkLst>
        </pc:spChg>
        <pc:spChg chg="mod">
          <ac:chgData name="Guillaume Le Sourd" userId="9b1026a2-f5f3-4ff5-a134-95c6cfad9e16" providerId="ADAL" clId="{4A873FC5-6576-4C1F-ABA2-CAE9FCCA8324}" dt="2022-10-24T08:01:26.720" v="2589"/>
          <ac:spMkLst>
            <pc:docMk/>
            <pc:sldMk cId="81780896" sldId="788"/>
            <ac:spMk id="229" creationId="{8380C069-7BD5-4BD4-B6C4-C03BE44600D6}"/>
          </ac:spMkLst>
        </pc:spChg>
        <pc:spChg chg="mod">
          <ac:chgData name="Guillaume Le Sourd" userId="9b1026a2-f5f3-4ff5-a134-95c6cfad9e16" providerId="ADAL" clId="{4A873FC5-6576-4C1F-ABA2-CAE9FCCA8324}" dt="2022-10-24T08:01:26.720" v="2589"/>
          <ac:spMkLst>
            <pc:docMk/>
            <pc:sldMk cId="81780896" sldId="788"/>
            <ac:spMk id="230" creationId="{FB0EE6E7-81CA-4767-A1EA-B50DFFF98BD5}"/>
          </ac:spMkLst>
        </pc:spChg>
        <pc:spChg chg="mod">
          <ac:chgData name="Guillaume Le Sourd" userId="9b1026a2-f5f3-4ff5-a134-95c6cfad9e16" providerId="ADAL" clId="{4A873FC5-6576-4C1F-ABA2-CAE9FCCA8324}" dt="2022-10-24T08:01:26.720" v="2589"/>
          <ac:spMkLst>
            <pc:docMk/>
            <pc:sldMk cId="81780896" sldId="788"/>
            <ac:spMk id="231" creationId="{982EF0E6-FF9E-4AF7-B83A-6347A2B0CC51}"/>
          </ac:spMkLst>
        </pc:spChg>
        <pc:spChg chg="mod">
          <ac:chgData name="Guillaume Le Sourd" userId="9b1026a2-f5f3-4ff5-a134-95c6cfad9e16" providerId="ADAL" clId="{4A873FC5-6576-4C1F-ABA2-CAE9FCCA8324}" dt="2022-10-24T08:01:26.720" v="2589"/>
          <ac:spMkLst>
            <pc:docMk/>
            <pc:sldMk cId="81780896" sldId="788"/>
            <ac:spMk id="232" creationId="{3E84C59A-F8C0-43C2-B7B0-8C271C874DB1}"/>
          </ac:spMkLst>
        </pc:spChg>
        <pc:spChg chg="mod">
          <ac:chgData name="Guillaume Le Sourd" userId="9b1026a2-f5f3-4ff5-a134-95c6cfad9e16" providerId="ADAL" clId="{4A873FC5-6576-4C1F-ABA2-CAE9FCCA8324}" dt="2022-10-24T08:01:26.720" v="2589"/>
          <ac:spMkLst>
            <pc:docMk/>
            <pc:sldMk cId="81780896" sldId="788"/>
            <ac:spMk id="233" creationId="{24199B9A-1DB2-4F76-B1CC-A2104CC800FA}"/>
          </ac:spMkLst>
        </pc:spChg>
        <pc:spChg chg="mod">
          <ac:chgData name="Guillaume Le Sourd" userId="9b1026a2-f5f3-4ff5-a134-95c6cfad9e16" providerId="ADAL" clId="{4A873FC5-6576-4C1F-ABA2-CAE9FCCA8324}" dt="2022-10-24T08:01:26.720" v="2589"/>
          <ac:spMkLst>
            <pc:docMk/>
            <pc:sldMk cId="81780896" sldId="788"/>
            <ac:spMk id="234" creationId="{3F269F0E-1F80-429F-AA1D-B21755564D83}"/>
          </ac:spMkLst>
        </pc:spChg>
        <pc:spChg chg="mod">
          <ac:chgData name="Guillaume Le Sourd" userId="9b1026a2-f5f3-4ff5-a134-95c6cfad9e16" providerId="ADAL" clId="{4A873FC5-6576-4C1F-ABA2-CAE9FCCA8324}" dt="2022-10-24T08:01:26.720" v="2589"/>
          <ac:spMkLst>
            <pc:docMk/>
            <pc:sldMk cId="81780896" sldId="788"/>
            <ac:spMk id="235" creationId="{76C12E08-8322-46E1-BDE7-246399C64473}"/>
          </ac:spMkLst>
        </pc:spChg>
        <pc:spChg chg="mod">
          <ac:chgData name="Guillaume Le Sourd" userId="9b1026a2-f5f3-4ff5-a134-95c6cfad9e16" providerId="ADAL" clId="{4A873FC5-6576-4C1F-ABA2-CAE9FCCA8324}" dt="2022-10-24T08:01:26.720" v="2589"/>
          <ac:spMkLst>
            <pc:docMk/>
            <pc:sldMk cId="81780896" sldId="788"/>
            <ac:spMk id="236" creationId="{84E8B5B0-2D10-42F1-9802-D5AFD7309240}"/>
          </ac:spMkLst>
        </pc:spChg>
        <pc:spChg chg="mod">
          <ac:chgData name="Guillaume Le Sourd" userId="9b1026a2-f5f3-4ff5-a134-95c6cfad9e16" providerId="ADAL" clId="{4A873FC5-6576-4C1F-ABA2-CAE9FCCA8324}" dt="2022-10-24T08:01:26.720" v="2589"/>
          <ac:spMkLst>
            <pc:docMk/>
            <pc:sldMk cId="81780896" sldId="788"/>
            <ac:spMk id="237" creationId="{3E6FD6CA-387E-4B4D-88EA-5454E876618D}"/>
          </ac:spMkLst>
        </pc:spChg>
        <pc:spChg chg="mod">
          <ac:chgData name="Guillaume Le Sourd" userId="9b1026a2-f5f3-4ff5-a134-95c6cfad9e16" providerId="ADAL" clId="{4A873FC5-6576-4C1F-ABA2-CAE9FCCA8324}" dt="2022-10-24T08:01:26.720" v="2589"/>
          <ac:spMkLst>
            <pc:docMk/>
            <pc:sldMk cId="81780896" sldId="788"/>
            <ac:spMk id="238" creationId="{38F1FBC1-AA65-4FB1-B2A0-BC1DA3F3CE86}"/>
          </ac:spMkLst>
        </pc:spChg>
        <pc:spChg chg="mod">
          <ac:chgData name="Guillaume Le Sourd" userId="9b1026a2-f5f3-4ff5-a134-95c6cfad9e16" providerId="ADAL" clId="{4A873FC5-6576-4C1F-ABA2-CAE9FCCA8324}" dt="2022-10-24T08:01:26.720" v="2589"/>
          <ac:spMkLst>
            <pc:docMk/>
            <pc:sldMk cId="81780896" sldId="788"/>
            <ac:spMk id="239" creationId="{746B54BB-5E49-4515-B968-287B91A2FC43}"/>
          </ac:spMkLst>
        </pc:spChg>
        <pc:spChg chg="mod">
          <ac:chgData name="Guillaume Le Sourd" userId="9b1026a2-f5f3-4ff5-a134-95c6cfad9e16" providerId="ADAL" clId="{4A873FC5-6576-4C1F-ABA2-CAE9FCCA8324}" dt="2022-10-24T08:01:26.720" v="2589"/>
          <ac:spMkLst>
            <pc:docMk/>
            <pc:sldMk cId="81780896" sldId="788"/>
            <ac:spMk id="240" creationId="{CCD377D6-0AC8-4864-9821-2702321F1B88}"/>
          </ac:spMkLst>
        </pc:spChg>
        <pc:spChg chg="mod">
          <ac:chgData name="Guillaume Le Sourd" userId="9b1026a2-f5f3-4ff5-a134-95c6cfad9e16" providerId="ADAL" clId="{4A873FC5-6576-4C1F-ABA2-CAE9FCCA8324}" dt="2022-10-24T08:01:26.720" v="2589"/>
          <ac:spMkLst>
            <pc:docMk/>
            <pc:sldMk cId="81780896" sldId="788"/>
            <ac:spMk id="241" creationId="{58681FE8-15B2-4E99-AD0F-F5199BC10BCC}"/>
          </ac:spMkLst>
        </pc:spChg>
        <pc:spChg chg="mod">
          <ac:chgData name="Guillaume Le Sourd" userId="9b1026a2-f5f3-4ff5-a134-95c6cfad9e16" providerId="ADAL" clId="{4A873FC5-6576-4C1F-ABA2-CAE9FCCA8324}" dt="2022-10-24T08:01:26.720" v="2589"/>
          <ac:spMkLst>
            <pc:docMk/>
            <pc:sldMk cId="81780896" sldId="788"/>
            <ac:spMk id="242" creationId="{42248D90-6CFC-412B-AA64-8E4740127DBD}"/>
          </ac:spMkLst>
        </pc:spChg>
        <pc:spChg chg="mod">
          <ac:chgData name="Guillaume Le Sourd" userId="9b1026a2-f5f3-4ff5-a134-95c6cfad9e16" providerId="ADAL" clId="{4A873FC5-6576-4C1F-ABA2-CAE9FCCA8324}" dt="2022-10-24T08:01:26.720" v="2589"/>
          <ac:spMkLst>
            <pc:docMk/>
            <pc:sldMk cId="81780896" sldId="788"/>
            <ac:spMk id="243" creationId="{CF517FCD-8DB0-49C2-95AC-D89E94B2AF97}"/>
          </ac:spMkLst>
        </pc:spChg>
        <pc:spChg chg="mod">
          <ac:chgData name="Guillaume Le Sourd" userId="9b1026a2-f5f3-4ff5-a134-95c6cfad9e16" providerId="ADAL" clId="{4A873FC5-6576-4C1F-ABA2-CAE9FCCA8324}" dt="2022-10-24T08:01:26.720" v="2589"/>
          <ac:spMkLst>
            <pc:docMk/>
            <pc:sldMk cId="81780896" sldId="788"/>
            <ac:spMk id="244" creationId="{4EC4764C-5FB2-4D50-A053-BB7877AA4E13}"/>
          </ac:spMkLst>
        </pc:spChg>
        <pc:spChg chg="mod">
          <ac:chgData name="Guillaume Le Sourd" userId="9b1026a2-f5f3-4ff5-a134-95c6cfad9e16" providerId="ADAL" clId="{4A873FC5-6576-4C1F-ABA2-CAE9FCCA8324}" dt="2022-10-24T08:01:26.720" v="2589"/>
          <ac:spMkLst>
            <pc:docMk/>
            <pc:sldMk cId="81780896" sldId="788"/>
            <ac:spMk id="245" creationId="{FEC68437-9105-494F-B775-A37712BFF6FD}"/>
          </ac:spMkLst>
        </pc:spChg>
        <pc:spChg chg="mod">
          <ac:chgData name="Guillaume Le Sourd" userId="9b1026a2-f5f3-4ff5-a134-95c6cfad9e16" providerId="ADAL" clId="{4A873FC5-6576-4C1F-ABA2-CAE9FCCA8324}" dt="2022-10-24T08:01:26.720" v="2589"/>
          <ac:spMkLst>
            <pc:docMk/>
            <pc:sldMk cId="81780896" sldId="788"/>
            <ac:spMk id="246" creationId="{180B85EC-16C4-44C2-951C-EF0450799073}"/>
          </ac:spMkLst>
        </pc:spChg>
        <pc:spChg chg="mod">
          <ac:chgData name="Guillaume Le Sourd" userId="9b1026a2-f5f3-4ff5-a134-95c6cfad9e16" providerId="ADAL" clId="{4A873FC5-6576-4C1F-ABA2-CAE9FCCA8324}" dt="2022-10-24T08:01:26.720" v="2589"/>
          <ac:spMkLst>
            <pc:docMk/>
            <pc:sldMk cId="81780896" sldId="788"/>
            <ac:spMk id="247" creationId="{430FDA1E-518F-4E43-8D8B-B1ABC24F83E1}"/>
          </ac:spMkLst>
        </pc:spChg>
        <pc:spChg chg="mod">
          <ac:chgData name="Guillaume Le Sourd" userId="9b1026a2-f5f3-4ff5-a134-95c6cfad9e16" providerId="ADAL" clId="{4A873FC5-6576-4C1F-ABA2-CAE9FCCA8324}" dt="2022-10-24T08:01:26.720" v="2589"/>
          <ac:spMkLst>
            <pc:docMk/>
            <pc:sldMk cId="81780896" sldId="788"/>
            <ac:spMk id="248" creationId="{DF5F77A8-0BB3-4E56-B45E-C8CC8C642244}"/>
          </ac:spMkLst>
        </pc:spChg>
        <pc:spChg chg="mod">
          <ac:chgData name="Guillaume Le Sourd" userId="9b1026a2-f5f3-4ff5-a134-95c6cfad9e16" providerId="ADAL" clId="{4A873FC5-6576-4C1F-ABA2-CAE9FCCA8324}" dt="2022-10-24T08:01:26.720" v="2589"/>
          <ac:spMkLst>
            <pc:docMk/>
            <pc:sldMk cId="81780896" sldId="788"/>
            <ac:spMk id="249" creationId="{9EF9520A-9431-44DF-A8DC-D788F7F5BB27}"/>
          </ac:spMkLst>
        </pc:spChg>
        <pc:spChg chg="mod">
          <ac:chgData name="Guillaume Le Sourd" userId="9b1026a2-f5f3-4ff5-a134-95c6cfad9e16" providerId="ADAL" clId="{4A873FC5-6576-4C1F-ABA2-CAE9FCCA8324}" dt="2022-10-24T08:01:26.720" v="2589"/>
          <ac:spMkLst>
            <pc:docMk/>
            <pc:sldMk cId="81780896" sldId="788"/>
            <ac:spMk id="250" creationId="{6AE814D0-2554-4792-8132-75E0A6002BA1}"/>
          </ac:spMkLst>
        </pc:spChg>
        <pc:spChg chg="mod">
          <ac:chgData name="Guillaume Le Sourd" userId="9b1026a2-f5f3-4ff5-a134-95c6cfad9e16" providerId="ADAL" clId="{4A873FC5-6576-4C1F-ABA2-CAE9FCCA8324}" dt="2022-10-24T08:01:26.720" v="2589"/>
          <ac:spMkLst>
            <pc:docMk/>
            <pc:sldMk cId="81780896" sldId="788"/>
            <ac:spMk id="251" creationId="{0F9EF50C-550E-4C92-8412-16EEADB1E18E}"/>
          </ac:spMkLst>
        </pc:spChg>
        <pc:spChg chg="mod">
          <ac:chgData name="Guillaume Le Sourd" userId="9b1026a2-f5f3-4ff5-a134-95c6cfad9e16" providerId="ADAL" clId="{4A873FC5-6576-4C1F-ABA2-CAE9FCCA8324}" dt="2022-10-24T08:01:26.720" v="2589"/>
          <ac:spMkLst>
            <pc:docMk/>
            <pc:sldMk cId="81780896" sldId="788"/>
            <ac:spMk id="252" creationId="{A77945EB-E65D-4F62-B74A-D644D7BA40FF}"/>
          </ac:spMkLst>
        </pc:spChg>
        <pc:spChg chg="mod">
          <ac:chgData name="Guillaume Le Sourd" userId="9b1026a2-f5f3-4ff5-a134-95c6cfad9e16" providerId="ADAL" clId="{4A873FC5-6576-4C1F-ABA2-CAE9FCCA8324}" dt="2022-10-24T08:01:26.720" v="2589"/>
          <ac:spMkLst>
            <pc:docMk/>
            <pc:sldMk cId="81780896" sldId="788"/>
            <ac:spMk id="253" creationId="{327F9F5C-3258-4731-9A8A-601493CD4698}"/>
          </ac:spMkLst>
        </pc:spChg>
        <pc:spChg chg="mod">
          <ac:chgData name="Guillaume Le Sourd" userId="9b1026a2-f5f3-4ff5-a134-95c6cfad9e16" providerId="ADAL" clId="{4A873FC5-6576-4C1F-ABA2-CAE9FCCA8324}" dt="2022-10-24T08:01:26.720" v="2589"/>
          <ac:spMkLst>
            <pc:docMk/>
            <pc:sldMk cId="81780896" sldId="788"/>
            <ac:spMk id="254" creationId="{91FF8554-1CD2-41EB-B8CF-F7F61576D134}"/>
          </ac:spMkLst>
        </pc:spChg>
        <pc:spChg chg="mod">
          <ac:chgData name="Guillaume Le Sourd" userId="9b1026a2-f5f3-4ff5-a134-95c6cfad9e16" providerId="ADAL" clId="{4A873FC5-6576-4C1F-ABA2-CAE9FCCA8324}" dt="2022-10-24T08:01:26.720" v="2589"/>
          <ac:spMkLst>
            <pc:docMk/>
            <pc:sldMk cId="81780896" sldId="788"/>
            <ac:spMk id="255" creationId="{EDEF6D2E-1D00-404E-944F-FF1D3E23F0B8}"/>
          </ac:spMkLst>
        </pc:spChg>
        <pc:spChg chg="mod">
          <ac:chgData name="Guillaume Le Sourd" userId="9b1026a2-f5f3-4ff5-a134-95c6cfad9e16" providerId="ADAL" clId="{4A873FC5-6576-4C1F-ABA2-CAE9FCCA8324}" dt="2022-10-24T08:01:26.720" v="2589"/>
          <ac:spMkLst>
            <pc:docMk/>
            <pc:sldMk cId="81780896" sldId="788"/>
            <ac:spMk id="256" creationId="{0816E62C-3261-4D73-8A4E-6798E5C518C8}"/>
          </ac:spMkLst>
        </pc:spChg>
        <pc:spChg chg="mod">
          <ac:chgData name="Guillaume Le Sourd" userId="9b1026a2-f5f3-4ff5-a134-95c6cfad9e16" providerId="ADAL" clId="{4A873FC5-6576-4C1F-ABA2-CAE9FCCA8324}" dt="2022-10-24T08:01:26.720" v="2589"/>
          <ac:spMkLst>
            <pc:docMk/>
            <pc:sldMk cId="81780896" sldId="788"/>
            <ac:spMk id="257" creationId="{6EFB2F9D-7039-4F8E-946C-19051144B32A}"/>
          </ac:spMkLst>
        </pc:spChg>
        <pc:spChg chg="mod">
          <ac:chgData name="Guillaume Le Sourd" userId="9b1026a2-f5f3-4ff5-a134-95c6cfad9e16" providerId="ADAL" clId="{4A873FC5-6576-4C1F-ABA2-CAE9FCCA8324}" dt="2022-10-24T08:01:26.720" v="2589"/>
          <ac:spMkLst>
            <pc:docMk/>
            <pc:sldMk cId="81780896" sldId="788"/>
            <ac:spMk id="258" creationId="{974C9A5C-15CD-4A07-8F69-47CAC607F45B}"/>
          </ac:spMkLst>
        </pc:spChg>
        <pc:spChg chg="mod">
          <ac:chgData name="Guillaume Le Sourd" userId="9b1026a2-f5f3-4ff5-a134-95c6cfad9e16" providerId="ADAL" clId="{4A873FC5-6576-4C1F-ABA2-CAE9FCCA8324}" dt="2022-10-24T08:01:26.720" v="2589"/>
          <ac:spMkLst>
            <pc:docMk/>
            <pc:sldMk cId="81780896" sldId="788"/>
            <ac:spMk id="259" creationId="{349DAC2F-F752-4BB8-8989-385162F1D161}"/>
          </ac:spMkLst>
        </pc:spChg>
        <pc:spChg chg="mod">
          <ac:chgData name="Guillaume Le Sourd" userId="9b1026a2-f5f3-4ff5-a134-95c6cfad9e16" providerId="ADAL" clId="{4A873FC5-6576-4C1F-ABA2-CAE9FCCA8324}" dt="2022-10-24T08:01:26.720" v="2589"/>
          <ac:spMkLst>
            <pc:docMk/>
            <pc:sldMk cId="81780896" sldId="788"/>
            <ac:spMk id="260" creationId="{E886938C-86AF-4F51-9DCB-7103D29145B2}"/>
          </ac:spMkLst>
        </pc:spChg>
        <pc:spChg chg="mod">
          <ac:chgData name="Guillaume Le Sourd" userId="9b1026a2-f5f3-4ff5-a134-95c6cfad9e16" providerId="ADAL" clId="{4A873FC5-6576-4C1F-ABA2-CAE9FCCA8324}" dt="2022-10-24T08:01:26.720" v="2589"/>
          <ac:spMkLst>
            <pc:docMk/>
            <pc:sldMk cId="81780896" sldId="788"/>
            <ac:spMk id="261" creationId="{B53269EB-1C8A-4C84-8B48-BA68700BE7A4}"/>
          </ac:spMkLst>
        </pc:spChg>
        <pc:spChg chg="mod">
          <ac:chgData name="Guillaume Le Sourd" userId="9b1026a2-f5f3-4ff5-a134-95c6cfad9e16" providerId="ADAL" clId="{4A873FC5-6576-4C1F-ABA2-CAE9FCCA8324}" dt="2022-10-24T08:01:26.720" v="2589"/>
          <ac:spMkLst>
            <pc:docMk/>
            <pc:sldMk cId="81780896" sldId="788"/>
            <ac:spMk id="262" creationId="{BD25A4A3-462E-44EC-9C61-636BFA066752}"/>
          </ac:spMkLst>
        </pc:spChg>
        <pc:spChg chg="mod">
          <ac:chgData name="Guillaume Le Sourd" userId="9b1026a2-f5f3-4ff5-a134-95c6cfad9e16" providerId="ADAL" clId="{4A873FC5-6576-4C1F-ABA2-CAE9FCCA8324}" dt="2022-10-24T08:01:26.720" v="2589"/>
          <ac:spMkLst>
            <pc:docMk/>
            <pc:sldMk cId="81780896" sldId="788"/>
            <ac:spMk id="263" creationId="{E2EE6E2F-8ECC-4EFF-8CA2-36CA21FB636F}"/>
          </ac:spMkLst>
        </pc:spChg>
        <pc:spChg chg="mod">
          <ac:chgData name="Guillaume Le Sourd" userId="9b1026a2-f5f3-4ff5-a134-95c6cfad9e16" providerId="ADAL" clId="{4A873FC5-6576-4C1F-ABA2-CAE9FCCA8324}" dt="2022-10-24T08:01:26.720" v="2589"/>
          <ac:spMkLst>
            <pc:docMk/>
            <pc:sldMk cId="81780896" sldId="788"/>
            <ac:spMk id="264" creationId="{CCDE6CEA-E4F1-4346-AD32-C87F1E2CD544}"/>
          </ac:spMkLst>
        </pc:spChg>
        <pc:spChg chg="mod">
          <ac:chgData name="Guillaume Le Sourd" userId="9b1026a2-f5f3-4ff5-a134-95c6cfad9e16" providerId="ADAL" clId="{4A873FC5-6576-4C1F-ABA2-CAE9FCCA8324}" dt="2022-10-24T08:01:26.720" v="2589"/>
          <ac:spMkLst>
            <pc:docMk/>
            <pc:sldMk cId="81780896" sldId="788"/>
            <ac:spMk id="265" creationId="{BFBAD6AB-C199-4F01-97B6-3DF873F91E4C}"/>
          </ac:spMkLst>
        </pc:spChg>
        <pc:spChg chg="mod">
          <ac:chgData name="Guillaume Le Sourd" userId="9b1026a2-f5f3-4ff5-a134-95c6cfad9e16" providerId="ADAL" clId="{4A873FC5-6576-4C1F-ABA2-CAE9FCCA8324}" dt="2022-10-24T08:01:26.720" v="2589"/>
          <ac:spMkLst>
            <pc:docMk/>
            <pc:sldMk cId="81780896" sldId="788"/>
            <ac:spMk id="266" creationId="{764C08D0-FA71-42DF-A98D-7DC2E63A3E9F}"/>
          </ac:spMkLst>
        </pc:spChg>
        <pc:spChg chg="mod">
          <ac:chgData name="Guillaume Le Sourd" userId="9b1026a2-f5f3-4ff5-a134-95c6cfad9e16" providerId="ADAL" clId="{4A873FC5-6576-4C1F-ABA2-CAE9FCCA8324}" dt="2022-10-24T08:01:26.720" v="2589"/>
          <ac:spMkLst>
            <pc:docMk/>
            <pc:sldMk cId="81780896" sldId="788"/>
            <ac:spMk id="267" creationId="{7AF732C8-E7D6-4ECA-934E-431CAF1342D4}"/>
          </ac:spMkLst>
        </pc:spChg>
        <pc:spChg chg="mod">
          <ac:chgData name="Guillaume Le Sourd" userId="9b1026a2-f5f3-4ff5-a134-95c6cfad9e16" providerId="ADAL" clId="{4A873FC5-6576-4C1F-ABA2-CAE9FCCA8324}" dt="2022-10-24T08:01:26.720" v="2589"/>
          <ac:spMkLst>
            <pc:docMk/>
            <pc:sldMk cId="81780896" sldId="788"/>
            <ac:spMk id="268" creationId="{3F4D054C-DA4F-4C9B-A9ED-307A8EC44959}"/>
          </ac:spMkLst>
        </pc:spChg>
        <pc:spChg chg="mod">
          <ac:chgData name="Guillaume Le Sourd" userId="9b1026a2-f5f3-4ff5-a134-95c6cfad9e16" providerId="ADAL" clId="{4A873FC5-6576-4C1F-ABA2-CAE9FCCA8324}" dt="2022-10-24T08:01:26.720" v="2589"/>
          <ac:spMkLst>
            <pc:docMk/>
            <pc:sldMk cId="81780896" sldId="788"/>
            <ac:spMk id="269" creationId="{97A2ED96-308F-482E-9658-347AF845BEBF}"/>
          </ac:spMkLst>
        </pc:spChg>
        <pc:spChg chg="mod">
          <ac:chgData name="Guillaume Le Sourd" userId="9b1026a2-f5f3-4ff5-a134-95c6cfad9e16" providerId="ADAL" clId="{4A873FC5-6576-4C1F-ABA2-CAE9FCCA8324}" dt="2022-10-24T08:01:26.720" v="2589"/>
          <ac:spMkLst>
            <pc:docMk/>
            <pc:sldMk cId="81780896" sldId="788"/>
            <ac:spMk id="270" creationId="{11B9EEC3-EDE6-4C01-9B4A-E15E758E3B56}"/>
          </ac:spMkLst>
        </pc:spChg>
        <pc:spChg chg="mod">
          <ac:chgData name="Guillaume Le Sourd" userId="9b1026a2-f5f3-4ff5-a134-95c6cfad9e16" providerId="ADAL" clId="{4A873FC5-6576-4C1F-ABA2-CAE9FCCA8324}" dt="2022-10-24T08:01:26.720" v="2589"/>
          <ac:spMkLst>
            <pc:docMk/>
            <pc:sldMk cId="81780896" sldId="788"/>
            <ac:spMk id="271" creationId="{4058EE86-0F73-419E-8F54-50D096A17457}"/>
          </ac:spMkLst>
        </pc:spChg>
        <pc:spChg chg="mod">
          <ac:chgData name="Guillaume Le Sourd" userId="9b1026a2-f5f3-4ff5-a134-95c6cfad9e16" providerId="ADAL" clId="{4A873FC5-6576-4C1F-ABA2-CAE9FCCA8324}" dt="2022-10-24T08:01:26.720" v="2589"/>
          <ac:spMkLst>
            <pc:docMk/>
            <pc:sldMk cId="81780896" sldId="788"/>
            <ac:spMk id="272" creationId="{3AEF2F08-7C7D-47CF-8F1A-64788C712755}"/>
          </ac:spMkLst>
        </pc:spChg>
        <pc:spChg chg="mod">
          <ac:chgData name="Guillaume Le Sourd" userId="9b1026a2-f5f3-4ff5-a134-95c6cfad9e16" providerId="ADAL" clId="{4A873FC5-6576-4C1F-ABA2-CAE9FCCA8324}" dt="2022-10-24T08:01:26.720" v="2589"/>
          <ac:spMkLst>
            <pc:docMk/>
            <pc:sldMk cId="81780896" sldId="788"/>
            <ac:spMk id="273" creationId="{D5731980-2185-4FF4-AB5C-C8068CF7F139}"/>
          </ac:spMkLst>
        </pc:spChg>
        <pc:spChg chg="mod">
          <ac:chgData name="Guillaume Le Sourd" userId="9b1026a2-f5f3-4ff5-a134-95c6cfad9e16" providerId="ADAL" clId="{4A873FC5-6576-4C1F-ABA2-CAE9FCCA8324}" dt="2022-10-24T08:01:26.720" v="2589"/>
          <ac:spMkLst>
            <pc:docMk/>
            <pc:sldMk cId="81780896" sldId="788"/>
            <ac:spMk id="274" creationId="{C8BC778B-E7B3-4E8F-BAE8-CCC0FBDD79CA}"/>
          </ac:spMkLst>
        </pc:spChg>
        <pc:spChg chg="mod">
          <ac:chgData name="Guillaume Le Sourd" userId="9b1026a2-f5f3-4ff5-a134-95c6cfad9e16" providerId="ADAL" clId="{4A873FC5-6576-4C1F-ABA2-CAE9FCCA8324}" dt="2022-10-24T08:01:26.720" v="2589"/>
          <ac:spMkLst>
            <pc:docMk/>
            <pc:sldMk cId="81780896" sldId="788"/>
            <ac:spMk id="275" creationId="{BC7EC075-338F-4DCD-AFB2-62C5F7BEE3CD}"/>
          </ac:spMkLst>
        </pc:spChg>
        <pc:spChg chg="mod">
          <ac:chgData name="Guillaume Le Sourd" userId="9b1026a2-f5f3-4ff5-a134-95c6cfad9e16" providerId="ADAL" clId="{4A873FC5-6576-4C1F-ABA2-CAE9FCCA8324}" dt="2022-10-24T08:01:26.720" v="2589"/>
          <ac:spMkLst>
            <pc:docMk/>
            <pc:sldMk cId="81780896" sldId="788"/>
            <ac:spMk id="276" creationId="{B219E7E1-4DE7-47C1-9170-E55DCFC67920}"/>
          </ac:spMkLst>
        </pc:spChg>
        <pc:spChg chg="mod">
          <ac:chgData name="Guillaume Le Sourd" userId="9b1026a2-f5f3-4ff5-a134-95c6cfad9e16" providerId="ADAL" clId="{4A873FC5-6576-4C1F-ABA2-CAE9FCCA8324}" dt="2022-10-24T08:01:26.720" v="2589"/>
          <ac:spMkLst>
            <pc:docMk/>
            <pc:sldMk cId="81780896" sldId="788"/>
            <ac:spMk id="277" creationId="{4FA5A07D-AC46-4540-8D10-54EEFE45B618}"/>
          </ac:spMkLst>
        </pc:spChg>
        <pc:spChg chg="mod">
          <ac:chgData name="Guillaume Le Sourd" userId="9b1026a2-f5f3-4ff5-a134-95c6cfad9e16" providerId="ADAL" clId="{4A873FC5-6576-4C1F-ABA2-CAE9FCCA8324}" dt="2022-10-24T08:01:26.720" v="2589"/>
          <ac:spMkLst>
            <pc:docMk/>
            <pc:sldMk cId="81780896" sldId="788"/>
            <ac:spMk id="278" creationId="{592956B1-4657-4DA3-B35C-FDCB4DC9E288}"/>
          </ac:spMkLst>
        </pc:spChg>
        <pc:spChg chg="mod">
          <ac:chgData name="Guillaume Le Sourd" userId="9b1026a2-f5f3-4ff5-a134-95c6cfad9e16" providerId="ADAL" clId="{4A873FC5-6576-4C1F-ABA2-CAE9FCCA8324}" dt="2022-10-24T08:01:26.720" v="2589"/>
          <ac:spMkLst>
            <pc:docMk/>
            <pc:sldMk cId="81780896" sldId="788"/>
            <ac:spMk id="279" creationId="{A72B1810-0618-49F7-8D30-A594C15201E0}"/>
          </ac:spMkLst>
        </pc:spChg>
        <pc:spChg chg="mod">
          <ac:chgData name="Guillaume Le Sourd" userId="9b1026a2-f5f3-4ff5-a134-95c6cfad9e16" providerId="ADAL" clId="{4A873FC5-6576-4C1F-ABA2-CAE9FCCA8324}" dt="2022-10-24T08:01:26.720" v="2589"/>
          <ac:spMkLst>
            <pc:docMk/>
            <pc:sldMk cId="81780896" sldId="788"/>
            <ac:spMk id="280" creationId="{256CB8EA-2E68-45D2-AB54-22950073BB13}"/>
          </ac:spMkLst>
        </pc:spChg>
        <pc:spChg chg="mod">
          <ac:chgData name="Guillaume Le Sourd" userId="9b1026a2-f5f3-4ff5-a134-95c6cfad9e16" providerId="ADAL" clId="{4A873FC5-6576-4C1F-ABA2-CAE9FCCA8324}" dt="2022-10-24T08:01:26.720" v="2589"/>
          <ac:spMkLst>
            <pc:docMk/>
            <pc:sldMk cId="81780896" sldId="788"/>
            <ac:spMk id="281" creationId="{630600B1-8652-41F6-8381-0D5655FAB3E0}"/>
          </ac:spMkLst>
        </pc:spChg>
        <pc:spChg chg="mod">
          <ac:chgData name="Guillaume Le Sourd" userId="9b1026a2-f5f3-4ff5-a134-95c6cfad9e16" providerId="ADAL" clId="{4A873FC5-6576-4C1F-ABA2-CAE9FCCA8324}" dt="2022-10-24T08:01:26.720" v="2589"/>
          <ac:spMkLst>
            <pc:docMk/>
            <pc:sldMk cId="81780896" sldId="788"/>
            <ac:spMk id="282" creationId="{791B2612-538D-471D-91B4-4EBA2D83172F}"/>
          </ac:spMkLst>
        </pc:spChg>
        <pc:spChg chg="mod">
          <ac:chgData name="Guillaume Le Sourd" userId="9b1026a2-f5f3-4ff5-a134-95c6cfad9e16" providerId="ADAL" clId="{4A873FC5-6576-4C1F-ABA2-CAE9FCCA8324}" dt="2022-10-24T08:01:26.720" v="2589"/>
          <ac:spMkLst>
            <pc:docMk/>
            <pc:sldMk cId="81780896" sldId="788"/>
            <ac:spMk id="283" creationId="{1461E675-514A-402D-BEF2-EECC530D05F3}"/>
          </ac:spMkLst>
        </pc:spChg>
        <pc:spChg chg="mod">
          <ac:chgData name="Guillaume Le Sourd" userId="9b1026a2-f5f3-4ff5-a134-95c6cfad9e16" providerId="ADAL" clId="{4A873FC5-6576-4C1F-ABA2-CAE9FCCA8324}" dt="2022-10-24T08:01:26.720" v="2589"/>
          <ac:spMkLst>
            <pc:docMk/>
            <pc:sldMk cId="81780896" sldId="788"/>
            <ac:spMk id="284" creationId="{28B9A9C4-038F-4BB1-B033-2F6FF9C9AE88}"/>
          </ac:spMkLst>
        </pc:spChg>
        <pc:spChg chg="mod">
          <ac:chgData name="Guillaume Le Sourd" userId="9b1026a2-f5f3-4ff5-a134-95c6cfad9e16" providerId="ADAL" clId="{4A873FC5-6576-4C1F-ABA2-CAE9FCCA8324}" dt="2022-10-24T08:01:26.720" v="2589"/>
          <ac:spMkLst>
            <pc:docMk/>
            <pc:sldMk cId="81780896" sldId="788"/>
            <ac:spMk id="285" creationId="{E7D01B03-285A-4147-8762-70E24EEDBA88}"/>
          </ac:spMkLst>
        </pc:spChg>
        <pc:spChg chg="mod">
          <ac:chgData name="Guillaume Le Sourd" userId="9b1026a2-f5f3-4ff5-a134-95c6cfad9e16" providerId="ADAL" clId="{4A873FC5-6576-4C1F-ABA2-CAE9FCCA8324}" dt="2022-10-24T08:01:26.720" v="2589"/>
          <ac:spMkLst>
            <pc:docMk/>
            <pc:sldMk cId="81780896" sldId="788"/>
            <ac:spMk id="286" creationId="{5326B804-D1BF-4AC2-9329-DFD38D2A087F}"/>
          </ac:spMkLst>
        </pc:spChg>
        <pc:spChg chg="mod">
          <ac:chgData name="Guillaume Le Sourd" userId="9b1026a2-f5f3-4ff5-a134-95c6cfad9e16" providerId="ADAL" clId="{4A873FC5-6576-4C1F-ABA2-CAE9FCCA8324}" dt="2022-10-24T08:01:26.720" v="2589"/>
          <ac:spMkLst>
            <pc:docMk/>
            <pc:sldMk cId="81780896" sldId="788"/>
            <ac:spMk id="287" creationId="{66D8014C-3E4C-4CB7-A643-234EE505BE39}"/>
          </ac:spMkLst>
        </pc:spChg>
        <pc:spChg chg="mod">
          <ac:chgData name="Guillaume Le Sourd" userId="9b1026a2-f5f3-4ff5-a134-95c6cfad9e16" providerId="ADAL" clId="{4A873FC5-6576-4C1F-ABA2-CAE9FCCA8324}" dt="2022-10-24T08:01:26.720" v="2589"/>
          <ac:spMkLst>
            <pc:docMk/>
            <pc:sldMk cId="81780896" sldId="788"/>
            <ac:spMk id="288" creationId="{C1C0C804-D1FA-4F95-A463-E90978E49A85}"/>
          </ac:spMkLst>
        </pc:spChg>
        <pc:spChg chg="mod">
          <ac:chgData name="Guillaume Le Sourd" userId="9b1026a2-f5f3-4ff5-a134-95c6cfad9e16" providerId="ADAL" clId="{4A873FC5-6576-4C1F-ABA2-CAE9FCCA8324}" dt="2022-10-24T08:01:26.720" v="2589"/>
          <ac:spMkLst>
            <pc:docMk/>
            <pc:sldMk cId="81780896" sldId="788"/>
            <ac:spMk id="289" creationId="{3CEE5A62-BEC5-44F6-9B66-FFA1FF79E1B6}"/>
          </ac:spMkLst>
        </pc:spChg>
        <pc:spChg chg="mod">
          <ac:chgData name="Guillaume Le Sourd" userId="9b1026a2-f5f3-4ff5-a134-95c6cfad9e16" providerId="ADAL" clId="{4A873FC5-6576-4C1F-ABA2-CAE9FCCA8324}" dt="2022-10-24T08:01:26.720" v="2589"/>
          <ac:spMkLst>
            <pc:docMk/>
            <pc:sldMk cId="81780896" sldId="788"/>
            <ac:spMk id="290" creationId="{5B4831A5-947E-4BD4-B04C-DB968FEA6F81}"/>
          </ac:spMkLst>
        </pc:spChg>
        <pc:spChg chg="mod">
          <ac:chgData name="Guillaume Le Sourd" userId="9b1026a2-f5f3-4ff5-a134-95c6cfad9e16" providerId="ADAL" clId="{4A873FC5-6576-4C1F-ABA2-CAE9FCCA8324}" dt="2022-10-24T08:01:26.720" v="2589"/>
          <ac:spMkLst>
            <pc:docMk/>
            <pc:sldMk cId="81780896" sldId="788"/>
            <ac:spMk id="291" creationId="{73B7B085-F405-4E61-BACC-5B12A218D287}"/>
          </ac:spMkLst>
        </pc:spChg>
        <pc:spChg chg="mod">
          <ac:chgData name="Guillaume Le Sourd" userId="9b1026a2-f5f3-4ff5-a134-95c6cfad9e16" providerId="ADAL" clId="{4A873FC5-6576-4C1F-ABA2-CAE9FCCA8324}" dt="2022-10-24T08:01:26.720" v="2589"/>
          <ac:spMkLst>
            <pc:docMk/>
            <pc:sldMk cId="81780896" sldId="788"/>
            <ac:spMk id="292" creationId="{8D3998B0-6A72-48E4-A81A-22AC4FCD2433}"/>
          </ac:spMkLst>
        </pc:spChg>
        <pc:spChg chg="mod">
          <ac:chgData name="Guillaume Le Sourd" userId="9b1026a2-f5f3-4ff5-a134-95c6cfad9e16" providerId="ADAL" clId="{4A873FC5-6576-4C1F-ABA2-CAE9FCCA8324}" dt="2022-10-24T08:01:26.720" v="2589"/>
          <ac:spMkLst>
            <pc:docMk/>
            <pc:sldMk cId="81780896" sldId="788"/>
            <ac:spMk id="293" creationId="{08FF75DA-B212-403E-A076-6528ED4332CC}"/>
          </ac:spMkLst>
        </pc:spChg>
        <pc:spChg chg="mod">
          <ac:chgData name="Guillaume Le Sourd" userId="9b1026a2-f5f3-4ff5-a134-95c6cfad9e16" providerId="ADAL" clId="{4A873FC5-6576-4C1F-ABA2-CAE9FCCA8324}" dt="2022-10-24T08:01:26.720" v="2589"/>
          <ac:spMkLst>
            <pc:docMk/>
            <pc:sldMk cId="81780896" sldId="788"/>
            <ac:spMk id="294" creationId="{5D76B796-AABF-4EC5-8B6D-7B465369BEDB}"/>
          </ac:spMkLst>
        </pc:spChg>
        <pc:spChg chg="mod">
          <ac:chgData name="Guillaume Le Sourd" userId="9b1026a2-f5f3-4ff5-a134-95c6cfad9e16" providerId="ADAL" clId="{4A873FC5-6576-4C1F-ABA2-CAE9FCCA8324}" dt="2022-10-24T08:01:26.720" v="2589"/>
          <ac:spMkLst>
            <pc:docMk/>
            <pc:sldMk cId="81780896" sldId="788"/>
            <ac:spMk id="295" creationId="{15F66944-D218-4327-AAC5-0DF2A05D6463}"/>
          </ac:spMkLst>
        </pc:spChg>
        <pc:spChg chg="mod">
          <ac:chgData name="Guillaume Le Sourd" userId="9b1026a2-f5f3-4ff5-a134-95c6cfad9e16" providerId="ADAL" clId="{4A873FC5-6576-4C1F-ABA2-CAE9FCCA8324}" dt="2022-10-24T08:01:42.693" v="2592"/>
          <ac:spMkLst>
            <pc:docMk/>
            <pc:sldMk cId="81780896" sldId="788"/>
            <ac:spMk id="299" creationId="{A8F448A5-5D86-421A-B156-59B1BE8BDCE0}"/>
          </ac:spMkLst>
        </pc:spChg>
        <pc:spChg chg="mod">
          <ac:chgData name="Guillaume Le Sourd" userId="9b1026a2-f5f3-4ff5-a134-95c6cfad9e16" providerId="ADAL" clId="{4A873FC5-6576-4C1F-ABA2-CAE9FCCA8324}" dt="2022-10-24T08:01:42.693" v="2592"/>
          <ac:spMkLst>
            <pc:docMk/>
            <pc:sldMk cId="81780896" sldId="788"/>
            <ac:spMk id="301" creationId="{CB12A09D-8BFE-4343-91FA-46FAEE27A52E}"/>
          </ac:spMkLst>
        </pc:spChg>
        <pc:spChg chg="mod">
          <ac:chgData name="Guillaume Le Sourd" userId="9b1026a2-f5f3-4ff5-a134-95c6cfad9e16" providerId="ADAL" clId="{4A873FC5-6576-4C1F-ABA2-CAE9FCCA8324}" dt="2022-10-24T08:01:42.693" v="2592"/>
          <ac:spMkLst>
            <pc:docMk/>
            <pc:sldMk cId="81780896" sldId="788"/>
            <ac:spMk id="302" creationId="{F2E367BD-FCF4-4607-98C3-2B9C1BD4C037}"/>
          </ac:spMkLst>
        </pc:spChg>
        <pc:spChg chg="mod">
          <ac:chgData name="Guillaume Le Sourd" userId="9b1026a2-f5f3-4ff5-a134-95c6cfad9e16" providerId="ADAL" clId="{4A873FC5-6576-4C1F-ABA2-CAE9FCCA8324}" dt="2022-10-24T08:01:42.693" v="2592"/>
          <ac:spMkLst>
            <pc:docMk/>
            <pc:sldMk cId="81780896" sldId="788"/>
            <ac:spMk id="303" creationId="{12E44D56-D1A7-4069-90E4-DFB0FB0588D2}"/>
          </ac:spMkLst>
        </pc:spChg>
        <pc:spChg chg="mod">
          <ac:chgData name="Guillaume Le Sourd" userId="9b1026a2-f5f3-4ff5-a134-95c6cfad9e16" providerId="ADAL" clId="{4A873FC5-6576-4C1F-ABA2-CAE9FCCA8324}" dt="2022-10-24T08:01:42.693" v="2592"/>
          <ac:spMkLst>
            <pc:docMk/>
            <pc:sldMk cId="81780896" sldId="788"/>
            <ac:spMk id="304" creationId="{0A4968ED-66A4-47C0-B347-989C4A8F6FF4}"/>
          </ac:spMkLst>
        </pc:spChg>
        <pc:spChg chg="mod">
          <ac:chgData name="Guillaume Le Sourd" userId="9b1026a2-f5f3-4ff5-a134-95c6cfad9e16" providerId="ADAL" clId="{4A873FC5-6576-4C1F-ABA2-CAE9FCCA8324}" dt="2022-10-24T08:01:42.693" v="2592"/>
          <ac:spMkLst>
            <pc:docMk/>
            <pc:sldMk cId="81780896" sldId="788"/>
            <ac:spMk id="305" creationId="{2C66B359-66CC-4EC4-B8A5-79EE40217054}"/>
          </ac:spMkLst>
        </pc:spChg>
        <pc:spChg chg="mod">
          <ac:chgData name="Guillaume Le Sourd" userId="9b1026a2-f5f3-4ff5-a134-95c6cfad9e16" providerId="ADAL" clId="{4A873FC5-6576-4C1F-ABA2-CAE9FCCA8324}" dt="2022-10-24T08:01:42.693" v="2592"/>
          <ac:spMkLst>
            <pc:docMk/>
            <pc:sldMk cId="81780896" sldId="788"/>
            <ac:spMk id="306" creationId="{18847AD1-8109-4C27-B0A7-68571EAB83B6}"/>
          </ac:spMkLst>
        </pc:spChg>
        <pc:spChg chg="mod">
          <ac:chgData name="Guillaume Le Sourd" userId="9b1026a2-f5f3-4ff5-a134-95c6cfad9e16" providerId="ADAL" clId="{4A873FC5-6576-4C1F-ABA2-CAE9FCCA8324}" dt="2022-10-24T08:01:42.693" v="2592"/>
          <ac:spMkLst>
            <pc:docMk/>
            <pc:sldMk cId="81780896" sldId="788"/>
            <ac:spMk id="307" creationId="{C988C8DE-242F-4754-AA0E-70F7F914E489}"/>
          </ac:spMkLst>
        </pc:spChg>
        <pc:spChg chg="mod">
          <ac:chgData name="Guillaume Le Sourd" userId="9b1026a2-f5f3-4ff5-a134-95c6cfad9e16" providerId="ADAL" clId="{4A873FC5-6576-4C1F-ABA2-CAE9FCCA8324}" dt="2022-10-24T08:01:42.693" v="2592"/>
          <ac:spMkLst>
            <pc:docMk/>
            <pc:sldMk cId="81780896" sldId="788"/>
            <ac:spMk id="308" creationId="{8F0A9E6F-9801-41E0-A8EC-5F05ED31D10D}"/>
          </ac:spMkLst>
        </pc:spChg>
        <pc:spChg chg="mod">
          <ac:chgData name="Guillaume Le Sourd" userId="9b1026a2-f5f3-4ff5-a134-95c6cfad9e16" providerId="ADAL" clId="{4A873FC5-6576-4C1F-ABA2-CAE9FCCA8324}" dt="2022-10-24T08:01:42.693" v="2592"/>
          <ac:spMkLst>
            <pc:docMk/>
            <pc:sldMk cId="81780896" sldId="788"/>
            <ac:spMk id="309" creationId="{FB49B23F-52CC-4DD3-BBAB-935E00633A2A}"/>
          </ac:spMkLst>
        </pc:spChg>
        <pc:spChg chg="mod">
          <ac:chgData name="Guillaume Le Sourd" userId="9b1026a2-f5f3-4ff5-a134-95c6cfad9e16" providerId="ADAL" clId="{4A873FC5-6576-4C1F-ABA2-CAE9FCCA8324}" dt="2022-10-24T08:01:42.693" v="2592"/>
          <ac:spMkLst>
            <pc:docMk/>
            <pc:sldMk cId="81780896" sldId="788"/>
            <ac:spMk id="310" creationId="{A934DD06-3B1C-4577-B988-BCD01A6E761B}"/>
          </ac:spMkLst>
        </pc:spChg>
        <pc:spChg chg="mod">
          <ac:chgData name="Guillaume Le Sourd" userId="9b1026a2-f5f3-4ff5-a134-95c6cfad9e16" providerId="ADAL" clId="{4A873FC5-6576-4C1F-ABA2-CAE9FCCA8324}" dt="2022-10-24T08:01:42.693" v="2592"/>
          <ac:spMkLst>
            <pc:docMk/>
            <pc:sldMk cId="81780896" sldId="788"/>
            <ac:spMk id="311" creationId="{CE0C5FFD-FC00-4951-A0E3-39739711FE04}"/>
          </ac:spMkLst>
        </pc:spChg>
        <pc:spChg chg="mod">
          <ac:chgData name="Guillaume Le Sourd" userId="9b1026a2-f5f3-4ff5-a134-95c6cfad9e16" providerId="ADAL" clId="{4A873FC5-6576-4C1F-ABA2-CAE9FCCA8324}" dt="2022-10-24T08:01:42.693" v="2592"/>
          <ac:spMkLst>
            <pc:docMk/>
            <pc:sldMk cId="81780896" sldId="788"/>
            <ac:spMk id="312" creationId="{F950E0C8-AE9A-4388-B836-4AFF50C74980}"/>
          </ac:spMkLst>
        </pc:spChg>
        <pc:spChg chg="mod">
          <ac:chgData name="Guillaume Le Sourd" userId="9b1026a2-f5f3-4ff5-a134-95c6cfad9e16" providerId="ADAL" clId="{4A873FC5-6576-4C1F-ABA2-CAE9FCCA8324}" dt="2022-10-24T08:01:42.693" v="2592"/>
          <ac:spMkLst>
            <pc:docMk/>
            <pc:sldMk cId="81780896" sldId="788"/>
            <ac:spMk id="313" creationId="{2119C279-0596-4499-97BF-D9CAD2E16242}"/>
          </ac:spMkLst>
        </pc:spChg>
        <pc:spChg chg="mod">
          <ac:chgData name="Guillaume Le Sourd" userId="9b1026a2-f5f3-4ff5-a134-95c6cfad9e16" providerId="ADAL" clId="{4A873FC5-6576-4C1F-ABA2-CAE9FCCA8324}" dt="2022-10-24T08:01:42.693" v="2592"/>
          <ac:spMkLst>
            <pc:docMk/>
            <pc:sldMk cId="81780896" sldId="788"/>
            <ac:spMk id="314" creationId="{C6260160-5722-474F-8B1D-171F223BEA05}"/>
          </ac:spMkLst>
        </pc:spChg>
        <pc:spChg chg="mod">
          <ac:chgData name="Guillaume Le Sourd" userId="9b1026a2-f5f3-4ff5-a134-95c6cfad9e16" providerId="ADAL" clId="{4A873FC5-6576-4C1F-ABA2-CAE9FCCA8324}" dt="2022-10-24T08:01:42.693" v="2592"/>
          <ac:spMkLst>
            <pc:docMk/>
            <pc:sldMk cId="81780896" sldId="788"/>
            <ac:spMk id="315" creationId="{FE729E9A-804C-45C7-B6E1-53CBCD325522}"/>
          </ac:spMkLst>
        </pc:spChg>
        <pc:spChg chg="mod">
          <ac:chgData name="Guillaume Le Sourd" userId="9b1026a2-f5f3-4ff5-a134-95c6cfad9e16" providerId="ADAL" clId="{4A873FC5-6576-4C1F-ABA2-CAE9FCCA8324}" dt="2022-10-24T08:01:42.693" v="2592"/>
          <ac:spMkLst>
            <pc:docMk/>
            <pc:sldMk cId="81780896" sldId="788"/>
            <ac:spMk id="316" creationId="{5985D5E7-E244-4EFC-B206-7E613CB35078}"/>
          </ac:spMkLst>
        </pc:spChg>
        <pc:spChg chg="mod">
          <ac:chgData name="Guillaume Le Sourd" userId="9b1026a2-f5f3-4ff5-a134-95c6cfad9e16" providerId="ADAL" clId="{4A873FC5-6576-4C1F-ABA2-CAE9FCCA8324}" dt="2022-10-24T08:01:42.693" v="2592"/>
          <ac:spMkLst>
            <pc:docMk/>
            <pc:sldMk cId="81780896" sldId="788"/>
            <ac:spMk id="317" creationId="{AB6F7D05-65F0-4D3B-A719-BD7B33C7E2D2}"/>
          </ac:spMkLst>
        </pc:spChg>
        <pc:spChg chg="mod">
          <ac:chgData name="Guillaume Le Sourd" userId="9b1026a2-f5f3-4ff5-a134-95c6cfad9e16" providerId="ADAL" clId="{4A873FC5-6576-4C1F-ABA2-CAE9FCCA8324}" dt="2022-10-24T08:01:42.693" v="2592"/>
          <ac:spMkLst>
            <pc:docMk/>
            <pc:sldMk cId="81780896" sldId="788"/>
            <ac:spMk id="318" creationId="{4BECF41F-1628-4CB7-B53F-E75126775B02}"/>
          </ac:spMkLst>
        </pc:spChg>
        <pc:spChg chg="mod">
          <ac:chgData name="Guillaume Le Sourd" userId="9b1026a2-f5f3-4ff5-a134-95c6cfad9e16" providerId="ADAL" clId="{4A873FC5-6576-4C1F-ABA2-CAE9FCCA8324}" dt="2022-10-24T08:01:42.693" v="2592"/>
          <ac:spMkLst>
            <pc:docMk/>
            <pc:sldMk cId="81780896" sldId="788"/>
            <ac:spMk id="319" creationId="{3575742D-9A34-4E13-AD19-B5D6842889DF}"/>
          </ac:spMkLst>
        </pc:spChg>
        <pc:spChg chg="mod">
          <ac:chgData name="Guillaume Le Sourd" userId="9b1026a2-f5f3-4ff5-a134-95c6cfad9e16" providerId="ADAL" clId="{4A873FC5-6576-4C1F-ABA2-CAE9FCCA8324}" dt="2022-10-24T08:01:42.693" v="2592"/>
          <ac:spMkLst>
            <pc:docMk/>
            <pc:sldMk cId="81780896" sldId="788"/>
            <ac:spMk id="320" creationId="{CEC92D25-3E38-49FD-99A3-524DCB93E3C9}"/>
          </ac:spMkLst>
        </pc:spChg>
        <pc:spChg chg="mod">
          <ac:chgData name="Guillaume Le Sourd" userId="9b1026a2-f5f3-4ff5-a134-95c6cfad9e16" providerId="ADAL" clId="{4A873FC5-6576-4C1F-ABA2-CAE9FCCA8324}" dt="2022-10-24T08:01:42.693" v="2592"/>
          <ac:spMkLst>
            <pc:docMk/>
            <pc:sldMk cId="81780896" sldId="788"/>
            <ac:spMk id="321" creationId="{1AF5D7AB-BCCC-446C-BF5C-EB7A54374033}"/>
          </ac:spMkLst>
        </pc:spChg>
        <pc:spChg chg="mod">
          <ac:chgData name="Guillaume Le Sourd" userId="9b1026a2-f5f3-4ff5-a134-95c6cfad9e16" providerId="ADAL" clId="{4A873FC5-6576-4C1F-ABA2-CAE9FCCA8324}" dt="2022-10-24T08:01:42.693" v="2592"/>
          <ac:spMkLst>
            <pc:docMk/>
            <pc:sldMk cId="81780896" sldId="788"/>
            <ac:spMk id="322" creationId="{A75CDE84-0B57-404A-A6DD-A57C2A5A029D}"/>
          </ac:spMkLst>
        </pc:spChg>
        <pc:spChg chg="mod">
          <ac:chgData name="Guillaume Le Sourd" userId="9b1026a2-f5f3-4ff5-a134-95c6cfad9e16" providerId="ADAL" clId="{4A873FC5-6576-4C1F-ABA2-CAE9FCCA8324}" dt="2022-10-24T08:01:42.693" v="2592"/>
          <ac:spMkLst>
            <pc:docMk/>
            <pc:sldMk cId="81780896" sldId="788"/>
            <ac:spMk id="323" creationId="{321F333F-D51E-45E5-8EF6-3E90B666FD8C}"/>
          </ac:spMkLst>
        </pc:spChg>
        <pc:spChg chg="mod">
          <ac:chgData name="Guillaume Le Sourd" userId="9b1026a2-f5f3-4ff5-a134-95c6cfad9e16" providerId="ADAL" clId="{4A873FC5-6576-4C1F-ABA2-CAE9FCCA8324}" dt="2022-10-24T08:01:42.693" v="2592"/>
          <ac:spMkLst>
            <pc:docMk/>
            <pc:sldMk cId="81780896" sldId="788"/>
            <ac:spMk id="324" creationId="{FB90BBB0-16E1-4209-BA6F-727C594E6EA6}"/>
          </ac:spMkLst>
        </pc:spChg>
        <pc:spChg chg="mod">
          <ac:chgData name="Guillaume Le Sourd" userId="9b1026a2-f5f3-4ff5-a134-95c6cfad9e16" providerId="ADAL" clId="{4A873FC5-6576-4C1F-ABA2-CAE9FCCA8324}" dt="2022-10-24T08:01:42.693" v="2592"/>
          <ac:spMkLst>
            <pc:docMk/>
            <pc:sldMk cId="81780896" sldId="788"/>
            <ac:spMk id="325" creationId="{496B93E2-9FDE-4799-A1F0-FDAEE1805275}"/>
          </ac:spMkLst>
        </pc:spChg>
        <pc:spChg chg="mod">
          <ac:chgData name="Guillaume Le Sourd" userId="9b1026a2-f5f3-4ff5-a134-95c6cfad9e16" providerId="ADAL" clId="{4A873FC5-6576-4C1F-ABA2-CAE9FCCA8324}" dt="2022-10-24T08:01:42.693" v="2592"/>
          <ac:spMkLst>
            <pc:docMk/>
            <pc:sldMk cId="81780896" sldId="788"/>
            <ac:spMk id="326" creationId="{66A468A1-369B-4AC1-A367-BE4DF64AB633}"/>
          </ac:spMkLst>
        </pc:spChg>
        <pc:spChg chg="mod">
          <ac:chgData name="Guillaume Le Sourd" userId="9b1026a2-f5f3-4ff5-a134-95c6cfad9e16" providerId="ADAL" clId="{4A873FC5-6576-4C1F-ABA2-CAE9FCCA8324}" dt="2022-10-24T08:01:42.693" v="2592"/>
          <ac:spMkLst>
            <pc:docMk/>
            <pc:sldMk cId="81780896" sldId="788"/>
            <ac:spMk id="327" creationId="{2443B487-8B3F-42E5-8E9F-D1695A33727F}"/>
          </ac:spMkLst>
        </pc:spChg>
        <pc:spChg chg="mod">
          <ac:chgData name="Guillaume Le Sourd" userId="9b1026a2-f5f3-4ff5-a134-95c6cfad9e16" providerId="ADAL" clId="{4A873FC5-6576-4C1F-ABA2-CAE9FCCA8324}" dt="2022-10-24T08:01:42.693" v="2592"/>
          <ac:spMkLst>
            <pc:docMk/>
            <pc:sldMk cId="81780896" sldId="788"/>
            <ac:spMk id="328" creationId="{5F5DD1FD-E95B-44EA-A155-45C350E526E8}"/>
          </ac:spMkLst>
        </pc:spChg>
        <pc:spChg chg="mod">
          <ac:chgData name="Guillaume Le Sourd" userId="9b1026a2-f5f3-4ff5-a134-95c6cfad9e16" providerId="ADAL" clId="{4A873FC5-6576-4C1F-ABA2-CAE9FCCA8324}" dt="2022-10-24T08:01:42.693" v="2592"/>
          <ac:spMkLst>
            <pc:docMk/>
            <pc:sldMk cId="81780896" sldId="788"/>
            <ac:spMk id="329" creationId="{55728E0D-A347-4D03-9736-6CC8CA8D6638}"/>
          </ac:spMkLst>
        </pc:spChg>
        <pc:spChg chg="mod">
          <ac:chgData name="Guillaume Le Sourd" userId="9b1026a2-f5f3-4ff5-a134-95c6cfad9e16" providerId="ADAL" clId="{4A873FC5-6576-4C1F-ABA2-CAE9FCCA8324}" dt="2022-10-24T08:01:42.693" v="2592"/>
          <ac:spMkLst>
            <pc:docMk/>
            <pc:sldMk cId="81780896" sldId="788"/>
            <ac:spMk id="330" creationId="{7ECBB2E5-4906-42F9-B397-5566EE583AC0}"/>
          </ac:spMkLst>
        </pc:spChg>
        <pc:spChg chg="mod">
          <ac:chgData name="Guillaume Le Sourd" userId="9b1026a2-f5f3-4ff5-a134-95c6cfad9e16" providerId="ADAL" clId="{4A873FC5-6576-4C1F-ABA2-CAE9FCCA8324}" dt="2022-10-24T08:01:42.693" v="2592"/>
          <ac:spMkLst>
            <pc:docMk/>
            <pc:sldMk cId="81780896" sldId="788"/>
            <ac:spMk id="331" creationId="{6FADA681-52DF-4225-A52F-FAC41AE71C99}"/>
          </ac:spMkLst>
        </pc:spChg>
        <pc:spChg chg="mod">
          <ac:chgData name="Guillaume Le Sourd" userId="9b1026a2-f5f3-4ff5-a134-95c6cfad9e16" providerId="ADAL" clId="{4A873FC5-6576-4C1F-ABA2-CAE9FCCA8324}" dt="2022-10-24T08:01:42.693" v="2592"/>
          <ac:spMkLst>
            <pc:docMk/>
            <pc:sldMk cId="81780896" sldId="788"/>
            <ac:spMk id="332" creationId="{520C2D18-DD46-4122-AA82-2F0B73679822}"/>
          </ac:spMkLst>
        </pc:spChg>
        <pc:spChg chg="mod">
          <ac:chgData name="Guillaume Le Sourd" userId="9b1026a2-f5f3-4ff5-a134-95c6cfad9e16" providerId="ADAL" clId="{4A873FC5-6576-4C1F-ABA2-CAE9FCCA8324}" dt="2022-10-24T08:01:42.693" v="2592"/>
          <ac:spMkLst>
            <pc:docMk/>
            <pc:sldMk cId="81780896" sldId="788"/>
            <ac:spMk id="333" creationId="{48DB1D83-72B5-4356-89EB-9C2447957254}"/>
          </ac:spMkLst>
        </pc:spChg>
        <pc:spChg chg="mod">
          <ac:chgData name="Guillaume Le Sourd" userId="9b1026a2-f5f3-4ff5-a134-95c6cfad9e16" providerId="ADAL" clId="{4A873FC5-6576-4C1F-ABA2-CAE9FCCA8324}" dt="2022-10-24T08:01:42.693" v="2592"/>
          <ac:spMkLst>
            <pc:docMk/>
            <pc:sldMk cId="81780896" sldId="788"/>
            <ac:spMk id="334" creationId="{7C0BB842-ECE0-489D-9F46-09AAC254D454}"/>
          </ac:spMkLst>
        </pc:spChg>
        <pc:spChg chg="mod">
          <ac:chgData name="Guillaume Le Sourd" userId="9b1026a2-f5f3-4ff5-a134-95c6cfad9e16" providerId="ADAL" clId="{4A873FC5-6576-4C1F-ABA2-CAE9FCCA8324}" dt="2022-10-24T08:01:42.693" v="2592"/>
          <ac:spMkLst>
            <pc:docMk/>
            <pc:sldMk cId="81780896" sldId="788"/>
            <ac:spMk id="335" creationId="{81CF3C15-0706-4D01-AB28-7CC64FADD47B}"/>
          </ac:spMkLst>
        </pc:spChg>
        <pc:spChg chg="mod">
          <ac:chgData name="Guillaume Le Sourd" userId="9b1026a2-f5f3-4ff5-a134-95c6cfad9e16" providerId="ADAL" clId="{4A873FC5-6576-4C1F-ABA2-CAE9FCCA8324}" dt="2022-10-24T08:01:42.693" v="2592"/>
          <ac:spMkLst>
            <pc:docMk/>
            <pc:sldMk cId="81780896" sldId="788"/>
            <ac:spMk id="336" creationId="{7B011334-C1C5-400E-BA18-3148F4343C52}"/>
          </ac:spMkLst>
        </pc:spChg>
        <pc:spChg chg="mod">
          <ac:chgData name="Guillaume Le Sourd" userId="9b1026a2-f5f3-4ff5-a134-95c6cfad9e16" providerId="ADAL" clId="{4A873FC5-6576-4C1F-ABA2-CAE9FCCA8324}" dt="2022-10-24T08:01:42.693" v="2592"/>
          <ac:spMkLst>
            <pc:docMk/>
            <pc:sldMk cId="81780896" sldId="788"/>
            <ac:spMk id="337" creationId="{80C754EE-3709-4FE7-9850-F7445AB173A2}"/>
          </ac:spMkLst>
        </pc:spChg>
        <pc:spChg chg="mod">
          <ac:chgData name="Guillaume Le Sourd" userId="9b1026a2-f5f3-4ff5-a134-95c6cfad9e16" providerId="ADAL" clId="{4A873FC5-6576-4C1F-ABA2-CAE9FCCA8324}" dt="2022-10-24T08:01:42.693" v="2592"/>
          <ac:spMkLst>
            <pc:docMk/>
            <pc:sldMk cId="81780896" sldId="788"/>
            <ac:spMk id="338" creationId="{AE2FAA80-6203-435C-A855-13E4AF9A8BE0}"/>
          </ac:spMkLst>
        </pc:spChg>
        <pc:spChg chg="mod">
          <ac:chgData name="Guillaume Le Sourd" userId="9b1026a2-f5f3-4ff5-a134-95c6cfad9e16" providerId="ADAL" clId="{4A873FC5-6576-4C1F-ABA2-CAE9FCCA8324}" dt="2022-10-24T08:01:42.693" v="2592"/>
          <ac:spMkLst>
            <pc:docMk/>
            <pc:sldMk cId="81780896" sldId="788"/>
            <ac:spMk id="339" creationId="{5D71C3B3-C6A5-4048-B636-8ACCA76433C5}"/>
          </ac:spMkLst>
        </pc:spChg>
        <pc:spChg chg="mod">
          <ac:chgData name="Guillaume Le Sourd" userId="9b1026a2-f5f3-4ff5-a134-95c6cfad9e16" providerId="ADAL" clId="{4A873FC5-6576-4C1F-ABA2-CAE9FCCA8324}" dt="2022-10-24T08:01:42.693" v="2592"/>
          <ac:spMkLst>
            <pc:docMk/>
            <pc:sldMk cId="81780896" sldId="788"/>
            <ac:spMk id="340" creationId="{D6F9D9FE-CB6E-4884-A3DE-F3210CEF0A63}"/>
          </ac:spMkLst>
        </pc:spChg>
        <pc:spChg chg="mod">
          <ac:chgData name="Guillaume Le Sourd" userId="9b1026a2-f5f3-4ff5-a134-95c6cfad9e16" providerId="ADAL" clId="{4A873FC5-6576-4C1F-ABA2-CAE9FCCA8324}" dt="2022-10-24T08:01:42.693" v="2592"/>
          <ac:spMkLst>
            <pc:docMk/>
            <pc:sldMk cId="81780896" sldId="788"/>
            <ac:spMk id="341" creationId="{8C4655FE-2C9C-4B96-AD2A-4964DA037532}"/>
          </ac:spMkLst>
        </pc:spChg>
        <pc:spChg chg="mod">
          <ac:chgData name="Guillaume Le Sourd" userId="9b1026a2-f5f3-4ff5-a134-95c6cfad9e16" providerId="ADAL" clId="{4A873FC5-6576-4C1F-ABA2-CAE9FCCA8324}" dt="2022-10-24T08:01:42.693" v="2592"/>
          <ac:spMkLst>
            <pc:docMk/>
            <pc:sldMk cId="81780896" sldId="788"/>
            <ac:spMk id="342" creationId="{1A9E2744-C17E-49F0-B5A4-E2106C97B43B}"/>
          </ac:spMkLst>
        </pc:spChg>
        <pc:spChg chg="mod">
          <ac:chgData name="Guillaume Le Sourd" userId="9b1026a2-f5f3-4ff5-a134-95c6cfad9e16" providerId="ADAL" clId="{4A873FC5-6576-4C1F-ABA2-CAE9FCCA8324}" dt="2022-10-24T08:01:42.693" v="2592"/>
          <ac:spMkLst>
            <pc:docMk/>
            <pc:sldMk cId="81780896" sldId="788"/>
            <ac:spMk id="343" creationId="{EC43C221-0979-4A1C-8F51-0A98F8636799}"/>
          </ac:spMkLst>
        </pc:spChg>
        <pc:spChg chg="mod">
          <ac:chgData name="Guillaume Le Sourd" userId="9b1026a2-f5f3-4ff5-a134-95c6cfad9e16" providerId="ADAL" clId="{4A873FC5-6576-4C1F-ABA2-CAE9FCCA8324}" dt="2022-10-24T08:01:42.693" v="2592"/>
          <ac:spMkLst>
            <pc:docMk/>
            <pc:sldMk cId="81780896" sldId="788"/>
            <ac:spMk id="344" creationId="{DE9A93DC-744F-4DD9-81B7-4D92FCE15DCB}"/>
          </ac:spMkLst>
        </pc:spChg>
        <pc:spChg chg="mod">
          <ac:chgData name="Guillaume Le Sourd" userId="9b1026a2-f5f3-4ff5-a134-95c6cfad9e16" providerId="ADAL" clId="{4A873FC5-6576-4C1F-ABA2-CAE9FCCA8324}" dt="2022-10-24T08:01:42.693" v="2592"/>
          <ac:spMkLst>
            <pc:docMk/>
            <pc:sldMk cId="81780896" sldId="788"/>
            <ac:spMk id="345" creationId="{A77D68A4-6D12-4AFC-82D5-B2C06B63F422}"/>
          </ac:spMkLst>
        </pc:spChg>
        <pc:spChg chg="mod">
          <ac:chgData name="Guillaume Le Sourd" userId="9b1026a2-f5f3-4ff5-a134-95c6cfad9e16" providerId="ADAL" clId="{4A873FC5-6576-4C1F-ABA2-CAE9FCCA8324}" dt="2022-10-24T08:01:42.693" v="2592"/>
          <ac:spMkLst>
            <pc:docMk/>
            <pc:sldMk cId="81780896" sldId="788"/>
            <ac:spMk id="346" creationId="{CCE0EB24-46FA-4141-A3A2-904AFD359345}"/>
          </ac:spMkLst>
        </pc:spChg>
        <pc:spChg chg="mod">
          <ac:chgData name="Guillaume Le Sourd" userId="9b1026a2-f5f3-4ff5-a134-95c6cfad9e16" providerId="ADAL" clId="{4A873FC5-6576-4C1F-ABA2-CAE9FCCA8324}" dt="2022-10-24T08:01:42.693" v="2592"/>
          <ac:spMkLst>
            <pc:docMk/>
            <pc:sldMk cId="81780896" sldId="788"/>
            <ac:spMk id="347" creationId="{ABFCF908-4C4E-4821-B1C6-1EE5654D8B6C}"/>
          </ac:spMkLst>
        </pc:spChg>
        <pc:spChg chg="mod">
          <ac:chgData name="Guillaume Le Sourd" userId="9b1026a2-f5f3-4ff5-a134-95c6cfad9e16" providerId="ADAL" clId="{4A873FC5-6576-4C1F-ABA2-CAE9FCCA8324}" dt="2022-10-24T08:01:42.693" v="2592"/>
          <ac:spMkLst>
            <pc:docMk/>
            <pc:sldMk cId="81780896" sldId="788"/>
            <ac:spMk id="348" creationId="{8431D5D7-DCED-4A52-B99A-369D3636B826}"/>
          </ac:spMkLst>
        </pc:spChg>
        <pc:spChg chg="mod">
          <ac:chgData name="Guillaume Le Sourd" userId="9b1026a2-f5f3-4ff5-a134-95c6cfad9e16" providerId="ADAL" clId="{4A873FC5-6576-4C1F-ABA2-CAE9FCCA8324}" dt="2022-10-24T08:01:42.693" v="2592"/>
          <ac:spMkLst>
            <pc:docMk/>
            <pc:sldMk cId="81780896" sldId="788"/>
            <ac:spMk id="349" creationId="{9A58051A-F8A4-4551-B152-F5CA8502B95D}"/>
          </ac:spMkLst>
        </pc:spChg>
        <pc:spChg chg="mod">
          <ac:chgData name="Guillaume Le Sourd" userId="9b1026a2-f5f3-4ff5-a134-95c6cfad9e16" providerId="ADAL" clId="{4A873FC5-6576-4C1F-ABA2-CAE9FCCA8324}" dt="2022-10-24T08:01:42.693" v="2592"/>
          <ac:spMkLst>
            <pc:docMk/>
            <pc:sldMk cId="81780896" sldId="788"/>
            <ac:spMk id="350" creationId="{3CAAD4F0-A298-4EEC-BFBD-B35A0D2A4B71}"/>
          </ac:spMkLst>
        </pc:spChg>
        <pc:spChg chg="mod">
          <ac:chgData name="Guillaume Le Sourd" userId="9b1026a2-f5f3-4ff5-a134-95c6cfad9e16" providerId="ADAL" clId="{4A873FC5-6576-4C1F-ABA2-CAE9FCCA8324}" dt="2022-10-24T08:01:42.693" v="2592"/>
          <ac:spMkLst>
            <pc:docMk/>
            <pc:sldMk cId="81780896" sldId="788"/>
            <ac:spMk id="351" creationId="{8210AFA1-B5A6-4526-B58A-C36CDF755D37}"/>
          </ac:spMkLst>
        </pc:spChg>
        <pc:spChg chg="mod">
          <ac:chgData name="Guillaume Le Sourd" userId="9b1026a2-f5f3-4ff5-a134-95c6cfad9e16" providerId="ADAL" clId="{4A873FC5-6576-4C1F-ABA2-CAE9FCCA8324}" dt="2022-10-24T08:01:42.693" v="2592"/>
          <ac:spMkLst>
            <pc:docMk/>
            <pc:sldMk cId="81780896" sldId="788"/>
            <ac:spMk id="352" creationId="{2158CD93-22EB-47AA-B5F0-11204EE45FBF}"/>
          </ac:spMkLst>
        </pc:spChg>
        <pc:spChg chg="mod">
          <ac:chgData name="Guillaume Le Sourd" userId="9b1026a2-f5f3-4ff5-a134-95c6cfad9e16" providerId="ADAL" clId="{4A873FC5-6576-4C1F-ABA2-CAE9FCCA8324}" dt="2022-10-24T08:01:42.693" v="2592"/>
          <ac:spMkLst>
            <pc:docMk/>
            <pc:sldMk cId="81780896" sldId="788"/>
            <ac:spMk id="353" creationId="{841CA03C-14B3-49A2-A599-B996603E03BB}"/>
          </ac:spMkLst>
        </pc:spChg>
        <pc:spChg chg="mod">
          <ac:chgData name="Guillaume Le Sourd" userId="9b1026a2-f5f3-4ff5-a134-95c6cfad9e16" providerId="ADAL" clId="{4A873FC5-6576-4C1F-ABA2-CAE9FCCA8324}" dt="2022-10-24T08:01:42.693" v="2592"/>
          <ac:spMkLst>
            <pc:docMk/>
            <pc:sldMk cId="81780896" sldId="788"/>
            <ac:spMk id="354" creationId="{9F2D125B-5368-4714-861B-8F6E8C8042EF}"/>
          </ac:spMkLst>
        </pc:spChg>
        <pc:spChg chg="mod">
          <ac:chgData name="Guillaume Le Sourd" userId="9b1026a2-f5f3-4ff5-a134-95c6cfad9e16" providerId="ADAL" clId="{4A873FC5-6576-4C1F-ABA2-CAE9FCCA8324}" dt="2022-10-24T08:01:42.693" v="2592"/>
          <ac:spMkLst>
            <pc:docMk/>
            <pc:sldMk cId="81780896" sldId="788"/>
            <ac:spMk id="355" creationId="{25CBEC8D-C500-490C-80C5-A1151E660112}"/>
          </ac:spMkLst>
        </pc:spChg>
        <pc:spChg chg="mod">
          <ac:chgData name="Guillaume Le Sourd" userId="9b1026a2-f5f3-4ff5-a134-95c6cfad9e16" providerId="ADAL" clId="{4A873FC5-6576-4C1F-ABA2-CAE9FCCA8324}" dt="2022-10-24T08:01:42.693" v="2592"/>
          <ac:spMkLst>
            <pc:docMk/>
            <pc:sldMk cId="81780896" sldId="788"/>
            <ac:spMk id="356" creationId="{06D5F2FB-CD19-4B9E-89F8-48B92823481E}"/>
          </ac:spMkLst>
        </pc:spChg>
        <pc:spChg chg="mod">
          <ac:chgData name="Guillaume Le Sourd" userId="9b1026a2-f5f3-4ff5-a134-95c6cfad9e16" providerId="ADAL" clId="{4A873FC5-6576-4C1F-ABA2-CAE9FCCA8324}" dt="2022-10-24T08:01:42.693" v="2592"/>
          <ac:spMkLst>
            <pc:docMk/>
            <pc:sldMk cId="81780896" sldId="788"/>
            <ac:spMk id="357" creationId="{282F91A0-F668-4275-9A7B-9F13804220F1}"/>
          </ac:spMkLst>
        </pc:spChg>
        <pc:spChg chg="mod">
          <ac:chgData name="Guillaume Le Sourd" userId="9b1026a2-f5f3-4ff5-a134-95c6cfad9e16" providerId="ADAL" clId="{4A873FC5-6576-4C1F-ABA2-CAE9FCCA8324}" dt="2022-10-24T08:01:42.693" v="2592"/>
          <ac:spMkLst>
            <pc:docMk/>
            <pc:sldMk cId="81780896" sldId="788"/>
            <ac:spMk id="358" creationId="{281DF147-330D-48E2-A7F7-F5952805C1FD}"/>
          </ac:spMkLst>
        </pc:spChg>
        <pc:spChg chg="mod">
          <ac:chgData name="Guillaume Le Sourd" userId="9b1026a2-f5f3-4ff5-a134-95c6cfad9e16" providerId="ADAL" clId="{4A873FC5-6576-4C1F-ABA2-CAE9FCCA8324}" dt="2022-10-24T08:01:42.693" v="2592"/>
          <ac:spMkLst>
            <pc:docMk/>
            <pc:sldMk cId="81780896" sldId="788"/>
            <ac:spMk id="359" creationId="{603B18DD-069E-4790-A7BF-86495E657E3A}"/>
          </ac:spMkLst>
        </pc:spChg>
        <pc:spChg chg="mod">
          <ac:chgData name="Guillaume Le Sourd" userId="9b1026a2-f5f3-4ff5-a134-95c6cfad9e16" providerId="ADAL" clId="{4A873FC5-6576-4C1F-ABA2-CAE9FCCA8324}" dt="2022-10-24T08:01:42.693" v="2592"/>
          <ac:spMkLst>
            <pc:docMk/>
            <pc:sldMk cId="81780896" sldId="788"/>
            <ac:spMk id="360" creationId="{3C8F4A21-6710-4870-9D75-580269B6922C}"/>
          </ac:spMkLst>
        </pc:spChg>
        <pc:spChg chg="mod">
          <ac:chgData name="Guillaume Le Sourd" userId="9b1026a2-f5f3-4ff5-a134-95c6cfad9e16" providerId="ADAL" clId="{4A873FC5-6576-4C1F-ABA2-CAE9FCCA8324}" dt="2022-10-24T08:01:42.693" v="2592"/>
          <ac:spMkLst>
            <pc:docMk/>
            <pc:sldMk cId="81780896" sldId="788"/>
            <ac:spMk id="361" creationId="{865EABAD-F54A-49D0-BD4F-6F78F2E2FF34}"/>
          </ac:spMkLst>
        </pc:spChg>
        <pc:spChg chg="mod">
          <ac:chgData name="Guillaume Le Sourd" userId="9b1026a2-f5f3-4ff5-a134-95c6cfad9e16" providerId="ADAL" clId="{4A873FC5-6576-4C1F-ABA2-CAE9FCCA8324}" dt="2022-10-24T08:01:42.693" v="2592"/>
          <ac:spMkLst>
            <pc:docMk/>
            <pc:sldMk cId="81780896" sldId="788"/>
            <ac:spMk id="362" creationId="{0ED8B04C-D667-47EF-8DB2-C40C5F913265}"/>
          </ac:spMkLst>
        </pc:spChg>
        <pc:spChg chg="mod">
          <ac:chgData name="Guillaume Le Sourd" userId="9b1026a2-f5f3-4ff5-a134-95c6cfad9e16" providerId="ADAL" clId="{4A873FC5-6576-4C1F-ABA2-CAE9FCCA8324}" dt="2022-10-24T08:01:42.693" v="2592"/>
          <ac:spMkLst>
            <pc:docMk/>
            <pc:sldMk cId="81780896" sldId="788"/>
            <ac:spMk id="363" creationId="{F03F3760-EB1D-4CD6-869E-9C69C7D0BAB6}"/>
          </ac:spMkLst>
        </pc:spChg>
        <pc:spChg chg="mod">
          <ac:chgData name="Guillaume Le Sourd" userId="9b1026a2-f5f3-4ff5-a134-95c6cfad9e16" providerId="ADAL" clId="{4A873FC5-6576-4C1F-ABA2-CAE9FCCA8324}" dt="2022-10-24T08:01:42.693" v="2592"/>
          <ac:spMkLst>
            <pc:docMk/>
            <pc:sldMk cId="81780896" sldId="788"/>
            <ac:spMk id="364" creationId="{7B448B56-1261-40EA-923D-0D9651C54029}"/>
          </ac:spMkLst>
        </pc:spChg>
        <pc:spChg chg="mod">
          <ac:chgData name="Guillaume Le Sourd" userId="9b1026a2-f5f3-4ff5-a134-95c6cfad9e16" providerId="ADAL" clId="{4A873FC5-6576-4C1F-ABA2-CAE9FCCA8324}" dt="2022-10-24T08:01:42.693" v="2592"/>
          <ac:spMkLst>
            <pc:docMk/>
            <pc:sldMk cId="81780896" sldId="788"/>
            <ac:spMk id="365" creationId="{568BE543-AEF0-4244-A466-DE0684C117E3}"/>
          </ac:spMkLst>
        </pc:spChg>
        <pc:spChg chg="mod">
          <ac:chgData name="Guillaume Le Sourd" userId="9b1026a2-f5f3-4ff5-a134-95c6cfad9e16" providerId="ADAL" clId="{4A873FC5-6576-4C1F-ABA2-CAE9FCCA8324}" dt="2022-10-24T08:01:42.693" v="2592"/>
          <ac:spMkLst>
            <pc:docMk/>
            <pc:sldMk cId="81780896" sldId="788"/>
            <ac:spMk id="366" creationId="{FBB554C6-9CD7-4BEC-BA1F-7D5ABF0F49C0}"/>
          </ac:spMkLst>
        </pc:spChg>
        <pc:spChg chg="mod">
          <ac:chgData name="Guillaume Le Sourd" userId="9b1026a2-f5f3-4ff5-a134-95c6cfad9e16" providerId="ADAL" clId="{4A873FC5-6576-4C1F-ABA2-CAE9FCCA8324}" dt="2022-10-24T08:01:42.693" v="2592"/>
          <ac:spMkLst>
            <pc:docMk/>
            <pc:sldMk cId="81780896" sldId="788"/>
            <ac:spMk id="367" creationId="{5817E5A8-7D04-4F4C-B14E-94BDAB32D994}"/>
          </ac:spMkLst>
        </pc:spChg>
        <pc:spChg chg="mod">
          <ac:chgData name="Guillaume Le Sourd" userId="9b1026a2-f5f3-4ff5-a134-95c6cfad9e16" providerId="ADAL" clId="{4A873FC5-6576-4C1F-ABA2-CAE9FCCA8324}" dt="2022-10-24T08:01:42.693" v="2592"/>
          <ac:spMkLst>
            <pc:docMk/>
            <pc:sldMk cId="81780896" sldId="788"/>
            <ac:spMk id="368" creationId="{3CF870CC-A774-43B3-84F4-9A0C7A823B93}"/>
          </ac:spMkLst>
        </pc:spChg>
        <pc:spChg chg="mod">
          <ac:chgData name="Guillaume Le Sourd" userId="9b1026a2-f5f3-4ff5-a134-95c6cfad9e16" providerId="ADAL" clId="{4A873FC5-6576-4C1F-ABA2-CAE9FCCA8324}" dt="2022-10-24T08:01:42.693" v="2592"/>
          <ac:spMkLst>
            <pc:docMk/>
            <pc:sldMk cId="81780896" sldId="788"/>
            <ac:spMk id="369" creationId="{F9728183-F96C-4744-BD2D-C4E5B914AB2E}"/>
          </ac:spMkLst>
        </pc:spChg>
        <pc:spChg chg="mod">
          <ac:chgData name="Guillaume Le Sourd" userId="9b1026a2-f5f3-4ff5-a134-95c6cfad9e16" providerId="ADAL" clId="{4A873FC5-6576-4C1F-ABA2-CAE9FCCA8324}" dt="2022-10-24T08:01:42.693" v="2592"/>
          <ac:spMkLst>
            <pc:docMk/>
            <pc:sldMk cId="81780896" sldId="788"/>
            <ac:spMk id="370" creationId="{0D9B17AE-3305-4D14-AAA0-30E5E33281F3}"/>
          </ac:spMkLst>
        </pc:spChg>
        <pc:spChg chg="mod">
          <ac:chgData name="Guillaume Le Sourd" userId="9b1026a2-f5f3-4ff5-a134-95c6cfad9e16" providerId="ADAL" clId="{4A873FC5-6576-4C1F-ABA2-CAE9FCCA8324}" dt="2022-10-24T08:01:42.693" v="2592"/>
          <ac:spMkLst>
            <pc:docMk/>
            <pc:sldMk cId="81780896" sldId="788"/>
            <ac:spMk id="371" creationId="{AE198CFB-2E34-4C98-A915-787B2C7B3C60}"/>
          </ac:spMkLst>
        </pc:spChg>
        <pc:spChg chg="mod">
          <ac:chgData name="Guillaume Le Sourd" userId="9b1026a2-f5f3-4ff5-a134-95c6cfad9e16" providerId="ADAL" clId="{4A873FC5-6576-4C1F-ABA2-CAE9FCCA8324}" dt="2022-10-24T08:01:42.693" v="2592"/>
          <ac:spMkLst>
            <pc:docMk/>
            <pc:sldMk cId="81780896" sldId="788"/>
            <ac:spMk id="372" creationId="{3E010ABC-CD22-4413-8CBA-1E755FCB8509}"/>
          </ac:spMkLst>
        </pc:spChg>
        <pc:spChg chg="mod">
          <ac:chgData name="Guillaume Le Sourd" userId="9b1026a2-f5f3-4ff5-a134-95c6cfad9e16" providerId="ADAL" clId="{4A873FC5-6576-4C1F-ABA2-CAE9FCCA8324}" dt="2022-10-24T08:01:42.693" v="2592"/>
          <ac:spMkLst>
            <pc:docMk/>
            <pc:sldMk cId="81780896" sldId="788"/>
            <ac:spMk id="373" creationId="{0E417767-3F87-4503-BA0B-71AC8C9A2BD8}"/>
          </ac:spMkLst>
        </pc:spChg>
        <pc:spChg chg="mod">
          <ac:chgData name="Guillaume Le Sourd" userId="9b1026a2-f5f3-4ff5-a134-95c6cfad9e16" providerId="ADAL" clId="{4A873FC5-6576-4C1F-ABA2-CAE9FCCA8324}" dt="2022-10-24T08:01:42.693" v="2592"/>
          <ac:spMkLst>
            <pc:docMk/>
            <pc:sldMk cId="81780896" sldId="788"/>
            <ac:spMk id="374" creationId="{E1FAF22E-C415-4FAE-8E68-6E7EC0E451EE}"/>
          </ac:spMkLst>
        </pc:spChg>
        <pc:spChg chg="mod">
          <ac:chgData name="Guillaume Le Sourd" userId="9b1026a2-f5f3-4ff5-a134-95c6cfad9e16" providerId="ADAL" clId="{4A873FC5-6576-4C1F-ABA2-CAE9FCCA8324}" dt="2022-10-24T08:01:42.693" v="2592"/>
          <ac:spMkLst>
            <pc:docMk/>
            <pc:sldMk cId="81780896" sldId="788"/>
            <ac:spMk id="375" creationId="{18976A37-E85F-440B-9F9C-A4001C109BD9}"/>
          </ac:spMkLst>
        </pc:spChg>
        <pc:spChg chg="mod">
          <ac:chgData name="Guillaume Le Sourd" userId="9b1026a2-f5f3-4ff5-a134-95c6cfad9e16" providerId="ADAL" clId="{4A873FC5-6576-4C1F-ABA2-CAE9FCCA8324}" dt="2022-10-24T08:01:42.693" v="2592"/>
          <ac:spMkLst>
            <pc:docMk/>
            <pc:sldMk cId="81780896" sldId="788"/>
            <ac:spMk id="376" creationId="{4095E10B-E564-40F4-84F7-EA8DDFB85C99}"/>
          </ac:spMkLst>
        </pc:spChg>
        <pc:spChg chg="mod">
          <ac:chgData name="Guillaume Le Sourd" userId="9b1026a2-f5f3-4ff5-a134-95c6cfad9e16" providerId="ADAL" clId="{4A873FC5-6576-4C1F-ABA2-CAE9FCCA8324}" dt="2022-10-24T08:01:42.693" v="2592"/>
          <ac:spMkLst>
            <pc:docMk/>
            <pc:sldMk cId="81780896" sldId="788"/>
            <ac:spMk id="377" creationId="{CCC57B5F-2B92-49F1-B8E0-076A65709619}"/>
          </ac:spMkLst>
        </pc:spChg>
        <pc:spChg chg="mod">
          <ac:chgData name="Guillaume Le Sourd" userId="9b1026a2-f5f3-4ff5-a134-95c6cfad9e16" providerId="ADAL" clId="{4A873FC5-6576-4C1F-ABA2-CAE9FCCA8324}" dt="2022-10-24T08:01:42.693" v="2592"/>
          <ac:spMkLst>
            <pc:docMk/>
            <pc:sldMk cId="81780896" sldId="788"/>
            <ac:spMk id="378" creationId="{620048F8-CD6E-4790-AC3B-98B3B2EC6A0A}"/>
          </ac:spMkLst>
        </pc:spChg>
        <pc:spChg chg="mod">
          <ac:chgData name="Guillaume Le Sourd" userId="9b1026a2-f5f3-4ff5-a134-95c6cfad9e16" providerId="ADAL" clId="{4A873FC5-6576-4C1F-ABA2-CAE9FCCA8324}" dt="2022-10-24T08:01:42.693" v="2592"/>
          <ac:spMkLst>
            <pc:docMk/>
            <pc:sldMk cId="81780896" sldId="788"/>
            <ac:spMk id="379" creationId="{960E8EF7-A58B-432C-B7B1-27B9CFD024EE}"/>
          </ac:spMkLst>
        </pc:spChg>
        <pc:spChg chg="mod">
          <ac:chgData name="Guillaume Le Sourd" userId="9b1026a2-f5f3-4ff5-a134-95c6cfad9e16" providerId="ADAL" clId="{4A873FC5-6576-4C1F-ABA2-CAE9FCCA8324}" dt="2022-10-24T08:01:42.693" v="2592"/>
          <ac:spMkLst>
            <pc:docMk/>
            <pc:sldMk cId="81780896" sldId="788"/>
            <ac:spMk id="380" creationId="{D9CDAD13-4D59-4AAA-8BF4-CCC1BCE768C2}"/>
          </ac:spMkLst>
        </pc:spChg>
        <pc:spChg chg="mod">
          <ac:chgData name="Guillaume Le Sourd" userId="9b1026a2-f5f3-4ff5-a134-95c6cfad9e16" providerId="ADAL" clId="{4A873FC5-6576-4C1F-ABA2-CAE9FCCA8324}" dt="2022-10-24T08:01:42.693" v="2592"/>
          <ac:spMkLst>
            <pc:docMk/>
            <pc:sldMk cId="81780896" sldId="788"/>
            <ac:spMk id="381" creationId="{D5CD26BD-4366-4CBF-A6B6-FB21DB33B880}"/>
          </ac:spMkLst>
        </pc:spChg>
        <pc:spChg chg="mod">
          <ac:chgData name="Guillaume Le Sourd" userId="9b1026a2-f5f3-4ff5-a134-95c6cfad9e16" providerId="ADAL" clId="{4A873FC5-6576-4C1F-ABA2-CAE9FCCA8324}" dt="2022-10-24T08:01:42.693" v="2592"/>
          <ac:spMkLst>
            <pc:docMk/>
            <pc:sldMk cId="81780896" sldId="788"/>
            <ac:spMk id="382" creationId="{18D3CFBE-D21C-49F9-9D94-4F7CF19DD240}"/>
          </ac:spMkLst>
        </pc:spChg>
        <pc:spChg chg="mod">
          <ac:chgData name="Guillaume Le Sourd" userId="9b1026a2-f5f3-4ff5-a134-95c6cfad9e16" providerId="ADAL" clId="{4A873FC5-6576-4C1F-ABA2-CAE9FCCA8324}" dt="2022-10-24T08:01:42.693" v="2592"/>
          <ac:spMkLst>
            <pc:docMk/>
            <pc:sldMk cId="81780896" sldId="788"/>
            <ac:spMk id="383" creationId="{2C9CBE35-0DF2-48C2-BD55-50977486E6F4}"/>
          </ac:spMkLst>
        </pc:spChg>
        <pc:spChg chg="mod">
          <ac:chgData name="Guillaume Le Sourd" userId="9b1026a2-f5f3-4ff5-a134-95c6cfad9e16" providerId="ADAL" clId="{4A873FC5-6576-4C1F-ABA2-CAE9FCCA8324}" dt="2022-10-24T08:01:42.693" v="2592"/>
          <ac:spMkLst>
            <pc:docMk/>
            <pc:sldMk cId="81780896" sldId="788"/>
            <ac:spMk id="384" creationId="{E7CF40D9-1609-41AB-92DC-DFD83DA816D6}"/>
          </ac:spMkLst>
        </pc:spChg>
        <pc:spChg chg="mod">
          <ac:chgData name="Guillaume Le Sourd" userId="9b1026a2-f5f3-4ff5-a134-95c6cfad9e16" providerId="ADAL" clId="{4A873FC5-6576-4C1F-ABA2-CAE9FCCA8324}" dt="2022-10-24T08:01:42.693" v="2592"/>
          <ac:spMkLst>
            <pc:docMk/>
            <pc:sldMk cId="81780896" sldId="788"/>
            <ac:spMk id="385" creationId="{67700CC7-E704-4D05-ADD6-1E9E9959A721}"/>
          </ac:spMkLst>
        </pc:spChg>
        <pc:grpChg chg="add mod">
          <ac:chgData name="Guillaume Le Sourd" userId="9b1026a2-f5f3-4ff5-a134-95c6cfad9e16" providerId="ADAL" clId="{4A873FC5-6576-4C1F-ABA2-CAE9FCCA8324}" dt="2022-10-24T08:01:51.118" v="2597" actId="1038"/>
          <ac:grpSpMkLst>
            <pc:docMk/>
            <pc:sldMk cId="81780896" sldId="788"/>
            <ac:grpSpMk id="20" creationId="{CDF2340D-B605-45B5-90DC-C72021D1ED4F}"/>
          </ac:grpSpMkLst>
        </pc:grpChg>
        <pc:grpChg chg="add del mod">
          <ac:chgData name="Guillaume Le Sourd" userId="9b1026a2-f5f3-4ff5-a134-95c6cfad9e16" providerId="ADAL" clId="{4A873FC5-6576-4C1F-ABA2-CAE9FCCA8324}" dt="2022-10-24T08:01:02.430" v="2568" actId="478"/>
          <ac:grpSpMkLst>
            <pc:docMk/>
            <pc:sldMk cId="81780896" sldId="788"/>
            <ac:grpSpMk id="26" creationId="{35DBC755-F26B-46BB-81DF-0953D024AA84}"/>
          </ac:grpSpMkLst>
        </pc:grpChg>
        <pc:grpChg chg="mod">
          <ac:chgData name="Guillaume Le Sourd" userId="9b1026a2-f5f3-4ff5-a134-95c6cfad9e16" providerId="ADAL" clId="{4A873FC5-6576-4C1F-ABA2-CAE9FCCA8324}" dt="2022-10-24T08:01:00.958" v="2567"/>
          <ac:grpSpMkLst>
            <pc:docMk/>
            <pc:sldMk cId="81780896" sldId="788"/>
            <ac:grpSpMk id="28" creationId="{A2DA2829-F58D-41B8-8F56-33DA7B7BA5D1}"/>
          </ac:grpSpMkLst>
        </pc:grpChg>
        <pc:grpChg chg="add del mod">
          <ac:chgData name="Guillaume Le Sourd" userId="9b1026a2-f5f3-4ff5-a134-95c6cfad9e16" providerId="ADAL" clId="{4A873FC5-6576-4C1F-ABA2-CAE9FCCA8324}" dt="2022-10-24T08:01:13.495" v="2580" actId="478"/>
          <ac:grpSpMkLst>
            <pc:docMk/>
            <pc:sldMk cId="81780896" sldId="788"/>
            <ac:grpSpMk id="117" creationId="{C9639424-8FC3-4BD1-A6DB-24F418DD189E}"/>
          </ac:grpSpMkLst>
        </pc:grpChg>
        <pc:grpChg chg="mod">
          <ac:chgData name="Guillaume Le Sourd" userId="9b1026a2-f5f3-4ff5-a134-95c6cfad9e16" providerId="ADAL" clId="{4A873FC5-6576-4C1F-ABA2-CAE9FCCA8324}" dt="2022-10-24T08:01:11.443" v="2579"/>
          <ac:grpSpMkLst>
            <pc:docMk/>
            <pc:sldMk cId="81780896" sldId="788"/>
            <ac:grpSpMk id="120" creationId="{0A66EB87-BA78-40CC-A0EB-BE8A8904FD7B}"/>
          </ac:grpSpMkLst>
        </pc:grpChg>
        <pc:grpChg chg="add del mod">
          <ac:chgData name="Guillaume Le Sourd" userId="9b1026a2-f5f3-4ff5-a134-95c6cfad9e16" providerId="ADAL" clId="{4A873FC5-6576-4C1F-ABA2-CAE9FCCA8324}" dt="2022-10-24T08:01:29.971" v="2590" actId="478"/>
          <ac:grpSpMkLst>
            <pc:docMk/>
            <pc:sldMk cId="81780896" sldId="788"/>
            <ac:grpSpMk id="208" creationId="{DF88B830-6447-41BA-A7D8-4CD3E83EDA0B}"/>
          </ac:grpSpMkLst>
        </pc:grpChg>
        <pc:grpChg chg="mod">
          <ac:chgData name="Guillaume Le Sourd" userId="9b1026a2-f5f3-4ff5-a134-95c6cfad9e16" providerId="ADAL" clId="{4A873FC5-6576-4C1F-ABA2-CAE9FCCA8324}" dt="2022-10-24T08:01:26.720" v="2589"/>
          <ac:grpSpMkLst>
            <pc:docMk/>
            <pc:sldMk cId="81780896" sldId="788"/>
            <ac:grpSpMk id="210" creationId="{899510F3-E60A-4F79-807A-A27EEF7F2718}"/>
          </ac:grpSpMkLst>
        </pc:grpChg>
        <pc:grpChg chg="add del mod">
          <ac:chgData name="Guillaume Le Sourd" userId="9b1026a2-f5f3-4ff5-a134-95c6cfad9e16" providerId="ADAL" clId="{4A873FC5-6576-4C1F-ABA2-CAE9FCCA8324}" dt="2022-10-24T08:01:45.901" v="2593" actId="478"/>
          <ac:grpSpMkLst>
            <pc:docMk/>
            <pc:sldMk cId="81780896" sldId="788"/>
            <ac:grpSpMk id="298" creationId="{2E18D90A-8D22-4F23-B4AF-533C0AC6A0A3}"/>
          </ac:grpSpMkLst>
        </pc:grpChg>
        <pc:grpChg chg="mod">
          <ac:chgData name="Guillaume Le Sourd" userId="9b1026a2-f5f3-4ff5-a134-95c6cfad9e16" providerId="ADAL" clId="{4A873FC5-6576-4C1F-ABA2-CAE9FCCA8324}" dt="2022-10-24T08:01:42.693" v="2592"/>
          <ac:grpSpMkLst>
            <pc:docMk/>
            <pc:sldMk cId="81780896" sldId="788"/>
            <ac:grpSpMk id="300" creationId="{7C8F49E8-AD87-47B8-AC7F-9FC32E688587}"/>
          </ac:grpSpMkLst>
        </pc:grpChg>
        <pc:picChg chg="del">
          <ac:chgData name="Guillaume Le Sourd" userId="9b1026a2-f5f3-4ff5-a134-95c6cfad9e16" providerId="ADAL" clId="{4A873FC5-6576-4C1F-ABA2-CAE9FCCA8324}" dt="2022-10-24T05:03:04.889" v="1822" actId="478"/>
          <ac:picMkLst>
            <pc:docMk/>
            <pc:sldMk cId="81780896" sldId="788"/>
            <ac:picMk id="14" creationId="{2F1885AC-31CF-450A-99DB-46E081B697F5}"/>
          </ac:picMkLst>
        </pc:picChg>
        <pc:picChg chg="mod">
          <ac:chgData name="Guillaume Le Sourd" userId="9b1026a2-f5f3-4ff5-a134-95c6cfad9e16" providerId="ADAL" clId="{4A873FC5-6576-4C1F-ABA2-CAE9FCCA8324}" dt="2022-10-24T08:01:39.979" v="2591" actId="12788"/>
          <ac:picMkLst>
            <pc:docMk/>
            <pc:sldMk cId="81780896" sldId="788"/>
            <ac:picMk id="16" creationId="{BD413DA2-6361-4CF4-BFFB-7306959226CB}"/>
          </ac:picMkLst>
        </pc:picChg>
        <pc:picChg chg="add mod">
          <ac:chgData name="Guillaume Le Sourd" userId="9b1026a2-f5f3-4ff5-a134-95c6cfad9e16" providerId="ADAL" clId="{4A873FC5-6576-4C1F-ABA2-CAE9FCCA8324}" dt="2022-10-24T05:02:31.916" v="1815"/>
          <ac:picMkLst>
            <pc:docMk/>
            <pc:sldMk cId="81780896" sldId="788"/>
            <ac:picMk id="22" creationId="{43B8A188-0B56-AD48-B0A1-8509ED12A56E}"/>
          </ac:picMkLst>
        </pc:picChg>
        <pc:picChg chg="add mod">
          <ac:chgData name="Guillaume Le Sourd" userId="9b1026a2-f5f3-4ff5-a134-95c6cfad9e16" providerId="ADAL" clId="{4A873FC5-6576-4C1F-ABA2-CAE9FCCA8324}" dt="2022-10-24T08:01:51.118" v="2597" actId="1038"/>
          <ac:picMkLst>
            <pc:docMk/>
            <pc:sldMk cId="81780896" sldId="788"/>
            <ac:picMk id="23" creationId="{8E9BA4D2-07AB-4F60-A60A-4978B6215514}"/>
          </ac:picMkLst>
        </pc:picChg>
        <pc:picChg chg="add del mod">
          <ac:chgData name="Guillaume Le Sourd" userId="9b1026a2-f5f3-4ff5-a134-95c6cfad9e16" providerId="ADAL" clId="{4A873FC5-6576-4C1F-ABA2-CAE9FCCA8324}" dt="2022-10-24T08:01:02.430" v="2568" actId="478"/>
          <ac:picMkLst>
            <pc:docMk/>
            <pc:sldMk cId="81780896" sldId="788"/>
            <ac:picMk id="24" creationId="{C711DC5A-A9A5-4C33-8592-BA610CDE8C93}"/>
          </ac:picMkLst>
        </pc:picChg>
        <pc:picChg chg="add del mod">
          <ac:chgData name="Guillaume Le Sourd" userId="9b1026a2-f5f3-4ff5-a134-95c6cfad9e16" providerId="ADAL" clId="{4A873FC5-6576-4C1F-ABA2-CAE9FCCA8324}" dt="2022-10-24T05:05:08.912" v="1919" actId="21"/>
          <ac:picMkLst>
            <pc:docMk/>
            <pc:sldMk cId="81780896" sldId="788"/>
            <ac:picMk id="24" creationId="{F12E47A6-4FDD-4EA6-A8E9-61A63C208D24}"/>
          </ac:picMkLst>
        </pc:picChg>
        <pc:picChg chg="add del mod">
          <ac:chgData name="Guillaume Le Sourd" userId="9b1026a2-f5f3-4ff5-a134-95c6cfad9e16" providerId="ADAL" clId="{4A873FC5-6576-4C1F-ABA2-CAE9FCCA8324}" dt="2022-10-24T08:01:02.430" v="2568" actId="478"/>
          <ac:picMkLst>
            <pc:docMk/>
            <pc:sldMk cId="81780896" sldId="788"/>
            <ac:picMk id="25" creationId="{B528EBA1-FB0A-44CB-9742-58F8F17E74BD}"/>
          </ac:picMkLst>
        </pc:picChg>
        <pc:picChg chg="add del mod">
          <ac:chgData name="Guillaume Le Sourd" userId="9b1026a2-f5f3-4ff5-a134-95c6cfad9e16" providerId="ADAL" clId="{4A873FC5-6576-4C1F-ABA2-CAE9FCCA8324}" dt="2022-10-24T08:01:13.495" v="2580" actId="478"/>
          <ac:picMkLst>
            <pc:docMk/>
            <pc:sldMk cId="81780896" sldId="788"/>
            <ac:picMk id="114" creationId="{62FE22C6-932F-41D2-BB0D-D601EB26585C}"/>
          </ac:picMkLst>
        </pc:picChg>
        <pc:picChg chg="del">
          <ac:chgData name="Guillaume Le Sourd" userId="9b1026a2-f5f3-4ff5-a134-95c6cfad9e16" providerId="ADAL" clId="{4A873FC5-6576-4C1F-ABA2-CAE9FCCA8324}" dt="2022-10-24T05:02:29.124" v="1814" actId="478"/>
          <ac:picMkLst>
            <pc:docMk/>
            <pc:sldMk cId="81780896" sldId="788"/>
            <ac:picMk id="116" creationId="{94CB4CE6-9C2B-4544-A014-FA96E706646B}"/>
          </ac:picMkLst>
        </pc:picChg>
        <pc:picChg chg="add del mod">
          <ac:chgData name="Guillaume Le Sourd" userId="9b1026a2-f5f3-4ff5-a134-95c6cfad9e16" providerId="ADAL" clId="{4A873FC5-6576-4C1F-ABA2-CAE9FCCA8324}" dt="2022-10-24T08:01:13.495" v="2580" actId="478"/>
          <ac:picMkLst>
            <pc:docMk/>
            <pc:sldMk cId="81780896" sldId="788"/>
            <ac:picMk id="116" creationId="{F7399932-687E-46FD-9E8D-75D8E0FF0835}"/>
          </ac:picMkLst>
        </pc:picChg>
        <pc:picChg chg="add del mod">
          <ac:chgData name="Guillaume Le Sourd" userId="9b1026a2-f5f3-4ff5-a134-95c6cfad9e16" providerId="ADAL" clId="{4A873FC5-6576-4C1F-ABA2-CAE9FCCA8324}" dt="2022-10-24T08:01:29.971" v="2590" actId="478"/>
          <ac:picMkLst>
            <pc:docMk/>
            <pc:sldMk cId="81780896" sldId="788"/>
            <ac:picMk id="206" creationId="{14B4F052-AA28-42DC-A7D8-6FB2DB8F0515}"/>
          </ac:picMkLst>
        </pc:picChg>
        <pc:picChg chg="add del mod">
          <ac:chgData name="Guillaume Le Sourd" userId="9b1026a2-f5f3-4ff5-a134-95c6cfad9e16" providerId="ADAL" clId="{4A873FC5-6576-4C1F-ABA2-CAE9FCCA8324}" dt="2022-10-24T08:01:29.971" v="2590" actId="478"/>
          <ac:picMkLst>
            <pc:docMk/>
            <pc:sldMk cId="81780896" sldId="788"/>
            <ac:picMk id="207" creationId="{F970F709-86CC-44F7-9D75-FE5D12C83A1A}"/>
          </ac:picMkLst>
        </pc:picChg>
        <pc:picChg chg="add del mod">
          <ac:chgData name="Guillaume Le Sourd" userId="9b1026a2-f5f3-4ff5-a134-95c6cfad9e16" providerId="ADAL" clId="{4A873FC5-6576-4C1F-ABA2-CAE9FCCA8324}" dt="2022-10-24T08:01:45.901" v="2593" actId="478"/>
          <ac:picMkLst>
            <pc:docMk/>
            <pc:sldMk cId="81780896" sldId="788"/>
            <ac:picMk id="296" creationId="{AAC0F199-1F3E-4DE6-8BF0-777EDFDFA948}"/>
          </ac:picMkLst>
        </pc:picChg>
        <pc:picChg chg="add del mod">
          <ac:chgData name="Guillaume Le Sourd" userId="9b1026a2-f5f3-4ff5-a134-95c6cfad9e16" providerId="ADAL" clId="{4A873FC5-6576-4C1F-ABA2-CAE9FCCA8324}" dt="2022-10-24T08:01:45.901" v="2593" actId="478"/>
          <ac:picMkLst>
            <pc:docMk/>
            <pc:sldMk cId="81780896" sldId="788"/>
            <ac:picMk id="297" creationId="{898D0AD1-B9F1-4B96-A046-9D65267E9B06}"/>
          </ac:picMkLst>
        </pc:picChg>
      </pc:sldChg>
      <pc:sldChg chg="del ord">
        <pc:chgData name="Guillaume Le Sourd" userId="9b1026a2-f5f3-4ff5-a134-95c6cfad9e16" providerId="ADAL" clId="{4A873FC5-6576-4C1F-ABA2-CAE9FCCA8324}" dt="2022-10-24T05:04:48.353" v="1915" actId="2696"/>
        <pc:sldMkLst>
          <pc:docMk/>
          <pc:sldMk cId="1669545344" sldId="789"/>
        </pc:sldMkLst>
      </pc:sldChg>
      <pc:sldChg chg="addSp delSp modSp mod">
        <pc:chgData name="Guillaume Le Sourd" userId="9b1026a2-f5f3-4ff5-a134-95c6cfad9e16" providerId="ADAL" clId="{4A873FC5-6576-4C1F-ABA2-CAE9FCCA8324}" dt="2022-10-24T08:00:56.650" v="2566"/>
        <pc:sldMkLst>
          <pc:docMk/>
          <pc:sldMk cId="702051770" sldId="790"/>
        </pc:sldMkLst>
        <pc:spChg chg="mod">
          <ac:chgData name="Guillaume Le Sourd" userId="9b1026a2-f5f3-4ff5-a134-95c6cfad9e16" providerId="ADAL" clId="{4A873FC5-6576-4C1F-ABA2-CAE9FCCA8324}" dt="2022-10-24T05:01:09.115" v="1741" actId="1076"/>
          <ac:spMkLst>
            <pc:docMk/>
            <pc:sldMk cId="702051770" sldId="790"/>
            <ac:spMk id="17" creationId="{F2587410-8439-4FE5-8089-6297E238380F}"/>
          </ac:spMkLst>
        </pc:spChg>
        <pc:spChg chg="mod">
          <ac:chgData name="Guillaume Le Sourd" userId="9b1026a2-f5f3-4ff5-a134-95c6cfad9e16" providerId="ADAL" clId="{4A873FC5-6576-4C1F-ABA2-CAE9FCCA8324}" dt="2022-10-24T05:01:27.425" v="1774" actId="1076"/>
          <ac:spMkLst>
            <pc:docMk/>
            <pc:sldMk cId="702051770" sldId="790"/>
            <ac:spMk id="18" creationId="{8FF081D9-E01E-4640-8F7D-40C63331FE0D}"/>
          </ac:spMkLst>
        </pc:spChg>
        <pc:spChg chg="mod">
          <ac:chgData name="Guillaume Le Sourd" userId="9b1026a2-f5f3-4ff5-a134-95c6cfad9e16" providerId="ADAL" clId="{4A873FC5-6576-4C1F-ABA2-CAE9FCCA8324}" dt="2022-10-24T04:59:53.416" v="1655"/>
          <ac:spMkLst>
            <pc:docMk/>
            <pc:sldMk cId="702051770" sldId="790"/>
            <ac:spMk id="25" creationId="{7B1E1860-CF80-4283-AE0C-214B02A9C37E}"/>
          </ac:spMkLst>
        </pc:spChg>
        <pc:spChg chg="mod">
          <ac:chgData name="Guillaume Le Sourd" userId="9b1026a2-f5f3-4ff5-a134-95c6cfad9e16" providerId="ADAL" clId="{4A873FC5-6576-4C1F-ABA2-CAE9FCCA8324}" dt="2022-10-24T08:00:35.501" v="2539"/>
          <ac:spMkLst>
            <pc:docMk/>
            <pc:sldMk cId="702051770" sldId="790"/>
            <ac:spMk id="27" creationId="{081D2327-4206-4809-9AAA-259B08449D55}"/>
          </ac:spMkLst>
        </pc:spChg>
        <pc:spChg chg="mod">
          <ac:chgData name="Guillaume Le Sourd" userId="9b1026a2-f5f3-4ff5-a134-95c6cfad9e16" providerId="ADAL" clId="{4A873FC5-6576-4C1F-ABA2-CAE9FCCA8324}" dt="2022-10-24T04:59:53.416" v="1655"/>
          <ac:spMkLst>
            <pc:docMk/>
            <pc:sldMk cId="702051770" sldId="790"/>
            <ac:spMk id="27" creationId="{FC63D768-B69A-46EF-ACC8-D5E22B085866}"/>
          </ac:spMkLst>
        </pc:spChg>
        <pc:spChg chg="mod">
          <ac:chgData name="Guillaume Le Sourd" userId="9b1026a2-f5f3-4ff5-a134-95c6cfad9e16" providerId="ADAL" clId="{4A873FC5-6576-4C1F-ABA2-CAE9FCCA8324}" dt="2022-10-24T08:00:35.501" v="2539"/>
          <ac:spMkLst>
            <pc:docMk/>
            <pc:sldMk cId="702051770" sldId="790"/>
            <ac:spMk id="29" creationId="{6A286ADB-555E-42BD-AB1E-42C75507A97A}"/>
          </ac:spMkLst>
        </pc:spChg>
        <pc:spChg chg="mod">
          <ac:chgData name="Guillaume Le Sourd" userId="9b1026a2-f5f3-4ff5-a134-95c6cfad9e16" providerId="ADAL" clId="{4A873FC5-6576-4C1F-ABA2-CAE9FCCA8324}" dt="2022-10-24T08:00:35.501" v="2539"/>
          <ac:spMkLst>
            <pc:docMk/>
            <pc:sldMk cId="702051770" sldId="790"/>
            <ac:spMk id="30" creationId="{38B4AAA4-5F7C-4B89-89F6-8DC23BF09DE1}"/>
          </ac:spMkLst>
        </pc:spChg>
        <pc:spChg chg="mod">
          <ac:chgData name="Guillaume Le Sourd" userId="9b1026a2-f5f3-4ff5-a134-95c6cfad9e16" providerId="ADAL" clId="{4A873FC5-6576-4C1F-ABA2-CAE9FCCA8324}" dt="2022-10-24T08:00:35.501" v="2539"/>
          <ac:spMkLst>
            <pc:docMk/>
            <pc:sldMk cId="702051770" sldId="790"/>
            <ac:spMk id="31" creationId="{8A736D5A-8315-4964-93FC-DFA2E63C1D2B}"/>
          </ac:spMkLst>
        </pc:spChg>
        <pc:spChg chg="mod">
          <ac:chgData name="Guillaume Le Sourd" userId="9b1026a2-f5f3-4ff5-a134-95c6cfad9e16" providerId="ADAL" clId="{4A873FC5-6576-4C1F-ABA2-CAE9FCCA8324}" dt="2022-10-24T08:00:35.501" v="2539"/>
          <ac:spMkLst>
            <pc:docMk/>
            <pc:sldMk cId="702051770" sldId="790"/>
            <ac:spMk id="32" creationId="{8CCD183F-7BCF-49AF-ACF6-C95DFF4D1567}"/>
          </ac:spMkLst>
        </pc:spChg>
        <pc:spChg chg="mod">
          <ac:chgData name="Guillaume Le Sourd" userId="9b1026a2-f5f3-4ff5-a134-95c6cfad9e16" providerId="ADAL" clId="{4A873FC5-6576-4C1F-ABA2-CAE9FCCA8324}" dt="2022-10-24T08:00:35.501" v="2539"/>
          <ac:spMkLst>
            <pc:docMk/>
            <pc:sldMk cId="702051770" sldId="790"/>
            <ac:spMk id="33" creationId="{3CF461F4-C975-4E4C-88BD-BBD752582930}"/>
          </ac:spMkLst>
        </pc:spChg>
        <pc:spChg chg="mod">
          <ac:chgData name="Guillaume Le Sourd" userId="9b1026a2-f5f3-4ff5-a134-95c6cfad9e16" providerId="ADAL" clId="{4A873FC5-6576-4C1F-ABA2-CAE9FCCA8324}" dt="2022-10-24T08:00:35.501" v="2539"/>
          <ac:spMkLst>
            <pc:docMk/>
            <pc:sldMk cId="702051770" sldId="790"/>
            <ac:spMk id="34" creationId="{9D16278B-5CD0-452F-80B3-39C12E2C4C7B}"/>
          </ac:spMkLst>
        </pc:spChg>
        <pc:spChg chg="mod">
          <ac:chgData name="Guillaume Le Sourd" userId="9b1026a2-f5f3-4ff5-a134-95c6cfad9e16" providerId="ADAL" clId="{4A873FC5-6576-4C1F-ABA2-CAE9FCCA8324}" dt="2022-10-24T08:00:35.501" v="2539"/>
          <ac:spMkLst>
            <pc:docMk/>
            <pc:sldMk cId="702051770" sldId="790"/>
            <ac:spMk id="35" creationId="{7E363692-CA2C-4E10-8B07-2A676D5A8B2F}"/>
          </ac:spMkLst>
        </pc:spChg>
        <pc:spChg chg="mod">
          <ac:chgData name="Guillaume Le Sourd" userId="9b1026a2-f5f3-4ff5-a134-95c6cfad9e16" providerId="ADAL" clId="{4A873FC5-6576-4C1F-ABA2-CAE9FCCA8324}" dt="2022-10-24T08:00:35.501" v="2539"/>
          <ac:spMkLst>
            <pc:docMk/>
            <pc:sldMk cId="702051770" sldId="790"/>
            <ac:spMk id="36" creationId="{A781A92B-1D83-4C4B-AFB1-9B8C0F977C0B}"/>
          </ac:spMkLst>
        </pc:spChg>
        <pc:spChg chg="mod">
          <ac:chgData name="Guillaume Le Sourd" userId="9b1026a2-f5f3-4ff5-a134-95c6cfad9e16" providerId="ADAL" clId="{4A873FC5-6576-4C1F-ABA2-CAE9FCCA8324}" dt="2022-10-24T08:00:35.501" v="2539"/>
          <ac:spMkLst>
            <pc:docMk/>
            <pc:sldMk cId="702051770" sldId="790"/>
            <ac:spMk id="37" creationId="{13683BEE-1F91-4594-BD7B-6FD91AC8F5BD}"/>
          </ac:spMkLst>
        </pc:spChg>
        <pc:spChg chg="mod">
          <ac:chgData name="Guillaume Le Sourd" userId="9b1026a2-f5f3-4ff5-a134-95c6cfad9e16" providerId="ADAL" clId="{4A873FC5-6576-4C1F-ABA2-CAE9FCCA8324}" dt="2022-10-24T08:00:35.501" v="2539"/>
          <ac:spMkLst>
            <pc:docMk/>
            <pc:sldMk cId="702051770" sldId="790"/>
            <ac:spMk id="38" creationId="{B1EF64BF-E607-484C-A179-462D5B8770B4}"/>
          </ac:spMkLst>
        </pc:spChg>
        <pc:spChg chg="mod">
          <ac:chgData name="Guillaume Le Sourd" userId="9b1026a2-f5f3-4ff5-a134-95c6cfad9e16" providerId="ADAL" clId="{4A873FC5-6576-4C1F-ABA2-CAE9FCCA8324}" dt="2022-10-24T08:00:35.501" v="2539"/>
          <ac:spMkLst>
            <pc:docMk/>
            <pc:sldMk cId="702051770" sldId="790"/>
            <ac:spMk id="39" creationId="{82B20D09-0E65-49B4-9C8D-ED3DBC777CA5}"/>
          </ac:spMkLst>
        </pc:spChg>
        <pc:spChg chg="mod">
          <ac:chgData name="Guillaume Le Sourd" userId="9b1026a2-f5f3-4ff5-a134-95c6cfad9e16" providerId="ADAL" clId="{4A873FC5-6576-4C1F-ABA2-CAE9FCCA8324}" dt="2022-10-24T08:00:35.501" v="2539"/>
          <ac:spMkLst>
            <pc:docMk/>
            <pc:sldMk cId="702051770" sldId="790"/>
            <ac:spMk id="40" creationId="{D69709C6-AFAD-4691-948E-F4C484A2D8F9}"/>
          </ac:spMkLst>
        </pc:spChg>
        <pc:spChg chg="mod">
          <ac:chgData name="Guillaume Le Sourd" userId="9b1026a2-f5f3-4ff5-a134-95c6cfad9e16" providerId="ADAL" clId="{4A873FC5-6576-4C1F-ABA2-CAE9FCCA8324}" dt="2022-10-24T08:00:35.501" v="2539"/>
          <ac:spMkLst>
            <pc:docMk/>
            <pc:sldMk cId="702051770" sldId="790"/>
            <ac:spMk id="41" creationId="{A9E851D0-BA7E-4491-B215-B2C19172730C}"/>
          </ac:spMkLst>
        </pc:spChg>
        <pc:spChg chg="mod">
          <ac:chgData name="Guillaume Le Sourd" userId="9b1026a2-f5f3-4ff5-a134-95c6cfad9e16" providerId="ADAL" clId="{4A873FC5-6576-4C1F-ABA2-CAE9FCCA8324}" dt="2022-10-24T08:00:35.501" v="2539"/>
          <ac:spMkLst>
            <pc:docMk/>
            <pc:sldMk cId="702051770" sldId="790"/>
            <ac:spMk id="42" creationId="{612AA56B-ADC5-424C-AAF8-3292BCA64FA7}"/>
          </ac:spMkLst>
        </pc:spChg>
        <pc:spChg chg="mod">
          <ac:chgData name="Guillaume Le Sourd" userId="9b1026a2-f5f3-4ff5-a134-95c6cfad9e16" providerId="ADAL" clId="{4A873FC5-6576-4C1F-ABA2-CAE9FCCA8324}" dt="2022-10-24T08:00:35.501" v="2539"/>
          <ac:spMkLst>
            <pc:docMk/>
            <pc:sldMk cId="702051770" sldId="790"/>
            <ac:spMk id="43" creationId="{57532A82-ADFD-4EB5-8B4A-FF0ADB107EC6}"/>
          </ac:spMkLst>
        </pc:spChg>
        <pc:spChg chg="mod">
          <ac:chgData name="Guillaume Le Sourd" userId="9b1026a2-f5f3-4ff5-a134-95c6cfad9e16" providerId="ADAL" clId="{4A873FC5-6576-4C1F-ABA2-CAE9FCCA8324}" dt="2022-10-24T08:00:35.501" v="2539"/>
          <ac:spMkLst>
            <pc:docMk/>
            <pc:sldMk cId="702051770" sldId="790"/>
            <ac:spMk id="44" creationId="{3CD2E7C8-766E-44AC-BBE0-0C7304809B4B}"/>
          </ac:spMkLst>
        </pc:spChg>
        <pc:spChg chg="mod">
          <ac:chgData name="Guillaume Le Sourd" userId="9b1026a2-f5f3-4ff5-a134-95c6cfad9e16" providerId="ADAL" clId="{4A873FC5-6576-4C1F-ABA2-CAE9FCCA8324}" dt="2022-10-24T08:00:35.501" v="2539"/>
          <ac:spMkLst>
            <pc:docMk/>
            <pc:sldMk cId="702051770" sldId="790"/>
            <ac:spMk id="45" creationId="{C8DB5008-3625-4086-8112-E75BFC9596CE}"/>
          </ac:spMkLst>
        </pc:spChg>
        <pc:spChg chg="mod">
          <ac:chgData name="Guillaume Le Sourd" userId="9b1026a2-f5f3-4ff5-a134-95c6cfad9e16" providerId="ADAL" clId="{4A873FC5-6576-4C1F-ABA2-CAE9FCCA8324}" dt="2022-10-24T08:00:35.501" v="2539"/>
          <ac:spMkLst>
            <pc:docMk/>
            <pc:sldMk cId="702051770" sldId="790"/>
            <ac:spMk id="46" creationId="{3D7AE5CE-1504-40C0-9B9E-8A8D4B3E897D}"/>
          </ac:spMkLst>
        </pc:spChg>
        <pc:spChg chg="mod">
          <ac:chgData name="Guillaume Le Sourd" userId="9b1026a2-f5f3-4ff5-a134-95c6cfad9e16" providerId="ADAL" clId="{4A873FC5-6576-4C1F-ABA2-CAE9FCCA8324}" dt="2022-10-24T08:00:35.501" v="2539"/>
          <ac:spMkLst>
            <pc:docMk/>
            <pc:sldMk cId="702051770" sldId="790"/>
            <ac:spMk id="47" creationId="{502F7695-7008-4A41-B957-95C231234C3E}"/>
          </ac:spMkLst>
        </pc:spChg>
        <pc:spChg chg="mod">
          <ac:chgData name="Guillaume Le Sourd" userId="9b1026a2-f5f3-4ff5-a134-95c6cfad9e16" providerId="ADAL" clId="{4A873FC5-6576-4C1F-ABA2-CAE9FCCA8324}" dt="2022-10-24T08:00:35.501" v="2539"/>
          <ac:spMkLst>
            <pc:docMk/>
            <pc:sldMk cId="702051770" sldId="790"/>
            <ac:spMk id="48" creationId="{CB8F9AE6-BDA5-4DAB-97C3-958847F02CB7}"/>
          </ac:spMkLst>
        </pc:spChg>
        <pc:spChg chg="mod">
          <ac:chgData name="Guillaume Le Sourd" userId="9b1026a2-f5f3-4ff5-a134-95c6cfad9e16" providerId="ADAL" clId="{4A873FC5-6576-4C1F-ABA2-CAE9FCCA8324}" dt="2022-10-24T08:00:35.501" v="2539"/>
          <ac:spMkLst>
            <pc:docMk/>
            <pc:sldMk cId="702051770" sldId="790"/>
            <ac:spMk id="49" creationId="{A0B12E72-C12F-4ABD-BE3C-CC12DB04F652}"/>
          </ac:spMkLst>
        </pc:spChg>
        <pc:spChg chg="mod">
          <ac:chgData name="Guillaume Le Sourd" userId="9b1026a2-f5f3-4ff5-a134-95c6cfad9e16" providerId="ADAL" clId="{4A873FC5-6576-4C1F-ABA2-CAE9FCCA8324}" dt="2022-10-24T08:00:35.501" v="2539"/>
          <ac:spMkLst>
            <pc:docMk/>
            <pc:sldMk cId="702051770" sldId="790"/>
            <ac:spMk id="50" creationId="{6E63C52A-3ACF-4DF1-97E4-6EEE7F553405}"/>
          </ac:spMkLst>
        </pc:spChg>
        <pc:spChg chg="mod">
          <ac:chgData name="Guillaume Le Sourd" userId="9b1026a2-f5f3-4ff5-a134-95c6cfad9e16" providerId="ADAL" clId="{4A873FC5-6576-4C1F-ABA2-CAE9FCCA8324}" dt="2022-10-24T08:00:35.501" v="2539"/>
          <ac:spMkLst>
            <pc:docMk/>
            <pc:sldMk cId="702051770" sldId="790"/>
            <ac:spMk id="51" creationId="{BFEB3DBD-EF16-495B-BE97-9C99D6E25612}"/>
          </ac:spMkLst>
        </pc:spChg>
        <pc:spChg chg="mod">
          <ac:chgData name="Guillaume Le Sourd" userId="9b1026a2-f5f3-4ff5-a134-95c6cfad9e16" providerId="ADAL" clId="{4A873FC5-6576-4C1F-ABA2-CAE9FCCA8324}" dt="2022-10-24T08:00:35.501" v="2539"/>
          <ac:spMkLst>
            <pc:docMk/>
            <pc:sldMk cId="702051770" sldId="790"/>
            <ac:spMk id="52" creationId="{5F16949C-F794-4ED1-AF35-F6060DDC69C1}"/>
          </ac:spMkLst>
        </pc:spChg>
        <pc:spChg chg="mod">
          <ac:chgData name="Guillaume Le Sourd" userId="9b1026a2-f5f3-4ff5-a134-95c6cfad9e16" providerId="ADAL" clId="{4A873FC5-6576-4C1F-ABA2-CAE9FCCA8324}" dt="2022-10-24T08:00:35.501" v="2539"/>
          <ac:spMkLst>
            <pc:docMk/>
            <pc:sldMk cId="702051770" sldId="790"/>
            <ac:spMk id="53" creationId="{86D3B879-0377-4F91-BFAA-2B18D905CDD3}"/>
          </ac:spMkLst>
        </pc:spChg>
        <pc:spChg chg="mod">
          <ac:chgData name="Guillaume Le Sourd" userId="9b1026a2-f5f3-4ff5-a134-95c6cfad9e16" providerId="ADAL" clId="{4A873FC5-6576-4C1F-ABA2-CAE9FCCA8324}" dt="2022-10-24T08:00:35.501" v="2539"/>
          <ac:spMkLst>
            <pc:docMk/>
            <pc:sldMk cId="702051770" sldId="790"/>
            <ac:spMk id="54" creationId="{7F8ED9FE-AED0-404C-9E0C-EA0E7695FA1C}"/>
          </ac:spMkLst>
        </pc:spChg>
        <pc:spChg chg="mod">
          <ac:chgData name="Guillaume Le Sourd" userId="9b1026a2-f5f3-4ff5-a134-95c6cfad9e16" providerId="ADAL" clId="{4A873FC5-6576-4C1F-ABA2-CAE9FCCA8324}" dt="2022-10-24T08:00:35.501" v="2539"/>
          <ac:spMkLst>
            <pc:docMk/>
            <pc:sldMk cId="702051770" sldId="790"/>
            <ac:spMk id="55" creationId="{0B5067ED-E885-4D87-915D-14D00A8AD10E}"/>
          </ac:spMkLst>
        </pc:spChg>
        <pc:spChg chg="mod">
          <ac:chgData name="Guillaume Le Sourd" userId="9b1026a2-f5f3-4ff5-a134-95c6cfad9e16" providerId="ADAL" clId="{4A873FC5-6576-4C1F-ABA2-CAE9FCCA8324}" dt="2022-10-24T08:00:35.501" v="2539"/>
          <ac:spMkLst>
            <pc:docMk/>
            <pc:sldMk cId="702051770" sldId="790"/>
            <ac:spMk id="56" creationId="{AC493AB7-939D-4158-8A68-D1CA7BB8EB95}"/>
          </ac:spMkLst>
        </pc:spChg>
        <pc:spChg chg="mod">
          <ac:chgData name="Guillaume Le Sourd" userId="9b1026a2-f5f3-4ff5-a134-95c6cfad9e16" providerId="ADAL" clId="{4A873FC5-6576-4C1F-ABA2-CAE9FCCA8324}" dt="2022-10-24T08:00:35.501" v="2539"/>
          <ac:spMkLst>
            <pc:docMk/>
            <pc:sldMk cId="702051770" sldId="790"/>
            <ac:spMk id="57" creationId="{83406CA6-0122-4B17-A900-9E86FFF4FFE2}"/>
          </ac:spMkLst>
        </pc:spChg>
        <pc:spChg chg="mod">
          <ac:chgData name="Guillaume Le Sourd" userId="9b1026a2-f5f3-4ff5-a134-95c6cfad9e16" providerId="ADAL" clId="{4A873FC5-6576-4C1F-ABA2-CAE9FCCA8324}" dt="2022-10-24T08:00:35.501" v="2539"/>
          <ac:spMkLst>
            <pc:docMk/>
            <pc:sldMk cId="702051770" sldId="790"/>
            <ac:spMk id="58" creationId="{A4F8E3C2-C2B2-47BD-A78E-4A6CBE4CD185}"/>
          </ac:spMkLst>
        </pc:spChg>
        <pc:spChg chg="mod">
          <ac:chgData name="Guillaume Le Sourd" userId="9b1026a2-f5f3-4ff5-a134-95c6cfad9e16" providerId="ADAL" clId="{4A873FC5-6576-4C1F-ABA2-CAE9FCCA8324}" dt="2022-10-24T08:00:35.501" v="2539"/>
          <ac:spMkLst>
            <pc:docMk/>
            <pc:sldMk cId="702051770" sldId="790"/>
            <ac:spMk id="59" creationId="{45B57A4D-AC60-4DB7-9733-A862AF564597}"/>
          </ac:spMkLst>
        </pc:spChg>
        <pc:spChg chg="mod">
          <ac:chgData name="Guillaume Le Sourd" userId="9b1026a2-f5f3-4ff5-a134-95c6cfad9e16" providerId="ADAL" clId="{4A873FC5-6576-4C1F-ABA2-CAE9FCCA8324}" dt="2022-10-24T08:00:35.501" v="2539"/>
          <ac:spMkLst>
            <pc:docMk/>
            <pc:sldMk cId="702051770" sldId="790"/>
            <ac:spMk id="60" creationId="{76D67C23-6303-4D97-958B-406D0E6E588A}"/>
          </ac:spMkLst>
        </pc:spChg>
        <pc:spChg chg="mod">
          <ac:chgData name="Guillaume Le Sourd" userId="9b1026a2-f5f3-4ff5-a134-95c6cfad9e16" providerId="ADAL" clId="{4A873FC5-6576-4C1F-ABA2-CAE9FCCA8324}" dt="2022-10-24T08:00:35.501" v="2539"/>
          <ac:spMkLst>
            <pc:docMk/>
            <pc:sldMk cId="702051770" sldId="790"/>
            <ac:spMk id="61" creationId="{3C6D91AA-75C1-4516-87B2-FC24A4B59EED}"/>
          </ac:spMkLst>
        </pc:spChg>
        <pc:spChg chg="mod">
          <ac:chgData name="Guillaume Le Sourd" userId="9b1026a2-f5f3-4ff5-a134-95c6cfad9e16" providerId="ADAL" clId="{4A873FC5-6576-4C1F-ABA2-CAE9FCCA8324}" dt="2022-10-24T08:00:35.501" v="2539"/>
          <ac:spMkLst>
            <pc:docMk/>
            <pc:sldMk cId="702051770" sldId="790"/>
            <ac:spMk id="62" creationId="{46F9BE19-8771-4D0F-AF65-0D68C70192B0}"/>
          </ac:spMkLst>
        </pc:spChg>
        <pc:spChg chg="mod">
          <ac:chgData name="Guillaume Le Sourd" userId="9b1026a2-f5f3-4ff5-a134-95c6cfad9e16" providerId="ADAL" clId="{4A873FC5-6576-4C1F-ABA2-CAE9FCCA8324}" dt="2022-10-24T08:00:35.501" v="2539"/>
          <ac:spMkLst>
            <pc:docMk/>
            <pc:sldMk cId="702051770" sldId="790"/>
            <ac:spMk id="63" creationId="{163576C0-9AAB-4937-8924-9B1E11CE8B1A}"/>
          </ac:spMkLst>
        </pc:spChg>
        <pc:spChg chg="mod">
          <ac:chgData name="Guillaume Le Sourd" userId="9b1026a2-f5f3-4ff5-a134-95c6cfad9e16" providerId="ADAL" clId="{4A873FC5-6576-4C1F-ABA2-CAE9FCCA8324}" dt="2022-10-24T08:00:35.501" v="2539"/>
          <ac:spMkLst>
            <pc:docMk/>
            <pc:sldMk cId="702051770" sldId="790"/>
            <ac:spMk id="64" creationId="{E4FAFF15-F9C3-4116-A50A-CE63046E3C05}"/>
          </ac:spMkLst>
        </pc:spChg>
        <pc:spChg chg="mod">
          <ac:chgData name="Guillaume Le Sourd" userId="9b1026a2-f5f3-4ff5-a134-95c6cfad9e16" providerId="ADAL" clId="{4A873FC5-6576-4C1F-ABA2-CAE9FCCA8324}" dt="2022-10-24T08:00:35.501" v="2539"/>
          <ac:spMkLst>
            <pc:docMk/>
            <pc:sldMk cId="702051770" sldId="790"/>
            <ac:spMk id="65" creationId="{D93B8768-B2D1-4951-91E1-4A45923A7EE1}"/>
          </ac:spMkLst>
        </pc:spChg>
        <pc:spChg chg="mod">
          <ac:chgData name="Guillaume Le Sourd" userId="9b1026a2-f5f3-4ff5-a134-95c6cfad9e16" providerId="ADAL" clId="{4A873FC5-6576-4C1F-ABA2-CAE9FCCA8324}" dt="2022-10-24T08:00:35.501" v="2539"/>
          <ac:spMkLst>
            <pc:docMk/>
            <pc:sldMk cId="702051770" sldId="790"/>
            <ac:spMk id="66" creationId="{2F160CFF-2C72-4CBD-9493-3177B3173441}"/>
          </ac:spMkLst>
        </pc:spChg>
        <pc:spChg chg="mod">
          <ac:chgData name="Guillaume Le Sourd" userId="9b1026a2-f5f3-4ff5-a134-95c6cfad9e16" providerId="ADAL" clId="{4A873FC5-6576-4C1F-ABA2-CAE9FCCA8324}" dt="2022-10-24T08:00:35.501" v="2539"/>
          <ac:spMkLst>
            <pc:docMk/>
            <pc:sldMk cId="702051770" sldId="790"/>
            <ac:spMk id="67" creationId="{5E64E0C6-E99B-4073-8D5D-84475216D0F1}"/>
          </ac:spMkLst>
        </pc:spChg>
        <pc:spChg chg="mod">
          <ac:chgData name="Guillaume Le Sourd" userId="9b1026a2-f5f3-4ff5-a134-95c6cfad9e16" providerId="ADAL" clId="{4A873FC5-6576-4C1F-ABA2-CAE9FCCA8324}" dt="2022-10-24T08:00:35.501" v="2539"/>
          <ac:spMkLst>
            <pc:docMk/>
            <pc:sldMk cId="702051770" sldId="790"/>
            <ac:spMk id="68" creationId="{4C1A20D5-80CE-41B0-9F90-82AA7A0E058A}"/>
          </ac:spMkLst>
        </pc:spChg>
        <pc:spChg chg="mod">
          <ac:chgData name="Guillaume Le Sourd" userId="9b1026a2-f5f3-4ff5-a134-95c6cfad9e16" providerId="ADAL" clId="{4A873FC5-6576-4C1F-ABA2-CAE9FCCA8324}" dt="2022-10-24T08:00:35.501" v="2539"/>
          <ac:spMkLst>
            <pc:docMk/>
            <pc:sldMk cId="702051770" sldId="790"/>
            <ac:spMk id="69" creationId="{82C29155-E7F8-4D41-B85D-96F96358E527}"/>
          </ac:spMkLst>
        </pc:spChg>
        <pc:spChg chg="mod">
          <ac:chgData name="Guillaume Le Sourd" userId="9b1026a2-f5f3-4ff5-a134-95c6cfad9e16" providerId="ADAL" clId="{4A873FC5-6576-4C1F-ABA2-CAE9FCCA8324}" dt="2022-10-24T08:00:35.501" v="2539"/>
          <ac:spMkLst>
            <pc:docMk/>
            <pc:sldMk cId="702051770" sldId="790"/>
            <ac:spMk id="70" creationId="{A0A3828D-E54B-4DFA-8589-F9BEC138AA83}"/>
          </ac:spMkLst>
        </pc:spChg>
        <pc:spChg chg="mod">
          <ac:chgData name="Guillaume Le Sourd" userId="9b1026a2-f5f3-4ff5-a134-95c6cfad9e16" providerId="ADAL" clId="{4A873FC5-6576-4C1F-ABA2-CAE9FCCA8324}" dt="2022-10-24T08:00:35.501" v="2539"/>
          <ac:spMkLst>
            <pc:docMk/>
            <pc:sldMk cId="702051770" sldId="790"/>
            <ac:spMk id="71" creationId="{21FF7E81-5ED9-45ED-BC7B-42F94682A51A}"/>
          </ac:spMkLst>
        </pc:spChg>
        <pc:spChg chg="mod">
          <ac:chgData name="Guillaume Le Sourd" userId="9b1026a2-f5f3-4ff5-a134-95c6cfad9e16" providerId="ADAL" clId="{4A873FC5-6576-4C1F-ABA2-CAE9FCCA8324}" dt="2022-10-24T08:00:35.501" v="2539"/>
          <ac:spMkLst>
            <pc:docMk/>
            <pc:sldMk cId="702051770" sldId="790"/>
            <ac:spMk id="72" creationId="{852E6B08-85D8-4373-BECE-EC46132B429D}"/>
          </ac:spMkLst>
        </pc:spChg>
        <pc:spChg chg="mod">
          <ac:chgData name="Guillaume Le Sourd" userId="9b1026a2-f5f3-4ff5-a134-95c6cfad9e16" providerId="ADAL" clId="{4A873FC5-6576-4C1F-ABA2-CAE9FCCA8324}" dt="2022-10-24T08:00:35.501" v="2539"/>
          <ac:spMkLst>
            <pc:docMk/>
            <pc:sldMk cId="702051770" sldId="790"/>
            <ac:spMk id="73" creationId="{F9522ADE-754D-4233-BBFE-056F786043B7}"/>
          </ac:spMkLst>
        </pc:spChg>
        <pc:spChg chg="mod">
          <ac:chgData name="Guillaume Le Sourd" userId="9b1026a2-f5f3-4ff5-a134-95c6cfad9e16" providerId="ADAL" clId="{4A873FC5-6576-4C1F-ABA2-CAE9FCCA8324}" dt="2022-10-24T08:00:35.501" v="2539"/>
          <ac:spMkLst>
            <pc:docMk/>
            <pc:sldMk cId="702051770" sldId="790"/>
            <ac:spMk id="74" creationId="{415AACA6-09E1-4CAC-BBD8-571B5FFBFB17}"/>
          </ac:spMkLst>
        </pc:spChg>
        <pc:spChg chg="mod">
          <ac:chgData name="Guillaume Le Sourd" userId="9b1026a2-f5f3-4ff5-a134-95c6cfad9e16" providerId="ADAL" clId="{4A873FC5-6576-4C1F-ABA2-CAE9FCCA8324}" dt="2022-10-24T08:00:35.501" v="2539"/>
          <ac:spMkLst>
            <pc:docMk/>
            <pc:sldMk cId="702051770" sldId="790"/>
            <ac:spMk id="75" creationId="{4A43D6F0-7F67-458A-8FF2-76A2D5C7FA0F}"/>
          </ac:spMkLst>
        </pc:spChg>
        <pc:spChg chg="mod">
          <ac:chgData name="Guillaume Le Sourd" userId="9b1026a2-f5f3-4ff5-a134-95c6cfad9e16" providerId="ADAL" clId="{4A873FC5-6576-4C1F-ABA2-CAE9FCCA8324}" dt="2022-10-24T08:00:35.501" v="2539"/>
          <ac:spMkLst>
            <pc:docMk/>
            <pc:sldMk cId="702051770" sldId="790"/>
            <ac:spMk id="76" creationId="{B723E67A-3C70-421F-968D-A90AE9EA06DE}"/>
          </ac:spMkLst>
        </pc:spChg>
        <pc:spChg chg="mod">
          <ac:chgData name="Guillaume Le Sourd" userId="9b1026a2-f5f3-4ff5-a134-95c6cfad9e16" providerId="ADAL" clId="{4A873FC5-6576-4C1F-ABA2-CAE9FCCA8324}" dt="2022-10-24T08:00:35.501" v="2539"/>
          <ac:spMkLst>
            <pc:docMk/>
            <pc:sldMk cId="702051770" sldId="790"/>
            <ac:spMk id="77" creationId="{EBE5C409-8196-4EBF-BC09-2030984D39B4}"/>
          </ac:spMkLst>
        </pc:spChg>
        <pc:spChg chg="mod">
          <ac:chgData name="Guillaume Le Sourd" userId="9b1026a2-f5f3-4ff5-a134-95c6cfad9e16" providerId="ADAL" clId="{4A873FC5-6576-4C1F-ABA2-CAE9FCCA8324}" dt="2022-10-24T08:00:35.501" v="2539"/>
          <ac:spMkLst>
            <pc:docMk/>
            <pc:sldMk cId="702051770" sldId="790"/>
            <ac:spMk id="78" creationId="{525AFA99-C174-4DAB-BE9F-88ADDEA97480}"/>
          </ac:spMkLst>
        </pc:spChg>
        <pc:spChg chg="mod">
          <ac:chgData name="Guillaume Le Sourd" userId="9b1026a2-f5f3-4ff5-a134-95c6cfad9e16" providerId="ADAL" clId="{4A873FC5-6576-4C1F-ABA2-CAE9FCCA8324}" dt="2022-10-24T08:00:35.501" v="2539"/>
          <ac:spMkLst>
            <pc:docMk/>
            <pc:sldMk cId="702051770" sldId="790"/>
            <ac:spMk id="79" creationId="{C88876EA-125E-4248-B4D7-22DBA6F79E33}"/>
          </ac:spMkLst>
        </pc:spChg>
        <pc:spChg chg="mod">
          <ac:chgData name="Guillaume Le Sourd" userId="9b1026a2-f5f3-4ff5-a134-95c6cfad9e16" providerId="ADAL" clId="{4A873FC5-6576-4C1F-ABA2-CAE9FCCA8324}" dt="2022-10-24T08:00:35.501" v="2539"/>
          <ac:spMkLst>
            <pc:docMk/>
            <pc:sldMk cId="702051770" sldId="790"/>
            <ac:spMk id="80" creationId="{9EDDABA6-4F54-46C5-A4C9-546862C6376C}"/>
          </ac:spMkLst>
        </pc:spChg>
        <pc:spChg chg="mod">
          <ac:chgData name="Guillaume Le Sourd" userId="9b1026a2-f5f3-4ff5-a134-95c6cfad9e16" providerId="ADAL" clId="{4A873FC5-6576-4C1F-ABA2-CAE9FCCA8324}" dt="2022-10-24T08:00:35.501" v="2539"/>
          <ac:spMkLst>
            <pc:docMk/>
            <pc:sldMk cId="702051770" sldId="790"/>
            <ac:spMk id="81" creationId="{8C4BADAB-3B76-4051-808C-66C26094E671}"/>
          </ac:spMkLst>
        </pc:spChg>
        <pc:spChg chg="mod">
          <ac:chgData name="Guillaume Le Sourd" userId="9b1026a2-f5f3-4ff5-a134-95c6cfad9e16" providerId="ADAL" clId="{4A873FC5-6576-4C1F-ABA2-CAE9FCCA8324}" dt="2022-10-24T08:00:35.501" v="2539"/>
          <ac:spMkLst>
            <pc:docMk/>
            <pc:sldMk cId="702051770" sldId="790"/>
            <ac:spMk id="82" creationId="{A9161E0C-00D2-41E8-A048-9F9F07B9C269}"/>
          </ac:spMkLst>
        </pc:spChg>
        <pc:spChg chg="mod">
          <ac:chgData name="Guillaume Le Sourd" userId="9b1026a2-f5f3-4ff5-a134-95c6cfad9e16" providerId="ADAL" clId="{4A873FC5-6576-4C1F-ABA2-CAE9FCCA8324}" dt="2022-10-24T08:00:35.501" v="2539"/>
          <ac:spMkLst>
            <pc:docMk/>
            <pc:sldMk cId="702051770" sldId="790"/>
            <ac:spMk id="83" creationId="{BCC30F4D-7B79-406A-ACC4-682F4D00198B}"/>
          </ac:spMkLst>
        </pc:spChg>
        <pc:spChg chg="mod">
          <ac:chgData name="Guillaume Le Sourd" userId="9b1026a2-f5f3-4ff5-a134-95c6cfad9e16" providerId="ADAL" clId="{4A873FC5-6576-4C1F-ABA2-CAE9FCCA8324}" dt="2022-10-24T08:00:35.501" v="2539"/>
          <ac:spMkLst>
            <pc:docMk/>
            <pc:sldMk cId="702051770" sldId="790"/>
            <ac:spMk id="84" creationId="{780725FB-D6BB-42F5-A6AA-544AEEF4B004}"/>
          </ac:spMkLst>
        </pc:spChg>
        <pc:spChg chg="mod">
          <ac:chgData name="Guillaume Le Sourd" userId="9b1026a2-f5f3-4ff5-a134-95c6cfad9e16" providerId="ADAL" clId="{4A873FC5-6576-4C1F-ABA2-CAE9FCCA8324}" dt="2022-10-24T08:00:35.501" v="2539"/>
          <ac:spMkLst>
            <pc:docMk/>
            <pc:sldMk cId="702051770" sldId="790"/>
            <ac:spMk id="85" creationId="{B995A7D1-F87A-4252-A991-6AA7F2180DC3}"/>
          </ac:spMkLst>
        </pc:spChg>
        <pc:spChg chg="mod">
          <ac:chgData name="Guillaume Le Sourd" userId="9b1026a2-f5f3-4ff5-a134-95c6cfad9e16" providerId="ADAL" clId="{4A873FC5-6576-4C1F-ABA2-CAE9FCCA8324}" dt="2022-10-24T08:00:35.501" v="2539"/>
          <ac:spMkLst>
            <pc:docMk/>
            <pc:sldMk cId="702051770" sldId="790"/>
            <ac:spMk id="86" creationId="{7CDCB275-5965-49E3-9DEF-71098395C96D}"/>
          </ac:spMkLst>
        </pc:spChg>
        <pc:spChg chg="mod">
          <ac:chgData name="Guillaume Le Sourd" userId="9b1026a2-f5f3-4ff5-a134-95c6cfad9e16" providerId="ADAL" clId="{4A873FC5-6576-4C1F-ABA2-CAE9FCCA8324}" dt="2022-10-24T08:00:35.501" v="2539"/>
          <ac:spMkLst>
            <pc:docMk/>
            <pc:sldMk cId="702051770" sldId="790"/>
            <ac:spMk id="87" creationId="{3C036D99-C326-41E8-B807-5CDC659E5DF3}"/>
          </ac:spMkLst>
        </pc:spChg>
        <pc:spChg chg="mod">
          <ac:chgData name="Guillaume Le Sourd" userId="9b1026a2-f5f3-4ff5-a134-95c6cfad9e16" providerId="ADAL" clId="{4A873FC5-6576-4C1F-ABA2-CAE9FCCA8324}" dt="2022-10-24T08:00:35.501" v="2539"/>
          <ac:spMkLst>
            <pc:docMk/>
            <pc:sldMk cId="702051770" sldId="790"/>
            <ac:spMk id="88" creationId="{E760C8A0-F5CE-4BF0-93BF-D8CA3EDEDB40}"/>
          </ac:spMkLst>
        </pc:spChg>
        <pc:spChg chg="mod">
          <ac:chgData name="Guillaume Le Sourd" userId="9b1026a2-f5f3-4ff5-a134-95c6cfad9e16" providerId="ADAL" clId="{4A873FC5-6576-4C1F-ABA2-CAE9FCCA8324}" dt="2022-10-24T08:00:35.501" v="2539"/>
          <ac:spMkLst>
            <pc:docMk/>
            <pc:sldMk cId="702051770" sldId="790"/>
            <ac:spMk id="89" creationId="{C46D6444-8735-4962-9C07-7B6AE206ED29}"/>
          </ac:spMkLst>
        </pc:spChg>
        <pc:spChg chg="mod">
          <ac:chgData name="Guillaume Le Sourd" userId="9b1026a2-f5f3-4ff5-a134-95c6cfad9e16" providerId="ADAL" clId="{4A873FC5-6576-4C1F-ABA2-CAE9FCCA8324}" dt="2022-10-24T08:00:35.501" v="2539"/>
          <ac:spMkLst>
            <pc:docMk/>
            <pc:sldMk cId="702051770" sldId="790"/>
            <ac:spMk id="90" creationId="{6225204C-2B3A-472F-B94D-D3657C06C122}"/>
          </ac:spMkLst>
        </pc:spChg>
        <pc:spChg chg="mod">
          <ac:chgData name="Guillaume Le Sourd" userId="9b1026a2-f5f3-4ff5-a134-95c6cfad9e16" providerId="ADAL" clId="{4A873FC5-6576-4C1F-ABA2-CAE9FCCA8324}" dt="2022-10-24T08:00:35.501" v="2539"/>
          <ac:spMkLst>
            <pc:docMk/>
            <pc:sldMk cId="702051770" sldId="790"/>
            <ac:spMk id="91" creationId="{9AB7AE8A-DA6E-404C-9E25-99DA1C7BD884}"/>
          </ac:spMkLst>
        </pc:spChg>
        <pc:spChg chg="mod">
          <ac:chgData name="Guillaume Le Sourd" userId="9b1026a2-f5f3-4ff5-a134-95c6cfad9e16" providerId="ADAL" clId="{4A873FC5-6576-4C1F-ABA2-CAE9FCCA8324}" dt="2022-10-24T08:00:35.501" v="2539"/>
          <ac:spMkLst>
            <pc:docMk/>
            <pc:sldMk cId="702051770" sldId="790"/>
            <ac:spMk id="92" creationId="{692D72B6-DEA1-4419-9CD9-34000C0EF749}"/>
          </ac:spMkLst>
        </pc:spChg>
        <pc:spChg chg="mod">
          <ac:chgData name="Guillaume Le Sourd" userId="9b1026a2-f5f3-4ff5-a134-95c6cfad9e16" providerId="ADAL" clId="{4A873FC5-6576-4C1F-ABA2-CAE9FCCA8324}" dt="2022-10-24T08:00:35.501" v="2539"/>
          <ac:spMkLst>
            <pc:docMk/>
            <pc:sldMk cId="702051770" sldId="790"/>
            <ac:spMk id="93" creationId="{3BB99EE3-4A7A-44D6-B65D-E7658E25B1D3}"/>
          </ac:spMkLst>
        </pc:spChg>
        <pc:spChg chg="mod">
          <ac:chgData name="Guillaume Le Sourd" userId="9b1026a2-f5f3-4ff5-a134-95c6cfad9e16" providerId="ADAL" clId="{4A873FC5-6576-4C1F-ABA2-CAE9FCCA8324}" dt="2022-10-24T08:00:35.501" v="2539"/>
          <ac:spMkLst>
            <pc:docMk/>
            <pc:sldMk cId="702051770" sldId="790"/>
            <ac:spMk id="94" creationId="{1AD339E9-94DC-41DD-9D8A-66622FA9E09F}"/>
          </ac:spMkLst>
        </pc:spChg>
        <pc:spChg chg="mod">
          <ac:chgData name="Guillaume Le Sourd" userId="9b1026a2-f5f3-4ff5-a134-95c6cfad9e16" providerId="ADAL" clId="{4A873FC5-6576-4C1F-ABA2-CAE9FCCA8324}" dt="2022-10-24T08:00:35.501" v="2539"/>
          <ac:spMkLst>
            <pc:docMk/>
            <pc:sldMk cId="702051770" sldId="790"/>
            <ac:spMk id="95" creationId="{6F1FA9CA-C91D-448F-8EC6-7EA2E3352987}"/>
          </ac:spMkLst>
        </pc:spChg>
        <pc:spChg chg="mod">
          <ac:chgData name="Guillaume Le Sourd" userId="9b1026a2-f5f3-4ff5-a134-95c6cfad9e16" providerId="ADAL" clId="{4A873FC5-6576-4C1F-ABA2-CAE9FCCA8324}" dt="2022-10-24T08:00:35.501" v="2539"/>
          <ac:spMkLst>
            <pc:docMk/>
            <pc:sldMk cId="702051770" sldId="790"/>
            <ac:spMk id="96" creationId="{E1648D0E-9D3D-47F4-BEBB-BC1911D63774}"/>
          </ac:spMkLst>
        </pc:spChg>
        <pc:spChg chg="mod">
          <ac:chgData name="Guillaume Le Sourd" userId="9b1026a2-f5f3-4ff5-a134-95c6cfad9e16" providerId="ADAL" clId="{4A873FC5-6576-4C1F-ABA2-CAE9FCCA8324}" dt="2022-10-24T08:00:35.501" v="2539"/>
          <ac:spMkLst>
            <pc:docMk/>
            <pc:sldMk cId="702051770" sldId="790"/>
            <ac:spMk id="97" creationId="{04A5D6B4-8EF1-4AE1-9616-1FC2CAC5537E}"/>
          </ac:spMkLst>
        </pc:spChg>
        <pc:spChg chg="mod">
          <ac:chgData name="Guillaume Le Sourd" userId="9b1026a2-f5f3-4ff5-a134-95c6cfad9e16" providerId="ADAL" clId="{4A873FC5-6576-4C1F-ABA2-CAE9FCCA8324}" dt="2022-10-24T08:00:35.501" v="2539"/>
          <ac:spMkLst>
            <pc:docMk/>
            <pc:sldMk cId="702051770" sldId="790"/>
            <ac:spMk id="98" creationId="{49DF3405-7843-4C7A-87CD-C32FD27018C2}"/>
          </ac:spMkLst>
        </pc:spChg>
        <pc:spChg chg="mod">
          <ac:chgData name="Guillaume Le Sourd" userId="9b1026a2-f5f3-4ff5-a134-95c6cfad9e16" providerId="ADAL" clId="{4A873FC5-6576-4C1F-ABA2-CAE9FCCA8324}" dt="2022-10-24T08:00:35.501" v="2539"/>
          <ac:spMkLst>
            <pc:docMk/>
            <pc:sldMk cId="702051770" sldId="790"/>
            <ac:spMk id="99" creationId="{4A348F7D-DBD9-488A-88BE-D7DFD1478FC3}"/>
          </ac:spMkLst>
        </pc:spChg>
        <pc:spChg chg="mod">
          <ac:chgData name="Guillaume Le Sourd" userId="9b1026a2-f5f3-4ff5-a134-95c6cfad9e16" providerId="ADAL" clId="{4A873FC5-6576-4C1F-ABA2-CAE9FCCA8324}" dt="2022-10-24T08:00:35.501" v="2539"/>
          <ac:spMkLst>
            <pc:docMk/>
            <pc:sldMk cId="702051770" sldId="790"/>
            <ac:spMk id="100" creationId="{36DE47A4-8E7F-4D70-B042-006693595B05}"/>
          </ac:spMkLst>
        </pc:spChg>
        <pc:spChg chg="mod">
          <ac:chgData name="Guillaume Le Sourd" userId="9b1026a2-f5f3-4ff5-a134-95c6cfad9e16" providerId="ADAL" clId="{4A873FC5-6576-4C1F-ABA2-CAE9FCCA8324}" dt="2022-10-24T08:00:35.501" v="2539"/>
          <ac:spMkLst>
            <pc:docMk/>
            <pc:sldMk cId="702051770" sldId="790"/>
            <ac:spMk id="101" creationId="{0DFE3B5F-E71C-4AF9-861A-1A2A49D35FF9}"/>
          </ac:spMkLst>
        </pc:spChg>
        <pc:spChg chg="mod">
          <ac:chgData name="Guillaume Le Sourd" userId="9b1026a2-f5f3-4ff5-a134-95c6cfad9e16" providerId="ADAL" clId="{4A873FC5-6576-4C1F-ABA2-CAE9FCCA8324}" dt="2022-10-24T08:00:35.501" v="2539"/>
          <ac:spMkLst>
            <pc:docMk/>
            <pc:sldMk cId="702051770" sldId="790"/>
            <ac:spMk id="102" creationId="{5597B1E3-EEE2-47D7-B1B0-E7AF51FFA066}"/>
          </ac:spMkLst>
        </pc:spChg>
        <pc:spChg chg="mod">
          <ac:chgData name="Guillaume Le Sourd" userId="9b1026a2-f5f3-4ff5-a134-95c6cfad9e16" providerId="ADAL" clId="{4A873FC5-6576-4C1F-ABA2-CAE9FCCA8324}" dt="2022-10-24T08:00:35.501" v="2539"/>
          <ac:spMkLst>
            <pc:docMk/>
            <pc:sldMk cId="702051770" sldId="790"/>
            <ac:spMk id="103" creationId="{67E488F3-25FD-41B1-9CF4-0375E400BF7D}"/>
          </ac:spMkLst>
        </pc:spChg>
        <pc:spChg chg="mod">
          <ac:chgData name="Guillaume Le Sourd" userId="9b1026a2-f5f3-4ff5-a134-95c6cfad9e16" providerId="ADAL" clId="{4A873FC5-6576-4C1F-ABA2-CAE9FCCA8324}" dt="2022-10-24T08:00:35.501" v="2539"/>
          <ac:spMkLst>
            <pc:docMk/>
            <pc:sldMk cId="702051770" sldId="790"/>
            <ac:spMk id="104" creationId="{300E1D4E-989C-4635-AC77-BBA878FDDBDA}"/>
          </ac:spMkLst>
        </pc:spChg>
        <pc:spChg chg="mod">
          <ac:chgData name="Guillaume Le Sourd" userId="9b1026a2-f5f3-4ff5-a134-95c6cfad9e16" providerId="ADAL" clId="{4A873FC5-6576-4C1F-ABA2-CAE9FCCA8324}" dt="2022-10-24T08:00:35.501" v="2539"/>
          <ac:spMkLst>
            <pc:docMk/>
            <pc:sldMk cId="702051770" sldId="790"/>
            <ac:spMk id="105" creationId="{19EDA34D-CC72-418B-AD19-452C2D5EB51A}"/>
          </ac:spMkLst>
        </pc:spChg>
        <pc:spChg chg="mod">
          <ac:chgData name="Guillaume Le Sourd" userId="9b1026a2-f5f3-4ff5-a134-95c6cfad9e16" providerId="ADAL" clId="{4A873FC5-6576-4C1F-ABA2-CAE9FCCA8324}" dt="2022-10-24T08:00:35.501" v="2539"/>
          <ac:spMkLst>
            <pc:docMk/>
            <pc:sldMk cId="702051770" sldId="790"/>
            <ac:spMk id="106" creationId="{A1B4AC4B-E77F-440B-BB8F-01A5581E90BB}"/>
          </ac:spMkLst>
        </pc:spChg>
        <pc:spChg chg="mod">
          <ac:chgData name="Guillaume Le Sourd" userId="9b1026a2-f5f3-4ff5-a134-95c6cfad9e16" providerId="ADAL" clId="{4A873FC5-6576-4C1F-ABA2-CAE9FCCA8324}" dt="2022-10-24T08:00:35.501" v="2539"/>
          <ac:spMkLst>
            <pc:docMk/>
            <pc:sldMk cId="702051770" sldId="790"/>
            <ac:spMk id="107" creationId="{364DBAA5-B958-4A70-951E-09F646452012}"/>
          </ac:spMkLst>
        </pc:spChg>
        <pc:spChg chg="mod">
          <ac:chgData name="Guillaume Le Sourd" userId="9b1026a2-f5f3-4ff5-a134-95c6cfad9e16" providerId="ADAL" clId="{4A873FC5-6576-4C1F-ABA2-CAE9FCCA8324}" dt="2022-10-24T08:00:35.501" v="2539"/>
          <ac:spMkLst>
            <pc:docMk/>
            <pc:sldMk cId="702051770" sldId="790"/>
            <ac:spMk id="108" creationId="{7FA15BAD-D63A-44D1-ABCA-F4AB5DA8AA87}"/>
          </ac:spMkLst>
        </pc:spChg>
        <pc:spChg chg="mod">
          <ac:chgData name="Guillaume Le Sourd" userId="9b1026a2-f5f3-4ff5-a134-95c6cfad9e16" providerId="ADAL" clId="{4A873FC5-6576-4C1F-ABA2-CAE9FCCA8324}" dt="2022-10-24T08:00:35.501" v="2539"/>
          <ac:spMkLst>
            <pc:docMk/>
            <pc:sldMk cId="702051770" sldId="790"/>
            <ac:spMk id="109" creationId="{85D13615-7FB0-425F-8803-E29CEC54CED2}"/>
          </ac:spMkLst>
        </pc:spChg>
        <pc:spChg chg="mod">
          <ac:chgData name="Guillaume Le Sourd" userId="9b1026a2-f5f3-4ff5-a134-95c6cfad9e16" providerId="ADAL" clId="{4A873FC5-6576-4C1F-ABA2-CAE9FCCA8324}" dt="2022-10-24T08:00:35.501" v="2539"/>
          <ac:spMkLst>
            <pc:docMk/>
            <pc:sldMk cId="702051770" sldId="790"/>
            <ac:spMk id="110" creationId="{CEAF6549-C489-4924-ACD6-FFC625267A9C}"/>
          </ac:spMkLst>
        </pc:spChg>
        <pc:spChg chg="mod">
          <ac:chgData name="Guillaume Le Sourd" userId="9b1026a2-f5f3-4ff5-a134-95c6cfad9e16" providerId="ADAL" clId="{4A873FC5-6576-4C1F-ABA2-CAE9FCCA8324}" dt="2022-10-24T08:00:35.501" v="2539"/>
          <ac:spMkLst>
            <pc:docMk/>
            <pc:sldMk cId="702051770" sldId="790"/>
            <ac:spMk id="111" creationId="{D71F42D3-A025-4E73-A1AF-C2D2552AD9ED}"/>
          </ac:spMkLst>
        </pc:spChg>
        <pc:spChg chg="mod">
          <ac:chgData name="Guillaume Le Sourd" userId="9b1026a2-f5f3-4ff5-a134-95c6cfad9e16" providerId="ADAL" clId="{4A873FC5-6576-4C1F-ABA2-CAE9FCCA8324}" dt="2022-10-24T08:00:35.501" v="2539"/>
          <ac:spMkLst>
            <pc:docMk/>
            <pc:sldMk cId="702051770" sldId="790"/>
            <ac:spMk id="112" creationId="{55B9DDC0-6B4F-42D8-8E91-258787ABC16D}"/>
          </ac:spMkLst>
        </pc:spChg>
        <pc:spChg chg="mod">
          <ac:chgData name="Guillaume Le Sourd" userId="9b1026a2-f5f3-4ff5-a134-95c6cfad9e16" providerId="ADAL" clId="{4A873FC5-6576-4C1F-ABA2-CAE9FCCA8324}" dt="2022-10-24T08:00:35.501" v="2539"/>
          <ac:spMkLst>
            <pc:docMk/>
            <pc:sldMk cId="702051770" sldId="790"/>
            <ac:spMk id="113" creationId="{BC7B9BF7-D7DD-4F18-9137-D5DD67358F7C}"/>
          </ac:spMkLst>
        </pc:spChg>
        <pc:spChg chg="mod">
          <ac:chgData name="Guillaume Le Sourd" userId="9b1026a2-f5f3-4ff5-a134-95c6cfad9e16" providerId="ADAL" clId="{4A873FC5-6576-4C1F-ABA2-CAE9FCCA8324}" dt="2022-10-24T05:00:14.523" v="1658" actId="164"/>
          <ac:spMkLst>
            <pc:docMk/>
            <pc:sldMk cId="702051770" sldId="790"/>
            <ac:spMk id="115" creationId="{8C6F514E-E997-450E-B72B-8F3D769EF7F7}"/>
          </ac:spMkLst>
        </pc:spChg>
        <pc:spChg chg="mod">
          <ac:chgData name="Guillaume Le Sourd" userId="9b1026a2-f5f3-4ff5-a134-95c6cfad9e16" providerId="ADAL" clId="{4A873FC5-6576-4C1F-ABA2-CAE9FCCA8324}" dt="2022-10-24T08:00:53.072" v="2565"/>
          <ac:spMkLst>
            <pc:docMk/>
            <pc:sldMk cId="702051770" sldId="790"/>
            <ac:spMk id="123" creationId="{47095694-A8B3-41A1-AA2C-0F7E96C0AA43}"/>
          </ac:spMkLst>
        </pc:spChg>
        <pc:spChg chg="mod">
          <ac:chgData name="Guillaume Le Sourd" userId="9b1026a2-f5f3-4ff5-a134-95c6cfad9e16" providerId="ADAL" clId="{4A873FC5-6576-4C1F-ABA2-CAE9FCCA8324}" dt="2022-10-24T08:00:53.072" v="2565"/>
          <ac:spMkLst>
            <pc:docMk/>
            <pc:sldMk cId="702051770" sldId="790"/>
            <ac:spMk id="125" creationId="{0DF0C326-DB8E-4137-9DBB-387FA666CDC8}"/>
          </ac:spMkLst>
        </pc:spChg>
        <pc:spChg chg="mod">
          <ac:chgData name="Guillaume Le Sourd" userId="9b1026a2-f5f3-4ff5-a134-95c6cfad9e16" providerId="ADAL" clId="{4A873FC5-6576-4C1F-ABA2-CAE9FCCA8324}" dt="2022-10-24T08:00:53.072" v="2565"/>
          <ac:spMkLst>
            <pc:docMk/>
            <pc:sldMk cId="702051770" sldId="790"/>
            <ac:spMk id="126" creationId="{9391D181-F09A-4FD8-AB68-C360F850F9B1}"/>
          </ac:spMkLst>
        </pc:spChg>
        <pc:spChg chg="mod">
          <ac:chgData name="Guillaume Le Sourd" userId="9b1026a2-f5f3-4ff5-a134-95c6cfad9e16" providerId="ADAL" clId="{4A873FC5-6576-4C1F-ABA2-CAE9FCCA8324}" dt="2022-10-24T08:00:53.072" v="2565"/>
          <ac:spMkLst>
            <pc:docMk/>
            <pc:sldMk cId="702051770" sldId="790"/>
            <ac:spMk id="127" creationId="{1CE7BDCC-A2B2-46A4-B24F-3C497A04C096}"/>
          </ac:spMkLst>
        </pc:spChg>
        <pc:spChg chg="mod">
          <ac:chgData name="Guillaume Le Sourd" userId="9b1026a2-f5f3-4ff5-a134-95c6cfad9e16" providerId="ADAL" clId="{4A873FC5-6576-4C1F-ABA2-CAE9FCCA8324}" dt="2022-10-24T08:00:53.072" v="2565"/>
          <ac:spMkLst>
            <pc:docMk/>
            <pc:sldMk cId="702051770" sldId="790"/>
            <ac:spMk id="128" creationId="{256E5809-240E-46FF-8B67-A0D41738A736}"/>
          </ac:spMkLst>
        </pc:spChg>
        <pc:spChg chg="mod">
          <ac:chgData name="Guillaume Le Sourd" userId="9b1026a2-f5f3-4ff5-a134-95c6cfad9e16" providerId="ADAL" clId="{4A873FC5-6576-4C1F-ABA2-CAE9FCCA8324}" dt="2022-10-24T08:00:53.072" v="2565"/>
          <ac:spMkLst>
            <pc:docMk/>
            <pc:sldMk cId="702051770" sldId="790"/>
            <ac:spMk id="129" creationId="{F311040E-1AD6-4C9E-BD59-9BC7BA2949A3}"/>
          </ac:spMkLst>
        </pc:spChg>
        <pc:spChg chg="mod">
          <ac:chgData name="Guillaume Le Sourd" userId="9b1026a2-f5f3-4ff5-a134-95c6cfad9e16" providerId="ADAL" clId="{4A873FC5-6576-4C1F-ABA2-CAE9FCCA8324}" dt="2022-10-24T08:00:53.072" v="2565"/>
          <ac:spMkLst>
            <pc:docMk/>
            <pc:sldMk cId="702051770" sldId="790"/>
            <ac:spMk id="130" creationId="{EFBA12A7-B678-4702-B3A4-183561B1832A}"/>
          </ac:spMkLst>
        </pc:spChg>
        <pc:spChg chg="mod">
          <ac:chgData name="Guillaume Le Sourd" userId="9b1026a2-f5f3-4ff5-a134-95c6cfad9e16" providerId="ADAL" clId="{4A873FC5-6576-4C1F-ABA2-CAE9FCCA8324}" dt="2022-10-24T08:00:53.072" v="2565"/>
          <ac:spMkLst>
            <pc:docMk/>
            <pc:sldMk cId="702051770" sldId="790"/>
            <ac:spMk id="131" creationId="{14AA8963-7646-4ABA-BC51-D3636086AA84}"/>
          </ac:spMkLst>
        </pc:spChg>
        <pc:spChg chg="mod">
          <ac:chgData name="Guillaume Le Sourd" userId="9b1026a2-f5f3-4ff5-a134-95c6cfad9e16" providerId="ADAL" clId="{4A873FC5-6576-4C1F-ABA2-CAE9FCCA8324}" dt="2022-10-24T08:00:53.072" v="2565"/>
          <ac:spMkLst>
            <pc:docMk/>
            <pc:sldMk cId="702051770" sldId="790"/>
            <ac:spMk id="132" creationId="{EED18253-F95A-4FE9-A783-0B809F5107E4}"/>
          </ac:spMkLst>
        </pc:spChg>
        <pc:spChg chg="mod">
          <ac:chgData name="Guillaume Le Sourd" userId="9b1026a2-f5f3-4ff5-a134-95c6cfad9e16" providerId="ADAL" clId="{4A873FC5-6576-4C1F-ABA2-CAE9FCCA8324}" dt="2022-10-24T08:00:53.072" v="2565"/>
          <ac:spMkLst>
            <pc:docMk/>
            <pc:sldMk cId="702051770" sldId="790"/>
            <ac:spMk id="133" creationId="{B9B066FE-E67B-4862-94A2-0B1C1CD99D62}"/>
          </ac:spMkLst>
        </pc:spChg>
        <pc:spChg chg="mod">
          <ac:chgData name="Guillaume Le Sourd" userId="9b1026a2-f5f3-4ff5-a134-95c6cfad9e16" providerId="ADAL" clId="{4A873FC5-6576-4C1F-ABA2-CAE9FCCA8324}" dt="2022-10-24T08:00:53.072" v="2565"/>
          <ac:spMkLst>
            <pc:docMk/>
            <pc:sldMk cId="702051770" sldId="790"/>
            <ac:spMk id="134" creationId="{B527C60A-DBCC-4A0E-A535-78EFB1A50501}"/>
          </ac:spMkLst>
        </pc:spChg>
        <pc:spChg chg="mod">
          <ac:chgData name="Guillaume Le Sourd" userId="9b1026a2-f5f3-4ff5-a134-95c6cfad9e16" providerId="ADAL" clId="{4A873FC5-6576-4C1F-ABA2-CAE9FCCA8324}" dt="2022-10-24T08:00:53.072" v="2565"/>
          <ac:spMkLst>
            <pc:docMk/>
            <pc:sldMk cId="702051770" sldId="790"/>
            <ac:spMk id="135" creationId="{50FE4229-87D2-444B-AE92-DD0B1B430330}"/>
          </ac:spMkLst>
        </pc:spChg>
        <pc:spChg chg="mod">
          <ac:chgData name="Guillaume Le Sourd" userId="9b1026a2-f5f3-4ff5-a134-95c6cfad9e16" providerId="ADAL" clId="{4A873FC5-6576-4C1F-ABA2-CAE9FCCA8324}" dt="2022-10-24T08:00:53.072" v="2565"/>
          <ac:spMkLst>
            <pc:docMk/>
            <pc:sldMk cId="702051770" sldId="790"/>
            <ac:spMk id="136" creationId="{98D4F08B-A96E-461B-A093-0A65CF2D576E}"/>
          </ac:spMkLst>
        </pc:spChg>
        <pc:spChg chg="mod">
          <ac:chgData name="Guillaume Le Sourd" userId="9b1026a2-f5f3-4ff5-a134-95c6cfad9e16" providerId="ADAL" clId="{4A873FC5-6576-4C1F-ABA2-CAE9FCCA8324}" dt="2022-10-24T08:00:53.072" v="2565"/>
          <ac:spMkLst>
            <pc:docMk/>
            <pc:sldMk cId="702051770" sldId="790"/>
            <ac:spMk id="137" creationId="{0E6A09F0-24CD-4988-9121-A562BBD582C6}"/>
          </ac:spMkLst>
        </pc:spChg>
        <pc:spChg chg="mod">
          <ac:chgData name="Guillaume Le Sourd" userId="9b1026a2-f5f3-4ff5-a134-95c6cfad9e16" providerId="ADAL" clId="{4A873FC5-6576-4C1F-ABA2-CAE9FCCA8324}" dt="2022-10-24T08:00:53.072" v="2565"/>
          <ac:spMkLst>
            <pc:docMk/>
            <pc:sldMk cId="702051770" sldId="790"/>
            <ac:spMk id="138" creationId="{57D89EE6-C3B9-44F4-8E98-4571DA9DE429}"/>
          </ac:spMkLst>
        </pc:spChg>
        <pc:spChg chg="mod">
          <ac:chgData name="Guillaume Le Sourd" userId="9b1026a2-f5f3-4ff5-a134-95c6cfad9e16" providerId="ADAL" clId="{4A873FC5-6576-4C1F-ABA2-CAE9FCCA8324}" dt="2022-10-24T08:00:53.072" v="2565"/>
          <ac:spMkLst>
            <pc:docMk/>
            <pc:sldMk cId="702051770" sldId="790"/>
            <ac:spMk id="139" creationId="{F7A19020-D2FC-494A-89E8-3CAADFE10D84}"/>
          </ac:spMkLst>
        </pc:spChg>
        <pc:spChg chg="mod">
          <ac:chgData name="Guillaume Le Sourd" userId="9b1026a2-f5f3-4ff5-a134-95c6cfad9e16" providerId="ADAL" clId="{4A873FC5-6576-4C1F-ABA2-CAE9FCCA8324}" dt="2022-10-24T08:00:53.072" v="2565"/>
          <ac:spMkLst>
            <pc:docMk/>
            <pc:sldMk cId="702051770" sldId="790"/>
            <ac:spMk id="140" creationId="{C0A4280A-EDCB-4926-B9E3-21154CDCE626}"/>
          </ac:spMkLst>
        </pc:spChg>
        <pc:spChg chg="mod">
          <ac:chgData name="Guillaume Le Sourd" userId="9b1026a2-f5f3-4ff5-a134-95c6cfad9e16" providerId="ADAL" clId="{4A873FC5-6576-4C1F-ABA2-CAE9FCCA8324}" dt="2022-10-24T08:00:53.072" v="2565"/>
          <ac:spMkLst>
            <pc:docMk/>
            <pc:sldMk cId="702051770" sldId="790"/>
            <ac:spMk id="141" creationId="{B1C65465-D198-45E1-AC74-6B69A8CEF6FD}"/>
          </ac:spMkLst>
        </pc:spChg>
        <pc:spChg chg="mod">
          <ac:chgData name="Guillaume Le Sourd" userId="9b1026a2-f5f3-4ff5-a134-95c6cfad9e16" providerId="ADAL" clId="{4A873FC5-6576-4C1F-ABA2-CAE9FCCA8324}" dt="2022-10-24T08:00:53.072" v="2565"/>
          <ac:spMkLst>
            <pc:docMk/>
            <pc:sldMk cId="702051770" sldId="790"/>
            <ac:spMk id="142" creationId="{D2EF3E51-DF5F-4142-934B-8B624D62EFAA}"/>
          </ac:spMkLst>
        </pc:spChg>
        <pc:spChg chg="mod">
          <ac:chgData name="Guillaume Le Sourd" userId="9b1026a2-f5f3-4ff5-a134-95c6cfad9e16" providerId="ADAL" clId="{4A873FC5-6576-4C1F-ABA2-CAE9FCCA8324}" dt="2022-10-24T08:00:53.072" v="2565"/>
          <ac:spMkLst>
            <pc:docMk/>
            <pc:sldMk cId="702051770" sldId="790"/>
            <ac:spMk id="143" creationId="{4A6868A0-C85C-46B2-9F43-990FE045CF81}"/>
          </ac:spMkLst>
        </pc:spChg>
        <pc:spChg chg="mod">
          <ac:chgData name="Guillaume Le Sourd" userId="9b1026a2-f5f3-4ff5-a134-95c6cfad9e16" providerId="ADAL" clId="{4A873FC5-6576-4C1F-ABA2-CAE9FCCA8324}" dt="2022-10-24T08:00:53.072" v="2565"/>
          <ac:spMkLst>
            <pc:docMk/>
            <pc:sldMk cId="702051770" sldId="790"/>
            <ac:spMk id="144" creationId="{98D96C89-EEE7-449A-B1EC-6C46A16B9802}"/>
          </ac:spMkLst>
        </pc:spChg>
        <pc:spChg chg="mod">
          <ac:chgData name="Guillaume Le Sourd" userId="9b1026a2-f5f3-4ff5-a134-95c6cfad9e16" providerId="ADAL" clId="{4A873FC5-6576-4C1F-ABA2-CAE9FCCA8324}" dt="2022-10-24T08:00:53.072" v="2565"/>
          <ac:spMkLst>
            <pc:docMk/>
            <pc:sldMk cId="702051770" sldId="790"/>
            <ac:spMk id="145" creationId="{FBEAF828-47A1-4E8E-8B04-CF6E38F3DE0A}"/>
          </ac:spMkLst>
        </pc:spChg>
        <pc:spChg chg="mod">
          <ac:chgData name="Guillaume Le Sourd" userId="9b1026a2-f5f3-4ff5-a134-95c6cfad9e16" providerId="ADAL" clId="{4A873FC5-6576-4C1F-ABA2-CAE9FCCA8324}" dt="2022-10-24T08:00:53.072" v="2565"/>
          <ac:spMkLst>
            <pc:docMk/>
            <pc:sldMk cId="702051770" sldId="790"/>
            <ac:spMk id="146" creationId="{FAA220F1-8DF0-46B6-826E-B0EBFF7C2B50}"/>
          </ac:spMkLst>
        </pc:spChg>
        <pc:spChg chg="mod">
          <ac:chgData name="Guillaume Le Sourd" userId="9b1026a2-f5f3-4ff5-a134-95c6cfad9e16" providerId="ADAL" clId="{4A873FC5-6576-4C1F-ABA2-CAE9FCCA8324}" dt="2022-10-24T08:00:53.072" v="2565"/>
          <ac:spMkLst>
            <pc:docMk/>
            <pc:sldMk cId="702051770" sldId="790"/>
            <ac:spMk id="147" creationId="{19DB04B7-063A-4F40-A935-A7AB67C0882A}"/>
          </ac:spMkLst>
        </pc:spChg>
        <pc:spChg chg="mod">
          <ac:chgData name="Guillaume Le Sourd" userId="9b1026a2-f5f3-4ff5-a134-95c6cfad9e16" providerId="ADAL" clId="{4A873FC5-6576-4C1F-ABA2-CAE9FCCA8324}" dt="2022-10-24T08:00:53.072" v="2565"/>
          <ac:spMkLst>
            <pc:docMk/>
            <pc:sldMk cId="702051770" sldId="790"/>
            <ac:spMk id="148" creationId="{78980E02-2F35-4A39-9713-BBDB85611883}"/>
          </ac:spMkLst>
        </pc:spChg>
        <pc:spChg chg="mod">
          <ac:chgData name="Guillaume Le Sourd" userId="9b1026a2-f5f3-4ff5-a134-95c6cfad9e16" providerId="ADAL" clId="{4A873FC5-6576-4C1F-ABA2-CAE9FCCA8324}" dt="2022-10-24T08:00:53.072" v="2565"/>
          <ac:spMkLst>
            <pc:docMk/>
            <pc:sldMk cId="702051770" sldId="790"/>
            <ac:spMk id="149" creationId="{7FB34764-FD89-4B87-8CF2-DEA70C8D6FD7}"/>
          </ac:spMkLst>
        </pc:spChg>
        <pc:spChg chg="mod">
          <ac:chgData name="Guillaume Le Sourd" userId="9b1026a2-f5f3-4ff5-a134-95c6cfad9e16" providerId="ADAL" clId="{4A873FC5-6576-4C1F-ABA2-CAE9FCCA8324}" dt="2022-10-24T08:00:53.072" v="2565"/>
          <ac:spMkLst>
            <pc:docMk/>
            <pc:sldMk cId="702051770" sldId="790"/>
            <ac:spMk id="150" creationId="{6DAC3987-185A-44D7-876F-95B875EB7965}"/>
          </ac:spMkLst>
        </pc:spChg>
        <pc:spChg chg="mod">
          <ac:chgData name="Guillaume Le Sourd" userId="9b1026a2-f5f3-4ff5-a134-95c6cfad9e16" providerId="ADAL" clId="{4A873FC5-6576-4C1F-ABA2-CAE9FCCA8324}" dt="2022-10-24T08:00:53.072" v="2565"/>
          <ac:spMkLst>
            <pc:docMk/>
            <pc:sldMk cId="702051770" sldId="790"/>
            <ac:spMk id="151" creationId="{FBF9B0F3-5EED-4D00-A530-A70DC700036C}"/>
          </ac:spMkLst>
        </pc:spChg>
        <pc:spChg chg="mod">
          <ac:chgData name="Guillaume Le Sourd" userId="9b1026a2-f5f3-4ff5-a134-95c6cfad9e16" providerId="ADAL" clId="{4A873FC5-6576-4C1F-ABA2-CAE9FCCA8324}" dt="2022-10-24T08:00:53.072" v="2565"/>
          <ac:spMkLst>
            <pc:docMk/>
            <pc:sldMk cId="702051770" sldId="790"/>
            <ac:spMk id="152" creationId="{6806570A-D82D-494C-8AF2-BB8A92C83873}"/>
          </ac:spMkLst>
        </pc:spChg>
        <pc:spChg chg="mod">
          <ac:chgData name="Guillaume Le Sourd" userId="9b1026a2-f5f3-4ff5-a134-95c6cfad9e16" providerId="ADAL" clId="{4A873FC5-6576-4C1F-ABA2-CAE9FCCA8324}" dt="2022-10-24T08:00:53.072" v="2565"/>
          <ac:spMkLst>
            <pc:docMk/>
            <pc:sldMk cId="702051770" sldId="790"/>
            <ac:spMk id="153" creationId="{038F7C8C-0EA4-4D09-9CA2-E10EE8978404}"/>
          </ac:spMkLst>
        </pc:spChg>
        <pc:spChg chg="mod">
          <ac:chgData name="Guillaume Le Sourd" userId="9b1026a2-f5f3-4ff5-a134-95c6cfad9e16" providerId="ADAL" clId="{4A873FC5-6576-4C1F-ABA2-CAE9FCCA8324}" dt="2022-10-24T08:00:53.072" v="2565"/>
          <ac:spMkLst>
            <pc:docMk/>
            <pc:sldMk cId="702051770" sldId="790"/>
            <ac:spMk id="154" creationId="{6482EBFD-6DDE-4303-8574-ABD7B297B73D}"/>
          </ac:spMkLst>
        </pc:spChg>
        <pc:spChg chg="mod">
          <ac:chgData name="Guillaume Le Sourd" userId="9b1026a2-f5f3-4ff5-a134-95c6cfad9e16" providerId="ADAL" clId="{4A873FC5-6576-4C1F-ABA2-CAE9FCCA8324}" dt="2022-10-24T08:00:53.072" v="2565"/>
          <ac:spMkLst>
            <pc:docMk/>
            <pc:sldMk cId="702051770" sldId="790"/>
            <ac:spMk id="155" creationId="{286551FA-FC94-46A3-924B-6C2C61FA9436}"/>
          </ac:spMkLst>
        </pc:spChg>
        <pc:spChg chg="mod">
          <ac:chgData name="Guillaume Le Sourd" userId="9b1026a2-f5f3-4ff5-a134-95c6cfad9e16" providerId="ADAL" clId="{4A873FC5-6576-4C1F-ABA2-CAE9FCCA8324}" dt="2022-10-24T08:00:53.072" v="2565"/>
          <ac:spMkLst>
            <pc:docMk/>
            <pc:sldMk cId="702051770" sldId="790"/>
            <ac:spMk id="156" creationId="{422EA120-053C-4D81-BB2C-D2A39C24BF16}"/>
          </ac:spMkLst>
        </pc:spChg>
        <pc:spChg chg="mod">
          <ac:chgData name="Guillaume Le Sourd" userId="9b1026a2-f5f3-4ff5-a134-95c6cfad9e16" providerId="ADAL" clId="{4A873FC5-6576-4C1F-ABA2-CAE9FCCA8324}" dt="2022-10-24T08:00:53.072" v="2565"/>
          <ac:spMkLst>
            <pc:docMk/>
            <pc:sldMk cId="702051770" sldId="790"/>
            <ac:spMk id="157" creationId="{B3C43ECF-2E62-4BE9-8292-7016194AC980}"/>
          </ac:spMkLst>
        </pc:spChg>
        <pc:spChg chg="mod">
          <ac:chgData name="Guillaume Le Sourd" userId="9b1026a2-f5f3-4ff5-a134-95c6cfad9e16" providerId="ADAL" clId="{4A873FC5-6576-4C1F-ABA2-CAE9FCCA8324}" dt="2022-10-24T08:00:53.072" v="2565"/>
          <ac:spMkLst>
            <pc:docMk/>
            <pc:sldMk cId="702051770" sldId="790"/>
            <ac:spMk id="158" creationId="{7612B5FA-BE8B-4AE1-85ED-683A1F759723}"/>
          </ac:spMkLst>
        </pc:spChg>
        <pc:spChg chg="mod">
          <ac:chgData name="Guillaume Le Sourd" userId="9b1026a2-f5f3-4ff5-a134-95c6cfad9e16" providerId="ADAL" clId="{4A873FC5-6576-4C1F-ABA2-CAE9FCCA8324}" dt="2022-10-24T08:00:53.072" v="2565"/>
          <ac:spMkLst>
            <pc:docMk/>
            <pc:sldMk cId="702051770" sldId="790"/>
            <ac:spMk id="159" creationId="{07FF4CB4-6CBB-4C50-A57F-AA7F5CBEC03C}"/>
          </ac:spMkLst>
        </pc:spChg>
        <pc:spChg chg="mod">
          <ac:chgData name="Guillaume Le Sourd" userId="9b1026a2-f5f3-4ff5-a134-95c6cfad9e16" providerId="ADAL" clId="{4A873FC5-6576-4C1F-ABA2-CAE9FCCA8324}" dt="2022-10-24T08:00:53.072" v="2565"/>
          <ac:spMkLst>
            <pc:docMk/>
            <pc:sldMk cId="702051770" sldId="790"/>
            <ac:spMk id="160" creationId="{03A427D2-7357-48C8-A5CB-6FB68116B04D}"/>
          </ac:spMkLst>
        </pc:spChg>
        <pc:spChg chg="mod">
          <ac:chgData name="Guillaume Le Sourd" userId="9b1026a2-f5f3-4ff5-a134-95c6cfad9e16" providerId="ADAL" clId="{4A873FC5-6576-4C1F-ABA2-CAE9FCCA8324}" dt="2022-10-24T08:00:53.072" v="2565"/>
          <ac:spMkLst>
            <pc:docMk/>
            <pc:sldMk cId="702051770" sldId="790"/>
            <ac:spMk id="161" creationId="{CC1F2FAA-6759-4B29-871B-1511753AD669}"/>
          </ac:spMkLst>
        </pc:spChg>
        <pc:spChg chg="mod">
          <ac:chgData name="Guillaume Le Sourd" userId="9b1026a2-f5f3-4ff5-a134-95c6cfad9e16" providerId="ADAL" clId="{4A873FC5-6576-4C1F-ABA2-CAE9FCCA8324}" dt="2022-10-24T08:00:53.072" v="2565"/>
          <ac:spMkLst>
            <pc:docMk/>
            <pc:sldMk cId="702051770" sldId="790"/>
            <ac:spMk id="162" creationId="{460C9AC1-4575-4088-BA9E-8AE2303F9AEC}"/>
          </ac:spMkLst>
        </pc:spChg>
        <pc:spChg chg="mod">
          <ac:chgData name="Guillaume Le Sourd" userId="9b1026a2-f5f3-4ff5-a134-95c6cfad9e16" providerId="ADAL" clId="{4A873FC5-6576-4C1F-ABA2-CAE9FCCA8324}" dt="2022-10-24T08:00:53.072" v="2565"/>
          <ac:spMkLst>
            <pc:docMk/>
            <pc:sldMk cId="702051770" sldId="790"/>
            <ac:spMk id="163" creationId="{36FD2BDB-ADB7-4934-A68A-222CB2346CAB}"/>
          </ac:spMkLst>
        </pc:spChg>
        <pc:spChg chg="mod">
          <ac:chgData name="Guillaume Le Sourd" userId="9b1026a2-f5f3-4ff5-a134-95c6cfad9e16" providerId="ADAL" clId="{4A873FC5-6576-4C1F-ABA2-CAE9FCCA8324}" dt="2022-10-24T08:00:53.072" v="2565"/>
          <ac:spMkLst>
            <pc:docMk/>
            <pc:sldMk cId="702051770" sldId="790"/>
            <ac:spMk id="164" creationId="{4E8EF07A-D03C-4EE4-839C-54D57C882486}"/>
          </ac:spMkLst>
        </pc:spChg>
        <pc:spChg chg="mod">
          <ac:chgData name="Guillaume Le Sourd" userId="9b1026a2-f5f3-4ff5-a134-95c6cfad9e16" providerId="ADAL" clId="{4A873FC5-6576-4C1F-ABA2-CAE9FCCA8324}" dt="2022-10-24T08:00:53.072" v="2565"/>
          <ac:spMkLst>
            <pc:docMk/>
            <pc:sldMk cId="702051770" sldId="790"/>
            <ac:spMk id="165" creationId="{11C6C277-E396-48B4-9EA5-A49F7CD630B6}"/>
          </ac:spMkLst>
        </pc:spChg>
        <pc:spChg chg="mod">
          <ac:chgData name="Guillaume Le Sourd" userId="9b1026a2-f5f3-4ff5-a134-95c6cfad9e16" providerId="ADAL" clId="{4A873FC5-6576-4C1F-ABA2-CAE9FCCA8324}" dt="2022-10-24T08:00:53.072" v="2565"/>
          <ac:spMkLst>
            <pc:docMk/>
            <pc:sldMk cId="702051770" sldId="790"/>
            <ac:spMk id="166" creationId="{46D7ECDF-5375-4DB1-9BDE-5684E1B7A3FE}"/>
          </ac:spMkLst>
        </pc:spChg>
        <pc:spChg chg="mod">
          <ac:chgData name="Guillaume Le Sourd" userId="9b1026a2-f5f3-4ff5-a134-95c6cfad9e16" providerId="ADAL" clId="{4A873FC5-6576-4C1F-ABA2-CAE9FCCA8324}" dt="2022-10-24T08:00:53.072" v="2565"/>
          <ac:spMkLst>
            <pc:docMk/>
            <pc:sldMk cId="702051770" sldId="790"/>
            <ac:spMk id="167" creationId="{9C89C97D-DDAB-40D2-B289-2D75E4DDDE08}"/>
          </ac:spMkLst>
        </pc:spChg>
        <pc:spChg chg="mod">
          <ac:chgData name="Guillaume Le Sourd" userId="9b1026a2-f5f3-4ff5-a134-95c6cfad9e16" providerId="ADAL" clId="{4A873FC5-6576-4C1F-ABA2-CAE9FCCA8324}" dt="2022-10-24T08:00:53.072" v="2565"/>
          <ac:spMkLst>
            <pc:docMk/>
            <pc:sldMk cId="702051770" sldId="790"/>
            <ac:spMk id="168" creationId="{8ABF8C0C-813D-4CBC-A541-1527BE316144}"/>
          </ac:spMkLst>
        </pc:spChg>
        <pc:spChg chg="mod">
          <ac:chgData name="Guillaume Le Sourd" userId="9b1026a2-f5f3-4ff5-a134-95c6cfad9e16" providerId="ADAL" clId="{4A873FC5-6576-4C1F-ABA2-CAE9FCCA8324}" dt="2022-10-24T08:00:53.072" v="2565"/>
          <ac:spMkLst>
            <pc:docMk/>
            <pc:sldMk cId="702051770" sldId="790"/>
            <ac:spMk id="169" creationId="{63E19FB1-AEB6-4F4C-9AC6-42D8BB97EA21}"/>
          </ac:spMkLst>
        </pc:spChg>
        <pc:spChg chg="mod">
          <ac:chgData name="Guillaume Le Sourd" userId="9b1026a2-f5f3-4ff5-a134-95c6cfad9e16" providerId="ADAL" clId="{4A873FC5-6576-4C1F-ABA2-CAE9FCCA8324}" dt="2022-10-24T08:00:53.072" v="2565"/>
          <ac:spMkLst>
            <pc:docMk/>
            <pc:sldMk cId="702051770" sldId="790"/>
            <ac:spMk id="170" creationId="{FDF7EF9D-EEFD-4BCB-A1E7-8FC50F72B114}"/>
          </ac:spMkLst>
        </pc:spChg>
        <pc:spChg chg="mod">
          <ac:chgData name="Guillaume Le Sourd" userId="9b1026a2-f5f3-4ff5-a134-95c6cfad9e16" providerId="ADAL" clId="{4A873FC5-6576-4C1F-ABA2-CAE9FCCA8324}" dt="2022-10-24T08:00:53.072" v="2565"/>
          <ac:spMkLst>
            <pc:docMk/>
            <pc:sldMk cId="702051770" sldId="790"/>
            <ac:spMk id="171" creationId="{81F63EA7-5581-4EC8-81CB-7532800C7596}"/>
          </ac:spMkLst>
        </pc:spChg>
        <pc:spChg chg="mod">
          <ac:chgData name="Guillaume Le Sourd" userId="9b1026a2-f5f3-4ff5-a134-95c6cfad9e16" providerId="ADAL" clId="{4A873FC5-6576-4C1F-ABA2-CAE9FCCA8324}" dt="2022-10-24T08:00:53.072" v="2565"/>
          <ac:spMkLst>
            <pc:docMk/>
            <pc:sldMk cId="702051770" sldId="790"/>
            <ac:spMk id="172" creationId="{5F3C154C-AE8A-4887-A8BE-13DC8A996D1E}"/>
          </ac:spMkLst>
        </pc:spChg>
        <pc:spChg chg="mod">
          <ac:chgData name="Guillaume Le Sourd" userId="9b1026a2-f5f3-4ff5-a134-95c6cfad9e16" providerId="ADAL" clId="{4A873FC5-6576-4C1F-ABA2-CAE9FCCA8324}" dt="2022-10-24T08:00:53.072" v="2565"/>
          <ac:spMkLst>
            <pc:docMk/>
            <pc:sldMk cId="702051770" sldId="790"/>
            <ac:spMk id="173" creationId="{F23D249F-06F2-4EE3-9E05-7EDAB99317A6}"/>
          </ac:spMkLst>
        </pc:spChg>
        <pc:spChg chg="mod">
          <ac:chgData name="Guillaume Le Sourd" userId="9b1026a2-f5f3-4ff5-a134-95c6cfad9e16" providerId="ADAL" clId="{4A873FC5-6576-4C1F-ABA2-CAE9FCCA8324}" dt="2022-10-24T08:00:53.072" v="2565"/>
          <ac:spMkLst>
            <pc:docMk/>
            <pc:sldMk cId="702051770" sldId="790"/>
            <ac:spMk id="174" creationId="{C012140C-FFF1-4B19-A7E7-D8091E62B5C8}"/>
          </ac:spMkLst>
        </pc:spChg>
        <pc:spChg chg="mod">
          <ac:chgData name="Guillaume Le Sourd" userId="9b1026a2-f5f3-4ff5-a134-95c6cfad9e16" providerId="ADAL" clId="{4A873FC5-6576-4C1F-ABA2-CAE9FCCA8324}" dt="2022-10-24T08:00:53.072" v="2565"/>
          <ac:spMkLst>
            <pc:docMk/>
            <pc:sldMk cId="702051770" sldId="790"/>
            <ac:spMk id="175" creationId="{3C914EE5-25B8-4577-A9B5-F9EF1CDD7B1C}"/>
          </ac:spMkLst>
        </pc:spChg>
        <pc:spChg chg="mod">
          <ac:chgData name="Guillaume Le Sourd" userId="9b1026a2-f5f3-4ff5-a134-95c6cfad9e16" providerId="ADAL" clId="{4A873FC5-6576-4C1F-ABA2-CAE9FCCA8324}" dt="2022-10-24T08:00:53.072" v="2565"/>
          <ac:spMkLst>
            <pc:docMk/>
            <pc:sldMk cId="702051770" sldId="790"/>
            <ac:spMk id="176" creationId="{FFED9CC0-F1A5-4BCE-9EB2-431AE5533D21}"/>
          </ac:spMkLst>
        </pc:spChg>
        <pc:spChg chg="mod">
          <ac:chgData name="Guillaume Le Sourd" userId="9b1026a2-f5f3-4ff5-a134-95c6cfad9e16" providerId="ADAL" clId="{4A873FC5-6576-4C1F-ABA2-CAE9FCCA8324}" dt="2022-10-24T08:00:53.072" v="2565"/>
          <ac:spMkLst>
            <pc:docMk/>
            <pc:sldMk cId="702051770" sldId="790"/>
            <ac:spMk id="177" creationId="{D4483341-D91F-44DF-82DE-E46BD438EBA2}"/>
          </ac:spMkLst>
        </pc:spChg>
        <pc:spChg chg="mod">
          <ac:chgData name="Guillaume Le Sourd" userId="9b1026a2-f5f3-4ff5-a134-95c6cfad9e16" providerId="ADAL" clId="{4A873FC5-6576-4C1F-ABA2-CAE9FCCA8324}" dt="2022-10-24T08:00:53.072" v="2565"/>
          <ac:spMkLst>
            <pc:docMk/>
            <pc:sldMk cId="702051770" sldId="790"/>
            <ac:spMk id="178" creationId="{3A3EBCD5-5564-4CFB-8966-AA72329CC529}"/>
          </ac:spMkLst>
        </pc:spChg>
        <pc:spChg chg="mod">
          <ac:chgData name="Guillaume Le Sourd" userId="9b1026a2-f5f3-4ff5-a134-95c6cfad9e16" providerId="ADAL" clId="{4A873FC5-6576-4C1F-ABA2-CAE9FCCA8324}" dt="2022-10-24T08:00:53.072" v="2565"/>
          <ac:spMkLst>
            <pc:docMk/>
            <pc:sldMk cId="702051770" sldId="790"/>
            <ac:spMk id="179" creationId="{EC144925-962E-42B6-AEA4-7CC75C00FAD4}"/>
          </ac:spMkLst>
        </pc:spChg>
        <pc:spChg chg="mod">
          <ac:chgData name="Guillaume Le Sourd" userId="9b1026a2-f5f3-4ff5-a134-95c6cfad9e16" providerId="ADAL" clId="{4A873FC5-6576-4C1F-ABA2-CAE9FCCA8324}" dt="2022-10-24T08:00:53.072" v="2565"/>
          <ac:spMkLst>
            <pc:docMk/>
            <pc:sldMk cId="702051770" sldId="790"/>
            <ac:spMk id="180" creationId="{5719FADE-F177-4814-9833-FB6C83EEA8DC}"/>
          </ac:spMkLst>
        </pc:spChg>
        <pc:spChg chg="mod">
          <ac:chgData name="Guillaume Le Sourd" userId="9b1026a2-f5f3-4ff5-a134-95c6cfad9e16" providerId="ADAL" clId="{4A873FC5-6576-4C1F-ABA2-CAE9FCCA8324}" dt="2022-10-24T08:00:53.072" v="2565"/>
          <ac:spMkLst>
            <pc:docMk/>
            <pc:sldMk cId="702051770" sldId="790"/>
            <ac:spMk id="181" creationId="{458F0418-7B2F-4757-96E0-F7C30C9C1EE4}"/>
          </ac:spMkLst>
        </pc:spChg>
        <pc:spChg chg="mod">
          <ac:chgData name="Guillaume Le Sourd" userId="9b1026a2-f5f3-4ff5-a134-95c6cfad9e16" providerId="ADAL" clId="{4A873FC5-6576-4C1F-ABA2-CAE9FCCA8324}" dt="2022-10-24T08:00:53.072" v="2565"/>
          <ac:spMkLst>
            <pc:docMk/>
            <pc:sldMk cId="702051770" sldId="790"/>
            <ac:spMk id="182" creationId="{A0F2FC15-13E6-4C10-A8E6-3BD07D544458}"/>
          </ac:spMkLst>
        </pc:spChg>
        <pc:spChg chg="mod">
          <ac:chgData name="Guillaume Le Sourd" userId="9b1026a2-f5f3-4ff5-a134-95c6cfad9e16" providerId="ADAL" clId="{4A873FC5-6576-4C1F-ABA2-CAE9FCCA8324}" dt="2022-10-24T08:00:53.072" v="2565"/>
          <ac:spMkLst>
            <pc:docMk/>
            <pc:sldMk cId="702051770" sldId="790"/>
            <ac:spMk id="183" creationId="{0CD52B00-E237-4F19-BCBE-C19E2F3C3EA7}"/>
          </ac:spMkLst>
        </pc:spChg>
        <pc:spChg chg="mod">
          <ac:chgData name="Guillaume Le Sourd" userId="9b1026a2-f5f3-4ff5-a134-95c6cfad9e16" providerId="ADAL" clId="{4A873FC5-6576-4C1F-ABA2-CAE9FCCA8324}" dt="2022-10-24T08:00:53.072" v="2565"/>
          <ac:spMkLst>
            <pc:docMk/>
            <pc:sldMk cId="702051770" sldId="790"/>
            <ac:spMk id="184" creationId="{D5B7E2D0-51B1-49F8-BBC3-4433C3203FD9}"/>
          </ac:spMkLst>
        </pc:spChg>
        <pc:spChg chg="mod">
          <ac:chgData name="Guillaume Le Sourd" userId="9b1026a2-f5f3-4ff5-a134-95c6cfad9e16" providerId="ADAL" clId="{4A873FC5-6576-4C1F-ABA2-CAE9FCCA8324}" dt="2022-10-24T08:00:53.072" v="2565"/>
          <ac:spMkLst>
            <pc:docMk/>
            <pc:sldMk cId="702051770" sldId="790"/>
            <ac:spMk id="185" creationId="{E60D5051-6D93-4615-9765-9E96C9595035}"/>
          </ac:spMkLst>
        </pc:spChg>
        <pc:spChg chg="mod">
          <ac:chgData name="Guillaume Le Sourd" userId="9b1026a2-f5f3-4ff5-a134-95c6cfad9e16" providerId="ADAL" clId="{4A873FC5-6576-4C1F-ABA2-CAE9FCCA8324}" dt="2022-10-24T08:00:53.072" v="2565"/>
          <ac:spMkLst>
            <pc:docMk/>
            <pc:sldMk cId="702051770" sldId="790"/>
            <ac:spMk id="186" creationId="{05AB49C9-EF9E-4FB9-9600-68F696A5B382}"/>
          </ac:spMkLst>
        </pc:spChg>
        <pc:spChg chg="mod">
          <ac:chgData name="Guillaume Le Sourd" userId="9b1026a2-f5f3-4ff5-a134-95c6cfad9e16" providerId="ADAL" clId="{4A873FC5-6576-4C1F-ABA2-CAE9FCCA8324}" dt="2022-10-24T08:00:53.072" v="2565"/>
          <ac:spMkLst>
            <pc:docMk/>
            <pc:sldMk cId="702051770" sldId="790"/>
            <ac:spMk id="187" creationId="{5CE031CF-84A0-4350-82F6-4D1510508D4B}"/>
          </ac:spMkLst>
        </pc:spChg>
        <pc:spChg chg="mod">
          <ac:chgData name="Guillaume Le Sourd" userId="9b1026a2-f5f3-4ff5-a134-95c6cfad9e16" providerId="ADAL" clId="{4A873FC5-6576-4C1F-ABA2-CAE9FCCA8324}" dt="2022-10-24T08:00:53.072" v="2565"/>
          <ac:spMkLst>
            <pc:docMk/>
            <pc:sldMk cId="702051770" sldId="790"/>
            <ac:spMk id="188" creationId="{18BE5ED8-A794-466C-AD12-EBCC11E8EADE}"/>
          </ac:spMkLst>
        </pc:spChg>
        <pc:spChg chg="mod">
          <ac:chgData name="Guillaume Le Sourd" userId="9b1026a2-f5f3-4ff5-a134-95c6cfad9e16" providerId="ADAL" clId="{4A873FC5-6576-4C1F-ABA2-CAE9FCCA8324}" dt="2022-10-24T08:00:53.072" v="2565"/>
          <ac:spMkLst>
            <pc:docMk/>
            <pc:sldMk cId="702051770" sldId="790"/>
            <ac:spMk id="189" creationId="{82216837-B6D0-42DB-AF0F-CA87EEDE5D0B}"/>
          </ac:spMkLst>
        </pc:spChg>
        <pc:spChg chg="mod">
          <ac:chgData name="Guillaume Le Sourd" userId="9b1026a2-f5f3-4ff5-a134-95c6cfad9e16" providerId="ADAL" clId="{4A873FC5-6576-4C1F-ABA2-CAE9FCCA8324}" dt="2022-10-24T08:00:53.072" v="2565"/>
          <ac:spMkLst>
            <pc:docMk/>
            <pc:sldMk cId="702051770" sldId="790"/>
            <ac:spMk id="190" creationId="{AA512A0C-9CF9-4A15-9EB7-4DF6B3CD934A}"/>
          </ac:spMkLst>
        </pc:spChg>
        <pc:spChg chg="mod">
          <ac:chgData name="Guillaume Le Sourd" userId="9b1026a2-f5f3-4ff5-a134-95c6cfad9e16" providerId="ADAL" clId="{4A873FC5-6576-4C1F-ABA2-CAE9FCCA8324}" dt="2022-10-24T08:00:53.072" v="2565"/>
          <ac:spMkLst>
            <pc:docMk/>
            <pc:sldMk cId="702051770" sldId="790"/>
            <ac:spMk id="191" creationId="{27E314DD-2F3E-4F77-8F49-43BB7B85168F}"/>
          </ac:spMkLst>
        </pc:spChg>
        <pc:spChg chg="mod">
          <ac:chgData name="Guillaume Le Sourd" userId="9b1026a2-f5f3-4ff5-a134-95c6cfad9e16" providerId="ADAL" clId="{4A873FC5-6576-4C1F-ABA2-CAE9FCCA8324}" dt="2022-10-24T08:00:53.072" v="2565"/>
          <ac:spMkLst>
            <pc:docMk/>
            <pc:sldMk cId="702051770" sldId="790"/>
            <ac:spMk id="192" creationId="{8B256820-5446-410A-896B-FDB4A8D7E8D4}"/>
          </ac:spMkLst>
        </pc:spChg>
        <pc:spChg chg="mod">
          <ac:chgData name="Guillaume Le Sourd" userId="9b1026a2-f5f3-4ff5-a134-95c6cfad9e16" providerId="ADAL" clId="{4A873FC5-6576-4C1F-ABA2-CAE9FCCA8324}" dt="2022-10-24T08:00:53.072" v="2565"/>
          <ac:spMkLst>
            <pc:docMk/>
            <pc:sldMk cId="702051770" sldId="790"/>
            <ac:spMk id="193" creationId="{7537AABC-A37C-40B9-98D5-F12F81D36B35}"/>
          </ac:spMkLst>
        </pc:spChg>
        <pc:spChg chg="mod">
          <ac:chgData name="Guillaume Le Sourd" userId="9b1026a2-f5f3-4ff5-a134-95c6cfad9e16" providerId="ADAL" clId="{4A873FC5-6576-4C1F-ABA2-CAE9FCCA8324}" dt="2022-10-24T08:00:53.072" v="2565"/>
          <ac:spMkLst>
            <pc:docMk/>
            <pc:sldMk cId="702051770" sldId="790"/>
            <ac:spMk id="194" creationId="{4E64367F-9A32-4FB0-BA46-5E1813048738}"/>
          </ac:spMkLst>
        </pc:spChg>
        <pc:spChg chg="mod">
          <ac:chgData name="Guillaume Le Sourd" userId="9b1026a2-f5f3-4ff5-a134-95c6cfad9e16" providerId="ADAL" clId="{4A873FC5-6576-4C1F-ABA2-CAE9FCCA8324}" dt="2022-10-24T08:00:53.072" v="2565"/>
          <ac:spMkLst>
            <pc:docMk/>
            <pc:sldMk cId="702051770" sldId="790"/>
            <ac:spMk id="195" creationId="{ADD7AD02-595A-4F9B-BC25-1F848DABC704}"/>
          </ac:spMkLst>
        </pc:spChg>
        <pc:spChg chg="mod">
          <ac:chgData name="Guillaume Le Sourd" userId="9b1026a2-f5f3-4ff5-a134-95c6cfad9e16" providerId="ADAL" clId="{4A873FC5-6576-4C1F-ABA2-CAE9FCCA8324}" dt="2022-10-24T08:00:53.072" v="2565"/>
          <ac:spMkLst>
            <pc:docMk/>
            <pc:sldMk cId="702051770" sldId="790"/>
            <ac:spMk id="196" creationId="{E96B896B-7DD5-4B8A-830A-9BDF57E096AE}"/>
          </ac:spMkLst>
        </pc:spChg>
        <pc:spChg chg="mod">
          <ac:chgData name="Guillaume Le Sourd" userId="9b1026a2-f5f3-4ff5-a134-95c6cfad9e16" providerId="ADAL" clId="{4A873FC5-6576-4C1F-ABA2-CAE9FCCA8324}" dt="2022-10-24T08:00:53.072" v="2565"/>
          <ac:spMkLst>
            <pc:docMk/>
            <pc:sldMk cId="702051770" sldId="790"/>
            <ac:spMk id="197" creationId="{4881CCE1-DDA0-4261-8E8F-E634B3E5ACE2}"/>
          </ac:spMkLst>
        </pc:spChg>
        <pc:spChg chg="mod">
          <ac:chgData name="Guillaume Le Sourd" userId="9b1026a2-f5f3-4ff5-a134-95c6cfad9e16" providerId="ADAL" clId="{4A873FC5-6576-4C1F-ABA2-CAE9FCCA8324}" dt="2022-10-24T08:00:53.072" v="2565"/>
          <ac:spMkLst>
            <pc:docMk/>
            <pc:sldMk cId="702051770" sldId="790"/>
            <ac:spMk id="198" creationId="{B0AF27C8-4EC9-4941-B91C-412455860D21}"/>
          </ac:spMkLst>
        </pc:spChg>
        <pc:spChg chg="mod">
          <ac:chgData name="Guillaume Le Sourd" userId="9b1026a2-f5f3-4ff5-a134-95c6cfad9e16" providerId="ADAL" clId="{4A873FC5-6576-4C1F-ABA2-CAE9FCCA8324}" dt="2022-10-24T08:00:53.072" v="2565"/>
          <ac:spMkLst>
            <pc:docMk/>
            <pc:sldMk cId="702051770" sldId="790"/>
            <ac:spMk id="199" creationId="{FADBAC37-B054-4315-9B80-5EE7A87D7B87}"/>
          </ac:spMkLst>
        </pc:spChg>
        <pc:spChg chg="mod">
          <ac:chgData name="Guillaume Le Sourd" userId="9b1026a2-f5f3-4ff5-a134-95c6cfad9e16" providerId="ADAL" clId="{4A873FC5-6576-4C1F-ABA2-CAE9FCCA8324}" dt="2022-10-24T08:00:53.072" v="2565"/>
          <ac:spMkLst>
            <pc:docMk/>
            <pc:sldMk cId="702051770" sldId="790"/>
            <ac:spMk id="200" creationId="{FFFC0880-CD97-44CC-B6AD-7D10C219F625}"/>
          </ac:spMkLst>
        </pc:spChg>
        <pc:spChg chg="mod">
          <ac:chgData name="Guillaume Le Sourd" userId="9b1026a2-f5f3-4ff5-a134-95c6cfad9e16" providerId="ADAL" clId="{4A873FC5-6576-4C1F-ABA2-CAE9FCCA8324}" dt="2022-10-24T08:00:53.072" v="2565"/>
          <ac:spMkLst>
            <pc:docMk/>
            <pc:sldMk cId="702051770" sldId="790"/>
            <ac:spMk id="201" creationId="{7BC3AEDF-AA80-42B4-ADB5-C974FBC8F1B0}"/>
          </ac:spMkLst>
        </pc:spChg>
        <pc:spChg chg="mod">
          <ac:chgData name="Guillaume Le Sourd" userId="9b1026a2-f5f3-4ff5-a134-95c6cfad9e16" providerId="ADAL" clId="{4A873FC5-6576-4C1F-ABA2-CAE9FCCA8324}" dt="2022-10-24T08:00:53.072" v="2565"/>
          <ac:spMkLst>
            <pc:docMk/>
            <pc:sldMk cId="702051770" sldId="790"/>
            <ac:spMk id="202" creationId="{F692D442-D622-4366-A730-9FCFA7645C4C}"/>
          </ac:spMkLst>
        </pc:spChg>
        <pc:spChg chg="mod">
          <ac:chgData name="Guillaume Le Sourd" userId="9b1026a2-f5f3-4ff5-a134-95c6cfad9e16" providerId="ADAL" clId="{4A873FC5-6576-4C1F-ABA2-CAE9FCCA8324}" dt="2022-10-24T08:00:53.072" v="2565"/>
          <ac:spMkLst>
            <pc:docMk/>
            <pc:sldMk cId="702051770" sldId="790"/>
            <ac:spMk id="203" creationId="{73174B56-5CCB-4F5A-91F9-F58F0BAE3E37}"/>
          </ac:spMkLst>
        </pc:spChg>
        <pc:spChg chg="mod">
          <ac:chgData name="Guillaume Le Sourd" userId="9b1026a2-f5f3-4ff5-a134-95c6cfad9e16" providerId="ADAL" clId="{4A873FC5-6576-4C1F-ABA2-CAE9FCCA8324}" dt="2022-10-24T08:00:53.072" v="2565"/>
          <ac:spMkLst>
            <pc:docMk/>
            <pc:sldMk cId="702051770" sldId="790"/>
            <ac:spMk id="204" creationId="{6099F0AD-FC40-467A-9905-40094230F78D}"/>
          </ac:spMkLst>
        </pc:spChg>
        <pc:spChg chg="mod">
          <ac:chgData name="Guillaume Le Sourd" userId="9b1026a2-f5f3-4ff5-a134-95c6cfad9e16" providerId="ADAL" clId="{4A873FC5-6576-4C1F-ABA2-CAE9FCCA8324}" dt="2022-10-24T08:00:53.072" v="2565"/>
          <ac:spMkLst>
            <pc:docMk/>
            <pc:sldMk cId="702051770" sldId="790"/>
            <ac:spMk id="205" creationId="{A4E2B629-B06C-4CB0-B62C-30739A99AD80}"/>
          </ac:spMkLst>
        </pc:spChg>
        <pc:spChg chg="mod">
          <ac:chgData name="Guillaume Le Sourd" userId="9b1026a2-f5f3-4ff5-a134-95c6cfad9e16" providerId="ADAL" clId="{4A873FC5-6576-4C1F-ABA2-CAE9FCCA8324}" dt="2022-10-24T08:00:53.072" v="2565"/>
          <ac:spMkLst>
            <pc:docMk/>
            <pc:sldMk cId="702051770" sldId="790"/>
            <ac:spMk id="206" creationId="{5A230C02-7DDA-4B39-9B75-FBA61E409EE7}"/>
          </ac:spMkLst>
        </pc:spChg>
        <pc:spChg chg="mod">
          <ac:chgData name="Guillaume Le Sourd" userId="9b1026a2-f5f3-4ff5-a134-95c6cfad9e16" providerId="ADAL" clId="{4A873FC5-6576-4C1F-ABA2-CAE9FCCA8324}" dt="2022-10-24T08:00:53.072" v="2565"/>
          <ac:spMkLst>
            <pc:docMk/>
            <pc:sldMk cId="702051770" sldId="790"/>
            <ac:spMk id="207" creationId="{EC2F6879-B378-4E7C-971C-6FEF800BCE0B}"/>
          </ac:spMkLst>
        </pc:spChg>
        <pc:spChg chg="mod">
          <ac:chgData name="Guillaume Le Sourd" userId="9b1026a2-f5f3-4ff5-a134-95c6cfad9e16" providerId="ADAL" clId="{4A873FC5-6576-4C1F-ABA2-CAE9FCCA8324}" dt="2022-10-24T08:00:53.072" v="2565"/>
          <ac:spMkLst>
            <pc:docMk/>
            <pc:sldMk cId="702051770" sldId="790"/>
            <ac:spMk id="208" creationId="{F6194971-3E6A-4454-9B8E-D439215F3678}"/>
          </ac:spMkLst>
        </pc:spChg>
        <pc:spChg chg="mod">
          <ac:chgData name="Guillaume Le Sourd" userId="9b1026a2-f5f3-4ff5-a134-95c6cfad9e16" providerId="ADAL" clId="{4A873FC5-6576-4C1F-ABA2-CAE9FCCA8324}" dt="2022-10-24T08:00:53.072" v="2565"/>
          <ac:spMkLst>
            <pc:docMk/>
            <pc:sldMk cId="702051770" sldId="790"/>
            <ac:spMk id="209" creationId="{4A991A55-9138-46DC-AB34-676DF177849B}"/>
          </ac:spMkLst>
        </pc:spChg>
        <pc:grpChg chg="add mod">
          <ac:chgData name="Guillaume Le Sourd" userId="9b1026a2-f5f3-4ff5-a134-95c6cfad9e16" providerId="ADAL" clId="{4A873FC5-6576-4C1F-ABA2-CAE9FCCA8324}" dt="2022-10-24T05:00:25.299" v="1659" actId="1076"/>
          <ac:grpSpMkLst>
            <pc:docMk/>
            <pc:sldMk cId="702051770" sldId="790"/>
            <ac:grpSpMk id="2" creationId="{7479C6E9-A1AA-4F03-B01F-1D64CEE03C9A}"/>
          </ac:grpSpMkLst>
        </pc:grpChg>
        <pc:grpChg chg="add del mod">
          <ac:chgData name="Guillaume Le Sourd" userId="9b1026a2-f5f3-4ff5-a134-95c6cfad9e16" providerId="ADAL" clId="{4A873FC5-6576-4C1F-ABA2-CAE9FCCA8324}" dt="2022-10-24T05:00:27.649" v="1660" actId="478"/>
          <ac:grpSpMkLst>
            <pc:docMk/>
            <pc:sldMk cId="702051770" sldId="790"/>
            <ac:grpSpMk id="24" creationId="{945207FF-8BE6-4E6F-8477-EB8957180C60}"/>
          </ac:grpSpMkLst>
        </pc:grpChg>
        <pc:grpChg chg="add del mod">
          <ac:chgData name="Guillaume Le Sourd" userId="9b1026a2-f5f3-4ff5-a134-95c6cfad9e16" providerId="ADAL" clId="{4A873FC5-6576-4C1F-ABA2-CAE9FCCA8324}" dt="2022-10-24T08:00:39.396" v="2540" actId="478"/>
          <ac:grpSpMkLst>
            <pc:docMk/>
            <pc:sldMk cId="702051770" sldId="790"/>
            <ac:grpSpMk id="26" creationId="{B11F8C77-38F0-4958-924C-A885E53FF1AD}"/>
          </ac:grpSpMkLst>
        </pc:grpChg>
        <pc:grpChg chg="mod">
          <ac:chgData name="Guillaume Le Sourd" userId="9b1026a2-f5f3-4ff5-a134-95c6cfad9e16" providerId="ADAL" clId="{4A873FC5-6576-4C1F-ABA2-CAE9FCCA8324}" dt="2022-10-24T08:00:35.501" v="2539"/>
          <ac:grpSpMkLst>
            <pc:docMk/>
            <pc:sldMk cId="702051770" sldId="790"/>
            <ac:grpSpMk id="28" creationId="{CBB18775-F494-4C78-A7CE-06752210308E}"/>
          </ac:grpSpMkLst>
        </pc:grpChg>
        <pc:grpChg chg="add del mod">
          <ac:chgData name="Guillaume Le Sourd" userId="9b1026a2-f5f3-4ff5-a134-95c6cfad9e16" providerId="ADAL" clId="{4A873FC5-6576-4C1F-ABA2-CAE9FCCA8324}" dt="2022-10-24T08:00:56.650" v="2566"/>
          <ac:grpSpMkLst>
            <pc:docMk/>
            <pc:sldMk cId="702051770" sldId="790"/>
            <ac:grpSpMk id="120" creationId="{48CB6FA6-609C-4606-8389-A664B270BF91}"/>
          </ac:grpSpMkLst>
        </pc:grpChg>
        <pc:grpChg chg="mod">
          <ac:chgData name="Guillaume Le Sourd" userId="9b1026a2-f5f3-4ff5-a134-95c6cfad9e16" providerId="ADAL" clId="{4A873FC5-6576-4C1F-ABA2-CAE9FCCA8324}" dt="2022-10-24T08:00:53.072" v="2565"/>
          <ac:grpSpMkLst>
            <pc:docMk/>
            <pc:sldMk cId="702051770" sldId="790"/>
            <ac:grpSpMk id="124" creationId="{EF6C7DDC-FD24-4340-9AD0-E1EBC54A6952}"/>
          </ac:grpSpMkLst>
        </pc:grpChg>
        <pc:picChg chg="mod">
          <ac:chgData name="Guillaume Le Sourd" userId="9b1026a2-f5f3-4ff5-a134-95c6cfad9e16" providerId="ADAL" clId="{4A873FC5-6576-4C1F-ABA2-CAE9FCCA8324}" dt="2022-10-24T05:00:14.523" v="1658" actId="164"/>
          <ac:picMkLst>
            <pc:docMk/>
            <pc:sldMk cId="702051770" sldId="790"/>
            <ac:picMk id="3" creationId="{5BC06712-282B-4B44-92B4-30A3A6716FD9}"/>
          </ac:picMkLst>
        </pc:picChg>
        <pc:picChg chg="mod">
          <ac:chgData name="Guillaume Le Sourd" userId="9b1026a2-f5f3-4ff5-a134-95c6cfad9e16" providerId="ADAL" clId="{4A873FC5-6576-4C1F-ABA2-CAE9FCCA8324}" dt="2022-10-23T01:22:13.434" v="602" actId="14100"/>
          <ac:picMkLst>
            <pc:docMk/>
            <pc:sldMk cId="702051770" sldId="790"/>
            <ac:picMk id="5" creationId="{A2BE118F-8CF0-48D6-8739-5366D5C2571E}"/>
          </ac:picMkLst>
        </pc:picChg>
        <pc:picChg chg="mod">
          <ac:chgData name="Guillaume Le Sourd" userId="9b1026a2-f5f3-4ff5-a134-95c6cfad9e16" providerId="ADAL" clId="{4A873FC5-6576-4C1F-ABA2-CAE9FCCA8324}" dt="2022-10-24T05:00:33.184" v="1661" actId="1076"/>
          <ac:picMkLst>
            <pc:docMk/>
            <pc:sldMk cId="702051770" sldId="790"/>
            <ac:picMk id="14" creationId="{10D0269A-F5CC-4CA1-90EC-958E53C3945C}"/>
          </ac:picMkLst>
        </pc:picChg>
        <pc:picChg chg="mod">
          <ac:chgData name="Guillaume Le Sourd" userId="9b1026a2-f5f3-4ff5-a134-95c6cfad9e16" providerId="ADAL" clId="{4A873FC5-6576-4C1F-ABA2-CAE9FCCA8324}" dt="2022-10-24T08:00:50.048" v="2564" actId="1037"/>
          <ac:picMkLst>
            <pc:docMk/>
            <pc:sldMk cId="702051770" sldId="790"/>
            <ac:picMk id="16" creationId="{F721ECCF-573C-4180-889E-B25B57FBD29F}"/>
          </ac:picMkLst>
        </pc:picChg>
        <pc:picChg chg="add del mod">
          <ac:chgData name="Guillaume Le Sourd" userId="9b1026a2-f5f3-4ff5-a134-95c6cfad9e16" providerId="ADAL" clId="{4A873FC5-6576-4C1F-ABA2-CAE9FCCA8324}" dt="2022-10-24T05:00:34.863" v="1662" actId="478"/>
          <ac:picMkLst>
            <pc:docMk/>
            <pc:sldMk cId="702051770" sldId="790"/>
            <ac:picMk id="23" creationId="{6BAB5132-230F-4FB6-966C-DA752FC326C9}"/>
          </ac:picMkLst>
        </pc:picChg>
        <pc:picChg chg="add del mod">
          <ac:chgData name="Guillaume Le Sourd" userId="9b1026a2-f5f3-4ff5-a134-95c6cfad9e16" providerId="ADAL" clId="{4A873FC5-6576-4C1F-ABA2-CAE9FCCA8324}" dt="2022-10-24T08:00:39.396" v="2540" actId="478"/>
          <ac:picMkLst>
            <pc:docMk/>
            <pc:sldMk cId="702051770" sldId="790"/>
            <ac:picMk id="24" creationId="{23F45AE4-36DE-43DE-BD3F-14FB44F75C45}"/>
          </ac:picMkLst>
        </pc:picChg>
        <pc:picChg chg="add del mod">
          <ac:chgData name="Guillaume Le Sourd" userId="9b1026a2-f5f3-4ff5-a134-95c6cfad9e16" providerId="ADAL" clId="{4A873FC5-6576-4C1F-ABA2-CAE9FCCA8324}" dt="2022-10-24T08:00:39.396" v="2540" actId="478"/>
          <ac:picMkLst>
            <pc:docMk/>
            <pc:sldMk cId="702051770" sldId="790"/>
            <ac:picMk id="25" creationId="{E22A0331-4842-4B22-9444-B051548700DB}"/>
          </ac:picMkLst>
        </pc:picChg>
        <pc:picChg chg="mod">
          <ac:chgData name="Guillaume Le Sourd" userId="9b1026a2-f5f3-4ff5-a134-95c6cfad9e16" providerId="ADAL" clId="{4A873FC5-6576-4C1F-ABA2-CAE9FCCA8324}" dt="2022-10-24T04:59:53.416" v="1655"/>
          <ac:picMkLst>
            <pc:docMk/>
            <pc:sldMk cId="702051770" sldId="790"/>
            <ac:picMk id="26" creationId="{06C676DF-A6CC-4D77-8675-54D7D8B51BC9}"/>
          </ac:picMkLst>
        </pc:picChg>
        <pc:picChg chg="mod">
          <ac:chgData name="Guillaume Le Sourd" userId="9b1026a2-f5f3-4ff5-a134-95c6cfad9e16" providerId="ADAL" clId="{4A873FC5-6576-4C1F-ABA2-CAE9FCCA8324}" dt="2022-10-24T05:00:33.184" v="1661" actId="1076"/>
          <ac:picMkLst>
            <pc:docMk/>
            <pc:sldMk cId="702051770" sldId="790"/>
            <ac:picMk id="114" creationId="{D97122E4-639F-461A-904F-2CBAACEF74D7}"/>
          </ac:picMkLst>
        </pc:picChg>
        <pc:picChg chg="add del mod">
          <ac:chgData name="Guillaume Le Sourd" userId="9b1026a2-f5f3-4ff5-a134-95c6cfad9e16" providerId="ADAL" clId="{4A873FC5-6576-4C1F-ABA2-CAE9FCCA8324}" dt="2022-10-24T08:00:56.650" v="2566"/>
          <ac:picMkLst>
            <pc:docMk/>
            <pc:sldMk cId="702051770" sldId="790"/>
            <ac:picMk id="116" creationId="{F1BF9D4B-CF32-4C81-A983-DA2A0620C176}"/>
          </ac:picMkLst>
        </pc:picChg>
        <pc:picChg chg="add del mod">
          <ac:chgData name="Guillaume Le Sourd" userId="9b1026a2-f5f3-4ff5-a134-95c6cfad9e16" providerId="ADAL" clId="{4A873FC5-6576-4C1F-ABA2-CAE9FCCA8324}" dt="2022-10-24T08:00:56.650" v="2566"/>
          <ac:picMkLst>
            <pc:docMk/>
            <pc:sldMk cId="702051770" sldId="790"/>
            <ac:picMk id="117" creationId="{6D4D3C75-7D64-4BE3-B5B4-40A5E97B7FEC}"/>
          </ac:picMkLst>
        </pc:picChg>
      </pc:sldChg>
      <pc:sldChg chg="addSp delSp modSp add mod ord">
        <pc:chgData name="Guillaume Le Sourd" userId="9b1026a2-f5f3-4ff5-a134-95c6cfad9e16" providerId="ADAL" clId="{4A873FC5-6576-4C1F-ABA2-CAE9FCCA8324}" dt="2022-10-24T08:03:10.842" v="2632" actId="1038"/>
        <pc:sldMkLst>
          <pc:docMk/>
          <pc:sldMk cId="2800264547" sldId="791"/>
        </pc:sldMkLst>
        <pc:spChg chg="mod">
          <ac:chgData name="Guillaume Le Sourd" userId="9b1026a2-f5f3-4ff5-a134-95c6cfad9e16" providerId="ADAL" clId="{4A873FC5-6576-4C1F-ABA2-CAE9FCCA8324}" dt="2022-10-24T05:05:24.357" v="1922" actId="164"/>
          <ac:spMkLst>
            <pc:docMk/>
            <pc:sldMk cId="2800264547" sldId="791"/>
            <ac:spMk id="114" creationId="{11C5F805-3422-45CE-8073-8D712D64D44A}"/>
          </ac:spMkLst>
        </pc:spChg>
        <pc:spChg chg="mod">
          <ac:chgData name="Guillaume Le Sourd" userId="9b1026a2-f5f3-4ff5-a134-95c6cfad9e16" providerId="ADAL" clId="{4A873FC5-6576-4C1F-ABA2-CAE9FCCA8324}" dt="2022-10-24T08:02:23.822" v="2609"/>
          <ac:spMkLst>
            <pc:docMk/>
            <pc:sldMk cId="2800264547" sldId="791"/>
            <ac:spMk id="123" creationId="{AD6068BC-4C57-4055-A1AD-56F9220430DC}"/>
          </ac:spMkLst>
        </pc:spChg>
        <pc:spChg chg="mod">
          <ac:chgData name="Guillaume Le Sourd" userId="9b1026a2-f5f3-4ff5-a134-95c6cfad9e16" providerId="ADAL" clId="{4A873FC5-6576-4C1F-ABA2-CAE9FCCA8324}" dt="2022-10-24T08:02:23.822" v="2609"/>
          <ac:spMkLst>
            <pc:docMk/>
            <pc:sldMk cId="2800264547" sldId="791"/>
            <ac:spMk id="125" creationId="{62145B40-CB99-4F88-A5FD-2ACE91B10851}"/>
          </ac:spMkLst>
        </pc:spChg>
        <pc:spChg chg="mod">
          <ac:chgData name="Guillaume Le Sourd" userId="9b1026a2-f5f3-4ff5-a134-95c6cfad9e16" providerId="ADAL" clId="{4A873FC5-6576-4C1F-ABA2-CAE9FCCA8324}" dt="2022-10-24T08:02:23.822" v="2609"/>
          <ac:spMkLst>
            <pc:docMk/>
            <pc:sldMk cId="2800264547" sldId="791"/>
            <ac:spMk id="126" creationId="{FBCE4695-888C-42BF-817C-6A60EBA23433}"/>
          </ac:spMkLst>
        </pc:spChg>
        <pc:spChg chg="mod">
          <ac:chgData name="Guillaume Le Sourd" userId="9b1026a2-f5f3-4ff5-a134-95c6cfad9e16" providerId="ADAL" clId="{4A873FC5-6576-4C1F-ABA2-CAE9FCCA8324}" dt="2022-10-24T08:02:23.822" v="2609"/>
          <ac:spMkLst>
            <pc:docMk/>
            <pc:sldMk cId="2800264547" sldId="791"/>
            <ac:spMk id="127" creationId="{4804B99E-9B5A-41EA-A80C-794BE9AF1B05}"/>
          </ac:spMkLst>
        </pc:spChg>
        <pc:spChg chg="mod">
          <ac:chgData name="Guillaume Le Sourd" userId="9b1026a2-f5f3-4ff5-a134-95c6cfad9e16" providerId="ADAL" clId="{4A873FC5-6576-4C1F-ABA2-CAE9FCCA8324}" dt="2022-10-24T08:02:23.822" v="2609"/>
          <ac:spMkLst>
            <pc:docMk/>
            <pc:sldMk cId="2800264547" sldId="791"/>
            <ac:spMk id="128" creationId="{05093D07-79AF-4C62-BABD-94280838FBC3}"/>
          </ac:spMkLst>
        </pc:spChg>
        <pc:spChg chg="mod">
          <ac:chgData name="Guillaume Le Sourd" userId="9b1026a2-f5f3-4ff5-a134-95c6cfad9e16" providerId="ADAL" clId="{4A873FC5-6576-4C1F-ABA2-CAE9FCCA8324}" dt="2022-10-24T08:02:23.822" v="2609"/>
          <ac:spMkLst>
            <pc:docMk/>
            <pc:sldMk cId="2800264547" sldId="791"/>
            <ac:spMk id="129" creationId="{FE51D9CF-A225-4617-9369-6C30DBE12E83}"/>
          </ac:spMkLst>
        </pc:spChg>
        <pc:spChg chg="mod">
          <ac:chgData name="Guillaume Le Sourd" userId="9b1026a2-f5f3-4ff5-a134-95c6cfad9e16" providerId="ADAL" clId="{4A873FC5-6576-4C1F-ABA2-CAE9FCCA8324}" dt="2022-10-24T08:02:23.822" v="2609"/>
          <ac:spMkLst>
            <pc:docMk/>
            <pc:sldMk cId="2800264547" sldId="791"/>
            <ac:spMk id="130" creationId="{65ACCAF7-5F91-418C-8B48-67B684157186}"/>
          </ac:spMkLst>
        </pc:spChg>
        <pc:spChg chg="mod">
          <ac:chgData name="Guillaume Le Sourd" userId="9b1026a2-f5f3-4ff5-a134-95c6cfad9e16" providerId="ADAL" clId="{4A873FC5-6576-4C1F-ABA2-CAE9FCCA8324}" dt="2022-10-24T08:02:23.822" v="2609"/>
          <ac:spMkLst>
            <pc:docMk/>
            <pc:sldMk cId="2800264547" sldId="791"/>
            <ac:spMk id="131" creationId="{4E1FAD1D-60F8-41A1-8ED7-BF1AFC1D7331}"/>
          </ac:spMkLst>
        </pc:spChg>
        <pc:spChg chg="mod">
          <ac:chgData name="Guillaume Le Sourd" userId="9b1026a2-f5f3-4ff5-a134-95c6cfad9e16" providerId="ADAL" clId="{4A873FC5-6576-4C1F-ABA2-CAE9FCCA8324}" dt="2022-10-24T08:02:23.822" v="2609"/>
          <ac:spMkLst>
            <pc:docMk/>
            <pc:sldMk cId="2800264547" sldId="791"/>
            <ac:spMk id="132" creationId="{4AA6480A-76D3-431F-8294-22DB8FDB78B7}"/>
          </ac:spMkLst>
        </pc:spChg>
        <pc:spChg chg="mod">
          <ac:chgData name="Guillaume Le Sourd" userId="9b1026a2-f5f3-4ff5-a134-95c6cfad9e16" providerId="ADAL" clId="{4A873FC5-6576-4C1F-ABA2-CAE9FCCA8324}" dt="2022-10-24T08:02:23.822" v="2609"/>
          <ac:spMkLst>
            <pc:docMk/>
            <pc:sldMk cId="2800264547" sldId="791"/>
            <ac:spMk id="133" creationId="{88564FFB-E896-4BCD-8471-146F1BC5D6BA}"/>
          </ac:spMkLst>
        </pc:spChg>
        <pc:spChg chg="mod">
          <ac:chgData name="Guillaume Le Sourd" userId="9b1026a2-f5f3-4ff5-a134-95c6cfad9e16" providerId="ADAL" clId="{4A873FC5-6576-4C1F-ABA2-CAE9FCCA8324}" dt="2022-10-24T08:02:23.822" v="2609"/>
          <ac:spMkLst>
            <pc:docMk/>
            <pc:sldMk cId="2800264547" sldId="791"/>
            <ac:spMk id="134" creationId="{C3DE6D73-E248-4258-AD60-C89EEFB4F251}"/>
          </ac:spMkLst>
        </pc:spChg>
        <pc:spChg chg="mod">
          <ac:chgData name="Guillaume Le Sourd" userId="9b1026a2-f5f3-4ff5-a134-95c6cfad9e16" providerId="ADAL" clId="{4A873FC5-6576-4C1F-ABA2-CAE9FCCA8324}" dt="2022-10-24T08:02:23.822" v="2609"/>
          <ac:spMkLst>
            <pc:docMk/>
            <pc:sldMk cId="2800264547" sldId="791"/>
            <ac:spMk id="135" creationId="{28E17953-8031-48F0-AAD9-3E8301369A6C}"/>
          </ac:spMkLst>
        </pc:spChg>
        <pc:spChg chg="mod">
          <ac:chgData name="Guillaume Le Sourd" userId="9b1026a2-f5f3-4ff5-a134-95c6cfad9e16" providerId="ADAL" clId="{4A873FC5-6576-4C1F-ABA2-CAE9FCCA8324}" dt="2022-10-24T08:02:23.822" v="2609"/>
          <ac:spMkLst>
            <pc:docMk/>
            <pc:sldMk cId="2800264547" sldId="791"/>
            <ac:spMk id="136" creationId="{87EB8D5F-D3F1-4F81-88CA-FDF442024074}"/>
          </ac:spMkLst>
        </pc:spChg>
        <pc:spChg chg="mod">
          <ac:chgData name="Guillaume Le Sourd" userId="9b1026a2-f5f3-4ff5-a134-95c6cfad9e16" providerId="ADAL" clId="{4A873FC5-6576-4C1F-ABA2-CAE9FCCA8324}" dt="2022-10-24T08:02:23.822" v="2609"/>
          <ac:spMkLst>
            <pc:docMk/>
            <pc:sldMk cId="2800264547" sldId="791"/>
            <ac:spMk id="137" creationId="{5D8E7260-2319-485D-8931-CC7546D82EE0}"/>
          </ac:spMkLst>
        </pc:spChg>
        <pc:spChg chg="mod">
          <ac:chgData name="Guillaume Le Sourd" userId="9b1026a2-f5f3-4ff5-a134-95c6cfad9e16" providerId="ADAL" clId="{4A873FC5-6576-4C1F-ABA2-CAE9FCCA8324}" dt="2022-10-24T08:02:23.822" v="2609"/>
          <ac:spMkLst>
            <pc:docMk/>
            <pc:sldMk cId="2800264547" sldId="791"/>
            <ac:spMk id="138" creationId="{194AAEE5-6108-42E4-A989-A5927E63222F}"/>
          </ac:spMkLst>
        </pc:spChg>
        <pc:spChg chg="mod">
          <ac:chgData name="Guillaume Le Sourd" userId="9b1026a2-f5f3-4ff5-a134-95c6cfad9e16" providerId="ADAL" clId="{4A873FC5-6576-4C1F-ABA2-CAE9FCCA8324}" dt="2022-10-24T08:02:23.822" v="2609"/>
          <ac:spMkLst>
            <pc:docMk/>
            <pc:sldMk cId="2800264547" sldId="791"/>
            <ac:spMk id="139" creationId="{B3A66388-79E2-4C59-A388-4EEF929D9C35}"/>
          </ac:spMkLst>
        </pc:spChg>
        <pc:spChg chg="mod">
          <ac:chgData name="Guillaume Le Sourd" userId="9b1026a2-f5f3-4ff5-a134-95c6cfad9e16" providerId="ADAL" clId="{4A873FC5-6576-4C1F-ABA2-CAE9FCCA8324}" dt="2022-10-24T08:02:23.822" v="2609"/>
          <ac:spMkLst>
            <pc:docMk/>
            <pc:sldMk cId="2800264547" sldId="791"/>
            <ac:spMk id="140" creationId="{9E1A8253-ABF1-40C1-BE1A-229D76CCE5BD}"/>
          </ac:spMkLst>
        </pc:spChg>
        <pc:spChg chg="mod">
          <ac:chgData name="Guillaume Le Sourd" userId="9b1026a2-f5f3-4ff5-a134-95c6cfad9e16" providerId="ADAL" clId="{4A873FC5-6576-4C1F-ABA2-CAE9FCCA8324}" dt="2022-10-24T08:02:23.822" v="2609"/>
          <ac:spMkLst>
            <pc:docMk/>
            <pc:sldMk cId="2800264547" sldId="791"/>
            <ac:spMk id="141" creationId="{299B4E52-5E5D-4BD9-AAC4-72E748C1586D}"/>
          </ac:spMkLst>
        </pc:spChg>
        <pc:spChg chg="mod">
          <ac:chgData name="Guillaume Le Sourd" userId="9b1026a2-f5f3-4ff5-a134-95c6cfad9e16" providerId="ADAL" clId="{4A873FC5-6576-4C1F-ABA2-CAE9FCCA8324}" dt="2022-10-24T08:02:23.822" v="2609"/>
          <ac:spMkLst>
            <pc:docMk/>
            <pc:sldMk cId="2800264547" sldId="791"/>
            <ac:spMk id="142" creationId="{980FBBDB-567C-44E6-95F3-554117A077E6}"/>
          </ac:spMkLst>
        </pc:spChg>
        <pc:spChg chg="mod">
          <ac:chgData name="Guillaume Le Sourd" userId="9b1026a2-f5f3-4ff5-a134-95c6cfad9e16" providerId="ADAL" clId="{4A873FC5-6576-4C1F-ABA2-CAE9FCCA8324}" dt="2022-10-24T08:02:23.822" v="2609"/>
          <ac:spMkLst>
            <pc:docMk/>
            <pc:sldMk cId="2800264547" sldId="791"/>
            <ac:spMk id="143" creationId="{D09302B3-51BA-416B-B05D-D6783818B807}"/>
          </ac:spMkLst>
        </pc:spChg>
        <pc:spChg chg="mod">
          <ac:chgData name="Guillaume Le Sourd" userId="9b1026a2-f5f3-4ff5-a134-95c6cfad9e16" providerId="ADAL" clId="{4A873FC5-6576-4C1F-ABA2-CAE9FCCA8324}" dt="2022-10-24T08:02:23.822" v="2609"/>
          <ac:spMkLst>
            <pc:docMk/>
            <pc:sldMk cId="2800264547" sldId="791"/>
            <ac:spMk id="144" creationId="{32B6EC0D-001D-4762-ACC8-F3DA0A4F3FB7}"/>
          </ac:spMkLst>
        </pc:spChg>
        <pc:spChg chg="mod">
          <ac:chgData name="Guillaume Le Sourd" userId="9b1026a2-f5f3-4ff5-a134-95c6cfad9e16" providerId="ADAL" clId="{4A873FC5-6576-4C1F-ABA2-CAE9FCCA8324}" dt="2022-10-24T08:02:23.822" v="2609"/>
          <ac:spMkLst>
            <pc:docMk/>
            <pc:sldMk cId="2800264547" sldId="791"/>
            <ac:spMk id="145" creationId="{489B5482-BC82-4BAC-B7E5-FB464131FEEB}"/>
          </ac:spMkLst>
        </pc:spChg>
        <pc:spChg chg="mod">
          <ac:chgData name="Guillaume Le Sourd" userId="9b1026a2-f5f3-4ff5-a134-95c6cfad9e16" providerId="ADAL" clId="{4A873FC5-6576-4C1F-ABA2-CAE9FCCA8324}" dt="2022-10-24T08:02:23.822" v="2609"/>
          <ac:spMkLst>
            <pc:docMk/>
            <pc:sldMk cId="2800264547" sldId="791"/>
            <ac:spMk id="146" creationId="{9D08D41B-3DC2-4AB0-9CFA-A17344D4CA1C}"/>
          </ac:spMkLst>
        </pc:spChg>
        <pc:spChg chg="mod">
          <ac:chgData name="Guillaume Le Sourd" userId="9b1026a2-f5f3-4ff5-a134-95c6cfad9e16" providerId="ADAL" clId="{4A873FC5-6576-4C1F-ABA2-CAE9FCCA8324}" dt="2022-10-24T08:02:23.822" v="2609"/>
          <ac:spMkLst>
            <pc:docMk/>
            <pc:sldMk cId="2800264547" sldId="791"/>
            <ac:spMk id="147" creationId="{54705CCB-ABED-448D-9498-B622A084F894}"/>
          </ac:spMkLst>
        </pc:spChg>
        <pc:spChg chg="mod">
          <ac:chgData name="Guillaume Le Sourd" userId="9b1026a2-f5f3-4ff5-a134-95c6cfad9e16" providerId="ADAL" clId="{4A873FC5-6576-4C1F-ABA2-CAE9FCCA8324}" dt="2022-10-24T08:02:23.822" v="2609"/>
          <ac:spMkLst>
            <pc:docMk/>
            <pc:sldMk cId="2800264547" sldId="791"/>
            <ac:spMk id="148" creationId="{EE2D45F7-2CFA-4E7E-8657-FD6F9B2CD48A}"/>
          </ac:spMkLst>
        </pc:spChg>
        <pc:spChg chg="mod">
          <ac:chgData name="Guillaume Le Sourd" userId="9b1026a2-f5f3-4ff5-a134-95c6cfad9e16" providerId="ADAL" clId="{4A873FC5-6576-4C1F-ABA2-CAE9FCCA8324}" dt="2022-10-24T08:02:23.822" v="2609"/>
          <ac:spMkLst>
            <pc:docMk/>
            <pc:sldMk cId="2800264547" sldId="791"/>
            <ac:spMk id="149" creationId="{8F8F66F6-BEB0-4F7E-872A-0B1EB311BA1C}"/>
          </ac:spMkLst>
        </pc:spChg>
        <pc:spChg chg="mod">
          <ac:chgData name="Guillaume Le Sourd" userId="9b1026a2-f5f3-4ff5-a134-95c6cfad9e16" providerId="ADAL" clId="{4A873FC5-6576-4C1F-ABA2-CAE9FCCA8324}" dt="2022-10-24T08:02:23.822" v="2609"/>
          <ac:spMkLst>
            <pc:docMk/>
            <pc:sldMk cId="2800264547" sldId="791"/>
            <ac:spMk id="150" creationId="{0EFF901A-55A0-4457-9324-F38BF5DF5E5C}"/>
          </ac:spMkLst>
        </pc:spChg>
        <pc:spChg chg="mod">
          <ac:chgData name="Guillaume Le Sourd" userId="9b1026a2-f5f3-4ff5-a134-95c6cfad9e16" providerId="ADAL" clId="{4A873FC5-6576-4C1F-ABA2-CAE9FCCA8324}" dt="2022-10-24T08:02:23.822" v="2609"/>
          <ac:spMkLst>
            <pc:docMk/>
            <pc:sldMk cId="2800264547" sldId="791"/>
            <ac:spMk id="151" creationId="{59EB4578-F58E-439F-93CC-EE02260F7B42}"/>
          </ac:spMkLst>
        </pc:spChg>
        <pc:spChg chg="mod">
          <ac:chgData name="Guillaume Le Sourd" userId="9b1026a2-f5f3-4ff5-a134-95c6cfad9e16" providerId="ADAL" clId="{4A873FC5-6576-4C1F-ABA2-CAE9FCCA8324}" dt="2022-10-24T08:02:23.822" v="2609"/>
          <ac:spMkLst>
            <pc:docMk/>
            <pc:sldMk cId="2800264547" sldId="791"/>
            <ac:spMk id="152" creationId="{39C32DEA-3D45-4EDC-BB46-694FD433647F}"/>
          </ac:spMkLst>
        </pc:spChg>
        <pc:spChg chg="mod">
          <ac:chgData name="Guillaume Le Sourd" userId="9b1026a2-f5f3-4ff5-a134-95c6cfad9e16" providerId="ADAL" clId="{4A873FC5-6576-4C1F-ABA2-CAE9FCCA8324}" dt="2022-10-24T08:02:23.822" v="2609"/>
          <ac:spMkLst>
            <pc:docMk/>
            <pc:sldMk cId="2800264547" sldId="791"/>
            <ac:spMk id="153" creationId="{4A819976-8199-4DA6-801D-33F8459C463C}"/>
          </ac:spMkLst>
        </pc:spChg>
        <pc:spChg chg="mod">
          <ac:chgData name="Guillaume Le Sourd" userId="9b1026a2-f5f3-4ff5-a134-95c6cfad9e16" providerId="ADAL" clId="{4A873FC5-6576-4C1F-ABA2-CAE9FCCA8324}" dt="2022-10-24T08:02:23.822" v="2609"/>
          <ac:spMkLst>
            <pc:docMk/>
            <pc:sldMk cId="2800264547" sldId="791"/>
            <ac:spMk id="154" creationId="{0F11FEC9-E277-4FD8-A766-B5D986464A59}"/>
          </ac:spMkLst>
        </pc:spChg>
        <pc:spChg chg="mod">
          <ac:chgData name="Guillaume Le Sourd" userId="9b1026a2-f5f3-4ff5-a134-95c6cfad9e16" providerId="ADAL" clId="{4A873FC5-6576-4C1F-ABA2-CAE9FCCA8324}" dt="2022-10-24T08:02:23.822" v="2609"/>
          <ac:spMkLst>
            <pc:docMk/>
            <pc:sldMk cId="2800264547" sldId="791"/>
            <ac:spMk id="155" creationId="{A0CDAAD9-31A3-48F6-99B4-2C1BBA6773C5}"/>
          </ac:spMkLst>
        </pc:spChg>
        <pc:spChg chg="mod">
          <ac:chgData name="Guillaume Le Sourd" userId="9b1026a2-f5f3-4ff5-a134-95c6cfad9e16" providerId="ADAL" clId="{4A873FC5-6576-4C1F-ABA2-CAE9FCCA8324}" dt="2022-10-24T08:02:23.822" v="2609"/>
          <ac:spMkLst>
            <pc:docMk/>
            <pc:sldMk cId="2800264547" sldId="791"/>
            <ac:spMk id="156" creationId="{4C4657A6-DB0E-4B66-A8DD-237A5BA345D0}"/>
          </ac:spMkLst>
        </pc:spChg>
        <pc:spChg chg="mod">
          <ac:chgData name="Guillaume Le Sourd" userId="9b1026a2-f5f3-4ff5-a134-95c6cfad9e16" providerId="ADAL" clId="{4A873FC5-6576-4C1F-ABA2-CAE9FCCA8324}" dt="2022-10-24T08:02:23.822" v="2609"/>
          <ac:spMkLst>
            <pc:docMk/>
            <pc:sldMk cId="2800264547" sldId="791"/>
            <ac:spMk id="157" creationId="{A4854095-9B5C-4914-BC38-A463D0486941}"/>
          </ac:spMkLst>
        </pc:spChg>
        <pc:spChg chg="mod">
          <ac:chgData name="Guillaume Le Sourd" userId="9b1026a2-f5f3-4ff5-a134-95c6cfad9e16" providerId="ADAL" clId="{4A873FC5-6576-4C1F-ABA2-CAE9FCCA8324}" dt="2022-10-24T08:02:23.822" v="2609"/>
          <ac:spMkLst>
            <pc:docMk/>
            <pc:sldMk cId="2800264547" sldId="791"/>
            <ac:spMk id="158" creationId="{5103FB7C-0E14-4214-B8C3-B03AC45F462A}"/>
          </ac:spMkLst>
        </pc:spChg>
        <pc:spChg chg="mod">
          <ac:chgData name="Guillaume Le Sourd" userId="9b1026a2-f5f3-4ff5-a134-95c6cfad9e16" providerId="ADAL" clId="{4A873FC5-6576-4C1F-ABA2-CAE9FCCA8324}" dt="2022-10-24T08:02:23.822" v="2609"/>
          <ac:spMkLst>
            <pc:docMk/>
            <pc:sldMk cId="2800264547" sldId="791"/>
            <ac:spMk id="159" creationId="{27214C1F-7A04-48F1-9531-C0FF6139751C}"/>
          </ac:spMkLst>
        </pc:spChg>
        <pc:spChg chg="mod">
          <ac:chgData name="Guillaume Le Sourd" userId="9b1026a2-f5f3-4ff5-a134-95c6cfad9e16" providerId="ADAL" clId="{4A873FC5-6576-4C1F-ABA2-CAE9FCCA8324}" dt="2022-10-24T08:02:23.822" v="2609"/>
          <ac:spMkLst>
            <pc:docMk/>
            <pc:sldMk cId="2800264547" sldId="791"/>
            <ac:spMk id="160" creationId="{F0044A87-FAD5-4131-B372-DC5F109CFF8E}"/>
          </ac:spMkLst>
        </pc:spChg>
        <pc:spChg chg="mod">
          <ac:chgData name="Guillaume Le Sourd" userId="9b1026a2-f5f3-4ff5-a134-95c6cfad9e16" providerId="ADAL" clId="{4A873FC5-6576-4C1F-ABA2-CAE9FCCA8324}" dt="2022-10-24T08:02:23.822" v="2609"/>
          <ac:spMkLst>
            <pc:docMk/>
            <pc:sldMk cId="2800264547" sldId="791"/>
            <ac:spMk id="161" creationId="{88BB2BBC-2F51-4D85-A3BA-684973F47E38}"/>
          </ac:spMkLst>
        </pc:spChg>
        <pc:spChg chg="mod">
          <ac:chgData name="Guillaume Le Sourd" userId="9b1026a2-f5f3-4ff5-a134-95c6cfad9e16" providerId="ADAL" clId="{4A873FC5-6576-4C1F-ABA2-CAE9FCCA8324}" dt="2022-10-24T08:02:23.822" v="2609"/>
          <ac:spMkLst>
            <pc:docMk/>
            <pc:sldMk cId="2800264547" sldId="791"/>
            <ac:spMk id="162" creationId="{C2DEC9EF-CA5D-4E4C-B96D-9315AD63ACAA}"/>
          </ac:spMkLst>
        </pc:spChg>
        <pc:spChg chg="mod">
          <ac:chgData name="Guillaume Le Sourd" userId="9b1026a2-f5f3-4ff5-a134-95c6cfad9e16" providerId="ADAL" clId="{4A873FC5-6576-4C1F-ABA2-CAE9FCCA8324}" dt="2022-10-24T08:02:23.822" v="2609"/>
          <ac:spMkLst>
            <pc:docMk/>
            <pc:sldMk cId="2800264547" sldId="791"/>
            <ac:spMk id="163" creationId="{863AD4A7-D666-4392-9B22-0FFB10918D47}"/>
          </ac:spMkLst>
        </pc:spChg>
        <pc:spChg chg="mod">
          <ac:chgData name="Guillaume Le Sourd" userId="9b1026a2-f5f3-4ff5-a134-95c6cfad9e16" providerId="ADAL" clId="{4A873FC5-6576-4C1F-ABA2-CAE9FCCA8324}" dt="2022-10-24T08:02:23.822" v="2609"/>
          <ac:spMkLst>
            <pc:docMk/>
            <pc:sldMk cId="2800264547" sldId="791"/>
            <ac:spMk id="164" creationId="{5830D6D7-4E24-44BE-9D5B-B60D76A5302E}"/>
          </ac:spMkLst>
        </pc:spChg>
        <pc:spChg chg="mod">
          <ac:chgData name="Guillaume Le Sourd" userId="9b1026a2-f5f3-4ff5-a134-95c6cfad9e16" providerId="ADAL" clId="{4A873FC5-6576-4C1F-ABA2-CAE9FCCA8324}" dt="2022-10-24T08:02:23.822" v="2609"/>
          <ac:spMkLst>
            <pc:docMk/>
            <pc:sldMk cId="2800264547" sldId="791"/>
            <ac:spMk id="165" creationId="{FECF9A57-899D-465E-9BC2-AB2865141FB6}"/>
          </ac:spMkLst>
        </pc:spChg>
        <pc:spChg chg="mod">
          <ac:chgData name="Guillaume Le Sourd" userId="9b1026a2-f5f3-4ff5-a134-95c6cfad9e16" providerId="ADAL" clId="{4A873FC5-6576-4C1F-ABA2-CAE9FCCA8324}" dt="2022-10-24T08:02:23.822" v="2609"/>
          <ac:spMkLst>
            <pc:docMk/>
            <pc:sldMk cId="2800264547" sldId="791"/>
            <ac:spMk id="166" creationId="{50C7273C-ACDC-47D7-8719-048604ABCD1B}"/>
          </ac:spMkLst>
        </pc:spChg>
        <pc:spChg chg="mod">
          <ac:chgData name="Guillaume Le Sourd" userId="9b1026a2-f5f3-4ff5-a134-95c6cfad9e16" providerId="ADAL" clId="{4A873FC5-6576-4C1F-ABA2-CAE9FCCA8324}" dt="2022-10-24T08:02:23.822" v="2609"/>
          <ac:spMkLst>
            <pc:docMk/>
            <pc:sldMk cId="2800264547" sldId="791"/>
            <ac:spMk id="167" creationId="{599711D5-AFEA-4A4E-8765-6C353725BA59}"/>
          </ac:spMkLst>
        </pc:spChg>
        <pc:spChg chg="mod">
          <ac:chgData name="Guillaume Le Sourd" userId="9b1026a2-f5f3-4ff5-a134-95c6cfad9e16" providerId="ADAL" clId="{4A873FC5-6576-4C1F-ABA2-CAE9FCCA8324}" dt="2022-10-24T08:02:23.822" v="2609"/>
          <ac:spMkLst>
            <pc:docMk/>
            <pc:sldMk cId="2800264547" sldId="791"/>
            <ac:spMk id="168" creationId="{04C0F648-8C79-4B45-9938-BB5941B81855}"/>
          </ac:spMkLst>
        </pc:spChg>
        <pc:spChg chg="mod">
          <ac:chgData name="Guillaume Le Sourd" userId="9b1026a2-f5f3-4ff5-a134-95c6cfad9e16" providerId="ADAL" clId="{4A873FC5-6576-4C1F-ABA2-CAE9FCCA8324}" dt="2022-10-24T08:02:23.822" v="2609"/>
          <ac:spMkLst>
            <pc:docMk/>
            <pc:sldMk cId="2800264547" sldId="791"/>
            <ac:spMk id="169" creationId="{110649D7-2E97-40BB-ACA9-BE378FB3F682}"/>
          </ac:spMkLst>
        </pc:spChg>
        <pc:spChg chg="mod">
          <ac:chgData name="Guillaume Le Sourd" userId="9b1026a2-f5f3-4ff5-a134-95c6cfad9e16" providerId="ADAL" clId="{4A873FC5-6576-4C1F-ABA2-CAE9FCCA8324}" dt="2022-10-24T08:02:23.822" v="2609"/>
          <ac:spMkLst>
            <pc:docMk/>
            <pc:sldMk cId="2800264547" sldId="791"/>
            <ac:spMk id="170" creationId="{4270015D-EAF5-419D-903F-3822D9A8C396}"/>
          </ac:spMkLst>
        </pc:spChg>
        <pc:spChg chg="mod">
          <ac:chgData name="Guillaume Le Sourd" userId="9b1026a2-f5f3-4ff5-a134-95c6cfad9e16" providerId="ADAL" clId="{4A873FC5-6576-4C1F-ABA2-CAE9FCCA8324}" dt="2022-10-24T08:02:23.822" v="2609"/>
          <ac:spMkLst>
            <pc:docMk/>
            <pc:sldMk cId="2800264547" sldId="791"/>
            <ac:spMk id="171" creationId="{244F192B-DD49-4B62-A71C-FC3F6E15C42C}"/>
          </ac:spMkLst>
        </pc:spChg>
        <pc:spChg chg="mod">
          <ac:chgData name="Guillaume Le Sourd" userId="9b1026a2-f5f3-4ff5-a134-95c6cfad9e16" providerId="ADAL" clId="{4A873FC5-6576-4C1F-ABA2-CAE9FCCA8324}" dt="2022-10-24T08:02:23.822" v="2609"/>
          <ac:spMkLst>
            <pc:docMk/>
            <pc:sldMk cId="2800264547" sldId="791"/>
            <ac:spMk id="172" creationId="{4037021F-3EC1-4F98-A543-3E6416D88BEE}"/>
          </ac:spMkLst>
        </pc:spChg>
        <pc:spChg chg="mod">
          <ac:chgData name="Guillaume Le Sourd" userId="9b1026a2-f5f3-4ff5-a134-95c6cfad9e16" providerId="ADAL" clId="{4A873FC5-6576-4C1F-ABA2-CAE9FCCA8324}" dt="2022-10-24T08:02:23.822" v="2609"/>
          <ac:spMkLst>
            <pc:docMk/>
            <pc:sldMk cId="2800264547" sldId="791"/>
            <ac:spMk id="173" creationId="{8794BC24-B9E1-4A0C-BF3F-238374371016}"/>
          </ac:spMkLst>
        </pc:spChg>
        <pc:spChg chg="mod">
          <ac:chgData name="Guillaume Le Sourd" userId="9b1026a2-f5f3-4ff5-a134-95c6cfad9e16" providerId="ADAL" clId="{4A873FC5-6576-4C1F-ABA2-CAE9FCCA8324}" dt="2022-10-24T08:02:23.822" v="2609"/>
          <ac:spMkLst>
            <pc:docMk/>
            <pc:sldMk cId="2800264547" sldId="791"/>
            <ac:spMk id="174" creationId="{B74E5492-F063-4C1D-8E25-DC600F2D98B9}"/>
          </ac:spMkLst>
        </pc:spChg>
        <pc:spChg chg="mod">
          <ac:chgData name="Guillaume Le Sourd" userId="9b1026a2-f5f3-4ff5-a134-95c6cfad9e16" providerId="ADAL" clId="{4A873FC5-6576-4C1F-ABA2-CAE9FCCA8324}" dt="2022-10-24T08:02:23.822" v="2609"/>
          <ac:spMkLst>
            <pc:docMk/>
            <pc:sldMk cId="2800264547" sldId="791"/>
            <ac:spMk id="175" creationId="{714C0F9F-2DF2-4938-A46E-5F61B3DEADF3}"/>
          </ac:spMkLst>
        </pc:spChg>
        <pc:spChg chg="mod">
          <ac:chgData name="Guillaume Le Sourd" userId="9b1026a2-f5f3-4ff5-a134-95c6cfad9e16" providerId="ADAL" clId="{4A873FC5-6576-4C1F-ABA2-CAE9FCCA8324}" dt="2022-10-24T08:02:23.822" v="2609"/>
          <ac:spMkLst>
            <pc:docMk/>
            <pc:sldMk cId="2800264547" sldId="791"/>
            <ac:spMk id="176" creationId="{EFC5B842-C2D0-4072-B3DA-1E2671F19C4B}"/>
          </ac:spMkLst>
        </pc:spChg>
        <pc:spChg chg="mod">
          <ac:chgData name="Guillaume Le Sourd" userId="9b1026a2-f5f3-4ff5-a134-95c6cfad9e16" providerId="ADAL" clId="{4A873FC5-6576-4C1F-ABA2-CAE9FCCA8324}" dt="2022-10-24T08:02:23.822" v="2609"/>
          <ac:spMkLst>
            <pc:docMk/>
            <pc:sldMk cId="2800264547" sldId="791"/>
            <ac:spMk id="177" creationId="{1B999C51-355A-4926-B55F-9324A0208347}"/>
          </ac:spMkLst>
        </pc:spChg>
        <pc:spChg chg="mod">
          <ac:chgData name="Guillaume Le Sourd" userId="9b1026a2-f5f3-4ff5-a134-95c6cfad9e16" providerId="ADAL" clId="{4A873FC5-6576-4C1F-ABA2-CAE9FCCA8324}" dt="2022-10-24T08:02:23.822" v="2609"/>
          <ac:spMkLst>
            <pc:docMk/>
            <pc:sldMk cId="2800264547" sldId="791"/>
            <ac:spMk id="178" creationId="{EF3FFA78-7085-448E-8ED4-74E9356E1535}"/>
          </ac:spMkLst>
        </pc:spChg>
        <pc:spChg chg="mod">
          <ac:chgData name="Guillaume Le Sourd" userId="9b1026a2-f5f3-4ff5-a134-95c6cfad9e16" providerId="ADAL" clId="{4A873FC5-6576-4C1F-ABA2-CAE9FCCA8324}" dt="2022-10-24T08:02:23.822" v="2609"/>
          <ac:spMkLst>
            <pc:docMk/>
            <pc:sldMk cId="2800264547" sldId="791"/>
            <ac:spMk id="179" creationId="{A797CF8D-8D36-4465-803B-8F4ABA883C11}"/>
          </ac:spMkLst>
        </pc:spChg>
        <pc:spChg chg="mod">
          <ac:chgData name="Guillaume Le Sourd" userId="9b1026a2-f5f3-4ff5-a134-95c6cfad9e16" providerId="ADAL" clId="{4A873FC5-6576-4C1F-ABA2-CAE9FCCA8324}" dt="2022-10-24T08:02:23.822" v="2609"/>
          <ac:spMkLst>
            <pc:docMk/>
            <pc:sldMk cId="2800264547" sldId="791"/>
            <ac:spMk id="180" creationId="{4817ABDD-27BC-4948-B62E-917FDE4D7629}"/>
          </ac:spMkLst>
        </pc:spChg>
        <pc:spChg chg="mod">
          <ac:chgData name="Guillaume Le Sourd" userId="9b1026a2-f5f3-4ff5-a134-95c6cfad9e16" providerId="ADAL" clId="{4A873FC5-6576-4C1F-ABA2-CAE9FCCA8324}" dt="2022-10-24T08:02:23.822" v="2609"/>
          <ac:spMkLst>
            <pc:docMk/>
            <pc:sldMk cId="2800264547" sldId="791"/>
            <ac:spMk id="181" creationId="{24437F5D-40B6-4796-B219-109E6B9D2560}"/>
          </ac:spMkLst>
        </pc:spChg>
        <pc:spChg chg="mod">
          <ac:chgData name="Guillaume Le Sourd" userId="9b1026a2-f5f3-4ff5-a134-95c6cfad9e16" providerId="ADAL" clId="{4A873FC5-6576-4C1F-ABA2-CAE9FCCA8324}" dt="2022-10-24T08:02:23.822" v="2609"/>
          <ac:spMkLst>
            <pc:docMk/>
            <pc:sldMk cId="2800264547" sldId="791"/>
            <ac:spMk id="182" creationId="{471C7F4D-FF04-4C68-B948-37B82F46EA90}"/>
          </ac:spMkLst>
        </pc:spChg>
        <pc:spChg chg="mod">
          <ac:chgData name="Guillaume Le Sourd" userId="9b1026a2-f5f3-4ff5-a134-95c6cfad9e16" providerId="ADAL" clId="{4A873FC5-6576-4C1F-ABA2-CAE9FCCA8324}" dt="2022-10-24T08:02:23.822" v="2609"/>
          <ac:spMkLst>
            <pc:docMk/>
            <pc:sldMk cId="2800264547" sldId="791"/>
            <ac:spMk id="183" creationId="{AB3126B0-172E-44B2-8FBD-82B39BA31136}"/>
          </ac:spMkLst>
        </pc:spChg>
        <pc:spChg chg="mod">
          <ac:chgData name="Guillaume Le Sourd" userId="9b1026a2-f5f3-4ff5-a134-95c6cfad9e16" providerId="ADAL" clId="{4A873FC5-6576-4C1F-ABA2-CAE9FCCA8324}" dt="2022-10-24T08:02:23.822" v="2609"/>
          <ac:spMkLst>
            <pc:docMk/>
            <pc:sldMk cId="2800264547" sldId="791"/>
            <ac:spMk id="184" creationId="{8EFCA12F-A00E-4CCE-BB06-38DD60981741}"/>
          </ac:spMkLst>
        </pc:spChg>
        <pc:spChg chg="mod">
          <ac:chgData name="Guillaume Le Sourd" userId="9b1026a2-f5f3-4ff5-a134-95c6cfad9e16" providerId="ADAL" clId="{4A873FC5-6576-4C1F-ABA2-CAE9FCCA8324}" dt="2022-10-24T08:02:23.822" v="2609"/>
          <ac:spMkLst>
            <pc:docMk/>
            <pc:sldMk cId="2800264547" sldId="791"/>
            <ac:spMk id="185" creationId="{8386F1BF-5292-4ACC-A513-5B470FD1A94E}"/>
          </ac:spMkLst>
        </pc:spChg>
        <pc:spChg chg="mod">
          <ac:chgData name="Guillaume Le Sourd" userId="9b1026a2-f5f3-4ff5-a134-95c6cfad9e16" providerId="ADAL" clId="{4A873FC5-6576-4C1F-ABA2-CAE9FCCA8324}" dt="2022-10-24T08:02:23.822" v="2609"/>
          <ac:spMkLst>
            <pc:docMk/>
            <pc:sldMk cId="2800264547" sldId="791"/>
            <ac:spMk id="186" creationId="{D81710D8-E801-46FB-ABED-479B823CF053}"/>
          </ac:spMkLst>
        </pc:spChg>
        <pc:spChg chg="mod">
          <ac:chgData name="Guillaume Le Sourd" userId="9b1026a2-f5f3-4ff5-a134-95c6cfad9e16" providerId="ADAL" clId="{4A873FC5-6576-4C1F-ABA2-CAE9FCCA8324}" dt="2022-10-24T08:02:23.822" v="2609"/>
          <ac:spMkLst>
            <pc:docMk/>
            <pc:sldMk cId="2800264547" sldId="791"/>
            <ac:spMk id="187" creationId="{E82791F7-5BB4-48D1-AA4E-8790B8D609B3}"/>
          </ac:spMkLst>
        </pc:spChg>
        <pc:spChg chg="mod">
          <ac:chgData name="Guillaume Le Sourd" userId="9b1026a2-f5f3-4ff5-a134-95c6cfad9e16" providerId="ADAL" clId="{4A873FC5-6576-4C1F-ABA2-CAE9FCCA8324}" dt="2022-10-24T08:02:23.822" v="2609"/>
          <ac:spMkLst>
            <pc:docMk/>
            <pc:sldMk cId="2800264547" sldId="791"/>
            <ac:spMk id="188" creationId="{95036BD5-05C7-4BEF-B4B6-B473D98D43F5}"/>
          </ac:spMkLst>
        </pc:spChg>
        <pc:spChg chg="mod">
          <ac:chgData name="Guillaume Le Sourd" userId="9b1026a2-f5f3-4ff5-a134-95c6cfad9e16" providerId="ADAL" clId="{4A873FC5-6576-4C1F-ABA2-CAE9FCCA8324}" dt="2022-10-24T08:02:23.822" v="2609"/>
          <ac:spMkLst>
            <pc:docMk/>
            <pc:sldMk cId="2800264547" sldId="791"/>
            <ac:spMk id="189" creationId="{E6F10C7D-6EC8-41F5-BAAF-143C8A3466A0}"/>
          </ac:spMkLst>
        </pc:spChg>
        <pc:spChg chg="mod">
          <ac:chgData name="Guillaume Le Sourd" userId="9b1026a2-f5f3-4ff5-a134-95c6cfad9e16" providerId="ADAL" clId="{4A873FC5-6576-4C1F-ABA2-CAE9FCCA8324}" dt="2022-10-24T08:02:23.822" v="2609"/>
          <ac:spMkLst>
            <pc:docMk/>
            <pc:sldMk cId="2800264547" sldId="791"/>
            <ac:spMk id="190" creationId="{F27D19C0-4264-4AF9-8F4F-E69B747250BC}"/>
          </ac:spMkLst>
        </pc:spChg>
        <pc:spChg chg="mod">
          <ac:chgData name="Guillaume Le Sourd" userId="9b1026a2-f5f3-4ff5-a134-95c6cfad9e16" providerId="ADAL" clId="{4A873FC5-6576-4C1F-ABA2-CAE9FCCA8324}" dt="2022-10-24T08:02:23.822" v="2609"/>
          <ac:spMkLst>
            <pc:docMk/>
            <pc:sldMk cId="2800264547" sldId="791"/>
            <ac:spMk id="191" creationId="{0DBD8736-B47E-4319-80AA-BB0236FA7EC3}"/>
          </ac:spMkLst>
        </pc:spChg>
        <pc:spChg chg="mod">
          <ac:chgData name="Guillaume Le Sourd" userId="9b1026a2-f5f3-4ff5-a134-95c6cfad9e16" providerId="ADAL" clId="{4A873FC5-6576-4C1F-ABA2-CAE9FCCA8324}" dt="2022-10-24T08:02:23.822" v="2609"/>
          <ac:spMkLst>
            <pc:docMk/>
            <pc:sldMk cId="2800264547" sldId="791"/>
            <ac:spMk id="192" creationId="{81D0F1E6-BFB5-4A73-94C4-DEBB5E73D63E}"/>
          </ac:spMkLst>
        </pc:spChg>
        <pc:spChg chg="mod">
          <ac:chgData name="Guillaume Le Sourd" userId="9b1026a2-f5f3-4ff5-a134-95c6cfad9e16" providerId="ADAL" clId="{4A873FC5-6576-4C1F-ABA2-CAE9FCCA8324}" dt="2022-10-24T08:02:23.822" v="2609"/>
          <ac:spMkLst>
            <pc:docMk/>
            <pc:sldMk cId="2800264547" sldId="791"/>
            <ac:spMk id="193" creationId="{E492379D-1BD6-4E48-9732-95D78E864E8E}"/>
          </ac:spMkLst>
        </pc:spChg>
        <pc:spChg chg="mod">
          <ac:chgData name="Guillaume Le Sourd" userId="9b1026a2-f5f3-4ff5-a134-95c6cfad9e16" providerId="ADAL" clId="{4A873FC5-6576-4C1F-ABA2-CAE9FCCA8324}" dt="2022-10-24T08:02:23.822" v="2609"/>
          <ac:spMkLst>
            <pc:docMk/>
            <pc:sldMk cId="2800264547" sldId="791"/>
            <ac:spMk id="194" creationId="{FF6D1431-8E77-4224-B9EE-0758946760F1}"/>
          </ac:spMkLst>
        </pc:spChg>
        <pc:spChg chg="mod">
          <ac:chgData name="Guillaume Le Sourd" userId="9b1026a2-f5f3-4ff5-a134-95c6cfad9e16" providerId="ADAL" clId="{4A873FC5-6576-4C1F-ABA2-CAE9FCCA8324}" dt="2022-10-24T08:02:23.822" v="2609"/>
          <ac:spMkLst>
            <pc:docMk/>
            <pc:sldMk cId="2800264547" sldId="791"/>
            <ac:spMk id="195" creationId="{6186A9C8-B937-42A5-972E-23B7B9838078}"/>
          </ac:spMkLst>
        </pc:spChg>
        <pc:spChg chg="mod">
          <ac:chgData name="Guillaume Le Sourd" userId="9b1026a2-f5f3-4ff5-a134-95c6cfad9e16" providerId="ADAL" clId="{4A873FC5-6576-4C1F-ABA2-CAE9FCCA8324}" dt="2022-10-24T08:02:23.822" v="2609"/>
          <ac:spMkLst>
            <pc:docMk/>
            <pc:sldMk cId="2800264547" sldId="791"/>
            <ac:spMk id="196" creationId="{42CD0E5B-B2D9-4D48-B8A7-F382F0D641E6}"/>
          </ac:spMkLst>
        </pc:spChg>
        <pc:spChg chg="mod">
          <ac:chgData name="Guillaume Le Sourd" userId="9b1026a2-f5f3-4ff5-a134-95c6cfad9e16" providerId="ADAL" clId="{4A873FC5-6576-4C1F-ABA2-CAE9FCCA8324}" dt="2022-10-24T08:02:23.822" v="2609"/>
          <ac:spMkLst>
            <pc:docMk/>
            <pc:sldMk cId="2800264547" sldId="791"/>
            <ac:spMk id="197" creationId="{9D1B4F63-00F1-4150-8412-543897A3F871}"/>
          </ac:spMkLst>
        </pc:spChg>
        <pc:spChg chg="mod">
          <ac:chgData name="Guillaume Le Sourd" userId="9b1026a2-f5f3-4ff5-a134-95c6cfad9e16" providerId="ADAL" clId="{4A873FC5-6576-4C1F-ABA2-CAE9FCCA8324}" dt="2022-10-24T08:02:23.822" v="2609"/>
          <ac:spMkLst>
            <pc:docMk/>
            <pc:sldMk cId="2800264547" sldId="791"/>
            <ac:spMk id="198" creationId="{E803EA29-FF77-4836-BFB4-69DB4B4E2EE4}"/>
          </ac:spMkLst>
        </pc:spChg>
        <pc:spChg chg="mod">
          <ac:chgData name="Guillaume Le Sourd" userId="9b1026a2-f5f3-4ff5-a134-95c6cfad9e16" providerId="ADAL" clId="{4A873FC5-6576-4C1F-ABA2-CAE9FCCA8324}" dt="2022-10-24T08:02:23.822" v="2609"/>
          <ac:spMkLst>
            <pc:docMk/>
            <pc:sldMk cId="2800264547" sldId="791"/>
            <ac:spMk id="199" creationId="{E79917B8-2220-4900-B8D5-5508EB7C1AFC}"/>
          </ac:spMkLst>
        </pc:spChg>
        <pc:spChg chg="mod">
          <ac:chgData name="Guillaume Le Sourd" userId="9b1026a2-f5f3-4ff5-a134-95c6cfad9e16" providerId="ADAL" clId="{4A873FC5-6576-4C1F-ABA2-CAE9FCCA8324}" dt="2022-10-24T08:02:23.822" v="2609"/>
          <ac:spMkLst>
            <pc:docMk/>
            <pc:sldMk cId="2800264547" sldId="791"/>
            <ac:spMk id="200" creationId="{928C2F89-474F-4BB0-A71D-28CC3425288A}"/>
          </ac:spMkLst>
        </pc:spChg>
        <pc:spChg chg="mod">
          <ac:chgData name="Guillaume Le Sourd" userId="9b1026a2-f5f3-4ff5-a134-95c6cfad9e16" providerId="ADAL" clId="{4A873FC5-6576-4C1F-ABA2-CAE9FCCA8324}" dt="2022-10-24T08:02:23.822" v="2609"/>
          <ac:spMkLst>
            <pc:docMk/>
            <pc:sldMk cId="2800264547" sldId="791"/>
            <ac:spMk id="201" creationId="{F6F29AA2-FC8F-46A2-A282-1ABEF89769E4}"/>
          </ac:spMkLst>
        </pc:spChg>
        <pc:spChg chg="mod">
          <ac:chgData name="Guillaume Le Sourd" userId="9b1026a2-f5f3-4ff5-a134-95c6cfad9e16" providerId="ADAL" clId="{4A873FC5-6576-4C1F-ABA2-CAE9FCCA8324}" dt="2022-10-24T08:02:23.822" v="2609"/>
          <ac:spMkLst>
            <pc:docMk/>
            <pc:sldMk cId="2800264547" sldId="791"/>
            <ac:spMk id="202" creationId="{211199AC-BA00-4AD8-AA22-18FF72143EB7}"/>
          </ac:spMkLst>
        </pc:spChg>
        <pc:spChg chg="mod">
          <ac:chgData name="Guillaume Le Sourd" userId="9b1026a2-f5f3-4ff5-a134-95c6cfad9e16" providerId="ADAL" clId="{4A873FC5-6576-4C1F-ABA2-CAE9FCCA8324}" dt="2022-10-24T08:02:23.822" v="2609"/>
          <ac:spMkLst>
            <pc:docMk/>
            <pc:sldMk cId="2800264547" sldId="791"/>
            <ac:spMk id="203" creationId="{07C6EFC0-D638-442A-A884-146E1D5B0079}"/>
          </ac:spMkLst>
        </pc:spChg>
        <pc:spChg chg="mod">
          <ac:chgData name="Guillaume Le Sourd" userId="9b1026a2-f5f3-4ff5-a134-95c6cfad9e16" providerId="ADAL" clId="{4A873FC5-6576-4C1F-ABA2-CAE9FCCA8324}" dt="2022-10-24T08:02:23.822" v="2609"/>
          <ac:spMkLst>
            <pc:docMk/>
            <pc:sldMk cId="2800264547" sldId="791"/>
            <ac:spMk id="204" creationId="{6AA6B79D-D884-40FD-83CF-19C135FB3DDE}"/>
          </ac:spMkLst>
        </pc:spChg>
        <pc:spChg chg="mod">
          <ac:chgData name="Guillaume Le Sourd" userId="9b1026a2-f5f3-4ff5-a134-95c6cfad9e16" providerId="ADAL" clId="{4A873FC5-6576-4C1F-ABA2-CAE9FCCA8324}" dt="2022-10-24T08:02:23.822" v="2609"/>
          <ac:spMkLst>
            <pc:docMk/>
            <pc:sldMk cId="2800264547" sldId="791"/>
            <ac:spMk id="205" creationId="{56F7C24A-3025-48F3-BB74-F41A0CC34D0D}"/>
          </ac:spMkLst>
        </pc:spChg>
        <pc:spChg chg="mod">
          <ac:chgData name="Guillaume Le Sourd" userId="9b1026a2-f5f3-4ff5-a134-95c6cfad9e16" providerId="ADAL" clId="{4A873FC5-6576-4C1F-ABA2-CAE9FCCA8324}" dt="2022-10-24T08:02:23.822" v="2609"/>
          <ac:spMkLst>
            <pc:docMk/>
            <pc:sldMk cId="2800264547" sldId="791"/>
            <ac:spMk id="206" creationId="{8A283409-AD34-4FAD-AA7A-D2C80270361B}"/>
          </ac:spMkLst>
        </pc:spChg>
        <pc:spChg chg="mod">
          <ac:chgData name="Guillaume Le Sourd" userId="9b1026a2-f5f3-4ff5-a134-95c6cfad9e16" providerId="ADAL" clId="{4A873FC5-6576-4C1F-ABA2-CAE9FCCA8324}" dt="2022-10-24T08:02:23.822" v="2609"/>
          <ac:spMkLst>
            <pc:docMk/>
            <pc:sldMk cId="2800264547" sldId="791"/>
            <ac:spMk id="207" creationId="{E70F8D7A-4E34-4CE5-A534-EFFC9E25D7C9}"/>
          </ac:spMkLst>
        </pc:spChg>
        <pc:spChg chg="mod">
          <ac:chgData name="Guillaume Le Sourd" userId="9b1026a2-f5f3-4ff5-a134-95c6cfad9e16" providerId="ADAL" clId="{4A873FC5-6576-4C1F-ABA2-CAE9FCCA8324}" dt="2022-10-24T08:02:23.822" v="2609"/>
          <ac:spMkLst>
            <pc:docMk/>
            <pc:sldMk cId="2800264547" sldId="791"/>
            <ac:spMk id="208" creationId="{96F75E2C-26C8-4056-B2F4-D24B8D8C3898}"/>
          </ac:spMkLst>
        </pc:spChg>
        <pc:spChg chg="mod">
          <ac:chgData name="Guillaume Le Sourd" userId="9b1026a2-f5f3-4ff5-a134-95c6cfad9e16" providerId="ADAL" clId="{4A873FC5-6576-4C1F-ABA2-CAE9FCCA8324}" dt="2022-10-24T08:02:23.822" v="2609"/>
          <ac:spMkLst>
            <pc:docMk/>
            <pc:sldMk cId="2800264547" sldId="791"/>
            <ac:spMk id="209" creationId="{2BD83762-88B0-48D0-A7E3-248A4BA05CAF}"/>
          </ac:spMkLst>
        </pc:spChg>
        <pc:spChg chg="mod">
          <ac:chgData name="Guillaume Le Sourd" userId="9b1026a2-f5f3-4ff5-a134-95c6cfad9e16" providerId="ADAL" clId="{4A873FC5-6576-4C1F-ABA2-CAE9FCCA8324}" dt="2022-10-24T08:02:31.728" v="2616"/>
          <ac:spMkLst>
            <pc:docMk/>
            <pc:sldMk cId="2800264547" sldId="791"/>
            <ac:spMk id="213" creationId="{7945D05F-5141-47D9-9A93-5E09B1EC2A24}"/>
          </ac:spMkLst>
        </pc:spChg>
        <pc:spChg chg="mod">
          <ac:chgData name="Guillaume Le Sourd" userId="9b1026a2-f5f3-4ff5-a134-95c6cfad9e16" providerId="ADAL" clId="{4A873FC5-6576-4C1F-ABA2-CAE9FCCA8324}" dt="2022-10-24T08:02:31.728" v="2616"/>
          <ac:spMkLst>
            <pc:docMk/>
            <pc:sldMk cId="2800264547" sldId="791"/>
            <ac:spMk id="215" creationId="{82113218-9D74-4172-99B3-7A25F8292117}"/>
          </ac:spMkLst>
        </pc:spChg>
        <pc:spChg chg="mod">
          <ac:chgData name="Guillaume Le Sourd" userId="9b1026a2-f5f3-4ff5-a134-95c6cfad9e16" providerId="ADAL" clId="{4A873FC5-6576-4C1F-ABA2-CAE9FCCA8324}" dt="2022-10-24T08:02:31.728" v="2616"/>
          <ac:spMkLst>
            <pc:docMk/>
            <pc:sldMk cId="2800264547" sldId="791"/>
            <ac:spMk id="216" creationId="{76CC5281-A0A7-43B6-9AB9-C3F29AE5C8BB}"/>
          </ac:spMkLst>
        </pc:spChg>
        <pc:spChg chg="mod">
          <ac:chgData name="Guillaume Le Sourd" userId="9b1026a2-f5f3-4ff5-a134-95c6cfad9e16" providerId="ADAL" clId="{4A873FC5-6576-4C1F-ABA2-CAE9FCCA8324}" dt="2022-10-24T08:02:31.728" v="2616"/>
          <ac:spMkLst>
            <pc:docMk/>
            <pc:sldMk cId="2800264547" sldId="791"/>
            <ac:spMk id="217" creationId="{CD918430-7DDD-4456-B5E3-8A1665D3E97A}"/>
          </ac:spMkLst>
        </pc:spChg>
        <pc:spChg chg="mod">
          <ac:chgData name="Guillaume Le Sourd" userId="9b1026a2-f5f3-4ff5-a134-95c6cfad9e16" providerId="ADAL" clId="{4A873FC5-6576-4C1F-ABA2-CAE9FCCA8324}" dt="2022-10-24T08:02:31.728" v="2616"/>
          <ac:spMkLst>
            <pc:docMk/>
            <pc:sldMk cId="2800264547" sldId="791"/>
            <ac:spMk id="218" creationId="{C01F8C0C-7478-4B8C-B1C1-0BDED7D7C0B8}"/>
          </ac:spMkLst>
        </pc:spChg>
        <pc:spChg chg="mod">
          <ac:chgData name="Guillaume Le Sourd" userId="9b1026a2-f5f3-4ff5-a134-95c6cfad9e16" providerId="ADAL" clId="{4A873FC5-6576-4C1F-ABA2-CAE9FCCA8324}" dt="2022-10-24T08:02:31.728" v="2616"/>
          <ac:spMkLst>
            <pc:docMk/>
            <pc:sldMk cId="2800264547" sldId="791"/>
            <ac:spMk id="219" creationId="{023DE8BF-E626-4982-A8E3-AF716D51C2FA}"/>
          </ac:spMkLst>
        </pc:spChg>
        <pc:spChg chg="mod">
          <ac:chgData name="Guillaume Le Sourd" userId="9b1026a2-f5f3-4ff5-a134-95c6cfad9e16" providerId="ADAL" clId="{4A873FC5-6576-4C1F-ABA2-CAE9FCCA8324}" dt="2022-10-24T08:02:31.728" v="2616"/>
          <ac:spMkLst>
            <pc:docMk/>
            <pc:sldMk cId="2800264547" sldId="791"/>
            <ac:spMk id="220" creationId="{1EF807BA-9709-4C9D-B4D6-F78E2BB29AC8}"/>
          </ac:spMkLst>
        </pc:spChg>
        <pc:spChg chg="mod">
          <ac:chgData name="Guillaume Le Sourd" userId="9b1026a2-f5f3-4ff5-a134-95c6cfad9e16" providerId="ADAL" clId="{4A873FC5-6576-4C1F-ABA2-CAE9FCCA8324}" dt="2022-10-24T08:02:31.728" v="2616"/>
          <ac:spMkLst>
            <pc:docMk/>
            <pc:sldMk cId="2800264547" sldId="791"/>
            <ac:spMk id="221" creationId="{45678AC2-F636-4DE0-A16A-D611442BDF39}"/>
          </ac:spMkLst>
        </pc:spChg>
        <pc:spChg chg="mod">
          <ac:chgData name="Guillaume Le Sourd" userId="9b1026a2-f5f3-4ff5-a134-95c6cfad9e16" providerId="ADAL" clId="{4A873FC5-6576-4C1F-ABA2-CAE9FCCA8324}" dt="2022-10-24T08:02:31.728" v="2616"/>
          <ac:spMkLst>
            <pc:docMk/>
            <pc:sldMk cId="2800264547" sldId="791"/>
            <ac:spMk id="222" creationId="{D2DF0FAC-EE0F-40A0-9A5E-9FBF8DCD480F}"/>
          </ac:spMkLst>
        </pc:spChg>
        <pc:spChg chg="mod">
          <ac:chgData name="Guillaume Le Sourd" userId="9b1026a2-f5f3-4ff5-a134-95c6cfad9e16" providerId="ADAL" clId="{4A873FC5-6576-4C1F-ABA2-CAE9FCCA8324}" dt="2022-10-24T08:02:31.728" v="2616"/>
          <ac:spMkLst>
            <pc:docMk/>
            <pc:sldMk cId="2800264547" sldId="791"/>
            <ac:spMk id="223" creationId="{AC6F5490-CEC5-48D7-94A6-DF2AF0DB3143}"/>
          </ac:spMkLst>
        </pc:spChg>
        <pc:spChg chg="mod">
          <ac:chgData name="Guillaume Le Sourd" userId="9b1026a2-f5f3-4ff5-a134-95c6cfad9e16" providerId="ADAL" clId="{4A873FC5-6576-4C1F-ABA2-CAE9FCCA8324}" dt="2022-10-24T08:02:31.728" v="2616"/>
          <ac:spMkLst>
            <pc:docMk/>
            <pc:sldMk cId="2800264547" sldId="791"/>
            <ac:spMk id="224" creationId="{5161D2A4-2541-4635-8FBD-5E56AA97E89B}"/>
          </ac:spMkLst>
        </pc:spChg>
        <pc:spChg chg="mod">
          <ac:chgData name="Guillaume Le Sourd" userId="9b1026a2-f5f3-4ff5-a134-95c6cfad9e16" providerId="ADAL" clId="{4A873FC5-6576-4C1F-ABA2-CAE9FCCA8324}" dt="2022-10-24T08:02:31.728" v="2616"/>
          <ac:spMkLst>
            <pc:docMk/>
            <pc:sldMk cId="2800264547" sldId="791"/>
            <ac:spMk id="225" creationId="{6A906854-8FEA-4D97-9E7E-36E2116D5CCA}"/>
          </ac:spMkLst>
        </pc:spChg>
        <pc:spChg chg="mod">
          <ac:chgData name="Guillaume Le Sourd" userId="9b1026a2-f5f3-4ff5-a134-95c6cfad9e16" providerId="ADAL" clId="{4A873FC5-6576-4C1F-ABA2-CAE9FCCA8324}" dt="2022-10-24T08:02:31.728" v="2616"/>
          <ac:spMkLst>
            <pc:docMk/>
            <pc:sldMk cId="2800264547" sldId="791"/>
            <ac:spMk id="226" creationId="{6F4BAB7C-FA5F-46CF-BAB1-0F9ED6726257}"/>
          </ac:spMkLst>
        </pc:spChg>
        <pc:spChg chg="mod">
          <ac:chgData name="Guillaume Le Sourd" userId="9b1026a2-f5f3-4ff5-a134-95c6cfad9e16" providerId="ADAL" clId="{4A873FC5-6576-4C1F-ABA2-CAE9FCCA8324}" dt="2022-10-24T08:02:31.728" v="2616"/>
          <ac:spMkLst>
            <pc:docMk/>
            <pc:sldMk cId="2800264547" sldId="791"/>
            <ac:spMk id="227" creationId="{A724967A-6547-42A7-8AED-470C9D2C86A1}"/>
          </ac:spMkLst>
        </pc:spChg>
        <pc:spChg chg="mod">
          <ac:chgData name="Guillaume Le Sourd" userId="9b1026a2-f5f3-4ff5-a134-95c6cfad9e16" providerId="ADAL" clId="{4A873FC5-6576-4C1F-ABA2-CAE9FCCA8324}" dt="2022-10-24T08:02:31.728" v="2616"/>
          <ac:spMkLst>
            <pc:docMk/>
            <pc:sldMk cId="2800264547" sldId="791"/>
            <ac:spMk id="228" creationId="{45E8CF0E-922E-4ADD-9F52-7B06CFFC6CD6}"/>
          </ac:spMkLst>
        </pc:spChg>
        <pc:spChg chg="mod">
          <ac:chgData name="Guillaume Le Sourd" userId="9b1026a2-f5f3-4ff5-a134-95c6cfad9e16" providerId="ADAL" clId="{4A873FC5-6576-4C1F-ABA2-CAE9FCCA8324}" dt="2022-10-24T08:02:31.728" v="2616"/>
          <ac:spMkLst>
            <pc:docMk/>
            <pc:sldMk cId="2800264547" sldId="791"/>
            <ac:spMk id="229" creationId="{67B7C4C9-FFE8-452A-9F75-A40851C0B4C8}"/>
          </ac:spMkLst>
        </pc:spChg>
        <pc:spChg chg="mod">
          <ac:chgData name="Guillaume Le Sourd" userId="9b1026a2-f5f3-4ff5-a134-95c6cfad9e16" providerId="ADAL" clId="{4A873FC5-6576-4C1F-ABA2-CAE9FCCA8324}" dt="2022-10-24T08:02:31.728" v="2616"/>
          <ac:spMkLst>
            <pc:docMk/>
            <pc:sldMk cId="2800264547" sldId="791"/>
            <ac:spMk id="230" creationId="{903ED5DB-0B48-4A8D-B68F-551F0E639894}"/>
          </ac:spMkLst>
        </pc:spChg>
        <pc:spChg chg="mod">
          <ac:chgData name="Guillaume Le Sourd" userId="9b1026a2-f5f3-4ff5-a134-95c6cfad9e16" providerId="ADAL" clId="{4A873FC5-6576-4C1F-ABA2-CAE9FCCA8324}" dt="2022-10-24T08:02:31.728" v="2616"/>
          <ac:spMkLst>
            <pc:docMk/>
            <pc:sldMk cId="2800264547" sldId="791"/>
            <ac:spMk id="231" creationId="{A2C3BE4E-0FD8-465B-AD46-02F4ED5798AB}"/>
          </ac:spMkLst>
        </pc:spChg>
        <pc:spChg chg="mod">
          <ac:chgData name="Guillaume Le Sourd" userId="9b1026a2-f5f3-4ff5-a134-95c6cfad9e16" providerId="ADAL" clId="{4A873FC5-6576-4C1F-ABA2-CAE9FCCA8324}" dt="2022-10-24T08:02:31.728" v="2616"/>
          <ac:spMkLst>
            <pc:docMk/>
            <pc:sldMk cId="2800264547" sldId="791"/>
            <ac:spMk id="232" creationId="{30251424-0F0D-4489-9BC7-2096C4F271C3}"/>
          </ac:spMkLst>
        </pc:spChg>
        <pc:spChg chg="mod">
          <ac:chgData name="Guillaume Le Sourd" userId="9b1026a2-f5f3-4ff5-a134-95c6cfad9e16" providerId="ADAL" clId="{4A873FC5-6576-4C1F-ABA2-CAE9FCCA8324}" dt="2022-10-24T08:02:31.728" v="2616"/>
          <ac:spMkLst>
            <pc:docMk/>
            <pc:sldMk cId="2800264547" sldId="791"/>
            <ac:spMk id="233" creationId="{17FAB9EF-0533-4BDB-B75E-A108B52DCBAE}"/>
          </ac:spMkLst>
        </pc:spChg>
        <pc:spChg chg="mod">
          <ac:chgData name="Guillaume Le Sourd" userId="9b1026a2-f5f3-4ff5-a134-95c6cfad9e16" providerId="ADAL" clId="{4A873FC5-6576-4C1F-ABA2-CAE9FCCA8324}" dt="2022-10-24T08:02:31.728" v="2616"/>
          <ac:spMkLst>
            <pc:docMk/>
            <pc:sldMk cId="2800264547" sldId="791"/>
            <ac:spMk id="234" creationId="{7A10FEF5-6B7B-49B3-B172-50203999A21F}"/>
          </ac:spMkLst>
        </pc:spChg>
        <pc:spChg chg="mod">
          <ac:chgData name="Guillaume Le Sourd" userId="9b1026a2-f5f3-4ff5-a134-95c6cfad9e16" providerId="ADAL" clId="{4A873FC5-6576-4C1F-ABA2-CAE9FCCA8324}" dt="2022-10-24T08:02:31.728" v="2616"/>
          <ac:spMkLst>
            <pc:docMk/>
            <pc:sldMk cId="2800264547" sldId="791"/>
            <ac:spMk id="235" creationId="{80E68FCC-F538-4BDA-B744-4A606C496281}"/>
          </ac:spMkLst>
        </pc:spChg>
        <pc:spChg chg="mod">
          <ac:chgData name="Guillaume Le Sourd" userId="9b1026a2-f5f3-4ff5-a134-95c6cfad9e16" providerId="ADAL" clId="{4A873FC5-6576-4C1F-ABA2-CAE9FCCA8324}" dt="2022-10-24T08:02:31.728" v="2616"/>
          <ac:spMkLst>
            <pc:docMk/>
            <pc:sldMk cId="2800264547" sldId="791"/>
            <ac:spMk id="236" creationId="{9E073E71-4CB9-4D10-8FE5-15FFA9E7B54E}"/>
          </ac:spMkLst>
        </pc:spChg>
        <pc:spChg chg="mod">
          <ac:chgData name="Guillaume Le Sourd" userId="9b1026a2-f5f3-4ff5-a134-95c6cfad9e16" providerId="ADAL" clId="{4A873FC5-6576-4C1F-ABA2-CAE9FCCA8324}" dt="2022-10-24T08:02:31.728" v="2616"/>
          <ac:spMkLst>
            <pc:docMk/>
            <pc:sldMk cId="2800264547" sldId="791"/>
            <ac:spMk id="237" creationId="{05D23D1D-709D-46A2-A0CA-2F6BC1B3BFCD}"/>
          </ac:spMkLst>
        </pc:spChg>
        <pc:spChg chg="mod">
          <ac:chgData name="Guillaume Le Sourd" userId="9b1026a2-f5f3-4ff5-a134-95c6cfad9e16" providerId="ADAL" clId="{4A873FC5-6576-4C1F-ABA2-CAE9FCCA8324}" dt="2022-10-24T08:02:31.728" v="2616"/>
          <ac:spMkLst>
            <pc:docMk/>
            <pc:sldMk cId="2800264547" sldId="791"/>
            <ac:spMk id="238" creationId="{C7BC6B9A-A568-4F83-8D52-F1C83A4463A8}"/>
          </ac:spMkLst>
        </pc:spChg>
        <pc:spChg chg="mod">
          <ac:chgData name="Guillaume Le Sourd" userId="9b1026a2-f5f3-4ff5-a134-95c6cfad9e16" providerId="ADAL" clId="{4A873FC5-6576-4C1F-ABA2-CAE9FCCA8324}" dt="2022-10-24T08:02:31.728" v="2616"/>
          <ac:spMkLst>
            <pc:docMk/>
            <pc:sldMk cId="2800264547" sldId="791"/>
            <ac:spMk id="239" creationId="{60F8DAF1-A9AF-4CDA-9976-B275BB5BFD26}"/>
          </ac:spMkLst>
        </pc:spChg>
        <pc:spChg chg="mod">
          <ac:chgData name="Guillaume Le Sourd" userId="9b1026a2-f5f3-4ff5-a134-95c6cfad9e16" providerId="ADAL" clId="{4A873FC5-6576-4C1F-ABA2-CAE9FCCA8324}" dt="2022-10-24T08:02:31.728" v="2616"/>
          <ac:spMkLst>
            <pc:docMk/>
            <pc:sldMk cId="2800264547" sldId="791"/>
            <ac:spMk id="240" creationId="{615A3EBE-96B9-48A6-8D4A-B5B3A1265103}"/>
          </ac:spMkLst>
        </pc:spChg>
        <pc:spChg chg="mod">
          <ac:chgData name="Guillaume Le Sourd" userId="9b1026a2-f5f3-4ff5-a134-95c6cfad9e16" providerId="ADAL" clId="{4A873FC5-6576-4C1F-ABA2-CAE9FCCA8324}" dt="2022-10-24T08:02:31.728" v="2616"/>
          <ac:spMkLst>
            <pc:docMk/>
            <pc:sldMk cId="2800264547" sldId="791"/>
            <ac:spMk id="241" creationId="{4B923B3A-3207-4349-8CB7-B2E706717BB1}"/>
          </ac:spMkLst>
        </pc:spChg>
        <pc:spChg chg="mod">
          <ac:chgData name="Guillaume Le Sourd" userId="9b1026a2-f5f3-4ff5-a134-95c6cfad9e16" providerId="ADAL" clId="{4A873FC5-6576-4C1F-ABA2-CAE9FCCA8324}" dt="2022-10-24T08:02:31.728" v="2616"/>
          <ac:spMkLst>
            <pc:docMk/>
            <pc:sldMk cId="2800264547" sldId="791"/>
            <ac:spMk id="242" creationId="{56CE72E5-F93F-489E-A287-290C72FE0789}"/>
          </ac:spMkLst>
        </pc:spChg>
        <pc:spChg chg="mod">
          <ac:chgData name="Guillaume Le Sourd" userId="9b1026a2-f5f3-4ff5-a134-95c6cfad9e16" providerId="ADAL" clId="{4A873FC5-6576-4C1F-ABA2-CAE9FCCA8324}" dt="2022-10-24T08:02:31.728" v="2616"/>
          <ac:spMkLst>
            <pc:docMk/>
            <pc:sldMk cId="2800264547" sldId="791"/>
            <ac:spMk id="243" creationId="{A8D923EA-AB48-4532-87D7-A4D5752900A5}"/>
          </ac:spMkLst>
        </pc:spChg>
        <pc:spChg chg="mod">
          <ac:chgData name="Guillaume Le Sourd" userId="9b1026a2-f5f3-4ff5-a134-95c6cfad9e16" providerId="ADAL" clId="{4A873FC5-6576-4C1F-ABA2-CAE9FCCA8324}" dt="2022-10-24T08:02:31.728" v="2616"/>
          <ac:spMkLst>
            <pc:docMk/>
            <pc:sldMk cId="2800264547" sldId="791"/>
            <ac:spMk id="244" creationId="{3E022C85-6108-441B-BF69-636AC5ACE5BA}"/>
          </ac:spMkLst>
        </pc:spChg>
        <pc:spChg chg="mod">
          <ac:chgData name="Guillaume Le Sourd" userId="9b1026a2-f5f3-4ff5-a134-95c6cfad9e16" providerId="ADAL" clId="{4A873FC5-6576-4C1F-ABA2-CAE9FCCA8324}" dt="2022-10-24T08:02:31.728" v="2616"/>
          <ac:spMkLst>
            <pc:docMk/>
            <pc:sldMk cId="2800264547" sldId="791"/>
            <ac:spMk id="245" creationId="{F14C5529-D2EE-4FB0-8E6A-EA0DFDD7290E}"/>
          </ac:spMkLst>
        </pc:spChg>
        <pc:spChg chg="mod">
          <ac:chgData name="Guillaume Le Sourd" userId="9b1026a2-f5f3-4ff5-a134-95c6cfad9e16" providerId="ADAL" clId="{4A873FC5-6576-4C1F-ABA2-CAE9FCCA8324}" dt="2022-10-24T08:02:31.728" v="2616"/>
          <ac:spMkLst>
            <pc:docMk/>
            <pc:sldMk cId="2800264547" sldId="791"/>
            <ac:spMk id="246" creationId="{972B14C1-B747-4D3A-A501-68BFD760AE08}"/>
          </ac:spMkLst>
        </pc:spChg>
        <pc:spChg chg="mod">
          <ac:chgData name="Guillaume Le Sourd" userId="9b1026a2-f5f3-4ff5-a134-95c6cfad9e16" providerId="ADAL" clId="{4A873FC5-6576-4C1F-ABA2-CAE9FCCA8324}" dt="2022-10-24T08:02:31.728" v="2616"/>
          <ac:spMkLst>
            <pc:docMk/>
            <pc:sldMk cId="2800264547" sldId="791"/>
            <ac:spMk id="247" creationId="{2613CFCF-E089-4C40-A654-7526E77D1761}"/>
          </ac:spMkLst>
        </pc:spChg>
        <pc:spChg chg="mod">
          <ac:chgData name="Guillaume Le Sourd" userId="9b1026a2-f5f3-4ff5-a134-95c6cfad9e16" providerId="ADAL" clId="{4A873FC5-6576-4C1F-ABA2-CAE9FCCA8324}" dt="2022-10-24T08:02:31.728" v="2616"/>
          <ac:spMkLst>
            <pc:docMk/>
            <pc:sldMk cId="2800264547" sldId="791"/>
            <ac:spMk id="248" creationId="{52DE37BC-EE77-4623-B1A6-6290942FDB00}"/>
          </ac:spMkLst>
        </pc:spChg>
        <pc:spChg chg="mod">
          <ac:chgData name="Guillaume Le Sourd" userId="9b1026a2-f5f3-4ff5-a134-95c6cfad9e16" providerId="ADAL" clId="{4A873FC5-6576-4C1F-ABA2-CAE9FCCA8324}" dt="2022-10-24T08:02:31.728" v="2616"/>
          <ac:spMkLst>
            <pc:docMk/>
            <pc:sldMk cId="2800264547" sldId="791"/>
            <ac:spMk id="249" creationId="{D96EA804-8475-45AC-9302-DE8BE6D600B4}"/>
          </ac:spMkLst>
        </pc:spChg>
        <pc:spChg chg="mod">
          <ac:chgData name="Guillaume Le Sourd" userId="9b1026a2-f5f3-4ff5-a134-95c6cfad9e16" providerId="ADAL" clId="{4A873FC5-6576-4C1F-ABA2-CAE9FCCA8324}" dt="2022-10-24T08:02:31.728" v="2616"/>
          <ac:spMkLst>
            <pc:docMk/>
            <pc:sldMk cId="2800264547" sldId="791"/>
            <ac:spMk id="250" creationId="{BAB55B5A-BDD8-4ACE-A592-577E01F6FD5F}"/>
          </ac:spMkLst>
        </pc:spChg>
        <pc:spChg chg="mod">
          <ac:chgData name="Guillaume Le Sourd" userId="9b1026a2-f5f3-4ff5-a134-95c6cfad9e16" providerId="ADAL" clId="{4A873FC5-6576-4C1F-ABA2-CAE9FCCA8324}" dt="2022-10-24T08:02:31.728" v="2616"/>
          <ac:spMkLst>
            <pc:docMk/>
            <pc:sldMk cId="2800264547" sldId="791"/>
            <ac:spMk id="251" creationId="{265891F5-E50B-4B29-8387-7AAF85F585C8}"/>
          </ac:spMkLst>
        </pc:spChg>
        <pc:spChg chg="mod">
          <ac:chgData name="Guillaume Le Sourd" userId="9b1026a2-f5f3-4ff5-a134-95c6cfad9e16" providerId="ADAL" clId="{4A873FC5-6576-4C1F-ABA2-CAE9FCCA8324}" dt="2022-10-24T08:02:31.728" v="2616"/>
          <ac:spMkLst>
            <pc:docMk/>
            <pc:sldMk cId="2800264547" sldId="791"/>
            <ac:spMk id="252" creationId="{25298133-0232-4A33-B21B-339B5A58F36A}"/>
          </ac:spMkLst>
        </pc:spChg>
        <pc:spChg chg="mod">
          <ac:chgData name="Guillaume Le Sourd" userId="9b1026a2-f5f3-4ff5-a134-95c6cfad9e16" providerId="ADAL" clId="{4A873FC5-6576-4C1F-ABA2-CAE9FCCA8324}" dt="2022-10-24T08:02:31.728" v="2616"/>
          <ac:spMkLst>
            <pc:docMk/>
            <pc:sldMk cId="2800264547" sldId="791"/>
            <ac:spMk id="253" creationId="{B3DF88A3-0527-4F09-A192-CD89965D6A96}"/>
          </ac:spMkLst>
        </pc:spChg>
        <pc:spChg chg="mod">
          <ac:chgData name="Guillaume Le Sourd" userId="9b1026a2-f5f3-4ff5-a134-95c6cfad9e16" providerId="ADAL" clId="{4A873FC5-6576-4C1F-ABA2-CAE9FCCA8324}" dt="2022-10-24T08:02:31.728" v="2616"/>
          <ac:spMkLst>
            <pc:docMk/>
            <pc:sldMk cId="2800264547" sldId="791"/>
            <ac:spMk id="254" creationId="{90F109A1-0B4A-488F-893B-E37E69B097F2}"/>
          </ac:spMkLst>
        </pc:spChg>
        <pc:spChg chg="mod">
          <ac:chgData name="Guillaume Le Sourd" userId="9b1026a2-f5f3-4ff5-a134-95c6cfad9e16" providerId="ADAL" clId="{4A873FC5-6576-4C1F-ABA2-CAE9FCCA8324}" dt="2022-10-24T08:02:31.728" v="2616"/>
          <ac:spMkLst>
            <pc:docMk/>
            <pc:sldMk cId="2800264547" sldId="791"/>
            <ac:spMk id="255" creationId="{97B8BBB2-7240-43E9-860F-D0AA75D87F6F}"/>
          </ac:spMkLst>
        </pc:spChg>
        <pc:spChg chg="mod">
          <ac:chgData name="Guillaume Le Sourd" userId="9b1026a2-f5f3-4ff5-a134-95c6cfad9e16" providerId="ADAL" clId="{4A873FC5-6576-4C1F-ABA2-CAE9FCCA8324}" dt="2022-10-24T08:02:31.728" v="2616"/>
          <ac:spMkLst>
            <pc:docMk/>
            <pc:sldMk cId="2800264547" sldId="791"/>
            <ac:spMk id="256" creationId="{AC672714-7F70-406F-B594-C214B5FCD14B}"/>
          </ac:spMkLst>
        </pc:spChg>
        <pc:spChg chg="mod">
          <ac:chgData name="Guillaume Le Sourd" userId="9b1026a2-f5f3-4ff5-a134-95c6cfad9e16" providerId="ADAL" clId="{4A873FC5-6576-4C1F-ABA2-CAE9FCCA8324}" dt="2022-10-24T08:02:31.728" v="2616"/>
          <ac:spMkLst>
            <pc:docMk/>
            <pc:sldMk cId="2800264547" sldId="791"/>
            <ac:spMk id="257" creationId="{D92B7A94-F7FC-48F6-979C-089427C6C04A}"/>
          </ac:spMkLst>
        </pc:spChg>
        <pc:spChg chg="mod">
          <ac:chgData name="Guillaume Le Sourd" userId="9b1026a2-f5f3-4ff5-a134-95c6cfad9e16" providerId="ADAL" clId="{4A873FC5-6576-4C1F-ABA2-CAE9FCCA8324}" dt="2022-10-24T08:02:31.728" v="2616"/>
          <ac:spMkLst>
            <pc:docMk/>
            <pc:sldMk cId="2800264547" sldId="791"/>
            <ac:spMk id="258" creationId="{5715364D-6E6E-48FA-86C0-CDF29126B71C}"/>
          </ac:spMkLst>
        </pc:spChg>
        <pc:spChg chg="mod">
          <ac:chgData name="Guillaume Le Sourd" userId="9b1026a2-f5f3-4ff5-a134-95c6cfad9e16" providerId="ADAL" clId="{4A873FC5-6576-4C1F-ABA2-CAE9FCCA8324}" dt="2022-10-24T08:02:31.728" v="2616"/>
          <ac:spMkLst>
            <pc:docMk/>
            <pc:sldMk cId="2800264547" sldId="791"/>
            <ac:spMk id="259" creationId="{CEE68085-7E5E-4020-8484-EEFEE6139CCB}"/>
          </ac:spMkLst>
        </pc:spChg>
        <pc:spChg chg="mod">
          <ac:chgData name="Guillaume Le Sourd" userId="9b1026a2-f5f3-4ff5-a134-95c6cfad9e16" providerId="ADAL" clId="{4A873FC5-6576-4C1F-ABA2-CAE9FCCA8324}" dt="2022-10-24T08:02:31.728" v="2616"/>
          <ac:spMkLst>
            <pc:docMk/>
            <pc:sldMk cId="2800264547" sldId="791"/>
            <ac:spMk id="260" creationId="{F9408697-0A82-40A5-92AE-1E8CDD31B8E3}"/>
          </ac:spMkLst>
        </pc:spChg>
        <pc:spChg chg="mod">
          <ac:chgData name="Guillaume Le Sourd" userId="9b1026a2-f5f3-4ff5-a134-95c6cfad9e16" providerId="ADAL" clId="{4A873FC5-6576-4C1F-ABA2-CAE9FCCA8324}" dt="2022-10-24T08:02:31.728" v="2616"/>
          <ac:spMkLst>
            <pc:docMk/>
            <pc:sldMk cId="2800264547" sldId="791"/>
            <ac:spMk id="261" creationId="{5A4292F7-01D9-46A5-B029-2D435021B922}"/>
          </ac:spMkLst>
        </pc:spChg>
        <pc:spChg chg="mod">
          <ac:chgData name="Guillaume Le Sourd" userId="9b1026a2-f5f3-4ff5-a134-95c6cfad9e16" providerId="ADAL" clId="{4A873FC5-6576-4C1F-ABA2-CAE9FCCA8324}" dt="2022-10-24T08:02:31.728" v="2616"/>
          <ac:spMkLst>
            <pc:docMk/>
            <pc:sldMk cId="2800264547" sldId="791"/>
            <ac:spMk id="262" creationId="{34B9441E-F036-4524-938B-34F0636DEF7F}"/>
          </ac:spMkLst>
        </pc:spChg>
        <pc:spChg chg="mod">
          <ac:chgData name="Guillaume Le Sourd" userId="9b1026a2-f5f3-4ff5-a134-95c6cfad9e16" providerId="ADAL" clId="{4A873FC5-6576-4C1F-ABA2-CAE9FCCA8324}" dt="2022-10-24T08:02:31.728" v="2616"/>
          <ac:spMkLst>
            <pc:docMk/>
            <pc:sldMk cId="2800264547" sldId="791"/>
            <ac:spMk id="263" creationId="{405E204D-F0A1-404F-93BA-60C3853995C5}"/>
          </ac:spMkLst>
        </pc:spChg>
        <pc:spChg chg="mod">
          <ac:chgData name="Guillaume Le Sourd" userId="9b1026a2-f5f3-4ff5-a134-95c6cfad9e16" providerId="ADAL" clId="{4A873FC5-6576-4C1F-ABA2-CAE9FCCA8324}" dt="2022-10-24T08:02:31.728" v="2616"/>
          <ac:spMkLst>
            <pc:docMk/>
            <pc:sldMk cId="2800264547" sldId="791"/>
            <ac:spMk id="264" creationId="{D984597D-6273-4433-AA26-D504ED4C9223}"/>
          </ac:spMkLst>
        </pc:spChg>
        <pc:spChg chg="mod">
          <ac:chgData name="Guillaume Le Sourd" userId="9b1026a2-f5f3-4ff5-a134-95c6cfad9e16" providerId="ADAL" clId="{4A873FC5-6576-4C1F-ABA2-CAE9FCCA8324}" dt="2022-10-24T08:02:31.728" v="2616"/>
          <ac:spMkLst>
            <pc:docMk/>
            <pc:sldMk cId="2800264547" sldId="791"/>
            <ac:spMk id="265" creationId="{7F036246-D20F-4991-80BC-E114A2C49CE1}"/>
          </ac:spMkLst>
        </pc:spChg>
        <pc:spChg chg="mod">
          <ac:chgData name="Guillaume Le Sourd" userId="9b1026a2-f5f3-4ff5-a134-95c6cfad9e16" providerId="ADAL" clId="{4A873FC5-6576-4C1F-ABA2-CAE9FCCA8324}" dt="2022-10-24T08:02:31.728" v="2616"/>
          <ac:spMkLst>
            <pc:docMk/>
            <pc:sldMk cId="2800264547" sldId="791"/>
            <ac:spMk id="266" creationId="{073A301A-6954-41A7-AC47-DDC8CA0DC3FC}"/>
          </ac:spMkLst>
        </pc:spChg>
        <pc:spChg chg="mod">
          <ac:chgData name="Guillaume Le Sourd" userId="9b1026a2-f5f3-4ff5-a134-95c6cfad9e16" providerId="ADAL" clId="{4A873FC5-6576-4C1F-ABA2-CAE9FCCA8324}" dt="2022-10-24T08:02:31.728" v="2616"/>
          <ac:spMkLst>
            <pc:docMk/>
            <pc:sldMk cId="2800264547" sldId="791"/>
            <ac:spMk id="267" creationId="{9D93A4E1-D428-4396-8227-AFFA19834B3B}"/>
          </ac:spMkLst>
        </pc:spChg>
        <pc:spChg chg="mod">
          <ac:chgData name="Guillaume Le Sourd" userId="9b1026a2-f5f3-4ff5-a134-95c6cfad9e16" providerId="ADAL" clId="{4A873FC5-6576-4C1F-ABA2-CAE9FCCA8324}" dt="2022-10-24T08:02:31.728" v="2616"/>
          <ac:spMkLst>
            <pc:docMk/>
            <pc:sldMk cId="2800264547" sldId="791"/>
            <ac:spMk id="268" creationId="{48ECC8D5-FC4A-485B-9855-21990DA2B58C}"/>
          </ac:spMkLst>
        </pc:spChg>
        <pc:spChg chg="mod">
          <ac:chgData name="Guillaume Le Sourd" userId="9b1026a2-f5f3-4ff5-a134-95c6cfad9e16" providerId="ADAL" clId="{4A873FC5-6576-4C1F-ABA2-CAE9FCCA8324}" dt="2022-10-24T08:02:31.728" v="2616"/>
          <ac:spMkLst>
            <pc:docMk/>
            <pc:sldMk cId="2800264547" sldId="791"/>
            <ac:spMk id="269" creationId="{1A69C8AC-6BE7-48F2-BDD8-522EFBFF977D}"/>
          </ac:spMkLst>
        </pc:spChg>
        <pc:spChg chg="mod">
          <ac:chgData name="Guillaume Le Sourd" userId="9b1026a2-f5f3-4ff5-a134-95c6cfad9e16" providerId="ADAL" clId="{4A873FC5-6576-4C1F-ABA2-CAE9FCCA8324}" dt="2022-10-24T08:02:31.728" v="2616"/>
          <ac:spMkLst>
            <pc:docMk/>
            <pc:sldMk cId="2800264547" sldId="791"/>
            <ac:spMk id="270" creationId="{5F1466B1-BE51-4149-847C-ABF22E299FE5}"/>
          </ac:spMkLst>
        </pc:spChg>
        <pc:spChg chg="mod">
          <ac:chgData name="Guillaume Le Sourd" userId="9b1026a2-f5f3-4ff5-a134-95c6cfad9e16" providerId="ADAL" clId="{4A873FC5-6576-4C1F-ABA2-CAE9FCCA8324}" dt="2022-10-24T08:02:31.728" v="2616"/>
          <ac:spMkLst>
            <pc:docMk/>
            <pc:sldMk cId="2800264547" sldId="791"/>
            <ac:spMk id="271" creationId="{B7703C3D-5980-436B-A566-6DB1DA18858A}"/>
          </ac:spMkLst>
        </pc:spChg>
        <pc:spChg chg="mod">
          <ac:chgData name="Guillaume Le Sourd" userId="9b1026a2-f5f3-4ff5-a134-95c6cfad9e16" providerId="ADAL" clId="{4A873FC5-6576-4C1F-ABA2-CAE9FCCA8324}" dt="2022-10-24T08:02:31.728" v="2616"/>
          <ac:spMkLst>
            <pc:docMk/>
            <pc:sldMk cId="2800264547" sldId="791"/>
            <ac:spMk id="272" creationId="{CC183DD1-CD7F-4A99-9B9E-0B1FF2C9832C}"/>
          </ac:spMkLst>
        </pc:spChg>
        <pc:spChg chg="mod">
          <ac:chgData name="Guillaume Le Sourd" userId="9b1026a2-f5f3-4ff5-a134-95c6cfad9e16" providerId="ADAL" clId="{4A873FC5-6576-4C1F-ABA2-CAE9FCCA8324}" dt="2022-10-24T08:02:31.728" v="2616"/>
          <ac:spMkLst>
            <pc:docMk/>
            <pc:sldMk cId="2800264547" sldId="791"/>
            <ac:spMk id="273" creationId="{18A0597B-3924-47D2-AD99-153747684115}"/>
          </ac:spMkLst>
        </pc:spChg>
        <pc:spChg chg="mod">
          <ac:chgData name="Guillaume Le Sourd" userId="9b1026a2-f5f3-4ff5-a134-95c6cfad9e16" providerId="ADAL" clId="{4A873FC5-6576-4C1F-ABA2-CAE9FCCA8324}" dt="2022-10-24T08:02:31.728" v="2616"/>
          <ac:spMkLst>
            <pc:docMk/>
            <pc:sldMk cId="2800264547" sldId="791"/>
            <ac:spMk id="274" creationId="{E9205D64-3A9F-4A34-AA68-E2A7E8F9BE19}"/>
          </ac:spMkLst>
        </pc:spChg>
        <pc:spChg chg="mod">
          <ac:chgData name="Guillaume Le Sourd" userId="9b1026a2-f5f3-4ff5-a134-95c6cfad9e16" providerId="ADAL" clId="{4A873FC5-6576-4C1F-ABA2-CAE9FCCA8324}" dt="2022-10-24T08:02:31.728" v="2616"/>
          <ac:spMkLst>
            <pc:docMk/>
            <pc:sldMk cId="2800264547" sldId="791"/>
            <ac:spMk id="275" creationId="{B3930D01-8002-4959-95CA-9F2E7FE61498}"/>
          </ac:spMkLst>
        </pc:spChg>
        <pc:spChg chg="mod">
          <ac:chgData name="Guillaume Le Sourd" userId="9b1026a2-f5f3-4ff5-a134-95c6cfad9e16" providerId="ADAL" clId="{4A873FC5-6576-4C1F-ABA2-CAE9FCCA8324}" dt="2022-10-24T08:02:31.728" v="2616"/>
          <ac:spMkLst>
            <pc:docMk/>
            <pc:sldMk cId="2800264547" sldId="791"/>
            <ac:spMk id="276" creationId="{59DD85E8-5963-4CB2-8597-91A2A2E3C773}"/>
          </ac:spMkLst>
        </pc:spChg>
        <pc:spChg chg="mod">
          <ac:chgData name="Guillaume Le Sourd" userId="9b1026a2-f5f3-4ff5-a134-95c6cfad9e16" providerId="ADAL" clId="{4A873FC5-6576-4C1F-ABA2-CAE9FCCA8324}" dt="2022-10-24T08:02:31.728" v="2616"/>
          <ac:spMkLst>
            <pc:docMk/>
            <pc:sldMk cId="2800264547" sldId="791"/>
            <ac:spMk id="277" creationId="{D03DD07F-D746-4E17-8884-374AB8E4E35E}"/>
          </ac:spMkLst>
        </pc:spChg>
        <pc:spChg chg="mod">
          <ac:chgData name="Guillaume Le Sourd" userId="9b1026a2-f5f3-4ff5-a134-95c6cfad9e16" providerId="ADAL" clId="{4A873FC5-6576-4C1F-ABA2-CAE9FCCA8324}" dt="2022-10-24T08:02:31.728" v="2616"/>
          <ac:spMkLst>
            <pc:docMk/>
            <pc:sldMk cId="2800264547" sldId="791"/>
            <ac:spMk id="278" creationId="{81CCA2DB-061E-4802-939D-0F108B3283DF}"/>
          </ac:spMkLst>
        </pc:spChg>
        <pc:spChg chg="mod">
          <ac:chgData name="Guillaume Le Sourd" userId="9b1026a2-f5f3-4ff5-a134-95c6cfad9e16" providerId="ADAL" clId="{4A873FC5-6576-4C1F-ABA2-CAE9FCCA8324}" dt="2022-10-24T08:02:31.728" v="2616"/>
          <ac:spMkLst>
            <pc:docMk/>
            <pc:sldMk cId="2800264547" sldId="791"/>
            <ac:spMk id="279" creationId="{D9B8F205-A88B-4D09-82AA-3DA18BBB8D6B}"/>
          </ac:spMkLst>
        </pc:spChg>
        <pc:spChg chg="mod">
          <ac:chgData name="Guillaume Le Sourd" userId="9b1026a2-f5f3-4ff5-a134-95c6cfad9e16" providerId="ADAL" clId="{4A873FC5-6576-4C1F-ABA2-CAE9FCCA8324}" dt="2022-10-24T08:02:31.728" v="2616"/>
          <ac:spMkLst>
            <pc:docMk/>
            <pc:sldMk cId="2800264547" sldId="791"/>
            <ac:spMk id="280" creationId="{1A6E1AC6-F9E8-4925-B5F4-FC47985592E5}"/>
          </ac:spMkLst>
        </pc:spChg>
        <pc:spChg chg="mod">
          <ac:chgData name="Guillaume Le Sourd" userId="9b1026a2-f5f3-4ff5-a134-95c6cfad9e16" providerId="ADAL" clId="{4A873FC5-6576-4C1F-ABA2-CAE9FCCA8324}" dt="2022-10-24T08:02:31.728" v="2616"/>
          <ac:spMkLst>
            <pc:docMk/>
            <pc:sldMk cId="2800264547" sldId="791"/>
            <ac:spMk id="281" creationId="{286046E9-3697-4DAD-920C-D1DD12A92E5E}"/>
          </ac:spMkLst>
        </pc:spChg>
        <pc:spChg chg="mod">
          <ac:chgData name="Guillaume Le Sourd" userId="9b1026a2-f5f3-4ff5-a134-95c6cfad9e16" providerId="ADAL" clId="{4A873FC5-6576-4C1F-ABA2-CAE9FCCA8324}" dt="2022-10-24T08:02:31.728" v="2616"/>
          <ac:spMkLst>
            <pc:docMk/>
            <pc:sldMk cId="2800264547" sldId="791"/>
            <ac:spMk id="282" creationId="{1119EAB1-431A-4685-85F7-372F3B8E9A68}"/>
          </ac:spMkLst>
        </pc:spChg>
        <pc:spChg chg="mod">
          <ac:chgData name="Guillaume Le Sourd" userId="9b1026a2-f5f3-4ff5-a134-95c6cfad9e16" providerId="ADAL" clId="{4A873FC5-6576-4C1F-ABA2-CAE9FCCA8324}" dt="2022-10-24T08:02:31.728" v="2616"/>
          <ac:spMkLst>
            <pc:docMk/>
            <pc:sldMk cId="2800264547" sldId="791"/>
            <ac:spMk id="283" creationId="{1A56EB70-E705-4B40-B58D-A58112D54B10}"/>
          </ac:spMkLst>
        </pc:spChg>
        <pc:spChg chg="mod">
          <ac:chgData name="Guillaume Le Sourd" userId="9b1026a2-f5f3-4ff5-a134-95c6cfad9e16" providerId="ADAL" clId="{4A873FC5-6576-4C1F-ABA2-CAE9FCCA8324}" dt="2022-10-24T08:02:31.728" v="2616"/>
          <ac:spMkLst>
            <pc:docMk/>
            <pc:sldMk cId="2800264547" sldId="791"/>
            <ac:spMk id="284" creationId="{F854CF77-E5AC-470F-ABBE-707E7F3D067D}"/>
          </ac:spMkLst>
        </pc:spChg>
        <pc:spChg chg="mod">
          <ac:chgData name="Guillaume Le Sourd" userId="9b1026a2-f5f3-4ff5-a134-95c6cfad9e16" providerId="ADAL" clId="{4A873FC5-6576-4C1F-ABA2-CAE9FCCA8324}" dt="2022-10-24T08:02:31.728" v="2616"/>
          <ac:spMkLst>
            <pc:docMk/>
            <pc:sldMk cId="2800264547" sldId="791"/>
            <ac:spMk id="285" creationId="{F24422BD-1EE5-4D5C-9135-F2D9F8CAD2FD}"/>
          </ac:spMkLst>
        </pc:spChg>
        <pc:spChg chg="mod">
          <ac:chgData name="Guillaume Le Sourd" userId="9b1026a2-f5f3-4ff5-a134-95c6cfad9e16" providerId="ADAL" clId="{4A873FC5-6576-4C1F-ABA2-CAE9FCCA8324}" dt="2022-10-24T08:02:31.728" v="2616"/>
          <ac:spMkLst>
            <pc:docMk/>
            <pc:sldMk cId="2800264547" sldId="791"/>
            <ac:spMk id="286" creationId="{1A3088EB-AC3C-49A9-B927-AB6B5A81351B}"/>
          </ac:spMkLst>
        </pc:spChg>
        <pc:spChg chg="mod">
          <ac:chgData name="Guillaume Le Sourd" userId="9b1026a2-f5f3-4ff5-a134-95c6cfad9e16" providerId="ADAL" clId="{4A873FC5-6576-4C1F-ABA2-CAE9FCCA8324}" dt="2022-10-24T08:02:31.728" v="2616"/>
          <ac:spMkLst>
            <pc:docMk/>
            <pc:sldMk cId="2800264547" sldId="791"/>
            <ac:spMk id="287" creationId="{A1BD80D0-B50F-4022-99EF-21B1535EAC7E}"/>
          </ac:spMkLst>
        </pc:spChg>
        <pc:spChg chg="mod">
          <ac:chgData name="Guillaume Le Sourd" userId="9b1026a2-f5f3-4ff5-a134-95c6cfad9e16" providerId="ADAL" clId="{4A873FC5-6576-4C1F-ABA2-CAE9FCCA8324}" dt="2022-10-24T08:02:31.728" v="2616"/>
          <ac:spMkLst>
            <pc:docMk/>
            <pc:sldMk cId="2800264547" sldId="791"/>
            <ac:spMk id="288" creationId="{017330C9-1E56-43B0-8682-C6D6BF7446F7}"/>
          </ac:spMkLst>
        </pc:spChg>
        <pc:spChg chg="mod">
          <ac:chgData name="Guillaume Le Sourd" userId="9b1026a2-f5f3-4ff5-a134-95c6cfad9e16" providerId="ADAL" clId="{4A873FC5-6576-4C1F-ABA2-CAE9FCCA8324}" dt="2022-10-24T08:02:31.728" v="2616"/>
          <ac:spMkLst>
            <pc:docMk/>
            <pc:sldMk cId="2800264547" sldId="791"/>
            <ac:spMk id="289" creationId="{F912AE97-DEF1-44F3-915D-97EF007EE581}"/>
          </ac:spMkLst>
        </pc:spChg>
        <pc:spChg chg="mod">
          <ac:chgData name="Guillaume Le Sourd" userId="9b1026a2-f5f3-4ff5-a134-95c6cfad9e16" providerId="ADAL" clId="{4A873FC5-6576-4C1F-ABA2-CAE9FCCA8324}" dt="2022-10-24T08:02:31.728" v="2616"/>
          <ac:spMkLst>
            <pc:docMk/>
            <pc:sldMk cId="2800264547" sldId="791"/>
            <ac:spMk id="290" creationId="{DF9B99EE-7FCA-40EB-B1DA-9FE911F1368C}"/>
          </ac:spMkLst>
        </pc:spChg>
        <pc:spChg chg="mod">
          <ac:chgData name="Guillaume Le Sourd" userId="9b1026a2-f5f3-4ff5-a134-95c6cfad9e16" providerId="ADAL" clId="{4A873FC5-6576-4C1F-ABA2-CAE9FCCA8324}" dt="2022-10-24T08:02:31.728" v="2616"/>
          <ac:spMkLst>
            <pc:docMk/>
            <pc:sldMk cId="2800264547" sldId="791"/>
            <ac:spMk id="291" creationId="{E2CFC807-9740-48D2-A719-18F7E2B7576A}"/>
          </ac:spMkLst>
        </pc:spChg>
        <pc:spChg chg="mod">
          <ac:chgData name="Guillaume Le Sourd" userId="9b1026a2-f5f3-4ff5-a134-95c6cfad9e16" providerId="ADAL" clId="{4A873FC5-6576-4C1F-ABA2-CAE9FCCA8324}" dt="2022-10-24T08:02:31.728" v="2616"/>
          <ac:spMkLst>
            <pc:docMk/>
            <pc:sldMk cId="2800264547" sldId="791"/>
            <ac:spMk id="292" creationId="{F4C6B157-95BE-4324-8752-5A23AACD98A4}"/>
          </ac:spMkLst>
        </pc:spChg>
        <pc:spChg chg="mod">
          <ac:chgData name="Guillaume Le Sourd" userId="9b1026a2-f5f3-4ff5-a134-95c6cfad9e16" providerId="ADAL" clId="{4A873FC5-6576-4C1F-ABA2-CAE9FCCA8324}" dt="2022-10-24T08:02:31.728" v="2616"/>
          <ac:spMkLst>
            <pc:docMk/>
            <pc:sldMk cId="2800264547" sldId="791"/>
            <ac:spMk id="293" creationId="{633D91C3-9764-4151-9CC3-9590CBD25F08}"/>
          </ac:spMkLst>
        </pc:spChg>
        <pc:spChg chg="mod">
          <ac:chgData name="Guillaume Le Sourd" userId="9b1026a2-f5f3-4ff5-a134-95c6cfad9e16" providerId="ADAL" clId="{4A873FC5-6576-4C1F-ABA2-CAE9FCCA8324}" dt="2022-10-24T08:02:31.728" v="2616"/>
          <ac:spMkLst>
            <pc:docMk/>
            <pc:sldMk cId="2800264547" sldId="791"/>
            <ac:spMk id="294" creationId="{8A5F5F1B-C6FA-420D-BE25-C4031EC0C2E3}"/>
          </ac:spMkLst>
        </pc:spChg>
        <pc:spChg chg="mod">
          <ac:chgData name="Guillaume Le Sourd" userId="9b1026a2-f5f3-4ff5-a134-95c6cfad9e16" providerId="ADAL" clId="{4A873FC5-6576-4C1F-ABA2-CAE9FCCA8324}" dt="2022-10-24T08:02:31.728" v="2616"/>
          <ac:spMkLst>
            <pc:docMk/>
            <pc:sldMk cId="2800264547" sldId="791"/>
            <ac:spMk id="295" creationId="{37EBA92E-A348-4072-B830-55B3584C871C}"/>
          </ac:spMkLst>
        </pc:spChg>
        <pc:spChg chg="mod">
          <ac:chgData name="Guillaume Le Sourd" userId="9b1026a2-f5f3-4ff5-a134-95c6cfad9e16" providerId="ADAL" clId="{4A873FC5-6576-4C1F-ABA2-CAE9FCCA8324}" dt="2022-10-24T08:02:31.728" v="2616"/>
          <ac:spMkLst>
            <pc:docMk/>
            <pc:sldMk cId="2800264547" sldId="791"/>
            <ac:spMk id="296" creationId="{E49AB884-2231-4721-8A43-A7EAFE234AAD}"/>
          </ac:spMkLst>
        </pc:spChg>
        <pc:spChg chg="mod">
          <ac:chgData name="Guillaume Le Sourd" userId="9b1026a2-f5f3-4ff5-a134-95c6cfad9e16" providerId="ADAL" clId="{4A873FC5-6576-4C1F-ABA2-CAE9FCCA8324}" dt="2022-10-24T08:02:31.728" v="2616"/>
          <ac:spMkLst>
            <pc:docMk/>
            <pc:sldMk cId="2800264547" sldId="791"/>
            <ac:spMk id="297" creationId="{83FDB76C-5F7F-43CD-8502-DE39FE4442F2}"/>
          </ac:spMkLst>
        </pc:spChg>
        <pc:spChg chg="mod">
          <ac:chgData name="Guillaume Le Sourd" userId="9b1026a2-f5f3-4ff5-a134-95c6cfad9e16" providerId="ADAL" clId="{4A873FC5-6576-4C1F-ABA2-CAE9FCCA8324}" dt="2022-10-24T08:02:31.728" v="2616"/>
          <ac:spMkLst>
            <pc:docMk/>
            <pc:sldMk cId="2800264547" sldId="791"/>
            <ac:spMk id="298" creationId="{98CD817F-BB01-436A-80CF-23BB426CDA3C}"/>
          </ac:spMkLst>
        </pc:spChg>
        <pc:spChg chg="mod">
          <ac:chgData name="Guillaume Le Sourd" userId="9b1026a2-f5f3-4ff5-a134-95c6cfad9e16" providerId="ADAL" clId="{4A873FC5-6576-4C1F-ABA2-CAE9FCCA8324}" dt="2022-10-24T08:02:31.728" v="2616"/>
          <ac:spMkLst>
            <pc:docMk/>
            <pc:sldMk cId="2800264547" sldId="791"/>
            <ac:spMk id="299" creationId="{2E991051-0337-46E8-9BFF-690F6614F257}"/>
          </ac:spMkLst>
        </pc:spChg>
        <pc:spChg chg="mod">
          <ac:chgData name="Guillaume Le Sourd" userId="9b1026a2-f5f3-4ff5-a134-95c6cfad9e16" providerId="ADAL" clId="{4A873FC5-6576-4C1F-ABA2-CAE9FCCA8324}" dt="2022-10-24T08:02:36.064" v="2618"/>
          <ac:spMkLst>
            <pc:docMk/>
            <pc:sldMk cId="2800264547" sldId="791"/>
            <ac:spMk id="303" creationId="{ED529BCC-1C89-43E3-BC27-AA6800789498}"/>
          </ac:spMkLst>
        </pc:spChg>
        <pc:spChg chg="mod">
          <ac:chgData name="Guillaume Le Sourd" userId="9b1026a2-f5f3-4ff5-a134-95c6cfad9e16" providerId="ADAL" clId="{4A873FC5-6576-4C1F-ABA2-CAE9FCCA8324}" dt="2022-10-24T08:02:36.064" v="2618"/>
          <ac:spMkLst>
            <pc:docMk/>
            <pc:sldMk cId="2800264547" sldId="791"/>
            <ac:spMk id="305" creationId="{E27414F7-DEEA-4DB5-AAF5-DF59237D5004}"/>
          </ac:spMkLst>
        </pc:spChg>
        <pc:spChg chg="mod">
          <ac:chgData name="Guillaume Le Sourd" userId="9b1026a2-f5f3-4ff5-a134-95c6cfad9e16" providerId="ADAL" clId="{4A873FC5-6576-4C1F-ABA2-CAE9FCCA8324}" dt="2022-10-24T08:02:36.064" v="2618"/>
          <ac:spMkLst>
            <pc:docMk/>
            <pc:sldMk cId="2800264547" sldId="791"/>
            <ac:spMk id="306" creationId="{0818918E-962E-4784-95C4-46A2030BC46C}"/>
          </ac:spMkLst>
        </pc:spChg>
        <pc:spChg chg="mod">
          <ac:chgData name="Guillaume Le Sourd" userId="9b1026a2-f5f3-4ff5-a134-95c6cfad9e16" providerId="ADAL" clId="{4A873FC5-6576-4C1F-ABA2-CAE9FCCA8324}" dt="2022-10-24T08:02:36.064" v="2618"/>
          <ac:spMkLst>
            <pc:docMk/>
            <pc:sldMk cId="2800264547" sldId="791"/>
            <ac:spMk id="307" creationId="{586EE240-D5A3-4D11-9D5A-E839E2395997}"/>
          </ac:spMkLst>
        </pc:spChg>
        <pc:spChg chg="mod">
          <ac:chgData name="Guillaume Le Sourd" userId="9b1026a2-f5f3-4ff5-a134-95c6cfad9e16" providerId="ADAL" clId="{4A873FC5-6576-4C1F-ABA2-CAE9FCCA8324}" dt="2022-10-24T08:02:36.064" v="2618"/>
          <ac:spMkLst>
            <pc:docMk/>
            <pc:sldMk cId="2800264547" sldId="791"/>
            <ac:spMk id="308" creationId="{DB322DF2-426C-449D-B99E-965E4711DB0A}"/>
          </ac:spMkLst>
        </pc:spChg>
        <pc:spChg chg="mod">
          <ac:chgData name="Guillaume Le Sourd" userId="9b1026a2-f5f3-4ff5-a134-95c6cfad9e16" providerId="ADAL" clId="{4A873FC5-6576-4C1F-ABA2-CAE9FCCA8324}" dt="2022-10-24T08:02:36.064" v="2618"/>
          <ac:spMkLst>
            <pc:docMk/>
            <pc:sldMk cId="2800264547" sldId="791"/>
            <ac:spMk id="309" creationId="{06296DEB-9B13-4431-A3F7-347D335DF93A}"/>
          </ac:spMkLst>
        </pc:spChg>
        <pc:spChg chg="mod">
          <ac:chgData name="Guillaume Le Sourd" userId="9b1026a2-f5f3-4ff5-a134-95c6cfad9e16" providerId="ADAL" clId="{4A873FC5-6576-4C1F-ABA2-CAE9FCCA8324}" dt="2022-10-24T08:02:36.064" v="2618"/>
          <ac:spMkLst>
            <pc:docMk/>
            <pc:sldMk cId="2800264547" sldId="791"/>
            <ac:spMk id="310" creationId="{2936E4E5-C7BA-471F-AC18-BE7BF679C811}"/>
          </ac:spMkLst>
        </pc:spChg>
        <pc:spChg chg="mod">
          <ac:chgData name="Guillaume Le Sourd" userId="9b1026a2-f5f3-4ff5-a134-95c6cfad9e16" providerId="ADAL" clId="{4A873FC5-6576-4C1F-ABA2-CAE9FCCA8324}" dt="2022-10-24T08:02:36.064" v="2618"/>
          <ac:spMkLst>
            <pc:docMk/>
            <pc:sldMk cId="2800264547" sldId="791"/>
            <ac:spMk id="311" creationId="{2A966FE4-617F-487C-9FC2-A1E7BB6F9E54}"/>
          </ac:spMkLst>
        </pc:spChg>
        <pc:spChg chg="mod">
          <ac:chgData name="Guillaume Le Sourd" userId="9b1026a2-f5f3-4ff5-a134-95c6cfad9e16" providerId="ADAL" clId="{4A873FC5-6576-4C1F-ABA2-CAE9FCCA8324}" dt="2022-10-24T08:02:36.064" v="2618"/>
          <ac:spMkLst>
            <pc:docMk/>
            <pc:sldMk cId="2800264547" sldId="791"/>
            <ac:spMk id="312" creationId="{D23E6332-752A-4819-8559-25B31E553E2B}"/>
          </ac:spMkLst>
        </pc:spChg>
        <pc:spChg chg="mod">
          <ac:chgData name="Guillaume Le Sourd" userId="9b1026a2-f5f3-4ff5-a134-95c6cfad9e16" providerId="ADAL" clId="{4A873FC5-6576-4C1F-ABA2-CAE9FCCA8324}" dt="2022-10-24T08:02:36.064" v="2618"/>
          <ac:spMkLst>
            <pc:docMk/>
            <pc:sldMk cId="2800264547" sldId="791"/>
            <ac:spMk id="313" creationId="{63D15B53-8956-4945-979A-320BE3083AE7}"/>
          </ac:spMkLst>
        </pc:spChg>
        <pc:spChg chg="mod">
          <ac:chgData name="Guillaume Le Sourd" userId="9b1026a2-f5f3-4ff5-a134-95c6cfad9e16" providerId="ADAL" clId="{4A873FC5-6576-4C1F-ABA2-CAE9FCCA8324}" dt="2022-10-24T08:02:36.064" v="2618"/>
          <ac:spMkLst>
            <pc:docMk/>
            <pc:sldMk cId="2800264547" sldId="791"/>
            <ac:spMk id="314" creationId="{3E8C6DA3-4DE0-4377-BBFF-021B6F486E80}"/>
          </ac:spMkLst>
        </pc:spChg>
        <pc:spChg chg="mod">
          <ac:chgData name="Guillaume Le Sourd" userId="9b1026a2-f5f3-4ff5-a134-95c6cfad9e16" providerId="ADAL" clId="{4A873FC5-6576-4C1F-ABA2-CAE9FCCA8324}" dt="2022-10-24T08:02:36.064" v="2618"/>
          <ac:spMkLst>
            <pc:docMk/>
            <pc:sldMk cId="2800264547" sldId="791"/>
            <ac:spMk id="315" creationId="{FC0CBCAC-64AD-4484-8CA2-861CD5017D37}"/>
          </ac:spMkLst>
        </pc:spChg>
        <pc:spChg chg="mod">
          <ac:chgData name="Guillaume Le Sourd" userId="9b1026a2-f5f3-4ff5-a134-95c6cfad9e16" providerId="ADAL" clId="{4A873FC5-6576-4C1F-ABA2-CAE9FCCA8324}" dt="2022-10-24T08:02:36.064" v="2618"/>
          <ac:spMkLst>
            <pc:docMk/>
            <pc:sldMk cId="2800264547" sldId="791"/>
            <ac:spMk id="316" creationId="{84BDAF07-A1D5-4CE5-8AE0-EB72E944D064}"/>
          </ac:spMkLst>
        </pc:spChg>
        <pc:spChg chg="mod">
          <ac:chgData name="Guillaume Le Sourd" userId="9b1026a2-f5f3-4ff5-a134-95c6cfad9e16" providerId="ADAL" clId="{4A873FC5-6576-4C1F-ABA2-CAE9FCCA8324}" dt="2022-10-24T08:02:36.064" v="2618"/>
          <ac:spMkLst>
            <pc:docMk/>
            <pc:sldMk cId="2800264547" sldId="791"/>
            <ac:spMk id="317" creationId="{0AA49F45-82A5-47C9-98E6-B6A61C37AB77}"/>
          </ac:spMkLst>
        </pc:spChg>
        <pc:spChg chg="mod">
          <ac:chgData name="Guillaume Le Sourd" userId="9b1026a2-f5f3-4ff5-a134-95c6cfad9e16" providerId="ADAL" clId="{4A873FC5-6576-4C1F-ABA2-CAE9FCCA8324}" dt="2022-10-24T08:02:36.064" v="2618"/>
          <ac:spMkLst>
            <pc:docMk/>
            <pc:sldMk cId="2800264547" sldId="791"/>
            <ac:spMk id="318" creationId="{E8309847-D902-42E5-AD39-AB008B6E59C9}"/>
          </ac:spMkLst>
        </pc:spChg>
        <pc:spChg chg="mod">
          <ac:chgData name="Guillaume Le Sourd" userId="9b1026a2-f5f3-4ff5-a134-95c6cfad9e16" providerId="ADAL" clId="{4A873FC5-6576-4C1F-ABA2-CAE9FCCA8324}" dt="2022-10-24T08:02:36.064" v="2618"/>
          <ac:spMkLst>
            <pc:docMk/>
            <pc:sldMk cId="2800264547" sldId="791"/>
            <ac:spMk id="319" creationId="{A1EADAF6-03DA-4F17-A874-4ACDF642DB78}"/>
          </ac:spMkLst>
        </pc:spChg>
        <pc:spChg chg="mod">
          <ac:chgData name="Guillaume Le Sourd" userId="9b1026a2-f5f3-4ff5-a134-95c6cfad9e16" providerId="ADAL" clId="{4A873FC5-6576-4C1F-ABA2-CAE9FCCA8324}" dt="2022-10-24T08:02:36.064" v="2618"/>
          <ac:spMkLst>
            <pc:docMk/>
            <pc:sldMk cId="2800264547" sldId="791"/>
            <ac:spMk id="320" creationId="{D8A21E1B-D631-4206-83E4-4CF89D863945}"/>
          </ac:spMkLst>
        </pc:spChg>
        <pc:spChg chg="mod">
          <ac:chgData name="Guillaume Le Sourd" userId="9b1026a2-f5f3-4ff5-a134-95c6cfad9e16" providerId="ADAL" clId="{4A873FC5-6576-4C1F-ABA2-CAE9FCCA8324}" dt="2022-10-24T08:02:36.064" v="2618"/>
          <ac:spMkLst>
            <pc:docMk/>
            <pc:sldMk cId="2800264547" sldId="791"/>
            <ac:spMk id="321" creationId="{8AC3C17D-02E1-4147-9E0A-942AD1D5BC1F}"/>
          </ac:spMkLst>
        </pc:spChg>
        <pc:spChg chg="mod">
          <ac:chgData name="Guillaume Le Sourd" userId="9b1026a2-f5f3-4ff5-a134-95c6cfad9e16" providerId="ADAL" clId="{4A873FC5-6576-4C1F-ABA2-CAE9FCCA8324}" dt="2022-10-24T08:02:36.064" v="2618"/>
          <ac:spMkLst>
            <pc:docMk/>
            <pc:sldMk cId="2800264547" sldId="791"/>
            <ac:spMk id="322" creationId="{8554A197-7109-420B-92F5-BDD840456AB9}"/>
          </ac:spMkLst>
        </pc:spChg>
        <pc:spChg chg="mod">
          <ac:chgData name="Guillaume Le Sourd" userId="9b1026a2-f5f3-4ff5-a134-95c6cfad9e16" providerId="ADAL" clId="{4A873FC5-6576-4C1F-ABA2-CAE9FCCA8324}" dt="2022-10-24T08:02:36.064" v="2618"/>
          <ac:spMkLst>
            <pc:docMk/>
            <pc:sldMk cId="2800264547" sldId="791"/>
            <ac:spMk id="323" creationId="{568B6B73-843F-41BC-A8B8-A5347FC9CE46}"/>
          </ac:spMkLst>
        </pc:spChg>
        <pc:spChg chg="mod">
          <ac:chgData name="Guillaume Le Sourd" userId="9b1026a2-f5f3-4ff5-a134-95c6cfad9e16" providerId="ADAL" clId="{4A873FC5-6576-4C1F-ABA2-CAE9FCCA8324}" dt="2022-10-24T08:02:36.064" v="2618"/>
          <ac:spMkLst>
            <pc:docMk/>
            <pc:sldMk cId="2800264547" sldId="791"/>
            <ac:spMk id="324" creationId="{B00FA9BB-D146-460C-A76B-E616AE855755}"/>
          </ac:spMkLst>
        </pc:spChg>
        <pc:spChg chg="mod">
          <ac:chgData name="Guillaume Le Sourd" userId="9b1026a2-f5f3-4ff5-a134-95c6cfad9e16" providerId="ADAL" clId="{4A873FC5-6576-4C1F-ABA2-CAE9FCCA8324}" dt="2022-10-24T08:02:36.064" v="2618"/>
          <ac:spMkLst>
            <pc:docMk/>
            <pc:sldMk cId="2800264547" sldId="791"/>
            <ac:spMk id="325" creationId="{7CC3AD82-2CEA-4BF5-A522-EBFDDCA93FCF}"/>
          </ac:spMkLst>
        </pc:spChg>
        <pc:spChg chg="mod">
          <ac:chgData name="Guillaume Le Sourd" userId="9b1026a2-f5f3-4ff5-a134-95c6cfad9e16" providerId="ADAL" clId="{4A873FC5-6576-4C1F-ABA2-CAE9FCCA8324}" dt="2022-10-24T08:02:36.064" v="2618"/>
          <ac:spMkLst>
            <pc:docMk/>
            <pc:sldMk cId="2800264547" sldId="791"/>
            <ac:spMk id="326" creationId="{3DD92B2C-910E-479A-B360-0FE16E14E822}"/>
          </ac:spMkLst>
        </pc:spChg>
        <pc:spChg chg="mod">
          <ac:chgData name="Guillaume Le Sourd" userId="9b1026a2-f5f3-4ff5-a134-95c6cfad9e16" providerId="ADAL" clId="{4A873FC5-6576-4C1F-ABA2-CAE9FCCA8324}" dt="2022-10-24T08:02:36.064" v="2618"/>
          <ac:spMkLst>
            <pc:docMk/>
            <pc:sldMk cId="2800264547" sldId="791"/>
            <ac:spMk id="327" creationId="{CDFA9D80-76E5-43F2-BCF9-7782D3EF2621}"/>
          </ac:spMkLst>
        </pc:spChg>
        <pc:spChg chg="mod">
          <ac:chgData name="Guillaume Le Sourd" userId="9b1026a2-f5f3-4ff5-a134-95c6cfad9e16" providerId="ADAL" clId="{4A873FC5-6576-4C1F-ABA2-CAE9FCCA8324}" dt="2022-10-24T08:02:36.064" v="2618"/>
          <ac:spMkLst>
            <pc:docMk/>
            <pc:sldMk cId="2800264547" sldId="791"/>
            <ac:spMk id="328" creationId="{A4FEED9F-B0F6-450E-97D2-C53191544863}"/>
          </ac:spMkLst>
        </pc:spChg>
        <pc:spChg chg="mod">
          <ac:chgData name="Guillaume Le Sourd" userId="9b1026a2-f5f3-4ff5-a134-95c6cfad9e16" providerId="ADAL" clId="{4A873FC5-6576-4C1F-ABA2-CAE9FCCA8324}" dt="2022-10-24T08:02:36.064" v="2618"/>
          <ac:spMkLst>
            <pc:docMk/>
            <pc:sldMk cId="2800264547" sldId="791"/>
            <ac:spMk id="329" creationId="{8F823D80-15C9-42FE-BFB4-2849D3E21B81}"/>
          </ac:spMkLst>
        </pc:spChg>
        <pc:spChg chg="mod">
          <ac:chgData name="Guillaume Le Sourd" userId="9b1026a2-f5f3-4ff5-a134-95c6cfad9e16" providerId="ADAL" clId="{4A873FC5-6576-4C1F-ABA2-CAE9FCCA8324}" dt="2022-10-24T08:02:36.064" v="2618"/>
          <ac:spMkLst>
            <pc:docMk/>
            <pc:sldMk cId="2800264547" sldId="791"/>
            <ac:spMk id="330" creationId="{6F7FD10C-6666-4C49-A3E2-448C6FBC6F12}"/>
          </ac:spMkLst>
        </pc:spChg>
        <pc:spChg chg="mod">
          <ac:chgData name="Guillaume Le Sourd" userId="9b1026a2-f5f3-4ff5-a134-95c6cfad9e16" providerId="ADAL" clId="{4A873FC5-6576-4C1F-ABA2-CAE9FCCA8324}" dt="2022-10-24T08:02:36.064" v="2618"/>
          <ac:spMkLst>
            <pc:docMk/>
            <pc:sldMk cId="2800264547" sldId="791"/>
            <ac:spMk id="331" creationId="{D8B436E6-7947-4E96-84DD-61D044B45148}"/>
          </ac:spMkLst>
        </pc:spChg>
        <pc:spChg chg="mod">
          <ac:chgData name="Guillaume Le Sourd" userId="9b1026a2-f5f3-4ff5-a134-95c6cfad9e16" providerId="ADAL" clId="{4A873FC5-6576-4C1F-ABA2-CAE9FCCA8324}" dt="2022-10-24T08:02:36.064" v="2618"/>
          <ac:spMkLst>
            <pc:docMk/>
            <pc:sldMk cId="2800264547" sldId="791"/>
            <ac:spMk id="332" creationId="{97F1734E-5C90-48A2-8A63-D6C64304518B}"/>
          </ac:spMkLst>
        </pc:spChg>
        <pc:spChg chg="mod">
          <ac:chgData name="Guillaume Le Sourd" userId="9b1026a2-f5f3-4ff5-a134-95c6cfad9e16" providerId="ADAL" clId="{4A873FC5-6576-4C1F-ABA2-CAE9FCCA8324}" dt="2022-10-24T08:02:36.064" v="2618"/>
          <ac:spMkLst>
            <pc:docMk/>
            <pc:sldMk cId="2800264547" sldId="791"/>
            <ac:spMk id="333" creationId="{DC1BBCA9-6D1F-45AC-AB5F-F35D86EEB0AF}"/>
          </ac:spMkLst>
        </pc:spChg>
        <pc:spChg chg="mod">
          <ac:chgData name="Guillaume Le Sourd" userId="9b1026a2-f5f3-4ff5-a134-95c6cfad9e16" providerId="ADAL" clId="{4A873FC5-6576-4C1F-ABA2-CAE9FCCA8324}" dt="2022-10-24T08:02:36.064" v="2618"/>
          <ac:spMkLst>
            <pc:docMk/>
            <pc:sldMk cId="2800264547" sldId="791"/>
            <ac:spMk id="334" creationId="{51610C2E-EC89-421E-B46E-E5BE4F1FAC66}"/>
          </ac:spMkLst>
        </pc:spChg>
        <pc:spChg chg="mod">
          <ac:chgData name="Guillaume Le Sourd" userId="9b1026a2-f5f3-4ff5-a134-95c6cfad9e16" providerId="ADAL" clId="{4A873FC5-6576-4C1F-ABA2-CAE9FCCA8324}" dt="2022-10-24T08:02:36.064" v="2618"/>
          <ac:spMkLst>
            <pc:docMk/>
            <pc:sldMk cId="2800264547" sldId="791"/>
            <ac:spMk id="335" creationId="{E2EE86FB-9D8E-4531-B804-11B96CCC17E8}"/>
          </ac:spMkLst>
        </pc:spChg>
        <pc:spChg chg="mod">
          <ac:chgData name="Guillaume Le Sourd" userId="9b1026a2-f5f3-4ff5-a134-95c6cfad9e16" providerId="ADAL" clId="{4A873FC5-6576-4C1F-ABA2-CAE9FCCA8324}" dt="2022-10-24T08:02:36.064" v="2618"/>
          <ac:spMkLst>
            <pc:docMk/>
            <pc:sldMk cId="2800264547" sldId="791"/>
            <ac:spMk id="336" creationId="{2473E083-D1E1-45FB-BB50-89A7016E79CF}"/>
          </ac:spMkLst>
        </pc:spChg>
        <pc:spChg chg="mod">
          <ac:chgData name="Guillaume Le Sourd" userId="9b1026a2-f5f3-4ff5-a134-95c6cfad9e16" providerId="ADAL" clId="{4A873FC5-6576-4C1F-ABA2-CAE9FCCA8324}" dt="2022-10-24T08:02:36.064" v="2618"/>
          <ac:spMkLst>
            <pc:docMk/>
            <pc:sldMk cId="2800264547" sldId="791"/>
            <ac:spMk id="337" creationId="{E9F099C3-68CC-4D9F-B05B-C726338157E0}"/>
          </ac:spMkLst>
        </pc:spChg>
        <pc:spChg chg="mod">
          <ac:chgData name="Guillaume Le Sourd" userId="9b1026a2-f5f3-4ff5-a134-95c6cfad9e16" providerId="ADAL" clId="{4A873FC5-6576-4C1F-ABA2-CAE9FCCA8324}" dt="2022-10-24T08:02:36.064" v="2618"/>
          <ac:spMkLst>
            <pc:docMk/>
            <pc:sldMk cId="2800264547" sldId="791"/>
            <ac:spMk id="338" creationId="{B8A538AC-B858-4DA0-95F3-68FBCCEFC7B6}"/>
          </ac:spMkLst>
        </pc:spChg>
        <pc:spChg chg="mod">
          <ac:chgData name="Guillaume Le Sourd" userId="9b1026a2-f5f3-4ff5-a134-95c6cfad9e16" providerId="ADAL" clId="{4A873FC5-6576-4C1F-ABA2-CAE9FCCA8324}" dt="2022-10-24T08:02:36.064" v="2618"/>
          <ac:spMkLst>
            <pc:docMk/>
            <pc:sldMk cId="2800264547" sldId="791"/>
            <ac:spMk id="339" creationId="{04B59FB7-EDD1-40B5-9DFF-A108F8989871}"/>
          </ac:spMkLst>
        </pc:spChg>
        <pc:spChg chg="mod">
          <ac:chgData name="Guillaume Le Sourd" userId="9b1026a2-f5f3-4ff5-a134-95c6cfad9e16" providerId="ADAL" clId="{4A873FC5-6576-4C1F-ABA2-CAE9FCCA8324}" dt="2022-10-24T08:02:36.064" v="2618"/>
          <ac:spMkLst>
            <pc:docMk/>
            <pc:sldMk cId="2800264547" sldId="791"/>
            <ac:spMk id="340" creationId="{4F9CBF14-F870-47D5-9513-2852AA6D4A85}"/>
          </ac:spMkLst>
        </pc:spChg>
        <pc:spChg chg="mod">
          <ac:chgData name="Guillaume Le Sourd" userId="9b1026a2-f5f3-4ff5-a134-95c6cfad9e16" providerId="ADAL" clId="{4A873FC5-6576-4C1F-ABA2-CAE9FCCA8324}" dt="2022-10-24T08:02:36.064" v="2618"/>
          <ac:spMkLst>
            <pc:docMk/>
            <pc:sldMk cId="2800264547" sldId="791"/>
            <ac:spMk id="341" creationId="{7730E1BE-486C-4B3F-BF8D-BBB22BBA0867}"/>
          </ac:spMkLst>
        </pc:spChg>
        <pc:spChg chg="mod">
          <ac:chgData name="Guillaume Le Sourd" userId="9b1026a2-f5f3-4ff5-a134-95c6cfad9e16" providerId="ADAL" clId="{4A873FC5-6576-4C1F-ABA2-CAE9FCCA8324}" dt="2022-10-24T08:02:36.064" v="2618"/>
          <ac:spMkLst>
            <pc:docMk/>
            <pc:sldMk cId="2800264547" sldId="791"/>
            <ac:spMk id="342" creationId="{C8F2086C-0F98-48E3-AE0C-7BCE20758CBE}"/>
          </ac:spMkLst>
        </pc:spChg>
        <pc:spChg chg="mod">
          <ac:chgData name="Guillaume Le Sourd" userId="9b1026a2-f5f3-4ff5-a134-95c6cfad9e16" providerId="ADAL" clId="{4A873FC5-6576-4C1F-ABA2-CAE9FCCA8324}" dt="2022-10-24T08:02:36.064" v="2618"/>
          <ac:spMkLst>
            <pc:docMk/>
            <pc:sldMk cId="2800264547" sldId="791"/>
            <ac:spMk id="343" creationId="{216D8F35-1F1E-4BE3-AC8B-211230C44D25}"/>
          </ac:spMkLst>
        </pc:spChg>
        <pc:spChg chg="mod">
          <ac:chgData name="Guillaume Le Sourd" userId="9b1026a2-f5f3-4ff5-a134-95c6cfad9e16" providerId="ADAL" clId="{4A873FC5-6576-4C1F-ABA2-CAE9FCCA8324}" dt="2022-10-24T08:02:36.064" v="2618"/>
          <ac:spMkLst>
            <pc:docMk/>
            <pc:sldMk cId="2800264547" sldId="791"/>
            <ac:spMk id="344" creationId="{91535279-57C9-4530-9AC9-BF66D37A2711}"/>
          </ac:spMkLst>
        </pc:spChg>
        <pc:spChg chg="mod">
          <ac:chgData name="Guillaume Le Sourd" userId="9b1026a2-f5f3-4ff5-a134-95c6cfad9e16" providerId="ADAL" clId="{4A873FC5-6576-4C1F-ABA2-CAE9FCCA8324}" dt="2022-10-24T08:02:36.064" v="2618"/>
          <ac:spMkLst>
            <pc:docMk/>
            <pc:sldMk cId="2800264547" sldId="791"/>
            <ac:spMk id="345" creationId="{305D8F8D-D2C9-4685-9D43-F43067C16014}"/>
          </ac:spMkLst>
        </pc:spChg>
        <pc:spChg chg="mod">
          <ac:chgData name="Guillaume Le Sourd" userId="9b1026a2-f5f3-4ff5-a134-95c6cfad9e16" providerId="ADAL" clId="{4A873FC5-6576-4C1F-ABA2-CAE9FCCA8324}" dt="2022-10-24T08:02:36.064" v="2618"/>
          <ac:spMkLst>
            <pc:docMk/>
            <pc:sldMk cId="2800264547" sldId="791"/>
            <ac:spMk id="346" creationId="{679B972C-6CAC-4E6E-98B8-BF4722231470}"/>
          </ac:spMkLst>
        </pc:spChg>
        <pc:spChg chg="mod">
          <ac:chgData name="Guillaume Le Sourd" userId="9b1026a2-f5f3-4ff5-a134-95c6cfad9e16" providerId="ADAL" clId="{4A873FC5-6576-4C1F-ABA2-CAE9FCCA8324}" dt="2022-10-24T08:02:36.064" v="2618"/>
          <ac:spMkLst>
            <pc:docMk/>
            <pc:sldMk cId="2800264547" sldId="791"/>
            <ac:spMk id="347" creationId="{5A7A79AF-5907-47E7-91F3-853B0E4F2AFC}"/>
          </ac:spMkLst>
        </pc:spChg>
        <pc:spChg chg="mod">
          <ac:chgData name="Guillaume Le Sourd" userId="9b1026a2-f5f3-4ff5-a134-95c6cfad9e16" providerId="ADAL" clId="{4A873FC5-6576-4C1F-ABA2-CAE9FCCA8324}" dt="2022-10-24T08:02:36.064" v="2618"/>
          <ac:spMkLst>
            <pc:docMk/>
            <pc:sldMk cId="2800264547" sldId="791"/>
            <ac:spMk id="348" creationId="{6A3DE92F-3166-4F98-93BB-1E590A22CD01}"/>
          </ac:spMkLst>
        </pc:spChg>
        <pc:spChg chg="mod">
          <ac:chgData name="Guillaume Le Sourd" userId="9b1026a2-f5f3-4ff5-a134-95c6cfad9e16" providerId="ADAL" clId="{4A873FC5-6576-4C1F-ABA2-CAE9FCCA8324}" dt="2022-10-24T08:02:36.064" v="2618"/>
          <ac:spMkLst>
            <pc:docMk/>
            <pc:sldMk cId="2800264547" sldId="791"/>
            <ac:spMk id="349" creationId="{4CD5EA88-8A35-44C7-9F69-D1ADA77C8CDB}"/>
          </ac:spMkLst>
        </pc:spChg>
        <pc:spChg chg="mod">
          <ac:chgData name="Guillaume Le Sourd" userId="9b1026a2-f5f3-4ff5-a134-95c6cfad9e16" providerId="ADAL" clId="{4A873FC5-6576-4C1F-ABA2-CAE9FCCA8324}" dt="2022-10-24T08:02:36.064" v="2618"/>
          <ac:spMkLst>
            <pc:docMk/>
            <pc:sldMk cId="2800264547" sldId="791"/>
            <ac:spMk id="350" creationId="{425DB591-3E96-4FAB-9D8B-7D4110BA4703}"/>
          </ac:spMkLst>
        </pc:spChg>
        <pc:spChg chg="mod">
          <ac:chgData name="Guillaume Le Sourd" userId="9b1026a2-f5f3-4ff5-a134-95c6cfad9e16" providerId="ADAL" clId="{4A873FC5-6576-4C1F-ABA2-CAE9FCCA8324}" dt="2022-10-24T08:02:36.064" v="2618"/>
          <ac:spMkLst>
            <pc:docMk/>
            <pc:sldMk cId="2800264547" sldId="791"/>
            <ac:spMk id="351" creationId="{E51426F1-EB1B-4FFD-9A81-6EDEF0894A77}"/>
          </ac:spMkLst>
        </pc:spChg>
        <pc:spChg chg="mod">
          <ac:chgData name="Guillaume Le Sourd" userId="9b1026a2-f5f3-4ff5-a134-95c6cfad9e16" providerId="ADAL" clId="{4A873FC5-6576-4C1F-ABA2-CAE9FCCA8324}" dt="2022-10-24T08:02:36.064" v="2618"/>
          <ac:spMkLst>
            <pc:docMk/>
            <pc:sldMk cId="2800264547" sldId="791"/>
            <ac:spMk id="352" creationId="{99699134-48B2-4C36-9874-EDF88A3F21D8}"/>
          </ac:spMkLst>
        </pc:spChg>
        <pc:spChg chg="mod">
          <ac:chgData name="Guillaume Le Sourd" userId="9b1026a2-f5f3-4ff5-a134-95c6cfad9e16" providerId="ADAL" clId="{4A873FC5-6576-4C1F-ABA2-CAE9FCCA8324}" dt="2022-10-24T08:02:36.064" v="2618"/>
          <ac:spMkLst>
            <pc:docMk/>
            <pc:sldMk cId="2800264547" sldId="791"/>
            <ac:spMk id="353" creationId="{13F74CB7-72F6-4C3F-A531-F61BC014B39B}"/>
          </ac:spMkLst>
        </pc:spChg>
        <pc:spChg chg="mod">
          <ac:chgData name="Guillaume Le Sourd" userId="9b1026a2-f5f3-4ff5-a134-95c6cfad9e16" providerId="ADAL" clId="{4A873FC5-6576-4C1F-ABA2-CAE9FCCA8324}" dt="2022-10-24T08:02:36.064" v="2618"/>
          <ac:spMkLst>
            <pc:docMk/>
            <pc:sldMk cId="2800264547" sldId="791"/>
            <ac:spMk id="354" creationId="{ABBF52AF-A16C-4578-A5CA-B1E608D55EF5}"/>
          </ac:spMkLst>
        </pc:spChg>
        <pc:spChg chg="mod">
          <ac:chgData name="Guillaume Le Sourd" userId="9b1026a2-f5f3-4ff5-a134-95c6cfad9e16" providerId="ADAL" clId="{4A873FC5-6576-4C1F-ABA2-CAE9FCCA8324}" dt="2022-10-24T08:02:36.064" v="2618"/>
          <ac:spMkLst>
            <pc:docMk/>
            <pc:sldMk cId="2800264547" sldId="791"/>
            <ac:spMk id="355" creationId="{E035C8CD-A20E-4671-B1E2-0DB3F43B04A6}"/>
          </ac:spMkLst>
        </pc:spChg>
        <pc:spChg chg="mod">
          <ac:chgData name="Guillaume Le Sourd" userId="9b1026a2-f5f3-4ff5-a134-95c6cfad9e16" providerId="ADAL" clId="{4A873FC5-6576-4C1F-ABA2-CAE9FCCA8324}" dt="2022-10-24T08:02:36.064" v="2618"/>
          <ac:spMkLst>
            <pc:docMk/>
            <pc:sldMk cId="2800264547" sldId="791"/>
            <ac:spMk id="356" creationId="{E6A426D6-4899-4B3B-BFC6-DD280CBAD615}"/>
          </ac:spMkLst>
        </pc:spChg>
        <pc:spChg chg="mod">
          <ac:chgData name="Guillaume Le Sourd" userId="9b1026a2-f5f3-4ff5-a134-95c6cfad9e16" providerId="ADAL" clId="{4A873FC5-6576-4C1F-ABA2-CAE9FCCA8324}" dt="2022-10-24T08:02:36.064" v="2618"/>
          <ac:spMkLst>
            <pc:docMk/>
            <pc:sldMk cId="2800264547" sldId="791"/>
            <ac:spMk id="357" creationId="{AEFC09FA-42B0-4290-AF76-04FF53702A8A}"/>
          </ac:spMkLst>
        </pc:spChg>
        <pc:spChg chg="mod">
          <ac:chgData name="Guillaume Le Sourd" userId="9b1026a2-f5f3-4ff5-a134-95c6cfad9e16" providerId="ADAL" clId="{4A873FC5-6576-4C1F-ABA2-CAE9FCCA8324}" dt="2022-10-24T08:02:36.064" v="2618"/>
          <ac:spMkLst>
            <pc:docMk/>
            <pc:sldMk cId="2800264547" sldId="791"/>
            <ac:spMk id="358" creationId="{33CB3407-4455-4075-8925-B51FC993EED9}"/>
          </ac:spMkLst>
        </pc:spChg>
        <pc:spChg chg="mod">
          <ac:chgData name="Guillaume Le Sourd" userId="9b1026a2-f5f3-4ff5-a134-95c6cfad9e16" providerId="ADAL" clId="{4A873FC5-6576-4C1F-ABA2-CAE9FCCA8324}" dt="2022-10-24T08:02:36.064" v="2618"/>
          <ac:spMkLst>
            <pc:docMk/>
            <pc:sldMk cId="2800264547" sldId="791"/>
            <ac:spMk id="359" creationId="{27C88803-A498-43C8-8DE3-2F46D91A299E}"/>
          </ac:spMkLst>
        </pc:spChg>
        <pc:spChg chg="mod">
          <ac:chgData name="Guillaume Le Sourd" userId="9b1026a2-f5f3-4ff5-a134-95c6cfad9e16" providerId="ADAL" clId="{4A873FC5-6576-4C1F-ABA2-CAE9FCCA8324}" dt="2022-10-24T08:02:36.064" v="2618"/>
          <ac:spMkLst>
            <pc:docMk/>
            <pc:sldMk cId="2800264547" sldId="791"/>
            <ac:spMk id="360" creationId="{02E3C2AF-6661-4DDE-B64D-1DEB3B1B99D7}"/>
          </ac:spMkLst>
        </pc:spChg>
        <pc:spChg chg="mod">
          <ac:chgData name="Guillaume Le Sourd" userId="9b1026a2-f5f3-4ff5-a134-95c6cfad9e16" providerId="ADAL" clId="{4A873FC5-6576-4C1F-ABA2-CAE9FCCA8324}" dt="2022-10-24T08:02:36.064" v="2618"/>
          <ac:spMkLst>
            <pc:docMk/>
            <pc:sldMk cId="2800264547" sldId="791"/>
            <ac:spMk id="361" creationId="{3EE9BF40-4E68-4AE1-9F06-81249E15E999}"/>
          </ac:spMkLst>
        </pc:spChg>
        <pc:spChg chg="mod">
          <ac:chgData name="Guillaume Le Sourd" userId="9b1026a2-f5f3-4ff5-a134-95c6cfad9e16" providerId="ADAL" clId="{4A873FC5-6576-4C1F-ABA2-CAE9FCCA8324}" dt="2022-10-24T08:02:36.064" v="2618"/>
          <ac:spMkLst>
            <pc:docMk/>
            <pc:sldMk cId="2800264547" sldId="791"/>
            <ac:spMk id="362" creationId="{8324045A-7D50-4F10-8225-452E00E6CE85}"/>
          </ac:spMkLst>
        </pc:spChg>
        <pc:spChg chg="mod">
          <ac:chgData name="Guillaume Le Sourd" userId="9b1026a2-f5f3-4ff5-a134-95c6cfad9e16" providerId="ADAL" clId="{4A873FC5-6576-4C1F-ABA2-CAE9FCCA8324}" dt="2022-10-24T08:02:36.064" v="2618"/>
          <ac:spMkLst>
            <pc:docMk/>
            <pc:sldMk cId="2800264547" sldId="791"/>
            <ac:spMk id="363" creationId="{AA7D625F-A277-4CC2-8B88-1965FD15F565}"/>
          </ac:spMkLst>
        </pc:spChg>
        <pc:spChg chg="mod">
          <ac:chgData name="Guillaume Le Sourd" userId="9b1026a2-f5f3-4ff5-a134-95c6cfad9e16" providerId="ADAL" clId="{4A873FC5-6576-4C1F-ABA2-CAE9FCCA8324}" dt="2022-10-24T08:02:36.064" v="2618"/>
          <ac:spMkLst>
            <pc:docMk/>
            <pc:sldMk cId="2800264547" sldId="791"/>
            <ac:spMk id="364" creationId="{8DB9DC9D-3A50-4BDC-BC51-8955F7054C8B}"/>
          </ac:spMkLst>
        </pc:spChg>
        <pc:spChg chg="mod">
          <ac:chgData name="Guillaume Le Sourd" userId="9b1026a2-f5f3-4ff5-a134-95c6cfad9e16" providerId="ADAL" clId="{4A873FC5-6576-4C1F-ABA2-CAE9FCCA8324}" dt="2022-10-24T08:02:36.064" v="2618"/>
          <ac:spMkLst>
            <pc:docMk/>
            <pc:sldMk cId="2800264547" sldId="791"/>
            <ac:spMk id="365" creationId="{5FC143E6-461B-40D4-9546-EB7EB656AF89}"/>
          </ac:spMkLst>
        </pc:spChg>
        <pc:spChg chg="mod">
          <ac:chgData name="Guillaume Le Sourd" userId="9b1026a2-f5f3-4ff5-a134-95c6cfad9e16" providerId="ADAL" clId="{4A873FC5-6576-4C1F-ABA2-CAE9FCCA8324}" dt="2022-10-24T08:02:36.064" v="2618"/>
          <ac:spMkLst>
            <pc:docMk/>
            <pc:sldMk cId="2800264547" sldId="791"/>
            <ac:spMk id="366" creationId="{9A20C557-2F02-46C8-ABA9-9A5394775808}"/>
          </ac:spMkLst>
        </pc:spChg>
        <pc:spChg chg="mod">
          <ac:chgData name="Guillaume Le Sourd" userId="9b1026a2-f5f3-4ff5-a134-95c6cfad9e16" providerId="ADAL" clId="{4A873FC5-6576-4C1F-ABA2-CAE9FCCA8324}" dt="2022-10-24T08:02:36.064" v="2618"/>
          <ac:spMkLst>
            <pc:docMk/>
            <pc:sldMk cId="2800264547" sldId="791"/>
            <ac:spMk id="367" creationId="{F9BD1288-75AB-4BFE-B5B1-5128344F3959}"/>
          </ac:spMkLst>
        </pc:spChg>
        <pc:spChg chg="mod">
          <ac:chgData name="Guillaume Le Sourd" userId="9b1026a2-f5f3-4ff5-a134-95c6cfad9e16" providerId="ADAL" clId="{4A873FC5-6576-4C1F-ABA2-CAE9FCCA8324}" dt="2022-10-24T08:02:36.064" v="2618"/>
          <ac:spMkLst>
            <pc:docMk/>
            <pc:sldMk cId="2800264547" sldId="791"/>
            <ac:spMk id="368" creationId="{5DC5A797-18A6-4BD5-A6DD-67657148EC6D}"/>
          </ac:spMkLst>
        </pc:spChg>
        <pc:spChg chg="mod">
          <ac:chgData name="Guillaume Le Sourd" userId="9b1026a2-f5f3-4ff5-a134-95c6cfad9e16" providerId="ADAL" clId="{4A873FC5-6576-4C1F-ABA2-CAE9FCCA8324}" dt="2022-10-24T08:02:36.064" v="2618"/>
          <ac:spMkLst>
            <pc:docMk/>
            <pc:sldMk cId="2800264547" sldId="791"/>
            <ac:spMk id="369" creationId="{CA3EEEE2-11BC-4CC2-B6AA-A16A0853C2E6}"/>
          </ac:spMkLst>
        </pc:spChg>
        <pc:spChg chg="mod">
          <ac:chgData name="Guillaume Le Sourd" userId="9b1026a2-f5f3-4ff5-a134-95c6cfad9e16" providerId="ADAL" clId="{4A873FC5-6576-4C1F-ABA2-CAE9FCCA8324}" dt="2022-10-24T08:02:36.064" v="2618"/>
          <ac:spMkLst>
            <pc:docMk/>
            <pc:sldMk cId="2800264547" sldId="791"/>
            <ac:spMk id="370" creationId="{F6E46F8F-D20B-49E1-AF69-698316307093}"/>
          </ac:spMkLst>
        </pc:spChg>
        <pc:spChg chg="mod">
          <ac:chgData name="Guillaume Le Sourd" userId="9b1026a2-f5f3-4ff5-a134-95c6cfad9e16" providerId="ADAL" clId="{4A873FC5-6576-4C1F-ABA2-CAE9FCCA8324}" dt="2022-10-24T08:02:36.064" v="2618"/>
          <ac:spMkLst>
            <pc:docMk/>
            <pc:sldMk cId="2800264547" sldId="791"/>
            <ac:spMk id="371" creationId="{B9AFF05A-53A8-45B5-B33E-EE4F363A946F}"/>
          </ac:spMkLst>
        </pc:spChg>
        <pc:spChg chg="mod">
          <ac:chgData name="Guillaume Le Sourd" userId="9b1026a2-f5f3-4ff5-a134-95c6cfad9e16" providerId="ADAL" clId="{4A873FC5-6576-4C1F-ABA2-CAE9FCCA8324}" dt="2022-10-24T08:02:36.064" v="2618"/>
          <ac:spMkLst>
            <pc:docMk/>
            <pc:sldMk cId="2800264547" sldId="791"/>
            <ac:spMk id="372" creationId="{BF230F34-0271-4F12-8729-465CA521A0D4}"/>
          </ac:spMkLst>
        </pc:spChg>
        <pc:spChg chg="mod">
          <ac:chgData name="Guillaume Le Sourd" userId="9b1026a2-f5f3-4ff5-a134-95c6cfad9e16" providerId="ADAL" clId="{4A873FC5-6576-4C1F-ABA2-CAE9FCCA8324}" dt="2022-10-24T08:02:36.064" v="2618"/>
          <ac:spMkLst>
            <pc:docMk/>
            <pc:sldMk cId="2800264547" sldId="791"/>
            <ac:spMk id="373" creationId="{6114C1FF-586E-4039-AAB3-4C517F57ED15}"/>
          </ac:spMkLst>
        </pc:spChg>
        <pc:spChg chg="mod">
          <ac:chgData name="Guillaume Le Sourd" userId="9b1026a2-f5f3-4ff5-a134-95c6cfad9e16" providerId="ADAL" clId="{4A873FC5-6576-4C1F-ABA2-CAE9FCCA8324}" dt="2022-10-24T08:02:36.064" v="2618"/>
          <ac:spMkLst>
            <pc:docMk/>
            <pc:sldMk cId="2800264547" sldId="791"/>
            <ac:spMk id="374" creationId="{82B4C9F3-2773-4976-A30B-52B9781F0477}"/>
          </ac:spMkLst>
        </pc:spChg>
        <pc:spChg chg="mod">
          <ac:chgData name="Guillaume Le Sourd" userId="9b1026a2-f5f3-4ff5-a134-95c6cfad9e16" providerId="ADAL" clId="{4A873FC5-6576-4C1F-ABA2-CAE9FCCA8324}" dt="2022-10-24T08:02:36.064" v="2618"/>
          <ac:spMkLst>
            <pc:docMk/>
            <pc:sldMk cId="2800264547" sldId="791"/>
            <ac:spMk id="375" creationId="{722D9036-A47A-42C2-9ECA-4923AC8CF705}"/>
          </ac:spMkLst>
        </pc:spChg>
        <pc:spChg chg="mod">
          <ac:chgData name="Guillaume Le Sourd" userId="9b1026a2-f5f3-4ff5-a134-95c6cfad9e16" providerId="ADAL" clId="{4A873FC5-6576-4C1F-ABA2-CAE9FCCA8324}" dt="2022-10-24T08:02:36.064" v="2618"/>
          <ac:spMkLst>
            <pc:docMk/>
            <pc:sldMk cId="2800264547" sldId="791"/>
            <ac:spMk id="376" creationId="{1D478813-6BB6-4332-A84B-9C2F3E8089F4}"/>
          </ac:spMkLst>
        </pc:spChg>
        <pc:spChg chg="mod">
          <ac:chgData name="Guillaume Le Sourd" userId="9b1026a2-f5f3-4ff5-a134-95c6cfad9e16" providerId="ADAL" clId="{4A873FC5-6576-4C1F-ABA2-CAE9FCCA8324}" dt="2022-10-24T08:02:36.064" v="2618"/>
          <ac:spMkLst>
            <pc:docMk/>
            <pc:sldMk cId="2800264547" sldId="791"/>
            <ac:spMk id="377" creationId="{CC661C0D-5BCA-42B4-BC15-2C0DF30E37DE}"/>
          </ac:spMkLst>
        </pc:spChg>
        <pc:spChg chg="mod">
          <ac:chgData name="Guillaume Le Sourd" userId="9b1026a2-f5f3-4ff5-a134-95c6cfad9e16" providerId="ADAL" clId="{4A873FC5-6576-4C1F-ABA2-CAE9FCCA8324}" dt="2022-10-24T08:02:36.064" v="2618"/>
          <ac:spMkLst>
            <pc:docMk/>
            <pc:sldMk cId="2800264547" sldId="791"/>
            <ac:spMk id="378" creationId="{C616CA29-FE2B-4B0C-8002-3CFE37000488}"/>
          </ac:spMkLst>
        </pc:spChg>
        <pc:spChg chg="mod">
          <ac:chgData name="Guillaume Le Sourd" userId="9b1026a2-f5f3-4ff5-a134-95c6cfad9e16" providerId="ADAL" clId="{4A873FC5-6576-4C1F-ABA2-CAE9FCCA8324}" dt="2022-10-24T08:02:36.064" v="2618"/>
          <ac:spMkLst>
            <pc:docMk/>
            <pc:sldMk cId="2800264547" sldId="791"/>
            <ac:spMk id="379" creationId="{810CD8DD-500C-4E91-A75E-D8E12E81A3DA}"/>
          </ac:spMkLst>
        </pc:spChg>
        <pc:spChg chg="mod">
          <ac:chgData name="Guillaume Le Sourd" userId="9b1026a2-f5f3-4ff5-a134-95c6cfad9e16" providerId="ADAL" clId="{4A873FC5-6576-4C1F-ABA2-CAE9FCCA8324}" dt="2022-10-24T08:02:36.064" v="2618"/>
          <ac:spMkLst>
            <pc:docMk/>
            <pc:sldMk cId="2800264547" sldId="791"/>
            <ac:spMk id="380" creationId="{03421004-AC6F-4945-A9A3-AE0BC61E0410}"/>
          </ac:spMkLst>
        </pc:spChg>
        <pc:spChg chg="mod">
          <ac:chgData name="Guillaume Le Sourd" userId="9b1026a2-f5f3-4ff5-a134-95c6cfad9e16" providerId="ADAL" clId="{4A873FC5-6576-4C1F-ABA2-CAE9FCCA8324}" dt="2022-10-24T08:02:36.064" v="2618"/>
          <ac:spMkLst>
            <pc:docMk/>
            <pc:sldMk cId="2800264547" sldId="791"/>
            <ac:spMk id="381" creationId="{2BEEA7D3-4F92-433E-8D34-AAA7F3BBF368}"/>
          </ac:spMkLst>
        </pc:spChg>
        <pc:spChg chg="mod">
          <ac:chgData name="Guillaume Le Sourd" userId="9b1026a2-f5f3-4ff5-a134-95c6cfad9e16" providerId="ADAL" clId="{4A873FC5-6576-4C1F-ABA2-CAE9FCCA8324}" dt="2022-10-24T08:02:36.064" v="2618"/>
          <ac:spMkLst>
            <pc:docMk/>
            <pc:sldMk cId="2800264547" sldId="791"/>
            <ac:spMk id="382" creationId="{5C5BEAD8-7466-4A74-9BE1-19EC9355D001}"/>
          </ac:spMkLst>
        </pc:spChg>
        <pc:spChg chg="mod">
          <ac:chgData name="Guillaume Le Sourd" userId="9b1026a2-f5f3-4ff5-a134-95c6cfad9e16" providerId="ADAL" clId="{4A873FC5-6576-4C1F-ABA2-CAE9FCCA8324}" dt="2022-10-24T08:02:36.064" v="2618"/>
          <ac:spMkLst>
            <pc:docMk/>
            <pc:sldMk cId="2800264547" sldId="791"/>
            <ac:spMk id="383" creationId="{4A866559-601B-472A-9925-9D122EDAB0DF}"/>
          </ac:spMkLst>
        </pc:spChg>
        <pc:spChg chg="mod">
          <ac:chgData name="Guillaume Le Sourd" userId="9b1026a2-f5f3-4ff5-a134-95c6cfad9e16" providerId="ADAL" clId="{4A873FC5-6576-4C1F-ABA2-CAE9FCCA8324}" dt="2022-10-24T08:02:36.064" v="2618"/>
          <ac:spMkLst>
            <pc:docMk/>
            <pc:sldMk cId="2800264547" sldId="791"/>
            <ac:spMk id="384" creationId="{51918FC0-D25E-41BA-B0C3-9AD46581ECB7}"/>
          </ac:spMkLst>
        </pc:spChg>
        <pc:spChg chg="mod">
          <ac:chgData name="Guillaume Le Sourd" userId="9b1026a2-f5f3-4ff5-a134-95c6cfad9e16" providerId="ADAL" clId="{4A873FC5-6576-4C1F-ABA2-CAE9FCCA8324}" dt="2022-10-24T08:02:36.064" v="2618"/>
          <ac:spMkLst>
            <pc:docMk/>
            <pc:sldMk cId="2800264547" sldId="791"/>
            <ac:spMk id="385" creationId="{DFDF867F-F629-42FC-B77B-C3BC3D2D4533}"/>
          </ac:spMkLst>
        </pc:spChg>
        <pc:spChg chg="mod">
          <ac:chgData name="Guillaume Le Sourd" userId="9b1026a2-f5f3-4ff5-a134-95c6cfad9e16" providerId="ADAL" clId="{4A873FC5-6576-4C1F-ABA2-CAE9FCCA8324}" dt="2022-10-24T08:02:36.064" v="2618"/>
          <ac:spMkLst>
            <pc:docMk/>
            <pc:sldMk cId="2800264547" sldId="791"/>
            <ac:spMk id="386" creationId="{10D92A9B-9874-48E9-9ADD-A5570860130D}"/>
          </ac:spMkLst>
        </pc:spChg>
        <pc:spChg chg="mod">
          <ac:chgData name="Guillaume Le Sourd" userId="9b1026a2-f5f3-4ff5-a134-95c6cfad9e16" providerId="ADAL" clId="{4A873FC5-6576-4C1F-ABA2-CAE9FCCA8324}" dt="2022-10-24T08:02:36.064" v="2618"/>
          <ac:spMkLst>
            <pc:docMk/>
            <pc:sldMk cId="2800264547" sldId="791"/>
            <ac:spMk id="387" creationId="{CAF927F7-CC36-403D-BC02-943CD20DB127}"/>
          </ac:spMkLst>
        </pc:spChg>
        <pc:spChg chg="mod">
          <ac:chgData name="Guillaume Le Sourd" userId="9b1026a2-f5f3-4ff5-a134-95c6cfad9e16" providerId="ADAL" clId="{4A873FC5-6576-4C1F-ABA2-CAE9FCCA8324}" dt="2022-10-24T08:02:36.064" v="2618"/>
          <ac:spMkLst>
            <pc:docMk/>
            <pc:sldMk cId="2800264547" sldId="791"/>
            <ac:spMk id="388" creationId="{39FA5AFB-6026-4B43-833C-695D40A37F3B}"/>
          </ac:spMkLst>
        </pc:spChg>
        <pc:spChg chg="mod">
          <ac:chgData name="Guillaume Le Sourd" userId="9b1026a2-f5f3-4ff5-a134-95c6cfad9e16" providerId="ADAL" clId="{4A873FC5-6576-4C1F-ABA2-CAE9FCCA8324}" dt="2022-10-24T08:02:36.064" v="2618"/>
          <ac:spMkLst>
            <pc:docMk/>
            <pc:sldMk cId="2800264547" sldId="791"/>
            <ac:spMk id="389" creationId="{202C6A59-9331-444F-8A0C-D9C0FC99B62D}"/>
          </ac:spMkLst>
        </pc:spChg>
        <pc:spChg chg="mod">
          <ac:chgData name="Guillaume Le Sourd" userId="9b1026a2-f5f3-4ff5-a134-95c6cfad9e16" providerId="ADAL" clId="{4A873FC5-6576-4C1F-ABA2-CAE9FCCA8324}" dt="2022-10-24T08:02:44.149" v="2621"/>
          <ac:spMkLst>
            <pc:docMk/>
            <pc:sldMk cId="2800264547" sldId="791"/>
            <ac:spMk id="393" creationId="{6AFC3841-7DD9-4CE3-8A31-B35791C8C2A2}"/>
          </ac:spMkLst>
        </pc:spChg>
        <pc:spChg chg="mod">
          <ac:chgData name="Guillaume Le Sourd" userId="9b1026a2-f5f3-4ff5-a134-95c6cfad9e16" providerId="ADAL" clId="{4A873FC5-6576-4C1F-ABA2-CAE9FCCA8324}" dt="2022-10-24T08:02:44.149" v="2621"/>
          <ac:spMkLst>
            <pc:docMk/>
            <pc:sldMk cId="2800264547" sldId="791"/>
            <ac:spMk id="395" creationId="{27738045-5434-49A3-B49C-848909342CC8}"/>
          </ac:spMkLst>
        </pc:spChg>
        <pc:spChg chg="mod">
          <ac:chgData name="Guillaume Le Sourd" userId="9b1026a2-f5f3-4ff5-a134-95c6cfad9e16" providerId="ADAL" clId="{4A873FC5-6576-4C1F-ABA2-CAE9FCCA8324}" dt="2022-10-24T08:02:44.149" v="2621"/>
          <ac:spMkLst>
            <pc:docMk/>
            <pc:sldMk cId="2800264547" sldId="791"/>
            <ac:spMk id="396" creationId="{8C257A6E-99D7-4CB5-8979-ACF53F003ACD}"/>
          </ac:spMkLst>
        </pc:spChg>
        <pc:spChg chg="mod">
          <ac:chgData name="Guillaume Le Sourd" userId="9b1026a2-f5f3-4ff5-a134-95c6cfad9e16" providerId="ADAL" clId="{4A873FC5-6576-4C1F-ABA2-CAE9FCCA8324}" dt="2022-10-24T08:02:44.149" v="2621"/>
          <ac:spMkLst>
            <pc:docMk/>
            <pc:sldMk cId="2800264547" sldId="791"/>
            <ac:spMk id="397" creationId="{5E4F6B10-32A4-436F-8637-A26524AEBF8E}"/>
          </ac:spMkLst>
        </pc:spChg>
        <pc:spChg chg="mod">
          <ac:chgData name="Guillaume Le Sourd" userId="9b1026a2-f5f3-4ff5-a134-95c6cfad9e16" providerId="ADAL" clId="{4A873FC5-6576-4C1F-ABA2-CAE9FCCA8324}" dt="2022-10-24T08:02:44.149" v="2621"/>
          <ac:spMkLst>
            <pc:docMk/>
            <pc:sldMk cId="2800264547" sldId="791"/>
            <ac:spMk id="398" creationId="{DCD226DB-4CBA-4211-A14B-5852A741C2DD}"/>
          </ac:spMkLst>
        </pc:spChg>
        <pc:spChg chg="mod">
          <ac:chgData name="Guillaume Le Sourd" userId="9b1026a2-f5f3-4ff5-a134-95c6cfad9e16" providerId="ADAL" clId="{4A873FC5-6576-4C1F-ABA2-CAE9FCCA8324}" dt="2022-10-24T08:02:44.149" v="2621"/>
          <ac:spMkLst>
            <pc:docMk/>
            <pc:sldMk cId="2800264547" sldId="791"/>
            <ac:spMk id="399" creationId="{737A4F5E-9182-4DF5-93E9-69D398B2F555}"/>
          </ac:spMkLst>
        </pc:spChg>
        <pc:spChg chg="mod">
          <ac:chgData name="Guillaume Le Sourd" userId="9b1026a2-f5f3-4ff5-a134-95c6cfad9e16" providerId="ADAL" clId="{4A873FC5-6576-4C1F-ABA2-CAE9FCCA8324}" dt="2022-10-24T08:02:44.149" v="2621"/>
          <ac:spMkLst>
            <pc:docMk/>
            <pc:sldMk cId="2800264547" sldId="791"/>
            <ac:spMk id="400" creationId="{D4576E18-8580-4AD9-974F-CEA86893A213}"/>
          </ac:spMkLst>
        </pc:spChg>
        <pc:spChg chg="mod">
          <ac:chgData name="Guillaume Le Sourd" userId="9b1026a2-f5f3-4ff5-a134-95c6cfad9e16" providerId="ADAL" clId="{4A873FC5-6576-4C1F-ABA2-CAE9FCCA8324}" dt="2022-10-24T08:02:44.149" v="2621"/>
          <ac:spMkLst>
            <pc:docMk/>
            <pc:sldMk cId="2800264547" sldId="791"/>
            <ac:spMk id="401" creationId="{21749F65-ED94-4980-98BF-53983B2F036B}"/>
          </ac:spMkLst>
        </pc:spChg>
        <pc:spChg chg="mod">
          <ac:chgData name="Guillaume Le Sourd" userId="9b1026a2-f5f3-4ff5-a134-95c6cfad9e16" providerId="ADAL" clId="{4A873FC5-6576-4C1F-ABA2-CAE9FCCA8324}" dt="2022-10-24T08:02:44.149" v="2621"/>
          <ac:spMkLst>
            <pc:docMk/>
            <pc:sldMk cId="2800264547" sldId="791"/>
            <ac:spMk id="402" creationId="{55A0580F-5542-48CA-850D-32BB8EE2AD2F}"/>
          </ac:spMkLst>
        </pc:spChg>
        <pc:spChg chg="mod">
          <ac:chgData name="Guillaume Le Sourd" userId="9b1026a2-f5f3-4ff5-a134-95c6cfad9e16" providerId="ADAL" clId="{4A873FC5-6576-4C1F-ABA2-CAE9FCCA8324}" dt="2022-10-24T08:02:44.149" v="2621"/>
          <ac:spMkLst>
            <pc:docMk/>
            <pc:sldMk cId="2800264547" sldId="791"/>
            <ac:spMk id="403" creationId="{5345B21B-9282-4758-BBAF-22A6416ABF15}"/>
          </ac:spMkLst>
        </pc:spChg>
        <pc:spChg chg="mod">
          <ac:chgData name="Guillaume Le Sourd" userId="9b1026a2-f5f3-4ff5-a134-95c6cfad9e16" providerId="ADAL" clId="{4A873FC5-6576-4C1F-ABA2-CAE9FCCA8324}" dt="2022-10-24T08:02:44.149" v="2621"/>
          <ac:spMkLst>
            <pc:docMk/>
            <pc:sldMk cId="2800264547" sldId="791"/>
            <ac:spMk id="404" creationId="{CAD7DDC8-2C2C-48FB-86C2-B7CED8BB4DA5}"/>
          </ac:spMkLst>
        </pc:spChg>
        <pc:spChg chg="mod">
          <ac:chgData name="Guillaume Le Sourd" userId="9b1026a2-f5f3-4ff5-a134-95c6cfad9e16" providerId="ADAL" clId="{4A873FC5-6576-4C1F-ABA2-CAE9FCCA8324}" dt="2022-10-24T08:02:44.149" v="2621"/>
          <ac:spMkLst>
            <pc:docMk/>
            <pc:sldMk cId="2800264547" sldId="791"/>
            <ac:spMk id="405" creationId="{D29BDB1A-C1F2-499B-B58E-73FCBD5D7F05}"/>
          </ac:spMkLst>
        </pc:spChg>
        <pc:spChg chg="mod">
          <ac:chgData name="Guillaume Le Sourd" userId="9b1026a2-f5f3-4ff5-a134-95c6cfad9e16" providerId="ADAL" clId="{4A873FC5-6576-4C1F-ABA2-CAE9FCCA8324}" dt="2022-10-24T08:02:44.149" v="2621"/>
          <ac:spMkLst>
            <pc:docMk/>
            <pc:sldMk cId="2800264547" sldId="791"/>
            <ac:spMk id="406" creationId="{519BBF4A-F7BF-4CE4-A2BB-33A5F217339D}"/>
          </ac:spMkLst>
        </pc:spChg>
        <pc:spChg chg="mod">
          <ac:chgData name="Guillaume Le Sourd" userId="9b1026a2-f5f3-4ff5-a134-95c6cfad9e16" providerId="ADAL" clId="{4A873FC5-6576-4C1F-ABA2-CAE9FCCA8324}" dt="2022-10-24T08:02:44.149" v="2621"/>
          <ac:spMkLst>
            <pc:docMk/>
            <pc:sldMk cId="2800264547" sldId="791"/>
            <ac:spMk id="407" creationId="{C4EAF3AE-6186-42C3-A623-CF241891236B}"/>
          </ac:spMkLst>
        </pc:spChg>
        <pc:spChg chg="mod">
          <ac:chgData name="Guillaume Le Sourd" userId="9b1026a2-f5f3-4ff5-a134-95c6cfad9e16" providerId="ADAL" clId="{4A873FC5-6576-4C1F-ABA2-CAE9FCCA8324}" dt="2022-10-24T08:02:44.149" v="2621"/>
          <ac:spMkLst>
            <pc:docMk/>
            <pc:sldMk cId="2800264547" sldId="791"/>
            <ac:spMk id="408" creationId="{564BA149-ED0D-41D4-A457-0491394F74D0}"/>
          </ac:spMkLst>
        </pc:spChg>
        <pc:spChg chg="mod">
          <ac:chgData name="Guillaume Le Sourd" userId="9b1026a2-f5f3-4ff5-a134-95c6cfad9e16" providerId="ADAL" clId="{4A873FC5-6576-4C1F-ABA2-CAE9FCCA8324}" dt="2022-10-24T08:02:44.149" v="2621"/>
          <ac:spMkLst>
            <pc:docMk/>
            <pc:sldMk cId="2800264547" sldId="791"/>
            <ac:spMk id="409" creationId="{D3A3481C-9A2B-45F2-860F-273B9A55F03E}"/>
          </ac:spMkLst>
        </pc:spChg>
        <pc:spChg chg="mod">
          <ac:chgData name="Guillaume Le Sourd" userId="9b1026a2-f5f3-4ff5-a134-95c6cfad9e16" providerId="ADAL" clId="{4A873FC5-6576-4C1F-ABA2-CAE9FCCA8324}" dt="2022-10-24T08:02:44.149" v="2621"/>
          <ac:spMkLst>
            <pc:docMk/>
            <pc:sldMk cId="2800264547" sldId="791"/>
            <ac:spMk id="410" creationId="{30D1A835-C379-4E6E-82B3-E62E6E5206B6}"/>
          </ac:spMkLst>
        </pc:spChg>
        <pc:spChg chg="mod">
          <ac:chgData name="Guillaume Le Sourd" userId="9b1026a2-f5f3-4ff5-a134-95c6cfad9e16" providerId="ADAL" clId="{4A873FC5-6576-4C1F-ABA2-CAE9FCCA8324}" dt="2022-10-24T08:02:44.149" v="2621"/>
          <ac:spMkLst>
            <pc:docMk/>
            <pc:sldMk cId="2800264547" sldId="791"/>
            <ac:spMk id="411" creationId="{BC62EC48-FC83-41D7-850C-E3D495D97689}"/>
          </ac:spMkLst>
        </pc:spChg>
        <pc:spChg chg="mod">
          <ac:chgData name="Guillaume Le Sourd" userId="9b1026a2-f5f3-4ff5-a134-95c6cfad9e16" providerId="ADAL" clId="{4A873FC5-6576-4C1F-ABA2-CAE9FCCA8324}" dt="2022-10-24T08:02:44.149" v="2621"/>
          <ac:spMkLst>
            <pc:docMk/>
            <pc:sldMk cId="2800264547" sldId="791"/>
            <ac:spMk id="412" creationId="{404EC884-A0E6-4E3C-820D-92A5BA662590}"/>
          </ac:spMkLst>
        </pc:spChg>
        <pc:spChg chg="mod">
          <ac:chgData name="Guillaume Le Sourd" userId="9b1026a2-f5f3-4ff5-a134-95c6cfad9e16" providerId="ADAL" clId="{4A873FC5-6576-4C1F-ABA2-CAE9FCCA8324}" dt="2022-10-24T08:02:44.149" v="2621"/>
          <ac:spMkLst>
            <pc:docMk/>
            <pc:sldMk cId="2800264547" sldId="791"/>
            <ac:spMk id="413" creationId="{F5DF9F8D-0A8A-4FCD-B342-F8606C6AB595}"/>
          </ac:spMkLst>
        </pc:spChg>
        <pc:spChg chg="mod">
          <ac:chgData name="Guillaume Le Sourd" userId="9b1026a2-f5f3-4ff5-a134-95c6cfad9e16" providerId="ADAL" clId="{4A873FC5-6576-4C1F-ABA2-CAE9FCCA8324}" dt="2022-10-24T08:02:44.149" v="2621"/>
          <ac:spMkLst>
            <pc:docMk/>
            <pc:sldMk cId="2800264547" sldId="791"/>
            <ac:spMk id="414" creationId="{3C3AE14E-A448-441D-9BE6-8C9AC216C27C}"/>
          </ac:spMkLst>
        </pc:spChg>
        <pc:spChg chg="mod">
          <ac:chgData name="Guillaume Le Sourd" userId="9b1026a2-f5f3-4ff5-a134-95c6cfad9e16" providerId="ADAL" clId="{4A873FC5-6576-4C1F-ABA2-CAE9FCCA8324}" dt="2022-10-24T08:02:44.149" v="2621"/>
          <ac:spMkLst>
            <pc:docMk/>
            <pc:sldMk cId="2800264547" sldId="791"/>
            <ac:spMk id="415" creationId="{EA17ABBF-9A98-4CB1-BBC6-7F11EA57A4C1}"/>
          </ac:spMkLst>
        </pc:spChg>
        <pc:spChg chg="mod">
          <ac:chgData name="Guillaume Le Sourd" userId="9b1026a2-f5f3-4ff5-a134-95c6cfad9e16" providerId="ADAL" clId="{4A873FC5-6576-4C1F-ABA2-CAE9FCCA8324}" dt="2022-10-24T08:02:44.149" v="2621"/>
          <ac:spMkLst>
            <pc:docMk/>
            <pc:sldMk cId="2800264547" sldId="791"/>
            <ac:spMk id="416" creationId="{3955AA29-17D9-4B72-BC82-6EE8DB0F1640}"/>
          </ac:spMkLst>
        </pc:spChg>
        <pc:spChg chg="mod">
          <ac:chgData name="Guillaume Le Sourd" userId="9b1026a2-f5f3-4ff5-a134-95c6cfad9e16" providerId="ADAL" clId="{4A873FC5-6576-4C1F-ABA2-CAE9FCCA8324}" dt="2022-10-24T08:02:44.149" v="2621"/>
          <ac:spMkLst>
            <pc:docMk/>
            <pc:sldMk cId="2800264547" sldId="791"/>
            <ac:spMk id="417" creationId="{C1F606A4-4387-41EA-B502-C057132D0347}"/>
          </ac:spMkLst>
        </pc:spChg>
        <pc:spChg chg="mod">
          <ac:chgData name="Guillaume Le Sourd" userId="9b1026a2-f5f3-4ff5-a134-95c6cfad9e16" providerId="ADAL" clId="{4A873FC5-6576-4C1F-ABA2-CAE9FCCA8324}" dt="2022-10-24T08:02:44.149" v="2621"/>
          <ac:spMkLst>
            <pc:docMk/>
            <pc:sldMk cId="2800264547" sldId="791"/>
            <ac:spMk id="418" creationId="{CA4DD232-676C-4293-B1B3-75205FC6AC68}"/>
          </ac:spMkLst>
        </pc:spChg>
        <pc:spChg chg="mod">
          <ac:chgData name="Guillaume Le Sourd" userId="9b1026a2-f5f3-4ff5-a134-95c6cfad9e16" providerId="ADAL" clId="{4A873FC5-6576-4C1F-ABA2-CAE9FCCA8324}" dt="2022-10-24T08:02:44.149" v="2621"/>
          <ac:spMkLst>
            <pc:docMk/>
            <pc:sldMk cId="2800264547" sldId="791"/>
            <ac:spMk id="419" creationId="{D3CC39C8-7A7F-4DDB-9180-E7665CF16302}"/>
          </ac:spMkLst>
        </pc:spChg>
        <pc:spChg chg="mod">
          <ac:chgData name="Guillaume Le Sourd" userId="9b1026a2-f5f3-4ff5-a134-95c6cfad9e16" providerId="ADAL" clId="{4A873FC5-6576-4C1F-ABA2-CAE9FCCA8324}" dt="2022-10-24T08:02:44.149" v="2621"/>
          <ac:spMkLst>
            <pc:docMk/>
            <pc:sldMk cId="2800264547" sldId="791"/>
            <ac:spMk id="420" creationId="{5C9D2022-F306-4502-B2C3-972146BC08F2}"/>
          </ac:spMkLst>
        </pc:spChg>
        <pc:spChg chg="mod">
          <ac:chgData name="Guillaume Le Sourd" userId="9b1026a2-f5f3-4ff5-a134-95c6cfad9e16" providerId="ADAL" clId="{4A873FC5-6576-4C1F-ABA2-CAE9FCCA8324}" dt="2022-10-24T08:02:44.149" v="2621"/>
          <ac:spMkLst>
            <pc:docMk/>
            <pc:sldMk cId="2800264547" sldId="791"/>
            <ac:spMk id="421" creationId="{8F9F9614-B28E-444F-A13F-A54A4876491D}"/>
          </ac:spMkLst>
        </pc:spChg>
        <pc:spChg chg="mod">
          <ac:chgData name="Guillaume Le Sourd" userId="9b1026a2-f5f3-4ff5-a134-95c6cfad9e16" providerId="ADAL" clId="{4A873FC5-6576-4C1F-ABA2-CAE9FCCA8324}" dt="2022-10-24T08:02:44.149" v="2621"/>
          <ac:spMkLst>
            <pc:docMk/>
            <pc:sldMk cId="2800264547" sldId="791"/>
            <ac:spMk id="422" creationId="{53ED36D0-1032-4600-960C-AB7E40AA0AAB}"/>
          </ac:spMkLst>
        </pc:spChg>
        <pc:spChg chg="mod">
          <ac:chgData name="Guillaume Le Sourd" userId="9b1026a2-f5f3-4ff5-a134-95c6cfad9e16" providerId="ADAL" clId="{4A873FC5-6576-4C1F-ABA2-CAE9FCCA8324}" dt="2022-10-24T08:02:44.149" v="2621"/>
          <ac:spMkLst>
            <pc:docMk/>
            <pc:sldMk cId="2800264547" sldId="791"/>
            <ac:spMk id="423" creationId="{7752A58D-02CF-47B0-97C7-909F63403A8F}"/>
          </ac:spMkLst>
        </pc:spChg>
        <pc:spChg chg="mod">
          <ac:chgData name="Guillaume Le Sourd" userId="9b1026a2-f5f3-4ff5-a134-95c6cfad9e16" providerId="ADAL" clId="{4A873FC5-6576-4C1F-ABA2-CAE9FCCA8324}" dt="2022-10-24T08:02:44.149" v="2621"/>
          <ac:spMkLst>
            <pc:docMk/>
            <pc:sldMk cId="2800264547" sldId="791"/>
            <ac:spMk id="424" creationId="{8CA82ABD-65D5-414F-B333-331A78244D31}"/>
          </ac:spMkLst>
        </pc:spChg>
        <pc:spChg chg="mod">
          <ac:chgData name="Guillaume Le Sourd" userId="9b1026a2-f5f3-4ff5-a134-95c6cfad9e16" providerId="ADAL" clId="{4A873FC5-6576-4C1F-ABA2-CAE9FCCA8324}" dt="2022-10-24T08:02:44.149" v="2621"/>
          <ac:spMkLst>
            <pc:docMk/>
            <pc:sldMk cId="2800264547" sldId="791"/>
            <ac:spMk id="425" creationId="{FE8182B9-E8D7-45FD-85AD-9389DA19FA2D}"/>
          </ac:spMkLst>
        </pc:spChg>
        <pc:spChg chg="mod">
          <ac:chgData name="Guillaume Le Sourd" userId="9b1026a2-f5f3-4ff5-a134-95c6cfad9e16" providerId="ADAL" clId="{4A873FC5-6576-4C1F-ABA2-CAE9FCCA8324}" dt="2022-10-24T08:02:44.149" v="2621"/>
          <ac:spMkLst>
            <pc:docMk/>
            <pc:sldMk cId="2800264547" sldId="791"/>
            <ac:spMk id="426" creationId="{D46D6E68-00EA-4675-BE50-B8D2E3F9AFEA}"/>
          </ac:spMkLst>
        </pc:spChg>
        <pc:spChg chg="mod">
          <ac:chgData name="Guillaume Le Sourd" userId="9b1026a2-f5f3-4ff5-a134-95c6cfad9e16" providerId="ADAL" clId="{4A873FC5-6576-4C1F-ABA2-CAE9FCCA8324}" dt="2022-10-24T08:02:44.149" v="2621"/>
          <ac:spMkLst>
            <pc:docMk/>
            <pc:sldMk cId="2800264547" sldId="791"/>
            <ac:spMk id="427" creationId="{A4F35963-5777-4EA3-9078-08B0C720B53E}"/>
          </ac:spMkLst>
        </pc:spChg>
        <pc:spChg chg="mod">
          <ac:chgData name="Guillaume Le Sourd" userId="9b1026a2-f5f3-4ff5-a134-95c6cfad9e16" providerId="ADAL" clId="{4A873FC5-6576-4C1F-ABA2-CAE9FCCA8324}" dt="2022-10-24T08:02:44.149" v="2621"/>
          <ac:spMkLst>
            <pc:docMk/>
            <pc:sldMk cId="2800264547" sldId="791"/>
            <ac:spMk id="428" creationId="{9E340FFB-542E-49E8-A983-D27276A47BDB}"/>
          </ac:spMkLst>
        </pc:spChg>
        <pc:spChg chg="mod">
          <ac:chgData name="Guillaume Le Sourd" userId="9b1026a2-f5f3-4ff5-a134-95c6cfad9e16" providerId="ADAL" clId="{4A873FC5-6576-4C1F-ABA2-CAE9FCCA8324}" dt="2022-10-24T08:02:44.149" v="2621"/>
          <ac:spMkLst>
            <pc:docMk/>
            <pc:sldMk cId="2800264547" sldId="791"/>
            <ac:spMk id="429" creationId="{6976BA68-040E-4C7A-B089-771F4BC1A0B4}"/>
          </ac:spMkLst>
        </pc:spChg>
        <pc:spChg chg="mod">
          <ac:chgData name="Guillaume Le Sourd" userId="9b1026a2-f5f3-4ff5-a134-95c6cfad9e16" providerId="ADAL" clId="{4A873FC5-6576-4C1F-ABA2-CAE9FCCA8324}" dt="2022-10-24T08:02:44.149" v="2621"/>
          <ac:spMkLst>
            <pc:docMk/>
            <pc:sldMk cId="2800264547" sldId="791"/>
            <ac:spMk id="430" creationId="{E09F4B03-6285-4F51-8858-42D93719E42A}"/>
          </ac:spMkLst>
        </pc:spChg>
        <pc:spChg chg="mod">
          <ac:chgData name="Guillaume Le Sourd" userId="9b1026a2-f5f3-4ff5-a134-95c6cfad9e16" providerId="ADAL" clId="{4A873FC5-6576-4C1F-ABA2-CAE9FCCA8324}" dt="2022-10-24T08:02:44.149" v="2621"/>
          <ac:spMkLst>
            <pc:docMk/>
            <pc:sldMk cId="2800264547" sldId="791"/>
            <ac:spMk id="431" creationId="{C854A097-6E9E-410F-9FF5-1CC05F67EA14}"/>
          </ac:spMkLst>
        </pc:spChg>
        <pc:spChg chg="mod">
          <ac:chgData name="Guillaume Le Sourd" userId="9b1026a2-f5f3-4ff5-a134-95c6cfad9e16" providerId="ADAL" clId="{4A873FC5-6576-4C1F-ABA2-CAE9FCCA8324}" dt="2022-10-24T08:02:44.149" v="2621"/>
          <ac:spMkLst>
            <pc:docMk/>
            <pc:sldMk cId="2800264547" sldId="791"/>
            <ac:spMk id="432" creationId="{FC03A5F9-3D8A-44AF-B80A-F409D67B2D3C}"/>
          </ac:spMkLst>
        </pc:spChg>
        <pc:spChg chg="mod">
          <ac:chgData name="Guillaume Le Sourd" userId="9b1026a2-f5f3-4ff5-a134-95c6cfad9e16" providerId="ADAL" clId="{4A873FC5-6576-4C1F-ABA2-CAE9FCCA8324}" dt="2022-10-24T08:02:44.149" v="2621"/>
          <ac:spMkLst>
            <pc:docMk/>
            <pc:sldMk cId="2800264547" sldId="791"/>
            <ac:spMk id="433" creationId="{1DCC5D3F-710A-4726-A5B3-6B84B74F8E18}"/>
          </ac:spMkLst>
        </pc:spChg>
        <pc:spChg chg="mod">
          <ac:chgData name="Guillaume Le Sourd" userId="9b1026a2-f5f3-4ff5-a134-95c6cfad9e16" providerId="ADAL" clId="{4A873FC5-6576-4C1F-ABA2-CAE9FCCA8324}" dt="2022-10-24T08:02:44.149" v="2621"/>
          <ac:spMkLst>
            <pc:docMk/>
            <pc:sldMk cId="2800264547" sldId="791"/>
            <ac:spMk id="434" creationId="{A7F01E12-0869-4A58-9EF8-F0B64858F18B}"/>
          </ac:spMkLst>
        </pc:spChg>
        <pc:spChg chg="mod">
          <ac:chgData name="Guillaume Le Sourd" userId="9b1026a2-f5f3-4ff5-a134-95c6cfad9e16" providerId="ADAL" clId="{4A873FC5-6576-4C1F-ABA2-CAE9FCCA8324}" dt="2022-10-24T08:02:44.149" v="2621"/>
          <ac:spMkLst>
            <pc:docMk/>
            <pc:sldMk cId="2800264547" sldId="791"/>
            <ac:spMk id="435" creationId="{E4D3B46D-F8A3-459D-87C1-1475174B73D0}"/>
          </ac:spMkLst>
        </pc:spChg>
        <pc:spChg chg="mod">
          <ac:chgData name="Guillaume Le Sourd" userId="9b1026a2-f5f3-4ff5-a134-95c6cfad9e16" providerId="ADAL" clId="{4A873FC5-6576-4C1F-ABA2-CAE9FCCA8324}" dt="2022-10-24T08:02:44.149" v="2621"/>
          <ac:spMkLst>
            <pc:docMk/>
            <pc:sldMk cId="2800264547" sldId="791"/>
            <ac:spMk id="436" creationId="{E9C5EB98-E150-44BC-A880-1D09DDD612CF}"/>
          </ac:spMkLst>
        </pc:spChg>
        <pc:spChg chg="mod">
          <ac:chgData name="Guillaume Le Sourd" userId="9b1026a2-f5f3-4ff5-a134-95c6cfad9e16" providerId="ADAL" clId="{4A873FC5-6576-4C1F-ABA2-CAE9FCCA8324}" dt="2022-10-24T08:02:44.149" v="2621"/>
          <ac:spMkLst>
            <pc:docMk/>
            <pc:sldMk cId="2800264547" sldId="791"/>
            <ac:spMk id="437" creationId="{0669BF21-55F8-4B02-88ED-338712B2F628}"/>
          </ac:spMkLst>
        </pc:spChg>
        <pc:spChg chg="mod">
          <ac:chgData name="Guillaume Le Sourd" userId="9b1026a2-f5f3-4ff5-a134-95c6cfad9e16" providerId="ADAL" clId="{4A873FC5-6576-4C1F-ABA2-CAE9FCCA8324}" dt="2022-10-24T08:02:44.149" v="2621"/>
          <ac:spMkLst>
            <pc:docMk/>
            <pc:sldMk cId="2800264547" sldId="791"/>
            <ac:spMk id="438" creationId="{AF8291C0-A57D-4F84-B4C4-72B30F6D8E61}"/>
          </ac:spMkLst>
        </pc:spChg>
        <pc:spChg chg="mod">
          <ac:chgData name="Guillaume Le Sourd" userId="9b1026a2-f5f3-4ff5-a134-95c6cfad9e16" providerId="ADAL" clId="{4A873FC5-6576-4C1F-ABA2-CAE9FCCA8324}" dt="2022-10-24T08:02:44.149" v="2621"/>
          <ac:spMkLst>
            <pc:docMk/>
            <pc:sldMk cId="2800264547" sldId="791"/>
            <ac:spMk id="439" creationId="{55F30582-75D3-4F37-9282-96F19DE43A05}"/>
          </ac:spMkLst>
        </pc:spChg>
        <pc:spChg chg="mod">
          <ac:chgData name="Guillaume Le Sourd" userId="9b1026a2-f5f3-4ff5-a134-95c6cfad9e16" providerId="ADAL" clId="{4A873FC5-6576-4C1F-ABA2-CAE9FCCA8324}" dt="2022-10-24T08:02:44.149" v="2621"/>
          <ac:spMkLst>
            <pc:docMk/>
            <pc:sldMk cId="2800264547" sldId="791"/>
            <ac:spMk id="440" creationId="{D993C9D8-9F6C-4279-8351-BBD7DDB1039C}"/>
          </ac:spMkLst>
        </pc:spChg>
        <pc:spChg chg="mod">
          <ac:chgData name="Guillaume Le Sourd" userId="9b1026a2-f5f3-4ff5-a134-95c6cfad9e16" providerId="ADAL" clId="{4A873FC5-6576-4C1F-ABA2-CAE9FCCA8324}" dt="2022-10-24T08:02:44.149" v="2621"/>
          <ac:spMkLst>
            <pc:docMk/>
            <pc:sldMk cId="2800264547" sldId="791"/>
            <ac:spMk id="441" creationId="{18CAEEAB-AA31-47AF-926A-7EBE14847771}"/>
          </ac:spMkLst>
        </pc:spChg>
        <pc:spChg chg="mod">
          <ac:chgData name="Guillaume Le Sourd" userId="9b1026a2-f5f3-4ff5-a134-95c6cfad9e16" providerId="ADAL" clId="{4A873FC5-6576-4C1F-ABA2-CAE9FCCA8324}" dt="2022-10-24T08:02:44.149" v="2621"/>
          <ac:spMkLst>
            <pc:docMk/>
            <pc:sldMk cId="2800264547" sldId="791"/>
            <ac:spMk id="442" creationId="{F48FD3E5-2447-459C-A743-ABEDC64543E7}"/>
          </ac:spMkLst>
        </pc:spChg>
        <pc:spChg chg="mod">
          <ac:chgData name="Guillaume Le Sourd" userId="9b1026a2-f5f3-4ff5-a134-95c6cfad9e16" providerId="ADAL" clId="{4A873FC5-6576-4C1F-ABA2-CAE9FCCA8324}" dt="2022-10-24T08:02:44.149" v="2621"/>
          <ac:spMkLst>
            <pc:docMk/>
            <pc:sldMk cId="2800264547" sldId="791"/>
            <ac:spMk id="443" creationId="{9CF5A5EF-C915-4337-BC00-83550262F681}"/>
          </ac:spMkLst>
        </pc:spChg>
        <pc:spChg chg="mod">
          <ac:chgData name="Guillaume Le Sourd" userId="9b1026a2-f5f3-4ff5-a134-95c6cfad9e16" providerId="ADAL" clId="{4A873FC5-6576-4C1F-ABA2-CAE9FCCA8324}" dt="2022-10-24T08:02:44.149" v="2621"/>
          <ac:spMkLst>
            <pc:docMk/>
            <pc:sldMk cId="2800264547" sldId="791"/>
            <ac:spMk id="444" creationId="{A38BE1F5-5B99-46A9-A57A-09BD9DB18CD7}"/>
          </ac:spMkLst>
        </pc:spChg>
        <pc:spChg chg="mod">
          <ac:chgData name="Guillaume Le Sourd" userId="9b1026a2-f5f3-4ff5-a134-95c6cfad9e16" providerId="ADAL" clId="{4A873FC5-6576-4C1F-ABA2-CAE9FCCA8324}" dt="2022-10-24T08:02:44.149" v="2621"/>
          <ac:spMkLst>
            <pc:docMk/>
            <pc:sldMk cId="2800264547" sldId="791"/>
            <ac:spMk id="445" creationId="{44CF06BC-32A2-4F1A-9504-A8C447EDDFA9}"/>
          </ac:spMkLst>
        </pc:spChg>
        <pc:spChg chg="mod">
          <ac:chgData name="Guillaume Le Sourd" userId="9b1026a2-f5f3-4ff5-a134-95c6cfad9e16" providerId="ADAL" clId="{4A873FC5-6576-4C1F-ABA2-CAE9FCCA8324}" dt="2022-10-24T08:02:44.149" v="2621"/>
          <ac:spMkLst>
            <pc:docMk/>
            <pc:sldMk cId="2800264547" sldId="791"/>
            <ac:spMk id="446" creationId="{6CE6A1D8-2EC9-4446-A8B4-5FE07C867F13}"/>
          </ac:spMkLst>
        </pc:spChg>
        <pc:spChg chg="mod">
          <ac:chgData name="Guillaume Le Sourd" userId="9b1026a2-f5f3-4ff5-a134-95c6cfad9e16" providerId="ADAL" clId="{4A873FC5-6576-4C1F-ABA2-CAE9FCCA8324}" dt="2022-10-24T08:02:44.149" v="2621"/>
          <ac:spMkLst>
            <pc:docMk/>
            <pc:sldMk cId="2800264547" sldId="791"/>
            <ac:spMk id="447" creationId="{54DD5FBE-2B21-41F8-91B7-1D77F5E7B5C3}"/>
          </ac:spMkLst>
        </pc:spChg>
        <pc:spChg chg="mod">
          <ac:chgData name="Guillaume Le Sourd" userId="9b1026a2-f5f3-4ff5-a134-95c6cfad9e16" providerId="ADAL" clId="{4A873FC5-6576-4C1F-ABA2-CAE9FCCA8324}" dt="2022-10-24T08:02:44.149" v="2621"/>
          <ac:spMkLst>
            <pc:docMk/>
            <pc:sldMk cId="2800264547" sldId="791"/>
            <ac:spMk id="448" creationId="{53B519D0-9180-41D1-861A-2C59419DDEF4}"/>
          </ac:spMkLst>
        </pc:spChg>
        <pc:spChg chg="mod">
          <ac:chgData name="Guillaume Le Sourd" userId="9b1026a2-f5f3-4ff5-a134-95c6cfad9e16" providerId="ADAL" clId="{4A873FC5-6576-4C1F-ABA2-CAE9FCCA8324}" dt="2022-10-24T08:02:44.149" v="2621"/>
          <ac:spMkLst>
            <pc:docMk/>
            <pc:sldMk cId="2800264547" sldId="791"/>
            <ac:spMk id="449" creationId="{B592F7AB-92E9-49FE-B0F1-611BD4C04F11}"/>
          </ac:spMkLst>
        </pc:spChg>
        <pc:spChg chg="mod">
          <ac:chgData name="Guillaume Le Sourd" userId="9b1026a2-f5f3-4ff5-a134-95c6cfad9e16" providerId="ADAL" clId="{4A873FC5-6576-4C1F-ABA2-CAE9FCCA8324}" dt="2022-10-24T08:02:44.149" v="2621"/>
          <ac:spMkLst>
            <pc:docMk/>
            <pc:sldMk cId="2800264547" sldId="791"/>
            <ac:spMk id="450" creationId="{F8F10438-E4ED-4156-93C3-69935BF38C15}"/>
          </ac:spMkLst>
        </pc:spChg>
        <pc:spChg chg="mod">
          <ac:chgData name="Guillaume Le Sourd" userId="9b1026a2-f5f3-4ff5-a134-95c6cfad9e16" providerId="ADAL" clId="{4A873FC5-6576-4C1F-ABA2-CAE9FCCA8324}" dt="2022-10-24T08:02:44.149" v="2621"/>
          <ac:spMkLst>
            <pc:docMk/>
            <pc:sldMk cId="2800264547" sldId="791"/>
            <ac:spMk id="451" creationId="{4FD86559-2AC3-49F1-996A-6206895EDAE5}"/>
          </ac:spMkLst>
        </pc:spChg>
        <pc:spChg chg="mod">
          <ac:chgData name="Guillaume Le Sourd" userId="9b1026a2-f5f3-4ff5-a134-95c6cfad9e16" providerId="ADAL" clId="{4A873FC5-6576-4C1F-ABA2-CAE9FCCA8324}" dt="2022-10-24T08:02:44.149" v="2621"/>
          <ac:spMkLst>
            <pc:docMk/>
            <pc:sldMk cId="2800264547" sldId="791"/>
            <ac:spMk id="452" creationId="{F69DFA7F-9057-48A7-8B80-174106507F3D}"/>
          </ac:spMkLst>
        </pc:spChg>
        <pc:spChg chg="mod">
          <ac:chgData name="Guillaume Le Sourd" userId="9b1026a2-f5f3-4ff5-a134-95c6cfad9e16" providerId="ADAL" clId="{4A873FC5-6576-4C1F-ABA2-CAE9FCCA8324}" dt="2022-10-24T08:02:44.149" v="2621"/>
          <ac:spMkLst>
            <pc:docMk/>
            <pc:sldMk cId="2800264547" sldId="791"/>
            <ac:spMk id="453" creationId="{240C8B86-A02F-4270-B809-B16DFB612B4D}"/>
          </ac:spMkLst>
        </pc:spChg>
        <pc:spChg chg="mod">
          <ac:chgData name="Guillaume Le Sourd" userId="9b1026a2-f5f3-4ff5-a134-95c6cfad9e16" providerId="ADAL" clId="{4A873FC5-6576-4C1F-ABA2-CAE9FCCA8324}" dt="2022-10-24T08:02:44.149" v="2621"/>
          <ac:spMkLst>
            <pc:docMk/>
            <pc:sldMk cId="2800264547" sldId="791"/>
            <ac:spMk id="454" creationId="{7AA53C3B-2ABE-422A-BC1F-A5B5702BDD6A}"/>
          </ac:spMkLst>
        </pc:spChg>
        <pc:spChg chg="mod">
          <ac:chgData name="Guillaume Le Sourd" userId="9b1026a2-f5f3-4ff5-a134-95c6cfad9e16" providerId="ADAL" clId="{4A873FC5-6576-4C1F-ABA2-CAE9FCCA8324}" dt="2022-10-24T08:02:44.149" v="2621"/>
          <ac:spMkLst>
            <pc:docMk/>
            <pc:sldMk cId="2800264547" sldId="791"/>
            <ac:spMk id="455" creationId="{F81EA2D4-F629-4BDF-A169-941C231A3044}"/>
          </ac:spMkLst>
        </pc:spChg>
        <pc:spChg chg="mod">
          <ac:chgData name="Guillaume Le Sourd" userId="9b1026a2-f5f3-4ff5-a134-95c6cfad9e16" providerId="ADAL" clId="{4A873FC5-6576-4C1F-ABA2-CAE9FCCA8324}" dt="2022-10-24T08:02:44.149" v="2621"/>
          <ac:spMkLst>
            <pc:docMk/>
            <pc:sldMk cId="2800264547" sldId="791"/>
            <ac:spMk id="456" creationId="{C2F8FAA4-9580-4D11-B6EF-3F5E6762863F}"/>
          </ac:spMkLst>
        </pc:spChg>
        <pc:spChg chg="mod">
          <ac:chgData name="Guillaume Le Sourd" userId="9b1026a2-f5f3-4ff5-a134-95c6cfad9e16" providerId="ADAL" clId="{4A873FC5-6576-4C1F-ABA2-CAE9FCCA8324}" dt="2022-10-24T08:02:44.149" v="2621"/>
          <ac:spMkLst>
            <pc:docMk/>
            <pc:sldMk cId="2800264547" sldId="791"/>
            <ac:spMk id="457" creationId="{2110C4F8-C66A-49BD-A5D1-645FAA416884}"/>
          </ac:spMkLst>
        </pc:spChg>
        <pc:spChg chg="mod">
          <ac:chgData name="Guillaume Le Sourd" userId="9b1026a2-f5f3-4ff5-a134-95c6cfad9e16" providerId="ADAL" clId="{4A873FC5-6576-4C1F-ABA2-CAE9FCCA8324}" dt="2022-10-24T08:02:44.149" v="2621"/>
          <ac:spMkLst>
            <pc:docMk/>
            <pc:sldMk cId="2800264547" sldId="791"/>
            <ac:spMk id="458" creationId="{A8B469DC-8360-4502-B191-F06281B89F43}"/>
          </ac:spMkLst>
        </pc:spChg>
        <pc:spChg chg="mod">
          <ac:chgData name="Guillaume Le Sourd" userId="9b1026a2-f5f3-4ff5-a134-95c6cfad9e16" providerId="ADAL" clId="{4A873FC5-6576-4C1F-ABA2-CAE9FCCA8324}" dt="2022-10-24T08:02:44.149" v="2621"/>
          <ac:spMkLst>
            <pc:docMk/>
            <pc:sldMk cId="2800264547" sldId="791"/>
            <ac:spMk id="459" creationId="{7BC1DDC3-ED1E-4D4A-9055-346AC7EE504E}"/>
          </ac:spMkLst>
        </pc:spChg>
        <pc:spChg chg="mod">
          <ac:chgData name="Guillaume Le Sourd" userId="9b1026a2-f5f3-4ff5-a134-95c6cfad9e16" providerId="ADAL" clId="{4A873FC5-6576-4C1F-ABA2-CAE9FCCA8324}" dt="2022-10-24T08:02:44.149" v="2621"/>
          <ac:spMkLst>
            <pc:docMk/>
            <pc:sldMk cId="2800264547" sldId="791"/>
            <ac:spMk id="460" creationId="{913D7918-284B-4FDD-A399-9D136EFFA7A4}"/>
          </ac:spMkLst>
        </pc:spChg>
        <pc:spChg chg="mod">
          <ac:chgData name="Guillaume Le Sourd" userId="9b1026a2-f5f3-4ff5-a134-95c6cfad9e16" providerId="ADAL" clId="{4A873FC5-6576-4C1F-ABA2-CAE9FCCA8324}" dt="2022-10-24T08:02:44.149" v="2621"/>
          <ac:spMkLst>
            <pc:docMk/>
            <pc:sldMk cId="2800264547" sldId="791"/>
            <ac:spMk id="461" creationId="{809B6D3A-5DF4-479E-873F-229CBA45CCAE}"/>
          </ac:spMkLst>
        </pc:spChg>
        <pc:spChg chg="mod">
          <ac:chgData name="Guillaume Le Sourd" userId="9b1026a2-f5f3-4ff5-a134-95c6cfad9e16" providerId="ADAL" clId="{4A873FC5-6576-4C1F-ABA2-CAE9FCCA8324}" dt="2022-10-24T08:02:44.149" v="2621"/>
          <ac:spMkLst>
            <pc:docMk/>
            <pc:sldMk cId="2800264547" sldId="791"/>
            <ac:spMk id="462" creationId="{4F957DC2-9D6D-482A-9264-0C742409D20E}"/>
          </ac:spMkLst>
        </pc:spChg>
        <pc:spChg chg="mod">
          <ac:chgData name="Guillaume Le Sourd" userId="9b1026a2-f5f3-4ff5-a134-95c6cfad9e16" providerId="ADAL" clId="{4A873FC5-6576-4C1F-ABA2-CAE9FCCA8324}" dt="2022-10-24T08:02:44.149" v="2621"/>
          <ac:spMkLst>
            <pc:docMk/>
            <pc:sldMk cId="2800264547" sldId="791"/>
            <ac:spMk id="463" creationId="{C1EA28BF-EAB4-44EB-AD8D-4964695DF092}"/>
          </ac:spMkLst>
        </pc:spChg>
        <pc:spChg chg="mod">
          <ac:chgData name="Guillaume Le Sourd" userId="9b1026a2-f5f3-4ff5-a134-95c6cfad9e16" providerId="ADAL" clId="{4A873FC5-6576-4C1F-ABA2-CAE9FCCA8324}" dt="2022-10-24T08:02:44.149" v="2621"/>
          <ac:spMkLst>
            <pc:docMk/>
            <pc:sldMk cId="2800264547" sldId="791"/>
            <ac:spMk id="464" creationId="{1BA552A3-76FF-44E1-846E-124C15B0D84E}"/>
          </ac:spMkLst>
        </pc:spChg>
        <pc:spChg chg="mod">
          <ac:chgData name="Guillaume Le Sourd" userId="9b1026a2-f5f3-4ff5-a134-95c6cfad9e16" providerId="ADAL" clId="{4A873FC5-6576-4C1F-ABA2-CAE9FCCA8324}" dt="2022-10-24T08:02:44.149" v="2621"/>
          <ac:spMkLst>
            <pc:docMk/>
            <pc:sldMk cId="2800264547" sldId="791"/>
            <ac:spMk id="465" creationId="{97595C33-277B-4ACB-BBD8-B3D2C46104F1}"/>
          </ac:spMkLst>
        </pc:spChg>
        <pc:spChg chg="mod">
          <ac:chgData name="Guillaume Le Sourd" userId="9b1026a2-f5f3-4ff5-a134-95c6cfad9e16" providerId="ADAL" clId="{4A873FC5-6576-4C1F-ABA2-CAE9FCCA8324}" dt="2022-10-24T08:02:44.149" v="2621"/>
          <ac:spMkLst>
            <pc:docMk/>
            <pc:sldMk cId="2800264547" sldId="791"/>
            <ac:spMk id="466" creationId="{5BA06940-2C42-4C88-81CA-A18A01B04A8E}"/>
          </ac:spMkLst>
        </pc:spChg>
        <pc:spChg chg="mod">
          <ac:chgData name="Guillaume Le Sourd" userId="9b1026a2-f5f3-4ff5-a134-95c6cfad9e16" providerId="ADAL" clId="{4A873FC5-6576-4C1F-ABA2-CAE9FCCA8324}" dt="2022-10-24T08:02:44.149" v="2621"/>
          <ac:spMkLst>
            <pc:docMk/>
            <pc:sldMk cId="2800264547" sldId="791"/>
            <ac:spMk id="467" creationId="{150F9EE9-C424-4802-A3E2-D78DA4E8A606}"/>
          </ac:spMkLst>
        </pc:spChg>
        <pc:spChg chg="mod">
          <ac:chgData name="Guillaume Le Sourd" userId="9b1026a2-f5f3-4ff5-a134-95c6cfad9e16" providerId="ADAL" clId="{4A873FC5-6576-4C1F-ABA2-CAE9FCCA8324}" dt="2022-10-24T08:02:44.149" v="2621"/>
          <ac:spMkLst>
            <pc:docMk/>
            <pc:sldMk cId="2800264547" sldId="791"/>
            <ac:spMk id="468" creationId="{39212AF0-7771-410B-9B56-C3D7328E6C87}"/>
          </ac:spMkLst>
        </pc:spChg>
        <pc:spChg chg="mod">
          <ac:chgData name="Guillaume Le Sourd" userId="9b1026a2-f5f3-4ff5-a134-95c6cfad9e16" providerId="ADAL" clId="{4A873FC5-6576-4C1F-ABA2-CAE9FCCA8324}" dt="2022-10-24T08:02:44.149" v="2621"/>
          <ac:spMkLst>
            <pc:docMk/>
            <pc:sldMk cId="2800264547" sldId="791"/>
            <ac:spMk id="469" creationId="{F87AC1CD-C986-4F27-9E2C-BE846DD1B13A}"/>
          </ac:spMkLst>
        </pc:spChg>
        <pc:spChg chg="mod">
          <ac:chgData name="Guillaume Le Sourd" userId="9b1026a2-f5f3-4ff5-a134-95c6cfad9e16" providerId="ADAL" clId="{4A873FC5-6576-4C1F-ABA2-CAE9FCCA8324}" dt="2022-10-24T08:02:44.149" v="2621"/>
          <ac:spMkLst>
            <pc:docMk/>
            <pc:sldMk cId="2800264547" sldId="791"/>
            <ac:spMk id="470" creationId="{225E549E-6DE1-4996-B068-CF237EE635DB}"/>
          </ac:spMkLst>
        </pc:spChg>
        <pc:spChg chg="mod">
          <ac:chgData name="Guillaume Le Sourd" userId="9b1026a2-f5f3-4ff5-a134-95c6cfad9e16" providerId="ADAL" clId="{4A873FC5-6576-4C1F-ABA2-CAE9FCCA8324}" dt="2022-10-24T08:02:44.149" v="2621"/>
          <ac:spMkLst>
            <pc:docMk/>
            <pc:sldMk cId="2800264547" sldId="791"/>
            <ac:spMk id="471" creationId="{FBCA73F3-621F-47F2-B1C7-6603598AB758}"/>
          </ac:spMkLst>
        </pc:spChg>
        <pc:spChg chg="mod">
          <ac:chgData name="Guillaume Le Sourd" userId="9b1026a2-f5f3-4ff5-a134-95c6cfad9e16" providerId="ADAL" clId="{4A873FC5-6576-4C1F-ABA2-CAE9FCCA8324}" dt="2022-10-24T08:02:44.149" v="2621"/>
          <ac:spMkLst>
            <pc:docMk/>
            <pc:sldMk cId="2800264547" sldId="791"/>
            <ac:spMk id="472" creationId="{B36C2589-24A6-4EAC-BE90-89BD2ECA9344}"/>
          </ac:spMkLst>
        </pc:spChg>
        <pc:spChg chg="mod">
          <ac:chgData name="Guillaume Le Sourd" userId="9b1026a2-f5f3-4ff5-a134-95c6cfad9e16" providerId="ADAL" clId="{4A873FC5-6576-4C1F-ABA2-CAE9FCCA8324}" dt="2022-10-24T08:02:44.149" v="2621"/>
          <ac:spMkLst>
            <pc:docMk/>
            <pc:sldMk cId="2800264547" sldId="791"/>
            <ac:spMk id="473" creationId="{E1C63364-3867-4AF2-ADD7-4536EE79DD03}"/>
          </ac:spMkLst>
        </pc:spChg>
        <pc:spChg chg="mod">
          <ac:chgData name="Guillaume Le Sourd" userId="9b1026a2-f5f3-4ff5-a134-95c6cfad9e16" providerId="ADAL" clId="{4A873FC5-6576-4C1F-ABA2-CAE9FCCA8324}" dt="2022-10-24T08:02:44.149" v="2621"/>
          <ac:spMkLst>
            <pc:docMk/>
            <pc:sldMk cId="2800264547" sldId="791"/>
            <ac:spMk id="474" creationId="{B12D52A8-9EA9-4426-AC28-ECD92104A8F6}"/>
          </ac:spMkLst>
        </pc:spChg>
        <pc:spChg chg="mod">
          <ac:chgData name="Guillaume Le Sourd" userId="9b1026a2-f5f3-4ff5-a134-95c6cfad9e16" providerId="ADAL" clId="{4A873FC5-6576-4C1F-ABA2-CAE9FCCA8324}" dt="2022-10-24T08:02:44.149" v="2621"/>
          <ac:spMkLst>
            <pc:docMk/>
            <pc:sldMk cId="2800264547" sldId="791"/>
            <ac:spMk id="475" creationId="{B6FA5D0F-F087-4599-8C09-33055D840520}"/>
          </ac:spMkLst>
        </pc:spChg>
        <pc:spChg chg="mod">
          <ac:chgData name="Guillaume Le Sourd" userId="9b1026a2-f5f3-4ff5-a134-95c6cfad9e16" providerId="ADAL" clId="{4A873FC5-6576-4C1F-ABA2-CAE9FCCA8324}" dt="2022-10-24T08:02:44.149" v="2621"/>
          <ac:spMkLst>
            <pc:docMk/>
            <pc:sldMk cId="2800264547" sldId="791"/>
            <ac:spMk id="476" creationId="{2A1105EC-8B5C-4B16-94BF-5FAC6EB5ADA2}"/>
          </ac:spMkLst>
        </pc:spChg>
        <pc:spChg chg="mod">
          <ac:chgData name="Guillaume Le Sourd" userId="9b1026a2-f5f3-4ff5-a134-95c6cfad9e16" providerId="ADAL" clId="{4A873FC5-6576-4C1F-ABA2-CAE9FCCA8324}" dt="2022-10-24T08:02:44.149" v="2621"/>
          <ac:spMkLst>
            <pc:docMk/>
            <pc:sldMk cId="2800264547" sldId="791"/>
            <ac:spMk id="477" creationId="{E01E303C-7B84-47E3-AD89-13883C781300}"/>
          </ac:spMkLst>
        </pc:spChg>
        <pc:spChg chg="mod">
          <ac:chgData name="Guillaume Le Sourd" userId="9b1026a2-f5f3-4ff5-a134-95c6cfad9e16" providerId="ADAL" clId="{4A873FC5-6576-4C1F-ABA2-CAE9FCCA8324}" dt="2022-10-24T08:02:44.149" v="2621"/>
          <ac:spMkLst>
            <pc:docMk/>
            <pc:sldMk cId="2800264547" sldId="791"/>
            <ac:spMk id="478" creationId="{D87BAA90-820C-4AD5-AB9D-D9ABE16030F0}"/>
          </ac:spMkLst>
        </pc:spChg>
        <pc:spChg chg="mod">
          <ac:chgData name="Guillaume Le Sourd" userId="9b1026a2-f5f3-4ff5-a134-95c6cfad9e16" providerId="ADAL" clId="{4A873FC5-6576-4C1F-ABA2-CAE9FCCA8324}" dt="2022-10-24T08:02:44.149" v="2621"/>
          <ac:spMkLst>
            <pc:docMk/>
            <pc:sldMk cId="2800264547" sldId="791"/>
            <ac:spMk id="479" creationId="{33C15C80-F006-4C8F-87D9-C00975AF82BD}"/>
          </ac:spMkLst>
        </pc:spChg>
        <pc:spChg chg="mod">
          <ac:chgData name="Guillaume Le Sourd" userId="9b1026a2-f5f3-4ff5-a134-95c6cfad9e16" providerId="ADAL" clId="{4A873FC5-6576-4C1F-ABA2-CAE9FCCA8324}" dt="2022-10-24T08:03:03.823" v="2627"/>
          <ac:spMkLst>
            <pc:docMk/>
            <pc:sldMk cId="2800264547" sldId="791"/>
            <ac:spMk id="483" creationId="{F8EC9E85-5047-41C3-8DD0-6642538B6F7A}"/>
          </ac:spMkLst>
        </pc:spChg>
        <pc:spChg chg="mod">
          <ac:chgData name="Guillaume Le Sourd" userId="9b1026a2-f5f3-4ff5-a134-95c6cfad9e16" providerId="ADAL" clId="{4A873FC5-6576-4C1F-ABA2-CAE9FCCA8324}" dt="2022-10-24T08:03:03.823" v="2627"/>
          <ac:spMkLst>
            <pc:docMk/>
            <pc:sldMk cId="2800264547" sldId="791"/>
            <ac:spMk id="485" creationId="{9A5E4E3B-106F-4CF7-8889-3C355C7373AD}"/>
          </ac:spMkLst>
        </pc:spChg>
        <pc:spChg chg="mod">
          <ac:chgData name="Guillaume Le Sourd" userId="9b1026a2-f5f3-4ff5-a134-95c6cfad9e16" providerId="ADAL" clId="{4A873FC5-6576-4C1F-ABA2-CAE9FCCA8324}" dt="2022-10-24T08:03:03.823" v="2627"/>
          <ac:spMkLst>
            <pc:docMk/>
            <pc:sldMk cId="2800264547" sldId="791"/>
            <ac:spMk id="486" creationId="{E9BD3565-7272-4C64-9789-F78FEEACB32B}"/>
          </ac:spMkLst>
        </pc:spChg>
        <pc:spChg chg="mod">
          <ac:chgData name="Guillaume Le Sourd" userId="9b1026a2-f5f3-4ff5-a134-95c6cfad9e16" providerId="ADAL" clId="{4A873FC5-6576-4C1F-ABA2-CAE9FCCA8324}" dt="2022-10-24T08:03:03.823" v="2627"/>
          <ac:spMkLst>
            <pc:docMk/>
            <pc:sldMk cId="2800264547" sldId="791"/>
            <ac:spMk id="487" creationId="{C8F613C1-8F96-4402-B54F-AB103E382FC7}"/>
          </ac:spMkLst>
        </pc:spChg>
        <pc:spChg chg="mod">
          <ac:chgData name="Guillaume Le Sourd" userId="9b1026a2-f5f3-4ff5-a134-95c6cfad9e16" providerId="ADAL" clId="{4A873FC5-6576-4C1F-ABA2-CAE9FCCA8324}" dt="2022-10-24T08:03:03.823" v="2627"/>
          <ac:spMkLst>
            <pc:docMk/>
            <pc:sldMk cId="2800264547" sldId="791"/>
            <ac:spMk id="488" creationId="{98D0C023-A515-4129-91DB-CE467815831A}"/>
          </ac:spMkLst>
        </pc:spChg>
        <pc:spChg chg="mod">
          <ac:chgData name="Guillaume Le Sourd" userId="9b1026a2-f5f3-4ff5-a134-95c6cfad9e16" providerId="ADAL" clId="{4A873FC5-6576-4C1F-ABA2-CAE9FCCA8324}" dt="2022-10-24T08:03:03.823" v="2627"/>
          <ac:spMkLst>
            <pc:docMk/>
            <pc:sldMk cId="2800264547" sldId="791"/>
            <ac:spMk id="489" creationId="{543C19E3-0AAD-49C1-8BD1-FE4E82B35A20}"/>
          </ac:spMkLst>
        </pc:spChg>
        <pc:spChg chg="mod">
          <ac:chgData name="Guillaume Le Sourd" userId="9b1026a2-f5f3-4ff5-a134-95c6cfad9e16" providerId="ADAL" clId="{4A873FC5-6576-4C1F-ABA2-CAE9FCCA8324}" dt="2022-10-24T08:03:03.823" v="2627"/>
          <ac:spMkLst>
            <pc:docMk/>
            <pc:sldMk cId="2800264547" sldId="791"/>
            <ac:spMk id="490" creationId="{4E6E22E5-FCAC-4629-BE31-89DFBF90AF0C}"/>
          </ac:spMkLst>
        </pc:spChg>
        <pc:spChg chg="mod">
          <ac:chgData name="Guillaume Le Sourd" userId="9b1026a2-f5f3-4ff5-a134-95c6cfad9e16" providerId="ADAL" clId="{4A873FC5-6576-4C1F-ABA2-CAE9FCCA8324}" dt="2022-10-24T08:03:03.823" v="2627"/>
          <ac:spMkLst>
            <pc:docMk/>
            <pc:sldMk cId="2800264547" sldId="791"/>
            <ac:spMk id="491" creationId="{75679CF5-2F9B-4649-B62D-2DEC085F6694}"/>
          </ac:spMkLst>
        </pc:spChg>
        <pc:spChg chg="mod">
          <ac:chgData name="Guillaume Le Sourd" userId="9b1026a2-f5f3-4ff5-a134-95c6cfad9e16" providerId="ADAL" clId="{4A873FC5-6576-4C1F-ABA2-CAE9FCCA8324}" dt="2022-10-24T08:03:03.823" v="2627"/>
          <ac:spMkLst>
            <pc:docMk/>
            <pc:sldMk cId="2800264547" sldId="791"/>
            <ac:spMk id="492" creationId="{ED213284-F051-4F6D-9CAE-817848884520}"/>
          </ac:spMkLst>
        </pc:spChg>
        <pc:spChg chg="mod">
          <ac:chgData name="Guillaume Le Sourd" userId="9b1026a2-f5f3-4ff5-a134-95c6cfad9e16" providerId="ADAL" clId="{4A873FC5-6576-4C1F-ABA2-CAE9FCCA8324}" dt="2022-10-24T08:03:03.823" v="2627"/>
          <ac:spMkLst>
            <pc:docMk/>
            <pc:sldMk cId="2800264547" sldId="791"/>
            <ac:spMk id="493" creationId="{08562304-F13F-40F4-9D11-F24E1AAD769C}"/>
          </ac:spMkLst>
        </pc:spChg>
        <pc:spChg chg="mod">
          <ac:chgData name="Guillaume Le Sourd" userId="9b1026a2-f5f3-4ff5-a134-95c6cfad9e16" providerId="ADAL" clId="{4A873FC5-6576-4C1F-ABA2-CAE9FCCA8324}" dt="2022-10-24T08:03:03.823" v="2627"/>
          <ac:spMkLst>
            <pc:docMk/>
            <pc:sldMk cId="2800264547" sldId="791"/>
            <ac:spMk id="494" creationId="{B521E978-4F5B-45D3-AF39-9687872EF8B5}"/>
          </ac:spMkLst>
        </pc:spChg>
        <pc:spChg chg="mod">
          <ac:chgData name="Guillaume Le Sourd" userId="9b1026a2-f5f3-4ff5-a134-95c6cfad9e16" providerId="ADAL" clId="{4A873FC5-6576-4C1F-ABA2-CAE9FCCA8324}" dt="2022-10-24T08:03:03.823" v="2627"/>
          <ac:spMkLst>
            <pc:docMk/>
            <pc:sldMk cId="2800264547" sldId="791"/>
            <ac:spMk id="495" creationId="{B62D16D5-914E-4931-8FA8-DC2A1E6F278C}"/>
          </ac:spMkLst>
        </pc:spChg>
        <pc:spChg chg="mod">
          <ac:chgData name="Guillaume Le Sourd" userId="9b1026a2-f5f3-4ff5-a134-95c6cfad9e16" providerId="ADAL" clId="{4A873FC5-6576-4C1F-ABA2-CAE9FCCA8324}" dt="2022-10-24T08:03:03.823" v="2627"/>
          <ac:spMkLst>
            <pc:docMk/>
            <pc:sldMk cId="2800264547" sldId="791"/>
            <ac:spMk id="496" creationId="{796D850D-E2FE-45EA-BE47-5169238E1DF9}"/>
          </ac:spMkLst>
        </pc:spChg>
        <pc:spChg chg="mod">
          <ac:chgData name="Guillaume Le Sourd" userId="9b1026a2-f5f3-4ff5-a134-95c6cfad9e16" providerId="ADAL" clId="{4A873FC5-6576-4C1F-ABA2-CAE9FCCA8324}" dt="2022-10-24T08:03:03.823" v="2627"/>
          <ac:spMkLst>
            <pc:docMk/>
            <pc:sldMk cId="2800264547" sldId="791"/>
            <ac:spMk id="497" creationId="{593ABFF9-AEB8-44B1-9D7E-675845F11DC7}"/>
          </ac:spMkLst>
        </pc:spChg>
        <pc:spChg chg="mod">
          <ac:chgData name="Guillaume Le Sourd" userId="9b1026a2-f5f3-4ff5-a134-95c6cfad9e16" providerId="ADAL" clId="{4A873FC5-6576-4C1F-ABA2-CAE9FCCA8324}" dt="2022-10-24T08:03:03.823" v="2627"/>
          <ac:spMkLst>
            <pc:docMk/>
            <pc:sldMk cId="2800264547" sldId="791"/>
            <ac:spMk id="498" creationId="{7477A3A8-FB2E-4149-8DF1-302E3A6FF34F}"/>
          </ac:spMkLst>
        </pc:spChg>
        <pc:spChg chg="mod">
          <ac:chgData name="Guillaume Le Sourd" userId="9b1026a2-f5f3-4ff5-a134-95c6cfad9e16" providerId="ADAL" clId="{4A873FC5-6576-4C1F-ABA2-CAE9FCCA8324}" dt="2022-10-24T08:03:03.823" v="2627"/>
          <ac:spMkLst>
            <pc:docMk/>
            <pc:sldMk cId="2800264547" sldId="791"/>
            <ac:spMk id="499" creationId="{5CEA6243-03F0-4573-8432-16B5FD7DAF97}"/>
          </ac:spMkLst>
        </pc:spChg>
        <pc:spChg chg="mod">
          <ac:chgData name="Guillaume Le Sourd" userId="9b1026a2-f5f3-4ff5-a134-95c6cfad9e16" providerId="ADAL" clId="{4A873FC5-6576-4C1F-ABA2-CAE9FCCA8324}" dt="2022-10-24T08:03:03.823" v="2627"/>
          <ac:spMkLst>
            <pc:docMk/>
            <pc:sldMk cId="2800264547" sldId="791"/>
            <ac:spMk id="500" creationId="{E4F046C2-2268-4D9F-9BE9-AE9C6440F6AB}"/>
          </ac:spMkLst>
        </pc:spChg>
        <pc:spChg chg="mod">
          <ac:chgData name="Guillaume Le Sourd" userId="9b1026a2-f5f3-4ff5-a134-95c6cfad9e16" providerId="ADAL" clId="{4A873FC5-6576-4C1F-ABA2-CAE9FCCA8324}" dt="2022-10-24T08:03:03.823" v="2627"/>
          <ac:spMkLst>
            <pc:docMk/>
            <pc:sldMk cId="2800264547" sldId="791"/>
            <ac:spMk id="501" creationId="{B59AF7CC-FE09-40C8-8484-7E2C76ABA8BB}"/>
          </ac:spMkLst>
        </pc:spChg>
        <pc:spChg chg="mod">
          <ac:chgData name="Guillaume Le Sourd" userId="9b1026a2-f5f3-4ff5-a134-95c6cfad9e16" providerId="ADAL" clId="{4A873FC5-6576-4C1F-ABA2-CAE9FCCA8324}" dt="2022-10-24T08:03:03.823" v="2627"/>
          <ac:spMkLst>
            <pc:docMk/>
            <pc:sldMk cId="2800264547" sldId="791"/>
            <ac:spMk id="502" creationId="{646F44E2-53E9-41E2-9A3B-E5A53C878977}"/>
          </ac:spMkLst>
        </pc:spChg>
        <pc:spChg chg="mod">
          <ac:chgData name="Guillaume Le Sourd" userId="9b1026a2-f5f3-4ff5-a134-95c6cfad9e16" providerId="ADAL" clId="{4A873FC5-6576-4C1F-ABA2-CAE9FCCA8324}" dt="2022-10-24T08:03:03.823" v="2627"/>
          <ac:spMkLst>
            <pc:docMk/>
            <pc:sldMk cId="2800264547" sldId="791"/>
            <ac:spMk id="503" creationId="{FBDA3092-4229-4AC4-B1F6-7CAAC1C9599B}"/>
          </ac:spMkLst>
        </pc:spChg>
        <pc:spChg chg="mod">
          <ac:chgData name="Guillaume Le Sourd" userId="9b1026a2-f5f3-4ff5-a134-95c6cfad9e16" providerId="ADAL" clId="{4A873FC5-6576-4C1F-ABA2-CAE9FCCA8324}" dt="2022-10-24T08:03:03.823" v="2627"/>
          <ac:spMkLst>
            <pc:docMk/>
            <pc:sldMk cId="2800264547" sldId="791"/>
            <ac:spMk id="504" creationId="{D132BEC9-B687-4BD5-86D7-04EEBC608D34}"/>
          </ac:spMkLst>
        </pc:spChg>
        <pc:spChg chg="mod">
          <ac:chgData name="Guillaume Le Sourd" userId="9b1026a2-f5f3-4ff5-a134-95c6cfad9e16" providerId="ADAL" clId="{4A873FC5-6576-4C1F-ABA2-CAE9FCCA8324}" dt="2022-10-24T08:03:03.823" v="2627"/>
          <ac:spMkLst>
            <pc:docMk/>
            <pc:sldMk cId="2800264547" sldId="791"/>
            <ac:spMk id="505" creationId="{67B5FC1B-FB34-48C5-941B-D267F12DFC5C}"/>
          </ac:spMkLst>
        </pc:spChg>
        <pc:spChg chg="mod">
          <ac:chgData name="Guillaume Le Sourd" userId="9b1026a2-f5f3-4ff5-a134-95c6cfad9e16" providerId="ADAL" clId="{4A873FC5-6576-4C1F-ABA2-CAE9FCCA8324}" dt="2022-10-24T08:03:03.823" v="2627"/>
          <ac:spMkLst>
            <pc:docMk/>
            <pc:sldMk cId="2800264547" sldId="791"/>
            <ac:spMk id="506" creationId="{B82BCFE6-7043-4773-9FFC-0B55CD3F9310}"/>
          </ac:spMkLst>
        </pc:spChg>
        <pc:spChg chg="mod">
          <ac:chgData name="Guillaume Le Sourd" userId="9b1026a2-f5f3-4ff5-a134-95c6cfad9e16" providerId="ADAL" clId="{4A873FC5-6576-4C1F-ABA2-CAE9FCCA8324}" dt="2022-10-24T08:03:03.823" v="2627"/>
          <ac:spMkLst>
            <pc:docMk/>
            <pc:sldMk cId="2800264547" sldId="791"/>
            <ac:spMk id="507" creationId="{7F869072-1C3E-494D-B9F2-4505E7041BD0}"/>
          </ac:spMkLst>
        </pc:spChg>
        <pc:spChg chg="mod">
          <ac:chgData name="Guillaume Le Sourd" userId="9b1026a2-f5f3-4ff5-a134-95c6cfad9e16" providerId="ADAL" clId="{4A873FC5-6576-4C1F-ABA2-CAE9FCCA8324}" dt="2022-10-24T08:03:03.823" v="2627"/>
          <ac:spMkLst>
            <pc:docMk/>
            <pc:sldMk cId="2800264547" sldId="791"/>
            <ac:spMk id="508" creationId="{821A9B8C-921D-4DCB-BCF4-CB9FAA408F59}"/>
          </ac:spMkLst>
        </pc:spChg>
        <pc:spChg chg="mod">
          <ac:chgData name="Guillaume Le Sourd" userId="9b1026a2-f5f3-4ff5-a134-95c6cfad9e16" providerId="ADAL" clId="{4A873FC5-6576-4C1F-ABA2-CAE9FCCA8324}" dt="2022-10-24T08:03:03.823" v="2627"/>
          <ac:spMkLst>
            <pc:docMk/>
            <pc:sldMk cId="2800264547" sldId="791"/>
            <ac:spMk id="509" creationId="{86D11187-4166-4162-AAF8-42C9306C1E5D}"/>
          </ac:spMkLst>
        </pc:spChg>
        <pc:spChg chg="mod">
          <ac:chgData name="Guillaume Le Sourd" userId="9b1026a2-f5f3-4ff5-a134-95c6cfad9e16" providerId="ADAL" clId="{4A873FC5-6576-4C1F-ABA2-CAE9FCCA8324}" dt="2022-10-24T08:03:03.823" v="2627"/>
          <ac:spMkLst>
            <pc:docMk/>
            <pc:sldMk cId="2800264547" sldId="791"/>
            <ac:spMk id="510" creationId="{72678C68-0852-4B24-8ABB-805FA80F41F8}"/>
          </ac:spMkLst>
        </pc:spChg>
        <pc:spChg chg="mod">
          <ac:chgData name="Guillaume Le Sourd" userId="9b1026a2-f5f3-4ff5-a134-95c6cfad9e16" providerId="ADAL" clId="{4A873FC5-6576-4C1F-ABA2-CAE9FCCA8324}" dt="2022-10-24T08:03:03.823" v="2627"/>
          <ac:spMkLst>
            <pc:docMk/>
            <pc:sldMk cId="2800264547" sldId="791"/>
            <ac:spMk id="511" creationId="{8DEED454-6A6C-4297-9239-B93E0B59EB90}"/>
          </ac:spMkLst>
        </pc:spChg>
        <pc:spChg chg="mod">
          <ac:chgData name="Guillaume Le Sourd" userId="9b1026a2-f5f3-4ff5-a134-95c6cfad9e16" providerId="ADAL" clId="{4A873FC5-6576-4C1F-ABA2-CAE9FCCA8324}" dt="2022-10-24T08:03:03.823" v="2627"/>
          <ac:spMkLst>
            <pc:docMk/>
            <pc:sldMk cId="2800264547" sldId="791"/>
            <ac:spMk id="512" creationId="{191E250A-3F68-4AB9-B75E-CD6EBC8A82F4}"/>
          </ac:spMkLst>
        </pc:spChg>
        <pc:spChg chg="mod">
          <ac:chgData name="Guillaume Le Sourd" userId="9b1026a2-f5f3-4ff5-a134-95c6cfad9e16" providerId="ADAL" clId="{4A873FC5-6576-4C1F-ABA2-CAE9FCCA8324}" dt="2022-10-24T08:03:03.823" v="2627"/>
          <ac:spMkLst>
            <pc:docMk/>
            <pc:sldMk cId="2800264547" sldId="791"/>
            <ac:spMk id="513" creationId="{25E79746-6F2E-4083-B3C8-30C2361A896E}"/>
          </ac:spMkLst>
        </pc:spChg>
        <pc:spChg chg="mod">
          <ac:chgData name="Guillaume Le Sourd" userId="9b1026a2-f5f3-4ff5-a134-95c6cfad9e16" providerId="ADAL" clId="{4A873FC5-6576-4C1F-ABA2-CAE9FCCA8324}" dt="2022-10-24T08:03:03.823" v="2627"/>
          <ac:spMkLst>
            <pc:docMk/>
            <pc:sldMk cId="2800264547" sldId="791"/>
            <ac:spMk id="514" creationId="{198DED1B-59A8-4967-A729-3057283DA5D6}"/>
          </ac:spMkLst>
        </pc:spChg>
        <pc:spChg chg="mod">
          <ac:chgData name="Guillaume Le Sourd" userId="9b1026a2-f5f3-4ff5-a134-95c6cfad9e16" providerId="ADAL" clId="{4A873FC5-6576-4C1F-ABA2-CAE9FCCA8324}" dt="2022-10-24T08:03:03.823" v="2627"/>
          <ac:spMkLst>
            <pc:docMk/>
            <pc:sldMk cId="2800264547" sldId="791"/>
            <ac:spMk id="515" creationId="{9B447752-2793-40E3-8199-EE4C364EF0A5}"/>
          </ac:spMkLst>
        </pc:spChg>
        <pc:spChg chg="mod">
          <ac:chgData name="Guillaume Le Sourd" userId="9b1026a2-f5f3-4ff5-a134-95c6cfad9e16" providerId="ADAL" clId="{4A873FC5-6576-4C1F-ABA2-CAE9FCCA8324}" dt="2022-10-24T08:03:03.823" v="2627"/>
          <ac:spMkLst>
            <pc:docMk/>
            <pc:sldMk cId="2800264547" sldId="791"/>
            <ac:spMk id="516" creationId="{D25C9A5A-3F27-4875-BCE2-F807082BBFF5}"/>
          </ac:spMkLst>
        </pc:spChg>
        <pc:spChg chg="mod">
          <ac:chgData name="Guillaume Le Sourd" userId="9b1026a2-f5f3-4ff5-a134-95c6cfad9e16" providerId="ADAL" clId="{4A873FC5-6576-4C1F-ABA2-CAE9FCCA8324}" dt="2022-10-24T08:03:03.823" v="2627"/>
          <ac:spMkLst>
            <pc:docMk/>
            <pc:sldMk cId="2800264547" sldId="791"/>
            <ac:spMk id="517" creationId="{00DA926D-F9D6-427B-A1FC-229B54546A39}"/>
          </ac:spMkLst>
        </pc:spChg>
        <pc:spChg chg="mod">
          <ac:chgData name="Guillaume Le Sourd" userId="9b1026a2-f5f3-4ff5-a134-95c6cfad9e16" providerId="ADAL" clId="{4A873FC5-6576-4C1F-ABA2-CAE9FCCA8324}" dt="2022-10-24T08:03:03.823" v="2627"/>
          <ac:spMkLst>
            <pc:docMk/>
            <pc:sldMk cId="2800264547" sldId="791"/>
            <ac:spMk id="518" creationId="{5E67FD2A-6504-4D1D-A270-F1ECCB3E97D0}"/>
          </ac:spMkLst>
        </pc:spChg>
        <pc:spChg chg="mod">
          <ac:chgData name="Guillaume Le Sourd" userId="9b1026a2-f5f3-4ff5-a134-95c6cfad9e16" providerId="ADAL" clId="{4A873FC5-6576-4C1F-ABA2-CAE9FCCA8324}" dt="2022-10-24T08:03:03.823" v="2627"/>
          <ac:spMkLst>
            <pc:docMk/>
            <pc:sldMk cId="2800264547" sldId="791"/>
            <ac:spMk id="519" creationId="{51767EF2-532A-4E3A-9CA2-E4F6F24333F7}"/>
          </ac:spMkLst>
        </pc:spChg>
        <pc:spChg chg="mod">
          <ac:chgData name="Guillaume Le Sourd" userId="9b1026a2-f5f3-4ff5-a134-95c6cfad9e16" providerId="ADAL" clId="{4A873FC5-6576-4C1F-ABA2-CAE9FCCA8324}" dt="2022-10-24T08:03:03.823" v="2627"/>
          <ac:spMkLst>
            <pc:docMk/>
            <pc:sldMk cId="2800264547" sldId="791"/>
            <ac:spMk id="520" creationId="{FDB10EC8-ECC6-486F-A7E2-B51E4BBAC4FB}"/>
          </ac:spMkLst>
        </pc:spChg>
        <pc:spChg chg="mod">
          <ac:chgData name="Guillaume Le Sourd" userId="9b1026a2-f5f3-4ff5-a134-95c6cfad9e16" providerId="ADAL" clId="{4A873FC5-6576-4C1F-ABA2-CAE9FCCA8324}" dt="2022-10-24T08:03:03.823" v="2627"/>
          <ac:spMkLst>
            <pc:docMk/>
            <pc:sldMk cId="2800264547" sldId="791"/>
            <ac:spMk id="521" creationId="{AF3EF606-DBC3-40FB-B5E4-10D4772BF64C}"/>
          </ac:spMkLst>
        </pc:spChg>
        <pc:spChg chg="mod">
          <ac:chgData name="Guillaume Le Sourd" userId="9b1026a2-f5f3-4ff5-a134-95c6cfad9e16" providerId="ADAL" clId="{4A873FC5-6576-4C1F-ABA2-CAE9FCCA8324}" dt="2022-10-24T08:03:03.823" v="2627"/>
          <ac:spMkLst>
            <pc:docMk/>
            <pc:sldMk cId="2800264547" sldId="791"/>
            <ac:spMk id="522" creationId="{3DAC67F2-0F54-4690-AF4D-E0B9174AFEB8}"/>
          </ac:spMkLst>
        </pc:spChg>
        <pc:spChg chg="mod">
          <ac:chgData name="Guillaume Le Sourd" userId="9b1026a2-f5f3-4ff5-a134-95c6cfad9e16" providerId="ADAL" clId="{4A873FC5-6576-4C1F-ABA2-CAE9FCCA8324}" dt="2022-10-24T08:03:03.823" v="2627"/>
          <ac:spMkLst>
            <pc:docMk/>
            <pc:sldMk cId="2800264547" sldId="791"/>
            <ac:spMk id="523" creationId="{682A8599-BDB5-438F-8441-E6087476D96C}"/>
          </ac:spMkLst>
        </pc:spChg>
        <pc:spChg chg="mod">
          <ac:chgData name="Guillaume Le Sourd" userId="9b1026a2-f5f3-4ff5-a134-95c6cfad9e16" providerId="ADAL" clId="{4A873FC5-6576-4C1F-ABA2-CAE9FCCA8324}" dt="2022-10-24T08:03:03.823" v="2627"/>
          <ac:spMkLst>
            <pc:docMk/>
            <pc:sldMk cId="2800264547" sldId="791"/>
            <ac:spMk id="524" creationId="{3958E776-33EB-4229-B954-2D1EC4691240}"/>
          </ac:spMkLst>
        </pc:spChg>
        <pc:spChg chg="mod">
          <ac:chgData name="Guillaume Le Sourd" userId="9b1026a2-f5f3-4ff5-a134-95c6cfad9e16" providerId="ADAL" clId="{4A873FC5-6576-4C1F-ABA2-CAE9FCCA8324}" dt="2022-10-24T08:03:03.823" v="2627"/>
          <ac:spMkLst>
            <pc:docMk/>
            <pc:sldMk cId="2800264547" sldId="791"/>
            <ac:spMk id="525" creationId="{1A1D44AA-AD0C-41EE-938D-5E51AD9436D1}"/>
          </ac:spMkLst>
        </pc:spChg>
        <pc:spChg chg="mod">
          <ac:chgData name="Guillaume Le Sourd" userId="9b1026a2-f5f3-4ff5-a134-95c6cfad9e16" providerId="ADAL" clId="{4A873FC5-6576-4C1F-ABA2-CAE9FCCA8324}" dt="2022-10-24T08:03:03.823" v="2627"/>
          <ac:spMkLst>
            <pc:docMk/>
            <pc:sldMk cId="2800264547" sldId="791"/>
            <ac:spMk id="526" creationId="{49735C8F-CA08-49CB-852F-70C66FEA3DFF}"/>
          </ac:spMkLst>
        </pc:spChg>
        <pc:spChg chg="mod">
          <ac:chgData name="Guillaume Le Sourd" userId="9b1026a2-f5f3-4ff5-a134-95c6cfad9e16" providerId="ADAL" clId="{4A873FC5-6576-4C1F-ABA2-CAE9FCCA8324}" dt="2022-10-24T08:03:03.823" v="2627"/>
          <ac:spMkLst>
            <pc:docMk/>
            <pc:sldMk cId="2800264547" sldId="791"/>
            <ac:spMk id="527" creationId="{337AABF3-B3EC-4AD7-AF22-4283CD7F9375}"/>
          </ac:spMkLst>
        </pc:spChg>
        <pc:spChg chg="mod">
          <ac:chgData name="Guillaume Le Sourd" userId="9b1026a2-f5f3-4ff5-a134-95c6cfad9e16" providerId="ADAL" clId="{4A873FC5-6576-4C1F-ABA2-CAE9FCCA8324}" dt="2022-10-24T08:03:03.823" v="2627"/>
          <ac:spMkLst>
            <pc:docMk/>
            <pc:sldMk cId="2800264547" sldId="791"/>
            <ac:spMk id="528" creationId="{468E79F4-425D-4191-994F-45F5E3FEF19E}"/>
          </ac:spMkLst>
        </pc:spChg>
        <pc:spChg chg="mod">
          <ac:chgData name="Guillaume Le Sourd" userId="9b1026a2-f5f3-4ff5-a134-95c6cfad9e16" providerId="ADAL" clId="{4A873FC5-6576-4C1F-ABA2-CAE9FCCA8324}" dt="2022-10-24T08:03:03.823" v="2627"/>
          <ac:spMkLst>
            <pc:docMk/>
            <pc:sldMk cId="2800264547" sldId="791"/>
            <ac:spMk id="529" creationId="{18B1C38A-AA0D-4536-A013-AC65F7967699}"/>
          </ac:spMkLst>
        </pc:spChg>
        <pc:spChg chg="mod">
          <ac:chgData name="Guillaume Le Sourd" userId="9b1026a2-f5f3-4ff5-a134-95c6cfad9e16" providerId="ADAL" clId="{4A873FC5-6576-4C1F-ABA2-CAE9FCCA8324}" dt="2022-10-24T08:03:03.823" v="2627"/>
          <ac:spMkLst>
            <pc:docMk/>
            <pc:sldMk cId="2800264547" sldId="791"/>
            <ac:spMk id="530" creationId="{D46E1CCA-A6A8-4A73-805C-073903E5F21B}"/>
          </ac:spMkLst>
        </pc:spChg>
        <pc:spChg chg="mod">
          <ac:chgData name="Guillaume Le Sourd" userId="9b1026a2-f5f3-4ff5-a134-95c6cfad9e16" providerId="ADAL" clId="{4A873FC5-6576-4C1F-ABA2-CAE9FCCA8324}" dt="2022-10-24T08:03:03.823" v="2627"/>
          <ac:spMkLst>
            <pc:docMk/>
            <pc:sldMk cId="2800264547" sldId="791"/>
            <ac:spMk id="531" creationId="{3C4708DD-19CB-4900-BA61-46E677B7B4D4}"/>
          </ac:spMkLst>
        </pc:spChg>
        <pc:spChg chg="mod">
          <ac:chgData name="Guillaume Le Sourd" userId="9b1026a2-f5f3-4ff5-a134-95c6cfad9e16" providerId="ADAL" clId="{4A873FC5-6576-4C1F-ABA2-CAE9FCCA8324}" dt="2022-10-24T08:03:03.823" v="2627"/>
          <ac:spMkLst>
            <pc:docMk/>
            <pc:sldMk cId="2800264547" sldId="791"/>
            <ac:spMk id="532" creationId="{C150EC9D-861B-433F-99E7-2EE1A6DE7AC5}"/>
          </ac:spMkLst>
        </pc:spChg>
        <pc:spChg chg="mod">
          <ac:chgData name="Guillaume Le Sourd" userId="9b1026a2-f5f3-4ff5-a134-95c6cfad9e16" providerId="ADAL" clId="{4A873FC5-6576-4C1F-ABA2-CAE9FCCA8324}" dt="2022-10-24T08:03:03.823" v="2627"/>
          <ac:spMkLst>
            <pc:docMk/>
            <pc:sldMk cId="2800264547" sldId="791"/>
            <ac:spMk id="533" creationId="{54134F11-C20B-4A76-9F73-B3E730718438}"/>
          </ac:spMkLst>
        </pc:spChg>
        <pc:spChg chg="mod">
          <ac:chgData name="Guillaume Le Sourd" userId="9b1026a2-f5f3-4ff5-a134-95c6cfad9e16" providerId="ADAL" clId="{4A873FC5-6576-4C1F-ABA2-CAE9FCCA8324}" dt="2022-10-24T08:03:03.823" v="2627"/>
          <ac:spMkLst>
            <pc:docMk/>
            <pc:sldMk cId="2800264547" sldId="791"/>
            <ac:spMk id="534" creationId="{3FBF2240-98E8-4F20-8403-26B944E1B5EB}"/>
          </ac:spMkLst>
        </pc:spChg>
        <pc:spChg chg="mod">
          <ac:chgData name="Guillaume Le Sourd" userId="9b1026a2-f5f3-4ff5-a134-95c6cfad9e16" providerId="ADAL" clId="{4A873FC5-6576-4C1F-ABA2-CAE9FCCA8324}" dt="2022-10-24T08:03:03.823" v="2627"/>
          <ac:spMkLst>
            <pc:docMk/>
            <pc:sldMk cId="2800264547" sldId="791"/>
            <ac:spMk id="535" creationId="{B690A41E-7145-41ED-AC9F-F2DA95F80459}"/>
          </ac:spMkLst>
        </pc:spChg>
        <pc:spChg chg="mod">
          <ac:chgData name="Guillaume Le Sourd" userId="9b1026a2-f5f3-4ff5-a134-95c6cfad9e16" providerId="ADAL" clId="{4A873FC5-6576-4C1F-ABA2-CAE9FCCA8324}" dt="2022-10-24T08:03:03.823" v="2627"/>
          <ac:spMkLst>
            <pc:docMk/>
            <pc:sldMk cId="2800264547" sldId="791"/>
            <ac:spMk id="536" creationId="{37BA8609-B04C-4FEB-8C9A-6BDD995C2A0A}"/>
          </ac:spMkLst>
        </pc:spChg>
        <pc:spChg chg="mod">
          <ac:chgData name="Guillaume Le Sourd" userId="9b1026a2-f5f3-4ff5-a134-95c6cfad9e16" providerId="ADAL" clId="{4A873FC5-6576-4C1F-ABA2-CAE9FCCA8324}" dt="2022-10-24T08:03:03.823" v="2627"/>
          <ac:spMkLst>
            <pc:docMk/>
            <pc:sldMk cId="2800264547" sldId="791"/>
            <ac:spMk id="537" creationId="{F6F1558E-55D1-467F-88D2-FF37A4A88F04}"/>
          </ac:spMkLst>
        </pc:spChg>
        <pc:spChg chg="mod">
          <ac:chgData name="Guillaume Le Sourd" userId="9b1026a2-f5f3-4ff5-a134-95c6cfad9e16" providerId="ADAL" clId="{4A873FC5-6576-4C1F-ABA2-CAE9FCCA8324}" dt="2022-10-24T08:03:03.823" v="2627"/>
          <ac:spMkLst>
            <pc:docMk/>
            <pc:sldMk cId="2800264547" sldId="791"/>
            <ac:spMk id="538" creationId="{3508BCE5-061B-403B-9EC9-5702088D04B2}"/>
          </ac:spMkLst>
        </pc:spChg>
        <pc:spChg chg="mod">
          <ac:chgData name="Guillaume Le Sourd" userId="9b1026a2-f5f3-4ff5-a134-95c6cfad9e16" providerId="ADAL" clId="{4A873FC5-6576-4C1F-ABA2-CAE9FCCA8324}" dt="2022-10-24T08:03:03.823" v="2627"/>
          <ac:spMkLst>
            <pc:docMk/>
            <pc:sldMk cId="2800264547" sldId="791"/>
            <ac:spMk id="539" creationId="{194CA85C-CA52-4EE8-B1B1-D9264332E6C0}"/>
          </ac:spMkLst>
        </pc:spChg>
        <pc:spChg chg="mod">
          <ac:chgData name="Guillaume Le Sourd" userId="9b1026a2-f5f3-4ff5-a134-95c6cfad9e16" providerId="ADAL" clId="{4A873FC5-6576-4C1F-ABA2-CAE9FCCA8324}" dt="2022-10-24T08:03:03.823" v="2627"/>
          <ac:spMkLst>
            <pc:docMk/>
            <pc:sldMk cId="2800264547" sldId="791"/>
            <ac:spMk id="540" creationId="{2CF18706-DEE3-4956-982E-2B23067C225C}"/>
          </ac:spMkLst>
        </pc:spChg>
        <pc:spChg chg="mod">
          <ac:chgData name="Guillaume Le Sourd" userId="9b1026a2-f5f3-4ff5-a134-95c6cfad9e16" providerId="ADAL" clId="{4A873FC5-6576-4C1F-ABA2-CAE9FCCA8324}" dt="2022-10-24T08:03:03.823" v="2627"/>
          <ac:spMkLst>
            <pc:docMk/>
            <pc:sldMk cId="2800264547" sldId="791"/>
            <ac:spMk id="541" creationId="{04E2932F-2FE0-41DC-B28F-267787185195}"/>
          </ac:spMkLst>
        </pc:spChg>
        <pc:spChg chg="mod">
          <ac:chgData name="Guillaume Le Sourd" userId="9b1026a2-f5f3-4ff5-a134-95c6cfad9e16" providerId="ADAL" clId="{4A873FC5-6576-4C1F-ABA2-CAE9FCCA8324}" dt="2022-10-24T08:03:03.823" v="2627"/>
          <ac:spMkLst>
            <pc:docMk/>
            <pc:sldMk cId="2800264547" sldId="791"/>
            <ac:spMk id="542" creationId="{967E6E55-CEEE-4BC8-9F0B-C7E1CC7F2C67}"/>
          </ac:spMkLst>
        </pc:spChg>
        <pc:spChg chg="mod">
          <ac:chgData name="Guillaume Le Sourd" userId="9b1026a2-f5f3-4ff5-a134-95c6cfad9e16" providerId="ADAL" clId="{4A873FC5-6576-4C1F-ABA2-CAE9FCCA8324}" dt="2022-10-24T08:03:03.823" v="2627"/>
          <ac:spMkLst>
            <pc:docMk/>
            <pc:sldMk cId="2800264547" sldId="791"/>
            <ac:spMk id="543" creationId="{D6F81C70-AE03-4073-9950-24A0579ABF9F}"/>
          </ac:spMkLst>
        </pc:spChg>
        <pc:spChg chg="mod">
          <ac:chgData name="Guillaume Le Sourd" userId="9b1026a2-f5f3-4ff5-a134-95c6cfad9e16" providerId="ADAL" clId="{4A873FC5-6576-4C1F-ABA2-CAE9FCCA8324}" dt="2022-10-24T08:03:03.823" v="2627"/>
          <ac:spMkLst>
            <pc:docMk/>
            <pc:sldMk cId="2800264547" sldId="791"/>
            <ac:spMk id="544" creationId="{F3042FCE-0838-4878-9804-B013277116FD}"/>
          </ac:spMkLst>
        </pc:spChg>
        <pc:spChg chg="mod">
          <ac:chgData name="Guillaume Le Sourd" userId="9b1026a2-f5f3-4ff5-a134-95c6cfad9e16" providerId="ADAL" clId="{4A873FC5-6576-4C1F-ABA2-CAE9FCCA8324}" dt="2022-10-24T08:03:03.823" v="2627"/>
          <ac:spMkLst>
            <pc:docMk/>
            <pc:sldMk cId="2800264547" sldId="791"/>
            <ac:spMk id="545" creationId="{19EE85D9-564B-485D-BE1F-B7759A645C9F}"/>
          </ac:spMkLst>
        </pc:spChg>
        <pc:spChg chg="mod">
          <ac:chgData name="Guillaume Le Sourd" userId="9b1026a2-f5f3-4ff5-a134-95c6cfad9e16" providerId="ADAL" clId="{4A873FC5-6576-4C1F-ABA2-CAE9FCCA8324}" dt="2022-10-24T08:03:03.823" v="2627"/>
          <ac:spMkLst>
            <pc:docMk/>
            <pc:sldMk cId="2800264547" sldId="791"/>
            <ac:spMk id="546" creationId="{368F8EF5-20E1-46E6-83EA-25B1EE2B2636}"/>
          </ac:spMkLst>
        </pc:spChg>
        <pc:spChg chg="mod">
          <ac:chgData name="Guillaume Le Sourd" userId="9b1026a2-f5f3-4ff5-a134-95c6cfad9e16" providerId="ADAL" clId="{4A873FC5-6576-4C1F-ABA2-CAE9FCCA8324}" dt="2022-10-24T08:03:03.823" v="2627"/>
          <ac:spMkLst>
            <pc:docMk/>
            <pc:sldMk cId="2800264547" sldId="791"/>
            <ac:spMk id="547" creationId="{EC62D2B4-07A1-426B-A073-71897540E3A2}"/>
          </ac:spMkLst>
        </pc:spChg>
        <pc:spChg chg="mod">
          <ac:chgData name="Guillaume Le Sourd" userId="9b1026a2-f5f3-4ff5-a134-95c6cfad9e16" providerId="ADAL" clId="{4A873FC5-6576-4C1F-ABA2-CAE9FCCA8324}" dt="2022-10-24T08:03:03.823" v="2627"/>
          <ac:spMkLst>
            <pc:docMk/>
            <pc:sldMk cId="2800264547" sldId="791"/>
            <ac:spMk id="548" creationId="{E1FAA597-9734-43E8-B962-95B293FB2E33}"/>
          </ac:spMkLst>
        </pc:spChg>
        <pc:spChg chg="mod">
          <ac:chgData name="Guillaume Le Sourd" userId="9b1026a2-f5f3-4ff5-a134-95c6cfad9e16" providerId="ADAL" clId="{4A873FC5-6576-4C1F-ABA2-CAE9FCCA8324}" dt="2022-10-24T08:03:03.823" v="2627"/>
          <ac:spMkLst>
            <pc:docMk/>
            <pc:sldMk cId="2800264547" sldId="791"/>
            <ac:spMk id="549" creationId="{4A3CA4EB-9B2B-4F59-96F4-6FA0727072E8}"/>
          </ac:spMkLst>
        </pc:spChg>
        <pc:spChg chg="mod">
          <ac:chgData name="Guillaume Le Sourd" userId="9b1026a2-f5f3-4ff5-a134-95c6cfad9e16" providerId="ADAL" clId="{4A873FC5-6576-4C1F-ABA2-CAE9FCCA8324}" dt="2022-10-24T08:03:03.823" v="2627"/>
          <ac:spMkLst>
            <pc:docMk/>
            <pc:sldMk cId="2800264547" sldId="791"/>
            <ac:spMk id="550" creationId="{3520BCFB-EDE0-4177-BDAF-03E16AD1B927}"/>
          </ac:spMkLst>
        </pc:spChg>
        <pc:spChg chg="mod">
          <ac:chgData name="Guillaume Le Sourd" userId="9b1026a2-f5f3-4ff5-a134-95c6cfad9e16" providerId="ADAL" clId="{4A873FC5-6576-4C1F-ABA2-CAE9FCCA8324}" dt="2022-10-24T08:03:03.823" v="2627"/>
          <ac:spMkLst>
            <pc:docMk/>
            <pc:sldMk cId="2800264547" sldId="791"/>
            <ac:spMk id="551" creationId="{B5C84F95-3A87-4D78-960E-CD3A343E6C55}"/>
          </ac:spMkLst>
        </pc:spChg>
        <pc:spChg chg="mod">
          <ac:chgData name="Guillaume Le Sourd" userId="9b1026a2-f5f3-4ff5-a134-95c6cfad9e16" providerId="ADAL" clId="{4A873FC5-6576-4C1F-ABA2-CAE9FCCA8324}" dt="2022-10-24T08:03:03.823" v="2627"/>
          <ac:spMkLst>
            <pc:docMk/>
            <pc:sldMk cId="2800264547" sldId="791"/>
            <ac:spMk id="552" creationId="{5BDC2F9E-070A-444A-AB29-264BF2B76EC5}"/>
          </ac:spMkLst>
        </pc:spChg>
        <pc:spChg chg="mod">
          <ac:chgData name="Guillaume Le Sourd" userId="9b1026a2-f5f3-4ff5-a134-95c6cfad9e16" providerId="ADAL" clId="{4A873FC5-6576-4C1F-ABA2-CAE9FCCA8324}" dt="2022-10-24T08:03:03.823" v="2627"/>
          <ac:spMkLst>
            <pc:docMk/>
            <pc:sldMk cId="2800264547" sldId="791"/>
            <ac:spMk id="553" creationId="{1B40916E-B0B0-46C4-93E9-9BC24FAE2F70}"/>
          </ac:spMkLst>
        </pc:spChg>
        <pc:spChg chg="mod">
          <ac:chgData name="Guillaume Le Sourd" userId="9b1026a2-f5f3-4ff5-a134-95c6cfad9e16" providerId="ADAL" clId="{4A873FC5-6576-4C1F-ABA2-CAE9FCCA8324}" dt="2022-10-24T08:03:03.823" v="2627"/>
          <ac:spMkLst>
            <pc:docMk/>
            <pc:sldMk cId="2800264547" sldId="791"/>
            <ac:spMk id="554" creationId="{FE9270D7-A8D3-4419-BA5F-424734CB6294}"/>
          </ac:spMkLst>
        </pc:spChg>
        <pc:spChg chg="mod">
          <ac:chgData name="Guillaume Le Sourd" userId="9b1026a2-f5f3-4ff5-a134-95c6cfad9e16" providerId="ADAL" clId="{4A873FC5-6576-4C1F-ABA2-CAE9FCCA8324}" dt="2022-10-24T08:03:03.823" v="2627"/>
          <ac:spMkLst>
            <pc:docMk/>
            <pc:sldMk cId="2800264547" sldId="791"/>
            <ac:spMk id="555" creationId="{844A827C-F716-4B4C-846C-AAB5C94B1CA6}"/>
          </ac:spMkLst>
        </pc:spChg>
        <pc:spChg chg="mod">
          <ac:chgData name="Guillaume Le Sourd" userId="9b1026a2-f5f3-4ff5-a134-95c6cfad9e16" providerId="ADAL" clId="{4A873FC5-6576-4C1F-ABA2-CAE9FCCA8324}" dt="2022-10-24T08:03:03.823" v="2627"/>
          <ac:spMkLst>
            <pc:docMk/>
            <pc:sldMk cId="2800264547" sldId="791"/>
            <ac:spMk id="556" creationId="{06D1F51A-1D28-4B6E-813B-AD5BA7D072D5}"/>
          </ac:spMkLst>
        </pc:spChg>
        <pc:spChg chg="mod">
          <ac:chgData name="Guillaume Le Sourd" userId="9b1026a2-f5f3-4ff5-a134-95c6cfad9e16" providerId="ADAL" clId="{4A873FC5-6576-4C1F-ABA2-CAE9FCCA8324}" dt="2022-10-24T08:03:03.823" v="2627"/>
          <ac:spMkLst>
            <pc:docMk/>
            <pc:sldMk cId="2800264547" sldId="791"/>
            <ac:spMk id="557" creationId="{9CA402D5-2654-48C6-A831-1BC4B9E12690}"/>
          </ac:spMkLst>
        </pc:spChg>
        <pc:spChg chg="mod">
          <ac:chgData name="Guillaume Le Sourd" userId="9b1026a2-f5f3-4ff5-a134-95c6cfad9e16" providerId="ADAL" clId="{4A873FC5-6576-4C1F-ABA2-CAE9FCCA8324}" dt="2022-10-24T08:03:03.823" v="2627"/>
          <ac:spMkLst>
            <pc:docMk/>
            <pc:sldMk cId="2800264547" sldId="791"/>
            <ac:spMk id="558" creationId="{FCB03BF9-3468-46E9-8AC8-454955B9B32F}"/>
          </ac:spMkLst>
        </pc:spChg>
        <pc:spChg chg="mod">
          <ac:chgData name="Guillaume Le Sourd" userId="9b1026a2-f5f3-4ff5-a134-95c6cfad9e16" providerId="ADAL" clId="{4A873FC5-6576-4C1F-ABA2-CAE9FCCA8324}" dt="2022-10-24T08:03:03.823" v="2627"/>
          <ac:spMkLst>
            <pc:docMk/>
            <pc:sldMk cId="2800264547" sldId="791"/>
            <ac:spMk id="559" creationId="{55561EC7-B27A-4473-B0C1-DF6ECDBCF590}"/>
          </ac:spMkLst>
        </pc:spChg>
        <pc:spChg chg="mod">
          <ac:chgData name="Guillaume Le Sourd" userId="9b1026a2-f5f3-4ff5-a134-95c6cfad9e16" providerId="ADAL" clId="{4A873FC5-6576-4C1F-ABA2-CAE9FCCA8324}" dt="2022-10-24T08:03:03.823" v="2627"/>
          <ac:spMkLst>
            <pc:docMk/>
            <pc:sldMk cId="2800264547" sldId="791"/>
            <ac:spMk id="560" creationId="{F8B2334C-7883-41D8-8624-09A527653DD9}"/>
          </ac:spMkLst>
        </pc:spChg>
        <pc:spChg chg="mod">
          <ac:chgData name="Guillaume Le Sourd" userId="9b1026a2-f5f3-4ff5-a134-95c6cfad9e16" providerId="ADAL" clId="{4A873FC5-6576-4C1F-ABA2-CAE9FCCA8324}" dt="2022-10-24T08:03:03.823" v="2627"/>
          <ac:spMkLst>
            <pc:docMk/>
            <pc:sldMk cId="2800264547" sldId="791"/>
            <ac:spMk id="561" creationId="{02D5992B-4F6C-42EB-AF6F-1A896CFE48AF}"/>
          </ac:spMkLst>
        </pc:spChg>
        <pc:spChg chg="mod">
          <ac:chgData name="Guillaume Le Sourd" userId="9b1026a2-f5f3-4ff5-a134-95c6cfad9e16" providerId="ADAL" clId="{4A873FC5-6576-4C1F-ABA2-CAE9FCCA8324}" dt="2022-10-24T08:03:03.823" v="2627"/>
          <ac:spMkLst>
            <pc:docMk/>
            <pc:sldMk cId="2800264547" sldId="791"/>
            <ac:spMk id="562" creationId="{569A094E-CD31-4426-ACE7-A724AB221F18}"/>
          </ac:spMkLst>
        </pc:spChg>
        <pc:spChg chg="mod">
          <ac:chgData name="Guillaume Le Sourd" userId="9b1026a2-f5f3-4ff5-a134-95c6cfad9e16" providerId="ADAL" clId="{4A873FC5-6576-4C1F-ABA2-CAE9FCCA8324}" dt="2022-10-24T08:03:03.823" v="2627"/>
          <ac:spMkLst>
            <pc:docMk/>
            <pc:sldMk cId="2800264547" sldId="791"/>
            <ac:spMk id="563" creationId="{6BE70876-B52C-47E4-81C6-0D58CEEE8B55}"/>
          </ac:spMkLst>
        </pc:spChg>
        <pc:spChg chg="mod">
          <ac:chgData name="Guillaume Le Sourd" userId="9b1026a2-f5f3-4ff5-a134-95c6cfad9e16" providerId="ADAL" clId="{4A873FC5-6576-4C1F-ABA2-CAE9FCCA8324}" dt="2022-10-24T08:03:03.823" v="2627"/>
          <ac:spMkLst>
            <pc:docMk/>
            <pc:sldMk cId="2800264547" sldId="791"/>
            <ac:spMk id="564" creationId="{C2157D44-8F03-43A9-A1B7-0A29482AEB27}"/>
          </ac:spMkLst>
        </pc:spChg>
        <pc:spChg chg="mod">
          <ac:chgData name="Guillaume Le Sourd" userId="9b1026a2-f5f3-4ff5-a134-95c6cfad9e16" providerId="ADAL" clId="{4A873FC5-6576-4C1F-ABA2-CAE9FCCA8324}" dt="2022-10-24T08:03:03.823" v="2627"/>
          <ac:spMkLst>
            <pc:docMk/>
            <pc:sldMk cId="2800264547" sldId="791"/>
            <ac:spMk id="565" creationId="{714692C2-EEF4-49FB-8040-0A748D9854E5}"/>
          </ac:spMkLst>
        </pc:spChg>
        <pc:spChg chg="mod">
          <ac:chgData name="Guillaume Le Sourd" userId="9b1026a2-f5f3-4ff5-a134-95c6cfad9e16" providerId="ADAL" clId="{4A873FC5-6576-4C1F-ABA2-CAE9FCCA8324}" dt="2022-10-24T08:03:03.823" v="2627"/>
          <ac:spMkLst>
            <pc:docMk/>
            <pc:sldMk cId="2800264547" sldId="791"/>
            <ac:spMk id="566" creationId="{80E08FB6-F437-4A7A-96A9-7FAC47D728B9}"/>
          </ac:spMkLst>
        </pc:spChg>
        <pc:spChg chg="mod">
          <ac:chgData name="Guillaume Le Sourd" userId="9b1026a2-f5f3-4ff5-a134-95c6cfad9e16" providerId="ADAL" clId="{4A873FC5-6576-4C1F-ABA2-CAE9FCCA8324}" dt="2022-10-24T08:03:03.823" v="2627"/>
          <ac:spMkLst>
            <pc:docMk/>
            <pc:sldMk cId="2800264547" sldId="791"/>
            <ac:spMk id="567" creationId="{FA78A53E-088C-4DE1-8942-8C67A6B1A335}"/>
          </ac:spMkLst>
        </pc:spChg>
        <pc:spChg chg="mod">
          <ac:chgData name="Guillaume Le Sourd" userId="9b1026a2-f5f3-4ff5-a134-95c6cfad9e16" providerId="ADAL" clId="{4A873FC5-6576-4C1F-ABA2-CAE9FCCA8324}" dt="2022-10-24T08:03:03.823" v="2627"/>
          <ac:spMkLst>
            <pc:docMk/>
            <pc:sldMk cId="2800264547" sldId="791"/>
            <ac:spMk id="568" creationId="{6F8C87FF-CA93-4EE9-963D-57CD052D7870}"/>
          </ac:spMkLst>
        </pc:spChg>
        <pc:spChg chg="mod">
          <ac:chgData name="Guillaume Le Sourd" userId="9b1026a2-f5f3-4ff5-a134-95c6cfad9e16" providerId="ADAL" clId="{4A873FC5-6576-4C1F-ABA2-CAE9FCCA8324}" dt="2022-10-24T08:03:03.823" v="2627"/>
          <ac:spMkLst>
            <pc:docMk/>
            <pc:sldMk cId="2800264547" sldId="791"/>
            <ac:spMk id="569" creationId="{C8B6F34A-B830-4C66-A07C-620E8E6094E5}"/>
          </ac:spMkLst>
        </pc:spChg>
        <pc:spChg chg="mod">
          <ac:chgData name="Guillaume Le Sourd" userId="9b1026a2-f5f3-4ff5-a134-95c6cfad9e16" providerId="ADAL" clId="{4A873FC5-6576-4C1F-ABA2-CAE9FCCA8324}" dt="2022-10-24T08:03:05.955" v="2629"/>
          <ac:spMkLst>
            <pc:docMk/>
            <pc:sldMk cId="2800264547" sldId="791"/>
            <ac:spMk id="573" creationId="{F5A2E480-59C6-44A9-B666-03B7984124BE}"/>
          </ac:spMkLst>
        </pc:spChg>
        <pc:spChg chg="mod">
          <ac:chgData name="Guillaume Le Sourd" userId="9b1026a2-f5f3-4ff5-a134-95c6cfad9e16" providerId="ADAL" clId="{4A873FC5-6576-4C1F-ABA2-CAE9FCCA8324}" dt="2022-10-24T08:03:05.955" v="2629"/>
          <ac:spMkLst>
            <pc:docMk/>
            <pc:sldMk cId="2800264547" sldId="791"/>
            <ac:spMk id="575" creationId="{E2FFCCA0-648C-4A11-893D-6684AEBF3703}"/>
          </ac:spMkLst>
        </pc:spChg>
        <pc:spChg chg="mod">
          <ac:chgData name="Guillaume Le Sourd" userId="9b1026a2-f5f3-4ff5-a134-95c6cfad9e16" providerId="ADAL" clId="{4A873FC5-6576-4C1F-ABA2-CAE9FCCA8324}" dt="2022-10-24T08:03:05.955" v="2629"/>
          <ac:spMkLst>
            <pc:docMk/>
            <pc:sldMk cId="2800264547" sldId="791"/>
            <ac:spMk id="576" creationId="{1B6B0D72-CC68-41FD-A5F6-D7F4FB8C521F}"/>
          </ac:spMkLst>
        </pc:spChg>
        <pc:spChg chg="mod">
          <ac:chgData name="Guillaume Le Sourd" userId="9b1026a2-f5f3-4ff5-a134-95c6cfad9e16" providerId="ADAL" clId="{4A873FC5-6576-4C1F-ABA2-CAE9FCCA8324}" dt="2022-10-24T08:03:05.955" v="2629"/>
          <ac:spMkLst>
            <pc:docMk/>
            <pc:sldMk cId="2800264547" sldId="791"/>
            <ac:spMk id="577" creationId="{DEFA727E-9364-43D6-9D1A-11EFCFD69A0B}"/>
          </ac:spMkLst>
        </pc:spChg>
        <pc:spChg chg="mod">
          <ac:chgData name="Guillaume Le Sourd" userId="9b1026a2-f5f3-4ff5-a134-95c6cfad9e16" providerId="ADAL" clId="{4A873FC5-6576-4C1F-ABA2-CAE9FCCA8324}" dt="2022-10-24T08:03:05.955" v="2629"/>
          <ac:spMkLst>
            <pc:docMk/>
            <pc:sldMk cId="2800264547" sldId="791"/>
            <ac:spMk id="578" creationId="{644FEFED-AE93-47F9-835B-C10136BC5FA5}"/>
          </ac:spMkLst>
        </pc:spChg>
        <pc:spChg chg="mod">
          <ac:chgData name="Guillaume Le Sourd" userId="9b1026a2-f5f3-4ff5-a134-95c6cfad9e16" providerId="ADAL" clId="{4A873FC5-6576-4C1F-ABA2-CAE9FCCA8324}" dt="2022-10-24T08:03:05.955" v="2629"/>
          <ac:spMkLst>
            <pc:docMk/>
            <pc:sldMk cId="2800264547" sldId="791"/>
            <ac:spMk id="579" creationId="{865E20BF-E6A5-4FF0-AC49-5D6F31FB2370}"/>
          </ac:spMkLst>
        </pc:spChg>
        <pc:spChg chg="mod">
          <ac:chgData name="Guillaume Le Sourd" userId="9b1026a2-f5f3-4ff5-a134-95c6cfad9e16" providerId="ADAL" clId="{4A873FC5-6576-4C1F-ABA2-CAE9FCCA8324}" dt="2022-10-24T08:03:05.955" v="2629"/>
          <ac:spMkLst>
            <pc:docMk/>
            <pc:sldMk cId="2800264547" sldId="791"/>
            <ac:spMk id="580" creationId="{29DDC1BF-B937-413A-A884-FA39E477990B}"/>
          </ac:spMkLst>
        </pc:spChg>
        <pc:spChg chg="mod">
          <ac:chgData name="Guillaume Le Sourd" userId="9b1026a2-f5f3-4ff5-a134-95c6cfad9e16" providerId="ADAL" clId="{4A873FC5-6576-4C1F-ABA2-CAE9FCCA8324}" dt="2022-10-24T08:03:05.955" v="2629"/>
          <ac:spMkLst>
            <pc:docMk/>
            <pc:sldMk cId="2800264547" sldId="791"/>
            <ac:spMk id="581" creationId="{85956CC0-2675-45FC-9D6D-50E678A17201}"/>
          </ac:spMkLst>
        </pc:spChg>
        <pc:spChg chg="mod">
          <ac:chgData name="Guillaume Le Sourd" userId="9b1026a2-f5f3-4ff5-a134-95c6cfad9e16" providerId="ADAL" clId="{4A873FC5-6576-4C1F-ABA2-CAE9FCCA8324}" dt="2022-10-24T08:03:05.955" v="2629"/>
          <ac:spMkLst>
            <pc:docMk/>
            <pc:sldMk cId="2800264547" sldId="791"/>
            <ac:spMk id="582" creationId="{077D5A6F-86EB-4E19-9FD9-5C01DA5CC0AD}"/>
          </ac:spMkLst>
        </pc:spChg>
        <pc:spChg chg="mod">
          <ac:chgData name="Guillaume Le Sourd" userId="9b1026a2-f5f3-4ff5-a134-95c6cfad9e16" providerId="ADAL" clId="{4A873FC5-6576-4C1F-ABA2-CAE9FCCA8324}" dt="2022-10-24T08:03:05.955" v="2629"/>
          <ac:spMkLst>
            <pc:docMk/>
            <pc:sldMk cId="2800264547" sldId="791"/>
            <ac:spMk id="583" creationId="{6FFB1C0C-21F1-4766-89BF-A2C6ABDEACA2}"/>
          </ac:spMkLst>
        </pc:spChg>
        <pc:spChg chg="mod">
          <ac:chgData name="Guillaume Le Sourd" userId="9b1026a2-f5f3-4ff5-a134-95c6cfad9e16" providerId="ADAL" clId="{4A873FC5-6576-4C1F-ABA2-CAE9FCCA8324}" dt="2022-10-24T08:03:05.955" v="2629"/>
          <ac:spMkLst>
            <pc:docMk/>
            <pc:sldMk cId="2800264547" sldId="791"/>
            <ac:spMk id="584" creationId="{1D2DFEBA-F318-413C-BD50-B8F0C0109406}"/>
          </ac:spMkLst>
        </pc:spChg>
        <pc:spChg chg="mod">
          <ac:chgData name="Guillaume Le Sourd" userId="9b1026a2-f5f3-4ff5-a134-95c6cfad9e16" providerId="ADAL" clId="{4A873FC5-6576-4C1F-ABA2-CAE9FCCA8324}" dt="2022-10-24T08:03:05.955" v="2629"/>
          <ac:spMkLst>
            <pc:docMk/>
            <pc:sldMk cId="2800264547" sldId="791"/>
            <ac:spMk id="585" creationId="{054C5565-BE63-4D4D-995D-E7CA26E740C0}"/>
          </ac:spMkLst>
        </pc:spChg>
        <pc:spChg chg="mod">
          <ac:chgData name="Guillaume Le Sourd" userId="9b1026a2-f5f3-4ff5-a134-95c6cfad9e16" providerId="ADAL" clId="{4A873FC5-6576-4C1F-ABA2-CAE9FCCA8324}" dt="2022-10-24T08:03:05.955" v="2629"/>
          <ac:spMkLst>
            <pc:docMk/>
            <pc:sldMk cId="2800264547" sldId="791"/>
            <ac:spMk id="586" creationId="{E8D48A63-98B0-4823-B61A-A21915A77299}"/>
          </ac:spMkLst>
        </pc:spChg>
        <pc:spChg chg="mod">
          <ac:chgData name="Guillaume Le Sourd" userId="9b1026a2-f5f3-4ff5-a134-95c6cfad9e16" providerId="ADAL" clId="{4A873FC5-6576-4C1F-ABA2-CAE9FCCA8324}" dt="2022-10-24T08:03:05.955" v="2629"/>
          <ac:spMkLst>
            <pc:docMk/>
            <pc:sldMk cId="2800264547" sldId="791"/>
            <ac:spMk id="587" creationId="{B533C376-19F1-45A5-B954-D03948E5D867}"/>
          </ac:spMkLst>
        </pc:spChg>
        <pc:spChg chg="mod">
          <ac:chgData name="Guillaume Le Sourd" userId="9b1026a2-f5f3-4ff5-a134-95c6cfad9e16" providerId="ADAL" clId="{4A873FC5-6576-4C1F-ABA2-CAE9FCCA8324}" dt="2022-10-24T08:03:05.955" v="2629"/>
          <ac:spMkLst>
            <pc:docMk/>
            <pc:sldMk cId="2800264547" sldId="791"/>
            <ac:spMk id="588" creationId="{69E89E3F-409B-4CFD-A1EB-28E047133FD5}"/>
          </ac:spMkLst>
        </pc:spChg>
        <pc:spChg chg="mod">
          <ac:chgData name="Guillaume Le Sourd" userId="9b1026a2-f5f3-4ff5-a134-95c6cfad9e16" providerId="ADAL" clId="{4A873FC5-6576-4C1F-ABA2-CAE9FCCA8324}" dt="2022-10-24T08:03:05.955" v="2629"/>
          <ac:spMkLst>
            <pc:docMk/>
            <pc:sldMk cId="2800264547" sldId="791"/>
            <ac:spMk id="589" creationId="{2A3DF98A-F7D5-4040-B029-9D8C96D7A05E}"/>
          </ac:spMkLst>
        </pc:spChg>
        <pc:spChg chg="mod">
          <ac:chgData name="Guillaume Le Sourd" userId="9b1026a2-f5f3-4ff5-a134-95c6cfad9e16" providerId="ADAL" clId="{4A873FC5-6576-4C1F-ABA2-CAE9FCCA8324}" dt="2022-10-24T08:03:05.955" v="2629"/>
          <ac:spMkLst>
            <pc:docMk/>
            <pc:sldMk cId="2800264547" sldId="791"/>
            <ac:spMk id="590" creationId="{36C02B48-EE53-4FF3-9043-009359D333ED}"/>
          </ac:spMkLst>
        </pc:spChg>
        <pc:spChg chg="mod">
          <ac:chgData name="Guillaume Le Sourd" userId="9b1026a2-f5f3-4ff5-a134-95c6cfad9e16" providerId="ADAL" clId="{4A873FC5-6576-4C1F-ABA2-CAE9FCCA8324}" dt="2022-10-24T08:03:05.955" v="2629"/>
          <ac:spMkLst>
            <pc:docMk/>
            <pc:sldMk cId="2800264547" sldId="791"/>
            <ac:spMk id="591" creationId="{7FF3B569-17BC-4FD6-8177-7C65D0648752}"/>
          </ac:spMkLst>
        </pc:spChg>
        <pc:spChg chg="mod">
          <ac:chgData name="Guillaume Le Sourd" userId="9b1026a2-f5f3-4ff5-a134-95c6cfad9e16" providerId="ADAL" clId="{4A873FC5-6576-4C1F-ABA2-CAE9FCCA8324}" dt="2022-10-24T08:03:05.955" v="2629"/>
          <ac:spMkLst>
            <pc:docMk/>
            <pc:sldMk cId="2800264547" sldId="791"/>
            <ac:spMk id="592" creationId="{76D1507E-59C0-400C-B50D-A210FBBCD6CC}"/>
          </ac:spMkLst>
        </pc:spChg>
        <pc:spChg chg="mod">
          <ac:chgData name="Guillaume Le Sourd" userId="9b1026a2-f5f3-4ff5-a134-95c6cfad9e16" providerId="ADAL" clId="{4A873FC5-6576-4C1F-ABA2-CAE9FCCA8324}" dt="2022-10-24T08:03:05.955" v="2629"/>
          <ac:spMkLst>
            <pc:docMk/>
            <pc:sldMk cId="2800264547" sldId="791"/>
            <ac:spMk id="593" creationId="{FDA8FBEC-B8D2-4306-ADE5-876DB6E9BD3B}"/>
          </ac:spMkLst>
        </pc:spChg>
        <pc:spChg chg="mod">
          <ac:chgData name="Guillaume Le Sourd" userId="9b1026a2-f5f3-4ff5-a134-95c6cfad9e16" providerId="ADAL" clId="{4A873FC5-6576-4C1F-ABA2-CAE9FCCA8324}" dt="2022-10-24T08:03:05.955" v="2629"/>
          <ac:spMkLst>
            <pc:docMk/>
            <pc:sldMk cId="2800264547" sldId="791"/>
            <ac:spMk id="594" creationId="{460AB64D-7BE6-4471-9896-393B49A636AA}"/>
          </ac:spMkLst>
        </pc:spChg>
        <pc:spChg chg="mod">
          <ac:chgData name="Guillaume Le Sourd" userId="9b1026a2-f5f3-4ff5-a134-95c6cfad9e16" providerId="ADAL" clId="{4A873FC5-6576-4C1F-ABA2-CAE9FCCA8324}" dt="2022-10-24T08:03:05.955" v="2629"/>
          <ac:spMkLst>
            <pc:docMk/>
            <pc:sldMk cId="2800264547" sldId="791"/>
            <ac:spMk id="595" creationId="{60A950D3-3A56-4390-91CD-B441EB4FFCA7}"/>
          </ac:spMkLst>
        </pc:spChg>
        <pc:spChg chg="mod">
          <ac:chgData name="Guillaume Le Sourd" userId="9b1026a2-f5f3-4ff5-a134-95c6cfad9e16" providerId="ADAL" clId="{4A873FC5-6576-4C1F-ABA2-CAE9FCCA8324}" dt="2022-10-24T08:03:05.955" v="2629"/>
          <ac:spMkLst>
            <pc:docMk/>
            <pc:sldMk cId="2800264547" sldId="791"/>
            <ac:spMk id="596" creationId="{D1FA67E1-F108-4155-BE78-3AAC45FC300E}"/>
          </ac:spMkLst>
        </pc:spChg>
        <pc:spChg chg="mod">
          <ac:chgData name="Guillaume Le Sourd" userId="9b1026a2-f5f3-4ff5-a134-95c6cfad9e16" providerId="ADAL" clId="{4A873FC5-6576-4C1F-ABA2-CAE9FCCA8324}" dt="2022-10-24T08:03:05.955" v="2629"/>
          <ac:spMkLst>
            <pc:docMk/>
            <pc:sldMk cId="2800264547" sldId="791"/>
            <ac:spMk id="597" creationId="{F12D5FCB-9DCB-46E7-A7A7-AAE1CEC32D56}"/>
          </ac:spMkLst>
        </pc:spChg>
        <pc:spChg chg="mod">
          <ac:chgData name="Guillaume Le Sourd" userId="9b1026a2-f5f3-4ff5-a134-95c6cfad9e16" providerId="ADAL" clId="{4A873FC5-6576-4C1F-ABA2-CAE9FCCA8324}" dt="2022-10-24T08:03:05.955" v="2629"/>
          <ac:spMkLst>
            <pc:docMk/>
            <pc:sldMk cId="2800264547" sldId="791"/>
            <ac:spMk id="598" creationId="{F1C027E6-D95D-487F-8E97-BC37E3F5EDB9}"/>
          </ac:spMkLst>
        </pc:spChg>
        <pc:spChg chg="mod">
          <ac:chgData name="Guillaume Le Sourd" userId="9b1026a2-f5f3-4ff5-a134-95c6cfad9e16" providerId="ADAL" clId="{4A873FC5-6576-4C1F-ABA2-CAE9FCCA8324}" dt="2022-10-24T08:03:05.955" v="2629"/>
          <ac:spMkLst>
            <pc:docMk/>
            <pc:sldMk cId="2800264547" sldId="791"/>
            <ac:spMk id="599" creationId="{362BE4A5-28DC-4F52-B635-982590F8FC54}"/>
          </ac:spMkLst>
        </pc:spChg>
        <pc:spChg chg="mod">
          <ac:chgData name="Guillaume Le Sourd" userId="9b1026a2-f5f3-4ff5-a134-95c6cfad9e16" providerId="ADAL" clId="{4A873FC5-6576-4C1F-ABA2-CAE9FCCA8324}" dt="2022-10-24T08:03:05.955" v="2629"/>
          <ac:spMkLst>
            <pc:docMk/>
            <pc:sldMk cId="2800264547" sldId="791"/>
            <ac:spMk id="600" creationId="{8623AF99-3256-496D-86F1-091BFC3EC52E}"/>
          </ac:spMkLst>
        </pc:spChg>
        <pc:spChg chg="mod">
          <ac:chgData name="Guillaume Le Sourd" userId="9b1026a2-f5f3-4ff5-a134-95c6cfad9e16" providerId="ADAL" clId="{4A873FC5-6576-4C1F-ABA2-CAE9FCCA8324}" dt="2022-10-24T08:03:05.955" v="2629"/>
          <ac:spMkLst>
            <pc:docMk/>
            <pc:sldMk cId="2800264547" sldId="791"/>
            <ac:spMk id="601" creationId="{C467B288-482B-4FC2-9392-DF4903084F3A}"/>
          </ac:spMkLst>
        </pc:spChg>
        <pc:spChg chg="mod">
          <ac:chgData name="Guillaume Le Sourd" userId="9b1026a2-f5f3-4ff5-a134-95c6cfad9e16" providerId="ADAL" clId="{4A873FC5-6576-4C1F-ABA2-CAE9FCCA8324}" dt="2022-10-24T08:03:05.955" v="2629"/>
          <ac:spMkLst>
            <pc:docMk/>
            <pc:sldMk cId="2800264547" sldId="791"/>
            <ac:spMk id="602" creationId="{C3BFC24E-335B-4F96-8BBD-A9F3F75298F8}"/>
          </ac:spMkLst>
        </pc:spChg>
        <pc:spChg chg="mod">
          <ac:chgData name="Guillaume Le Sourd" userId="9b1026a2-f5f3-4ff5-a134-95c6cfad9e16" providerId="ADAL" clId="{4A873FC5-6576-4C1F-ABA2-CAE9FCCA8324}" dt="2022-10-24T08:03:05.955" v="2629"/>
          <ac:spMkLst>
            <pc:docMk/>
            <pc:sldMk cId="2800264547" sldId="791"/>
            <ac:spMk id="603" creationId="{CF04560B-37EE-407C-B774-51A3DA1D8FF4}"/>
          </ac:spMkLst>
        </pc:spChg>
        <pc:spChg chg="mod">
          <ac:chgData name="Guillaume Le Sourd" userId="9b1026a2-f5f3-4ff5-a134-95c6cfad9e16" providerId="ADAL" clId="{4A873FC5-6576-4C1F-ABA2-CAE9FCCA8324}" dt="2022-10-24T08:03:05.955" v="2629"/>
          <ac:spMkLst>
            <pc:docMk/>
            <pc:sldMk cId="2800264547" sldId="791"/>
            <ac:spMk id="604" creationId="{6748A4BE-CF4F-443A-B1F7-FB7B1DEE8FE5}"/>
          </ac:spMkLst>
        </pc:spChg>
        <pc:spChg chg="mod">
          <ac:chgData name="Guillaume Le Sourd" userId="9b1026a2-f5f3-4ff5-a134-95c6cfad9e16" providerId="ADAL" clId="{4A873FC5-6576-4C1F-ABA2-CAE9FCCA8324}" dt="2022-10-24T08:03:05.955" v="2629"/>
          <ac:spMkLst>
            <pc:docMk/>
            <pc:sldMk cId="2800264547" sldId="791"/>
            <ac:spMk id="605" creationId="{97886839-EBF1-4FDA-B8B1-6940580A6B7E}"/>
          </ac:spMkLst>
        </pc:spChg>
        <pc:spChg chg="mod">
          <ac:chgData name="Guillaume Le Sourd" userId="9b1026a2-f5f3-4ff5-a134-95c6cfad9e16" providerId="ADAL" clId="{4A873FC5-6576-4C1F-ABA2-CAE9FCCA8324}" dt="2022-10-24T08:03:05.955" v="2629"/>
          <ac:spMkLst>
            <pc:docMk/>
            <pc:sldMk cId="2800264547" sldId="791"/>
            <ac:spMk id="606" creationId="{4333DD1F-4B76-444F-B0CF-79B2A165F3F9}"/>
          </ac:spMkLst>
        </pc:spChg>
        <pc:spChg chg="mod">
          <ac:chgData name="Guillaume Le Sourd" userId="9b1026a2-f5f3-4ff5-a134-95c6cfad9e16" providerId="ADAL" clId="{4A873FC5-6576-4C1F-ABA2-CAE9FCCA8324}" dt="2022-10-24T08:03:05.955" v="2629"/>
          <ac:spMkLst>
            <pc:docMk/>
            <pc:sldMk cId="2800264547" sldId="791"/>
            <ac:spMk id="607" creationId="{35822163-B991-4406-B4C1-F15649DBE54D}"/>
          </ac:spMkLst>
        </pc:spChg>
        <pc:spChg chg="mod">
          <ac:chgData name="Guillaume Le Sourd" userId="9b1026a2-f5f3-4ff5-a134-95c6cfad9e16" providerId="ADAL" clId="{4A873FC5-6576-4C1F-ABA2-CAE9FCCA8324}" dt="2022-10-24T08:03:05.955" v="2629"/>
          <ac:spMkLst>
            <pc:docMk/>
            <pc:sldMk cId="2800264547" sldId="791"/>
            <ac:spMk id="608" creationId="{1E4FDA2F-C5D1-4466-BB38-1EA79C152983}"/>
          </ac:spMkLst>
        </pc:spChg>
        <pc:spChg chg="mod">
          <ac:chgData name="Guillaume Le Sourd" userId="9b1026a2-f5f3-4ff5-a134-95c6cfad9e16" providerId="ADAL" clId="{4A873FC5-6576-4C1F-ABA2-CAE9FCCA8324}" dt="2022-10-24T08:03:05.955" v="2629"/>
          <ac:spMkLst>
            <pc:docMk/>
            <pc:sldMk cId="2800264547" sldId="791"/>
            <ac:spMk id="609" creationId="{3B502349-A71A-443D-93CF-ACC3DD7A10A2}"/>
          </ac:spMkLst>
        </pc:spChg>
        <pc:spChg chg="mod">
          <ac:chgData name="Guillaume Le Sourd" userId="9b1026a2-f5f3-4ff5-a134-95c6cfad9e16" providerId="ADAL" clId="{4A873FC5-6576-4C1F-ABA2-CAE9FCCA8324}" dt="2022-10-24T08:03:05.955" v="2629"/>
          <ac:spMkLst>
            <pc:docMk/>
            <pc:sldMk cId="2800264547" sldId="791"/>
            <ac:spMk id="610" creationId="{4DB9FC15-CB76-48F0-9886-11D46F7CCEE4}"/>
          </ac:spMkLst>
        </pc:spChg>
        <pc:spChg chg="mod">
          <ac:chgData name="Guillaume Le Sourd" userId="9b1026a2-f5f3-4ff5-a134-95c6cfad9e16" providerId="ADAL" clId="{4A873FC5-6576-4C1F-ABA2-CAE9FCCA8324}" dt="2022-10-24T08:03:05.955" v="2629"/>
          <ac:spMkLst>
            <pc:docMk/>
            <pc:sldMk cId="2800264547" sldId="791"/>
            <ac:spMk id="611" creationId="{BA7FF0FF-3E9C-4E0A-AEE0-0C6BAE364BDB}"/>
          </ac:spMkLst>
        </pc:spChg>
        <pc:spChg chg="mod">
          <ac:chgData name="Guillaume Le Sourd" userId="9b1026a2-f5f3-4ff5-a134-95c6cfad9e16" providerId="ADAL" clId="{4A873FC5-6576-4C1F-ABA2-CAE9FCCA8324}" dt="2022-10-24T08:03:05.955" v="2629"/>
          <ac:spMkLst>
            <pc:docMk/>
            <pc:sldMk cId="2800264547" sldId="791"/>
            <ac:spMk id="612" creationId="{123CF20B-91B5-4809-B28D-4C8FBF97C60C}"/>
          </ac:spMkLst>
        </pc:spChg>
        <pc:spChg chg="mod">
          <ac:chgData name="Guillaume Le Sourd" userId="9b1026a2-f5f3-4ff5-a134-95c6cfad9e16" providerId="ADAL" clId="{4A873FC5-6576-4C1F-ABA2-CAE9FCCA8324}" dt="2022-10-24T08:03:05.955" v="2629"/>
          <ac:spMkLst>
            <pc:docMk/>
            <pc:sldMk cId="2800264547" sldId="791"/>
            <ac:spMk id="613" creationId="{F30C7F13-6EBF-4B6D-9441-575E0CCA5D1A}"/>
          </ac:spMkLst>
        </pc:spChg>
        <pc:spChg chg="mod">
          <ac:chgData name="Guillaume Le Sourd" userId="9b1026a2-f5f3-4ff5-a134-95c6cfad9e16" providerId="ADAL" clId="{4A873FC5-6576-4C1F-ABA2-CAE9FCCA8324}" dt="2022-10-24T08:03:05.955" v="2629"/>
          <ac:spMkLst>
            <pc:docMk/>
            <pc:sldMk cId="2800264547" sldId="791"/>
            <ac:spMk id="614" creationId="{6380DFEE-AFA7-4A40-876B-D0485FAD33D1}"/>
          </ac:spMkLst>
        </pc:spChg>
        <pc:spChg chg="mod">
          <ac:chgData name="Guillaume Le Sourd" userId="9b1026a2-f5f3-4ff5-a134-95c6cfad9e16" providerId="ADAL" clId="{4A873FC5-6576-4C1F-ABA2-CAE9FCCA8324}" dt="2022-10-24T08:03:05.955" v="2629"/>
          <ac:spMkLst>
            <pc:docMk/>
            <pc:sldMk cId="2800264547" sldId="791"/>
            <ac:spMk id="615" creationId="{6ACB4435-0F08-4723-BA61-C615CE1F4589}"/>
          </ac:spMkLst>
        </pc:spChg>
        <pc:spChg chg="mod">
          <ac:chgData name="Guillaume Le Sourd" userId="9b1026a2-f5f3-4ff5-a134-95c6cfad9e16" providerId="ADAL" clId="{4A873FC5-6576-4C1F-ABA2-CAE9FCCA8324}" dt="2022-10-24T08:03:05.955" v="2629"/>
          <ac:spMkLst>
            <pc:docMk/>
            <pc:sldMk cId="2800264547" sldId="791"/>
            <ac:spMk id="616" creationId="{51340542-6DEC-4B8D-9057-DF5353CC2317}"/>
          </ac:spMkLst>
        </pc:spChg>
        <pc:spChg chg="mod">
          <ac:chgData name="Guillaume Le Sourd" userId="9b1026a2-f5f3-4ff5-a134-95c6cfad9e16" providerId="ADAL" clId="{4A873FC5-6576-4C1F-ABA2-CAE9FCCA8324}" dt="2022-10-24T08:03:05.955" v="2629"/>
          <ac:spMkLst>
            <pc:docMk/>
            <pc:sldMk cId="2800264547" sldId="791"/>
            <ac:spMk id="617" creationId="{623DCCF5-202B-4CA5-9FFF-264C45CD33B6}"/>
          </ac:spMkLst>
        </pc:spChg>
        <pc:spChg chg="mod">
          <ac:chgData name="Guillaume Le Sourd" userId="9b1026a2-f5f3-4ff5-a134-95c6cfad9e16" providerId="ADAL" clId="{4A873FC5-6576-4C1F-ABA2-CAE9FCCA8324}" dt="2022-10-24T08:03:05.955" v="2629"/>
          <ac:spMkLst>
            <pc:docMk/>
            <pc:sldMk cId="2800264547" sldId="791"/>
            <ac:spMk id="618" creationId="{5CE47EE6-3656-4E75-9E2A-5228CF30B4A1}"/>
          </ac:spMkLst>
        </pc:spChg>
        <pc:spChg chg="mod">
          <ac:chgData name="Guillaume Le Sourd" userId="9b1026a2-f5f3-4ff5-a134-95c6cfad9e16" providerId="ADAL" clId="{4A873FC5-6576-4C1F-ABA2-CAE9FCCA8324}" dt="2022-10-24T08:03:05.955" v="2629"/>
          <ac:spMkLst>
            <pc:docMk/>
            <pc:sldMk cId="2800264547" sldId="791"/>
            <ac:spMk id="619" creationId="{10CE3C1D-54D5-46E6-8B26-F8489529ECB2}"/>
          </ac:spMkLst>
        </pc:spChg>
        <pc:spChg chg="mod">
          <ac:chgData name="Guillaume Le Sourd" userId="9b1026a2-f5f3-4ff5-a134-95c6cfad9e16" providerId="ADAL" clId="{4A873FC5-6576-4C1F-ABA2-CAE9FCCA8324}" dt="2022-10-24T08:03:05.955" v="2629"/>
          <ac:spMkLst>
            <pc:docMk/>
            <pc:sldMk cId="2800264547" sldId="791"/>
            <ac:spMk id="620" creationId="{776F467A-2C67-4108-AAD4-58F0181FABEE}"/>
          </ac:spMkLst>
        </pc:spChg>
        <pc:spChg chg="mod">
          <ac:chgData name="Guillaume Le Sourd" userId="9b1026a2-f5f3-4ff5-a134-95c6cfad9e16" providerId="ADAL" clId="{4A873FC5-6576-4C1F-ABA2-CAE9FCCA8324}" dt="2022-10-24T08:03:05.955" v="2629"/>
          <ac:spMkLst>
            <pc:docMk/>
            <pc:sldMk cId="2800264547" sldId="791"/>
            <ac:spMk id="621" creationId="{B675E9D4-CE3F-4CAA-8DDD-0E161CD558C3}"/>
          </ac:spMkLst>
        </pc:spChg>
        <pc:spChg chg="mod">
          <ac:chgData name="Guillaume Le Sourd" userId="9b1026a2-f5f3-4ff5-a134-95c6cfad9e16" providerId="ADAL" clId="{4A873FC5-6576-4C1F-ABA2-CAE9FCCA8324}" dt="2022-10-24T08:03:05.955" v="2629"/>
          <ac:spMkLst>
            <pc:docMk/>
            <pc:sldMk cId="2800264547" sldId="791"/>
            <ac:spMk id="622" creationId="{7E3A46BA-E950-4209-980A-D85B51F2D2F5}"/>
          </ac:spMkLst>
        </pc:spChg>
        <pc:spChg chg="mod">
          <ac:chgData name="Guillaume Le Sourd" userId="9b1026a2-f5f3-4ff5-a134-95c6cfad9e16" providerId="ADAL" clId="{4A873FC5-6576-4C1F-ABA2-CAE9FCCA8324}" dt="2022-10-24T08:03:05.955" v="2629"/>
          <ac:spMkLst>
            <pc:docMk/>
            <pc:sldMk cId="2800264547" sldId="791"/>
            <ac:spMk id="623" creationId="{110B3A9D-D3ED-4219-BDAA-9DE06CF04C8C}"/>
          </ac:spMkLst>
        </pc:spChg>
        <pc:spChg chg="mod">
          <ac:chgData name="Guillaume Le Sourd" userId="9b1026a2-f5f3-4ff5-a134-95c6cfad9e16" providerId="ADAL" clId="{4A873FC5-6576-4C1F-ABA2-CAE9FCCA8324}" dt="2022-10-24T08:03:05.955" v="2629"/>
          <ac:spMkLst>
            <pc:docMk/>
            <pc:sldMk cId="2800264547" sldId="791"/>
            <ac:spMk id="624" creationId="{DA58A5B0-2A95-4AD4-ABF6-6F05E4718EE8}"/>
          </ac:spMkLst>
        </pc:spChg>
        <pc:spChg chg="mod">
          <ac:chgData name="Guillaume Le Sourd" userId="9b1026a2-f5f3-4ff5-a134-95c6cfad9e16" providerId="ADAL" clId="{4A873FC5-6576-4C1F-ABA2-CAE9FCCA8324}" dt="2022-10-24T08:03:05.955" v="2629"/>
          <ac:spMkLst>
            <pc:docMk/>
            <pc:sldMk cId="2800264547" sldId="791"/>
            <ac:spMk id="625" creationId="{BAB07387-72BA-4994-B883-9DCEEC7E97ED}"/>
          </ac:spMkLst>
        </pc:spChg>
        <pc:spChg chg="mod">
          <ac:chgData name="Guillaume Le Sourd" userId="9b1026a2-f5f3-4ff5-a134-95c6cfad9e16" providerId="ADAL" clId="{4A873FC5-6576-4C1F-ABA2-CAE9FCCA8324}" dt="2022-10-24T08:03:05.955" v="2629"/>
          <ac:spMkLst>
            <pc:docMk/>
            <pc:sldMk cId="2800264547" sldId="791"/>
            <ac:spMk id="626" creationId="{D839E484-D1CE-460B-922B-9C1AF389F249}"/>
          </ac:spMkLst>
        </pc:spChg>
        <pc:spChg chg="mod">
          <ac:chgData name="Guillaume Le Sourd" userId="9b1026a2-f5f3-4ff5-a134-95c6cfad9e16" providerId="ADAL" clId="{4A873FC5-6576-4C1F-ABA2-CAE9FCCA8324}" dt="2022-10-24T08:03:05.955" v="2629"/>
          <ac:spMkLst>
            <pc:docMk/>
            <pc:sldMk cId="2800264547" sldId="791"/>
            <ac:spMk id="627" creationId="{FC979159-403E-48F4-A87D-48FB19723519}"/>
          </ac:spMkLst>
        </pc:spChg>
        <pc:spChg chg="mod">
          <ac:chgData name="Guillaume Le Sourd" userId="9b1026a2-f5f3-4ff5-a134-95c6cfad9e16" providerId="ADAL" clId="{4A873FC5-6576-4C1F-ABA2-CAE9FCCA8324}" dt="2022-10-24T08:03:05.955" v="2629"/>
          <ac:spMkLst>
            <pc:docMk/>
            <pc:sldMk cId="2800264547" sldId="791"/>
            <ac:spMk id="628" creationId="{A8A7BA93-5211-4636-980D-BD807631E789}"/>
          </ac:spMkLst>
        </pc:spChg>
        <pc:spChg chg="mod">
          <ac:chgData name="Guillaume Le Sourd" userId="9b1026a2-f5f3-4ff5-a134-95c6cfad9e16" providerId="ADAL" clId="{4A873FC5-6576-4C1F-ABA2-CAE9FCCA8324}" dt="2022-10-24T08:03:05.955" v="2629"/>
          <ac:spMkLst>
            <pc:docMk/>
            <pc:sldMk cId="2800264547" sldId="791"/>
            <ac:spMk id="629" creationId="{99E22774-D08A-4AB8-B380-DD58AE85F7E3}"/>
          </ac:spMkLst>
        </pc:spChg>
        <pc:spChg chg="mod">
          <ac:chgData name="Guillaume Le Sourd" userId="9b1026a2-f5f3-4ff5-a134-95c6cfad9e16" providerId="ADAL" clId="{4A873FC5-6576-4C1F-ABA2-CAE9FCCA8324}" dt="2022-10-24T08:03:05.955" v="2629"/>
          <ac:spMkLst>
            <pc:docMk/>
            <pc:sldMk cId="2800264547" sldId="791"/>
            <ac:spMk id="630" creationId="{6C459C12-834D-48B1-A553-7308941B1EE3}"/>
          </ac:spMkLst>
        </pc:spChg>
        <pc:spChg chg="mod">
          <ac:chgData name="Guillaume Le Sourd" userId="9b1026a2-f5f3-4ff5-a134-95c6cfad9e16" providerId="ADAL" clId="{4A873FC5-6576-4C1F-ABA2-CAE9FCCA8324}" dt="2022-10-24T08:03:05.955" v="2629"/>
          <ac:spMkLst>
            <pc:docMk/>
            <pc:sldMk cId="2800264547" sldId="791"/>
            <ac:spMk id="631" creationId="{F6D47F1C-9FE1-44C9-89E4-3F0609BB0EAD}"/>
          </ac:spMkLst>
        </pc:spChg>
        <pc:spChg chg="mod">
          <ac:chgData name="Guillaume Le Sourd" userId="9b1026a2-f5f3-4ff5-a134-95c6cfad9e16" providerId="ADAL" clId="{4A873FC5-6576-4C1F-ABA2-CAE9FCCA8324}" dt="2022-10-24T08:03:05.955" v="2629"/>
          <ac:spMkLst>
            <pc:docMk/>
            <pc:sldMk cId="2800264547" sldId="791"/>
            <ac:spMk id="632" creationId="{EFFE55B2-7ABC-41F6-A755-EDFAC130C26B}"/>
          </ac:spMkLst>
        </pc:spChg>
        <pc:spChg chg="mod">
          <ac:chgData name="Guillaume Le Sourd" userId="9b1026a2-f5f3-4ff5-a134-95c6cfad9e16" providerId="ADAL" clId="{4A873FC5-6576-4C1F-ABA2-CAE9FCCA8324}" dt="2022-10-24T08:03:05.955" v="2629"/>
          <ac:spMkLst>
            <pc:docMk/>
            <pc:sldMk cId="2800264547" sldId="791"/>
            <ac:spMk id="633" creationId="{90F53889-B182-4FD4-95E8-D331A88D80E0}"/>
          </ac:spMkLst>
        </pc:spChg>
        <pc:spChg chg="mod">
          <ac:chgData name="Guillaume Le Sourd" userId="9b1026a2-f5f3-4ff5-a134-95c6cfad9e16" providerId="ADAL" clId="{4A873FC5-6576-4C1F-ABA2-CAE9FCCA8324}" dt="2022-10-24T08:03:05.955" v="2629"/>
          <ac:spMkLst>
            <pc:docMk/>
            <pc:sldMk cId="2800264547" sldId="791"/>
            <ac:spMk id="634" creationId="{7FFFDD7A-A8B6-4B36-B57E-5DF670505DDE}"/>
          </ac:spMkLst>
        </pc:spChg>
        <pc:spChg chg="mod">
          <ac:chgData name="Guillaume Le Sourd" userId="9b1026a2-f5f3-4ff5-a134-95c6cfad9e16" providerId="ADAL" clId="{4A873FC5-6576-4C1F-ABA2-CAE9FCCA8324}" dt="2022-10-24T08:03:05.955" v="2629"/>
          <ac:spMkLst>
            <pc:docMk/>
            <pc:sldMk cId="2800264547" sldId="791"/>
            <ac:spMk id="635" creationId="{09CE9D28-C648-4BB9-B77E-C66F2A62C21C}"/>
          </ac:spMkLst>
        </pc:spChg>
        <pc:spChg chg="mod">
          <ac:chgData name="Guillaume Le Sourd" userId="9b1026a2-f5f3-4ff5-a134-95c6cfad9e16" providerId="ADAL" clId="{4A873FC5-6576-4C1F-ABA2-CAE9FCCA8324}" dt="2022-10-24T08:03:05.955" v="2629"/>
          <ac:spMkLst>
            <pc:docMk/>
            <pc:sldMk cId="2800264547" sldId="791"/>
            <ac:spMk id="636" creationId="{B661431F-667D-4DDA-82D9-FB1FF90A7448}"/>
          </ac:spMkLst>
        </pc:spChg>
        <pc:spChg chg="mod">
          <ac:chgData name="Guillaume Le Sourd" userId="9b1026a2-f5f3-4ff5-a134-95c6cfad9e16" providerId="ADAL" clId="{4A873FC5-6576-4C1F-ABA2-CAE9FCCA8324}" dt="2022-10-24T08:03:05.955" v="2629"/>
          <ac:spMkLst>
            <pc:docMk/>
            <pc:sldMk cId="2800264547" sldId="791"/>
            <ac:spMk id="637" creationId="{B83D0B10-EA36-49EC-B31C-521F02608633}"/>
          </ac:spMkLst>
        </pc:spChg>
        <pc:spChg chg="mod">
          <ac:chgData name="Guillaume Le Sourd" userId="9b1026a2-f5f3-4ff5-a134-95c6cfad9e16" providerId="ADAL" clId="{4A873FC5-6576-4C1F-ABA2-CAE9FCCA8324}" dt="2022-10-24T08:03:05.955" v="2629"/>
          <ac:spMkLst>
            <pc:docMk/>
            <pc:sldMk cId="2800264547" sldId="791"/>
            <ac:spMk id="638" creationId="{0E63FD17-1998-484E-B352-9A0C4A17BB66}"/>
          </ac:spMkLst>
        </pc:spChg>
        <pc:spChg chg="mod">
          <ac:chgData name="Guillaume Le Sourd" userId="9b1026a2-f5f3-4ff5-a134-95c6cfad9e16" providerId="ADAL" clId="{4A873FC5-6576-4C1F-ABA2-CAE9FCCA8324}" dt="2022-10-24T08:03:05.955" v="2629"/>
          <ac:spMkLst>
            <pc:docMk/>
            <pc:sldMk cId="2800264547" sldId="791"/>
            <ac:spMk id="639" creationId="{7B264587-B1F9-4601-9039-8EF3CFE150D5}"/>
          </ac:spMkLst>
        </pc:spChg>
        <pc:spChg chg="mod">
          <ac:chgData name="Guillaume Le Sourd" userId="9b1026a2-f5f3-4ff5-a134-95c6cfad9e16" providerId="ADAL" clId="{4A873FC5-6576-4C1F-ABA2-CAE9FCCA8324}" dt="2022-10-24T08:03:05.955" v="2629"/>
          <ac:spMkLst>
            <pc:docMk/>
            <pc:sldMk cId="2800264547" sldId="791"/>
            <ac:spMk id="640" creationId="{1F3FCFC8-D350-4ECC-8FA5-BCA4EAA28E4F}"/>
          </ac:spMkLst>
        </pc:spChg>
        <pc:spChg chg="mod">
          <ac:chgData name="Guillaume Le Sourd" userId="9b1026a2-f5f3-4ff5-a134-95c6cfad9e16" providerId="ADAL" clId="{4A873FC5-6576-4C1F-ABA2-CAE9FCCA8324}" dt="2022-10-24T08:03:05.955" v="2629"/>
          <ac:spMkLst>
            <pc:docMk/>
            <pc:sldMk cId="2800264547" sldId="791"/>
            <ac:spMk id="641" creationId="{770CC784-1D3E-4957-B23C-AAC71EC0EAD1}"/>
          </ac:spMkLst>
        </pc:spChg>
        <pc:spChg chg="mod">
          <ac:chgData name="Guillaume Le Sourd" userId="9b1026a2-f5f3-4ff5-a134-95c6cfad9e16" providerId="ADAL" clId="{4A873FC5-6576-4C1F-ABA2-CAE9FCCA8324}" dt="2022-10-24T08:03:05.955" v="2629"/>
          <ac:spMkLst>
            <pc:docMk/>
            <pc:sldMk cId="2800264547" sldId="791"/>
            <ac:spMk id="642" creationId="{2A4DE3ED-3AFF-456F-A439-65BD9B3ACB07}"/>
          </ac:spMkLst>
        </pc:spChg>
        <pc:spChg chg="mod">
          <ac:chgData name="Guillaume Le Sourd" userId="9b1026a2-f5f3-4ff5-a134-95c6cfad9e16" providerId="ADAL" clId="{4A873FC5-6576-4C1F-ABA2-CAE9FCCA8324}" dt="2022-10-24T08:03:05.955" v="2629"/>
          <ac:spMkLst>
            <pc:docMk/>
            <pc:sldMk cId="2800264547" sldId="791"/>
            <ac:spMk id="643" creationId="{5E290EC2-B02E-4604-95C9-23B420A34433}"/>
          </ac:spMkLst>
        </pc:spChg>
        <pc:spChg chg="mod">
          <ac:chgData name="Guillaume Le Sourd" userId="9b1026a2-f5f3-4ff5-a134-95c6cfad9e16" providerId="ADAL" clId="{4A873FC5-6576-4C1F-ABA2-CAE9FCCA8324}" dt="2022-10-24T08:03:05.955" v="2629"/>
          <ac:spMkLst>
            <pc:docMk/>
            <pc:sldMk cId="2800264547" sldId="791"/>
            <ac:spMk id="644" creationId="{3F2E9DE0-F448-4884-8AF2-4E942D189560}"/>
          </ac:spMkLst>
        </pc:spChg>
        <pc:spChg chg="mod">
          <ac:chgData name="Guillaume Le Sourd" userId="9b1026a2-f5f3-4ff5-a134-95c6cfad9e16" providerId="ADAL" clId="{4A873FC5-6576-4C1F-ABA2-CAE9FCCA8324}" dt="2022-10-24T08:03:05.955" v="2629"/>
          <ac:spMkLst>
            <pc:docMk/>
            <pc:sldMk cId="2800264547" sldId="791"/>
            <ac:spMk id="645" creationId="{B6FF6BA0-65CA-47B6-A40A-129D456B514C}"/>
          </ac:spMkLst>
        </pc:spChg>
        <pc:spChg chg="mod">
          <ac:chgData name="Guillaume Le Sourd" userId="9b1026a2-f5f3-4ff5-a134-95c6cfad9e16" providerId="ADAL" clId="{4A873FC5-6576-4C1F-ABA2-CAE9FCCA8324}" dt="2022-10-24T08:03:05.955" v="2629"/>
          <ac:spMkLst>
            <pc:docMk/>
            <pc:sldMk cId="2800264547" sldId="791"/>
            <ac:spMk id="646" creationId="{F5DB1825-4139-4351-9E54-B194CD3B8D91}"/>
          </ac:spMkLst>
        </pc:spChg>
        <pc:spChg chg="mod">
          <ac:chgData name="Guillaume Le Sourd" userId="9b1026a2-f5f3-4ff5-a134-95c6cfad9e16" providerId="ADAL" clId="{4A873FC5-6576-4C1F-ABA2-CAE9FCCA8324}" dt="2022-10-24T08:03:05.955" v="2629"/>
          <ac:spMkLst>
            <pc:docMk/>
            <pc:sldMk cId="2800264547" sldId="791"/>
            <ac:spMk id="647" creationId="{900F58A7-FC22-4C4F-983C-4A3C02E192AD}"/>
          </ac:spMkLst>
        </pc:spChg>
        <pc:spChg chg="mod">
          <ac:chgData name="Guillaume Le Sourd" userId="9b1026a2-f5f3-4ff5-a134-95c6cfad9e16" providerId="ADAL" clId="{4A873FC5-6576-4C1F-ABA2-CAE9FCCA8324}" dt="2022-10-24T08:03:05.955" v="2629"/>
          <ac:spMkLst>
            <pc:docMk/>
            <pc:sldMk cId="2800264547" sldId="791"/>
            <ac:spMk id="648" creationId="{CD565973-B4E2-4934-A6EF-88813D5929FD}"/>
          </ac:spMkLst>
        </pc:spChg>
        <pc:spChg chg="mod">
          <ac:chgData name="Guillaume Le Sourd" userId="9b1026a2-f5f3-4ff5-a134-95c6cfad9e16" providerId="ADAL" clId="{4A873FC5-6576-4C1F-ABA2-CAE9FCCA8324}" dt="2022-10-24T08:03:05.955" v="2629"/>
          <ac:spMkLst>
            <pc:docMk/>
            <pc:sldMk cId="2800264547" sldId="791"/>
            <ac:spMk id="649" creationId="{D6310DC0-B541-474E-A565-9269C63B7323}"/>
          </ac:spMkLst>
        </pc:spChg>
        <pc:spChg chg="mod">
          <ac:chgData name="Guillaume Le Sourd" userId="9b1026a2-f5f3-4ff5-a134-95c6cfad9e16" providerId="ADAL" clId="{4A873FC5-6576-4C1F-ABA2-CAE9FCCA8324}" dt="2022-10-24T08:03:05.955" v="2629"/>
          <ac:spMkLst>
            <pc:docMk/>
            <pc:sldMk cId="2800264547" sldId="791"/>
            <ac:spMk id="650" creationId="{E8A0D1E5-9E34-450B-ABDE-52DB0D07C579}"/>
          </ac:spMkLst>
        </pc:spChg>
        <pc:spChg chg="mod">
          <ac:chgData name="Guillaume Le Sourd" userId="9b1026a2-f5f3-4ff5-a134-95c6cfad9e16" providerId="ADAL" clId="{4A873FC5-6576-4C1F-ABA2-CAE9FCCA8324}" dt="2022-10-24T08:03:05.955" v="2629"/>
          <ac:spMkLst>
            <pc:docMk/>
            <pc:sldMk cId="2800264547" sldId="791"/>
            <ac:spMk id="651" creationId="{4BEA5FB6-F505-41F3-B7CE-E82FD8DB2B02}"/>
          </ac:spMkLst>
        </pc:spChg>
        <pc:spChg chg="mod">
          <ac:chgData name="Guillaume Le Sourd" userId="9b1026a2-f5f3-4ff5-a134-95c6cfad9e16" providerId="ADAL" clId="{4A873FC5-6576-4C1F-ABA2-CAE9FCCA8324}" dt="2022-10-24T08:03:05.955" v="2629"/>
          <ac:spMkLst>
            <pc:docMk/>
            <pc:sldMk cId="2800264547" sldId="791"/>
            <ac:spMk id="652" creationId="{58576582-3CAC-4D35-872A-FDC49C57FC45}"/>
          </ac:spMkLst>
        </pc:spChg>
        <pc:spChg chg="mod">
          <ac:chgData name="Guillaume Le Sourd" userId="9b1026a2-f5f3-4ff5-a134-95c6cfad9e16" providerId="ADAL" clId="{4A873FC5-6576-4C1F-ABA2-CAE9FCCA8324}" dt="2022-10-24T08:03:05.955" v="2629"/>
          <ac:spMkLst>
            <pc:docMk/>
            <pc:sldMk cId="2800264547" sldId="791"/>
            <ac:spMk id="653" creationId="{51EE8C5A-E693-475E-87F9-40723E7383B2}"/>
          </ac:spMkLst>
        </pc:spChg>
        <pc:spChg chg="mod">
          <ac:chgData name="Guillaume Le Sourd" userId="9b1026a2-f5f3-4ff5-a134-95c6cfad9e16" providerId="ADAL" clId="{4A873FC5-6576-4C1F-ABA2-CAE9FCCA8324}" dt="2022-10-24T08:03:05.955" v="2629"/>
          <ac:spMkLst>
            <pc:docMk/>
            <pc:sldMk cId="2800264547" sldId="791"/>
            <ac:spMk id="654" creationId="{577E5477-6538-4EC7-A94F-D19D15214FBC}"/>
          </ac:spMkLst>
        </pc:spChg>
        <pc:spChg chg="mod">
          <ac:chgData name="Guillaume Le Sourd" userId="9b1026a2-f5f3-4ff5-a134-95c6cfad9e16" providerId="ADAL" clId="{4A873FC5-6576-4C1F-ABA2-CAE9FCCA8324}" dt="2022-10-24T08:03:05.955" v="2629"/>
          <ac:spMkLst>
            <pc:docMk/>
            <pc:sldMk cId="2800264547" sldId="791"/>
            <ac:spMk id="655" creationId="{00877534-E297-4611-BDAF-AC8503DE1961}"/>
          </ac:spMkLst>
        </pc:spChg>
        <pc:spChg chg="mod">
          <ac:chgData name="Guillaume Le Sourd" userId="9b1026a2-f5f3-4ff5-a134-95c6cfad9e16" providerId="ADAL" clId="{4A873FC5-6576-4C1F-ABA2-CAE9FCCA8324}" dt="2022-10-24T08:03:05.955" v="2629"/>
          <ac:spMkLst>
            <pc:docMk/>
            <pc:sldMk cId="2800264547" sldId="791"/>
            <ac:spMk id="656" creationId="{916FC7BA-2A34-45EB-ABEF-9DA7635A3513}"/>
          </ac:spMkLst>
        </pc:spChg>
        <pc:spChg chg="mod">
          <ac:chgData name="Guillaume Le Sourd" userId="9b1026a2-f5f3-4ff5-a134-95c6cfad9e16" providerId="ADAL" clId="{4A873FC5-6576-4C1F-ABA2-CAE9FCCA8324}" dt="2022-10-24T08:03:05.955" v="2629"/>
          <ac:spMkLst>
            <pc:docMk/>
            <pc:sldMk cId="2800264547" sldId="791"/>
            <ac:spMk id="657" creationId="{920BA885-099F-4DC3-B822-CAA66B51CBB1}"/>
          </ac:spMkLst>
        </pc:spChg>
        <pc:spChg chg="mod">
          <ac:chgData name="Guillaume Le Sourd" userId="9b1026a2-f5f3-4ff5-a134-95c6cfad9e16" providerId="ADAL" clId="{4A873FC5-6576-4C1F-ABA2-CAE9FCCA8324}" dt="2022-10-24T08:03:05.955" v="2629"/>
          <ac:spMkLst>
            <pc:docMk/>
            <pc:sldMk cId="2800264547" sldId="791"/>
            <ac:spMk id="658" creationId="{750B1F1F-56B7-46FC-BD34-E2E770F76EE0}"/>
          </ac:spMkLst>
        </pc:spChg>
        <pc:spChg chg="mod">
          <ac:chgData name="Guillaume Le Sourd" userId="9b1026a2-f5f3-4ff5-a134-95c6cfad9e16" providerId="ADAL" clId="{4A873FC5-6576-4C1F-ABA2-CAE9FCCA8324}" dt="2022-10-24T08:03:05.955" v="2629"/>
          <ac:spMkLst>
            <pc:docMk/>
            <pc:sldMk cId="2800264547" sldId="791"/>
            <ac:spMk id="659" creationId="{D1428EE2-7E11-42A2-AE3E-8253937E7E36}"/>
          </ac:spMkLst>
        </pc:spChg>
        <pc:grpChg chg="add mod">
          <ac:chgData name="Guillaume Le Sourd" userId="9b1026a2-f5f3-4ff5-a134-95c6cfad9e16" providerId="ADAL" clId="{4A873FC5-6576-4C1F-ABA2-CAE9FCCA8324}" dt="2022-10-24T08:03:10.842" v="2632" actId="1038"/>
          <ac:grpSpMkLst>
            <pc:docMk/>
            <pc:sldMk cId="2800264547" sldId="791"/>
            <ac:grpSpMk id="2" creationId="{6B1F3A41-E23F-4482-A995-177666D744B1}"/>
          </ac:grpSpMkLst>
        </pc:grpChg>
        <pc:grpChg chg="add del mod">
          <ac:chgData name="Guillaume Le Sourd" userId="9b1026a2-f5f3-4ff5-a134-95c6cfad9e16" providerId="ADAL" clId="{4A873FC5-6576-4C1F-ABA2-CAE9FCCA8324}" dt="2022-10-24T08:02:25.310" v="2610" actId="478"/>
          <ac:grpSpMkLst>
            <pc:docMk/>
            <pc:sldMk cId="2800264547" sldId="791"/>
            <ac:grpSpMk id="122" creationId="{4876D0A2-9834-4888-812D-448ADD2231AC}"/>
          </ac:grpSpMkLst>
        </pc:grpChg>
        <pc:grpChg chg="mod">
          <ac:chgData name="Guillaume Le Sourd" userId="9b1026a2-f5f3-4ff5-a134-95c6cfad9e16" providerId="ADAL" clId="{4A873FC5-6576-4C1F-ABA2-CAE9FCCA8324}" dt="2022-10-24T08:02:23.822" v="2609"/>
          <ac:grpSpMkLst>
            <pc:docMk/>
            <pc:sldMk cId="2800264547" sldId="791"/>
            <ac:grpSpMk id="124" creationId="{416F167D-B29D-4B7D-87AC-5700DBC0023F}"/>
          </ac:grpSpMkLst>
        </pc:grpChg>
        <pc:grpChg chg="add del mod">
          <ac:chgData name="Guillaume Le Sourd" userId="9b1026a2-f5f3-4ff5-a134-95c6cfad9e16" providerId="ADAL" clId="{4A873FC5-6576-4C1F-ABA2-CAE9FCCA8324}" dt="2022-10-24T08:02:34.248" v="2617" actId="478"/>
          <ac:grpSpMkLst>
            <pc:docMk/>
            <pc:sldMk cId="2800264547" sldId="791"/>
            <ac:grpSpMk id="212" creationId="{60F3E7DB-939D-40C4-B892-744B2B1C06B4}"/>
          </ac:grpSpMkLst>
        </pc:grpChg>
        <pc:grpChg chg="mod">
          <ac:chgData name="Guillaume Le Sourd" userId="9b1026a2-f5f3-4ff5-a134-95c6cfad9e16" providerId="ADAL" clId="{4A873FC5-6576-4C1F-ABA2-CAE9FCCA8324}" dt="2022-10-24T08:02:31.728" v="2616"/>
          <ac:grpSpMkLst>
            <pc:docMk/>
            <pc:sldMk cId="2800264547" sldId="791"/>
            <ac:grpSpMk id="214" creationId="{461D9015-FDAC-4186-A991-397A2973570E}"/>
          </ac:grpSpMkLst>
        </pc:grpChg>
        <pc:grpChg chg="add del mod">
          <ac:chgData name="Guillaume Le Sourd" userId="9b1026a2-f5f3-4ff5-a134-95c6cfad9e16" providerId="ADAL" clId="{4A873FC5-6576-4C1F-ABA2-CAE9FCCA8324}" dt="2022-10-24T08:02:36.931" v="2619" actId="478"/>
          <ac:grpSpMkLst>
            <pc:docMk/>
            <pc:sldMk cId="2800264547" sldId="791"/>
            <ac:grpSpMk id="302" creationId="{772DBF0A-D2D5-4E85-A15C-FD5118A38C92}"/>
          </ac:grpSpMkLst>
        </pc:grpChg>
        <pc:grpChg chg="mod">
          <ac:chgData name="Guillaume Le Sourd" userId="9b1026a2-f5f3-4ff5-a134-95c6cfad9e16" providerId="ADAL" clId="{4A873FC5-6576-4C1F-ABA2-CAE9FCCA8324}" dt="2022-10-24T08:02:36.064" v="2618"/>
          <ac:grpSpMkLst>
            <pc:docMk/>
            <pc:sldMk cId="2800264547" sldId="791"/>
            <ac:grpSpMk id="304" creationId="{02A3F9D0-644C-44EA-812D-0400E8886568}"/>
          </ac:grpSpMkLst>
        </pc:grpChg>
        <pc:grpChg chg="add del mod">
          <ac:chgData name="Guillaume Le Sourd" userId="9b1026a2-f5f3-4ff5-a134-95c6cfad9e16" providerId="ADAL" clId="{4A873FC5-6576-4C1F-ABA2-CAE9FCCA8324}" dt="2022-10-24T08:02:47.215" v="2622" actId="478"/>
          <ac:grpSpMkLst>
            <pc:docMk/>
            <pc:sldMk cId="2800264547" sldId="791"/>
            <ac:grpSpMk id="392" creationId="{A5AB6B60-2E17-43E1-8D21-7F36C7A36FB6}"/>
          </ac:grpSpMkLst>
        </pc:grpChg>
        <pc:grpChg chg="mod">
          <ac:chgData name="Guillaume Le Sourd" userId="9b1026a2-f5f3-4ff5-a134-95c6cfad9e16" providerId="ADAL" clId="{4A873FC5-6576-4C1F-ABA2-CAE9FCCA8324}" dt="2022-10-24T08:02:44.149" v="2621"/>
          <ac:grpSpMkLst>
            <pc:docMk/>
            <pc:sldMk cId="2800264547" sldId="791"/>
            <ac:grpSpMk id="394" creationId="{3D6DD63C-1BBD-4E92-9C06-7BBB20797828}"/>
          </ac:grpSpMkLst>
        </pc:grpChg>
        <pc:grpChg chg="add del mod">
          <ac:chgData name="Guillaume Le Sourd" userId="9b1026a2-f5f3-4ff5-a134-95c6cfad9e16" providerId="ADAL" clId="{4A873FC5-6576-4C1F-ABA2-CAE9FCCA8324}" dt="2022-10-24T08:03:04.880" v="2628" actId="478"/>
          <ac:grpSpMkLst>
            <pc:docMk/>
            <pc:sldMk cId="2800264547" sldId="791"/>
            <ac:grpSpMk id="482" creationId="{5D571C36-1ED3-4F88-B528-0937189BC871}"/>
          </ac:grpSpMkLst>
        </pc:grpChg>
        <pc:grpChg chg="mod">
          <ac:chgData name="Guillaume Le Sourd" userId="9b1026a2-f5f3-4ff5-a134-95c6cfad9e16" providerId="ADAL" clId="{4A873FC5-6576-4C1F-ABA2-CAE9FCCA8324}" dt="2022-10-24T08:03:03.823" v="2627"/>
          <ac:grpSpMkLst>
            <pc:docMk/>
            <pc:sldMk cId="2800264547" sldId="791"/>
            <ac:grpSpMk id="484" creationId="{87CC66C1-90B6-49B9-BCB3-FADDE0FFCA05}"/>
          </ac:grpSpMkLst>
        </pc:grpChg>
        <pc:grpChg chg="add del mod">
          <ac:chgData name="Guillaume Le Sourd" userId="9b1026a2-f5f3-4ff5-a134-95c6cfad9e16" providerId="ADAL" clId="{4A873FC5-6576-4C1F-ABA2-CAE9FCCA8324}" dt="2022-10-24T08:03:06.756" v="2630" actId="478"/>
          <ac:grpSpMkLst>
            <pc:docMk/>
            <pc:sldMk cId="2800264547" sldId="791"/>
            <ac:grpSpMk id="572" creationId="{7E893559-0A4D-41A3-969C-64062823DB5B}"/>
          </ac:grpSpMkLst>
        </pc:grpChg>
        <pc:grpChg chg="mod">
          <ac:chgData name="Guillaume Le Sourd" userId="9b1026a2-f5f3-4ff5-a134-95c6cfad9e16" providerId="ADAL" clId="{4A873FC5-6576-4C1F-ABA2-CAE9FCCA8324}" dt="2022-10-24T08:03:05.955" v="2629"/>
          <ac:grpSpMkLst>
            <pc:docMk/>
            <pc:sldMk cId="2800264547" sldId="791"/>
            <ac:grpSpMk id="574" creationId="{FE5E1485-EF7F-4A34-82E0-DF7D8135CEA0}"/>
          </ac:grpSpMkLst>
        </pc:grpChg>
        <pc:picChg chg="del">
          <ac:chgData name="Guillaume Le Sourd" userId="9b1026a2-f5f3-4ff5-a134-95c6cfad9e16" providerId="ADAL" clId="{4A873FC5-6576-4C1F-ABA2-CAE9FCCA8324}" dt="2022-10-23T00:11:04.773" v="1" actId="478"/>
          <ac:picMkLst>
            <pc:docMk/>
            <pc:sldMk cId="2800264547" sldId="791"/>
            <ac:picMk id="5" creationId="{C7AEC6C0-CA9B-4FFE-A130-A955B8C92F82}"/>
          </ac:picMkLst>
        </pc:picChg>
        <pc:picChg chg="del">
          <ac:chgData name="Guillaume Le Sourd" userId="9b1026a2-f5f3-4ff5-a134-95c6cfad9e16" providerId="ADAL" clId="{4A873FC5-6576-4C1F-ABA2-CAE9FCCA8324}" dt="2022-10-24T05:05:41.733" v="1926" actId="478"/>
          <ac:picMkLst>
            <pc:docMk/>
            <pc:sldMk cId="2800264547" sldId="791"/>
            <ac:picMk id="14" creationId="{A0DFB2ED-8CC6-474F-B332-CA0566A26CBA}"/>
          </ac:picMkLst>
        </pc:picChg>
        <pc:picChg chg="mod">
          <ac:chgData name="Guillaume Le Sourd" userId="9b1026a2-f5f3-4ff5-a134-95c6cfad9e16" providerId="ADAL" clId="{4A873FC5-6576-4C1F-ABA2-CAE9FCCA8324}" dt="2022-10-24T08:03:10.842" v="2632" actId="1038"/>
          <ac:picMkLst>
            <pc:docMk/>
            <pc:sldMk cId="2800264547" sldId="791"/>
            <ac:picMk id="16" creationId="{9B89BDA4-F5F4-41A2-822C-A8D435E62671}"/>
          </ac:picMkLst>
        </pc:picChg>
        <pc:picChg chg="mod">
          <ac:chgData name="Guillaume Le Sourd" userId="9b1026a2-f5f3-4ff5-a134-95c6cfad9e16" providerId="ADAL" clId="{4A873FC5-6576-4C1F-ABA2-CAE9FCCA8324}" dt="2022-10-24T05:05:24.357" v="1922" actId="164"/>
          <ac:picMkLst>
            <pc:docMk/>
            <pc:sldMk cId="2800264547" sldId="791"/>
            <ac:picMk id="115" creationId="{E8A7CA56-2B02-4F2D-9491-5A46369E3093}"/>
          </ac:picMkLst>
        </pc:picChg>
        <pc:picChg chg="add mod ord">
          <ac:chgData name="Guillaume Le Sourd" userId="9b1026a2-f5f3-4ff5-a134-95c6cfad9e16" providerId="ADAL" clId="{4A873FC5-6576-4C1F-ABA2-CAE9FCCA8324}" dt="2022-10-23T00:15:19.467" v="13" actId="1076"/>
          <ac:picMkLst>
            <pc:docMk/>
            <pc:sldMk cId="2800264547" sldId="791"/>
            <ac:picMk id="116" creationId="{9C055D91-4F15-45C5-A757-739F45E21413}"/>
          </ac:picMkLst>
        </pc:picChg>
        <pc:picChg chg="add del mod">
          <ac:chgData name="Guillaume Le Sourd" userId="9b1026a2-f5f3-4ff5-a134-95c6cfad9e16" providerId="ADAL" clId="{4A873FC5-6576-4C1F-ABA2-CAE9FCCA8324}" dt="2022-10-23T00:15:30.139" v="15" actId="478"/>
          <ac:picMkLst>
            <pc:docMk/>
            <pc:sldMk cId="2800264547" sldId="791"/>
            <ac:picMk id="119" creationId="{6891DEBA-3D1E-4E84-AA65-54A78D1EA59D}"/>
          </ac:picMkLst>
        </pc:picChg>
        <pc:picChg chg="add mod">
          <ac:chgData name="Guillaume Le Sourd" userId="9b1026a2-f5f3-4ff5-a134-95c6cfad9e16" providerId="ADAL" clId="{4A873FC5-6576-4C1F-ABA2-CAE9FCCA8324}" dt="2022-10-24T08:03:10.842" v="2632" actId="1038"/>
          <ac:picMkLst>
            <pc:docMk/>
            <pc:sldMk cId="2800264547" sldId="791"/>
            <ac:picMk id="119" creationId="{95DF1009-DA0E-4C83-8F4E-BBBE23F6A240}"/>
          </ac:picMkLst>
        </pc:picChg>
        <pc:picChg chg="add del mod">
          <ac:chgData name="Guillaume Le Sourd" userId="9b1026a2-f5f3-4ff5-a134-95c6cfad9e16" providerId="ADAL" clId="{4A873FC5-6576-4C1F-ABA2-CAE9FCCA8324}" dt="2022-10-24T08:02:25.310" v="2610" actId="478"/>
          <ac:picMkLst>
            <pc:docMk/>
            <pc:sldMk cId="2800264547" sldId="791"/>
            <ac:picMk id="120" creationId="{2FE647B3-0923-48F1-9E90-5E6CBFD2C1A4}"/>
          </ac:picMkLst>
        </pc:picChg>
        <pc:picChg chg="add del mod">
          <ac:chgData name="Guillaume Le Sourd" userId="9b1026a2-f5f3-4ff5-a134-95c6cfad9e16" providerId="ADAL" clId="{4A873FC5-6576-4C1F-ABA2-CAE9FCCA8324}" dt="2022-10-24T08:02:25.310" v="2610" actId="478"/>
          <ac:picMkLst>
            <pc:docMk/>
            <pc:sldMk cId="2800264547" sldId="791"/>
            <ac:picMk id="121" creationId="{D01899B0-C901-4408-9AA7-77CACA733D47}"/>
          </ac:picMkLst>
        </pc:picChg>
        <pc:picChg chg="add del mod">
          <ac:chgData name="Guillaume Le Sourd" userId="9b1026a2-f5f3-4ff5-a134-95c6cfad9e16" providerId="ADAL" clId="{4A873FC5-6576-4C1F-ABA2-CAE9FCCA8324}" dt="2022-10-24T08:02:34.248" v="2617" actId="478"/>
          <ac:picMkLst>
            <pc:docMk/>
            <pc:sldMk cId="2800264547" sldId="791"/>
            <ac:picMk id="210" creationId="{DFA6F801-4624-465B-877B-F4D6FF31710D}"/>
          </ac:picMkLst>
        </pc:picChg>
        <pc:picChg chg="add del mod">
          <ac:chgData name="Guillaume Le Sourd" userId="9b1026a2-f5f3-4ff5-a134-95c6cfad9e16" providerId="ADAL" clId="{4A873FC5-6576-4C1F-ABA2-CAE9FCCA8324}" dt="2022-10-24T08:02:34.248" v="2617" actId="478"/>
          <ac:picMkLst>
            <pc:docMk/>
            <pc:sldMk cId="2800264547" sldId="791"/>
            <ac:picMk id="211" creationId="{17395E33-3BF3-4257-A6E3-225BEBD514A2}"/>
          </ac:picMkLst>
        </pc:picChg>
        <pc:picChg chg="add del mod">
          <ac:chgData name="Guillaume Le Sourd" userId="9b1026a2-f5f3-4ff5-a134-95c6cfad9e16" providerId="ADAL" clId="{4A873FC5-6576-4C1F-ABA2-CAE9FCCA8324}" dt="2022-10-24T08:02:36.931" v="2619" actId="478"/>
          <ac:picMkLst>
            <pc:docMk/>
            <pc:sldMk cId="2800264547" sldId="791"/>
            <ac:picMk id="300" creationId="{FFF0B416-48F0-4773-A92D-FE10C3EA08D9}"/>
          </ac:picMkLst>
        </pc:picChg>
        <pc:picChg chg="add del mod">
          <ac:chgData name="Guillaume Le Sourd" userId="9b1026a2-f5f3-4ff5-a134-95c6cfad9e16" providerId="ADAL" clId="{4A873FC5-6576-4C1F-ABA2-CAE9FCCA8324}" dt="2022-10-24T08:02:36.931" v="2619" actId="478"/>
          <ac:picMkLst>
            <pc:docMk/>
            <pc:sldMk cId="2800264547" sldId="791"/>
            <ac:picMk id="301" creationId="{C9241DC4-3315-4C96-BE64-26DC0C94544F}"/>
          </ac:picMkLst>
        </pc:picChg>
        <pc:picChg chg="add del mod">
          <ac:chgData name="Guillaume Le Sourd" userId="9b1026a2-f5f3-4ff5-a134-95c6cfad9e16" providerId="ADAL" clId="{4A873FC5-6576-4C1F-ABA2-CAE9FCCA8324}" dt="2022-10-24T08:02:47.215" v="2622" actId="478"/>
          <ac:picMkLst>
            <pc:docMk/>
            <pc:sldMk cId="2800264547" sldId="791"/>
            <ac:picMk id="390" creationId="{0229424A-C1AA-48B1-9542-197C1DE8B673}"/>
          </ac:picMkLst>
        </pc:picChg>
        <pc:picChg chg="add del mod">
          <ac:chgData name="Guillaume Le Sourd" userId="9b1026a2-f5f3-4ff5-a134-95c6cfad9e16" providerId="ADAL" clId="{4A873FC5-6576-4C1F-ABA2-CAE9FCCA8324}" dt="2022-10-24T08:02:47.215" v="2622" actId="478"/>
          <ac:picMkLst>
            <pc:docMk/>
            <pc:sldMk cId="2800264547" sldId="791"/>
            <ac:picMk id="391" creationId="{D4D9694F-4611-4AE6-AD5A-9EAA6A443A77}"/>
          </ac:picMkLst>
        </pc:picChg>
        <pc:picChg chg="add del mod">
          <ac:chgData name="Guillaume Le Sourd" userId="9b1026a2-f5f3-4ff5-a134-95c6cfad9e16" providerId="ADAL" clId="{4A873FC5-6576-4C1F-ABA2-CAE9FCCA8324}" dt="2022-10-24T08:03:04.880" v="2628" actId="478"/>
          <ac:picMkLst>
            <pc:docMk/>
            <pc:sldMk cId="2800264547" sldId="791"/>
            <ac:picMk id="480" creationId="{A632ADAD-5641-42AD-9354-48E87AC3473B}"/>
          </ac:picMkLst>
        </pc:picChg>
        <pc:picChg chg="add del mod">
          <ac:chgData name="Guillaume Le Sourd" userId="9b1026a2-f5f3-4ff5-a134-95c6cfad9e16" providerId="ADAL" clId="{4A873FC5-6576-4C1F-ABA2-CAE9FCCA8324}" dt="2022-10-24T08:03:04.880" v="2628" actId="478"/>
          <ac:picMkLst>
            <pc:docMk/>
            <pc:sldMk cId="2800264547" sldId="791"/>
            <ac:picMk id="481" creationId="{1E2576CB-BBE8-4E40-99D8-34DBB433DEB0}"/>
          </ac:picMkLst>
        </pc:picChg>
        <pc:picChg chg="add del mod">
          <ac:chgData name="Guillaume Le Sourd" userId="9b1026a2-f5f3-4ff5-a134-95c6cfad9e16" providerId="ADAL" clId="{4A873FC5-6576-4C1F-ABA2-CAE9FCCA8324}" dt="2022-10-24T08:03:06.756" v="2630" actId="478"/>
          <ac:picMkLst>
            <pc:docMk/>
            <pc:sldMk cId="2800264547" sldId="791"/>
            <ac:picMk id="570" creationId="{670A9AD7-2D16-4700-919D-C5E425624CD9}"/>
          </ac:picMkLst>
        </pc:picChg>
        <pc:picChg chg="add del mod">
          <ac:chgData name="Guillaume Le Sourd" userId="9b1026a2-f5f3-4ff5-a134-95c6cfad9e16" providerId="ADAL" clId="{4A873FC5-6576-4C1F-ABA2-CAE9FCCA8324}" dt="2022-10-24T08:03:06.756" v="2630" actId="478"/>
          <ac:picMkLst>
            <pc:docMk/>
            <pc:sldMk cId="2800264547" sldId="791"/>
            <ac:picMk id="571" creationId="{D7D60DC7-7561-4209-BF5E-B24AF54D2488}"/>
          </ac:picMkLst>
        </pc:picChg>
      </pc:sldChg>
      <pc:sldChg chg="addSp delSp modSp mod ord">
        <pc:chgData name="Guillaume Le Sourd" userId="9b1026a2-f5f3-4ff5-a134-95c6cfad9e16" providerId="ADAL" clId="{4A873FC5-6576-4C1F-ABA2-CAE9FCCA8324}" dt="2022-10-24T08:00:22.931" v="2534" actId="478"/>
        <pc:sldMkLst>
          <pc:docMk/>
          <pc:sldMk cId="1358305609" sldId="792"/>
        </pc:sldMkLst>
        <pc:spChg chg="mod">
          <ac:chgData name="Guillaume Le Sourd" userId="9b1026a2-f5f3-4ff5-a134-95c6cfad9e16" providerId="ADAL" clId="{4A873FC5-6576-4C1F-ABA2-CAE9FCCA8324}" dt="2022-10-24T04:59:05.644" v="1651" actId="20577"/>
          <ac:spMkLst>
            <pc:docMk/>
            <pc:sldMk cId="1358305609" sldId="792"/>
            <ac:spMk id="28" creationId="{B207F62B-86AC-420B-94C1-11BD1A31716E}"/>
          </ac:spMkLst>
        </pc:spChg>
        <pc:spChg chg="add mod">
          <ac:chgData name="Guillaume Le Sourd" userId="9b1026a2-f5f3-4ff5-a134-95c6cfad9e16" providerId="ADAL" clId="{4A873FC5-6576-4C1F-ABA2-CAE9FCCA8324}" dt="2022-10-24T04:56:58.786" v="1511" actId="20577"/>
          <ac:spMkLst>
            <pc:docMk/>
            <pc:sldMk cId="1358305609" sldId="792"/>
            <ac:spMk id="36" creationId="{ECA4B5AB-0DA4-4561-A556-F1ABCCE37A20}"/>
          </ac:spMkLst>
        </pc:spChg>
        <pc:spChg chg="add mod">
          <ac:chgData name="Guillaume Le Sourd" userId="9b1026a2-f5f3-4ff5-a134-95c6cfad9e16" providerId="ADAL" clId="{4A873FC5-6576-4C1F-ABA2-CAE9FCCA8324}" dt="2022-10-24T04:57:44.102" v="1554" actId="1076"/>
          <ac:spMkLst>
            <pc:docMk/>
            <pc:sldMk cId="1358305609" sldId="792"/>
            <ac:spMk id="37" creationId="{654EE392-8E0C-4819-BDE6-E8748CCAF492}"/>
          </ac:spMkLst>
        </pc:spChg>
        <pc:spChg chg="add mod">
          <ac:chgData name="Guillaume Le Sourd" userId="9b1026a2-f5f3-4ff5-a134-95c6cfad9e16" providerId="ADAL" clId="{4A873FC5-6576-4C1F-ABA2-CAE9FCCA8324}" dt="2022-10-24T04:58:19.081" v="1587" actId="20577"/>
          <ac:spMkLst>
            <pc:docMk/>
            <pc:sldMk cId="1358305609" sldId="792"/>
            <ac:spMk id="38" creationId="{32AF9E3A-1373-4698-B4B4-C32E0ECB6D31}"/>
          </ac:spMkLst>
        </pc:spChg>
        <pc:spChg chg="add del mod">
          <ac:chgData name="Guillaume Le Sourd" userId="9b1026a2-f5f3-4ff5-a134-95c6cfad9e16" providerId="ADAL" clId="{4A873FC5-6576-4C1F-ABA2-CAE9FCCA8324}" dt="2022-10-24T04:54:20.995" v="1388" actId="478"/>
          <ac:spMkLst>
            <pc:docMk/>
            <pc:sldMk cId="1358305609" sldId="792"/>
            <ac:spMk id="39" creationId="{6958F093-E46C-488D-9A47-B197576A1756}"/>
          </ac:spMkLst>
        </pc:spChg>
        <pc:spChg chg="add mod">
          <ac:chgData name="Guillaume Le Sourd" userId="9b1026a2-f5f3-4ff5-a134-95c6cfad9e16" providerId="ADAL" clId="{4A873FC5-6576-4C1F-ABA2-CAE9FCCA8324}" dt="2022-10-24T04:36:21.528" v="1379"/>
          <ac:spMkLst>
            <pc:docMk/>
            <pc:sldMk cId="1358305609" sldId="792"/>
            <ac:spMk id="40" creationId="{412736A6-1D9F-4F9B-BC3B-970FD589C574}"/>
          </ac:spMkLst>
        </pc:spChg>
        <pc:spChg chg="add mod">
          <ac:chgData name="Guillaume Le Sourd" userId="9b1026a2-f5f3-4ff5-a134-95c6cfad9e16" providerId="ADAL" clId="{4A873FC5-6576-4C1F-ABA2-CAE9FCCA8324}" dt="2022-10-24T04:54:29.419" v="1389"/>
          <ac:spMkLst>
            <pc:docMk/>
            <pc:sldMk cId="1358305609" sldId="792"/>
            <ac:spMk id="42" creationId="{73744FC9-70D6-3B4E-841C-1CC4B393BF7F}"/>
          </ac:spMkLst>
        </pc:spChg>
        <pc:spChg chg="add mod">
          <ac:chgData name="Guillaume Le Sourd" userId="9b1026a2-f5f3-4ff5-a134-95c6cfad9e16" providerId="ADAL" clId="{4A873FC5-6576-4C1F-ABA2-CAE9FCCA8324}" dt="2022-10-24T04:54:29.419" v="1389"/>
          <ac:spMkLst>
            <pc:docMk/>
            <pc:sldMk cId="1358305609" sldId="792"/>
            <ac:spMk id="44" creationId="{1C6834D3-696E-A041-920D-363C216A2673}"/>
          </ac:spMkLst>
        </pc:spChg>
        <pc:spChg chg="add mod">
          <ac:chgData name="Guillaume Le Sourd" userId="9b1026a2-f5f3-4ff5-a134-95c6cfad9e16" providerId="ADAL" clId="{4A873FC5-6576-4C1F-ABA2-CAE9FCCA8324}" dt="2022-10-24T04:54:29.419" v="1389"/>
          <ac:spMkLst>
            <pc:docMk/>
            <pc:sldMk cId="1358305609" sldId="792"/>
            <ac:spMk id="46" creationId="{5A9BA547-39DF-3341-B6EE-A1C413B947D2}"/>
          </ac:spMkLst>
        </pc:spChg>
        <pc:spChg chg="add mod">
          <ac:chgData name="Guillaume Le Sourd" userId="9b1026a2-f5f3-4ff5-a134-95c6cfad9e16" providerId="ADAL" clId="{4A873FC5-6576-4C1F-ABA2-CAE9FCCA8324}" dt="2022-10-24T04:54:29.419" v="1389"/>
          <ac:spMkLst>
            <pc:docMk/>
            <pc:sldMk cId="1358305609" sldId="792"/>
            <ac:spMk id="47" creationId="{9A2D6CF2-B6D7-E540-B046-C658AB8D8EC8}"/>
          </ac:spMkLst>
        </pc:spChg>
        <pc:spChg chg="add mod">
          <ac:chgData name="Guillaume Le Sourd" userId="9b1026a2-f5f3-4ff5-a134-95c6cfad9e16" providerId="ADAL" clId="{4A873FC5-6576-4C1F-ABA2-CAE9FCCA8324}" dt="2022-10-24T04:54:29.419" v="1389"/>
          <ac:spMkLst>
            <pc:docMk/>
            <pc:sldMk cId="1358305609" sldId="792"/>
            <ac:spMk id="48" creationId="{2235202B-65BA-F146-B80D-AB328B806D85}"/>
          </ac:spMkLst>
        </pc:spChg>
        <pc:spChg chg="add mod">
          <ac:chgData name="Guillaume Le Sourd" userId="9b1026a2-f5f3-4ff5-a134-95c6cfad9e16" providerId="ADAL" clId="{4A873FC5-6576-4C1F-ABA2-CAE9FCCA8324}" dt="2022-10-24T04:54:29.419" v="1389"/>
          <ac:spMkLst>
            <pc:docMk/>
            <pc:sldMk cId="1358305609" sldId="792"/>
            <ac:spMk id="49" creationId="{F530821E-3689-4E40-A866-C77D099F1EC7}"/>
          </ac:spMkLst>
        </pc:spChg>
        <pc:spChg chg="add mod">
          <ac:chgData name="Guillaume Le Sourd" userId="9b1026a2-f5f3-4ff5-a134-95c6cfad9e16" providerId="ADAL" clId="{4A873FC5-6576-4C1F-ABA2-CAE9FCCA8324}" dt="2022-10-24T04:54:29.419" v="1389"/>
          <ac:spMkLst>
            <pc:docMk/>
            <pc:sldMk cId="1358305609" sldId="792"/>
            <ac:spMk id="50" creationId="{2D503F8D-8C2F-DD48-B26E-7A9FADA5B7AB}"/>
          </ac:spMkLst>
        </pc:spChg>
        <pc:spChg chg="add mod">
          <ac:chgData name="Guillaume Le Sourd" userId="9b1026a2-f5f3-4ff5-a134-95c6cfad9e16" providerId="ADAL" clId="{4A873FC5-6576-4C1F-ABA2-CAE9FCCA8324}" dt="2022-10-24T04:54:29.419" v="1389"/>
          <ac:spMkLst>
            <pc:docMk/>
            <pc:sldMk cId="1358305609" sldId="792"/>
            <ac:spMk id="51" creationId="{3C955695-0B2D-0646-B18E-9BBC66D147C2}"/>
          </ac:spMkLst>
        </pc:spChg>
        <pc:spChg chg="add mod">
          <ac:chgData name="Guillaume Le Sourd" userId="9b1026a2-f5f3-4ff5-a134-95c6cfad9e16" providerId="ADAL" clId="{4A873FC5-6576-4C1F-ABA2-CAE9FCCA8324}" dt="2022-10-24T04:54:29.419" v="1389"/>
          <ac:spMkLst>
            <pc:docMk/>
            <pc:sldMk cId="1358305609" sldId="792"/>
            <ac:spMk id="52" creationId="{CD35AB71-B0AF-FC4C-B1FC-C01C7DA62D4C}"/>
          </ac:spMkLst>
        </pc:spChg>
        <pc:spChg chg="add mod">
          <ac:chgData name="Guillaume Le Sourd" userId="9b1026a2-f5f3-4ff5-a134-95c6cfad9e16" providerId="ADAL" clId="{4A873FC5-6576-4C1F-ABA2-CAE9FCCA8324}" dt="2022-10-24T04:54:29.419" v="1389"/>
          <ac:spMkLst>
            <pc:docMk/>
            <pc:sldMk cId="1358305609" sldId="792"/>
            <ac:spMk id="53" creationId="{60DFFF25-2428-A74F-871E-F9C2D3449881}"/>
          </ac:spMkLst>
        </pc:spChg>
        <pc:spChg chg="add del mod">
          <ac:chgData name="Guillaume Le Sourd" userId="9b1026a2-f5f3-4ff5-a134-95c6cfad9e16" providerId="ADAL" clId="{4A873FC5-6576-4C1F-ABA2-CAE9FCCA8324}" dt="2022-10-24T04:54:57.470" v="1395" actId="478"/>
          <ac:spMkLst>
            <pc:docMk/>
            <pc:sldMk cId="1358305609" sldId="792"/>
            <ac:spMk id="54" creationId="{34E7C30E-CE3D-4E7A-B561-350064316F33}"/>
          </ac:spMkLst>
        </pc:spChg>
        <pc:spChg chg="mod">
          <ac:chgData name="Guillaume Le Sourd" userId="9b1026a2-f5f3-4ff5-a134-95c6cfad9e16" providerId="ADAL" clId="{4A873FC5-6576-4C1F-ABA2-CAE9FCCA8324}" dt="2022-10-24T08:00:19.899" v="2533"/>
          <ac:spMkLst>
            <pc:docMk/>
            <pc:sldMk cId="1358305609" sldId="792"/>
            <ac:spMk id="56" creationId="{B59D4B0A-831D-4A1F-85C4-2563534D6AD9}"/>
          </ac:spMkLst>
        </pc:spChg>
        <pc:spChg chg="mod">
          <ac:chgData name="Guillaume Le Sourd" userId="9b1026a2-f5f3-4ff5-a134-95c6cfad9e16" providerId="ADAL" clId="{4A873FC5-6576-4C1F-ABA2-CAE9FCCA8324}" dt="2022-10-24T08:00:19.899" v="2533"/>
          <ac:spMkLst>
            <pc:docMk/>
            <pc:sldMk cId="1358305609" sldId="792"/>
            <ac:spMk id="58" creationId="{9838686D-CA7E-4ED5-9DEA-6A54BDF9A2D5}"/>
          </ac:spMkLst>
        </pc:spChg>
        <pc:spChg chg="mod">
          <ac:chgData name="Guillaume Le Sourd" userId="9b1026a2-f5f3-4ff5-a134-95c6cfad9e16" providerId="ADAL" clId="{4A873FC5-6576-4C1F-ABA2-CAE9FCCA8324}" dt="2022-10-24T08:00:19.899" v="2533"/>
          <ac:spMkLst>
            <pc:docMk/>
            <pc:sldMk cId="1358305609" sldId="792"/>
            <ac:spMk id="59" creationId="{975F9257-9203-4A3B-AF90-2E2281366759}"/>
          </ac:spMkLst>
        </pc:spChg>
        <pc:spChg chg="mod">
          <ac:chgData name="Guillaume Le Sourd" userId="9b1026a2-f5f3-4ff5-a134-95c6cfad9e16" providerId="ADAL" clId="{4A873FC5-6576-4C1F-ABA2-CAE9FCCA8324}" dt="2022-10-24T08:00:19.899" v="2533"/>
          <ac:spMkLst>
            <pc:docMk/>
            <pc:sldMk cId="1358305609" sldId="792"/>
            <ac:spMk id="60" creationId="{41BA6DCE-202A-4CE8-A6FE-1DC52C142D97}"/>
          </ac:spMkLst>
        </pc:spChg>
        <pc:spChg chg="mod">
          <ac:chgData name="Guillaume Le Sourd" userId="9b1026a2-f5f3-4ff5-a134-95c6cfad9e16" providerId="ADAL" clId="{4A873FC5-6576-4C1F-ABA2-CAE9FCCA8324}" dt="2022-10-24T08:00:19.899" v="2533"/>
          <ac:spMkLst>
            <pc:docMk/>
            <pc:sldMk cId="1358305609" sldId="792"/>
            <ac:spMk id="61" creationId="{85DB23DA-0BF6-47D3-8F9A-1895291C3FBF}"/>
          </ac:spMkLst>
        </pc:spChg>
        <pc:spChg chg="mod">
          <ac:chgData name="Guillaume Le Sourd" userId="9b1026a2-f5f3-4ff5-a134-95c6cfad9e16" providerId="ADAL" clId="{4A873FC5-6576-4C1F-ABA2-CAE9FCCA8324}" dt="2022-10-24T08:00:19.899" v="2533"/>
          <ac:spMkLst>
            <pc:docMk/>
            <pc:sldMk cId="1358305609" sldId="792"/>
            <ac:spMk id="62" creationId="{C18E3527-59A0-4078-A471-690300A9312F}"/>
          </ac:spMkLst>
        </pc:spChg>
        <pc:spChg chg="mod">
          <ac:chgData name="Guillaume Le Sourd" userId="9b1026a2-f5f3-4ff5-a134-95c6cfad9e16" providerId="ADAL" clId="{4A873FC5-6576-4C1F-ABA2-CAE9FCCA8324}" dt="2022-10-24T08:00:19.899" v="2533"/>
          <ac:spMkLst>
            <pc:docMk/>
            <pc:sldMk cId="1358305609" sldId="792"/>
            <ac:spMk id="63" creationId="{8A948EBD-F3CF-462F-B973-1D950911A3D0}"/>
          </ac:spMkLst>
        </pc:spChg>
        <pc:spChg chg="mod">
          <ac:chgData name="Guillaume Le Sourd" userId="9b1026a2-f5f3-4ff5-a134-95c6cfad9e16" providerId="ADAL" clId="{4A873FC5-6576-4C1F-ABA2-CAE9FCCA8324}" dt="2022-10-24T08:00:19.899" v="2533"/>
          <ac:spMkLst>
            <pc:docMk/>
            <pc:sldMk cId="1358305609" sldId="792"/>
            <ac:spMk id="64" creationId="{2E553167-ABD8-474A-9B82-1C53E250D6AB}"/>
          </ac:spMkLst>
        </pc:spChg>
        <pc:spChg chg="mod">
          <ac:chgData name="Guillaume Le Sourd" userId="9b1026a2-f5f3-4ff5-a134-95c6cfad9e16" providerId="ADAL" clId="{4A873FC5-6576-4C1F-ABA2-CAE9FCCA8324}" dt="2022-10-24T08:00:19.899" v="2533"/>
          <ac:spMkLst>
            <pc:docMk/>
            <pc:sldMk cId="1358305609" sldId="792"/>
            <ac:spMk id="65" creationId="{B03C736B-4F97-4DAC-AF84-B82CEDE4D8A4}"/>
          </ac:spMkLst>
        </pc:spChg>
        <pc:spChg chg="mod">
          <ac:chgData name="Guillaume Le Sourd" userId="9b1026a2-f5f3-4ff5-a134-95c6cfad9e16" providerId="ADAL" clId="{4A873FC5-6576-4C1F-ABA2-CAE9FCCA8324}" dt="2022-10-24T08:00:19.899" v="2533"/>
          <ac:spMkLst>
            <pc:docMk/>
            <pc:sldMk cId="1358305609" sldId="792"/>
            <ac:spMk id="66" creationId="{5B43584B-E061-4AE8-BACB-415369FAD429}"/>
          </ac:spMkLst>
        </pc:spChg>
        <pc:spChg chg="mod">
          <ac:chgData name="Guillaume Le Sourd" userId="9b1026a2-f5f3-4ff5-a134-95c6cfad9e16" providerId="ADAL" clId="{4A873FC5-6576-4C1F-ABA2-CAE9FCCA8324}" dt="2022-10-24T08:00:19.899" v="2533"/>
          <ac:spMkLst>
            <pc:docMk/>
            <pc:sldMk cId="1358305609" sldId="792"/>
            <ac:spMk id="67" creationId="{EDF43D21-2B83-4DE9-AB38-4971155F9E86}"/>
          </ac:spMkLst>
        </pc:spChg>
        <pc:spChg chg="mod">
          <ac:chgData name="Guillaume Le Sourd" userId="9b1026a2-f5f3-4ff5-a134-95c6cfad9e16" providerId="ADAL" clId="{4A873FC5-6576-4C1F-ABA2-CAE9FCCA8324}" dt="2022-10-24T08:00:19.899" v="2533"/>
          <ac:spMkLst>
            <pc:docMk/>
            <pc:sldMk cId="1358305609" sldId="792"/>
            <ac:spMk id="68" creationId="{23B1364A-F663-4639-9F52-395393EE4AA9}"/>
          </ac:spMkLst>
        </pc:spChg>
        <pc:spChg chg="mod">
          <ac:chgData name="Guillaume Le Sourd" userId="9b1026a2-f5f3-4ff5-a134-95c6cfad9e16" providerId="ADAL" clId="{4A873FC5-6576-4C1F-ABA2-CAE9FCCA8324}" dt="2022-10-24T08:00:19.899" v="2533"/>
          <ac:spMkLst>
            <pc:docMk/>
            <pc:sldMk cId="1358305609" sldId="792"/>
            <ac:spMk id="69" creationId="{7BF98E7D-4E9F-4049-BCF5-FCC3CF1CDE9D}"/>
          </ac:spMkLst>
        </pc:spChg>
        <pc:spChg chg="mod">
          <ac:chgData name="Guillaume Le Sourd" userId="9b1026a2-f5f3-4ff5-a134-95c6cfad9e16" providerId="ADAL" clId="{4A873FC5-6576-4C1F-ABA2-CAE9FCCA8324}" dt="2022-10-24T08:00:19.899" v="2533"/>
          <ac:spMkLst>
            <pc:docMk/>
            <pc:sldMk cId="1358305609" sldId="792"/>
            <ac:spMk id="70" creationId="{976BF147-360E-42C9-BC3C-CB28E38A6467}"/>
          </ac:spMkLst>
        </pc:spChg>
        <pc:spChg chg="mod">
          <ac:chgData name="Guillaume Le Sourd" userId="9b1026a2-f5f3-4ff5-a134-95c6cfad9e16" providerId="ADAL" clId="{4A873FC5-6576-4C1F-ABA2-CAE9FCCA8324}" dt="2022-10-24T08:00:19.899" v="2533"/>
          <ac:spMkLst>
            <pc:docMk/>
            <pc:sldMk cId="1358305609" sldId="792"/>
            <ac:spMk id="71" creationId="{4ED12BD6-80FA-4D5D-83C0-9BF7B7330CCA}"/>
          </ac:spMkLst>
        </pc:spChg>
        <pc:spChg chg="mod">
          <ac:chgData name="Guillaume Le Sourd" userId="9b1026a2-f5f3-4ff5-a134-95c6cfad9e16" providerId="ADAL" clId="{4A873FC5-6576-4C1F-ABA2-CAE9FCCA8324}" dt="2022-10-24T08:00:19.899" v="2533"/>
          <ac:spMkLst>
            <pc:docMk/>
            <pc:sldMk cId="1358305609" sldId="792"/>
            <ac:spMk id="72" creationId="{3FF02835-C75C-4611-B21D-B974E806535B}"/>
          </ac:spMkLst>
        </pc:spChg>
        <pc:spChg chg="mod">
          <ac:chgData name="Guillaume Le Sourd" userId="9b1026a2-f5f3-4ff5-a134-95c6cfad9e16" providerId="ADAL" clId="{4A873FC5-6576-4C1F-ABA2-CAE9FCCA8324}" dt="2022-10-24T08:00:19.899" v="2533"/>
          <ac:spMkLst>
            <pc:docMk/>
            <pc:sldMk cId="1358305609" sldId="792"/>
            <ac:spMk id="73" creationId="{61ACF977-BE77-4077-8233-698BA7FEE5AA}"/>
          </ac:spMkLst>
        </pc:spChg>
        <pc:spChg chg="mod">
          <ac:chgData name="Guillaume Le Sourd" userId="9b1026a2-f5f3-4ff5-a134-95c6cfad9e16" providerId="ADAL" clId="{4A873FC5-6576-4C1F-ABA2-CAE9FCCA8324}" dt="2022-10-24T08:00:19.899" v="2533"/>
          <ac:spMkLst>
            <pc:docMk/>
            <pc:sldMk cId="1358305609" sldId="792"/>
            <ac:spMk id="74" creationId="{F954CF22-C127-4C24-B066-8A8F0C85F1B0}"/>
          </ac:spMkLst>
        </pc:spChg>
        <pc:spChg chg="mod">
          <ac:chgData name="Guillaume Le Sourd" userId="9b1026a2-f5f3-4ff5-a134-95c6cfad9e16" providerId="ADAL" clId="{4A873FC5-6576-4C1F-ABA2-CAE9FCCA8324}" dt="2022-10-24T08:00:19.899" v="2533"/>
          <ac:spMkLst>
            <pc:docMk/>
            <pc:sldMk cId="1358305609" sldId="792"/>
            <ac:spMk id="75" creationId="{3D15A3BD-BF20-4420-896E-83155D5BA526}"/>
          </ac:spMkLst>
        </pc:spChg>
        <pc:spChg chg="mod">
          <ac:chgData name="Guillaume Le Sourd" userId="9b1026a2-f5f3-4ff5-a134-95c6cfad9e16" providerId="ADAL" clId="{4A873FC5-6576-4C1F-ABA2-CAE9FCCA8324}" dt="2022-10-24T08:00:19.899" v="2533"/>
          <ac:spMkLst>
            <pc:docMk/>
            <pc:sldMk cId="1358305609" sldId="792"/>
            <ac:spMk id="76" creationId="{87538298-06D3-4662-99B2-9E04D2C30680}"/>
          </ac:spMkLst>
        </pc:spChg>
        <pc:spChg chg="mod">
          <ac:chgData name="Guillaume Le Sourd" userId="9b1026a2-f5f3-4ff5-a134-95c6cfad9e16" providerId="ADAL" clId="{4A873FC5-6576-4C1F-ABA2-CAE9FCCA8324}" dt="2022-10-24T08:00:19.899" v="2533"/>
          <ac:spMkLst>
            <pc:docMk/>
            <pc:sldMk cId="1358305609" sldId="792"/>
            <ac:spMk id="77" creationId="{4FFE4E3A-971F-46F3-9A5B-86F7BA5FA346}"/>
          </ac:spMkLst>
        </pc:spChg>
        <pc:spChg chg="mod">
          <ac:chgData name="Guillaume Le Sourd" userId="9b1026a2-f5f3-4ff5-a134-95c6cfad9e16" providerId="ADAL" clId="{4A873FC5-6576-4C1F-ABA2-CAE9FCCA8324}" dt="2022-10-24T08:00:19.899" v="2533"/>
          <ac:spMkLst>
            <pc:docMk/>
            <pc:sldMk cId="1358305609" sldId="792"/>
            <ac:spMk id="78" creationId="{4C309704-C557-4FF8-B10E-4795C58F0F50}"/>
          </ac:spMkLst>
        </pc:spChg>
        <pc:spChg chg="mod">
          <ac:chgData name="Guillaume Le Sourd" userId="9b1026a2-f5f3-4ff5-a134-95c6cfad9e16" providerId="ADAL" clId="{4A873FC5-6576-4C1F-ABA2-CAE9FCCA8324}" dt="2022-10-24T08:00:19.899" v="2533"/>
          <ac:spMkLst>
            <pc:docMk/>
            <pc:sldMk cId="1358305609" sldId="792"/>
            <ac:spMk id="79" creationId="{E6F08B18-FCBA-4065-80A8-F5EA6986A7ED}"/>
          </ac:spMkLst>
        </pc:spChg>
        <pc:spChg chg="mod">
          <ac:chgData name="Guillaume Le Sourd" userId="9b1026a2-f5f3-4ff5-a134-95c6cfad9e16" providerId="ADAL" clId="{4A873FC5-6576-4C1F-ABA2-CAE9FCCA8324}" dt="2022-10-24T08:00:19.899" v="2533"/>
          <ac:spMkLst>
            <pc:docMk/>
            <pc:sldMk cId="1358305609" sldId="792"/>
            <ac:spMk id="80" creationId="{6B57FEBA-709B-4CC6-B1D3-34B38456BE25}"/>
          </ac:spMkLst>
        </pc:spChg>
        <pc:spChg chg="mod">
          <ac:chgData name="Guillaume Le Sourd" userId="9b1026a2-f5f3-4ff5-a134-95c6cfad9e16" providerId="ADAL" clId="{4A873FC5-6576-4C1F-ABA2-CAE9FCCA8324}" dt="2022-10-24T08:00:19.899" v="2533"/>
          <ac:spMkLst>
            <pc:docMk/>
            <pc:sldMk cId="1358305609" sldId="792"/>
            <ac:spMk id="81" creationId="{99AAF2A9-44C3-4A77-80BA-D542BD1436FC}"/>
          </ac:spMkLst>
        </pc:spChg>
        <pc:spChg chg="mod">
          <ac:chgData name="Guillaume Le Sourd" userId="9b1026a2-f5f3-4ff5-a134-95c6cfad9e16" providerId="ADAL" clId="{4A873FC5-6576-4C1F-ABA2-CAE9FCCA8324}" dt="2022-10-24T08:00:19.899" v="2533"/>
          <ac:spMkLst>
            <pc:docMk/>
            <pc:sldMk cId="1358305609" sldId="792"/>
            <ac:spMk id="82" creationId="{67F43006-57D8-4AA0-8A1F-427F225FE3BB}"/>
          </ac:spMkLst>
        </pc:spChg>
        <pc:spChg chg="mod">
          <ac:chgData name="Guillaume Le Sourd" userId="9b1026a2-f5f3-4ff5-a134-95c6cfad9e16" providerId="ADAL" clId="{4A873FC5-6576-4C1F-ABA2-CAE9FCCA8324}" dt="2022-10-24T08:00:19.899" v="2533"/>
          <ac:spMkLst>
            <pc:docMk/>
            <pc:sldMk cId="1358305609" sldId="792"/>
            <ac:spMk id="83" creationId="{FEE264EC-AE20-4A13-A713-450766685888}"/>
          </ac:spMkLst>
        </pc:spChg>
        <pc:spChg chg="mod">
          <ac:chgData name="Guillaume Le Sourd" userId="9b1026a2-f5f3-4ff5-a134-95c6cfad9e16" providerId="ADAL" clId="{4A873FC5-6576-4C1F-ABA2-CAE9FCCA8324}" dt="2022-10-24T08:00:19.899" v="2533"/>
          <ac:spMkLst>
            <pc:docMk/>
            <pc:sldMk cId="1358305609" sldId="792"/>
            <ac:spMk id="84" creationId="{C581FCB0-EA11-466E-97C7-A22E10067570}"/>
          </ac:spMkLst>
        </pc:spChg>
        <pc:spChg chg="mod">
          <ac:chgData name="Guillaume Le Sourd" userId="9b1026a2-f5f3-4ff5-a134-95c6cfad9e16" providerId="ADAL" clId="{4A873FC5-6576-4C1F-ABA2-CAE9FCCA8324}" dt="2022-10-24T08:00:19.899" v="2533"/>
          <ac:spMkLst>
            <pc:docMk/>
            <pc:sldMk cId="1358305609" sldId="792"/>
            <ac:spMk id="85" creationId="{C3197183-1B2F-4D58-AE1C-149592C377D5}"/>
          </ac:spMkLst>
        </pc:spChg>
        <pc:spChg chg="mod">
          <ac:chgData name="Guillaume Le Sourd" userId="9b1026a2-f5f3-4ff5-a134-95c6cfad9e16" providerId="ADAL" clId="{4A873FC5-6576-4C1F-ABA2-CAE9FCCA8324}" dt="2022-10-24T08:00:19.899" v="2533"/>
          <ac:spMkLst>
            <pc:docMk/>
            <pc:sldMk cId="1358305609" sldId="792"/>
            <ac:spMk id="86" creationId="{39C9B696-C683-4125-9382-6D060DD08172}"/>
          </ac:spMkLst>
        </pc:spChg>
        <pc:spChg chg="mod">
          <ac:chgData name="Guillaume Le Sourd" userId="9b1026a2-f5f3-4ff5-a134-95c6cfad9e16" providerId="ADAL" clId="{4A873FC5-6576-4C1F-ABA2-CAE9FCCA8324}" dt="2022-10-24T08:00:19.899" v="2533"/>
          <ac:spMkLst>
            <pc:docMk/>
            <pc:sldMk cId="1358305609" sldId="792"/>
            <ac:spMk id="87" creationId="{5BD143F7-A829-4BF0-AE03-14725961F080}"/>
          </ac:spMkLst>
        </pc:spChg>
        <pc:spChg chg="mod">
          <ac:chgData name="Guillaume Le Sourd" userId="9b1026a2-f5f3-4ff5-a134-95c6cfad9e16" providerId="ADAL" clId="{4A873FC5-6576-4C1F-ABA2-CAE9FCCA8324}" dt="2022-10-24T08:00:19.899" v="2533"/>
          <ac:spMkLst>
            <pc:docMk/>
            <pc:sldMk cId="1358305609" sldId="792"/>
            <ac:spMk id="88" creationId="{84303B63-ED37-41F4-AD0F-0D4263AE4FFC}"/>
          </ac:spMkLst>
        </pc:spChg>
        <pc:spChg chg="mod">
          <ac:chgData name="Guillaume Le Sourd" userId="9b1026a2-f5f3-4ff5-a134-95c6cfad9e16" providerId="ADAL" clId="{4A873FC5-6576-4C1F-ABA2-CAE9FCCA8324}" dt="2022-10-24T08:00:19.899" v="2533"/>
          <ac:spMkLst>
            <pc:docMk/>
            <pc:sldMk cId="1358305609" sldId="792"/>
            <ac:spMk id="89" creationId="{1FA126DE-C0B8-44C6-AC68-26A267CD2DBE}"/>
          </ac:spMkLst>
        </pc:spChg>
        <pc:spChg chg="mod">
          <ac:chgData name="Guillaume Le Sourd" userId="9b1026a2-f5f3-4ff5-a134-95c6cfad9e16" providerId="ADAL" clId="{4A873FC5-6576-4C1F-ABA2-CAE9FCCA8324}" dt="2022-10-24T08:00:19.899" v="2533"/>
          <ac:spMkLst>
            <pc:docMk/>
            <pc:sldMk cId="1358305609" sldId="792"/>
            <ac:spMk id="90" creationId="{8BC65898-EB8F-4E38-BBBB-513E1A2AEE3F}"/>
          </ac:spMkLst>
        </pc:spChg>
        <pc:spChg chg="mod">
          <ac:chgData name="Guillaume Le Sourd" userId="9b1026a2-f5f3-4ff5-a134-95c6cfad9e16" providerId="ADAL" clId="{4A873FC5-6576-4C1F-ABA2-CAE9FCCA8324}" dt="2022-10-24T08:00:19.899" v="2533"/>
          <ac:spMkLst>
            <pc:docMk/>
            <pc:sldMk cId="1358305609" sldId="792"/>
            <ac:spMk id="91" creationId="{9F945982-76B7-4826-A098-BA898F0AD12E}"/>
          </ac:spMkLst>
        </pc:spChg>
        <pc:spChg chg="mod">
          <ac:chgData name="Guillaume Le Sourd" userId="9b1026a2-f5f3-4ff5-a134-95c6cfad9e16" providerId="ADAL" clId="{4A873FC5-6576-4C1F-ABA2-CAE9FCCA8324}" dt="2022-10-24T08:00:19.899" v="2533"/>
          <ac:spMkLst>
            <pc:docMk/>
            <pc:sldMk cId="1358305609" sldId="792"/>
            <ac:spMk id="92" creationId="{1470D072-C4F6-42AB-BE33-E9DF5A6DE89A}"/>
          </ac:spMkLst>
        </pc:spChg>
        <pc:spChg chg="mod">
          <ac:chgData name="Guillaume Le Sourd" userId="9b1026a2-f5f3-4ff5-a134-95c6cfad9e16" providerId="ADAL" clId="{4A873FC5-6576-4C1F-ABA2-CAE9FCCA8324}" dt="2022-10-24T08:00:19.899" v="2533"/>
          <ac:spMkLst>
            <pc:docMk/>
            <pc:sldMk cId="1358305609" sldId="792"/>
            <ac:spMk id="93" creationId="{34F7844A-92FF-4246-9E5D-E4A857A9837B}"/>
          </ac:spMkLst>
        </pc:spChg>
        <pc:spChg chg="mod">
          <ac:chgData name="Guillaume Le Sourd" userId="9b1026a2-f5f3-4ff5-a134-95c6cfad9e16" providerId="ADAL" clId="{4A873FC5-6576-4C1F-ABA2-CAE9FCCA8324}" dt="2022-10-24T08:00:19.899" v="2533"/>
          <ac:spMkLst>
            <pc:docMk/>
            <pc:sldMk cId="1358305609" sldId="792"/>
            <ac:spMk id="94" creationId="{7A15397A-6622-4B5A-A8D9-5F980E7EEC48}"/>
          </ac:spMkLst>
        </pc:spChg>
        <pc:spChg chg="mod">
          <ac:chgData name="Guillaume Le Sourd" userId="9b1026a2-f5f3-4ff5-a134-95c6cfad9e16" providerId="ADAL" clId="{4A873FC5-6576-4C1F-ABA2-CAE9FCCA8324}" dt="2022-10-24T08:00:19.899" v="2533"/>
          <ac:spMkLst>
            <pc:docMk/>
            <pc:sldMk cId="1358305609" sldId="792"/>
            <ac:spMk id="95" creationId="{FBCD92DB-6D9F-435F-8441-CDD837AF166E}"/>
          </ac:spMkLst>
        </pc:spChg>
        <pc:spChg chg="mod">
          <ac:chgData name="Guillaume Le Sourd" userId="9b1026a2-f5f3-4ff5-a134-95c6cfad9e16" providerId="ADAL" clId="{4A873FC5-6576-4C1F-ABA2-CAE9FCCA8324}" dt="2022-10-24T08:00:19.899" v="2533"/>
          <ac:spMkLst>
            <pc:docMk/>
            <pc:sldMk cId="1358305609" sldId="792"/>
            <ac:spMk id="96" creationId="{87AEA8E9-89E6-43BC-93A1-6AB4566AC975}"/>
          </ac:spMkLst>
        </pc:spChg>
        <pc:spChg chg="mod">
          <ac:chgData name="Guillaume Le Sourd" userId="9b1026a2-f5f3-4ff5-a134-95c6cfad9e16" providerId="ADAL" clId="{4A873FC5-6576-4C1F-ABA2-CAE9FCCA8324}" dt="2022-10-24T08:00:19.899" v="2533"/>
          <ac:spMkLst>
            <pc:docMk/>
            <pc:sldMk cId="1358305609" sldId="792"/>
            <ac:spMk id="97" creationId="{298A12E5-37B5-4A8D-8F9C-E80EF5A1AEF8}"/>
          </ac:spMkLst>
        </pc:spChg>
        <pc:spChg chg="mod">
          <ac:chgData name="Guillaume Le Sourd" userId="9b1026a2-f5f3-4ff5-a134-95c6cfad9e16" providerId="ADAL" clId="{4A873FC5-6576-4C1F-ABA2-CAE9FCCA8324}" dt="2022-10-24T08:00:19.899" v="2533"/>
          <ac:spMkLst>
            <pc:docMk/>
            <pc:sldMk cId="1358305609" sldId="792"/>
            <ac:spMk id="98" creationId="{98389F61-EC32-4A20-8A45-F2F9AA7696A0}"/>
          </ac:spMkLst>
        </pc:spChg>
        <pc:spChg chg="mod">
          <ac:chgData name="Guillaume Le Sourd" userId="9b1026a2-f5f3-4ff5-a134-95c6cfad9e16" providerId="ADAL" clId="{4A873FC5-6576-4C1F-ABA2-CAE9FCCA8324}" dt="2022-10-24T08:00:19.899" v="2533"/>
          <ac:spMkLst>
            <pc:docMk/>
            <pc:sldMk cId="1358305609" sldId="792"/>
            <ac:spMk id="99" creationId="{CDA37A25-EDC1-4F98-B7CC-C007C37ADAD7}"/>
          </ac:spMkLst>
        </pc:spChg>
        <pc:spChg chg="mod">
          <ac:chgData name="Guillaume Le Sourd" userId="9b1026a2-f5f3-4ff5-a134-95c6cfad9e16" providerId="ADAL" clId="{4A873FC5-6576-4C1F-ABA2-CAE9FCCA8324}" dt="2022-10-24T08:00:19.899" v="2533"/>
          <ac:spMkLst>
            <pc:docMk/>
            <pc:sldMk cId="1358305609" sldId="792"/>
            <ac:spMk id="100" creationId="{9E590360-1649-441C-A042-9C81968ED8B2}"/>
          </ac:spMkLst>
        </pc:spChg>
        <pc:spChg chg="mod">
          <ac:chgData name="Guillaume Le Sourd" userId="9b1026a2-f5f3-4ff5-a134-95c6cfad9e16" providerId="ADAL" clId="{4A873FC5-6576-4C1F-ABA2-CAE9FCCA8324}" dt="2022-10-24T08:00:19.899" v="2533"/>
          <ac:spMkLst>
            <pc:docMk/>
            <pc:sldMk cId="1358305609" sldId="792"/>
            <ac:spMk id="101" creationId="{5F0A4077-3B08-4698-8132-BA85A08944EB}"/>
          </ac:spMkLst>
        </pc:spChg>
        <pc:spChg chg="mod">
          <ac:chgData name="Guillaume Le Sourd" userId="9b1026a2-f5f3-4ff5-a134-95c6cfad9e16" providerId="ADAL" clId="{4A873FC5-6576-4C1F-ABA2-CAE9FCCA8324}" dt="2022-10-24T08:00:19.899" v="2533"/>
          <ac:spMkLst>
            <pc:docMk/>
            <pc:sldMk cId="1358305609" sldId="792"/>
            <ac:spMk id="102" creationId="{6CA5C227-8732-4B6A-9508-8F73DC18E73A}"/>
          </ac:spMkLst>
        </pc:spChg>
        <pc:spChg chg="mod">
          <ac:chgData name="Guillaume Le Sourd" userId="9b1026a2-f5f3-4ff5-a134-95c6cfad9e16" providerId="ADAL" clId="{4A873FC5-6576-4C1F-ABA2-CAE9FCCA8324}" dt="2022-10-24T08:00:19.899" v="2533"/>
          <ac:spMkLst>
            <pc:docMk/>
            <pc:sldMk cId="1358305609" sldId="792"/>
            <ac:spMk id="103" creationId="{4DC75F82-67B8-49BC-8C1D-1BA153CBF2C5}"/>
          </ac:spMkLst>
        </pc:spChg>
        <pc:spChg chg="mod">
          <ac:chgData name="Guillaume Le Sourd" userId="9b1026a2-f5f3-4ff5-a134-95c6cfad9e16" providerId="ADAL" clId="{4A873FC5-6576-4C1F-ABA2-CAE9FCCA8324}" dt="2022-10-24T08:00:19.899" v="2533"/>
          <ac:spMkLst>
            <pc:docMk/>
            <pc:sldMk cId="1358305609" sldId="792"/>
            <ac:spMk id="104" creationId="{E277EEBE-E332-4285-887C-4BF8B38A4693}"/>
          </ac:spMkLst>
        </pc:spChg>
        <pc:spChg chg="mod">
          <ac:chgData name="Guillaume Le Sourd" userId="9b1026a2-f5f3-4ff5-a134-95c6cfad9e16" providerId="ADAL" clId="{4A873FC5-6576-4C1F-ABA2-CAE9FCCA8324}" dt="2022-10-24T08:00:19.899" v="2533"/>
          <ac:spMkLst>
            <pc:docMk/>
            <pc:sldMk cId="1358305609" sldId="792"/>
            <ac:spMk id="105" creationId="{5206F77D-9479-4D4E-8C78-70FB82A2169A}"/>
          </ac:spMkLst>
        </pc:spChg>
        <pc:spChg chg="mod">
          <ac:chgData name="Guillaume Le Sourd" userId="9b1026a2-f5f3-4ff5-a134-95c6cfad9e16" providerId="ADAL" clId="{4A873FC5-6576-4C1F-ABA2-CAE9FCCA8324}" dt="2022-10-24T08:00:19.899" v="2533"/>
          <ac:spMkLst>
            <pc:docMk/>
            <pc:sldMk cId="1358305609" sldId="792"/>
            <ac:spMk id="106" creationId="{139C761D-8737-4553-A969-CF892F394FC0}"/>
          </ac:spMkLst>
        </pc:spChg>
        <pc:spChg chg="mod">
          <ac:chgData name="Guillaume Le Sourd" userId="9b1026a2-f5f3-4ff5-a134-95c6cfad9e16" providerId="ADAL" clId="{4A873FC5-6576-4C1F-ABA2-CAE9FCCA8324}" dt="2022-10-24T08:00:19.899" v="2533"/>
          <ac:spMkLst>
            <pc:docMk/>
            <pc:sldMk cId="1358305609" sldId="792"/>
            <ac:spMk id="107" creationId="{0478B5BC-6879-45FF-8BD0-4CC9C825C665}"/>
          </ac:spMkLst>
        </pc:spChg>
        <pc:spChg chg="mod">
          <ac:chgData name="Guillaume Le Sourd" userId="9b1026a2-f5f3-4ff5-a134-95c6cfad9e16" providerId="ADAL" clId="{4A873FC5-6576-4C1F-ABA2-CAE9FCCA8324}" dt="2022-10-24T08:00:19.899" v="2533"/>
          <ac:spMkLst>
            <pc:docMk/>
            <pc:sldMk cId="1358305609" sldId="792"/>
            <ac:spMk id="108" creationId="{D1CA07CB-1E6D-4AF4-BF01-5D5A55653452}"/>
          </ac:spMkLst>
        </pc:spChg>
        <pc:spChg chg="mod">
          <ac:chgData name="Guillaume Le Sourd" userId="9b1026a2-f5f3-4ff5-a134-95c6cfad9e16" providerId="ADAL" clId="{4A873FC5-6576-4C1F-ABA2-CAE9FCCA8324}" dt="2022-10-24T08:00:19.899" v="2533"/>
          <ac:spMkLst>
            <pc:docMk/>
            <pc:sldMk cId="1358305609" sldId="792"/>
            <ac:spMk id="109" creationId="{4CEC01CC-303D-4442-93D5-F7EAAB462F85}"/>
          </ac:spMkLst>
        </pc:spChg>
        <pc:spChg chg="mod">
          <ac:chgData name="Guillaume Le Sourd" userId="9b1026a2-f5f3-4ff5-a134-95c6cfad9e16" providerId="ADAL" clId="{4A873FC5-6576-4C1F-ABA2-CAE9FCCA8324}" dt="2022-10-24T08:00:19.899" v="2533"/>
          <ac:spMkLst>
            <pc:docMk/>
            <pc:sldMk cId="1358305609" sldId="792"/>
            <ac:spMk id="110" creationId="{4B478A06-29FD-4DD2-A8D0-9296830A83DB}"/>
          </ac:spMkLst>
        </pc:spChg>
        <pc:spChg chg="mod">
          <ac:chgData name="Guillaume Le Sourd" userId="9b1026a2-f5f3-4ff5-a134-95c6cfad9e16" providerId="ADAL" clId="{4A873FC5-6576-4C1F-ABA2-CAE9FCCA8324}" dt="2022-10-24T08:00:19.899" v="2533"/>
          <ac:spMkLst>
            <pc:docMk/>
            <pc:sldMk cId="1358305609" sldId="792"/>
            <ac:spMk id="111" creationId="{D9BD7BCF-F724-420E-BDCD-D976E2599D36}"/>
          </ac:spMkLst>
        </pc:spChg>
        <pc:spChg chg="mod">
          <ac:chgData name="Guillaume Le Sourd" userId="9b1026a2-f5f3-4ff5-a134-95c6cfad9e16" providerId="ADAL" clId="{4A873FC5-6576-4C1F-ABA2-CAE9FCCA8324}" dt="2022-10-24T08:00:19.899" v="2533"/>
          <ac:spMkLst>
            <pc:docMk/>
            <pc:sldMk cId="1358305609" sldId="792"/>
            <ac:spMk id="112" creationId="{AC7DA06A-E767-4323-A4A3-DB294EBD84A8}"/>
          </ac:spMkLst>
        </pc:spChg>
        <pc:spChg chg="mod">
          <ac:chgData name="Guillaume Le Sourd" userId="9b1026a2-f5f3-4ff5-a134-95c6cfad9e16" providerId="ADAL" clId="{4A873FC5-6576-4C1F-ABA2-CAE9FCCA8324}" dt="2022-10-24T08:00:19.899" v="2533"/>
          <ac:spMkLst>
            <pc:docMk/>
            <pc:sldMk cId="1358305609" sldId="792"/>
            <ac:spMk id="113" creationId="{1D69ED58-2A2E-4BF4-9823-F18C0093CF87}"/>
          </ac:spMkLst>
        </pc:spChg>
        <pc:spChg chg="mod">
          <ac:chgData name="Guillaume Le Sourd" userId="9b1026a2-f5f3-4ff5-a134-95c6cfad9e16" providerId="ADAL" clId="{4A873FC5-6576-4C1F-ABA2-CAE9FCCA8324}" dt="2022-10-24T08:00:19.899" v="2533"/>
          <ac:spMkLst>
            <pc:docMk/>
            <pc:sldMk cId="1358305609" sldId="792"/>
            <ac:spMk id="114" creationId="{BCAA776E-FBD5-4D2B-A901-8281F6F0B60E}"/>
          </ac:spMkLst>
        </pc:spChg>
        <pc:spChg chg="mod">
          <ac:chgData name="Guillaume Le Sourd" userId="9b1026a2-f5f3-4ff5-a134-95c6cfad9e16" providerId="ADAL" clId="{4A873FC5-6576-4C1F-ABA2-CAE9FCCA8324}" dt="2022-10-24T08:00:19.899" v="2533"/>
          <ac:spMkLst>
            <pc:docMk/>
            <pc:sldMk cId="1358305609" sldId="792"/>
            <ac:spMk id="115" creationId="{A0C5CD86-2A40-4E2F-8EE1-67A14C499B4E}"/>
          </ac:spMkLst>
        </pc:spChg>
        <pc:spChg chg="mod">
          <ac:chgData name="Guillaume Le Sourd" userId="9b1026a2-f5f3-4ff5-a134-95c6cfad9e16" providerId="ADAL" clId="{4A873FC5-6576-4C1F-ABA2-CAE9FCCA8324}" dt="2022-10-24T08:00:19.899" v="2533"/>
          <ac:spMkLst>
            <pc:docMk/>
            <pc:sldMk cId="1358305609" sldId="792"/>
            <ac:spMk id="116" creationId="{31809112-2DAB-47F8-AC88-5DFDAC5E3B48}"/>
          </ac:spMkLst>
        </pc:spChg>
        <pc:spChg chg="mod">
          <ac:chgData name="Guillaume Le Sourd" userId="9b1026a2-f5f3-4ff5-a134-95c6cfad9e16" providerId="ADAL" clId="{4A873FC5-6576-4C1F-ABA2-CAE9FCCA8324}" dt="2022-10-24T08:00:19.899" v="2533"/>
          <ac:spMkLst>
            <pc:docMk/>
            <pc:sldMk cId="1358305609" sldId="792"/>
            <ac:spMk id="117" creationId="{A74FA169-11CA-4B0A-9FB5-BF6C521A9314}"/>
          </ac:spMkLst>
        </pc:spChg>
        <pc:spChg chg="mod">
          <ac:chgData name="Guillaume Le Sourd" userId="9b1026a2-f5f3-4ff5-a134-95c6cfad9e16" providerId="ADAL" clId="{4A873FC5-6576-4C1F-ABA2-CAE9FCCA8324}" dt="2022-10-24T08:00:19.899" v="2533"/>
          <ac:spMkLst>
            <pc:docMk/>
            <pc:sldMk cId="1358305609" sldId="792"/>
            <ac:spMk id="118" creationId="{A1A986D2-984F-45A6-8CE2-569659C02188}"/>
          </ac:spMkLst>
        </pc:spChg>
        <pc:spChg chg="mod">
          <ac:chgData name="Guillaume Le Sourd" userId="9b1026a2-f5f3-4ff5-a134-95c6cfad9e16" providerId="ADAL" clId="{4A873FC5-6576-4C1F-ABA2-CAE9FCCA8324}" dt="2022-10-24T08:00:19.899" v="2533"/>
          <ac:spMkLst>
            <pc:docMk/>
            <pc:sldMk cId="1358305609" sldId="792"/>
            <ac:spMk id="119" creationId="{35D57E5E-5625-4809-9D30-60DE8F7BCCFB}"/>
          </ac:spMkLst>
        </pc:spChg>
        <pc:spChg chg="mod">
          <ac:chgData name="Guillaume Le Sourd" userId="9b1026a2-f5f3-4ff5-a134-95c6cfad9e16" providerId="ADAL" clId="{4A873FC5-6576-4C1F-ABA2-CAE9FCCA8324}" dt="2022-10-24T08:00:19.899" v="2533"/>
          <ac:spMkLst>
            <pc:docMk/>
            <pc:sldMk cId="1358305609" sldId="792"/>
            <ac:spMk id="120" creationId="{D1697273-0EF3-4D2F-BC7C-3ED2042B3CF3}"/>
          </ac:spMkLst>
        </pc:spChg>
        <pc:spChg chg="mod">
          <ac:chgData name="Guillaume Le Sourd" userId="9b1026a2-f5f3-4ff5-a134-95c6cfad9e16" providerId="ADAL" clId="{4A873FC5-6576-4C1F-ABA2-CAE9FCCA8324}" dt="2022-10-24T08:00:19.899" v="2533"/>
          <ac:spMkLst>
            <pc:docMk/>
            <pc:sldMk cId="1358305609" sldId="792"/>
            <ac:spMk id="121" creationId="{C639D407-2A6F-4308-B475-E03CAF6BFC46}"/>
          </ac:spMkLst>
        </pc:spChg>
        <pc:spChg chg="mod">
          <ac:chgData name="Guillaume Le Sourd" userId="9b1026a2-f5f3-4ff5-a134-95c6cfad9e16" providerId="ADAL" clId="{4A873FC5-6576-4C1F-ABA2-CAE9FCCA8324}" dt="2022-10-24T08:00:19.899" v="2533"/>
          <ac:spMkLst>
            <pc:docMk/>
            <pc:sldMk cId="1358305609" sldId="792"/>
            <ac:spMk id="122" creationId="{3756E2FD-6640-407A-9E6A-8FDAF0E89C62}"/>
          </ac:spMkLst>
        </pc:spChg>
        <pc:spChg chg="mod">
          <ac:chgData name="Guillaume Le Sourd" userId="9b1026a2-f5f3-4ff5-a134-95c6cfad9e16" providerId="ADAL" clId="{4A873FC5-6576-4C1F-ABA2-CAE9FCCA8324}" dt="2022-10-24T08:00:19.899" v="2533"/>
          <ac:spMkLst>
            <pc:docMk/>
            <pc:sldMk cId="1358305609" sldId="792"/>
            <ac:spMk id="123" creationId="{AF6CA4D0-5AC7-4761-89AA-DBD62B62C21D}"/>
          </ac:spMkLst>
        </pc:spChg>
        <pc:spChg chg="mod">
          <ac:chgData name="Guillaume Le Sourd" userId="9b1026a2-f5f3-4ff5-a134-95c6cfad9e16" providerId="ADAL" clId="{4A873FC5-6576-4C1F-ABA2-CAE9FCCA8324}" dt="2022-10-24T08:00:19.899" v="2533"/>
          <ac:spMkLst>
            <pc:docMk/>
            <pc:sldMk cId="1358305609" sldId="792"/>
            <ac:spMk id="124" creationId="{FCE6E02A-708F-4D43-8451-BA0745D2536B}"/>
          </ac:spMkLst>
        </pc:spChg>
        <pc:spChg chg="mod">
          <ac:chgData name="Guillaume Le Sourd" userId="9b1026a2-f5f3-4ff5-a134-95c6cfad9e16" providerId="ADAL" clId="{4A873FC5-6576-4C1F-ABA2-CAE9FCCA8324}" dt="2022-10-24T08:00:19.899" v="2533"/>
          <ac:spMkLst>
            <pc:docMk/>
            <pc:sldMk cId="1358305609" sldId="792"/>
            <ac:spMk id="125" creationId="{391935ED-A8A3-4485-9059-52AEF8D9C747}"/>
          </ac:spMkLst>
        </pc:spChg>
        <pc:spChg chg="mod">
          <ac:chgData name="Guillaume Le Sourd" userId="9b1026a2-f5f3-4ff5-a134-95c6cfad9e16" providerId="ADAL" clId="{4A873FC5-6576-4C1F-ABA2-CAE9FCCA8324}" dt="2022-10-24T08:00:19.899" v="2533"/>
          <ac:spMkLst>
            <pc:docMk/>
            <pc:sldMk cId="1358305609" sldId="792"/>
            <ac:spMk id="126" creationId="{7EBA9727-A559-40B4-961C-D2ED263A10F2}"/>
          </ac:spMkLst>
        </pc:spChg>
        <pc:spChg chg="mod">
          <ac:chgData name="Guillaume Le Sourd" userId="9b1026a2-f5f3-4ff5-a134-95c6cfad9e16" providerId="ADAL" clId="{4A873FC5-6576-4C1F-ABA2-CAE9FCCA8324}" dt="2022-10-24T08:00:19.899" v="2533"/>
          <ac:spMkLst>
            <pc:docMk/>
            <pc:sldMk cId="1358305609" sldId="792"/>
            <ac:spMk id="127" creationId="{864D386B-C520-418B-8D22-A00FBFBFAE54}"/>
          </ac:spMkLst>
        </pc:spChg>
        <pc:spChg chg="mod">
          <ac:chgData name="Guillaume Le Sourd" userId="9b1026a2-f5f3-4ff5-a134-95c6cfad9e16" providerId="ADAL" clId="{4A873FC5-6576-4C1F-ABA2-CAE9FCCA8324}" dt="2022-10-24T08:00:19.899" v="2533"/>
          <ac:spMkLst>
            <pc:docMk/>
            <pc:sldMk cId="1358305609" sldId="792"/>
            <ac:spMk id="128" creationId="{ACAD9CAF-6230-461F-A12B-9C2103821487}"/>
          </ac:spMkLst>
        </pc:spChg>
        <pc:spChg chg="mod">
          <ac:chgData name="Guillaume Le Sourd" userId="9b1026a2-f5f3-4ff5-a134-95c6cfad9e16" providerId="ADAL" clId="{4A873FC5-6576-4C1F-ABA2-CAE9FCCA8324}" dt="2022-10-24T08:00:19.899" v="2533"/>
          <ac:spMkLst>
            <pc:docMk/>
            <pc:sldMk cId="1358305609" sldId="792"/>
            <ac:spMk id="129" creationId="{4D0A0A16-0B17-451B-9D75-B9A7D50A5149}"/>
          </ac:spMkLst>
        </pc:spChg>
        <pc:spChg chg="mod">
          <ac:chgData name="Guillaume Le Sourd" userId="9b1026a2-f5f3-4ff5-a134-95c6cfad9e16" providerId="ADAL" clId="{4A873FC5-6576-4C1F-ABA2-CAE9FCCA8324}" dt="2022-10-24T08:00:19.899" v="2533"/>
          <ac:spMkLst>
            <pc:docMk/>
            <pc:sldMk cId="1358305609" sldId="792"/>
            <ac:spMk id="130" creationId="{4445EC6E-920C-4964-ADD9-2C7FFF7E1C69}"/>
          </ac:spMkLst>
        </pc:spChg>
        <pc:spChg chg="mod">
          <ac:chgData name="Guillaume Le Sourd" userId="9b1026a2-f5f3-4ff5-a134-95c6cfad9e16" providerId="ADAL" clId="{4A873FC5-6576-4C1F-ABA2-CAE9FCCA8324}" dt="2022-10-24T08:00:19.899" v="2533"/>
          <ac:spMkLst>
            <pc:docMk/>
            <pc:sldMk cId="1358305609" sldId="792"/>
            <ac:spMk id="131" creationId="{CFE6CEA7-1259-407E-B354-F5C8E2CDFEF6}"/>
          </ac:spMkLst>
        </pc:spChg>
        <pc:spChg chg="mod">
          <ac:chgData name="Guillaume Le Sourd" userId="9b1026a2-f5f3-4ff5-a134-95c6cfad9e16" providerId="ADAL" clId="{4A873FC5-6576-4C1F-ABA2-CAE9FCCA8324}" dt="2022-10-24T08:00:19.899" v="2533"/>
          <ac:spMkLst>
            <pc:docMk/>
            <pc:sldMk cId="1358305609" sldId="792"/>
            <ac:spMk id="132" creationId="{A10FD232-98C2-40A6-B3A4-61DE3971B92C}"/>
          </ac:spMkLst>
        </pc:spChg>
        <pc:spChg chg="mod">
          <ac:chgData name="Guillaume Le Sourd" userId="9b1026a2-f5f3-4ff5-a134-95c6cfad9e16" providerId="ADAL" clId="{4A873FC5-6576-4C1F-ABA2-CAE9FCCA8324}" dt="2022-10-24T08:00:19.899" v="2533"/>
          <ac:spMkLst>
            <pc:docMk/>
            <pc:sldMk cId="1358305609" sldId="792"/>
            <ac:spMk id="133" creationId="{20F3DFCB-2DE8-4E65-A721-BC417874A158}"/>
          </ac:spMkLst>
        </pc:spChg>
        <pc:spChg chg="mod">
          <ac:chgData name="Guillaume Le Sourd" userId="9b1026a2-f5f3-4ff5-a134-95c6cfad9e16" providerId="ADAL" clId="{4A873FC5-6576-4C1F-ABA2-CAE9FCCA8324}" dt="2022-10-24T08:00:19.899" v="2533"/>
          <ac:spMkLst>
            <pc:docMk/>
            <pc:sldMk cId="1358305609" sldId="792"/>
            <ac:spMk id="134" creationId="{E111990D-19A6-4254-848F-659F3D73858C}"/>
          </ac:spMkLst>
        </pc:spChg>
        <pc:spChg chg="mod">
          <ac:chgData name="Guillaume Le Sourd" userId="9b1026a2-f5f3-4ff5-a134-95c6cfad9e16" providerId="ADAL" clId="{4A873FC5-6576-4C1F-ABA2-CAE9FCCA8324}" dt="2022-10-24T08:00:19.899" v="2533"/>
          <ac:spMkLst>
            <pc:docMk/>
            <pc:sldMk cId="1358305609" sldId="792"/>
            <ac:spMk id="135" creationId="{2144451E-3821-4E5A-8585-568658456C5E}"/>
          </ac:spMkLst>
        </pc:spChg>
        <pc:spChg chg="mod">
          <ac:chgData name="Guillaume Le Sourd" userId="9b1026a2-f5f3-4ff5-a134-95c6cfad9e16" providerId="ADAL" clId="{4A873FC5-6576-4C1F-ABA2-CAE9FCCA8324}" dt="2022-10-24T08:00:19.899" v="2533"/>
          <ac:spMkLst>
            <pc:docMk/>
            <pc:sldMk cId="1358305609" sldId="792"/>
            <ac:spMk id="136" creationId="{484C7E56-EEF2-45B3-BD0B-C13802064C66}"/>
          </ac:spMkLst>
        </pc:spChg>
        <pc:spChg chg="mod">
          <ac:chgData name="Guillaume Le Sourd" userId="9b1026a2-f5f3-4ff5-a134-95c6cfad9e16" providerId="ADAL" clId="{4A873FC5-6576-4C1F-ABA2-CAE9FCCA8324}" dt="2022-10-24T08:00:19.899" v="2533"/>
          <ac:spMkLst>
            <pc:docMk/>
            <pc:sldMk cId="1358305609" sldId="792"/>
            <ac:spMk id="137" creationId="{C48DDE42-E091-45FD-A8E0-FEAD00B941A5}"/>
          </ac:spMkLst>
        </pc:spChg>
        <pc:spChg chg="mod">
          <ac:chgData name="Guillaume Le Sourd" userId="9b1026a2-f5f3-4ff5-a134-95c6cfad9e16" providerId="ADAL" clId="{4A873FC5-6576-4C1F-ABA2-CAE9FCCA8324}" dt="2022-10-24T08:00:19.899" v="2533"/>
          <ac:spMkLst>
            <pc:docMk/>
            <pc:sldMk cId="1358305609" sldId="792"/>
            <ac:spMk id="138" creationId="{76CA2F3B-B591-458D-ABB2-0B6D498E8A6B}"/>
          </ac:spMkLst>
        </pc:spChg>
        <pc:spChg chg="mod">
          <ac:chgData name="Guillaume Le Sourd" userId="9b1026a2-f5f3-4ff5-a134-95c6cfad9e16" providerId="ADAL" clId="{4A873FC5-6576-4C1F-ABA2-CAE9FCCA8324}" dt="2022-10-24T08:00:19.899" v="2533"/>
          <ac:spMkLst>
            <pc:docMk/>
            <pc:sldMk cId="1358305609" sldId="792"/>
            <ac:spMk id="139" creationId="{D882EC0C-92F3-49EA-A231-33606353FFE9}"/>
          </ac:spMkLst>
        </pc:spChg>
        <pc:spChg chg="mod">
          <ac:chgData name="Guillaume Le Sourd" userId="9b1026a2-f5f3-4ff5-a134-95c6cfad9e16" providerId="ADAL" clId="{4A873FC5-6576-4C1F-ABA2-CAE9FCCA8324}" dt="2022-10-24T08:00:19.899" v="2533"/>
          <ac:spMkLst>
            <pc:docMk/>
            <pc:sldMk cId="1358305609" sldId="792"/>
            <ac:spMk id="140" creationId="{57A9F64E-8D4B-4176-BBE7-52741ED34522}"/>
          </ac:spMkLst>
        </pc:spChg>
        <pc:spChg chg="mod">
          <ac:chgData name="Guillaume Le Sourd" userId="9b1026a2-f5f3-4ff5-a134-95c6cfad9e16" providerId="ADAL" clId="{4A873FC5-6576-4C1F-ABA2-CAE9FCCA8324}" dt="2022-10-24T08:00:19.899" v="2533"/>
          <ac:spMkLst>
            <pc:docMk/>
            <pc:sldMk cId="1358305609" sldId="792"/>
            <ac:spMk id="141" creationId="{F083EDBF-AF82-4657-A39F-801E037B3DE1}"/>
          </ac:spMkLst>
        </pc:spChg>
        <pc:spChg chg="mod">
          <ac:chgData name="Guillaume Le Sourd" userId="9b1026a2-f5f3-4ff5-a134-95c6cfad9e16" providerId="ADAL" clId="{4A873FC5-6576-4C1F-ABA2-CAE9FCCA8324}" dt="2022-10-24T08:00:19.899" v="2533"/>
          <ac:spMkLst>
            <pc:docMk/>
            <pc:sldMk cId="1358305609" sldId="792"/>
            <ac:spMk id="142" creationId="{D4CF76B4-AEC5-4F65-8587-968AC44EDCEE}"/>
          </ac:spMkLst>
        </pc:spChg>
        <pc:grpChg chg="add mod ord">
          <ac:chgData name="Guillaume Le Sourd" userId="9b1026a2-f5f3-4ff5-a134-95c6cfad9e16" providerId="ADAL" clId="{4A873FC5-6576-4C1F-ABA2-CAE9FCCA8324}" dt="2022-10-24T04:54:55.549" v="1394" actId="167"/>
          <ac:grpSpMkLst>
            <pc:docMk/>
            <pc:sldMk cId="1358305609" sldId="792"/>
            <ac:grpSpMk id="41" creationId="{96551EDC-99F5-4A9B-9D70-F105A9B2D14F}"/>
          </ac:grpSpMkLst>
        </pc:grpChg>
        <pc:grpChg chg="add mod">
          <ac:chgData name="Guillaume Le Sourd" userId="9b1026a2-f5f3-4ff5-a134-95c6cfad9e16" providerId="ADAL" clId="{4A873FC5-6576-4C1F-ABA2-CAE9FCCA8324}" dt="2022-10-24T04:54:29.419" v="1389"/>
          <ac:grpSpMkLst>
            <pc:docMk/>
            <pc:sldMk cId="1358305609" sldId="792"/>
            <ac:grpSpMk id="43" creationId="{2FA01F09-6998-C446-A280-47363BA449A4}"/>
          </ac:grpSpMkLst>
        </pc:grpChg>
        <pc:grpChg chg="add mod">
          <ac:chgData name="Guillaume Le Sourd" userId="9b1026a2-f5f3-4ff5-a134-95c6cfad9e16" providerId="ADAL" clId="{4A873FC5-6576-4C1F-ABA2-CAE9FCCA8324}" dt="2022-10-24T04:54:29.419" v="1389"/>
          <ac:grpSpMkLst>
            <pc:docMk/>
            <pc:sldMk cId="1358305609" sldId="792"/>
            <ac:grpSpMk id="45" creationId="{0E987793-4E7F-E449-B6C1-3928767B0FB5}"/>
          </ac:grpSpMkLst>
        </pc:grpChg>
        <pc:grpChg chg="add del mod">
          <ac:chgData name="Guillaume Le Sourd" userId="9b1026a2-f5f3-4ff5-a134-95c6cfad9e16" providerId="ADAL" clId="{4A873FC5-6576-4C1F-ABA2-CAE9FCCA8324}" dt="2022-10-24T08:00:22.931" v="2534" actId="478"/>
          <ac:grpSpMkLst>
            <pc:docMk/>
            <pc:sldMk cId="1358305609" sldId="792"/>
            <ac:grpSpMk id="55" creationId="{BA175EE8-AB37-4CC4-BB2E-6A3C5078EEF5}"/>
          </ac:grpSpMkLst>
        </pc:grpChg>
        <pc:grpChg chg="mod">
          <ac:chgData name="Guillaume Le Sourd" userId="9b1026a2-f5f3-4ff5-a134-95c6cfad9e16" providerId="ADAL" clId="{4A873FC5-6576-4C1F-ABA2-CAE9FCCA8324}" dt="2022-10-24T08:00:19.899" v="2533"/>
          <ac:grpSpMkLst>
            <pc:docMk/>
            <pc:sldMk cId="1358305609" sldId="792"/>
            <ac:grpSpMk id="57" creationId="{04D7FA51-BE0F-4CF6-BE36-3B72DC7014DB}"/>
          </ac:grpSpMkLst>
        </pc:grpChg>
        <pc:picChg chg="mod">
          <ac:chgData name="Guillaume Le Sourd" userId="9b1026a2-f5f3-4ff5-a134-95c6cfad9e16" providerId="ADAL" clId="{4A873FC5-6576-4C1F-ABA2-CAE9FCCA8324}" dt="2022-10-24T04:57:15.965" v="1513" actId="14100"/>
          <ac:picMkLst>
            <pc:docMk/>
            <pc:sldMk cId="1358305609" sldId="792"/>
            <ac:picMk id="2" creationId="{7A104F13-0291-4884-B85F-BF157C62F9E8}"/>
          </ac:picMkLst>
        </pc:picChg>
        <pc:picChg chg="mod ord">
          <ac:chgData name="Guillaume Le Sourd" userId="9b1026a2-f5f3-4ff5-a134-95c6cfad9e16" providerId="ADAL" clId="{4A873FC5-6576-4C1F-ABA2-CAE9FCCA8324}" dt="2022-10-24T04:36:49.979" v="1387" actId="14100"/>
          <ac:picMkLst>
            <pc:docMk/>
            <pc:sldMk cId="1358305609" sldId="792"/>
            <ac:picMk id="5" creationId="{86E2CDE9-751F-4325-80AA-DFB360807E80}"/>
          </ac:picMkLst>
        </pc:picChg>
        <pc:picChg chg="del">
          <ac:chgData name="Guillaume Le Sourd" userId="9b1026a2-f5f3-4ff5-a134-95c6cfad9e16" providerId="ADAL" clId="{4A873FC5-6576-4C1F-ABA2-CAE9FCCA8324}" dt="2022-10-24T04:30:18.892" v="810" actId="478"/>
          <ac:picMkLst>
            <pc:docMk/>
            <pc:sldMk cId="1358305609" sldId="792"/>
            <ac:picMk id="16" creationId="{4AAA7B9E-D766-4B85-BCB5-6996400F3D33}"/>
          </ac:picMkLst>
        </pc:picChg>
        <pc:picChg chg="del">
          <ac:chgData name="Guillaume Le Sourd" userId="9b1026a2-f5f3-4ff5-a134-95c6cfad9e16" providerId="ADAL" clId="{4A873FC5-6576-4C1F-ABA2-CAE9FCCA8324}" dt="2022-10-24T04:30:22.121" v="811" actId="478"/>
          <ac:picMkLst>
            <pc:docMk/>
            <pc:sldMk cId="1358305609" sldId="792"/>
            <ac:picMk id="17" creationId="{78ECE9ED-B767-43CF-8681-23964045C1A4}"/>
          </ac:picMkLst>
        </pc:picChg>
        <pc:picChg chg="del">
          <ac:chgData name="Guillaume Le Sourd" userId="9b1026a2-f5f3-4ff5-a134-95c6cfad9e16" providerId="ADAL" clId="{4A873FC5-6576-4C1F-ABA2-CAE9FCCA8324}" dt="2022-10-24T04:30:26.456" v="813" actId="478"/>
          <ac:picMkLst>
            <pc:docMk/>
            <pc:sldMk cId="1358305609" sldId="792"/>
            <ac:picMk id="24" creationId="{834051CF-2343-4CC7-865A-EF49456B7F29}"/>
          </ac:picMkLst>
        </pc:picChg>
        <pc:picChg chg="del">
          <ac:chgData name="Guillaume Le Sourd" userId="9b1026a2-f5f3-4ff5-a134-95c6cfad9e16" providerId="ADAL" clId="{4A873FC5-6576-4C1F-ABA2-CAE9FCCA8324}" dt="2022-10-24T04:30:25.132" v="812" actId="478"/>
          <ac:picMkLst>
            <pc:docMk/>
            <pc:sldMk cId="1358305609" sldId="792"/>
            <ac:picMk id="25" creationId="{FE3C040C-CB39-40F3-A4C7-BB217CB975CE}"/>
          </ac:picMkLst>
        </pc:picChg>
        <pc:picChg chg="del">
          <ac:chgData name="Guillaume Le Sourd" userId="9b1026a2-f5f3-4ff5-a134-95c6cfad9e16" providerId="ADAL" clId="{4A873FC5-6576-4C1F-ABA2-CAE9FCCA8324}" dt="2022-10-24T04:30:18.892" v="810" actId="478"/>
          <ac:picMkLst>
            <pc:docMk/>
            <pc:sldMk cId="1358305609" sldId="792"/>
            <ac:picMk id="26" creationId="{9AD33097-866A-4C91-86DC-33E1CBB14274}"/>
          </ac:picMkLst>
        </pc:picChg>
        <pc:picChg chg="del">
          <ac:chgData name="Guillaume Le Sourd" userId="9b1026a2-f5f3-4ff5-a134-95c6cfad9e16" providerId="ADAL" clId="{4A873FC5-6576-4C1F-ABA2-CAE9FCCA8324}" dt="2022-10-24T04:30:18.892" v="810" actId="478"/>
          <ac:picMkLst>
            <pc:docMk/>
            <pc:sldMk cId="1358305609" sldId="792"/>
            <ac:picMk id="27" creationId="{FD3481E3-4FF7-4038-BC53-7F2883551D1B}"/>
          </ac:picMkLst>
        </pc:picChg>
        <pc:picChg chg="add mod">
          <ac:chgData name="Guillaume Le Sourd" userId="9b1026a2-f5f3-4ff5-a134-95c6cfad9e16" providerId="ADAL" clId="{4A873FC5-6576-4C1F-ABA2-CAE9FCCA8324}" dt="2022-10-24T04:36:21.528" v="1379"/>
          <ac:picMkLst>
            <pc:docMk/>
            <pc:sldMk cId="1358305609" sldId="792"/>
            <ac:picMk id="30" creationId="{47BE9E24-8054-4EDD-97CE-378B99CA8F5D}"/>
          </ac:picMkLst>
        </pc:picChg>
        <pc:picChg chg="add mod">
          <ac:chgData name="Guillaume Le Sourd" userId="9b1026a2-f5f3-4ff5-a134-95c6cfad9e16" providerId="ADAL" clId="{4A873FC5-6576-4C1F-ABA2-CAE9FCCA8324}" dt="2022-10-24T04:36:40.985" v="1386" actId="1076"/>
          <ac:picMkLst>
            <pc:docMk/>
            <pc:sldMk cId="1358305609" sldId="792"/>
            <ac:picMk id="31" creationId="{81C0B54D-C8C2-44D2-8502-FDA6D3CA8411}"/>
          </ac:picMkLst>
        </pc:picChg>
        <pc:picChg chg="add del mod">
          <ac:chgData name="Guillaume Le Sourd" userId="9b1026a2-f5f3-4ff5-a134-95c6cfad9e16" providerId="ADAL" clId="{4A873FC5-6576-4C1F-ABA2-CAE9FCCA8324}" dt="2022-10-24T08:00:22.931" v="2534" actId="478"/>
          <ac:picMkLst>
            <pc:docMk/>
            <pc:sldMk cId="1358305609" sldId="792"/>
            <ac:picMk id="39" creationId="{9A0791BD-37D4-4BAC-9D33-43B6703F8595}"/>
          </ac:picMkLst>
        </pc:picChg>
        <pc:picChg chg="add del mod">
          <ac:chgData name="Guillaume Le Sourd" userId="9b1026a2-f5f3-4ff5-a134-95c6cfad9e16" providerId="ADAL" clId="{4A873FC5-6576-4C1F-ABA2-CAE9FCCA8324}" dt="2022-10-24T08:00:22.931" v="2534" actId="478"/>
          <ac:picMkLst>
            <pc:docMk/>
            <pc:sldMk cId="1358305609" sldId="792"/>
            <ac:picMk id="54" creationId="{4CCA75DA-BDE4-46C6-B7D4-F8B2A2B541A9}"/>
          </ac:picMkLst>
        </pc:picChg>
        <pc:picChg chg="add del mod">
          <ac:chgData name="Guillaume Le Sourd" userId="9b1026a2-f5f3-4ff5-a134-95c6cfad9e16" providerId="ADAL" clId="{4A873FC5-6576-4C1F-ABA2-CAE9FCCA8324}" dt="2022-10-24T04:58:00.710" v="1557" actId="478"/>
          <ac:picMkLst>
            <pc:docMk/>
            <pc:sldMk cId="1358305609" sldId="792"/>
            <ac:picMk id="55" creationId="{59F2BDD3-1977-4728-AAF7-DD887616B94B}"/>
          </ac:picMkLst>
        </pc:picChg>
      </pc:sldChg>
      <pc:sldChg chg="add del">
        <pc:chgData name="Guillaume Le Sourd" userId="9b1026a2-f5f3-4ff5-a134-95c6cfad9e16" providerId="ADAL" clId="{4A873FC5-6576-4C1F-ABA2-CAE9FCCA8324}" dt="2022-10-23T00:14:30.428" v="5"/>
        <pc:sldMkLst>
          <pc:docMk/>
          <pc:sldMk cId="1835652368" sldId="793"/>
        </pc:sldMkLst>
      </pc:sldChg>
      <pc:sldChg chg="del">
        <pc:chgData name="Guillaume Le Sourd" userId="9b1026a2-f5f3-4ff5-a134-95c6cfad9e16" providerId="ADAL" clId="{4A873FC5-6576-4C1F-ABA2-CAE9FCCA8324}" dt="2022-10-23T00:26:09.973" v="264" actId="2696"/>
        <pc:sldMkLst>
          <pc:docMk/>
          <pc:sldMk cId="3391375682" sldId="793"/>
        </pc:sldMkLst>
      </pc:sldChg>
      <pc:sldChg chg="delSp modSp mod ord">
        <pc:chgData name="Guillaume Le Sourd" userId="9b1026a2-f5f3-4ff5-a134-95c6cfad9e16" providerId="ADAL" clId="{4A873FC5-6576-4C1F-ABA2-CAE9FCCA8324}" dt="2022-10-24T04:35:03.008" v="1378"/>
        <pc:sldMkLst>
          <pc:docMk/>
          <pc:sldMk cId="1693137006" sldId="813"/>
        </pc:sldMkLst>
        <pc:spChg chg="del mod">
          <ac:chgData name="Guillaume Le Sourd" userId="9b1026a2-f5f3-4ff5-a134-95c6cfad9e16" providerId="ADAL" clId="{4A873FC5-6576-4C1F-ABA2-CAE9FCCA8324}" dt="2022-10-23T01:19:16.118" v="584" actId="478"/>
          <ac:spMkLst>
            <pc:docMk/>
            <pc:sldMk cId="1693137006" sldId="813"/>
            <ac:spMk id="2" creationId="{C37F2E8A-55CC-4B7F-9A8D-AA01C6DCB3BA}"/>
          </ac:spMkLst>
        </pc:spChg>
        <pc:spChg chg="del">
          <ac:chgData name="Guillaume Le Sourd" userId="9b1026a2-f5f3-4ff5-a134-95c6cfad9e16" providerId="ADAL" clId="{4A873FC5-6576-4C1F-ABA2-CAE9FCCA8324}" dt="2022-10-23T01:19:06.897" v="580" actId="478"/>
          <ac:spMkLst>
            <pc:docMk/>
            <pc:sldMk cId="1693137006" sldId="813"/>
            <ac:spMk id="7" creationId="{1F77AA86-6803-49B7-9120-329A3A9B9E5F}"/>
          </ac:spMkLst>
        </pc:spChg>
        <pc:spChg chg="del">
          <ac:chgData name="Guillaume Le Sourd" userId="9b1026a2-f5f3-4ff5-a134-95c6cfad9e16" providerId="ADAL" clId="{4A873FC5-6576-4C1F-ABA2-CAE9FCCA8324}" dt="2022-10-23T01:19:10.952" v="581" actId="478"/>
          <ac:spMkLst>
            <pc:docMk/>
            <pc:sldMk cId="1693137006" sldId="813"/>
            <ac:spMk id="8" creationId="{020EBC07-64DA-43FF-9920-B378F6BD7285}"/>
          </ac:spMkLst>
        </pc:spChg>
        <pc:spChg chg="del">
          <ac:chgData name="Guillaume Le Sourd" userId="9b1026a2-f5f3-4ff5-a134-95c6cfad9e16" providerId="ADAL" clId="{4A873FC5-6576-4C1F-ABA2-CAE9FCCA8324}" dt="2022-10-23T01:19:13.574" v="582" actId="478"/>
          <ac:spMkLst>
            <pc:docMk/>
            <pc:sldMk cId="1693137006" sldId="813"/>
            <ac:spMk id="9" creationId="{9F8C9FD5-1EC3-40D8-8074-A3AC5E11AF7F}"/>
          </ac:spMkLst>
        </pc:spChg>
        <pc:picChg chg="mod">
          <ac:chgData name="Guillaume Le Sourd" userId="9b1026a2-f5f3-4ff5-a134-95c6cfad9e16" providerId="ADAL" clId="{4A873FC5-6576-4C1F-ABA2-CAE9FCCA8324}" dt="2022-10-23T01:19:33.147" v="601" actId="1037"/>
          <ac:picMkLst>
            <pc:docMk/>
            <pc:sldMk cId="1693137006" sldId="813"/>
            <ac:picMk id="4" creationId="{BC9EF552-34E0-4641-B52C-EB9FB5319EF8}"/>
          </ac:picMkLst>
        </pc:picChg>
      </pc:sldChg>
      <pc:sldChg chg="addSp delSp modSp new del mod ord">
        <pc:chgData name="Guillaume Le Sourd" userId="9b1026a2-f5f3-4ff5-a134-95c6cfad9e16" providerId="ADAL" clId="{4A873FC5-6576-4C1F-ABA2-CAE9FCCA8324}" dt="2022-10-24T05:42:19.963" v="1991" actId="2696"/>
        <pc:sldMkLst>
          <pc:docMk/>
          <pc:sldMk cId="3581993097" sldId="814"/>
        </pc:sldMkLst>
        <pc:spChg chg="del">
          <ac:chgData name="Guillaume Le Sourd" userId="9b1026a2-f5f3-4ff5-a134-95c6cfad9e16" providerId="ADAL" clId="{4A873FC5-6576-4C1F-ABA2-CAE9FCCA8324}" dt="2022-10-23T01:17:15.511" v="561" actId="478"/>
          <ac:spMkLst>
            <pc:docMk/>
            <pc:sldMk cId="3581993097" sldId="814"/>
            <ac:spMk id="2" creationId="{0A6B359E-3D97-447E-9E64-51E696BA5AA5}"/>
          </ac:spMkLst>
        </pc:spChg>
        <pc:spChg chg="del">
          <ac:chgData name="Guillaume Le Sourd" userId="9b1026a2-f5f3-4ff5-a134-95c6cfad9e16" providerId="ADAL" clId="{4A873FC5-6576-4C1F-ABA2-CAE9FCCA8324}" dt="2022-10-23T01:17:15.511" v="561" actId="478"/>
          <ac:spMkLst>
            <pc:docMk/>
            <pc:sldMk cId="3581993097" sldId="814"/>
            <ac:spMk id="3" creationId="{085F4827-A749-45A4-B8C0-9FBE0925446F}"/>
          </ac:spMkLst>
        </pc:spChg>
        <pc:spChg chg="add del mod">
          <ac:chgData name="Guillaume Le Sourd" userId="9b1026a2-f5f3-4ff5-a134-95c6cfad9e16" providerId="ADAL" clId="{4A873FC5-6576-4C1F-ABA2-CAE9FCCA8324}" dt="2022-10-23T01:17:43.549" v="566" actId="478"/>
          <ac:spMkLst>
            <pc:docMk/>
            <pc:sldMk cId="3581993097" sldId="814"/>
            <ac:spMk id="5" creationId="{CBE1590B-8962-4D2A-B1D7-03F0DFF757B6}"/>
          </ac:spMkLst>
        </pc:spChg>
        <pc:spChg chg="add del mod">
          <ac:chgData name="Guillaume Le Sourd" userId="9b1026a2-f5f3-4ff5-a134-95c6cfad9e16" providerId="ADAL" clId="{4A873FC5-6576-4C1F-ABA2-CAE9FCCA8324}" dt="2022-10-23T01:17:58.159" v="571" actId="478"/>
          <ac:spMkLst>
            <pc:docMk/>
            <pc:sldMk cId="3581993097" sldId="814"/>
            <ac:spMk id="9" creationId="{75416215-6783-4F59-B44A-8EABD882C4EA}"/>
          </ac:spMkLst>
        </pc:spChg>
        <pc:picChg chg="add del mod">
          <ac:chgData name="Guillaume Le Sourd" userId="9b1026a2-f5f3-4ff5-a134-95c6cfad9e16" providerId="ADAL" clId="{4A873FC5-6576-4C1F-ABA2-CAE9FCCA8324}" dt="2022-10-24T05:12:14.842" v="1989" actId="478"/>
          <ac:picMkLst>
            <pc:docMk/>
            <pc:sldMk cId="3581993097" sldId="814"/>
            <ac:picMk id="4" creationId="{E6C5AD6D-52AA-4719-B916-7483EC7531DD}"/>
          </ac:picMkLst>
        </pc:picChg>
        <pc:picChg chg="add del mod">
          <ac:chgData name="Guillaume Le Sourd" userId="9b1026a2-f5f3-4ff5-a134-95c6cfad9e16" providerId="ADAL" clId="{4A873FC5-6576-4C1F-ABA2-CAE9FCCA8324}" dt="2022-10-24T05:12:14.842" v="1989" actId="478"/>
          <ac:picMkLst>
            <pc:docMk/>
            <pc:sldMk cId="3581993097" sldId="814"/>
            <ac:picMk id="6" creationId="{DA657151-310C-430E-9862-96FD23CBB8FD}"/>
          </ac:picMkLst>
        </pc:picChg>
        <pc:picChg chg="add del mod">
          <ac:chgData name="Guillaume Le Sourd" userId="9b1026a2-f5f3-4ff5-a134-95c6cfad9e16" providerId="ADAL" clId="{4A873FC5-6576-4C1F-ABA2-CAE9FCCA8324}" dt="2022-10-24T05:12:14.842" v="1989" actId="478"/>
          <ac:picMkLst>
            <pc:docMk/>
            <pc:sldMk cId="3581993097" sldId="814"/>
            <ac:picMk id="7" creationId="{7B5F6C40-0BC0-48F6-BCD3-6DBD04122D06}"/>
          </ac:picMkLst>
        </pc:picChg>
        <pc:picChg chg="add del mod">
          <ac:chgData name="Guillaume Le Sourd" userId="9b1026a2-f5f3-4ff5-a134-95c6cfad9e16" providerId="ADAL" clId="{4A873FC5-6576-4C1F-ABA2-CAE9FCCA8324}" dt="2022-10-23T01:17:40.808" v="565" actId="478"/>
          <ac:picMkLst>
            <pc:docMk/>
            <pc:sldMk cId="3581993097" sldId="814"/>
            <ac:picMk id="8" creationId="{820CE2F4-1F73-4818-AEB9-E009377CD404}"/>
          </ac:picMkLst>
        </pc:picChg>
        <pc:picChg chg="add del mod">
          <ac:chgData name="Guillaume Le Sourd" userId="9b1026a2-f5f3-4ff5-a134-95c6cfad9e16" providerId="ADAL" clId="{4A873FC5-6576-4C1F-ABA2-CAE9FCCA8324}" dt="2022-10-24T05:12:14.842" v="1989" actId="478"/>
          <ac:picMkLst>
            <pc:docMk/>
            <pc:sldMk cId="3581993097" sldId="814"/>
            <ac:picMk id="10" creationId="{4CB0A671-5EA0-4431-8663-C4CB965F7BF5}"/>
          </ac:picMkLst>
        </pc:picChg>
      </pc:sldChg>
      <pc:sldChg chg="addSp delSp modSp add del mod">
        <pc:chgData name="Guillaume Le Sourd" userId="9b1026a2-f5f3-4ff5-a134-95c6cfad9e16" providerId="ADAL" clId="{4A873FC5-6576-4C1F-ABA2-CAE9FCCA8324}" dt="2022-10-24T12:16:29.951" v="2933" actId="2696"/>
        <pc:sldMkLst>
          <pc:docMk/>
          <pc:sldMk cId="2422665985" sldId="815"/>
        </pc:sldMkLst>
        <pc:spChg chg="add mod">
          <ac:chgData name="Guillaume Le Sourd" userId="9b1026a2-f5f3-4ff5-a134-95c6cfad9e16" providerId="ADAL" clId="{4A873FC5-6576-4C1F-ABA2-CAE9FCCA8324}" dt="2022-10-24T07:39:34.319" v="1994" actId="207"/>
          <ac:spMkLst>
            <pc:docMk/>
            <pc:sldMk cId="2422665985" sldId="815"/>
            <ac:spMk id="2" creationId="{9559942F-E3AD-4A98-AE42-C79B7149AC43}"/>
          </ac:spMkLst>
        </pc:spChg>
        <pc:spChg chg="del">
          <ac:chgData name="Guillaume Le Sourd" userId="9b1026a2-f5f3-4ff5-a134-95c6cfad9e16" providerId="ADAL" clId="{4A873FC5-6576-4C1F-ABA2-CAE9FCCA8324}" dt="2022-10-24T05:08:56.135" v="1984" actId="478"/>
          <ac:spMkLst>
            <pc:docMk/>
            <pc:sldMk cId="2422665985" sldId="815"/>
            <ac:spMk id="5" creationId="{22FAF43A-564B-405F-91D3-67F22981D66B}"/>
          </ac:spMkLst>
        </pc:spChg>
        <pc:spChg chg="del">
          <ac:chgData name="Guillaume Le Sourd" userId="9b1026a2-f5f3-4ff5-a134-95c6cfad9e16" providerId="ADAL" clId="{4A873FC5-6576-4C1F-ABA2-CAE9FCCA8324}" dt="2022-10-24T05:08:56.135" v="1984" actId="478"/>
          <ac:spMkLst>
            <pc:docMk/>
            <pc:sldMk cId="2422665985" sldId="815"/>
            <ac:spMk id="21" creationId="{8F09096A-BEB4-44A7-AEFD-7187CF38E9D0}"/>
          </ac:spMkLst>
        </pc:spChg>
        <pc:spChg chg="add mod">
          <ac:chgData name="Guillaume Le Sourd" userId="9b1026a2-f5f3-4ff5-a134-95c6cfad9e16" providerId="ADAL" clId="{4A873FC5-6576-4C1F-ABA2-CAE9FCCA8324}" dt="2022-10-24T07:40:21.780" v="1999" actId="1076"/>
          <ac:spMkLst>
            <pc:docMk/>
            <pc:sldMk cId="2422665985" sldId="815"/>
            <ac:spMk id="23" creationId="{77A515BE-3C67-4473-BD9B-D271230A210B}"/>
          </ac:spMkLst>
        </pc:spChg>
        <pc:spChg chg="add mod">
          <ac:chgData name="Guillaume Le Sourd" userId="9b1026a2-f5f3-4ff5-a134-95c6cfad9e16" providerId="ADAL" clId="{4A873FC5-6576-4C1F-ABA2-CAE9FCCA8324}" dt="2022-10-24T07:40:27.375" v="2001" actId="1076"/>
          <ac:spMkLst>
            <pc:docMk/>
            <pc:sldMk cId="2422665985" sldId="815"/>
            <ac:spMk id="24" creationId="{46FCC7D9-8D98-4207-A5AC-388364781D7F}"/>
          </ac:spMkLst>
        </pc:spChg>
        <pc:spChg chg="add mod">
          <ac:chgData name="Guillaume Le Sourd" userId="9b1026a2-f5f3-4ff5-a134-95c6cfad9e16" providerId="ADAL" clId="{4A873FC5-6576-4C1F-ABA2-CAE9FCCA8324}" dt="2022-10-24T07:41:28.183" v="2003" actId="1076"/>
          <ac:spMkLst>
            <pc:docMk/>
            <pc:sldMk cId="2422665985" sldId="815"/>
            <ac:spMk id="25" creationId="{99AD954A-09D4-4B02-B707-6FF27D93EDD0}"/>
          </ac:spMkLst>
        </pc:spChg>
        <pc:spChg chg="del">
          <ac:chgData name="Guillaume Le Sourd" userId="9b1026a2-f5f3-4ff5-a134-95c6cfad9e16" providerId="ADAL" clId="{4A873FC5-6576-4C1F-ABA2-CAE9FCCA8324}" dt="2022-10-24T05:08:56.135" v="1984" actId="478"/>
          <ac:spMkLst>
            <pc:docMk/>
            <pc:sldMk cId="2422665985" sldId="815"/>
            <ac:spMk id="40" creationId="{1D2E65C0-DE92-4FC8-9AF0-93AA40AAA3F1}"/>
          </ac:spMkLst>
        </pc:spChg>
        <pc:spChg chg="del">
          <ac:chgData name="Guillaume Le Sourd" userId="9b1026a2-f5f3-4ff5-a134-95c6cfad9e16" providerId="ADAL" clId="{4A873FC5-6576-4C1F-ABA2-CAE9FCCA8324}" dt="2022-10-24T05:08:56.135" v="1984" actId="478"/>
          <ac:spMkLst>
            <pc:docMk/>
            <pc:sldMk cId="2422665985" sldId="815"/>
            <ac:spMk id="67" creationId="{BF9D2BD2-529C-4DE7-87B2-0CE8D10E86F7}"/>
          </ac:spMkLst>
        </pc:spChg>
        <pc:spChg chg="del">
          <ac:chgData name="Guillaume Le Sourd" userId="9b1026a2-f5f3-4ff5-a134-95c6cfad9e16" providerId="ADAL" clId="{4A873FC5-6576-4C1F-ABA2-CAE9FCCA8324}" dt="2022-10-24T05:09:01.096" v="1986" actId="478"/>
          <ac:spMkLst>
            <pc:docMk/>
            <pc:sldMk cId="2422665985" sldId="815"/>
            <ac:spMk id="68" creationId="{78B4966E-DCC9-4776-9EEF-99B616F5B8AC}"/>
          </ac:spMkLst>
        </pc:spChg>
        <pc:spChg chg="del">
          <ac:chgData name="Guillaume Le Sourd" userId="9b1026a2-f5f3-4ff5-a134-95c6cfad9e16" providerId="ADAL" clId="{4A873FC5-6576-4C1F-ABA2-CAE9FCCA8324}" dt="2022-10-24T05:09:01.096" v="1986" actId="478"/>
          <ac:spMkLst>
            <pc:docMk/>
            <pc:sldMk cId="2422665985" sldId="815"/>
            <ac:spMk id="70" creationId="{E4354847-EA8B-4351-980A-D8C11055F426}"/>
          </ac:spMkLst>
        </pc:spChg>
        <pc:picChg chg="del">
          <ac:chgData name="Guillaume Le Sourd" userId="9b1026a2-f5f3-4ff5-a134-95c6cfad9e16" providerId="ADAL" clId="{4A873FC5-6576-4C1F-ABA2-CAE9FCCA8324}" dt="2022-10-24T05:08:56.135" v="1984" actId="478"/>
          <ac:picMkLst>
            <pc:docMk/>
            <pc:sldMk cId="2422665985" sldId="815"/>
            <ac:picMk id="4" creationId="{3A21982D-4D21-4FEA-B58E-8DC24375371B}"/>
          </ac:picMkLst>
        </pc:picChg>
        <pc:picChg chg="del">
          <ac:chgData name="Guillaume Le Sourd" userId="9b1026a2-f5f3-4ff5-a134-95c6cfad9e16" providerId="ADAL" clId="{4A873FC5-6576-4C1F-ABA2-CAE9FCCA8324}" dt="2022-10-24T05:08:58.334" v="1985" actId="478"/>
          <ac:picMkLst>
            <pc:docMk/>
            <pc:sldMk cId="2422665985" sldId="815"/>
            <ac:picMk id="6" creationId="{C263C405-1681-4FCA-A93E-ED0A3E44EBB9}"/>
          </ac:picMkLst>
        </pc:picChg>
        <pc:picChg chg="del">
          <ac:chgData name="Guillaume Le Sourd" userId="9b1026a2-f5f3-4ff5-a134-95c6cfad9e16" providerId="ADAL" clId="{4A873FC5-6576-4C1F-ABA2-CAE9FCCA8324}" dt="2022-10-24T05:08:56.135" v="1984" actId="478"/>
          <ac:picMkLst>
            <pc:docMk/>
            <pc:sldMk cId="2422665985" sldId="815"/>
            <ac:picMk id="7" creationId="{3C2DBD81-D3F7-45E2-B951-484530FB46B2}"/>
          </ac:picMkLst>
        </pc:picChg>
        <pc:picChg chg="add mod">
          <ac:chgData name="Guillaume Le Sourd" userId="9b1026a2-f5f3-4ff5-a134-95c6cfad9e16" providerId="ADAL" clId="{4A873FC5-6576-4C1F-ABA2-CAE9FCCA8324}" dt="2022-10-24T05:43:15.979" v="1992"/>
          <ac:picMkLst>
            <pc:docMk/>
            <pc:sldMk cId="2422665985" sldId="815"/>
            <ac:picMk id="20" creationId="{AB38D75B-562A-4EC9-B882-90B849BB4661}"/>
          </ac:picMkLst>
        </pc:picChg>
        <pc:picChg chg="add mod">
          <ac:chgData name="Guillaume Le Sourd" userId="9b1026a2-f5f3-4ff5-a134-95c6cfad9e16" providerId="ADAL" clId="{4A873FC5-6576-4C1F-ABA2-CAE9FCCA8324}" dt="2022-10-24T05:43:15.979" v="1992"/>
          <ac:picMkLst>
            <pc:docMk/>
            <pc:sldMk cId="2422665985" sldId="815"/>
            <ac:picMk id="22" creationId="{B6E291C8-9DC9-4EA6-9286-47C289112D6A}"/>
          </ac:picMkLst>
        </pc:picChg>
        <pc:cxnChg chg="del mod">
          <ac:chgData name="Guillaume Le Sourd" userId="9b1026a2-f5f3-4ff5-a134-95c6cfad9e16" providerId="ADAL" clId="{4A873FC5-6576-4C1F-ABA2-CAE9FCCA8324}" dt="2022-10-24T05:08:56.135" v="1984" actId="478"/>
          <ac:cxnSpMkLst>
            <pc:docMk/>
            <pc:sldMk cId="2422665985" sldId="815"/>
            <ac:cxnSpMk id="13" creationId="{34EB677A-0627-4314-90E6-35FA3E72A7C5}"/>
          </ac:cxnSpMkLst>
        </pc:cxnChg>
        <pc:cxnChg chg="del mod">
          <ac:chgData name="Guillaume Le Sourd" userId="9b1026a2-f5f3-4ff5-a134-95c6cfad9e16" providerId="ADAL" clId="{4A873FC5-6576-4C1F-ABA2-CAE9FCCA8324}" dt="2022-10-24T05:08:56.135" v="1984" actId="478"/>
          <ac:cxnSpMkLst>
            <pc:docMk/>
            <pc:sldMk cId="2422665985" sldId="815"/>
            <ac:cxnSpMk id="43" creationId="{B81D3107-1E57-4254-9763-E8BEAAA79374}"/>
          </ac:cxnSpMkLst>
        </pc:cxnChg>
        <pc:cxnChg chg="del">
          <ac:chgData name="Guillaume Le Sourd" userId="9b1026a2-f5f3-4ff5-a134-95c6cfad9e16" providerId="ADAL" clId="{4A873FC5-6576-4C1F-ABA2-CAE9FCCA8324}" dt="2022-10-24T05:09:01.096" v="1986" actId="478"/>
          <ac:cxnSpMkLst>
            <pc:docMk/>
            <pc:sldMk cId="2422665985" sldId="815"/>
            <ac:cxnSpMk id="69" creationId="{61D67AAF-63B6-450D-8D4E-1A2C728AA168}"/>
          </ac:cxnSpMkLst>
        </pc:cxnChg>
      </pc:sldChg>
      <pc:sldChg chg="add">
        <pc:chgData name="Guillaume Le Sourd" userId="9b1026a2-f5f3-4ff5-a134-95c6cfad9e16" providerId="ADAL" clId="{4A873FC5-6576-4C1F-ABA2-CAE9FCCA8324}" dt="2022-10-24T05:12:09.966" v="1988"/>
        <pc:sldMkLst>
          <pc:docMk/>
          <pc:sldMk cId="4016519578" sldId="816"/>
        </pc:sldMkLst>
      </pc:sldChg>
    </pc:docChg>
  </pc:docChgLst>
  <pc:docChgLst>
    <pc:chgData name="Guillaume Le Sourd" userId="9b1026a2-f5f3-4ff5-a134-95c6cfad9e16" providerId="ADAL" clId="{EB11634F-33C9-4722-8C27-13899A4D7346}"/>
    <pc:docChg chg="custSel addSld delSld modSld sldOrd">
      <pc:chgData name="Guillaume Le Sourd" userId="9b1026a2-f5f3-4ff5-a134-95c6cfad9e16" providerId="ADAL" clId="{EB11634F-33C9-4722-8C27-13899A4D7346}" dt="2022-10-27T05:51:40.849" v="1381" actId="1582"/>
      <pc:docMkLst>
        <pc:docMk/>
      </pc:docMkLst>
      <pc:sldChg chg="del">
        <pc:chgData name="Guillaume Le Sourd" userId="9b1026a2-f5f3-4ff5-a134-95c6cfad9e16" providerId="ADAL" clId="{EB11634F-33C9-4722-8C27-13899A4D7346}" dt="2022-10-26T13:00:50.788" v="723" actId="2696"/>
        <pc:sldMkLst>
          <pc:docMk/>
          <pc:sldMk cId="1425271474" sldId="257"/>
        </pc:sldMkLst>
      </pc:sldChg>
      <pc:sldChg chg="del">
        <pc:chgData name="Guillaume Le Sourd" userId="9b1026a2-f5f3-4ff5-a134-95c6cfad9e16" providerId="ADAL" clId="{EB11634F-33C9-4722-8C27-13899A4D7346}" dt="2022-10-26T12:39:37.087" v="627" actId="2696"/>
        <pc:sldMkLst>
          <pc:docMk/>
          <pc:sldMk cId="1344510064" sldId="564"/>
        </pc:sldMkLst>
      </pc:sldChg>
      <pc:sldChg chg="addSp modSp mod ord modAnim">
        <pc:chgData name="Guillaume Le Sourd" userId="9b1026a2-f5f3-4ff5-a134-95c6cfad9e16" providerId="ADAL" clId="{EB11634F-33C9-4722-8C27-13899A4D7346}" dt="2022-10-27T05:28:21.985" v="1345"/>
        <pc:sldMkLst>
          <pc:docMk/>
          <pc:sldMk cId="3674866834" sldId="566"/>
        </pc:sldMkLst>
        <pc:spChg chg="add mod">
          <ac:chgData name="Guillaume Le Sourd" userId="9b1026a2-f5f3-4ff5-a134-95c6cfad9e16" providerId="ADAL" clId="{EB11634F-33C9-4722-8C27-13899A4D7346}" dt="2022-10-26T13:10:12.798" v="858" actId="1076"/>
          <ac:spMkLst>
            <pc:docMk/>
            <pc:sldMk cId="3674866834" sldId="566"/>
            <ac:spMk id="24" creationId="{79D4FD69-4CC8-47A1-B08C-5083DA0FF22A}"/>
          </ac:spMkLst>
        </pc:spChg>
        <pc:spChg chg="mod">
          <ac:chgData name="Guillaume Le Sourd" userId="9b1026a2-f5f3-4ff5-a134-95c6cfad9e16" providerId="ADAL" clId="{EB11634F-33C9-4722-8C27-13899A4D7346}" dt="2022-10-26T13:02:55.243" v="736" actId="20577"/>
          <ac:spMkLst>
            <pc:docMk/>
            <pc:sldMk cId="3674866834" sldId="566"/>
            <ac:spMk id="77" creationId="{69576C19-B083-4417-86E0-8CAD1AD2C5EF}"/>
          </ac:spMkLst>
        </pc:spChg>
      </pc:sldChg>
      <pc:sldChg chg="del ord">
        <pc:chgData name="Guillaume Le Sourd" userId="9b1026a2-f5f3-4ff5-a134-95c6cfad9e16" providerId="ADAL" clId="{EB11634F-33C9-4722-8C27-13899A4D7346}" dt="2022-10-27T05:28:44.443" v="1346" actId="2696"/>
        <pc:sldMkLst>
          <pc:docMk/>
          <pc:sldMk cId="1958696081" sldId="569"/>
        </pc:sldMkLst>
      </pc:sldChg>
      <pc:sldChg chg="addSp delSp modSp mod">
        <pc:chgData name="Guillaume Le Sourd" userId="9b1026a2-f5f3-4ff5-a134-95c6cfad9e16" providerId="ADAL" clId="{EB11634F-33C9-4722-8C27-13899A4D7346}" dt="2022-10-27T05:27:37.012" v="1344" actId="1076"/>
        <pc:sldMkLst>
          <pc:docMk/>
          <pc:sldMk cId="396990083" sldId="573"/>
        </pc:sldMkLst>
        <pc:spChg chg="add">
          <ac:chgData name="Guillaume Le Sourd" userId="9b1026a2-f5f3-4ff5-a134-95c6cfad9e16" providerId="ADAL" clId="{EB11634F-33C9-4722-8C27-13899A4D7346}" dt="2022-10-27T05:26:09.229" v="1337" actId="11529"/>
          <ac:spMkLst>
            <pc:docMk/>
            <pc:sldMk cId="396990083" sldId="573"/>
            <ac:spMk id="5" creationId="{B84F4326-5E26-4922-8C39-69CFA10025DE}"/>
          </ac:spMkLst>
        </pc:spChg>
        <pc:spChg chg="mod">
          <ac:chgData name="Guillaume Le Sourd" userId="9b1026a2-f5f3-4ff5-a134-95c6cfad9e16" providerId="ADAL" clId="{EB11634F-33C9-4722-8C27-13899A4D7346}" dt="2022-10-27T05:24:22.376" v="1332" actId="20577"/>
          <ac:spMkLst>
            <pc:docMk/>
            <pc:sldMk cId="396990083" sldId="573"/>
            <ac:spMk id="22" creationId="{3A22B8AD-FABC-408A-99CF-FD5CEAD6B645}"/>
          </ac:spMkLst>
        </pc:spChg>
        <pc:spChg chg="del">
          <ac:chgData name="Guillaume Le Sourd" userId="9b1026a2-f5f3-4ff5-a134-95c6cfad9e16" providerId="ADAL" clId="{EB11634F-33C9-4722-8C27-13899A4D7346}" dt="2022-10-27T05:24:28.913" v="1333" actId="478"/>
          <ac:spMkLst>
            <pc:docMk/>
            <pc:sldMk cId="396990083" sldId="573"/>
            <ac:spMk id="36" creationId="{10D123F0-FAA4-4FA8-A51B-17675181DFE2}"/>
          </ac:spMkLst>
        </pc:spChg>
        <pc:spChg chg="del">
          <ac:chgData name="Guillaume Le Sourd" userId="9b1026a2-f5f3-4ff5-a134-95c6cfad9e16" providerId="ADAL" clId="{EB11634F-33C9-4722-8C27-13899A4D7346}" dt="2022-10-27T05:24:28.913" v="1333" actId="478"/>
          <ac:spMkLst>
            <pc:docMk/>
            <pc:sldMk cId="396990083" sldId="573"/>
            <ac:spMk id="37" creationId="{0AD0E9BB-3633-4283-B752-64B5091DFEBF}"/>
          </ac:spMkLst>
        </pc:spChg>
        <pc:spChg chg="del">
          <ac:chgData name="Guillaume Le Sourd" userId="9b1026a2-f5f3-4ff5-a134-95c6cfad9e16" providerId="ADAL" clId="{EB11634F-33C9-4722-8C27-13899A4D7346}" dt="2022-10-27T05:24:28.913" v="1333" actId="478"/>
          <ac:spMkLst>
            <pc:docMk/>
            <pc:sldMk cId="396990083" sldId="573"/>
            <ac:spMk id="38" creationId="{789A1F75-3522-4DAF-A8BA-A9A2ABEF41E9}"/>
          </ac:spMkLst>
        </pc:spChg>
        <pc:spChg chg="del">
          <ac:chgData name="Guillaume Le Sourd" userId="9b1026a2-f5f3-4ff5-a134-95c6cfad9e16" providerId="ADAL" clId="{EB11634F-33C9-4722-8C27-13899A4D7346}" dt="2022-10-27T05:24:28.913" v="1333" actId="478"/>
          <ac:spMkLst>
            <pc:docMk/>
            <pc:sldMk cId="396990083" sldId="573"/>
            <ac:spMk id="39" creationId="{EDD98C6E-570A-4D1B-8F6D-FA29FBF9B824}"/>
          </ac:spMkLst>
        </pc:spChg>
        <pc:picChg chg="del">
          <ac:chgData name="Guillaume Le Sourd" userId="9b1026a2-f5f3-4ff5-a134-95c6cfad9e16" providerId="ADAL" clId="{EB11634F-33C9-4722-8C27-13899A4D7346}" dt="2022-10-27T05:24:28.913" v="1333" actId="478"/>
          <ac:picMkLst>
            <pc:docMk/>
            <pc:sldMk cId="396990083" sldId="573"/>
            <ac:picMk id="3" creationId="{51493729-E8CA-4F67-B61F-00ED3C3C0D03}"/>
          </ac:picMkLst>
        </pc:picChg>
        <pc:picChg chg="add mod">
          <ac:chgData name="Guillaume Le Sourd" userId="9b1026a2-f5f3-4ff5-a134-95c6cfad9e16" providerId="ADAL" clId="{EB11634F-33C9-4722-8C27-13899A4D7346}" dt="2022-10-27T05:27:34.275" v="1343" actId="14861"/>
          <ac:picMkLst>
            <pc:docMk/>
            <pc:sldMk cId="396990083" sldId="573"/>
            <ac:picMk id="4" creationId="{B1F30375-479E-4EEE-A721-E90755AAAA61}"/>
          </ac:picMkLst>
        </pc:picChg>
        <pc:picChg chg="del">
          <ac:chgData name="Guillaume Le Sourd" userId="9b1026a2-f5f3-4ff5-a134-95c6cfad9e16" providerId="ADAL" clId="{EB11634F-33C9-4722-8C27-13899A4D7346}" dt="2022-10-27T05:24:28.913" v="1333" actId="478"/>
          <ac:picMkLst>
            <pc:docMk/>
            <pc:sldMk cId="396990083" sldId="573"/>
            <ac:picMk id="6" creationId="{40C82FFD-2411-4E3B-A457-55EE834D12AB}"/>
          </ac:picMkLst>
        </pc:picChg>
        <pc:picChg chg="add mod">
          <ac:chgData name="Guillaume Le Sourd" userId="9b1026a2-f5f3-4ff5-a134-95c6cfad9e16" providerId="ADAL" clId="{EB11634F-33C9-4722-8C27-13899A4D7346}" dt="2022-10-27T05:27:37.012" v="1344" actId="1076"/>
          <ac:picMkLst>
            <pc:docMk/>
            <pc:sldMk cId="396990083" sldId="573"/>
            <ac:picMk id="8" creationId="{FCC6DC06-0063-41BB-B889-A6B81C10CAD1}"/>
          </ac:picMkLst>
        </pc:picChg>
      </pc:sldChg>
      <pc:sldChg chg="del">
        <pc:chgData name="Guillaume Le Sourd" userId="9b1026a2-f5f3-4ff5-a134-95c6cfad9e16" providerId="ADAL" clId="{EB11634F-33C9-4722-8C27-13899A4D7346}" dt="2022-10-26T13:00:50.788" v="723" actId="2696"/>
        <pc:sldMkLst>
          <pc:docMk/>
          <pc:sldMk cId="388872000" sldId="576"/>
        </pc:sldMkLst>
      </pc:sldChg>
      <pc:sldChg chg="del">
        <pc:chgData name="Guillaume Le Sourd" userId="9b1026a2-f5f3-4ff5-a134-95c6cfad9e16" providerId="ADAL" clId="{EB11634F-33C9-4722-8C27-13899A4D7346}" dt="2022-10-26T12:39:45.835" v="629" actId="2696"/>
        <pc:sldMkLst>
          <pc:docMk/>
          <pc:sldMk cId="754412384" sldId="581"/>
        </pc:sldMkLst>
      </pc:sldChg>
      <pc:sldChg chg="del">
        <pc:chgData name="Guillaume Le Sourd" userId="9b1026a2-f5f3-4ff5-a134-95c6cfad9e16" providerId="ADAL" clId="{EB11634F-33C9-4722-8C27-13899A4D7346}" dt="2022-10-26T12:39:48.963" v="630" actId="2696"/>
        <pc:sldMkLst>
          <pc:docMk/>
          <pc:sldMk cId="3896097353" sldId="641"/>
        </pc:sldMkLst>
      </pc:sldChg>
      <pc:sldChg chg="del">
        <pc:chgData name="Guillaume Le Sourd" userId="9b1026a2-f5f3-4ff5-a134-95c6cfad9e16" providerId="ADAL" clId="{EB11634F-33C9-4722-8C27-13899A4D7346}" dt="2022-10-26T12:39:42.934" v="628" actId="2696"/>
        <pc:sldMkLst>
          <pc:docMk/>
          <pc:sldMk cId="1246762120" sldId="650"/>
        </pc:sldMkLst>
      </pc:sldChg>
      <pc:sldChg chg="addSp delSp modSp mod ord modAnim">
        <pc:chgData name="Guillaume Le Sourd" userId="9b1026a2-f5f3-4ff5-a134-95c6cfad9e16" providerId="ADAL" clId="{EB11634F-33C9-4722-8C27-13899A4D7346}" dt="2022-10-27T05:29:22.345" v="1348"/>
        <pc:sldMkLst>
          <pc:docMk/>
          <pc:sldMk cId="1730679986" sldId="671"/>
        </pc:sldMkLst>
        <pc:spChg chg="add mod">
          <ac:chgData name="Guillaume Le Sourd" userId="9b1026a2-f5f3-4ff5-a134-95c6cfad9e16" providerId="ADAL" clId="{EB11634F-33C9-4722-8C27-13899A4D7346}" dt="2022-10-26T13:05:40.663" v="789" actId="1076"/>
          <ac:spMkLst>
            <pc:docMk/>
            <pc:sldMk cId="1730679986" sldId="671"/>
            <ac:spMk id="2" creationId="{739B0A15-82E8-489A-931E-FE12CFEE87EB}"/>
          </ac:spMkLst>
        </pc:spChg>
        <pc:spChg chg="mod">
          <ac:chgData name="Guillaume Le Sourd" userId="9b1026a2-f5f3-4ff5-a134-95c6cfad9e16" providerId="ADAL" clId="{EB11634F-33C9-4722-8C27-13899A4D7346}" dt="2022-10-26T12:42:10.864" v="642" actId="1076"/>
          <ac:spMkLst>
            <pc:docMk/>
            <pc:sldMk cId="1730679986" sldId="671"/>
            <ac:spMk id="21" creationId="{8F09096A-BEB4-44A7-AEFD-7187CF38E9D0}"/>
          </ac:spMkLst>
        </pc:spChg>
        <pc:spChg chg="add mod">
          <ac:chgData name="Guillaume Le Sourd" userId="9b1026a2-f5f3-4ff5-a134-95c6cfad9e16" providerId="ADAL" clId="{EB11634F-33C9-4722-8C27-13899A4D7346}" dt="2022-10-26T12:57:07.592" v="719"/>
          <ac:spMkLst>
            <pc:docMk/>
            <pc:sldMk cId="1730679986" sldId="671"/>
            <ac:spMk id="24" creationId="{8C72E85A-36C8-4FBE-9AF7-DBD611DCC065}"/>
          </ac:spMkLst>
        </pc:spChg>
        <pc:spChg chg="add mod">
          <ac:chgData name="Guillaume Le Sourd" userId="9b1026a2-f5f3-4ff5-a134-95c6cfad9e16" providerId="ADAL" clId="{EB11634F-33C9-4722-8C27-13899A4D7346}" dt="2022-10-26T12:57:07.592" v="719"/>
          <ac:spMkLst>
            <pc:docMk/>
            <pc:sldMk cId="1730679986" sldId="671"/>
            <ac:spMk id="25" creationId="{61B85A7B-10E4-4418-A5AF-45E1442178CF}"/>
          </ac:spMkLst>
        </pc:spChg>
        <pc:spChg chg="del">
          <ac:chgData name="Guillaume Le Sourd" userId="9b1026a2-f5f3-4ff5-a134-95c6cfad9e16" providerId="ADAL" clId="{EB11634F-33C9-4722-8C27-13899A4D7346}" dt="2022-10-26T12:57:13.716" v="720" actId="478"/>
          <ac:spMkLst>
            <pc:docMk/>
            <pc:sldMk cId="1730679986" sldId="671"/>
            <ac:spMk id="28" creationId="{2719325D-6CB8-4A9B-B3CF-84A7A2E57FD1}"/>
          </ac:spMkLst>
        </pc:spChg>
        <pc:spChg chg="del">
          <ac:chgData name="Guillaume Le Sourd" userId="9b1026a2-f5f3-4ff5-a134-95c6cfad9e16" providerId="ADAL" clId="{EB11634F-33C9-4722-8C27-13899A4D7346}" dt="2022-10-26T12:57:07.206" v="718" actId="478"/>
          <ac:spMkLst>
            <pc:docMk/>
            <pc:sldMk cId="1730679986" sldId="671"/>
            <ac:spMk id="31" creationId="{974E5563-AEE8-4B92-A80A-B83C76F70E65}"/>
          </ac:spMkLst>
        </pc:spChg>
        <pc:spChg chg="del">
          <ac:chgData name="Guillaume Le Sourd" userId="9b1026a2-f5f3-4ff5-a134-95c6cfad9e16" providerId="ADAL" clId="{EB11634F-33C9-4722-8C27-13899A4D7346}" dt="2022-10-26T12:57:07.206" v="718" actId="478"/>
          <ac:spMkLst>
            <pc:docMk/>
            <pc:sldMk cId="1730679986" sldId="671"/>
            <ac:spMk id="32" creationId="{082D6332-B7F3-46E9-86B2-D5F13BD60C9A}"/>
          </ac:spMkLst>
        </pc:spChg>
        <pc:spChg chg="mod">
          <ac:chgData name="Guillaume Le Sourd" userId="9b1026a2-f5f3-4ff5-a134-95c6cfad9e16" providerId="ADAL" clId="{EB11634F-33C9-4722-8C27-13899A4D7346}" dt="2022-10-26T12:41:58.317" v="640" actId="1076"/>
          <ac:spMkLst>
            <pc:docMk/>
            <pc:sldMk cId="1730679986" sldId="671"/>
            <ac:spMk id="67" creationId="{BF9D2BD2-529C-4DE7-87B2-0CE8D10E86F7}"/>
          </ac:spMkLst>
        </pc:spChg>
        <pc:picChg chg="mod">
          <ac:chgData name="Guillaume Le Sourd" userId="9b1026a2-f5f3-4ff5-a134-95c6cfad9e16" providerId="ADAL" clId="{EB11634F-33C9-4722-8C27-13899A4D7346}" dt="2022-10-26T12:41:54.590" v="639" actId="1076"/>
          <ac:picMkLst>
            <pc:docMk/>
            <pc:sldMk cId="1730679986" sldId="671"/>
            <ac:picMk id="7" creationId="{3C2DBD81-D3F7-45E2-B951-484530FB46B2}"/>
          </ac:picMkLst>
        </pc:picChg>
        <pc:picChg chg="add mod">
          <ac:chgData name="Guillaume Le Sourd" userId="9b1026a2-f5f3-4ff5-a134-95c6cfad9e16" providerId="ADAL" clId="{EB11634F-33C9-4722-8C27-13899A4D7346}" dt="2022-10-26T12:42:02.266" v="641" actId="1076"/>
          <ac:picMkLst>
            <pc:docMk/>
            <pc:sldMk cId="1730679986" sldId="671"/>
            <ac:picMk id="20" creationId="{1B699852-91E3-44EC-AC90-E7FF8AF5B3BA}"/>
          </ac:picMkLst>
        </pc:picChg>
        <pc:picChg chg="add mod">
          <ac:chgData name="Guillaume Le Sourd" userId="9b1026a2-f5f3-4ff5-a134-95c6cfad9e16" providerId="ADAL" clId="{EB11634F-33C9-4722-8C27-13899A4D7346}" dt="2022-10-26T12:41:37.723" v="636" actId="1076"/>
          <ac:picMkLst>
            <pc:docMk/>
            <pc:sldMk cId="1730679986" sldId="671"/>
            <ac:picMk id="22" creationId="{5F6D11BD-2E84-4FE6-AD30-8D7DA550FD3A}"/>
          </ac:picMkLst>
        </pc:picChg>
        <pc:picChg chg="add mod">
          <ac:chgData name="Guillaume Le Sourd" userId="9b1026a2-f5f3-4ff5-a134-95c6cfad9e16" providerId="ADAL" clId="{EB11634F-33C9-4722-8C27-13899A4D7346}" dt="2022-10-26T12:42:13.476" v="643" actId="1076"/>
          <ac:picMkLst>
            <pc:docMk/>
            <pc:sldMk cId="1730679986" sldId="671"/>
            <ac:picMk id="23" creationId="{3B963E73-9EFE-42BE-8A7E-C6F2E779F385}"/>
          </ac:picMkLst>
        </pc:picChg>
        <pc:picChg chg="del">
          <ac:chgData name="Guillaume Le Sourd" userId="9b1026a2-f5f3-4ff5-a134-95c6cfad9e16" providerId="ADAL" clId="{EB11634F-33C9-4722-8C27-13899A4D7346}" dt="2022-10-26T12:57:13.716" v="720" actId="478"/>
          <ac:picMkLst>
            <pc:docMk/>
            <pc:sldMk cId="1730679986" sldId="671"/>
            <ac:picMk id="29" creationId="{E06CA170-5B51-4B03-8115-EDBE5287E913}"/>
          </ac:picMkLst>
        </pc:picChg>
        <pc:cxnChg chg="mod">
          <ac:chgData name="Guillaume Le Sourd" userId="9b1026a2-f5f3-4ff5-a134-95c6cfad9e16" providerId="ADAL" clId="{EB11634F-33C9-4722-8C27-13899A4D7346}" dt="2022-10-26T12:41:54.590" v="639" actId="1076"/>
          <ac:cxnSpMkLst>
            <pc:docMk/>
            <pc:sldMk cId="1730679986" sldId="671"/>
            <ac:cxnSpMk id="43" creationId="{B81D3107-1E57-4254-9763-E8BEAAA79374}"/>
          </ac:cxnSpMkLst>
        </pc:cxnChg>
      </pc:sldChg>
      <pc:sldChg chg="modSp mod">
        <pc:chgData name="Guillaume Le Sourd" userId="9b1026a2-f5f3-4ff5-a134-95c6cfad9e16" providerId="ADAL" clId="{EB11634F-33C9-4722-8C27-13899A4D7346}" dt="2022-10-26T09:07:35.411" v="26" actId="6549"/>
        <pc:sldMkLst>
          <pc:docMk/>
          <pc:sldMk cId="273034276" sldId="676"/>
        </pc:sldMkLst>
        <pc:spChg chg="mod">
          <ac:chgData name="Guillaume Le Sourd" userId="9b1026a2-f5f3-4ff5-a134-95c6cfad9e16" providerId="ADAL" clId="{EB11634F-33C9-4722-8C27-13899A4D7346}" dt="2022-10-26T09:07:35.411" v="26" actId="6549"/>
          <ac:spMkLst>
            <pc:docMk/>
            <pc:sldMk cId="273034276" sldId="676"/>
            <ac:spMk id="60" creationId="{7DFDC1E0-44A5-4465-AC30-48D0BA43BD3C}"/>
          </ac:spMkLst>
        </pc:spChg>
      </pc:sldChg>
      <pc:sldChg chg="del">
        <pc:chgData name="Guillaume Le Sourd" userId="9b1026a2-f5f3-4ff5-a134-95c6cfad9e16" providerId="ADAL" clId="{EB11634F-33C9-4722-8C27-13899A4D7346}" dt="2022-10-26T12:38:28.788" v="621" actId="2696"/>
        <pc:sldMkLst>
          <pc:docMk/>
          <pc:sldMk cId="0" sldId="677"/>
        </pc:sldMkLst>
      </pc:sldChg>
      <pc:sldChg chg="modSp mod ord">
        <pc:chgData name="Guillaume Le Sourd" userId="9b1026a2-f5f3-4ff5-a134-95c6cfad9e16" providerId="ADAL" clId="{EB11634F-33C9-4722-8C27-13899A4D7346}" dt="2022-10-26T12:56:50.890" v="717" actId="20577"/>
        <pc:sldMkLst>
          <pc:docMk/>
          <pc:sldMk cId="3683935735" sldId="778"/>
        </pc:sldMkLst>
        <pc:spChg chg="mod">
          <ac:chgData name="Guillaume Le Sourd" userId="9b1026a2-f5f3-4ff5-a134-95c6cfad9e16" providerId="ADAL" clId="{EB11634F-33C9-4722-8C27-13899A4D7346}" dt="2022-10-26T12:56:50.890" v="717" actId="20577"/>
          <ac:spMkLst>
            <pc:docMk/>
            <pc:sldMk cId="3683935735" sldId="778"/>
            <ac:spMk id="17" creationId="{3802E846-28A9-44CA-B928-7B913F55DAC0}"/>
          </ac:spMkLst>
        </pc:spChg>
      </pc:sldChg>
      <pc:sldChg chg="modSp mod ord">
        <pc:chgData name="Guillaume Le Sourd" userId="9b1026a2-f5f3-4ff5-a134-95c6cfad9e16" providerId="ADAL" clId="{EB11634F-33C9-4722-8C27-13899A4D7346}" dt="2022-10-26T13:11:47.117" v="913" actId="1076"/>
        <pc:sldMkLst>
          <pc:docMk/>
          <pc:sldMk cId="1336899628" sldId="779"/>
        </pc:sldMkLst>
        <pc:spChg chg="mod">
          <ac:chgData name="Guillaume Le Sourd" userId="9b1026a2-f5f3-4ff5-a134-95c6cfad9e16" providerId="ADAL" clId="{EB11634F-33C9-4722-8C27-13899A4D7346}" dt="2022-10-26T13:11:47.117" v="913" actId="1076"/>
          <ac:spMkLst>
            <pc:docMk/>
            <pc:sldMk cId="1336899628" sldId="779"/>
            <ac:spMk id="37" creationId="{85EF51E8-60A9-4172-96C7-4E2511C43948}"/>
          </ac:spMkLst>
        </pc:spChg>
      </pc:sldChg>
      <pc:sldChg chg="del">
        <pc:chgData name="Guillaume Le Sourd" userId="9b1026a2-f5f3-4ff5-a134-95c6cfad9e16" providerId="ADAL" clId="{EB11634F-33C9-4722-8C27-13899A4D7346}" dt="2022-10-26T12:39:30.551" v="626" actId="2696"/>
        <pc:sldMkLst>
          <pc:docMk/>
          <pc:sldMk cId="3649135724" sldId="780"/>
        </pc:sldMkLst>
      </pc:sldChg>
      <pc:sldChg chg="del">
        <pc:chgData name="Guillaume Le Sourd" userId="9b1026a2-f5f3-4ff5-a134-95c6cfad9e16" providerId="ADAL" clId="{EB11634F-33C9-4722-8C27-13899A4D7346}" dt="2022-10-26T12:39:25.204" v="624" actId="2696"/>
        <pc:sldMkLst>
          <pc:docMk/>
          <pc:sldMk cId="1401938696" sldId="781"/>
        </pc:sldMkLst>
      </pc:sldChg>
      <pc:sldChg chg="modSp mod ord">
        <pc:chgData name="Guillaume Le Sourd" userId="9b1026a2-f5f3-4ff5-a134-95c6cfad9e16" providerId="ADAL" clId="{EB11634F-33C9-4722-8C27-13899A4D7346}" dt="2022-10-27T05:28:56.039" v="1347" actId="113"/>
        <pc:sldMkLst>
          <pc:docMk/>
          <pc:sldMk cId="641437880" sldId="782"/>
        </pc:sldMkLst>
        <pc:spChg chg="mod">
          <ac:chgData name="Guillaume Le Sourd" userId="9b1026a2-f5f3-4ff5-a134-95c6cfad9e16" providerId="ADAL" clId="{EB11634F-33C9-4722-8C27-13899A4D7346}" dt="2022-10-26T09:08:11.172" v="31" actId="113"/>
          <ac:spMkLst>
            <pc:docMk/>
            <pc:sldMk cId="641437880" sldId="782"/>
            <ac:spMk id="34" creationId="{CBBB1F11-A822-48DD-87BE-70078302E3F3}"/>
          </ac:spMkLst>
        </pc:spChg>
        <pc:spChg chg="mod">
          <ac:chgData name="Guillaume Le Sourd" userId="9b1026a2-f5f3-4ff5-a134-95c6cfad9e16" providerId="ADAL" clId="{EB11634F-33C9-4722-8C27-13899A4D7346}" dt="2022-10-27T05:28:56.039" v="1347" actId="113"/>
          <ac:spMkLst>
            <pc:docMk/>
            <pc:sldMk cId="641437880" sldId="782"/>
            <ac:spMk id="47" creationId="{DB22F648-2F5D-4B52-A625-6FBF6A773CE6}"/>
          </ac:spMkLst>
        </pc:spChg>
      </pc:sldChg>
      <pc:sldChg chg="delSp modSp mod ord">
        <pc:chgData name="Guillaume Le Sourd" userId="9b1026a2-f5f3-4ff5-a134-95c6cfad9e16" providerId="ADAL" clId="{EB11634F-33C9-4722-8C27-13899A4D7346}" dt="2022-10-26T13:12:53.925" v="990" actId="1076"/>
        <pc:sldMkLst>
          <pc:docMk/>
          <pc:sldMk cId="3887264366" sldId="787"/>
        </pc:sldMkLst>
        <pc:spChg chg="del">
          <ac:chgData name="Guillaume Le Sourd" userId="9b1026a2-f5f3-4ff5-a134-95c6cfad9e16" providerId="ADAL" clId="{EB11634F-33C9-4722-8C27-13899A4D7346}" dt="2022-10-26T13:12:49.540" v="989" actId="478"/>
          <ac:spMkLst>
            <pc:docMk/>
            <pc:sldMk cId="3887264366" sldId="787"/>
            <ac:spMk id="119" creationId="{B2257413-7876-48D6-94F1-18436F1D2FDC}"/>
          </ac:spMkLst>
        </pc:spChg>
        <pc:spChg chg="mod">
          <ac:chgData name="Guillaume Le Sourd" userId="9b1026a2-f5f3-4ff5-a134-95c6cfad9e16" providerId="ADAL" clId="{EB11634F-33C9-4722-8C27-13899A4D7346}" dt="2022-10-26T13:12:53.925" v="990" actId="1076"/>
          <ac:spMkLst>
            <pc:docMk/>
            <pc:sldMk cId="3887264366" sldId="787"/>
            <ac:spMk id="120" creationId="{F0862B52-AE8C-43BB-B51D-BFF2BAD3C425}"/>
          </ac:spMkLst>
        </pc:spChg>
      </pc:sldChg>
      <pc:sldChg chg="ord">
        <pc:chgData name="Guillaume Le Sourd" userId="9b1026a2-f5f3-4ff5-a134-95c6cfad9e16" providerId="ADAL" clId="{EB11634F-33C9-4722-8C27-13899A4D7346}" dt="2022-10-26T13:02:18.257" v="725"/>
        <pc:sldMkLst>
          <pc:docMk/>
          <pc:sldMk cId="81780896" sldId="788"/>
        </pc:sldMkLst>
      </pc:sldChg>
      <pc:sldChg chg="delSp modSp mod ord">
        <pc:chgData name="Guillaume Le Sourd" userId="9b1026a2-f5f3-4ff5-a134-95c6cfad9e16" providerId="ADAL" clId="{EB11634F-33C9-4722-8C27-13899A4D7346}" dt="2022-10-26T13:11:09.652" v="895" actId="1076"/>
        <pc:sldMkLst>
          <pc:docMk/>
          <pc:sldMk cId="702051770" sldId="790"/>
        </pc:sldMkLst>
        <pc:spChg chg="del">
          <ac:chgData name="Guillaume Le Sourd" userId="9b1026a2-f5f3-4ff5-a134-95c6cfad9e16" providerId="ADAL" clId="{EB11634F-33C9-4722-8C27-13899A4D7346}" dt="2022-10-26T13:10:33.198" v="859" actId="478"/>
          <ac:spMkLst>
            <pc:docMk/>
            <pc:sldMk cId="702051770" sldId="790"/>
            <ac:spMk id="121" creationId="{0606ACF1-B4F1-491F-AC8E-11F06A10AA88}"/>
          </ac:spMkLst>
        </pc:spChg>
        <pc:spChg chg="mod">
          <ac:chgData name="Guillaume Le Sourd" userId="9b1026a2-f5f3-4ff5-a134-95c6cfad9e16" providerId="ADAL" clId="{EB11634F-33C9-4722-8C27-13899A4D7346}" dt="2022-10-26T13:11:09.652" v="895" actId="1076"/>
          <ac:spMkLst>
            <pc:docMk/>
            <pc:sldMk cId="702051770" sldId="790"/>
            <ac:spMk id="122" creationId="{588EE062-B8C9-4D32-A0FD-C28C3C48EAC4}"/>
          </ac:spMkLst>
        </pc:spChg>
      </pc:sldChg>
      <pc:sldChg chg="delSp modSp mod ord">
        <pc:chgData name="Guillaume Le Sourd" userId="9b1026a2-f5f3-4ff5-a134-95c6cfad9e16" providerId="ADAL" clId="{EB11634F-33C9-4722-8C27-13899A4D7346}" dt="2022-10-26T13:12:31.930" v="960" actId="478"/>
        <pc:sldMkLst>
          <pc:docMk/>
          <pc:sldMk cId="2800264547" sldId="791"/>
        </pc:sldMkLst>
        <pc:spChg chg="mod">
          <ac:chgData name="Guillaume Le Sourd" userId="9b1026a2-f5f3-4ff5-a134-95c6cfad9e16" providerId="ADAL" clId="{EB11634F-33C9-4722-8C27-13899A4D7346}" dt="2022-10-26T13:12:27.887" v="959" actId="1076"/>
          <ac:spMkLst>
            <pc:docMk/>
            <pc:sldMk cId="2800264547" sldId="791"/>
            <ac:spMk id="117" creationId="{EA29DCE5-6F2A-4B1A-9F2B-3ED4A9724432}"/>
          </ac:spMkLst>
        </pc:spChg>
        <pc:spChg chg="del">
          <ac:chgData name="Guillaume Le Sourd" userId="9b1026a2-f5f3-4ff5-a134-95c6cfad9e16" providerId="ADAL" clId="{EB11634F-33C9-4722-8C27-13899A4D7346}" dt="2022-10-26T13:12:31.930" v="960" actId="478"/>
          <ac:spMkLst>
            <pc:docMk/>
            <pc:sldMk cId="2800264547" sldId="791"/>
            <ac:spMk id="118" creationId="{F6906DBB-C3AF-4AE3-8976-F5B41776E73A}"/>
          </ac:spMkLst>
        </pc:spChg>
      </pc:sldChg>
      <pc:sldChg chg="del">
        <pc:chgData name="Guillaume Le Sourd" userId="9b1026a2-f5f3-4ff5-a134-95c6cfad9e16" providerId="ADAL" clId="{EB11634F-33C9-4722-8C27-13899A4D7346}" dt="2022-10-26T12:39:27.796" v="625" actId="2696"/>
        <pc:sldMkLst>
          <pc:docMk/>
          <pc:sldMk cId="1358305609" sldId="792"/>
        </pc:sldMkLst>
      </pc:sldChg>
      <pc:sldChg chg="del">
        <pc:chgData name="Guillaume Le Sourd" userId="9b1026a2-f5f3-4ff5-a134-95c6cfad9e16" providerId="ADAL" clId="{EB11634F-33C9-4722-8C27-13899A4D7346}" dt="2022-10-26T12:39:42.934" v="628" actId="2696"/>
        <pc:sldMkLst>
          <pc:docMk/>
          <pc:sldMk cId="1693137006" sldId="813"/>
        </pc:sldMkLst>
      </pc:sldChg>
      <pc:sldChg chg="del">
        <pc:chgData name="Guillaume Le Sourd" userId="9b1026a2-f5f3-4ff5-a134-95c6cfad9e16" providerId="ADAL" clId="{EB11634F-33C9-4722-8C27-13899A4D7346}" dt="2022-10-26T12:38:28.788" v="621" actId="2696"/>
        <pc:sldMkLst>
          <pc:docMk/>
          <pc:sldMk cId="4016519578" sldId="816"/>
        </pc:sldMkLst>
      </pc:sldChg>
      <pc:sldChg chg="del">
        <pc:chgData name="Guillaume Le Sourd" userId="9b1026a2-f5f3-4ff5-a134-95c6cfad9e16" providerId="ADAL" clId="{EB11634F-33C9-4722-8C27-13899A4D7346}" dt="2022-10-26T13:00:50.788" v="723" actId="2696"/>
        <pc:sldMkLst>
          <pc:docMk/>
          <pc:sldMk cId="3291125890" sldId="817"/>
        </pc:sldMkLst>
      </pc:sldChg>
      <pc:sldChg chg="add del">
        <pc:chgData name="Guillaume Le Sourd" userId="9b1026a2-f5f3-4ff5-a134-95c6cfad9e16" providerId="ADAL" clId="{EB11634F-33C9-4722-8C27-13899A4D7346}" dt="2022-10-26T12:38:28.788" v="621" actId="2696"/>
        <pc:sldMkLst>
          <pc:docMk/>
          <pc:sldMk cId="1490335027" sldId="818"/>
        </pc:sldMkLst>
      </pc:sldChg>
      <pc:sldChg chg="add del">
        <pc:chgData name="Guillaume Le Sourd" userId="9b1026a2-f5f3-4ff5-a134-95c6cfad9e16" providerId="ADAL" clId="{EB11634F-33C9-4722-8C27-13899A4D7346}" dt="2022-10-26T09:16:27.004" v="33"/>
        <pc:sldMkLst>
          <pc:docMk/>
          <pc:sldMk cId="1188733307" sldId="819"/>
        </pc:sldMkLst>
      </pc:sldChg>
      <pc:sldChg chg="addSp delSp modSp add mod">
        <pc:chgData name="Guillaume Le Sourd" userId="9b1026a2-f5f3-4ff5-a134-95c6cfad9e16" providerId="ADAL" clId="{EB11634F-33C9-4722-8C27-13899A4D7346}" dt="2022-10-27T05:46:30.925" v="1377" actId="20577"/>
        <pc:sldMkLst>
          <pc:docMk/>
          <pc:sldMk cId="2910995113" sldId="819"/>
        </pc:sldMkLst>
        <pc:spChg chg="del">
          <ac:chgData name="Guillaume Le Sourd" userId="9b1026a2-f5f3-4ff5-a134-95c6cfad9e16" providerId="ADAL" clId="{EB11634F-33C9-4722-8C27-13899A4D7346}" dt="2022-10-26T09:16:43.145" v="51" actId="478"/>
          <ac:spMkLst>
            <pc:docMk/>
            <pc:sldMk cId="2910995113" sldId="819"/>
            <ac:spMk id="2" creationId="{47D8A61F-894C-4409-AE67-877F1B22F9A5}"/>
          </ac:spMkLst>
        </pc:spChg>
        <pc:spChg chg="add del mod">
          <ac:chgData name="Guillaume Le Sourd" userId="9b1026a2-f5f3-4ff5-a134-95c6cfad9e16" providerId="ADAL" clId="{EB11634F-33C9-4722-8C27-13899A4D7346}" dt="2022-10-26T09:26:30.928" v="117" actId="478"/>
          <ac:spMkLst>
            <pc:docMk/>
            <pc:sldMk cId="2910995113" sldId="819"/>
            <ac:spMk id="8" creationId="{16BF0768-43FA-4697-BAE1-E74A95A53562}"/>
          </ac:spMkLst>
        </pc:spChg>
        <pc:spChg chg="add del mod">
          <ac:chgData name="Guillaume Le Sourd" userId="9b1026a2-f5f3-4ff5-a134-95c6cfad9e16" providerId="ADAL" clId="{EB11634F-33C9-4722-8C27-13899A4D7346}" dt="2022-10-26T09:26:30.928" v="117" actId="478"/>
          <ac:spMkLst>
            <pc:docMk/>
            <pc:sldMk cId="2910995113" sldId="819"/>
            <ac:spMk id="9" creationId="{438CA87C-24C4-4705-9D4D-F3B19C41AF71}"/>
          </ac:spMkLst>
        </pc:spChg>
        <pc:spChg chg="add del">
          <ac:chgData name="Guillaume Le Sourd" userId="9b1026a2-f5f3-4ff5-a134-95c6cfad9e16" providerId="ADAL" clId="{EB11634F-33C9-4722-8C27-13899A4D7346}" dt="2022-10-26T09:26:58.305" v="119"/>
          <ac:spMkLst>
            <pc:docMk/>
            <pc:sldMk cId="2910995113" sldId="819"/>
            <ac:spMk id="11" creationId="{669E5FD1-76E6-4239-9D1B-7F9BF7455CE0}"/>
          </ac:spMkLst>
        </pc:spChg>
        <pc:spChg chg="add del">
          <ac:chgData name="Guillaume Le Sourd" userId="9b1026a2-f5f3-4ff5-a134-95c6cfad9e16" providerId="ADAL" clId="{EB11634F-33C9-4722-8C27-13899A4D7346}" dt="2022-10-26T09:26:58.305" v="119"/>
          <ac:spMkLst>
            <pc:docMk/>
            <pc:sldMk cId="2910995113" sldId="819"/>
            <ac:spMk id="12" creationId="{357B51CA-D8EE-4BB0-B686-163972B215C4}"/>
          </ac:spMkLst>
        </pc:spChg>
        <pc:spChg chg="add mod">
          <ac:chgData name="Guillaume Le Sourd" userId="9b1026a2-f5f3-4ff5-a134-95c6cfad9e16" providerId="ADAL" clId="{EB11634F-33C9-4722-8C27-13899A4D7346}" dt="2022-10-27T05:21:57.965" v="1223" actId="1036"/>
          <ac:spMkLst>
            <pc:docMk/>
            <pc:sldMk cId="2910995113" sldId="819"/>
            <ac:spMk id="13" creationId="{DE1D4537-6F3B-43C7-95AA-57BE10F426DA}"/>
          </ac:spMkLst>
        </pc:spChg>
        <pc:spChg chg="add mod">
          <ac:chgData name="Guillaume Le Sourd" userId="9b1026a2-f5f3-4ff5-a134-95c6cfad9e16" providerId="ADAL" clId="{EB11634F-33C9-4722-8C27-13899A4D7346}" dt="2022-10-27T05:23:30.562" v="1283" actId="1035"/>
          <ac:spMkLst>
            <pc:docMk/>
            <pc:sldMk cId="2910995113" sldId="819"/>
            <ac:spMk id="23" creationId="{F2B0F745-3572-4F88-A9DA-FAD437C232C0}"/>
          </ac:spMkLst>
        </pc:spChg>
        <pc:spChg chg="add mod">
          <ac:chgData name="Guillaume Le Sourd" userId="9b1026a2-f5f3-4ff5-a134-95c6cfad9e16" providerId="ADAL" clId="{EB11634F-33C9-4722-8C27-13899A4D7346}" dt="2022-10-27T05:23:30.562" v="1283" actId="1035"/>
          <ac:spMkLst>
            <pc:docMk/>
            <pc:sldMk cId="2910995113" sldId="819"/>
            <ac:spMk id="24" creationId="{38E60D35-2E4B-4C9F-A913-222711A61AAB}"/>
          </ac:spMkLst>
        </pc:spChg>
        <pc:spChg chg="del">
          <ac:chgData name="Guillaume Le Sourd" userId="9b1026a2-f5f3-4ff5-a134-95c6cfad9e16" providerId="ADAL" clId="{EB11634F-33C9-4722-8C27-13899A4D7346}" dt="2022-10-26T09:16:43.145" v="51" actId="478"/>
          <ac:spMkLst>
            <pc:docMk/>
            <pc:sldMk cId="2910995113" sldId="819"/>
            <ac:spMk id="30" creationId="{F3A25AF7-0D83-483C-9304-7F6DEA54BB24}"/>
          </ac:spMkLst>
        </pc:spChg>
        <pc:spChg chg="del">
          <ac:chgData name="Guillaume Le Sourd" userId="9b1026a2-f5f3-4ff5-a134-95c6cfad9e16" providerId="ADAL" clId="{EB11634F-33C9-4722-8C27-13899A4D7346}" dt="2022-10-26T09:16:43.145" v="51" actId="478"/>
          <ac:spMkLst>
            <pc:docMk/>
            <pc:sldMk cId="2910995113" sldId="819"/>
            <ac:spMk id="31" creationId="{F5E04878-7ADB-4B9B-ACAC-298CF7271B21}"/>
          </ac:spMkLst>
        </pc:spChg>
        <pc:spChg chg="del">
          <ac:chgData name="Guillaume Le Sourd" userId="9b1026a2-f5f3-4ff5-a134-95c6cfad9e16" providerId="ADAL" clId="{EB11634F-33C9-4722-8C27-13899A4D7346}" dt="2022-10-26T09:16:43.145" v="51" actId="478"/>
          <ac:spMkLst>
            <pc:docMk/>
            <pc:sldMk cId="2910995113" sldId="819"/>
            <ac:spMk id="32" creationId="{B82885B9-31F8-4B0D-BC9F-8759910BA804}"/>
          </ac:spMkLst>
        </pc:spChg>
        <pc:spChg chg="del">
          <ac:chgData name="Guillaume Le Sourd" userId="9b1026a2-f5f3-4ff5-a134-95c6cfad9e16" providerId="ADAL" clId="{EB11634F-33C9-4722-8C27-13899A4D7346}" dt="2022-10-26T09:16:43.145" v="51" actId="478"/>
          <ac:spMkLst>
            <pc:docMk/>
            <pc:sldMk cId="2910995113" sldId="819"/>
            <ac:spMk id="34" creationId="{CBBB1F11-A822-48DD-87BE-70078302E3F3}"/>
          </ac:spMkLst>
        </pc:spChg>
        <pc:spChg chg="add mod">
          <ac:chgData name="Guillaume Le Sourd" userId="9b1026a2-f5f3-4ff5-a134-95c6cfad9e16" providerId="ADAL" clId="{EB11634F-33C9-4722-8C27-13899A4D7346}" dt="2022-10-27T05:21:57.965" v="1223" actId="1036"/>
          <ac:spMkLst>
            <pc:docMk/>
            <pc:sldMk cId="2910995113" sldId="819"/>
            <ac:spMk id="38" creationId="{A06E5522-6515-4FBB-974F-954985553EA3}"/>
          </ac:spMkLst>
        </pc:spChg>
        <pc:spChg chg="add mod">
          <ac:chgData name="Guillaume Le Sourd" userId="9b1026a2-f5f3-4ff5-a134-95c6cfad9e16" providerId="ADAL" clId="{EB11634F-33C9-4722-8C27-13899A4D7346}" dt="2022-10-27T05:21:57.965" v="1223" actId="1036"/>
          <ac:spMkLst>
            <pc:docMk/>
            <pc:sldMk cId="2910995113" sldId="819"/>
            <ac:spMk id="41" creationId="{035D8947-093A-4C1E-9A9C-EEE962F29D0C}"/>
          </ac:spMkLst>
        </pc:spChg>
        <pc:spChg chg="add mod">
          <ac:chgData name="Guillaume Le Sourd" userId="9b1026a2-f5f3-4ff5-a134-95c6cfad9e16" providerId="ADAL" clId="{EB11634F-33C9-4722-8C27-13899A4D7346}" dt="2022-10-27T05:21:57.965" v="1223" actId="1036"/>
          <ac:spMkLst>
            <pc:docMk/>
            <pc:sldMk cId="2910995113" sldId="819"/>
            <ac:spMk id="43" creationId="{380DD19C-4B28-408D-9050-F90C99A41DD6}"/>
          </ac:spMkLst>
        </pc:spChg>
        <pc:spChg chg="mod">
          <ac:chgData name="Guillaume Le Sourd" userId="9b1026a2-f5f3-4ff5-a134-95c6cfad9e16" providerId="ADAL" clId="{EB11634F-33C9-4722-8C27-13899A4D7346}" dt="2022-10-26T09:16:36.981" v="50" actId="20577"/>
          <ac:spMkLst>
            <pc:docMk/>
            <pc:sldMk cId="2910995113" sldId="819"/>
            <ac:spMk id="45" creationId="{6138BA76-3FA7-418A-A058-14D48223D2D2}"/>
          </ac:spMkLst>
        </pc:spChg>
        <pc:spChg chg="del">
          <ac:chgData name="Guillaume Le Sourd" userId="9b1026a2-f5f3-4ff5-a134-95c6cfad9e16" providerId="ADAL" clId="{EB11634F-33C9-4722-8C27-13899A4D7346}" dt="2022-10-26T09:16:43.145" v="51" actId="478"/>
          <ac:spMkLst>
            <pc:docMk/>
            <pc:sldMk cId="2910995113" sldId="819"/>
            <ac:spMk id="47" creationId="{DB22F648-2F5D-4B52-A625-6FBF6A773CE6}"/>
          </ac:spMkLst>
        </pc:spChg>
        <pc:spChg chg="del">
          <ac:chgData name="Guillaume Le Sourd" userId="9b1026a2-f5f3-4ff5-a134-95c6cfad9e16" providerId="ADAL" clId="{EB11634F-33C9-4722-8C27-13899A4D7346}" dt="2022-10-26T09:16:43.145" v="51" actId="478"/>
          <ac:spMkLst>
            <pc:docMk/>
            <pc:sldMk cId="2910995113" sldId="819"/>
            <ac:spMk id="48" creationId="{51A52577-6A43-43F0-A491-E45A0A738513}"/>
          </ac:spMkLst>
        </pc:spChg>
        <pc:spChg chg="add mod">
          <ac:chgData name="Guillaume Le Sourd" userId="9b1026a2-f5f3-4ff5-a134-95c6cfad9e16" providerId="ADAL" clId="{EB11634F-33C9-4722-8C27-13899A4D7346}" dt="2022-10-27T05:21:57.965" v="1223" actId="1036"/>
          <ac:spMkLst>
            <pc:docMk/>
            <pc:sldMk cId="2910995113" sldId="819"/>
            <ac:spMk id="49" creationId="{528517B5-6475-4DCB-AFB3-1B25A85C4C2F}"/>
          </ac:spMkLst>
        </pc:spChg>
        <pc:spChg chg="add mod">
          <ac:chgData name="Guillaume Le Sourd" userId="9b1026a2-f5f3-4ff5-a134-95c6cfad9e16" providerId="ADAL" clId="{EB11634F-33C9-4722-8C27-13899A4D7346}" dt="2022-10-27T05:21:57.965" v="1223" actId="1036"/>
          <ac:spMkLst>
            <pc:docMk/>
            <pc:sldMk cId="2910995113" sldId="819"/>
            <ac:spMk id="50" creationId="{51ACE7E1-C5DC-4333-8475-BA362C15531E}"/>
          </ac:spMkLst>
        </pc:spChg>
        <pc:spChg chg="add mod">
          <ac:chgData name="Guillaume Le Sourd" userId="9b1026a2-f5f3-4ff5-a134-95c6cfad9e16" providerId="ADAL" clId="{EB11634F-33C9-4722-8C27-13899A4D7346}" dt="2022-10-27T05:21:57.965" v="1223" actId="1036"/>
          <ac:spMkLst>
            <pc:docMk/>
            <pc:sldMk cId="2910995113" sldId="819"/>
            <ac:spMk id="51" creationId="{0ADAE4DA-8A9E-4EF1-858C-4ED1358438C1}"/>
          </ac:spMkLst>
        </pc:spChg>
        <pc:spChg chg="add mod">
          <ac:chgData name="Guillaume Le Sourd" userId="9b1026a2-f5f3-4ff5-a134-95c6cfad9e16" providerId="ADAL" clId="{EB11634F-33C9-4722-8C27-13899A4D7346}" dt="2022-10-27T05:21:57.965" v="1223" actId="1036"/>
          <ac:spMkLst>
            <pc:docMk/>
            <pc:sldMk cId="2910995113" sldId="819"/>
            <ac:spMk id="52" creationId="{50C3DD8B-58C4-4175-8910-14EBE5DEAA48}"/>
          </ac:spMkLst>
        </pc:spChg>
        <pc:spChg chg="add mod">
          <ac:chgData name="Guillaume Le Sourd" userId="9b1026a2-f5f3-4ff5-a134-95c6cfad9e16" providerId="ADAL" clId="{EB11634F-33C9-4722-8C27-13899A4D7346}" dt="2022-10-27T05:46:30.925" v="1377" actId="20577"/>
          <ac:spMkLst>
            <pc:docMk/>
            <pc:sldMk cId="2910995113" sldId="819"/>
            <ac:spMk id="53" creationId="{63F88DB8-011B-4982-9CF0-079AF446DEEB}"/>
          </ac:spMkLst>
        </pc:spChg>
        <pc:picChg chg="add del mod">
          <ac:chgData name="Guillaume Le Sourd" userId="9b1026a2-f5f3-4ff5-a134-95c6cfad9e16" providerId="ADAL" clId="{EB11634F-33C9-4722-8C27-13899A4D7346}" dt="2022-10-26T09:26:19.394" v="110" actId="478"/>
          <ac:picMkLst>
            <pc:docMk/>
            <pc:sldMk cId="2910995113" sldId="819"/>
            <ac:picMk id="4" creationId="{C91E9C68-E879-488C-8AB2-5194DDB25D1E}"/>
          </ac:picMkLst>
        </pc:picChg>
        <pc:picChg chg="add del mod">
          <ac:chgData name="Guillaume Le Sourd" userId="9b1026a2-f5f3-4ff5-a134-95c6cfad9e16" providerId="ADAL" clId="{EB11634F-33C9-4722-8C27-13899A4D7346}" dt="2022-10-26T09:26:18.261" v="109" actId="478"/>
          <ac:picMkLst>
            <pc:docMk/>
            <pc:sldMk cId="2910995113" sldId="819"/>
            <ac:picMk id="6" creationId="{D5308B6B-EF1F-4FFF-9A69-8869E1E9AE45}"/>
          </ac:picMkLst>
        </pc:picChg>
        <pc:picChg chg="del">
          <ac:chgData name="Guillaume Le Sourd" userId="9b1026a2-f5f3-4ff5-a134-95c6cfad9e16" providerId="ADAL" clId="{EB11634F-33C9-4722-8C27-13899A4D7346}" dt="2022-10-26T09:16:43.145" v="51" actId="478"/>
          <ac:picMkLst>
            <pc:docMk/>
            <pc:sldMk cId="2910995113" sldId="819"/>
            <ac:picMk id="7" creationId="{28FE8D74-A02D-4B26-B57E-118B524F4B99}"/>
          </ac:picMkLst>
        </pc:picChg>
        <pc:picChg chg="del">
          <ac:chgData name="Guillaume Le Sourd" userId="9b1026a2-f5f3-4ff5-a134-95c6cfad9e16" providerId="ADAL" clId="{EB11634F-33C9-4722-8C27-13899A4D7346}" dt="2022-10-26T09:16:43.145" v="51" actId="478"/>
          <ac:picMkLst>
            <pc:docMk/>
            <pc:sldMk cId="2910995113" sldId="819"/>
            <ac:picMk id="10" creationId="{9F9A9F01-28CC-4C28-B1B1-76E18B9BCD24}"/>
          </ac:picMkLst>
        </pc:picChg>
        <pc:picChg chg="del">
          <ac:chgData name="Guillaume Le Sourd" userId="9b1026a2-f5f3-4ff5-a134-95c6cfad9e16" providerId="ADAL" clId="{EB11634F-33C9-4722-8C27-13899A4D7346}" dt="2022-10-26T09:16:43.145" v="51" actId="478"/>
          <ac:picMkLst>
            <pc:docMk/>
            <pc:sldMk cId="2910995113" sldId="819"/>
            <ac:picMk id="24" creationId="{01F73F22-28DD-4CE9-8E7C-1C34EE9EAC17}"/>
          </ac:picMkLst>
        </pc:picChg>
        <pc:picChg chg="del">
          <ac:chgData name="Guillaume Le Sourd" userId="9b1026a2-f5f3-4ff5-a134-95c6cfad9e16" providerId="ADAL" clId="{EB11634F-33C9-4722-8C27-13899A4D7346}" dt="2022-10-26T09:16:43.145" v="51" actId="478"/>
          <ac:picMkLst>
            <pc:docMk/>
            <pc:sldMk cId="2910995113" sldId="819"/>
            <ac:picMk id="25" creationId="{DC01F924-A80F-491C-9F1D-18563C22958F}"/>
          </ac:picMkLst>
        </pc:picChg>
        <pc:picChg chg="del">
          <ac:chgData name="Guillaume Le Sourd" userId="9b1026a2-f5f3-4ff5-a134-95c6cfad9e16" providerId="ADAL" clId="{EB11634F-33C9-4722-8C27-13899A4D7346}" dt="2022-10-26T09:16:43.145" v="51" actId="478"/>
          <ac:picMkLst>
            <pc:docMk/>
            <pc:sldMk cId="2910995113" sldId="819"/>
            <ac:picMk id="26" creationId="{D44908DA-33A0-43D1-BBB8-F65BB206B90E}"/>
          </ac:picMkLst>
        </pc:picChg>
        <pc:picChg chg="del">
          <ac:chgData name="Guillaume Le Sourd" userId="9b1026a2-f5f3-4ff5-a134-95c6cfad9e16" providerId="ADAL" clId="{EB11634F-33C9-4722-8C27-13899A4D7346}" dt="2022-10-26T09:16:43.145" v="51" actId="478"/>
          <ac:picMkLst>
            <pc:docMk/>
            <pc:sldMk cId="2910995113" sldId="819"/>
            <ac:picMk id="27" creationId="{0D5934B7-9530-4BFD-9591-7C1710E3C1B7}"/>
          </ac:picMkLst>
        </pc:picChg>
        <pc:picChg chg="del">
          <ac:chgData name="Guillaume Le Sourd" userId="9b1026a2-f5f3-4ff5-a134-95c6cfad9e16" providerId="ADAL" clId="{EB11634F-33C9-4722-8C27-13899A4D7346}" dt="2022-10-26T09:16:43.145" v="51" actId="478"/>
          <ac:picMkLst>
            <pc:docMk/>
            <pc:sldMk cId="2910995113" sldId="819"/>
            <ac:picMk id="28" creationId="{F480F75F-BDE4-42FC-B87E-BA94BF725711}"/>
          </ac:picMkLst>
        </pc:picChg>
        <pc:picChg chg="add del mod">
          <ac:chgData name="Guillaume Le Sourd" userId="9b1026a2-f5f3-4ff5-a134-95c6cfad9e16" providerId="ADAL" clId="{EB11634F-33C9-4722-8C27-13899A4D7346}" dt="2022-10-26T09:26:30.928" v="117" actId="478"/>
          <ac:picMkLst>
            <pc:docMk/>
            <pc:sldMk cId="2910995113" sldId="819"/>
            <ac:picMk id="1027" creationId="{A0522B2E-78B1-477F-80EB-F552B62C0659}"/>
          </ac:picMkLst>
        </pc:picChg>
        <pc:picChg chg="add del">
          <ac:chgData name="Guillaume Le Sourd" userId="9b1026a2-f5f3-4ff5-a134-95c6cfad9e16" providerId="ADAL" clId="{EB11634F-33C9-4722-8C27-13899A4D7346}" dt="2022-10-26T09:26:58.305" v="119"/>
          <ac:picMkLst>
            <pc:docMk/>
            <pc:sldMk cId="2910995113" sldId="819"/>
            <ac:picMk id="1030" creationId="{EE9FD7BE-5264-424D-87FD-1525BB7BFE7A}"/>
          </ac:picMkLst>
        </pc:picChg>
        <pc:picChg chg="add mod">
          <ac:chgData name="Guillaume Le Sourd" userId="9b1026a2-f5f3-4ff5-a134-95c6cfad9e16" providerId="ADAL" clId="{EB11634F-33C9-4722-8C27-13899A4D7346}" dt="2022-10-27T05:21:57.965" v="1223" actId="1036"/>
          <ac:picMkLst>
            <pc:docMk/>
            <pc:sldMk cId="2910995113" sldId="819"/>
            <ac:picMk id="1032" creationId="{9F48A16A-C103-443D-80F6-420EFA23426F}"/>
          </ac:picMkLst>
        </pc:picChg>
        <pc:picChg chg="add mod">
          <ac:chgData name="Guillaume Le Sourd" userId="9b1026a2-f5f3-4ff5-a134-95c6cfad9e16" providerId="ADAL" clId="{EB11634F-33C9-4722-8C27-13899A4D7346}" dt="2022-10-27T05:21:57.965" v="1223" actId="1036"/>
          <ac:picMkLst>
            <pc:docMk/>
            <pc:sldMk cId="2910995113" sldId="819"/>
            <ac:picMk id="1034" creationId="{2E0C23E1-3329-47C8-8D27-A0B813CA7A77}"/>
          </ac:picMkLst>
        </pc:picChg>
        <pc:picChg chg="add mod">
          <ac:chgData name="Guillaume Le Sourd" userId="9b1026a2-f5f3-4ff5-a134-95c6cfad9e16" providerId="ADAL" clId="{EB11634F-33C9-4722-8C27-13899A4D7346}" dt="2022-10-27T05:21:57.965" v="1223" actId="1036"/>
          <ac:picMkLst>
            <pc:docMk/>
            <pc:sldMk cId="2910995113" sldId="819"/>
            <ac:picMk id="1036" creationId="{16ED772D-7E15-4765-971C-C170FE70F1DA}"/>
          </ac:picMkLst>
        </pc:picChg>
        <pc:picChg chg="add mod">
          <ac:chgData name="Guillaume Le Sourd" userId="9b1026a2-f5f3-4ff5-a134-95c6cfad9e16" providerId="ADAL" clId="{EB11634F-33C9-4722-8C27-13899A4D7346}" dt="2022-10-27T05:21:57.965" v="1223" actId="1036"/>
          <ac:picMkLst>
            <pc:docMk/>
            <pc:sldMk cId="2910995113" sldId="819"/>
            <ac:picMk id="1038" creationId="{6DB133D3-6D16-4AEA-BD45-578587E4DAED}"/>
          </ac:picMkLst>
        </pc:picChg>
        <pc:picChg chg="add mod">
          <ac:chgData name="Guillaume Le Sourd" userId="9b1026a2-f5f3-4ff5-a134-95c6cfad9e16" providerId="ADAL" clId="{EB11634F-33C9-4722-8C27-13899A4D7346}" dt="2022-10-27T05:23:30.562" v="1283" actId="1035"/>
          <ac:picMkLst>
            <pc:docMk/>
            <pc:sldMk cId="2910995113" sldId="819"/>
            <ac:picMk id="2050" creationId="{845368D9-CA62-46B0-9366-07A385059EB3}"/>
          </ac:picMkLst>
        </pc:picChg>
      </pc:sldChg>
      <pc:sldChg chg="addSp delSp modSp add del mod ord">
        <pc:chgData name="Guillaume Le Sourd" userId="9b1026a2-f5f3-4ff5-a134-95c6cfad9e16" providerId="ADAL" clId="{EB11634F-33C9-4722-8C27-13899A4D7346}" dt="2022-10-26T15:59:47.668" v="1094" actId="2696"/>
        <pc:sldMkLst>
          <pc:docMk/>
          <pc:sldMk cId="2440034095" sldId="820"/>
        </pc:sldMkLst>
        <pc:spChg chg="add del">
          <ac:chgData name="Guillaume Le Sourd" userId="9b1026a2-f5f3-4ff5-a134-95c6cfad9e16" providerId="ADAL" clId="{EB11634F-33C9-4722-8C27-13899A4D7346}" dt="2022-10-26T12:52:21.492" v="691" actId="478"/>
          <ac:spMkLst>
            <pc:docMk/>
            <pc:sldMk cId="2440034095" sldId="820"/>
            <ac:spMk id="4" creationId="{FB47B035-98DA-41B1-B787-F70CFB06E36C}"/>
          </ac:spMkLst>
        </pc:spChg>
        <pc:spChg chg="add del">
          <ac:chgData name="Guillaume Le Sourd" userId="9b1026a2-f5f3-4ff5-a134-95c6cfad9e16" providerId="ADAL" clId="{EB11634F-33C9-4722-8C27-13899A4D7346}" dt="2022-10-26T12:52:30.918" v="693" actId="478"/>
          <ac:spMkLst>
            <pc:docMk/>
            <pc:sldMk cId="2440034095" sldId="820"/>
            <ac:spMk id="5" creationId="{1E592893-415D-4439-800C-BBD38EF3054D}"/>
          </ac:spMkLst>
        </pc:spChg>
        <pc:spChg chg="add mod">
          <ac:chgData name="Guillaume Le Sourd" userId="9b1026a2-f5f3-4ff5-a134-95c6cfad9e16" providerId="ADAL" clId="{EB11634F-33C9-4722-8C27-13899A4D7346}" dt="2022-10-26T12:55:46.054" v="700" actId="164"/>
          <ac:spMkLst>
            <pc:docMk/>
            <pc:sldMk cId="2440034095" sldId="820"/>
            <ac:spMk id="6" creationId="{BA8FEC27-F7D4-4833-90D6-D3B1345C58EE}"/>
          </ac:spMkLst>
        </pc:spChg>
        <pc:spChg chg="del">
          <ac:chgData name="Guillaume Le Sourd" userId="9b1026a2-f5f3-4ff5-a134-95c6cfad9e16" providerId="ADAL" clId="{EB11634F-33C9-4722-8C27-13899A4D7346}" dt="2022-10-26T12:44:53.383" v="655" actId="478"/>
          <ac:spMkLst>
            <pc:docMk/>
            <pc:sldMk cId="2440034095" sldId="820"/>
            <ac:spMk id="13" creationId="{DE1D4537-6F3B-43C7-95AA-57BE10F426DA}"/>
          </ac:spMkLst>
        </pc:spChg>
        <pc:spChg chg="del">
          <ac:chgData name="Guillaume Le Sourd" userId="9b1026a2-f5f3-4ff5-a134-95c6cfad9e16" providerId="ADAL" clId="{EB11634F-33C9-4722-8C27-13899A4D7346}" dt="2022-10-26T12:44:53.383" v="655" actId="478"/>
          <ac:spMkLst>
            <pc:docMk/>
            <pc:sldMk cId="2440034095" sldId="820"/>
            <ac:spMk id="38" creationId="{A06E5522-6515-4FBB-974F-954985553EA3}"/>
          </ac:spMkLst>
        </pc:spChg>
        <pc:spChg chg="del">
          <ac:chgData name="Guillaume Le Sourd" userId="9b1026a2-f5f3-4ff5-a134-95c6cfad9e16" providerId="ADAL" clId="{EB11634F-33C9-4722-8C27-13899A4D7346}" dt="2022-10-26T12:44:53.383" v="655" actId="478"/>
          <ac:spMkLst>
            <pc:docMk/>
            <pc:sldMk cId="2440034095" sldId="820"/>
            <ac:spMk id="41" creationId="{035D8947-093A-4C1E-9A9C-EEE962F29D0C}"/>
          </ac:spMkLst>
        </pc:spChg>
        <pc:spChg chg="del">
          <ac:chgData name="Guillaume Le Sourd" userId="9b1026a2-f5f3-4ff5-a134-95c6cfad9e16" providerId="ADAL" clId="{EB11634F-33C9-4722-8C27-13899A4D7346}" dt="2022-10-26T12:44:53.383" v="655" actId="478"/>
          <ac:spMkLst>
            <pc:docMk/>
            <pc:sldMk cId="2440034095" sldId="820"/>
            <ac:spMk id="43" creationId="{380DD19C-4B28-408D-9050-F90C99A41DD6}"/>
          </ac:spMkLst>
        </pc:spChg>
        <pc:spChg chg="ord">
          <ac:chgData name="Guillaume Le Sourd" userId="9b1026a2-f5f3-4ff5-a134-95c6cfad9e16" providerId="ADAL" clId="{EB11634F-33C9-4722-8C27-13899A4D7346}" dt="2022-10-26T12:55:56.289" v="702" actId="167"/>
          <ac:spMkLst>
            <pc:docMk/>
            <pc:sldMk cId="2440034095" sldId="820"/>
            <ac:spMk id="44" creationId="{CDAA7330-3428-463B-853D-EA986DDF0AA6}"/>
          </ac:spMkLst>
        </pc:spChg>
        <pc:spChg chg="mod">
          <ac:chgData name="Guillaume Le Sourd" userId="9b1026a2-f5f3-4ff5-a134-95c6cfad9e16" providerId="ADAL" clId="{EB11634F-33C9-4722-8C27-13899A4D7346}" dt="2022-10-26T14:26:17.437" v="1073" actId="20577"/>
          <ac:spMkLst>
            <pc:docMk/>
            <pc:sldMk cId="2440034095" sldId="820"/>
            <ac:spMk id="45" creationId="{6138BA76-3FA7-418A-A058-14D48223D2D2}"/>
          </ac:spMkLst>
        </pc:spChg>
        <pc:spChg chg="del">
          <ac:chgData name="Guillaume Le Sourd" userId="9b1026a2-f5f3-4ff5-a134-95c6cfad9e16" providerId="ADAL" clId="{EB11634F-33C9-4722-8C27-13899A4D7346}" dt="2022-10-26T12:44:53.383" v="655" actId="478"/>
          <ac:spMkLst>
            <pc:docMk/>
            <pc:sldMk cId="2440034095" sldId="820"/>
            <ac:spMk id="49" creationId="{528517B5-6475-4DCB-AFB3-1B25A85C4C2F}"/>
          </ac:spMkLst>
        </pc:spChg>
        <pc:spChg chg="del">
          <ac:chgData name="Guillaume Le Sourd" userId="9b1026a2-f5f3-4ff5-a134-95c6cfad9e16" providerId="ADAL" clId="{EB11634F-33C9-4722-8C27-13899A4D7346}" dt="2022-10-26T12:44:53.383" v="655" actId="478"/>
          <ac:spMkLst>
            <pc:docMk/>
            <pc:sldMk cId="2440034095" sldId="820"/>
            <ac:spMk id="50" creationId="{51ACE7E1-C5DC-4333-8475-BA362C15531E}"/>
          </ac:spMkLst>
        </pc:spChg>
        <pc:spChg chg="del">
          <ac:chgData name="Guillaume Le Sourd" userId="9b1026a2-f5f3-4ff5-a134-95c6cfad9e16" providerId="ADAL" clId="{EB11634F-33C9-4722-8C27-13899A4D7346}" dt="2022-10-26T12:44:53.383" v="655" actId="478"/>
          <ac:spMkLst>
            <pc:docMk/>
            <pc:sldMk cId="2440034095" sldId="820"/>
            <ac:spMk id="51" creationId="{0ADAE4DA-8A9E-4EF1-858C-4ED1358438C1}"/>
          </ac:spMkLst>
        </pc:spChg>
        <pc:spChg chg="del">
          <ac:chgData name="Guillaume Le Sourd" userId="9b1026a2-f5f3-4ff5-a134-95c6cfad9e16" providerId="ADAL" clId="{EB11634F-33C9-4722-8C27-13899A4D7346}" dt="2022-10-26T12:44:53.383" v="655" actId="478"/>
          <ac:spMkLst>
            <pc:docMk/>
            <pc:sldMk cId="2440034095" sldId="820"/>
            <ac:spMk id="52" creationId="{50C3DD8B-58C4-4175-8910-14EBE5DEAA48}"/>
          </ac:spMkLst>
        </pc:spChg>
        <pc:spChg chg="del">
          <ac:chgData name="Guillaume Le Sourd" userId="9b1026a2-f5f3-4ff5-a134-95c6cfad9e16" providerId="ADAL" clId="{EB11634F-33C9-4722-8C27-13899A4D7346}" dt="2022-10-26T12:44:53.383" v="655" actId="478"/>
          <ac:spMkLst>
            <pc:docMk/>
            <pc:sldMk cId="2440034095" sldId="820"/>
            <ac:spMk id="53" creationId="{63F88DB8-011B-4982-9CF0-079AF446DEEB}"/>
          </ac:spMkLst>
        </pc:spChg>
        <pc:grpChg chg="add mod ord">
          <ac:chgData name="Guillaume Le Sourd" userId="9b1026a2-f5f3-4ff5-a134-95c6cfad9e16" providerId="ADAL" clId="{EB11634F-33C9-4722-8C27-13899A4D7346}" dt="2022-10-26T12:55:59.932" v="703" actId="167"/>
          <ac:grpSpMkLst>
            <pc:docMk/>
            <pc:sldMk cId="2440034095" sldId="820"/>
            <ac:grpSpMk id="7" creationId="{5531A613-78DF-4066-AE4C-59C949064131}"/>
          </ac:grpSpMkLst>
        </pc:grpChg>
        <pc:picChg chg="add mod">
          <ac:chgData name="Guillaume Le Sourd" userId="9b1026a2-f5f3-4ff5-a134-95c6cfad9e16" providerId="ADAL" clId="{EB11634F-33C9-4722-8C27-13899A4D7346}" dt="2022-10-26T12:55:46.054" v="700" actId="164"/>
          <ac:picMkLst>
            <pc:docMk/>
            <pc:sldMk cId="2440034095" sldId="820"/>
            <ac:picMk id="3" creationId="{2EEB20A1-1F9E-4661-95AD-75168AB3FBB0}"/>
          </ac:picMkLst>
        </pc:picChg>
        <pc:picChg chg="del">
          <ac:chgData name="Guillaume Le Sourd" userId="9b1026a2-f5f3-4ff5-a134-95c6cfad9e16" providerId="ADAL" clId="{EB11634F-33C9-4722-8C27-13899A4D7346}" dt="2022-10-26T12:44:53.383" v="655" actId="478"/>
          <ac:picMkLst>
            <pc:docMk/>
            <pc:sldMk cId="2440034095" sldId="820"/>
            <ac:picMk id="1032" creationId="{9F48A16A-C103-443D-80F6-420EFA23426F}"/>
          </ac:picMkLst>
        </pc:picChg>
        <pc:picChg chg="del">
          <ac:chgData name="Guillaume Le Sourd" userId="9b1026a2-f5f3-4ff5-a134-95c6cfad9e16" providerId="ADAL" clId="{EB11634F-33C9-4722-8C27-13899A4D7346}" dt="2022-10-26T12:44:53.383" v="655" actId="478"/>
          <ac:picMkLst>
            <pc:docMk/>
            <pc:sldMk cId="2440034095" sldId="820"/>
            <ac:picMk id="1034" creationId="{2E0C23E1-3329-47C8-8D27-A0B813CA7A77}"/>
          </ac:picMkLst>
        </pc:picChg>
        <pc:picChg chg="del">
          <ac:chgData name="Guillaume Le Sourd" userId="9b1026a2-f5f3-4ff5-a134-95c6cfad9e16" providerId="ADAL" clId="{EB11634F-33C9-4722-8C27-13899A4D7346}" dt="2022-10-26T12:44:53.383" v="655" actId="478"/>
          <ac:picMkLst>
            <pc:docMk/>
            <pc:sldMk cId="2440034095" sldId="820"/>
            <ac:picMk id="1036" creationId="{16ED772D-7E15-4765-971C-C170FE70F1DA}"/>
          </ac:picMkLst>
        </pc:picChg>
        <pc:picChg chg="del">
          <ac:chgData name="Guillaume Le Sourd" userId="9b1026a2-f5f3-4ff5-a134-95c6cfad9e16" providerId="ADAL" clId="{EB11634F-33C9-4722-8C27-13899A4D7346}" dt="2022-10-26T12:44:53.383" v="655" actId="478"/>
          <ac:picMkLst>
            <pc:docMk/>
            <pc:sldMk cId="2440034095" sldId="820"/>
            <ac:picMk id="1038" creationId="{6DB133D3-6D16-4AEA-BD45-578587E4DAED}"/>
          </ac:picMkLst>
        </pc:picChg>
      </pc:sldChg>
      <pc:sldChg chg="addSp delSp modSp mod modAnim">
        <pc:chgData name="Guillaume Le Sourd" userId="9b1026a2-f5f3-4ff5-a134-95c6cfad9e16" providerId="ADAL" clId="{EB11634F-33C9-4722-8C27-13899A4D7346}" dt="2022-10-27T05:51:40.849" v="1381" actId="1582"/>
        <pc:sldMkLst>
          <pc:docMk/>
          <pc:sldMk cId="2731235923" sldId="821"/>
        </pc:sldMkLst>
        <pc:spChg chg="add mod">
          <ac:chgData name="Guillaume Le Sourd" userId="9b1026a2-f5f3-4ff5-a134-95c6cfad9e16" providerId="ADAL" clId="{EB11634F-33C9-4722-8C27-13899A4D7346}" dt="2022-10-26T16:00:36.964" v="1098" actId="1076"/>
          <ac:spMkLst>
            <pc:docMk/>
            <pc:sldMk cId="2731235923" sldId="821"/>
            <ac:spMk id="2" creationId="{149C05D2-C7C2-43CC-BDB3-184F01DE439B}"/>
          </ac:spMkLst>
        </pc:spChg>
        <pc:spChg chg="mod topLvl">
          <ac:chgData name="Guillaume Le Sourd" userId="9b1026a2-f5f3-4ff5-a134-95c6cfad9e16" providerId="ADAL" clId="{EB11634F-33C9-4722-8C27-13899A4D7346}" dt="2022-10-27T05:51:40.849" v="1381" actId="1582"/>
          <ac:spMkLst>
            <pc:docMk/>
            <pc:sldMk cId="2731235923" sldId="821"/>
            <ac:spMk id="6" creationId="{BA8FEC27-F7D4-4833-90D6-D3B1345C58EE}"/>
          </ac:spMkLst>
        </pc:spChg>
        <pc:spChg chg="add mod">
          <ac:chgData name="Guillaume Le Sourd" userId="9b1026a2-f5f3-4ff5-a134-95c6cfad9e16" providerId="ADAL" clId="{EB11634F-33C9-4722-8C27-13899A4D7346}" dt="2022-10-26T16:00:45.946" v="1103" actId="1038"/>
          <ac:spMkLst>
            <pc:docMk/>
            <pc:sldMk cId="2731235923" sldId="821"/>
            <ac:spMk id="13" creationId="{BF51E1F9-5AD5-42DD-972B-CF6532474C2D}"/>
          </ac:spMkLst>
        </pc:spChg>
        <pc:spChg chg="add mod">
          <ac:chgData name="Guillaume Le Sourd" userId="9b1026a2-f5f3-4ff5-a134-95c6cfad9e16" providerId="ADAL" clId="{EB11634F-33C9-4722-8C27-13899A4D7346}" dt="2022-10-26T16:00:54.100" v="1114" actId="1037"/>
          <ac:spMkLst>
            <pc:docMk/>
            <pc:sldMk cId="2731235923" sldId="821"/>
            <ac:spMk id="14" creationId="{539510B9-A821-4339-9CA8-A3FB09B90145}"/>
          </ac:spMkLst>
        </pc:spChg>
        <pc:spChg chg="add mod">
          <ac:chgData name="Guillaume Le Sourd" userId="9b1026a2-f5f3-4ff5-a134-95c6cfad9e16" providerId="ADAL" clId="{EB11634F-33C9-4722-8C27-13899A4D7346}" dt="2022-10-26T16:01:11.468" v="1116" actId="1076"/>
          <ac:spMkLst>
            <pc:docMk/>
            <pc:sldMk cId="2731235923" sldId="821"/>
            <ac:spMk id="15" creationId="{131CF2A9-2BAE-4C81-952D-03C72844A21D}"/>
          </ac:spMkLst>
        </pc:spChg>
        <pc:grpChg chg="del">
          <ac:chgData name="Guillaume Le Sourd" userId="9b1026a2-f5f3-4ff5-a134-95c6cfad9e16" providerId="ADAL" clId="{EB11634F-33C9-4722-8C27-13899A4D7346}" dt="2022-10-27T05:51:14.944" v="1378" actId="165"/>
          <ac:grpSpMkLst>
            <pc:docMk/>
            <pc:sldMk cId="2731235923" sldId="821"/>
            <ac:grpSpMk id="7" creationId="{5531A613-78DF-4066-AE4C-59C949064131}"/>
          </ac:grpSpMkLst>
        </pc:grpChg>
        <pc:picChg chg="mod topLvl">
          <ac:chgData name="Guillaume Le Sourd" userId="9b1026a2-f5f3-4ff5-a134-95c6cfad9e16" providerId="ADAL" clId="{EB11634F-33C9-4722-8C27-13899A4D7346}" dt="2022-10-27T05:51:14.944" v="1378" actId="165"/>
          <ac:picMkLst>
            <pc:docMk/>
            <pc:sldMk cId="2731235923" sldId="821"/>
            <ac:picMk id="3" creationId="{2EEB20A1-1F9E-4661-95AD-75168AB3FBB0}"/>
          </ac:picMkLst>
        </pc:picChg>
      </pc:sldChg>
      <pc:sldChg chg="addSp delSp modSp add mod modNotesTx">
        <pc:chgData name="Guillaume Le Sourd" userId="9b1026a2-f5f3-4ff5-a134-95c6cfad9e16" providerId="ADAL" clId="{EB11634F-33C9-4722-8C27-13899A4D7346}" dt="2022-10-27T05:16:44.220" v="1179" actId="1037"/>
        <pc:sldMkLst>
          <pc:docMk/>
          <pc:sldMk cId="1236360344" sldId="822"/>
        </pc:sldMkLst>
        <pc:spChg chg="del">
          <ac:chgData name="Guillaume Le Sourd" userId="9b1026a2-f5f3-4ff5-a134-95c6cfad9e16" providerId="ADAL" clId="{EB11634F-33C9-4722-8C27-13899A4D7346}" dt="2022-10-26T13:13:17.889" v="992" actId="478"/>
          <ac:spMkLst>
            <pc:docMk/>
            <pc:sldMk cId="1236360344" sldId="822"/>
            <ac:spMk id="2" creationId="{47D8A61F-894C-4409-AE67-877F1B22F9A5}"/>
          </ac:spMkLst>
        </pc:spChg>
        <pc:spChg chg="del">
          <ac:chgData name="Guillaume Le Sourd" userId="9b1026a2-f5f3-4ff5-a134-95c6cfad9e16" providerId="ADAL" clId="{EB11634F-33C9-4722-8C27-13899A4D7346}" dt="2022-10-26T13:13:17.889" v="992" actId="478"/>
          <ac:spMkLst>
            <pc:docMk/>
            <pc:sldMk cId="1236360344" sldId="822"/>
            <ac:spMk id="30" creationId="{F3A25AF7-0D83-483C-9304-7F6DEA54BB24}"/>
          </ac:spMkLst>
        </pc:spChg>
        <pc:spChg chg="del">
          <ac:chgData name="Guillaume Le Sourd" userId="9b1026a2-f5f3-4ff5-a134-95c6cfad9e16" providerId="ADAL" clId="{EB11634F-33C9-4722-8C27-13899A4D7346}" dt="2022-10-26T13:13:17.889" v="992" actId="478"/>
          <ac:spMkLst>
            <pc:docMk/>
            <pc:sldMk cId="1236360344" sldId="822"/>
            <ac:spMk id="31" creationId="{F5E04878-7ADB-4B9B-ACAC-298CF7271B21}"/>
          </ac:spMkLst>
        </pc:spChg>
        <pc:spChg chg="del">
          <ac:chgData name="Guillaume Le Sourd" userId="9b1026a2-f5f3-4ff5-a134-95c6cfad9e16" providerId="ADAL" clId="{EB11634F-33C9-4722-8C27-13899A4D7346}" dt="2022-10-26T13:13:17.889" v="992" actId="478"/>
          <ac:spMkLst>
            <pc:docMk/>
            <pc:sldMk cId="1236360344" sldId="822"/>
            <ac:spMk id="32" creationId="{B82885B9-31F8-4B0D-BC9F-8759910BA804}"/>
          </ac:spMkLst>
        </pc:spChg>
        <pc:spChg chg="add mod">
          <ac:chgData name="Guillaume Le Sourd" userId="9b1026a2-f5f3-4ff5-a134-95c6cfad9e16" providerId="ADAL" clId="{EB11634F-33C9-4722-8C27-13899A4D7346}" dt="2022-10-26T15:56:18.815" v="1093" actId="1038"/>
          <ac:spMkLst>
            <pc:docMk/>
            <pc:sldMk cId="1236360344" sldId="822"/>
            <ac:spMk id="33" creationId="{C440D9FD-97BD-4A6D-AFA3-EDCF65703E7E}"/>
          </ac:spMkLst>
        </pc:spChg>
        <pc:spChg chg="del">
          <ac:chgData name="Guillaume Le Sourd" userId="9b1026a2-f5f3-4ff5-a134-95c6cfad9e16" providerId="ADAL" clId="{EB11634F-33C9-4722-8C27-13899A4D7346}" dt="2022-10-26T13:13:17.889" v="992" actId="478"/>
          <ac:spMkLst>
            <pc:docMk/>
            <pc:sldMk cId="1236360344" sldId="822"/>
            <ac:spMk id="34" creationId="{CBBB1F11-A822-48DD-87BE-70078302E3F3}"/>
          </ac:spMkLst>
        </pc:spChg>
        <pc:spChg chg="add mod">
          <ac:chgData name="Guillaume Le Sourd" userId="9b1026a2-f5f3-4ff5-a134-95c6cfad9e16" providerId="ADAL" clId="{EB11634F-33C9-4722-8C27-13899A4D7346}" dt="2022-10-27T05:15:29.791" v="1141" actId="1076"/>
          <ac:spMkLst>
            <pc:docMk/>
            <pc:sldMk cId="1236360344" sldId="822"/>
            <ac:spMk id="35" creationId="{5AA19F2C-210D-44AF-A24C-54D120118BA1}"/>
          </ac:spMkLst>
        </pc:spChg>
        <pc:spChg chg="add mod">
          <ac:chgData name="Guillaume Le Sourd" userId="9b1026a2-f5f3-4ff5-a134-95c6cfad9e16" providerId="ADAL" clId="{EB11634F-33C9-4722-8C27-13899A4D7346}" dt="2022-10-27T05:16:36.647" v="1175" actId="1037"/>
          <ac:spMkLst>
            <pc:docMk/>
            <pc:sldMk cId="1236360344" sldId="822"/>
            <ac:spMk id="37" creationId="{A00DA4BE-17B0-4DD6-B615-83A2798D470E}"/>
          </ac:spMkLst>
        </pc:spChg>
        <pc:spChg chg="mod">
          <ac:chgData name="Guillaume Le Sourd" userId="9b1026a2-f5f3-4ff5-a134-95c6cfad9e16" providerId="ADAL" clId="{EB11634F-33C9-4722-8C27-13899A4D7346}" dt="2022-10-26T13:14:00.645" v="1012" actId="20577"/>
          <ac:spMkLst>
            <pc:docMk/>
            <pc:sldMk cId="1236360344" sldId="822"/>
            <ac:spMk id="45" creationId="{6138BA76-3FA7-418A-A058-14D48223D2D2}"/>
          </ac:spMkLst>
        </pc:spChg>
        <pc:spChg chg="del">
          <ac:chgData name="Guillaume Le Sourd" userId="9b1026a2-f5f3-4ff5-a134-95c6cfad9e16" providerId="ADAL" clId="{EB11634F-33C9-4722-8C27-13899A4D7346}" dt="2022-10-26T13:13:17.889" v="992" actId="478"/>
          <ac:spMkLst>
            <pc:docMk/>
            <pc:sldMk cId="1236360344" sldId="822"/>
            <ac:spMk id="47" creationId="{DB22F648-2F5D-4B52-A625-6FBF6A773CE6}"/>
          </ac:spMkLst>
        </pc:spChg>
        <pc:spChg chg="del">
          <ac:chgData name="Guillaume Le Sourd" userId="9b1026a2-f5f3-4ff5-a134-95c6cfad9e16" providerId="ADAL" clId="{EB11634F-33C9-4722-8C27-13899A4D7346}" dt="2022-10-26T13:13:17.889" v="992" actId="478"/>
          <ac:spMkLst>
            <pc:docMk/>
            <pc:sldMk cId="1236360344" sldId="822"/>
            <ac:spMk id="48" creationId="{51A52577-6A43-43F0-A491-E45A0A738513}"/>
          </ac:spMkLst>
        </pc:spChg>
        <pc:picChg chg="add mod">
          <ac:chgData name="Guillaume Le Sourd" userId="9b1026a2-f5f3-4ff5-a134-95c6cfad9e16" providerId="ADAL" clId="{EB11634F-33C9-4722-8C27-13899A4D7346}" dt="2022-10-27T05:15:26.220" v="1140" actId="1076"/>
          <ac:picMkLst>
            <pc:docMk/>
            <pc:sldMk cId="1236360344" sldId="822"/>
            <ac:picMk id="3" creationId="{0A5D2F1B-A512-4E27-9F13-2C92563527C3}"/>
          </ac:picMkLst>
        </pc:picChg>
        <pc:picChg chg="del">
          <ac:chgData name="Guillaume Le Sourd" userId="9b1026a2-f5f3-4ff5-a134-95c6cfad9e16" providerId="ADAL" clId="{EB11634F-33C9-4722-8C27-13899A4D7346}" dt="2022-10-26T13:13:17.889" v="992" actId="478"/>
          <ac:picMkLst>
            <pc:docMk/>
            <pc:sldMk cId="1236360344" sldId="822"/>
            <ac:picMk id="7" creationId="{28FE8D74-A02D-4B26-B57E-118B524F4B99}"/>
          </ac:picMkLst>
        </pc:picChg>
        <pc:picChg chg="del">
          <ac:chgData name="Guillaume Le Sourd" userId="9b1026a2-f5f3-4ff5-a134-95c6cfad9e16" providerId="ADAL" clId="{EB11634F-33C9-4722-8C27-13899A4D7346}" dt="2022-10-26T13:13:17.889" v="992" actId="478"/>
          <ac:picMkLst>
            <pc:docMk/>
            <pc:sldMk cId="1236360344" sldId="822"/>
            <ac:picMk id="10" creationId="{9F9A9F01-28CC-4C28-B1B1-76E18B9BCD24}"/>
          </ac:picMkLst>
        </pc:picChg>
        <pc:picChg chg="add mod ord">
          <ac:chgData name="Guillaume Le Sourd" userId="9b1026a2-f5f3-4ff5-a134-95c6cfad9e16" providerId="ADAL" clId="{EB11634F-33C9-4722-8C27-13899A4D7346}" dt="2022-10-27T05:15:17.647" v="1137" actId="14100"/>
          <ac:picMkLst>
            <pc:docMk/>
            <pc:sldMk cId="1236360344" sldId="822"/>
            <ac:picMk id="23" creationId="{CA1290E3-F69B-4D1F-BFB3-01DF3E192CE6}"/>
          </ac:picMkLst>
        </pc:picChg>
        <pc:picChg chg="del">
          <ac:chgData name="Guillaume Le Sourd" userId="9b1026a2-f5f3-4ff5-a134-95c6cfad9e16" providerId="ADAL" clId="{EB11634F-33C9-4722-8C27-13899A4D7346}" dt="2022-10-26T13:13:17.889" v="992" actId="478"/>
          <ac:picMkLst>
            <pc:docMk/>
            <pc:sldMk cId="1236360344" sldId="822"/>
            <ac:picMk id="24" creationId="{01F73F22-28DD-4CE9-8E7C-1C34EE9EAC17}"/>
          </ac:picMkLst>
        </pc:picChg>
        <pc:picChg chg="del">
          <ac:chgData name="Guillaume Le Sourd" userId="9b1026a2-f5f3-4ff5-a134-95c6cfad9e16" providerId="ADAL" clId="{EB11634F-33C9-4722-8C27-13899A4D7346}" dt="2022-10-26T13:13:17.889" v="992" actId="478"/>
          <ac:picMkLst>
            <pc:docMk/>
            <pc:sldMk cId="1236360344" sldId="822"/>
            <ac:picMk id="25" creationId="{DC01F924-A80F-491C-9F1D-18563C22958F}"/>
          </ac:picMkLst>
        </pc:picChg>
        <pc:picChg chg="del">
          <ac:chgData name="Guillaume Le Sourd" userId="9b1026a2-f5f3-4ff5-a134-95c6cfad9e16" providerId="ADAL" clId="{EB11634F-33C9-4722-8C27-13899A4D7346}" dt="2022-10-26T13:13:17.889" v="992" actId="478"/>
          <ac:picMkLst>
            <pc:docMk/>
            <pc:sldMk cId="1236360344" sldId="822"/>
            <ac:picMk id="26" creationId="{D44908DA-33A0-43D1-BBB8-F65BB206B90E}"/>
          </ac:picMkLst>
        </pc:picChg>
        <pc:picChg chg="del">
          <ac:chgData name="Guillaume Le Sourd" userId="9b1026a2-f5f3-4ff5-a134-95c6cfad9e16" providerId="ADAL" clId="{EB11634F-33C9-4722-8C27-13899A4D7346}" dt="2022-10-26T13:13:17.889" v="992" actId="478"/>
          <ac:picMkLst>
            <pc:docMk/>
            <pc:sldMk cId="1236360344" sldId="822"/>
            <ac:picMk id="27" creationId="{0D5934B7-9530-4BFD-9591-7C1710E3C1B7}"/>
          </ac:picMkLst>
        </pc:picChg>
        <pc:picChg chg="del">
          <ac:chgData name="Guillaume Le Sourd" userId="9b1026a2-f5f3-4ff5-a134-95c6cfad9e16" providerId="ADAL" clId="{EB11634F-33C9-4722-8C27-13899A4D7346}" dt="2022-10-26T13:13:17.889" v="992" actId="478"/>
          <ac:picMkLst>
            <pc:docMk/>
            <pc:sldMk cId="1236360344" sldId="822"/>
            <ac:picMk id="28" creationId="{F480F75F-BDE4-42FC-B87E-BA94BF725711}"/>
          </ac:picMkLst>
        </pc:picChg>
        <pc:picChg chg="add mod">
          <ac:chgData name="Guillaume Le Sourd" userId="9b1026a2-f5f3-4ff5-a134-95c6cfad9e16" providerId="ADAL" clId="{EB11634F-33C9-4722-8C27-13899A4D7346}" dt="2022-10-26T13:15:58.648" v="1017" actId="1076"/>
          <ac:picMkLst>
            <pc:docMk/>
            <pc:sldMk cId="1236360344" sldId="822"/>
            <ac:picMk id="29" creationId="{56F7D79D-101A-4191-9E36-B6969A2707F0}"/>
          </ac:picMkLst>
        </pc:picChg>
        <pc:picChg chg="add mod">
          <ac:chgData name="Guillaume Le Sourd" userId="9b1026a2-f5f3-4ff5-a134-95c6cfad9e16" providerId="ADAL" clId="{EB11634F-33C9-4722-8C27-13899A4D7346}" dt="2022-10-27T05:16:30.522" v="1159" actId="1038"/>
          <ac:picMkLst>
            <pc:docMk/>
            <pc:sldMk cId="1236360344" sldId="822"/>
            <ac:picMk id="1026" creationId="{C6E5E7A2-3C43-4E58-9BC3-2FE96585FB71}"/>
          </ac:picMkLst>
        </pc:picChg>
        <pc:picChg chg="add mod">
          <ac:chgData name="Guillaume Le Sourd" userId="9b1026a2-f5f3-4ff5-a134-95c6cfad9e16" providerId="ADAL" clId="{EB11634F-33C9-4722-8C27-13899A4D7346}" dt="2022-10-27T05:16:44.220" v="1179" actId="1037"/>
          <ac:picMkLst>
            <pc:docMk/>
            <pc:sldMk cId="1236360344" sldId="822"/>
            <ac:picMk id="1028" creationId="{18C2DAF8-9A78-4172-9751-22B1B3CCB92F}"/>
          </ac:picMkLst>
        </pc:picChg>
      </pc:sldChg>
      <pc:sldChg chg="modSp add mod ord">
        <pc:chgData name="Guillaume Le Sourd" userId="9b1026a2-f5f3-4ff5-a134-95c6cfad9e16" providerId="ADAL" clId="{EB11634F-33C9-4722-8C27-13899A4D7346}" dt="2022-10-27T05:24:13.747" v="1314"/>
        <pc:sldMkLst>
          <pc:docMk/>
          <pc:sldMk cId="2113159916" sldId="824"/>
        </pc:sldMkLst>
        <pc:spChg chg="mod">
          <ac:chgData name="Guillaume Le Sourd" userId="9b1026a2-f5f3-4ff5-a134-95c6cfad9e16" providerId="ADAL" clId="{EB11634F-33C9-4722-8C27-13899A4D7346}" dt="2022-10-27T05:24:08.461" v="1312" actId="6549"/>
          <ac:spMkLst>
            <pc:docMk/>
            <pc:sldMk cId="2113159916" sldId="824"/>
            <ac:spMk id="22" creationId="{3A22B8AD-FABC-408A-99CF-FD5CEAD6B6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C84A7-2CC5-456B-A40C-881DD01BFEC4}" type="datetimeFigureOut">
              <a:rPr lang="en-US" smtClean="0"/>
              <a:t>27/10/2022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C5E44-1F43-47A1-A922-D66108D6D6A6}" type="slidenum">
              <a:rPr lang="en-US" smtClean="0"/>
              <a:t>‹#›</a:t>
            </a:fld>
            <a:endParaRPr lang="en-US"/>
          </a:p>
        </p:txBody>
      </p:sp>
    </p:spTree>
    <p:extLst>
      <p:ext uri="{BB962C8B-B14F-4D97-AF65-F5344CB8AC3E}">
        <p14:creationId xmlns:p14="http://schemas.microsoft.com/office/powerpoint/2010/main" val="165570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3C5E44-1F43-47A1-A922-D66108D6D6A6}" type="slidenum">
              <a:rPr lang="en-US" smtClean="0"/>
              <a:t>1</a:t>
            </a:fld>
            <a:endParaRPr lang="en-US"/>
          </a:p>
        </p:txBody>
      </p:sp>
    </p:spTree>
    <p:extLst>
      <p:ext uri="{BB962C8B-B14F-4D97-AF65-F5344CB8AC3E}">
        <p14:creationId xmlns:p14="http://schemas.microsoft.com/office/powerpoint/2010/main" val="1730617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the programme is to leverage the use of common geographies to integrate with statistics, to measure the Sustainable Development Goals, to promote geographic names, and monitor risk and evaluate disasters. The common geographies are based on the principles that they should be accessible, interoperable and global.</a:t>
            </a:r>
          </a:p>
          <a:p>
            <a:endParaRPr lang="en-US" dirty="0"/>
          </a:p>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16</a:t>
            </a:fld>
            <a:endParaRPr lang="en-US"/>
          </a:p>
        </p:txBody>
      </p:sp>
    </p:spTree>
    <p:extLst>
      <p:ext uri="{BB962C8B-B14F-4D97-AF65-F5344CB8AC3E}">
        <p14:creationId xmlns:p14="http://schemas.microsoft.com/office/powerpoint/2010/main" val="315699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the programme is to leverage the use of common geographies to integrate with statistics, to measure the Sustainable Development Goals, to promote geographic names, and monitor risk and evaluate disasters. The common geographies are based on the principles that they should be accessible, interoperable and global.</a:t>
            </a:r>
          </a:p>
          <a:p>
            <a:endParaRPr lang="en-US" dirty="0"/>
          </a:p>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2</a:t>
            </a:fld>
            <a:endParaRPr lang="en-US"/>
          </a:p>
        </p:txBody>
      </p:sp>
    </p:spTree>
    <p:extLst>
      <p:ext uri="{BB962C8B-B14F-4D97-AF65-F5344CB8AC3E}">
        <p14:creationId xmlns:p14="http://schemas.microsoft.com/office/powerpoint/2010/main" val="26336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Roboto" panose="02000000000000000000" pitchFamily="2" charset="0"/>
                <a:ea typeface="Roboto" panose="02000000000000000000" pitchFamily="2" charset="0"/>
              </a:rPr>
              <a:t>The SALB objective is to promote accessible, interoperable and global common geographies on subnational units and boundaries to measure and monitor the Sustainable Development Goals for effective decision-making at global, regional, national and sub-national levels.</a:t>
            </a:r>
          </a:p>
          <a:p>
            <a:pPr algn="just"/>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L'objectif du SALB est de promouvoir des géographies communes accessibles, interopérables et mondiales sur les unités et les frontières infranationales afin de mesurer et de surveiller les objectifs de développement durable pour une prise de décision efficace aux niveaux mondial, régional, national et sous-national.</a:t>
            </a:r>
            <a:endParaRPr lang="en-US" sz="1200" kern="1200" dirty="0">
              <a:solidFill>
                <a:schemeClr val="tx1"/>
              </a:solidFill>
              <a:effectLst/>
              <a:latin typeface="+mn-lt"/>
              <a:ea typeface="+mn-ea"/>
              <a:cs typeface="+mn-cs"/>
            </a:endParaRPr>
          </a:p>
          <a:p>
            <a:pPr algn="just"/>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algn="just"/>
            <a:endParaRPr lang="en-US" sz="1200" dirty="0">
              <a:solidFill>
                <a:schemeClr val="tx1">
                  <a:lumMod val="75000"/>
                  <a:lumOff val="25000"/>
                </a:schemeClr>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4</a:t>
            </a:fld>
            <a:endParaRPr lang="en-US"/>
          </a:p>
        </p:txBody>
      </p:sp>
    </p:spTree>
    <p:extLst>
      <p:ext uri="{BB962C8B-B14F-4D97-AF65-F5344CB8AC3E}">
        <p14:creationId xmlns:p14="http://schemas.microsoft.com/office/powerpoint/2010/main" val="71092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5</a:t>
            </a:fld>
            <a:endParaRPr lang="en-US"/>
          </a:p>
        </p:txBody>
      </p:sp>
    </p:spTree>
    <p:extLst>
      <p:ext uri="{BB962C8B-B14F-4D97-AF65-F5344CB8AC3E}">
        <p14:creationId xmlns:p14="http://schemas.microsoft.com/office/powerpoint/2010/main" val="152931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6</a:t>
            </a:fld>
            <a:endParaRPr lang="en-US"/>
          </a:p>
        </p:txBody>
      </p:sp>
    </p:spTree>
    <p:extLst>
      <p:ext uri="{BB962C8B-B14F-4D97-AF65-F5344CB8AC3E}">
        <p14:creationId xmlns:p14="http://schemas.microsoft.com/office/powerpoint/2010/main" val="2014355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the programme is to leverage the use of common geographies to integrate with statistics, to measure the Sustainable Development Goals, to promote geographic names, and monitor risk and evaluate disasters. The common geographies are based on the principles that they should be accessible, interoperable and global.</a:t>
            </a:r>
          </a:p>
          <a:p>
            <a:endParaRPr lang="en-US" dirty="0"/>
          </a:p>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7</a:t>
            </a:fld>
            <a:endParaRPr lang="en-US"/>
          </a:p>
        </p:txBody>
      </p:sp>
    </p:spTree>
    <p:extLst>
      <p:ext uri="{BB962C8B-B14F-4D97-AF65-F5344CB8AC3E}">
        <p14:creationId xmlns:p14="http://schemas.microsoft.com/office/powerpoint/2010/main" val="171703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the programme is to leverage the use of common geographies to integrate with statistics, to measure the Sustainable Development Goals, to promote geographic names, and monitor risk and evaluate disasters. The common geographies are based on the principles that they should be accessible, interoperable and global.</a:t>
            </a:r>
          </a:p>
          <a:p>
            <a:endParaRPr lang="en-US" dirty="0"/>
          </a:p>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8</a:t>
            </a:fld>
            <a:endParaRPr lang="en-US"/>
          </a:p>
        </p:txBody>
      </p:sp>
    </p:spTree>
    <p:extLst>
      <p:ext uri="{BB962C8B-B14F-4D97-AF65-F5344CB8AC3E}">
        <p14:creationId xmlns:p14="http://schemas.microsoft.com/office/powerpoint/2010/main" val="408153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the programme is to leverage the use of common geographies to integrate with statistics, to measure the Sustainable Development Goals, to promote geographic names, and monitor risk and evaluate disasters. The common geographies are based on the principles that they should be accessible, interoperable and global.</a:t>
            </a:r>
          </a:p>
          <a:p>
            <a:endParaRPr lang="en-US" dirty="0"/>
          </a:p>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14</a:t>
            </a:fld>
            <a:endParaRPr lang="en-US"/>
          </a:p>
        </p:txBody>
      </p:sp>
    </p:spTree>
    <p:extLst>
      <p:ext uri="{BB962C8B-B14F-4D97-AF65-F5344CB8AC3E}">
        <p14:creationId xmlns:p14="http://schemas.microsoft.com/office/powerpoint/2010/main" val="322799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C5E44-1F43-47A1-A922-D66108D6D6A6}" type="slidenum">
              <a:rPr lang="en-US" smtClean="0"/>
              <a:t>15</a:t>
            </a:fld>
            <a:endParaRPr lang="en-US"/>
          </a:p>
        </p:txBody>
      </p:sp>
    </p:spTree>
    <p:extLst>
      <p:ext uri="{BB962C8B-B14F-4D97-AF65-F5344CB8AC3E}">
        <p14:creationId xmlns:p14="http://schemas.microsoft.com/office/powerpoint/2010/main" val="366163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5426-E44A-4FA8-B567-DA6586EDE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A1F07622-5B88-4A6B-A8B7-00714EF65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5" name="Footer Placeholder 4">
            <a:extLst>
              <a:ext uri="{FF2B5EF4-FFF2-40B4-BE49-F238E27FC236}">
                <a16:creationId xmlns:a16="http://schemas.microsoft.com/office/drawing/2014/main" id="{347C6BF3-B31D-4169-915F-3FFC0B5480E1}"/>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D1749E7-911B-4AA9-A82E-ADB01B68DF73}"/>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383188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BE15-512E-4B51-870B-414D97B3F7DE}"/>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744A3B1-E7CB-45DE-A1AE-9C03E1F6F7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44D9A058-526E-4A6D-BD2A-8C32D37BFCBD}"/>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5" name="Footer Placeholder 4">
            <a:extLst>
              <a:ext uri="{FF2B5EF4-FFF2-40B4-BE49-F238E27FC236}">
                <a16:creationId xmlns:a16="http://schemas.microsoft.com/office/drawing/2014/main" id="{B8C59FDC-7149-44F9-93F0-CA87183E087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ABFAC8B7-E584-4EED-A233-861752C9AD7E}"/>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223771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D721E-97A4-4205-B4DB-FF1DD289ED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79E46E99-C773-429E-BB33-9E40412F1E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B9F7FAF-3054-4B73-A74D-B947DA1E11D7}"/>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5" name="Footer Placeholder 4">
            <a:extLst>
              <a:ext uri="{FF2B5EF4-FFF2-40B4-BE49-F238E27FC236}">
                <a16:creationId xmlns:a16="http://schemas.microsoft.com/office/drawing/2014/main" id="{0DD17ADC-6B27-4B14-859F-5FB8807E6C5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E238E42-94C3-479F-BDAD-FCCE16AC60BF}"/>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267714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6053-3E5C-4E97-9C63-2DB1E04531A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2EF10F04-73DE-41AE-B3A2-91F9498C9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416B7181-53BC-4E61-80FA-14C0BB4F64B2}"/>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5" name="Footer Placeholder 4">
            <a:extLst>
              <a:ext uri="{FF2B5EF4-FFF2-40B4-BE49-F238E27FC236}">
                <a16:creationId xmlns:a16="http://schemas.microsoft.com/office/drawing/2014/main" id="{B00FC53A-C2D7-468E-BA8C-F8B68B5638D1}"/>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53ACD513-979A-400A-9C9A-12C6B6888E99}"/>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95841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7550-A841-4869-936E-91CF28CAF5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9567A11C-D375-4C8D-8849-6738A85E0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7808B-ADC5-4D45-BDC8-61CF6CF57805}"/>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5" name="Footer Placeholder 4">
            <a:extLst>
              <a:ext uri="{FF2B5EF4-FFF2-40B4-BE49-F238E27FC236}">
                <a16:creationId xmlns:a16="http://schemas.microsoft.com/office/drawing/2014/main" id="{A9D20971-EB01-49E9-BB47-24301BD77E5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B4AD1F76-4845-4075-9524-EEB22F528D35}"/>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190892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5D2E-40DE-4A94-898E-0F290F919F97}"/>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2FB54AA6-EFC5-4DFB-A2AB-1B38640A01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D92D15D4-07D2-488F-B5FF-A880834C0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B5312E88-9F65-4ABC-9856-BF6E94AD6F7D}"/>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6" name="Footer Placeholder 5">
            <a:extLst>
              <a:ext uri="{FF2B5EF4-FFF2-40B4-BE49-F238E27FC236}">
                <a16:creationId xmlns:a16="http://schemas.microsoft.com/office/drawing/2014/main" id="{9CA91406-CD85-4D94-87AD-0E8ADCA8209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656EFFCE-78BE-4A96-9D15-854DBC8D5ED2}"/>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14952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3759-E332-4DBC-BB52-E7491492B466}"/>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B0FAFAC7-5F23-4CE9-A898-C2F32C763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3406A-C44C-423B-9E83-A6AD40C842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900C0B6C-65CD-420D-8B71-2D91DA98C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8CE85F-3B3A-4AED-9072-859CE1F770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E2919D9B-AEEB-4099-B44A-6BBB0D5DF4D2}"/>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8" name="Footer Placeholder 7">
            <a:extLst>
              <a:ext uri="{FF2B5EF4-FFF2-40B4-BE49-F238E27FC236}">
                <a16:creationId xmlns:a16="http://schemas.microsoft.com/office/drawing/2014/main" id="{4AC5B088-2FAD-4C0F-A9B6-40043497206C}"/>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163F3764-14CC-4CE7-8DB3-E555FA79D648}"/>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46281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081-F74B-402A-8147-F38614DC47E9}"/>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00D81B88-6D51-4A3A-89AF-BB08E5CE9372}"/>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4" name="Footer Placeholder 3">
            <a:extLst>
              <a:ext uri="{FF2B5EF4-FFF2-40B4-BE49-F238E27FC236}">
                <a16:creationId xmlns:a16="http://schemas.microsoft.com/office/drawing/2014/main" id="{3ADFAD4A-0084-4DFA-8AB6-B6C02ECDD553}"/>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1B3726F-D3E0-48E2-A638-82124179191B}"/>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266012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C68E2-C426-4B03-A8D9-306DA68E3515}"/>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3" name="Footer Placeholder 2">
            <a:extLst>
              <a:ext uri="{FF2B5EF4-FFF2-40B4-BE49-F238E27FC236}">
                <a16:creationId xmlns:a16="http://schemas.microsoft.com/office/drawing/2014/main" id="{97201F4C-0484-432D-81F8-5EC3B6697F25}"/>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79CFD0-3FDF-4626-8D13-4CC1E4F72ED1}"/>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328710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652E-228B-4DCD-88ED-EECC8C94E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06D5313-8847-4EBD-985F-50D822F46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0C5A91E0-4712-4636-A62D-D6C969B4C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0865-52A4-4A8F-A71E-2515D38ECCD1}"/>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6" name="Footer Placeholder 5">
            <a:extLst>
              <a:ext uri="{FF2B5EF4-FFF2-40B4-BE49-F238E27FC236}">
                <a16:creationId xmlns:a16="http://schemas.microsoft.com/office/drawing/2014/main" id="{F340F8C0-70D9-432B-AEFC-2D31041E9D7E}"/>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13330BE-E984-4A78-8D6B-D391210FA7CD}"/>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810937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F173-D96B-48A5-8E31-4B2F4E9C55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876E7A2C-D485-40AB-93E1-DE0328400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58A8CBC9-5D3F-4BAA-81D5-A394BBC1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D2581-2FAE-4D0C-8F8A-73B2B61DB1DA}"/>
              </a:ext>
            </a:extLst>
          </p:cNvPr>
          <p:cNvSpPr>
            <a:spLocks noGrp="1"/>
          </p:cNvSpPr>
          <p:nvPr>
            <p:ph type="dt" sz="half" idx="10"/>
          </p:nvPr>
        </p:nvSpPr>
        <p:spPr/>
        <p:txBody>
          <a:bodyPr/>
          <a:lstStyle/>
          <a:p>
            <a:fld id="{739593F3-473F-4A55-B4CB-C26E216E340D}" type="datetimeFigureOut">
              <a:rPr lang="LID4096" smtClean="0"/>
              <a:t>10/27/2022</a:t>
            </a:fld>
            <a:endParaRPr lang="LID4096"/>
          </a:p>
        </p:txBody>
      </p:sp>
      <p:sp>
        <p:nvSpPr>
          <p:cNvPr id="6" name="Footer Placeholder 5">
            <a:extLst>
              <a:ext uri="{FF2B5EF4-FFF2-40B4-BE49-F238E27FC236}">
                <a16:creationId xmlns:a16="http://schemas.microsoft.com/office/drawing/2014/main" id="{149B6D8D-707A-483A-B22C-1C73B5495DA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454CEE8B-8AE3-4F69-B126-4FAE55FFEE59}"/>
              </a:ext>
            </a:extLst>
          </p:cNvPr>
          <p:cNvSpPr>
            <a:spLocks noGrp="1"/>
          </p:cNvSpPr>
          <p:nvPr>
            <p:ph type="sldNum" sz="quarter" idx="12"/>
          </p:nvPr>
        </p:nvSpPr>
        <p:spPr/>
        <p:txBody>
          <a:bodyPr/>
          <a:lstStyle/>
          <a:p>
            <a:fld id="{A527E37B-E4BA-4081-8980-BCD928A3C622}" type="slidenum">
              <a:rPr lang="LID4096" smtClean="0"/>
              <a:t>‹#›</a:t>
            </a:fld>
            <a:endParaRPr lang="LID4096"/>
          </a:p>
        </p:txBody>
      </p:sp>
    </p:spTree>
    <p:extLst>
      <p:ext uri="{BB962C8B-B14F-4D97-AF65-F5344CB8AC3E}">
        <p14:creationId xmlns:p14="http://schemas.microsoft.com/office/powerpoint/2010/main" val="74946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3E72A-87CC-4F77-AA0C-C571FDC6A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8FF31D6-A752-45F3-B73C-B9E87A0A3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4B718DFF-2366-45DC-B53E-52F251E4A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593F3-473F-4A55-B4CB-C26E216E340D}" type="datetimeFigureOut">
              <a:rPr lang="LID4096" smtClean="0"/>
              <a:t>10/27/2022</a:t>
            </a:fld>
            <a:endParaRPr lang="LID4096"/>
          </a:p>
        </p:txBody>
      </p:sp>
      <p:sp>
        <p:nvSpPr>
          <p:cNvPr id="5" name="Footer Placeholder 4">
            <a:extLst>
              <a:ext uri="{FF2B5EF4-FFF2-40B4-BE49-F238E27FC236}">
                <a16:creationId xmlns:a16="http://schemas.microsoft.com/office/drawing/2014/main" id="{5739C78C-C9A6-47F3-8EF1-21ED2A697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C86093AC-32DF-49CB-97F1-8F22C6028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7E37B-E4BA-4081-8980-BCD928A3C622}" type="slidenum">
              <a:rPr lang="LID4096" smtClean="0"/>
              <a:t>‹#›</a:t>
            </a:fld>
            <a:endParaRPr lang="LID4096"/>
          </a:p>
        </p:txBody>
      </p:sp>
    </p:spTree>
    <p:extLst>
      <p:ext uri="{BB962C8B-B14F-4D97-AF65-F5344CB8AC3E}">
        <p14:creationId xmlns:p14="http://schemas.microsoft.com/office/powerpoint/2010/main" val="738768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gif"/><Relationship Id="rId3" Type="http://schemas.openxmlformats.org/officeDocument/2006/relationships/image" Target="../media/image1.png"/><Relationship Id="rId7" Type="http://schemas.openxmlformats.org/officeDocument/2006/relationships/image" Target="../media/image4.gif"/><Relationship Id="rId12"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8.gif"/><Relationship Id="rId5" Type="http://schemas.openxmlformats.org/officeDocument/2006/relationships/image" Target="../media/image2.jpg"/><Relationship Id="rId15" Type="http://schemas.openxmlformats.org/officeDocument/2006/relationships/image" Target="../media/image12.gif"/><Relationship Id="rId10" Type="http://schemas.openxmlformats.org/officeDocument/2006/relationships/image" Target="../media/image7.gif"/><Relationship Id="rId4" Type="http://schemas.microsoft.com/office/2007/relationships/hdphoto" Target="../media/hdphoto1.wdp"/><Relationship Id="rId9" Type="http://schemas.openxmlformats.org/officeDocument/2006/relationships/image" Target="../media/image6.gif"/><Relationship Id="rId1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gif"/><Relationship Id="rId7" Type="http://schemas.openxmlformats.org/officeDocument/2006/relationships/image" Target="../media/image47.sv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jpg"/><Relationship Id="rId7"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4.gif"/><Relationship Id="rId5" Type="http://schemas.openxmlformats.org/officeDocument/2006/relationships/image" Target="../media/image29.gif"/><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hyperlink" Target="https://www.unsalb.org/sites/default/files/wysiwyg_uploads/docs_uploads/SALB_DataSpecifications.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jp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jp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jpg"/><Relationship Id="rId7"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4.gif"/><Relationship Id="rId5" Type="http://schemas.openxmlformats.org/officeDocument/2006/relationships/image" Target="../media/image29.gif"/><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hyperlink" Target="https://www.unsalb.org/sites/default/files/wysiwyg_uploads/docs_uploads/SALB_DataSpecifications.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gif"/><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2.jp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2.jp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s://www.unsalb.org/news-and-status/land-degradation-sri-lanka-disaggregated-administrative-units" TargetMode="External"/><Relationship Id="rId5" Type="http://schemas.openxmlformats.org/officeDocument/2006/relationships/image" Target="../media/image43.png"/><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F1CDAE1-89BE-4584-B1DB-623AF1138E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2522307"/>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47E7D36F-84E3-4432-9889-F1D7208A1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18" y="5786646"/>
            <a:ext cx="1102686" cy="919429"/>
          </a:xfrm>
          <a:prstGeom prst="rect">
            <a:avLst/>
          </a:prstGeom>
        </p:spPr>
      </p:pic>
      <p:sp>
        <p:nvSpPr>
          <p:cNvPr id="5" name="TextBox 4">
            <a:extLst>
              <a:ext uri="{FF2B5EF4-FFF2-40B4-BE49-F238E27FC236}">
                <a16:creationId xmlns:a16="http://schemas.microsoft.com/office/drawing/2014/main" id="{19028116-81C3-47A3-87C8-D3F6DC9DB29A}"/>
              </a:ext>
            </a:extLst>
          </p:cNvPr>
          <p:cNvSpPr txBox="1"/>
          <p:nvPr/>
        </p:nvSpPr>
        <p:spPr>
          <a:xfrm>
            <a:off x="1419768" y="5890145"/>
            <a:ext cx="3589444" cy="646331"/>
          </a:xfrm>
          <a:prstGeom prst="rect">
            <a:avLst/>
          </a:prstGeom>
          <a:noFill/>
        </p:spPr>
        <p:txBody>
          <a:bodyPr wrap="none" rtlCol="0">
            <a:spAutoFit/>
          </a:bodyPr>
          <a:lstStyle/>
          <a:p>
            <a:r>
              <a:rPr lang="fr-CH" sz="3600" b="1" dirty="0">
                <a:latin typeface="Roboto" panose="02000000000000000000" pitchFamily="2" charset="0"/>
                <a:ea typeface="Roboto" panose="02000000000000000000" pitchFamily="2" charset="0"/>
                <a:cs typeface="Roboto" panose="02000000000000000000" pitchFamily="2" charset="0"/>
              </a:rPr>
              <a:t>United Nations</a:t>
            </a:r>
            <a:r>
              <a:rPr lang="fr-CH" sz="3600" dirty="0">
                <a:latin typeface="Roboto" panose="02000000000000000000" pitchFamily="2" charset="0"/>
                <a:ea typeface="Roboto" panose="02000000000000000000" pitchFamily="2" charset="0"/>
                <a:cs typeface="Roboto" panose="02000000000000000000" pitchFamily="2" charset="0"/>
              </a:rPr>
              <a:t>  </a:t>
            </a:r>
            <a:r>
              <a:rPr lang="fr-CH" sz="3400" b="0" spc="0"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a:t>
            </a:r>
            <a:endParaRPr lang="LID4096" sz="3400" b="0" spc="0"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AutoShape 2" descr="Image result for data">
            <a:extLst>
              <a:ext uri="{FF2B5EF4-FFF2-40B4-BE49-F238E27FC236}">
                <a16:creationId xmlns:a16="http://schemas.microsoft.com/office/drawing/2014/main" id="{B67D2CCB-FA8A-4B7B-9548-072C2DCD485A}"/>
              </a:ext>
            </a:extLst>
          </p:cNvPr>
          <p:cNvSpPr>
            <a:spLocks noChangeAspect="1" noChangeArrowheads="1"/>
          </p:cNvSpPr>
          <p:nvPr/>
        </p:nvSpPr>
        <p:spPr bwMode="auto">
          <a:xfrm>
            <a:off x="5671304" y="3002672"/>
            <a:ext cx="322367" cy="3229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6" name="Picture 15" descr="A close up of a logo&#10;&#10;Description automatically generated">
            <a:extLst>
              <a:ext uri="{FF2B5EF4-FFF2-40B4-BE49-F238E27FC236}">
                <a16:creationId xmlns:a16="http://schemas.microsoft.com/office/drawing/2014/main" id="{49E096DC-C3FB-4FF9-B269-BD746287B190}"/>
              </a:ext>
            </a:extLst>
          </p:cNvPr>
          <p:cNvPicPr>
            <a:picLocks noChangeAspect="1"/>
          </p:cNvPicPr>
          <p:nvPr/>
        </p:nvPicPr>
        <p:blipFill>
          <a:blip r:embed="rId6">
            <a:alphaModFix amt="60000"/>
            <a:extLst>
              <a:ext uri="{28A0092B-C50C-407E-A947-70E740481C1C}">
                <a14:useLocalDpi xmlns:a14="http://schemas.microsoft.com/office/drawing/2010/main" val="0"/>
              </a:ext>
            </a:extLst>
          </a:blip>
          <a:stretch>
            <a:fillRect/>
          </a:stretch>
        </p:blipFill>
        <p:spPr>
          <a:xfrm>
            <a:off x="6776196" y="767791"/>
            <a:ext cx="801235" cy="802741"/>
          </a:xfrm>
          <a:prstGeom prst="rect">
            <a:avLst/>
          </a:prstGeom>
        </p:spPr>
      </p:pic>
      <p:pic>
        <p:nvPicPr>
          <p:cNvPr id="31" name="Picture 30" descr="A close up of a logo&#10;&#10;Description automatically generated">
            <a:extLst>
              <a:ext uri="{FF2B5EF4-FFF2-40B4-BE49-F238E27FC236}">
                <a16:creationId xmlns:a16="http://schemas.microsoft.com/office/drawing/2014/main" id="{69F26AB5-23E8-4648-B973-5A8BABFD21EE}"/>
              </a:ext>
            </a:extLst>
          </p:cNvPr>
          <p:cNvPicPr>
            <a:picLocks noChangeAspect="1"/>
          </p:cNvPicPr>
          <p:nvPr/>
        </p:nvPicPr>
        <p:blipFill>
          <a:blip r:embed="rId7">
            <a:alphaModFix amt="62000"/>
            <a:extLst>
              <a:ext uri="{28A0092B-C50C-407E-A947-70E740481C1C}">
                <a14:useLocalDpi xmlns:a14="http://schemas.microsoft.com/office/drawing/2010/main" val="0"/>
              </a:ext>
            </a:extLst>
          </a:blip>
          <a:stretch>
            <a:fillRect/>
          </a:stretch>
        </p:blipFill>
        <p:spPr>
          <a:xfrm>
            <a:off x="10306993" y="2880794"/>
            <a:ext cx="845189" cy="846778"/>
          </a:xfrm>
          <a:prstGeom prst="rect">
            <a:avLst/>
          </a:prstGeom>
        </p:spPr>
      </p:pic>
      <p:pic>
        <p:nvPicPr>
          <p:cNvPr id="53" name="Picture 52" descr="A close up of a logo&#10;&#10;Description automatically generated">
            <a:extLst>
              <a:ext uri="{FF2B5EF4-FFF2-40B4-BE49-F238E27FC236}">
                <a16:creationId xmlns:a16="http://schemas.microsoft.com/office/drawing/2014/main" id="{882A79BF-44CA-4041-8F9E-A606A51EEA5B}"/>
              </a:ext>
            </a:extLst>
          </p:cNvPr>
          <p:cNvPicPr>
            <a:picLocks noChangeAspect="1"/>
          </p:cNvPicPr>
          <p:nvPr/>
        </p:nvPicPr>
        <p:blipFill>
          <a:blip r:embed="rId8">
            <a:alphaModFix amt="60000"/>
            <a:extLst>
              <a:ext uri="{28A0092B-C50C-407E-A947-70E740481C1C}">
                <a14:useLocalDpi xmlns:a14="http://schemas.microsoft.com/office/drawing/2010/main" val="0"/>
              </a:ext>
            </a:extLst>
          </a:blip>
          <a:stretch>
            <a:fillRect/>
          </a:stretch>
        </p:blipFill>
        <p:spPr>
          <a:xfrm>
            <a:off x="6876152" y="1067696"/>
            <a:ext cx="2507446" cy="2229650"/>
          </a:xfrm>
          <a:prstGeom prst="rect">
            <a:avLst/>
          </a:prstGeom>
        </p:spPr>
      </p:pic>
      <p:pic>
        <p:nvPicPr>
          <p:cNvPr id="59" name="Picture 58" descr="A close up of a logo&#10;&#10;Description automatically generated">
            <a:extLst>
              <a:ext uri="{FF2B5EF4-FFF2-40B4-BE49-F238E27FC236}">
                <a16:creationId xmlns:a16="http://schemas.microsoft.com/office/drawing/2014/main" id="{E0D7712B-979C-4963-8010-AAB8D5A4A9F3}"/>
              </a:ext>
            </a:extLst>
          </p:cNvPr>
          <p:cNvPicPr>
            <a:picLocks noChangeAspect="1"/>
          </p:cNvPicPr>
          <p:nvPr/>
        </p:nvPicPr>
        <p:blipFill>
          <a:blip r:embed="rId9">
            <a:alphaModFix amt="60000"/>
            <a:extLst>
              <a:ext uri="{28A0092B-C50C-407E-A947-70E740481C1C}">
                <a14:useLocalDpi xmlns:a14="http://schemas.microsoft.com/office/drawing/2010/main" val="0"/>
              </a:ext>
            </a:extLst>
          </a:blip>
          <a:stretch>
            <a:fillRect/>
          </a:stretch>
        </p:blipFill>
        <p:spPr>
          <a:xfrm>
            <a:off x="6044229" y="4621037"/>
            <a:ext cx="1188719" cy="1188719"/>
          </a:xfrm>
          <a:prstGeom prst="rect">
            <a:avLst/>
          </a:prstGeom>
        </p:spPr>
      </p:pic>
      <p:pic>
        <p:nvPicPr>
          <p:cNvPr id="61" name="Picture 60" descr="A close up of a logo&#10;&#10;Description automatically generated">
            <a:extLst>
              <a:ext uri="{FF2B5EF4-FFF2-40B4-BE49-F238E27FC236}">
                <a16:creationId xmlns:a16="http://schemas.microsoft.com/office/drawing/2014/main" id="{80636C0A-9F62-4C4E-A65B-F2AA55482A99}"/>
              </a:ext>
            </a:extLst>
          </p:cNvPr>
          <p:cNvPicPr>
            <a:picLocks noChangeAspect="1"/>
          </p:cNvPicPr>
          <p:nvPr/>
        </p:nvPicPr>
        <p:blipFill>
          <a:blip r:embed="rId10">
            <a:alphaModFix amt="60000"/>
            <a:extLst>
              <a:ext uri="{28A0092B-C50C-407E-A947-70E740481C1C}">
                <a14:useLocalDpi xmlns:a14="http://schemas.microsoft.com/office/drawing/2010/main" val="0"/>
              </a:ext>
            </a:extLst>
          </a:blip>
          <a:stretch>
            <a:fillRect/>
          </a:stretch>
        </p:blipFill>
        <p:spPr>
          <a:xfrm>
            <a:off x="7271997" y="-14444"/>
            <a:ext cx="1694059" cy="1694059"/>
          </a:xfrm>
          <a:prstGeom prst="rect">
            <a:avLst/>
          </a:prstGeom>
        </p:spPr>
      </p:pic>
      <p:pic>
        <p:nvPicPr>
          <p:cNvPr id="63" name="Picture 62" descr="A close up of a logo&#10;&#10;Description automatically generated">
            <a:extLst>
              <a:ext uri="{FF2B5EF4-FFF2-40B4-BE49-F238E27FC236}">
                <a16:creationId xmlns:a16="http://schemas.microsoft.com/office/drawing/2014/main" id="{72608028-D82C-4CA1-BCC3-689772B03840}"/>
              </a:ext>
            </a:extLst>
          </p:cNvPr>
          <p:cNvPicPr>
            <a:picLocks noChangeAspect="1"/>
          </p:cNvPicPr>
          <p:nvPr/>
        </p:nvPicPr>
        <p:blipFill>
          <a:blip r:embed="rId11">
            <a:alphaModFix amt="60000"/>
            <a:extLst>
              <a:ext uri="{28A0092B-C50C-407E-A947-70E740481C1C}">
                <a14:useLocalDpi xmlns:a14="http://schemas.microsoft.com/office/drawing/2010/main" val="0"/>
              </a:ext>
            </a:extLst>
          </a:blip>
          <a:stretch>
            <a:fillRect/>
          </a:stretch>
        </p:blipFill>
        <p:spPr>
          <a:xfrm>
            <a:off x="875103" y="4450884"/>
            <a:ext cx="1056779" cy="1056779"/>
          </a:xfrm>
          <a:prstGeom prst="rect">
            <a:avLst/>
          </a:prstGeom>
        </p:spPr>
      </p:pic>
      <p:pic>
        <p:nvPicPr>
          <p:cNvPr id="65" name="Picture 64" descr="A close up of a logo&#10;&#10;Description automatically generated">
            <a:extLst>
              <a:ext uri="{FF2B5EF4-FFF2-40B4-BE49-F238E27FC236}">
                <a16:creationId xmlns:a16="http://schemas.microsoft.com/office/drawing/2014/main" id="{3DF442AB-D678-4673-9246-A4F1D53289D1}"/>
              </a:ext>
            </a:extLst>
          </p:cNvPr>
          <p:cNvPicPr>
            <a:picLocks noChangeAspect="1"/>
          </p:cNvPicPr>
          <p:nvPr/>
        </p:nvPicPr>
        <p:blipFill>
          <a:blip r:embed="rId12">
            <a:alphaModFix amt="60000"/>
            <a:extLst>
              <a:ext uri="{28A0092B-C50C-407E-A947-70E740481C1C}">
                <a14:useLocalDpi xmlns:a14="http://schemas.microsoft.com/office/drawing/2010/main" val="0"/>
              </a:ext>
            </a:extLst>
          </a:blip>
          <a:stretch>
            <a:fillRect/>
          </a:stretch>
        </p:blipFill>
        <p:spPr>
          <a:xfrm>
            <a:off x="8289349" y="-1462304"/>
            <a:ext cx="4258959" cy="4258959"/>
          </a:xfrm>
          <a:prstGeom prst="rect">
            <a:avLst/>
          </a:prstGeom>
        </p:spPr>
      </p:pic>
      <p:pic>
        <p:nvPicPr>
          <p:cNvPr id="57" name="Picture 56" descr="A close up of a logo&#10;&#10;Description automatically generated">
            <a:extLst>
              <a:ext uri="{FF2B5EF4-FFF2-40B4-BE49-F238E27FC236}">
                <a16:creationId xmlns:a16="http://schemas.microsoft.com/office/drawing/2014/main" id="{FF969168-CBA1-47C7-BF79-C172B81F8B74}"/>
              </a:ext>
            </a:extLst>
          </p:cNvPr>
          <p:cNvPicPr>
            <a:picLocks noChangeAspect="1"/>
          </p:cNvPicPr>
          <p:nvPr/>
        </p:nvPicPr>
        <p:blipFill>
          <a:blip r:embed="rId13">
            <a:alphaModFix amt="60000"/>
            <a:extLst>
              <a:ext uri="{28A0092B-C50C-407E-A947-70E740481C1C}">
                <a14:useLocalDpi xmlns:a14="http://schemas.microsoft.com/office/drawing/2010/main" val="0"/>
              </a:ext>
            </a:extLst>
          </a:blip>
          <a:stretch>
            <a:fillRect/>
          </a:stretch>
        </p:blipFill>
        <p:spPr>
          <a:xfrm>
            <a:off x="9971323" y="237109"/>
            <a:ext cx="914400" cy="914400"/>
          </a:xfrm>
          <a:prstGeom prst="rect">
            <a:avLst/>
          </a:prstGeom>
        </p:spPr>
      </p:pic>
      <p:sp>
        <p:nvSpPr>
          <p:cNvPr id="20" name="AutoShape 2" descr="Image result for data">
            <a:extLst>
              <a:ext uri="{FF2B5EF4-FFF2-40B4-BE49-F238E27FC236}">
                <a16:creationId xmlns:a16="http://schemas.microsoft.com/office/drawing/2014/main" id="{92A2E2C8-A956-47AC-9332-A8F2EF3B1BEB}"/>
              </a:ext>
            </a:extLst>
          </p:cNvPr>
          <p:cNvSpPr>
            <a:spLocks noChangeAspect="1" noChangeArrowheads="1"/>
          </p:cNvSpPr>
          <p:nvPr/>
        </p:nvSpPr>
        <p:spPr bwMode="auto">
          <a:xfrm>
            <a:off x="5788871" y="3016549"/>
            <a:ext cx="322367" cy="3229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a:extLst>
              <a:ext uri="{FF2B5EF4-FFF2-40B4-BE49-F238E27FC236}">
                <a16:creationId xmlns:a16="http://schemas.microsoft.com/office/drawing/2014/main" id="{7EA3211C-AEF3-4974-A6D0-BB8027BFBF33}"/>
              </a:ext>
            </a:extLst>
          </p:cNvPr>
          <p:cNvCxnSpPr/>
          <p:nvPr/>
        </p:nvCxnSpPr>
        <p:spPr>
          <a:xfrm>
            <a:off x="0" y="5598502"/>
            <a:ext cx="12192000" cy="0"/>
          </a:xfrm>
          <a:prstGeom prst="line">
            <a:avLst/>
          </a:prstGeom>
          <a:ln w="34925">
            <a:solidFill>
              <a:srgbClr val="009EDB"/>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3D5E4549-4B10-4260-93B7-7B630F5A84C6}"/>
              </a:ext>
            </a:extLst>
          </p:cNvPr>
          <p:cNvPicPr>
            <a:picLocks noChangeAspect="1"/>
          </p:cNvPicPr>
          <p:nvPr/>
        </p:nvPicPr>
        <p:blipFill>
          <a:blip r:embed="rId14">
            <a:alphaModFix amt="50000"/>
            <a:extLst>
              <a:ext uri="{28A0092B-C50C-407E-A947-70E740481C1C}">
                <a14:useLocalDpi xmlns:a14="http://schemas.microsoft.com/office/drawing/2010/main" val="0"/>
              </a:ext>
            </a:extLst>
          </a:blip>
          <a:stretch>
            <a:fillRect/>
          </a:stretch>
        </p:blipFill>
        <p:spPr>
          <a:xfrm>
            <a:off x="675429" y="522514"/>
            <a:ext cx="1983016" cy="1983016"/>
          </a:xfrm>
          <a:prstGeom prst="rect">
            <a:avLst/>
          </a:prstGeom>
        </p:spPr>
      </p:pic>
      <p:sp>
        <p:nvSpPr>
          <p:cNvPr id="60" name="Rectangle 59">
            <a:extLst>
              <a:ext uri="{FF2B5EF4-FFF2-40B4-BE49-F238E27FC236}">
                <a16:creationId xmlns:a16="http://schemas.microsoft.com/office/drawing/2014/main" id="{7DFDC1E0-44A5-4465-AC30-48D0BA43BD3C}"/>
              </a:ext>
            </a:extLst>
          </p:cNvPr>
          <p:cNvSpPr/>
          <p:nvPr/>
        </p:nvSpPr>
        <p:spPr>
          <a:xfrm>
            <a:off x="317134" y="2623854"/>
            <a:ext cx="11588207" cy="2031325"/>
          </a:xfrm>
          <a:prstGeom prst="rect">
            <a:avLst/>
          </a:prstGeom>
        </p:spPr>
        <p:txBody>
          <a:bodyPr wrap="square">
            <a:spAutoFit/>
          </a:bodyPr>
          <a:lstStyle/>
          <a:p>
            <a:r>
              <a:rPr lang="en-US" sz="4200" b="1" dirty="0">
                <a:solidFill>
                  <a:schemeClr val="bg1"/>
                </a:solidFill>
                <a:effectLst>
                  <a:outerShdw blurRad="50800" dist="38100" dir="2700000" algn="tl">
                    <a:srgbClr val="000000">
                      <a:alpha val="73000"/>
                    </a:srgbClr>
                  </a:outerShdw>
                </a:effectLst>
                <a:latin typeface="Roboto Slab" pitchFamily="2" charset="0"/>
                <a:ea typeface="Roboto Slab" pitchFamily="2" charset="0"/>
              </a:rPr>
              <a:t>Common geographies for </a:t>
            </a:r>
          </a:p>
          <a:p>
            <a:r>
              <a:rPr lang="en-US" sz="4200" b="1" dirty="0">
                <a:solidFill>
                  <a:schemeClr val="bg1"/>
                </a:solidFill>
                <a:effectLst>
                  <a:outerShdw blurRad="50800" dist="38100" dir="2700000" algn="tl">
                    <a:srgbClr val="000000">
                      <a:alpha val="73000"/>
                    </a:srgbClr>
                  </a:outerShdw>
                </a:effectLst>
                <a:latin typeface="Roboto Slab" pitchFamily="2" charset="0"/>
                <a:ea typeface="Roboto Slab" pitchFamily="2" charset="0"/>
              </a:rPr>
              <a:t> 		Sustainable Development Goals</a:t>
            </a:r>
            <a:endParaRPr lang="en-US" b="1" dirty="0">
              <a:solidFill>
                <a:schemeClr val="bg1"/>
              </a:solidFill>
              <a:effectLst>
                <a:outerShdw blurRad="50800" dist="38100" dir="2700000" algn="tl">
                  <a:srgbClr val="000000">
                    <a:alpha val="73000"/>
                  </a:srgbClr>
                </a:outerShdw>
              </a:effectLst>
              <a:latin typeface="Roboto Slab" pitchFamily="2" charset="0"/>
              <a:ea typeface="Roboto Slab" pitchFamily="2" charset="0"/>
            </a:endParaRPr>
          </a:p>
          <a:p>
            <a:r>
              <a:rPr lang="en-US" sz="4200" b="1" dirty="0">
                <a:solidFill>
                  <a:schemeClr val="bg1"/>
                </a:solidFill>
                <a:effectLst>
                  <a:outerShdw blurRad="50800" dist="38100" dir="2700000" algn="tl">
                    <a:srgbClr val="000000">
                      <a:alpha val="73000"/>
                    </a:srgbClr>
                  </a:outerShdw>
                </a:effectLst>
                <a:latin typeface="Roboto Slab" pitchFamily="2" charset="0"/>
                <a:ea typeface="Roboto Slab" pitchFamily="2" charset="0"/>
              </a:rPr>
              <a:t>    </a:t>
            </a:r>
          </a:p>
        </p:txBody>
      </p:sp>
      <p:grpSp>
        <p:nvGrpSpPr>
          <p:cNvPr id="74" name="Group 73">
            <a:extLst>
              <a:ext uri="{FF2B5EF4-FFF2-40B4-BE49-F238E27FC236}">
                <a16:creationId xmlns:a16="http://schemas.microsoft.com/office/drawing/2014/main" id="{EAB80F0C-BD7B-4177-A3E4-A0BC01558FDB}"/>
              </a:ext>
            </a:extLst>
          </p:cNvPr>
          <p:cNvGrpSpPr/>
          <p:nvPr/>
        </p:nvGrpSpPr>
        <p:grpSpPr>
          <a:xfrm>
            <a:off x="8455031" y="3468441"/>
            <a:ext cx="3672665" cy="2429533"/>
            <a:chOff x="8376653" y="4004016"/>
            <a:chExt cx="3672665" cy="2429533"/>
          </a:xfrm>
        </p:grpSpPr>
        <p:sp>
          <p:nvSpPr>
            <p:cNvPr id="75" name="Hexagon 74">
              <a:extLst>
                <a:ext uri="{FF2B5EF4-FFF2-40B4-BE49-F238E27FC236}">
                  <a16:creationId xmlns:a16="http://schemas.microsoft.com/office/drawing/2014/main" id="{12BC5361-8353-4873-B980-DA09A9CD213F}"/>
                </a:ext>
              </a:extLst>
            </p:cNvPr>
            <p:cNvSpPr/>
            <p:nvPr/>
          </p:nvSpPr>
          <p:spPr>
            <a:xfrm rot="5400000">
              <a:off x="10643970" y="4492431"/>
              <a:ext cx="733558" cy="646609"/>
            </a:xfrm>
            <a:prstGeom prst="hexagon">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a:extLst>
                <a:ext uri="{FF2B5EF4-FFF2-40B4-BE49-F238E27FC236}">
                  <a16:creationId xmlns:a16="http://schemas.microsoft.com/office/drawing/2014/main" id="{F1B6C402-A603-4507-8304-F0BA372C9811}"/>
                </a:ext>
              </a:extLst>
            </p:cNvPr>
            <p:cNvSpPr>
              <a:spLocks noChangeAspect="1"/>
            </p:cNvSpPr>
            <p:nvPr/>
          </p:nvSpPr>
          <p:spPr>
            <a:xfrm rot="5400000">
              <a:off x="10031908" y="5555258"/>
              <a:ext cx="933623" cy="822960"/>
            </a:xfrm>
            <a:prstGeom prst="hexagon">
              <a:avLst/>
            </a:prstGeom>
            <a:noFill/>
            <a:ln w="381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a:extLst>
                <a:ext uri="{FF2B5EF4-FFF2-40B4-BE49-F238E27FC236}">
                  <a16:creationId xmlns:a16="http://schemas.microsoft.com/office/drawing/2014/main" id="{B328B3F1-7243-4C6B-9349-E966030AF73F}"/>
                </a:ext>
              </a:extLst>
            </p:cNvPr>
            <p:cNvSpPr>
              <a:spLocks noChangeAspect="1"/>
            </p:cNvSpPr>
            <p:nvPr/>
          </p:nvSpPr>
          <p:spPr>
            <a:xfrm rot="5400000">
              <a:off x="9617861" y="4972802"/>
              <a:ext cx="550168" cy="548640"/>
            </a:xfrm>
            <a:prstGeom prst="hexagon">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79A39783-4F87-4C8F-80A8-9D9AAFAFB0FE}"/>
                </a:ext>
              </a:extLst>
            </p:cNvPr>
            <p:cNvSpPr>
              <a:spLocks noChangeAspect="1"/>
            </p:cNvSpPr>
            <p:nvPr/>
          </p:nvSpPr>
          <p:spPr>
            <a:xfrm rot="5400000">
              <a:off x="9112051" y="4034756"/>
              <a:ext cx="518679" cy="457200"/>
            </a:xfrm>
            <a:prstGeom prst="hexagon">
              <a:avLst/>
            </a:prstGeom>
            <a:noFill/>
            <a:ln w="381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88104BB5-0764-4F22-BCB1-7DDBFF72AF0B}"/>
                </a:ext>
              </a:extLst>
            </p:cNvPr>
            <p:cNvSpPr>
              <a:spLocks noChangeAspect="1"/>
            </p:cNvSpPr>
            <p:nvPr/>
          </p:nvSpPr>
          <p:spPr>
            <a:xfrm rot="5400000">
              <a:off x="10975850" y="4739473"/>
              <a:ext cx="1141095" cy="1005840"/>
            </a:xfrm>
            <a:prstGeom prst="hexagon">
              <a:avLst/>
            </a:prstGeom>
            <a:noFill/>
            <a:ln w="3810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3C482BDB-E38A-453B-83E3-09E72C535D8B}"/>
                </a:ext>
              </a:extLst>
            </p:cNvPr>
            <p:cNvSpPr>
              <a:spLocks noChangeAspect="1"/>
            </p:cNvSpPr>
            <p:nvPr/>
          </p:nvSpPr>
          <p:spPr>
            <a:xfrm rot="5400000">
              <a:off x="8352061" y="5157758"/>
              <a:ext cx="414943" cy="365760"/>
            </a:xfrm>
            <a:prstGeom prst="hexagon">
              <a:avLst/>
            </a:prstGeom>
            <a:noFill/>
            <a:ln w="3810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0283DD8-01DC-4F32-990A-778E1B41F5AF}"/>
              </a:ext>
            </a:extLst>
          </p:cNvPr>
          <p:cNvSpPr/>
          <p:nvPr/>
        </p:nvSpPr>
        <p:spPr>
          <a:xfrm>
            <a:off x="5009212" y="6020607"/>
            <a:ext cx="1651414" cy="461665"/>
          </a:xfrm>
          <a:prstGeom prst="rect">
            <a:avLst/>
          </a:prstGeom>
        </p:spPr>
        <p:txBody>
          <a:bodyPr wrap="none">
            <a:spAutoFit/>
          </a:bodyPr>
          <a:lstStyle/>
          <a:p>
            <a:r>
              <a:rPr lang="en-US" sz="2400" dirty="0">
                <a:solidFill>
                  <a:schemeClr val="bg2">
                    <a:lumMod val="50000"/>
                  </a:schemeClr>
                </a:solidFill>
                <a:latin typeface="Roboto" panose="02000000000000000000" pitchFamily="2" charset="0"/>
                <a:ea typeface="Roboto" panose="02000000000000000000" pitchFamily="2" charset="0"/>
              </a:rPr>
              <a:t>Geospatial</a:t>
            </a:r>
            <a:endParaRPr lang="en-US" sz="2400" dirty="0">
              <a:solidFill>
                <a:schemeClr val="bg2">
                  <a:lumMod val="50000"/>
                </a:schemeClr>
              </a:solidFill>
            </a:endParaRPr>
          </a:p>
        </p:txBody>
      </p:sp>
      <p:sp>
        <p:nvSpPr>
          <p:cNvPr id="28" name="Hexagon 27">
            <a:extLst>
              <a:ext uri="{FF2B5EF4-FFF2-40B4-BE49-F238E27FC236}">
                <a16:creationId xmlns:a16="http://schemas.microsoft.com/office/drawing/2014/main" id="{1908F2C1-3CF3-4AED-9286-4C4527A79F13}"/>
              </a:ext>
            </a:extLst>
          </p:cNvPr>
          <p:cNvSpPr>
            <a:spLocks noChangeAspect="1"/>
          </p:cNvSpPr>
          <p:nvPr/>
        </p:nvSpPr>
        <p:spPr>
          <a:xfrm rot="5400000">
            <a:off x="3565278" y="1572524"/>
            <a:ext cx="1747919" cy="1540737"/>
          </a:xfrm>
          <a:prstGeom prst="hexagon">
            <a:avLst/>
          </a:prstGeom>
          <a:no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DE7FA480-F7FB-466E-BC14-9E75CBADF775}"/>
              </a:ext>
            </a:extLst>
          </p:cNvPr>
          <p:cNvSpPr>
            <a:spLocks noChangeAspect="1"/>
          </p:cNvSpPr>
          <p:nvPr/>
        </p:nvSpPr>
        <p:spPr>
          <a:xfrm rot="5400000">
            <a:off x="4941859" y="1424344"/>
            <a:ext cx="1141095" cy="1005840"/>
          </a:xfrm>
          <a:prstGeom prst="hexagon">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109DC75-E126-4F99-B4BC-36DAF958E8CA}"/>
              </a:ext>
            </a:extLst>
          </p:cNvPr>
          <p:cNvSpPr/>
          <p:nvPr/>
        </p:nvSpPr>
        <p:spPr>
          <a:xfrm>
            <a:off x="8704754" y="6006912"/>
            <a:ext cx="2699778" cy="461665"/>
          </a:xfrm>
          <a:prstGeom prst="rect">
            <a:avLst/>
          </a:prstGeom>
        </p:spPr>
        <p:txBody>
          <a:bodyPr wrap="none">
            <a:spAutoFit/>
          </a:bodyPr>
          <a:lstStyle/>
          <a:p>
            <a:pPr>
              <a:buSzPct val="110000"/>
            </a:pPr>
            <a:r>
              <a:rPr lang="en-US" sz="2400" dirty="0">
                <a:solidFill>
                  <a:schemeClr val="tx1">
                    <a:lumMod val="50000"/>
                    <a:lumOff val="50000"/>
                  </a:schemeClr>
                </a:solidFill>
                <a:latin typeface="Roboto" panose="02000000000000000000"/>
                <a:cs typeface="Arial" panose="020B0604020202020204" pitchFamily="34" charset="0"/>
              </a:rPr>
              <a:t>Programme SALB </a:t>
            </a:r>
          </a:p>
        </p:txBody>
      </p:sp>
      <p:pic>
        <p:nvPicPr>
          <p:cNvPr id="32" name="Picture 31" descr="A picture containing clipart&#10;&#10;Description automatically generated">
            <a:extLst>
              <a:ext uri="{FF2B5EF4-FFF2-40B4-BE49-F238E27FC236}">
                <a16:creationId xmlns:a16="http://schemas.microsoft.com/office/drawing/2014/main" id="{7D68B872-34FA-4F5C-88C2-4FEE961092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79849" y="5874781"/>
            <a:ext cx="731520" cy="731520"/>
          </a:xfrm>
          <a:prstGeom prst="rect">
            <a:avLst/>
          </a:prstGeom>
        </p:spPr>
      </p:pic>
    </p:spTree>
    <p:extLst>
      <p:ext uri="{BB962C8B-B14F-4D97-AF65-F5344CB8AC3E}">
        <p14:creationId xmlns:p14="http://schemas.microsoft.com/office/powerpoint/2010/main" val="273034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A5A56C-CFF6-4BFD-9E52-D0F440E09D6F}"/>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52AB9BD4-EDD3-4AC6-B6D6-2D24773D3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9" name="TextBox 8">
            <a:extLst>
              <a:ext uri="{FF2B5EF4-FFF2-40B4-BE49-F238E27FC236}">
                <a16:creationId xmlns:a16="http://schemas.microsoft.com/office/drawing/2014/main" id="{F4D599EB-1FBA-4D78-819D-3C3EAE4256D1}"/>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7FFCF79-D539-4139-9743-5EB4C78FA880}"/>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1" name="Rectangle 10">
            <a:extLst>
              <a:ext uri="{FF2B5EF4-FFF2-40B4-BE49-F238E27FC236}">
                <a16:creationId xmlns:a16="http://schemas.microsoft.com/office/drawing/2014/main" id="{DB722194-3857-425D-B4CC-DC2E920FFCEF}"/>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A19FA045-B092-44A8-81A5-5CB717027971}"/>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13" name="Title 3">
            <a:extLst>
              <a:ext uri="{FF2B5EF4-FFF2-40B4-BE49-F238E27FC236}">
                <a16:creationId xmlns:a16="http://schemas.microsoft.com/office/drawing/2014/main" id="{030DA22D-B29F-4B1E-89E2-CBF55CB1C73B}"/>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Demonstration case</a:t>
            </a:r>
          </a:p>
        </p:txBody>
      </p:sp>
      <p:sp>
        <p:nvSpPr>
          <p:cNvPr id="15" name="TextBox 14">
            <a:extLst>
              <a:ext uri="{FF2B5EF4-FFF2-40B4-BE49-F238E27FC236}">
                <a16:creationId xmlns:a16="http://schemas.microsoft.com/office/drawing/2014/main" id="{3CCB5DB7-9E4C-4555-8704-C7CA49927E16}"/>
              </a:ext>
            </a:extLst>
          </p:cNvPr>
          <p:cNvSpPr txBox="1"/>
          <p:nvPr/>
        </p:nvSpPr>
        <p:spPr>
          <a:xfrm>
            <a:off x="1615059" y="1710029"/>
            <a:ext cx="3659976"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Subnational data: Madagascar</a:t>
            </a:r>
            <a:endParaRPr lang="en-US" sz="2000" b="0" dirty="0">
              <a:solidFill>
                <a:schemeClr val="bg2"/>
              </a:solidFill>
              <a:latin typeface="Roboto"/>
              <a:cs typeface="Arial" panose="020B0604020202020204" pitchFamily="34" charset="0"/>
            </a:endParaRPr>
          </a:p>
        </p:txBody>
      </p:sp>
      <p:pic>
        <p:nvPicPr>
          <p:cNvPr id="16" name="Picture 15" descr="A picture containing clipart&#10;&#10;Description automatically generated">
            <a:extLst>
              <a:ext uri="{FF2B5EF4-FFF2-40B4-BE49-F238E27FC236}">
                <a16:creationId xmlns:a16="http://schemas.microsoft.com/office/drawing/2014/main" id="{F721ECCF-573C-4180-889E-B25B57FBD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81" y="1270069"/>
            <a:ext cx="1280031" cy="1280031"/>
          </a:xfrm>
          <a:prstGeom prst="rect">
            <a:avLst/>
          </a:prstGeom>
        </p:spPr>
      </p:pic>
      <p:sp>
        <p:nvSpPr>
          <p:cNvPr id="17" name="TextBox 16">
            <a:extLst>
              <a:ext uri="{FF2B5EF4-FFF2-40B4-BE49-F238E27FC236}">
                <a16:creationId xmlns:a16="http://schemas.microsoft.com/office/drawing/2014/main" id="{F2587410-8439-4FE5-8089-6297E238380F}"/>
              </a:ext>
            </a:extLst>
          </p:cNvPr>
          <p:cNvSpPr txBox="1"/>
          <p:nvPr/>
        </p:nvSpPr>
        <p:spPr>
          <a:xfrm>
            <a:off x="1615059" y="2883652"/>
            <a:ext cx="4009431" cy="1015663"/>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Agency impact assessment on </a:t>
            </a:r>
          </a:p>
          <a:p>
            <a:pPr algn="l"/>
            <a:r>
              <a:rPr lang="en-US" sz="2000" dirty="0">
                <a:solidFill>
                  <a:schemeClr val="bg2">
                    <a:lumMod val="25000"/>
                  </a:schemeClr>
                </a:solidFill>
                <a:latin typeface="Roboto"/>
                <a:cs typeface="Arial" panose="020B0604020202020204" pitchFamily="34" charset="0"/>
              </a:rPr>
              <a:t>Tropical cyclones with Ministry of</a:t>
            </a:r>
          </a:p>
          <a:p>
            <a:pPr algn="l"/>
            <a:r>
              <a:rPr lang="en-US" sz="2000" b="0" dirty="0">
                <a:solidFill>
                  <a:schemeClr val="bg2">
                    <a:lumMod val="25000"/>
                  </a:schemeClr>
                </a:solidFill>
                <a:latin typeface="Roboto"/>
                <a:cs typeface="Arial" panose="020B0604020202020204" pitchFamily="34" charset="0"/>
              </a:rPr>
              <a:t>Agriculture</a:t>
            </a:r>
            <a:endParaRPr lang="en-US" sz="2000" b="0" dirty="0">
              <a:solidFill>
                <a:schemeClr val="bg2"/>
              </a:solidFill>
              <a:latin typeface="Roboto"/>
              <a:cs typeface="Arial" panose="020B0604020202020204" pitchFamily="34" charset="0"/>
            </a:endParaRPr>
          </a:p>
        </p:txBody>
      </p:sp>
      <p:sp>
        <p:nvSpPr>
          <p:cNvPr id="18" name="TextBox 17">
            <a:extLst>
              <a:ext uri="{FF2B5EF4-FFF2-40B4-BE49-F238E27FC236}">
                <a16:creationId xmlns:a16="http://schemas.microsoft.com/office/drawing/2014/main" id="{8FF081D9-E01E-4640-8F7D-40C63331FE0D}"/>
              </a:ext>
            </a:extLst>
          </p:cNvPr>
          <p:cNvSpPr txBox="1"/>
          <p:nvPr/>
        </p:nvSpPr>
        <p:spPr>
          <a:xfrm>
            <a:off x="1707907" y="4341103"/>
            <a:ext cx="2114681" cy="707886"/>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Zero Hunger &amp;</a:t>
            </a:r>
          </a:p>
          <a:p>
            <a:pPr algn="l"/>
            <a:r>
              <a:rPr lang="en-US" sz="2000" dirty="0">
                <a:solidFill>
                  <a:schemeClr val="bg2">
                    <a:lumMod val="25000"/>
                  </a:schemeClr>
                </a:solidFill>
                <a:latin typeface="Roboto"/>
                <a:cs typeface="Arial" panose="020B0604020202020204" pitchFamily="34" charset="0"/>
              </a:rPr>
              <a:t>    Climate Action</a:t>
            </a:r>
            <a:endParaRPr lang="en-US" sz="2000" b="0" dirty="0">
              <a:solidFill>
                <a:schemeClr val="bg2"/>
              </a:solidFill>
              <a:latin typeface="Roboto"/>
              <a:cs typeface="Arial" panose="020B0604020202020204" pitchFamily="34" charset="0"/>
            </a:endParaRPr>
          </a:p>
        </p:txBody>
      </p:sp>
      <p:sp>
        <p:nvSpPr>
          <p:cNvPr id="19" name="Right Brace 18">
            <a:extLst>
              <a:ext uri="{FF2B5EF4-FFF2-40B4-BE49-F238E27FC236}">
                <a16:creationId xmlns:a16="http://schemas.microsoft.com/office/drawing/2014/main" id="{7024E1CD-9EC3-4A50-AD5D-7C8DB70EC71A}"/>
              </a:ext>
            </a:extLst>
          </p:cNvPr>
          <p:cNvSpPr/>
          <p:nvPr/>
        </p:nvSpPr>
        <p:spPr>
          <a:xfrm>
            <a:off x="5472829" y="1623330"/>
            <a:ext cx="859428" cy="3696839"/>
          </a:xfrm>
          <a:prstGeom prst="rightBrace">
            <a:avLst>
              <a:gd name="adj1" fmla="val 27188"/>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4" name="Picture 113">
            <a:extLst>
              <a:ext uri="{FF2B5EF4-FFF2-40B4-BE49-F238E27FC236}">
                <a16:creationId xmlns:a16="http://schemas.microsoft.com/office/drawing/2014/main" id="{D97122E4-639F-461A-904F-2CBAACEF7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9" y="4173036"/>
            <a:ext cx="751208" cy="751208"/>
          </a:xfrm>
          <a:prstGeom prst="rect">
            <a:avLst/>
          </a:prstGeom>
          <a:ln w="38100">
            <a:solidFill>
              <a:schemeClr val="bg1"/>
            </a:solidFill>
          </a:ln>
        </p:spPr>
      </p:pic>
      <p:pic>
        <p:nvPicPr>
          <p:cNvPr id="14" name="Picture 13" descr="A close up of a logo&#10;&#10;Description automatically generated">
            <a:extLst>
              <a:ext uri="{FF2B5EF4-FFF2-40B4-BE49-F238E27FC236}">
                <a16:creationId xmlns:a16="http://schemas.microsoft.com/office/drawing/2014/main" id="{10D0269A-F5CC-4CA1-90EC-958E53C39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39" y="4654828"/>
            <a:ext cx="788322" cy="788322"/>
          </a:xfrm>
          <a:prstGeom prst="rect">
            <a:avLst/>
          </a:prstGeom>
          <a:ln w="38100">
            <a:solidFill>
              <a:schemeClr val="bg1"/>
            </a:solidFill>
          </a:ln>
        </p:spPr>
      </p:pic>
      <p:grpSp>
        <p:nvGrpSpPr>
          <p:cNvPr id="2" name="Group 1">
            <a:extLst>
              <a:ext uri="{FF2B5EF4-FFF2-40B4-BE49-F238E27FC236}">
                <a16:creationId xmlns:a16="http://schemas.microsoft.com/office/drawing/2014/main" id="{7479C6E9-A1AA-4F03-B01F-1D64CEE03C9A}"/>
              </a:ext>
            </a:extLst>
          </p:cNvPr>
          <p:cNvGrpSpPr/>
          <p:nvPr/>
        </p:nvGrpSpPr>
        <p:grpSpPr>
          <a:xfrm>
            <a:off x="306049" y="2902433"/>
            <a:ext cx="1157982" cy="957010"/>
            <a:chOff x="242456" y="4320568"/>
            <a:chExt cx="1157982" cy="957010"/>
          </a:xfrm>
        </p:grpSpPr>
        <p:sp>
          <p:nvSpPr>
            <p:cNvPr id="115" name="Hexagon 114">
              <a:extLst>
                <a:ext uri="{FF2B5EF4-FFF2-40B4-BE49-F238E27FC236}">
                  <a16:creationId xmlns:a16="http://schemas.microsoft.com/office/drawing/2014/main" id="{8C6F514E-E997-450E-B72B-8F3D769EF7F7}"/>
                </a:ext>
              </a:extLst>
            </p:cNvPr>
            <p:cNvSpPr/>
            <p:nvPr/>
          </p:nvSpPr>
          <p:spPr>
            <a:xfrm>
              <a:off x="242456" y="4320568"/>
              <a:ext cx="1157982" cy="957010"/>
            </a:xfrm>
            <a:prstGeom prst="hexagon">
              <a:avLst/>
            </a:prstGeom>
            <a:solidFill>
              <a:srgbClr val="33A3DC"/>
            </a:solidFill>
            <a:ln w="4845" cap="flat">
              <a:noFill/>
              <a:prstDash val="solid"/>
              <a:miter/>
            </a:ln>
          </p:spPr>
          <p:txBody>
            <a:bodyPr rtlCol="0" anchor="ctr"/>
            <a:lstStyle/>
            <a:p>
              <a:endParaRPr lang="en-US"/>
            </a:p>
          </p:txBody>
        </p:sp>
        <p:pic>
          <p:nvPicPr>
            <p:cNvPr id="3" name="Graphic 2">
              <a:extLst>
                <a:ext uri="{FF2B5EF4-FFF2-40B4-BE49-F238E27FC236}">
                  <a16:creationId xmlns:a16="http://schemas.microsoft.com/office/drawing/2014/main" id="{5BC06712-282B-4B44-92B4-30A3A6716F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85" y="4432485"/>
              <a:ext cx="704792" cy="714582"/>
            </a:xfrm>
            <a:prstGeom prst="rect">
              <a:avLst/>
            </a:prstGeom>
          </p:spPr>
        </p:pic>
      </p:grpSp>
      <p:pic>
        <p:nvPicPr>
          <p:cNvPr id="5" name="Picture 4">
            <a:extLst>
              <a:ext uri="{FF2B5EF4-FFF2-40B4-BE49-F238E27FC236}">
                <a16:creationId xmlns:a16="http://schemas.microsoft.com/office/drawing/2014/main" id="{A2BE118F-8CF0-48D6-8739-5366D5C2571E}"/>
              </a:ext>
            </a:extLst>
          </p:cNvPr>
          <p:cNvPicPr>
            <a:picLocks noChangeAspect="1"/>
          </p:cNvPicPr>
          <p:nvPr/>
        </p:nvPicPr>
        <p:blipFill>
          <a:blip r:embed="rId8"/>
          <a:stretch>
            <a:fillRect/>
          </a:stretch>
        </p:blipFill>
        <p:spPr>
          <a:xfrm>
            <a:off x="7062276" y="1598274"/>
            <a:ext cx="4240369" cy="2155946"/>
          </a:xfrm>
          <a:prstGeom prst="rect">
            <a:avLst/>
          </a:prstGeom>
        </p:spPr>
      </p:pic>
      <p:pic>
        <p:nvPicPr>
          <p:cNvPr id="118" name="Picture 117">
            <a:extLst>
              <a:ext uri="{FF2B5EF4-FFF2-40B4-BE49-F238E27FC236}">
                <a16:creationId xmlns:a16="http://schemas.microsoft.com/office/drawing/2014/main" id="{74F69421-362D-4AFC-AD4D-2EBA1CDE05FB}"/>
              </a:ext>
            </a:extLst>
          </p:cNvPr>
          <p:cNvPicPr>
            <a:picLocks noChangeAspect="1"/>
          </p:cNvPicPr>
          <p:nvPr/>
        </p:nvPicPr>
        <p:blipFill>
          <a:blip r:embed="rId9"/>
          <a:stretch>
            <a:fillRect/>
          </a:stretch>
        </p:blipFill>
        <p:spPr>
          <a:xfrm>
            <a:off x="7049424" y="2499380"/>
            <a:ext cx="4253222" cy="3371864"/>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C4BA2416-F3DE-4CDC-BA63-A59AFBC70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294" y="2550101"/>
            <a:ext cx="116900" cy="116900"/>
          </a:xfrm>
          <a:prstGeom prst="rect">
            <a:avLst/>
          </a:prstGeom>
          <a:ln w="38100">
            <a:solidFill>
              <a:schemeClr val="bg1"/>
            </a:solidFill>
          </a:ln>
        </p:spPr>
      </p:pic>
      <p:sp>
        <p:nvSpPr>
          <p:cNvPr id="122" name="TextBox 121">
            <a:extLst>
              <a:ext uri="{FF2B5EF4-FFF2-40B4-BE49-F238E27FC236}">
                <a16:creationId xmlns:a16="http://schemas.microsoft.com/office/drawing/2014/main" id="{588EE062-B8C9-4D32-A0FD-C28C3C48EAC4}"/>
              </a:ext>
            </a:extLst>
          </p:cNvPr>
          <p:cNvSpPr txBox="1"/>
          <p:nvPr/>
        </p:nvSpPr>
        <p:spPr>
          <a:xfrm>
            <a:off x="7180011" y="1172804"/>
            <a:ext cx="3894015" cy="400110"/>
          </a:xfrm>
          <a:prstGeom prst="rect">
            <a:avLst/>
          </a:prstGeom>
          <a:noFill/>
        </p:spPr>
        <p:txBody>
          <a:bodyPr wrap="none" rtlCol="0">
            <a:spAutoFit/>
          </a:bodyPr>
          <a:lstStyle/>
          <a:p>
            <a:r>
              <a:rPr lang="en-US" sz="2000" dirty="0">
                <a:solidFill>
                  <a:schemeClr val="bg2">
                    <a:lumMod val="25000"/>
                  </a:schemeClr>
                </a:solidFill>
                <a:latin typeface="Roboto"/>
                <a:cs typeface="Arial" panose="020B0604020202020204" pitchFamily="34" charset="0"/>
              </a:rPr>
              <a:t>Population exposure to cyclones</a:t>
            </a:r>
            <a:endParaRPr lang="en-US" sz="2000" b="1" dirty="0">
              <a:solidFill>
                <a:schemeClr val="bg2"/>
              </a:solidFill>
              <a:latin typeface="Roboto"/>
              <a:cs typeface="Arial" panose="020B0604020202020204" pitchFamily="34" charset="0"/>
            </a:endParaRPr>
          </a:p>
        </p:txBody>
      </p:sp>
    </p:spTree>
    <p:extLst>
      <p:ext uri="{BB962C8B-B14F-4D97-AF65-F5344CB8AC3E}">
        <p14:creationId xmlns:p14="http://schemas.microsoft.com/office/powerpoint/2010/main" val="70205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A5A56C-CFF6-4BFD-9E52-D0F440E09D6F}"/>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52AB9BD4-EDD3-4AC6-B6D6-2D24773D3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9" name="TextBox 8">
            <a:extLst>
              <a:ext uri="{FF2B5EF4-FFF2-40B4-BE49-F238E27FC236}">
                <a16:creationId xmlns:a16="http://schemas.microsoft.com/office/drawing/2014/main" id="{F4D599EB-1FBA-4D78-819D-3C3EAE4256D1}"/>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7FFCF79-D539-4139-9743-5EB4C78FA880}"/>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1" name="Rectangle 10">
            <a:extLst>
              <a:ext uri="{FF2B5EF4-FFF2-40B4-BE49-F238E27FC236}">
                <a16:creationId xmlns:a16="http://schemas.microsoft.com/office/drawing/2014/main" id="{DB722194-3857-425D-B4CC-DC2E920FFCEF}"/>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A19FA045-B092-44A8-81A5-5CB717027971}"/>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13" name="Title 3">
            <a:extLst>
              <a:ext uri="{FF2B5EF4-FFF2-40B4-BE49-F238E27FC236}">
                <a16:creationId xmlns:a16="http://schemas.microsoft.com/office/drawing/2014/main" id="{030DA22D-B29F-4B1E-89E2-CBF55CB1C73B}"/>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Demonstration case</a:t>
            </a:r>
          </a:p>
        </p:txBody>
      </p:sp>
      <p:sp>
        <p:nvSpPr>
          <p:cNvPr id="15" name="TextBox 14">
            <a:extLst>
              <a:ext uri="{FF2B5EF4-FFF2-40B4-BE49-F238E27FC236}">
                <a16:creationId xmlns:a16="http://schemas.microsoft.com/office/drawing/2014/main" id="{E9A17558-4576-4EF4-8460-100F9143628E}"/>
              </a:ext>
            </a:extLst>
          </p:cNvPr>
          <p:cNvSpPr txBox="1"/>
          <p:nvPr/>
        </p:nvSpPr>
        <p:spPr>
          <a:xfrm>
            <a:off x="1615059" y="1710029"/>
            <a:ext cx="4017446"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Subnational data: Benin and Togo</a:t>
            </a:r>
            <a:endParaRPr lang="en-US" sz="2000" b="0" dirty="0">
              <a:solidFill>
                <a:schemeClr val="bg2"/>
              </a:solidFill>
              <a:latin typeface="Roboto"/>
              <a:cs typeface="Arial" panose="020B0604020202020204" pitchFamily="34" charset="0"/>
            </a:endParaRPr>
          </a:p>
        </p:txBody>
      </p:sp>
      <p:pic>
        <p:nvPicPr>
          <p:cNvPr id="16" name="Picture 15" descr="A picture containing clipart&#10;&#10;Description automatically generated">
            <a:extLst>
              <a:ext uri="{FF2B5EF4-FFF2-40B4-BE49-F238E27FC236}">
                <a16:creationId xmlns:a16="http://schemas.microsoft.com/office/drawing/2014/main" id="{BD413DA2-6361-4CF4-BFFB-730695922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2" y="1274734"/>
            <a:ext cx="1280031" cy="1280031"/>
          </a:xfrm>
          <a:prstGeom prst="rect">
            <a:avLst/>
          </a:prstGeom>
        </p:spPr>
      </p:pic>
      <p:sp>
        <p:nvSpPr>
          <p:cNvPr id="17" name="TextBox 16">
            <a:extLst>
              <a:ext uri="{FF2B5EF4-FFF2-40B4-BE49-F238E27FC236}">
                <a16:creationId xmlns:a16="http://schemas.microsoft.com/office/drawing/2014/main" id="{9F6DAD62-BAC9-4148-8652-50ABADFE76B8}"/>
              </a:ext>
            </a:extLst>
          </p:cNvPr>
          <p:cNvSpPr txBox="1"/>
          <p:nvPr/>
        </p:nvSpPr>
        <p:spPr>
          <a:xfrm>
            <a:off x="1615059" y="2937028"/>
            <a:ext cx="3809056" cy="707886"/>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Analysis of school calendar and</a:t>
            </a:r>
          </a:p>
          <a:p>
            <a:pPr algn="l"/>
            <a:r>
              <a:rPr lang="en-US" sz="2000" dirty="0">
                <a:solidFill>
                  <a:schemeClr val="bg2">
                    <a:lumMod val="25000"/>
                  </a:schemeClr>
                </a:solidFill>
                <a:latin typeface="Roboto"/>
                <a:cs typeface="Arial" panose="020B0604020202020204" pitchFamily="34" charset="0"/>
              </a:rPr>
              <a:t>Climate</a:t>
            </a:r>
            <a:endParaRPr lang="en-US" sz="2000" b="0" dirty="0">
              <a:solidFill>
                <a:schemeClr val="bg2"/>
              </a:solidFill>
              <a:latin typeface="Roboto"/>
              <a:cs typeface="Arial" panose="020B0604020202020204" pitchFamily="34" charset="0"/>
            </a:endParaRPr>
          </a:p>
        </p:txBody>
      </p:sp>
      <p:sp>
        <p:nvSpPr>
          <p:cNvPr id="18" name="TextBox 17">
            <a:extLst>
              <a:ext uri="{FF2B5EF4-FFF2-40B4-BE49-F238E27FC236}">
                <a16:creationId xmlns:a16="http://schemas.microsoft.com/office/drawing/2014/main" id="{F9957067-2388-4DE1-BFDB-68FAA6DB8B7A}"/>
              </a:ext>
            </a:extLst>
          </p:cNvPr>
          <p:cNvSpPr txBox="1"/>
          <p:nvPr/>
        </p:nvSpPr>
        <p:spPr>
          <a:xfrm>
            <a:off x="1615059" y="4572126"/>
            <a:ext cx="4381328"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Agency modeling on school calendar</a:t>
            </a:r>
            <a:endParaRPr lang="en-US" sz="2000" b="0" dirty="0">
              <a:solidFill>
                <a:schemeClr val="bg2"/>
              </a:solidFill>
              <a:latin typeface="Roboto"/>
              <a:cs typeface="Arial" panose="020B0604020202020204" pitchFamily="34" charset="0"/>
            </a:endParaRPr>
          </a:p>
        </p:txBody>
      </p:sp>
      <p:sp>
        <p:nvSpPr>
          <p:cNvPr id="19" name="Right Brace 18">
            <a:extLst>
              <a:ext uri="{FF2B5EF4-FFF2-40B4-BE49-F238E27FC236}">
                <a16:creationId xmlns:a16="http://schemas.microsoft.com/office/drawing/2014/main" id="{BE64FC3A-12F6-4A30-A0D5-AEB384847A74}"/>
              </a:ext>
            </a:extLst>
          </p:cNvPr>
          <p:cNvSpPr/>
          <p:nvPr/>
        </p:nvSpPr>
        <p:spPr>
          <a:xfrm>
            <a:off x="5472829" y="1623330"/>
            <a:ext cx="859428" cy="3696839"/>
          </a:xfrm>
          <a:prstGeom prst="rightBrace">
            <a:avLst>
              <a:gd name="adj1" fmla="val 27188"/>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5" name="Picture 114" descr="Diagram, map&#10;&#10;Description automatically generated">
            <a:extLst>
              <a:ext uri="{FF2B5EF4-FFF2-40B4-BE49-F238E27FC236}">
                <a16:creationId xmlns:a16="http://schemas.microsoft.com/office/drawing/2014/main" id="{21EBDF6E-3D8B-40BE-8766-A69CEF6FBC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2866" y="1642082"/>
            <a:ext cx="3815468" cy="3815468"/>
          </a:xfrm>
          <a:prstGeom prst="rect">
            <a:avLst/>
          </a:prstGeom>
          <a:noFill/>
          <a:ln>
            <a:noFill/>
          </a:ln>
        </p:spPr>
      </p:pic>
      <p:sp>
        <p:nvSpPr>
          <p:cNvPr id="119" name="TextBox 118">
            <a:extLst>
              <a:ext uri="{FF2B5EF4-FFF2-40B4-BE49-F238E27FC236}">
                <a16:creationId xmlns:a16="http://schemas.microsoft.com/office/drawing/2014/main" id="{19A90D15-6EC8-448F-8A7E-E6255646D2E1}"/>
              </a:ext>
            </a:extLst>
          </p:cNvPr>
          <p:cNvSpPr txBox="1"/>
          <p:nvPr/>
        </p:nvSpPr>
        <p:spPr>
          <a:xfrm>
            <a:off x="6964290" y="1249555"/>
            <a:ext cx="4225837" cy="400110"/>
          </a:xfrm>
          <a:prstGeom prst="rect">
            <a:avLst/>
          </a:prstGeom>
          <a:noFill/>
        </p:spPr>
        <p:txBody>
          <a:bodyPr wrap="none" rtlCol="0">
            <a:spAutoFit/>
          </a:bodyPr>
          <a:lstStyle/>
          <a:p>
            <a:r>
              <a:rPr lang="en-US" sz="2000" dirty="0">
                <a:solidFill>
                  <a:schemeClr val="bg2">
                    <a:lumMod val="25000"/>
                  </a:schemeClr>
                </a:solidFill>
                <a:latin typeface="Roboto"/>
                <a:cs typeface="Arial" panose="020B0604020202020204" pitchFamily="34" charset="0"/>
              </a:rPr>
              <a:t>Precipitation by month (1958-2020)</a:t>
            </a:r>
            <a:endParaRPr lang="en-US" sz="2000" b="1" dirty="0">
              <a:solidFill>
                <a:schemeClr val="bg2"/>
              </a:solidFill>
              <a:latin typeface="Roboto"/>
              <a:cs typeface="Arial" panose="020B0604020202020204" pitchFamily="34" charset="0"/>
            </a:endParaRPr>
          </a:p>
        </p:txBody>
      </p:sp>
      <p:grpSp>
        <p:nvGrpSpPr>
          <p:cNvPr id="20" name="Group 19">
            <a:extLst>
              <a:ext uri="{FF2B5EF4-FFF2-40B4-BE49-F238E27FC236}">
                <a16:creationId xmlns:a16="http://schemas.microsoft.com/office/drawing/2014/main" id="{CDF2340D-B605-45B5-90DC-C72021D1ED4F}"/>
              </a:ext>
            </a:extLst>
          </p:cNvPr>
          <p:cNvGrpSpPr/>
          <p:nvPr/>
        </p:nvGrpSpPr>
        <p:grpSpPr>
          <a:xfrm>
            <a:off x="315051" y="2821796"/>
            <a:ext cx="1157982" cy="957011"/>
            <a:chOff x="614730" y="2895884"/>
            <a:chExt cx="1157982" cy="957011"/>
          </a:xfrm>
        </p:grpSpPr>
        <p:sp>
          <p:nvSpPr>
            <p:cNvPr id="21" name="Hexagon 20">
              <a:extLst>
                <a:ext uri="{FF2B5EF4-FFF2-40B4-BE49-F238E27FC236}">
                  <a16:creationId xmlns:a16="http://schemas.microsoft.com/office/drawing/2014/main" id="{5868E897-EB27-BF4E-B55C-5F0BDD122465}"/>
                </a:ext>
              </a:extLst>
            </p:cNvPr>
            <p:cNvSpPr/>
            <p:nvPr/>
          </p:nvSpPr>
          <p:spPr>
            <a:xfrm>
              <a:off x="614730" y="2895884"/>
              <a:ext cx="1157982" cy="957011"/>
            </a:xfrm>
            <a:prstGeom prst="hexagon">
              <a:avLst/>
            </a:prstGeom>
            <a:solidFill>
              <a:srgbClr val="33A3DC"/>
            </a:solidFill>
            <a:ln w="484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2" name="Graphic 33">
              <a:extLst>
                <a:ext uri="{FF2B5EF4-FFF2-40B4-BE49-F238E27FC236}">
                  <a16:creationId xmlns:a16="http://schemas.microsoft.com/office/drawing/2014/main" id="{43B8A188-0B56-AD48-B0A1-8509ED12A56E}"/>
                </a:ext>
              </a:extLst>
            </p:cNvPr>
            <p:cNvPicPr>
              <a:picLocks noChangeAspect="1"/>
            </p:cNvPicPr>
            <p:nvPr/>
          </p:nvPicPr>
          <p:blipFill>
            <a:blip r:embed="rId5" cstate="print">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057" y="3068077"/>
              <a:ext cx="761326" cy="565341"/>
            </a:xfrm>
            <a:prstGeom prst="rect">
              <a:avLst/>
            </a:prstGeom>
          </p:spPr>
        </p:pic>
      </p:grpSp>
      <p:pic>
        <p:nvPicPr>
          <p:cNvPr id="23" name="Picture 22">
            <a:extLst>
              <a:ext uri="{FF2B5EF4-FFF2-40B4-BE49-F238E27FC236}">
                <a16:creationId xmlns:a16="http://schemas.microsoft.com/office/drawing/2014/main" id="{8E9BA4D2-07AB-4F60-A60A-4978B621551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1131" y="4280422"/>
            <a:ext cx="1105822" cy="1105822"/>
          </a:xfrm>
          <a:prstGeom prst="rect">
            <a:avLst/>
          </a:prstGeom>
          <a:ln w="38100">
            <a:solidFill>
              <a:schemeClr val="bg1"/>
            </a:solidFill>
          </a:ln>
        </p:spPr>
      </p:pic>
    </p:spTree>
    <p:extLst>
      <p:ext uri="{BB962C8B-B14F-4D97-AF65-F5344CB8AC3E}">
        <p14:creationId xmlns:p14="http://schemas.microsoft.com/office/powerpoint/2010/main" val="8178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9C055D91-4F15-45C5-A757-739F45E21413}"/>
              </a:ext>
            </a:extLst>
          </p:cNvPr>
          <p:cNvPicPr>
            <a:picLocks noChangeAspect="1"/>
          </p:cNvPicPr>
          <p:nvPr/>
        </p:nvPicPr>
        <p:blipFill>
          <a:blip r:embed="rId2"/>
          <a:stretch>
            <a:fillRect/>
          </a:stretch>
        </p:blipFill>
        <p:spPr>
          <a:xfrm>
            <a:off x="6332257" y="1753072"/>
            <a:ext cx="5671494" cy="3216040"/>
          </a:xfrm>
          <a:prstGeom prst="rect">
            <a:avLst/>
          </a:prstGeom>
        </p:spPr>
      </p:pic>
      <p:cxnSp>
        <p:nvCxnSpPr>
          <p:cNvPr id="7" name="Straight Connector 6">
            <a:extLst>
              <a:ext uri="{FF2B5EF4-FFF2-40B4-BE49-F238E27FC236}">
                <a16:creationId xmlns:a16="http://schemas.microsoft.com/office/drawing/2014/main" id="{2AA5A56C-CFF6-4BFD-9E52-D0F440E09D6F}"/>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52AB9BD4-EDD3-4AC6-B6D6-2D24773D3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9" name="TextBox 8">
            <a:extLst>
              <a:ext uri="{FF2B5EF4-FFF2-40B4-BE49-F238E27FC236}">
                <a16:creationId xmlns:a16="http://schemas.microsoft.com/office/drawing/2014/main" id="{F4D599EB-1FBA-4D78-819D-3C3EAE4256D1}"/>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7FFCF79-D539-4139-9743-5EB4C78FA880}"/>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1" name="Rectangle 10">
            <a:extLst>
              <a:ext uri="{FF2B5EF4-FFF2-40B4-BE49-F238E27FC236}">
                <a16:creationId xmlns:a16="http://schemas.microsoft.com/office/drawing/2014/main" id="{DB722194-3857-425D-B4CC-DC2E920FFCEF}"/>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A19FA045-B092-44A8-81A5-5CB717027971}"/>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13" name="Title 3">
            <a:extLst>
              <a:ext uri="{FF2B5EF4-FFF2-40B4-BE49-F238E27FC236}">
                <a16:creationId xmlns:a16="http://schemas.microsoft.com/office/drawing/2014/main" id="{030DA22D-B29F-4B1E-89E2-CBF55CB1C73B}"/>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Demonstration case</a:t>
            </a:r>
          </a:p>
        </p:txBody>
      </p:sp>
      <p:sp>
        <p:nvSpPr>
          <p:cNvPr id="15" name="TextBox 14">
            <a:extLst>
              <a:ext uri="{FF2B5EF4-FFF2-40B4-BE49-F238E27FC236}">
                <a16:creationId xmlns:a16="http://schemas.microsoft.com/office/drawing/2014/main" id="{1E64470D-6EAF-44A1-9AA7-3F63A145B185}"/>
              </a:ext>
            </a:extLst>
          </p:cNvPr>
          <p:cNvSpPr txBox="1"/>
          <p:nvPr/>
        </p:nvSpPr>
        <p:spPr>
          <a:xfrm>
            <a:off x="1615059" y="1710029"/>
            <a:ext cx="3055645"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Subnational data: Malawi</a:t>
            </a:r>
            <a:endParaRPr lang="en-US" sz="2000" b="0" dirty="0">
              <a:solidFill>
                <a:schemeClr val="bg2"/>
              </a:solidFill>
              <a:latin typeface="Roboto"/>
              <a:cs typeface="Arial" panose="020B0604020202020204" pitchFamily="34" charset="0"/>
            </a:endParaRPr>
          </a:p>
        </p:txBody>
      </p:sp>
      <p:pic>
        <p:nvPicPr>
          <p:cNvPr id="16" name="Picture 15" descr="A picture containing clipart&#10;&#10;Description automatically generated">
            <a:extLst>
              <a:ext uri="{FF2B5EF4-FFF2-40B4-BE49-F238E27FC236}">
                <a16:creationId xmlns:a16="http://schemas.microsoft.com/office/drawing/2014/main" id="{9B89BDA4-F5F4-41A2-822C-A8D435E62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98" y="1274734"/>
            <a:ext cx="1280031" cy="1280031"/>
          </a:xfrm>
          <a:prstGeom prst="rect">
            <a:avLst/>
          </a:prstGeom>
        </p:spPr>
      </p:pic>
      <p:sp>
        <p:nvSpPr>
          <p:cNvPr id="17" name="TextBox 16">
            <a:extLst>
              <a:ext uri="{FF2B5EF4-FFF2-40B4-BE49-F238E27FC236}">
                <a16:creationId xmlns:a16="http://schemas.microsoft.com/office/drawing/2014/main" id="{AEAB3BE4-58C7-4850-8676-5797CBF3DA21}"/>
              </a:ext>
            </a:extLst>
          </p:cNvPr>
          <p:cNvSpPr txBox="1"/>
          <p:nvPr/>
        </p:nvSpPr>
        <p:spPr>
          <a:xfrm>
            <a:off x="1615059" y="3109466"/>
            <a:ext cx="3227165"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SDG topic: Gender Equality</a:t>
            </a:r>
            <a:endParaRPr lang="en-US" sz="2000" b="0" dirty="0">
              <a:solidFill>
                <a:schemeClr val="bg2"/>
              </a:solidFill>
              <a:latin typeface="Roboto"/>
              <a:cs typeface="Arial" panose="020B0604020202020204" pitchFamily="34" charset="0"/>
            </a:endParaRPr>
          </a:p>
        </p:txBody>
      </p:sp>
      <p:sp>
        <p:nvSpPr>
          <p:cNvPr id="18" name="TextBox 17">
            <a:extLst>
              <a:ext uri="{FF2B5EF4-FFF2-40B4-BE49-F238E27FC236}">
                <a16:creationId xmlns:a16="http://schemas.microsoft.com/office/drawing/2014/main" id="{5CF0300B-FCF6-4E22-9F46-15D143778EBD}"/>
              </a:ext>
            </a:extLst>
          </p:cNvPr>
          <p:cNvSpPr txBox="1"/>
          <p:nvPr/>
        </p:nvSpPr>
        <p:spPr>
          <a:xfrm>
            <a:off x="1615059" y="4572126"/>
            <a:ext cx="3998210" cy="707886"/>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Agency analysis on gender-based</a:t>
            </a:r>
          </a:p>
          <a:p>
            <a:pPr algn="l"/>
            <a:r>
              <a:rPr lang="en-US" sz="2000" b="0" dirty="0">
                <a:solidFill>
                  <a:schemeClr val="bg2">
                    <a:lumMod val="25000"/>
                  </a:schemeClr>
                </a:solidFill>
                <a:latin typeface="Roboto"/>
                <a:cs typeface="Arial" panose="020B0604020202020204" pitchFamily="34" charset="0"/>
              </a:rPr>
              <a:t>violence</a:t>
            </a:r>
            <a:endParaRPr lang="en-US" sz="2000" b="0" dirty="0">
              <a:solidFill>
                <a:schemeClr val="bg2"/>
              </a:solidFill>
              <a:latin typeface="Roboto"/>
              <a:cs typeface="Arial" panose="020B0604020202020204" pitchFamily="34" charset="0"/>
            </a:endParaRPr>
          </a:p>
        </p:txBody>
      </p:sp>
      <p:sp>
        <p:nvSpPr>
          <p:cNvPr id="19" name="Right Brace 18">
            <a:extLst>
              <a:ext uri="{FF2B5EF4-FFF2-40B4-BE49-F238E27FC236}">
                <a16:creationId xmlns:a16="http://schemas.microsoft.com/office/drawing/2014/main" id="{DD50649E-F046-4B21-A235-9B9BC466427F}"/>
              </a:ext>
            </a:extLst>
          </p:cNvPr>
          <p:cNvSpPr/>
          <p:nvPr/>
        </p:nvSpPr>
        <p:spPr>
          <a:xfrm>
            <a:off x="5472829" y="1623330"/>
            <a:ext cx="859428" cy="3696839"/>
          </a:xfrm>
          <a:prstGeom prst="rightBrace">
            <a:avLst>
              <a:gd name="adj1" fmla="val 27188"/>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0" name="Group 19">
            <a:extLst>
              <a:ext uri="{FF2B5EF4-FFF2-40B4-BE49-F238E27FC236}">
                <a16:creationId xmlns:a16="http://schemas.microsoft.com/office/drawing/2014/main" id="{E3E019A8-95AA-4524-ABBC-F6E0A06E9216}"/>
              </a:ext>
            </a:extLst>
          </p:cNvPr>
          <p:cNvGrpSpPr/>
          <p:nvPr/>
        </p:nvGrpSpPr>
        <p:grpSpPr>
          <a:xfrm>
            <a:off x="1347776" y="7919804"/>
            <a:ext cx="1157982" cy="957010"/>
            <a:chOff x="761167" y="4804924"/>
            <a:chExt cx="1273780" cy="1052711"/>
          </a:xfrm>
        </p:grpSpPr>
        <p:grpSp>
          <p:nvGrpSpPr>
            <p:cNvPr id="21" name="Graphic 37">
              <a:extLst>
                <a:ext uri="{FF2B5EF4-FFF2-40B4-BE49-F238E27FC236}">
                  <a16:creationId xmlns:a16="http://schemas.microsoft.com/office/drawing/2014/main" id="{F2795D3E-2023-4960-AA84-9B6FAA9265B7}"/>
                </a:ext>
              </a:extLst>
            </p:cNvPr>
            <p:cNvGrpSpPr/>
            <p:nvPr/>
          </p:nvGrpSpPr>
          <p:grpSpPr>
            <a:xfrm>
              <a:off x="761167" y="4804924"/>
              <a:ext cx="1273780" cy="1052711"/>
              <a:chOff x="761167" y="4804924"/>
              <a:chExt cx="1273780" cy="1052711"/>
            </a:xfrm>
          </p:grpSpPr>
          <p:sp>
            <p:nvSpPr>
              <p:cNvPr id="23" name="Hexagon 22">
                <a:extLst>
                  <a:ext uri="{FF2B5EF4-FFF2-40B4-BE49-F238E27FC236}">
                    <a16:creationId xmlns:a16="http://schemas.microsoft.com/office/drawing/2014/main" id="{E446F25E-9787-4FC5-8071-203EB3CAF802}"/>
                  </a:ext>
                </a:extLst>
              </p:cNvPr>
              <p:cNvSpPr/>
              <p:nvPr/>
            </p:nvSpPr>
            <p:spPr>
              <a:xfrm>
                <a:off x="761167" y="4804924"/>
                <a:ext cx="1273780" cy="1052711"/>
              </a:xfrm>
              <a:prstGeom prst="hexagon">
                <a:avLst/>
              </a:prstGeom>
              <a:solidFill>
                <a:srgbClr val="33A3DC"/>
              </a:solidFill>
              <a:ln w="4845" cap="flat">
                <a:noFill/>
                <a:prstDash val="solid"/>
                <a:miter/>
              </a:ln>
            </p:spPr>
            <p:txBody>
              <a:bodyPr rtlCol="0" anchor="ctr"/>
              <a:lstStyle/>
              <a:p>
                <a:endParaRPr lang="en-US"/>
              </a:p>
            </p:txBody>
          </p:sp>
          <p:grpSp>
            <p:nvGrpSpPr>
              <p:cNvPr id="24" name="Graphic 37">
                <a:extLst>
                  <a:ext uri="{FF2B5EF4-FFF2-40B4-BE49-F238E27FC236}">
                    <a16:creationId xmlns:a16="http://schemas.microsoft.com/office/drawing/2014/main" id="{4AEB2C94-2D4D-48D7-9A88-638A30F809D5}"/>
                  </a:ext>
                </a:extLst>
              </p:cNvPr>
              <p:cNvGrpSpPr/>
              <p:nvPr/>
            </p:nvGrpSpPr>
            <p:grpSpPr>
              <a:xfrm>
                <a:off x="1038600" y="4931445"/>
                <a:ext cx="718818" cy="609938"/>
                <a:chOff x="1038600" y="4931445"/>
                <a:chExt cx="718818" cy="609938"/>
              </a:xfrm>
              <a:solidFill>
                <a:srgbClr val="FFFFFF"/>
              </a:solidFill>
            </p:grpSpPr>
            <p:grpSp>
              <p:nvGrpSpPr>
                <p:cNvPr id="25" name="Graphic 37">
                  <a:extLst>
                    <a:ext uri="{FF2B5EF4-FFF2-40B4-BE49-F238E27FC236}">
                      <a16:creationId xmlns:a16="http://schemas.microsoft.com/office/drawing/2014/main" id="{4733F28A-6D36-4113-92BA-EE7C1CE9CC44}"/>
                    </a:ext>
                  </a:extLst>
                </p:cNvPr>
                <p:cNvGrpSpPr/>
                <p:nvPr/>
              </p:nvGrpSpPr>
              <p:grpSpPr>
                <a:xfrm>
                  <a:off x="1038600" y="4956056"/>
                  <a:ext cx="718818" cy="585327"/>
                  <a:chOff x="1038600" y="4956056"/>
                  <a:chExt cx="718818" cy="585327"/>
                </a:xfrm>
                <a:solidFill>
                  <a:srgbClr val="FFFFFF"/>
                </a:solidFill>
              </p:grpSpPr>
              <p:sp>
                <p:nvSpPr>
                  <p:cNvPr id="112" name="Freeform 1841">
                    <a:extLst>
                      <a:ext uri="{FF2B5EF4-FFF2-40B4-BE49-F238E27FC236}">
                        <a16:creationId xmlns:a16="http://schemas.microsoft.com/office/drawing/2014/main" id="{DC5A0671-EB6A-4D9F-BEDE-412A93AB2640}"/>
                      </a:ext>
                    </a:extLst>
                  </p:cNvPr>
                  <p:cNvSpPr/>
                  <p:nvPr/>
                </p:nvSpPr>
                <p:spPr>
                  <a:xfrm>
                    <a:off x="1038600" y="4956056"/>
                    <a:ext cx="456248" cy="585327"/>
                  </a:xfrm>
                  <a:custGeom>
                    <a:avLst/>
                    <a:gdLst>
                      <a:gd name="connsiteX0" fmla="*/ 456248 w 456248"/>
                      <a:gd name="connsiteY0" fmla="*/ 572022 h 585327"/>
                      <a:gd name="connsiteX1" fmla="*/ 441627 w 456248"/>
                      <a:gd name="connsiteY1" fmla="*/ 585327 h 585327"/>
                      <a:gd name="connsiteX2" fmla="*/ 333968 w 456248"/>
                      <a:gd name="connsiteY2" fmla="*/ 513977 h 585327"/>
                      <a:gd name="connsiteX3" fmla="*/ 275972 w 456248"/>
                      <a:gd name="connsiteY3" fmla="*/ 543219 h 585327"/>
                      <a:gd name="connsiteX4" fmla="*/ 182251 w 456248"/>
                      <a:gd name="connsiteY4" fmla="*/ 557255 h 585327"/>
                      <a:gd name="connsiteX5" fmla="*/ 137316 w 456248"/>
                      <a:gd name="connsiteY5" fmla="*/ 526405 h 585327"/>
                      <a:gd name="connsiteX6" fmla="*/ 225919 w 456248"/>
                      <a:gd name="connsiteY6" fmla="*/ 534056 h 585327"/>
                      <a:gd name="connsiteX7" fmla="*/ 322174 w 456248"/>
                      <a:gd name="connsiteY7" fmla="*/ 504814 h 585327"/>
                      <a:gd name="connsiteX8" fmla="*/ 456248 w 456248"/>
                      <a:gd name="connsiteY8" fmla="*/ 572022 h 585327"/>
                      <a:gd name="connsiteX9" fmla="*/ 77662 w 456248"/>
                      <a:gd name="connsiteY9" fmla="*/ 465630 h 585327"/>
                      <a:gd name="connsiteX10" fmla="*/ 212175 w 456248"/>
                      <a:gd name="connsiteY10" fmla="*/ 501451 h 585327"/>
                      <a:gd name="connsiteX11" fmla="*/ 231134 w 456248"/>
                      <a:gd name="connsiteY11" fmla="*/ 503840 h 585327"/>
                      <a:gd name="connsiteX12" fmla="*/ 212419 w 456248"/>
                      <a:gd name="connsiteY12" fmla="*/ 497699 h 585327"/>
                      <a:gd name="connsiteX13" fmla="*/ 152570 w 456248"/>
                      <a:gd name="connsiteY13" fmla="*/ 420987 h 585327"/>
                      <a:gd name="connsiteX14" fmla="*/ 220461 w 456248"/>
                      <a:gd name="connsiteY14" fmla="*/ 480690 h 585327"/>
                      <a:gd name="connsiteX15" fmla="*/ 276995 w 456248"/>
                      <a:gd name="connsiteY15" fmla="*/ 505740 h 585327"/>
                      <a:gd name="connsiteX16" fmla="*/ 260181 w 456248"/>
                      <a:gd name="connsiteY16" fmla="*/ 508469 h 585327"/>
                      <a:gd name="connsiteX17" fmla="*/ 142531 w 456248"/>
                      <a:gd name="connsiteY17" fmla="*/ 519143 h 585327"/>
                      <a:gd name="connsiteX18" fmla="*/ 77662 w 456248"/>
                      <a:gd name="connsiteY18" fmla="*/ 465630 h 585327"/>
                      <a:gd name="connsiteX19" fmla="*/ 23321 w 456248"/>
                      <a:gd name="connsiteY19" fmla="*/ 376296 h 585327"/>
                      <a:gd name="connsiteX20" fmla="*/ 132930 w 456248"/>
                      <a:gd name="connsiteY20" fmla="*/ 457101 h 585327"/>
                      <a:gd name="connsiteX21" fmla="*/ 153789 w 456248"/>
                      <a:gd name="connsiteY21" fmla="*/ 471722 h 585327"/>
                      <a:gd name="connsiteX22" fmla="*/ 154179 w 456248"/>
                      <a:gd name="connsiteY22" fmla="*/ 471332 h 585327"/>
                      <a:gd name="connsiteX23" fmla="*/ 130883 w 456248"/>
                      <a:gd name="connsiteY23" fmla="*/ 445989 h 585327"/>
                      <a:gd name="connsiteX24" fmla="*/ 101641 w 456248"/>
                      <a:gd name="connsiteY24" fmla="*/ 345397 h 585327"/>
                      <a:gd name="connsiteX25" fmla="*/ 137218 w 456248"/>
                      <a:gd name="connsiteY25" fmla="*/ 399007 h 585327"/>
                      <a:gd name="connsiteX26" fmla="*/ 184200 w 456248"/>
                      <a:gd name="connsiteY26" fmla="*/ 489560 h 585327"/>
                      <a:gd name="connsiteX27" fmla="*/ 86727 w 456248"/>
                      <a:gd name="connsiteY27" fmla="*/ 462365 h 585327"/>
                      <a:gd name="connsiteX28" fmla="*/ 22980 w 456248"/>
                      <a:gd name="connsiteY28" fmla="*/ 376344 h 585327"/>
                      <a:gd name="connsiteX29" fmla="*/ 658 w 456248"/>
                      <a:gd name="connsiteY29" fmla="*/ 279407 h 585327"/>
                      <a:gd name="connsiteX30" fmla="*/ 70059 w 456248"/>
                      <a:gd name="connsiteY30" fmla="*/ 378830 h 585327"/>
                      <a:gd name="connsiteX31" fmla="*/ 85996 w 456248"/>
                      <a:gd name="connsiteY31" fmla="*/ 399836 h 585327"/>
                      <a:gd name="connsiteX32" fmla="*/ 79222 w 456248"/>
                      <a:gd name="connsiteY32" fmla="*/ 386969 h 585327"/>
                      <a:gd name="connsiteX33" fmla="*/ 70936 w 456248"/>
                      <a:gd name="connsiteY33" fmla="*/ 337160 h 585327"/>
                      <a:gd name="connsiteX34" fmla="*/ 78539 w 456248"/>
                      <a:gd name="connsiteY34" fmla="*/ 272925 h 585327"/>
                      <a:gd name="connsiteX35" fmla="*/ 101738 w 456248"/>
                      <a:gd name="connsiteY35" fmla="*/ 405684 h 585327"/>
                      <a:gd name="connsiteX36" fmla="*/ 113484 w 456248"/>
                      <a:gd name="connsiteY36" fmla="*/ 432587 h 585327"/>
                      <a:gd name="connsiteX37" fmla="*/ 51637 w 456248"/>
                      <a:gd name="connsiteY37" fmla="*/ 390868 h 585327"/>
                      <a:gd name="connsiteX38" fmla="*/ 6994 w 456248"/>
                      <a:gd name="connsiteY38" fmla="*/ 334723 h 585327"/>
                      <a:gd name="connsiteX39" fmla="*/ 658 w 456248"/>
                      <a:gd name="connsiteY39" fmla="*/ 279407 h 585327"/>
                      <a:gd name="connsiteX40" fmla="*/ 1877 w 456248"/>
                      <a:gd name="connsiteY40" fmla="*/ 201429 h 585327"/>
                      <a:gd name="connsiteX41" fmla="*/ 9821 w 456248"/>
                      <a:gd name="connsiteY41" fmla="*/ 173649 h 585327"/>
                      <a:gd name="connsiteX42" fmla="*/ 37601 w 456248"/>
                      <a:gd name="connsiteY42" fmla="*/ 276775 h 585327"/>
                      <a:gd name="connsiteX43" fmla="*/ 47348 w 456248"/>
                      <a:gd name="connsiteY43" fmla="*/ 315765 h 585327"/>
                      <a:gd name="connsiteX44" fmla="*/ 48566 w 456248"/>
                      <a:gd name="connsiteY44" fmla="*/ 315131 h 585327"/>
                      <a:gd name="connsiteX45" fmla="*/ 73325 w 456248"/>
                      <a:gd name="connsiteY45" fmla="*/ 215708 h 585327"/>
                      <a:gd name="connsiteX46" fmla="*/ 83072 w 456248"/>
                      <a:gd name="connsiteY46" fmla="*/ 190317 h 585327"/>
                      <a:gd name="connsiteX47" fmla="*/ 78491 w 456248"/>
                      <a:gd name="connsiteY47" fmla="*/ 243245 h 585327"/>
                      <a:gd name="connsiteX48" fmla="*/ 60994 w 456248"/>
                      <a:gd name="connsiteY48" fmla="*/ 307236 h 585327"/>
                      <a:gd name="connsiteX49" fmla="*/ 60117 w 456248"/>
                      <a:gd name="connsiteY49" fmla="*/ 349393 h 585327"/>
                      <a:gd name="connsiteX50" fmla="*/ 58216 w 456248"/>
                      <a:gd name="connsiteY50" fmla="*/ 347882 h 585327"/>
                      <a:gd name="connsiteX51" fmla="*/ 8651 w 456248"/>
                      <a:gd name="connsiteY51" fmla="*/ 274241 h 585327"/>
                      <a:gd name="connsiteX52" fmla="*/ 2023 w 456248"/>
                      <a:gd name="connsiteY52" fmla="*/ 201672 h 585327"/>
                      <a:gd name="connsiteX53" fmla="*/ 16498 w 456248"/>
                      <a:gd name="connsiteY53" fmla="*/ 158638 h 585327"/>
                      <a:gd name="connsiteX54" fmla="*/ 45740 w 456248"/>
                      <a:gd name="connsiteY54" fmla="*/ 81488 h 585327"/>
                      <a:gd name="connsiteX55" fmla="*/ 47250 w 456248"/>
                      <a:gd name="connsiteY55" fmla="*/ 80854 h 585327"/>
                      <a:gd name="connsiteX56" fmla="*/ 43010 w 456248"/>
                      <a:gd name="connsiteY56" fmla="*/ 180910 h 585327"/>
                      <a:gd name="connsiteX57" fmla="*/ 40476 w 456248"/>
                      <a:gd name="connsiteY57" fmla="*/ 215026 h 585327"/>
                      <a:gd name="connsiteX58" fmla="*/ 41743 w 456248"/>
                      <a:gd name="connsiteY58" fmla="*/ 215903 h 585327"/>
                      <a:gd name="connsiteX59" fmla="*/ 43888 w 456248"/>
                      <a:gd name="connsiteY59" fmla="*/ 204060 h 585327"/>
                      <a:gd name="connsiteX60" fmla="*/ 93453 w 456248"/>
                      <a:gd name="connsiteY60" fmla="*/ 137632 h 585327"/>
                      <a:gd name="connsiteX61" fmla="*/ 104175 w 456248"/>
                      <a:gd name="connsiteY61" fmla="*/ 121695 h 585327"/>
                      <a:gd name="connsiteX62" fmla="*/ 92429 w 456248"/>
                      <a:gd name="connsiteY62" fmla="*/ 162098 h 585327"/>
                      <a:gd name="connsiteX63" fmla="*/ 40476 w 456248"/>
                      <a:gd name="connsiteY63" fmla="*/ 256550 h 585327"/>
                      <a:gd name="connsiteX64" fmla="*/ 16546 w 456248"/>
                      <a:gd name="connsiteY64" fmla="*/ 158833 h 585327"/>
                      <a:gd name="connsiteX65" fmla="*/ 67622 w 456248"/>
                      <a:gd name="connsiteY65" fmla="*/ 57461 h 585327"/>
                      <a:gd name="connsiteX66" fmla="*/ 101251 w 456248"/>
                      <a:gd name="connsiteY66" fmla="*/ 34944 h 585327"/>
                      <a:gd name="connsiteX67" fmla="*/ 69669 w 456248"/>
                      <a:gd name="connsiteY67" fmla="*/ 109219 h 585327"/>
                      <a:gd name="connsiteX68" fmla="*/ 60458 w 456248"/>
                      <a:gd name="connsiteY68" fmla="*/ 137389 h 585327"/>
                      <a:gd name="connsiteX69" fmla="*/ 61092 w 456248"/>
                      <a:gd name="connsiteY69" fmla="*/ 137876 h 585327"/>
                      <a:gd name="connsiteX70" fmla="*/ 81902 w 456248"/>
                      <a:gd name="connsiteY70" fmla="*/ 107318 h 585327"/>
                      <a:gd name="connsiteX71" fmla="*/ 135123 w 456248"/>
                      <a:gd name="connsiteY71" fmla="*/ 55950 h 585327"/>
                      <a:gd name="connsiteX72" fmla="*/ 79222 w 456248"/>
                      <a:gd name="connsiteY72" fmla="*/ 135878 h 585327"/>
                      <a:gd name="connsiteX73" fmla="*/ 51052 w 456248"/>
                      <a:gd name="connsiteY73" fmla="*/ 169506 h 585327"/>
                      <a:gd name="connsiteX74" fmla="*/ 51686 w 456248"/>
                      <a:gd name="connsiteY74" fmla="*/ 143140 h 585327"/>
                      <a:gd name="connsiteX75" fmla="*/ 67622 w 456248"/>
                      <a:gd name="connsiteY75" fmla="*/ 57461 h 585327"/>
                      <a:gd name="connsiteX76" fmla="*/ 169969 w 456248"/>
                      <a:gd name="connsiteY76" fmla="*/ 244 h 585327"/>
                      <a:gd name="connsiteX77" fmla="*/ 124352 w 456248"/>
                      <a:gd name="connsiteY77" fmla="*/ 56827 h 585327"/>
                      <a:gd name="connsiteX78" fmla="*/ 81854 w 456248"/>
                      <a:gd name="connsiteY78" fmla="*/ 95816 h 585327"/>
                      <a:gd name="connsiteX79" fmla="*/ 100568 w 456248"/>
                      <a:gd name="connsiteY79" fmla="*/ 46592 h 585327"/>
                      <a:gd name="connsiteX80" fmla="*/ 170018 w 456248"/>
                      <a:gd name="connsiteY80" fmla="*/ 0 h 5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56248" h="585327">
                        <a:moveTo>
                          <a:pt x="456248" y="572022"/>
                        </a:moveTo>
                        <a:cubicBezTo>
                          <a:pt x="451765" y="576867"/>
                          <a:pt x="446872" y="581316"/>
                          <a:pt x="441627" y="585327"/>
                        </a:cubicBezTo>
                        <a:cubicBezTo>
                          <a:pt x="408925" y="551455"/>
                          <a:pt x="370472" y="513977"/>
                          <a:pt x="333968" y="513977"/>
                        </a:cubicBezTo>
                        <a:cubicBezTo>
                          <a:pt x="311306" y="513977"/>
                          <a:pt x="294979" y="531230"/>
                          <a:pt x="275972" y="543219"/>
                        </a:cubicBezTo>
                        <a:cubicBezTo>
                          <a:pt x="249556" y="560130"/>
                          <a:pt x="213296" y="569634"/>
                          <a:pt x="182251" y="557255"/>
                        </a:cubicBezTo>
                        <a:cubicBezTo>
                          <a:pt x="164759" y="551221"/>
                          <a:pt x="149230" y="540563"/>
                          <a:pt x="137316" y="526405"/>
                        </a:cubicBezTo>
                        <a:cubicBezTo>
                          <a:pt x="161684" y="543219"/>
                          <a:pt x="198334" y="545509"/>
                          <a:pt x="225919" y="534056"/>
                        </a:cubicBezTo>
                        <a:cubicBezTo>
                          <a:pt x="256428" y="521433"/>
                          <a:pt x="287425" y="504814"/>
                          <a:pt x="322174" y="504814"/>
                        </a:cubicBezTo>
                        <a:cubicBezTo>
                          <a:pt x="373396" y="504766"/>
                          <a:pt x="422084" y="539417"/>
                          <a:pt x="456248" y="572022"/>
                        </a:cubicBezTo>
                        <a:close/>
                        <a:moveTo>
                          <a:pt x="77662" y="465630"/>
                        </a:moveTo>
                        <a:cubicBezTo>
                          <a:pt x="111778" y="504229"/>
                          <a:pt x="166899" y="491802"/>
                          <a:pt x="212175" y="501451"/>
                        </a:cubicBezTo>
                        <a:cubicBezTo>
                          <a:pt x="218280" y="503469"/>
                          <a:pt x="224719" y="504283"/>
                          <a:pt x="231134" y="503840"/>
                        </a:cubicBezTo>
                        <a:cubicBezTo>
                          <a:pt x="225773" y="500428"/>
                          <a:pt x="218609" y="500038"/>
                          <a:pt x="212419" y="497699"/>
                        </a:cubicBezTo>
                        <a:cubicBezTo>
                          <a:pt x="177280" y="484491"/>
                          <a:pt x="171821" y="446866"/>
                          <a:pt x="152570" y="420987"/>
                        </a:cubicBezTo>
                        <a:cubicBezTo>
                          <a:pt x="176939" y="437314"/>
                          <a:pt x="197457" y="459684"/>
                          <a:pt x="220461" y="480690"/>
                        </a:cubicBezTo>
                        <a:cubicBezTo>
                          <a:pt x="236446" y="495311"/>
                          <a:pt x="256331" y="501549"/>
                          <a:pt x="276995" y="505740"/>
                        </a:cubicBezTo>
                        <a:cubicBezTo>
                          <a:pt x="271442" y="506939"/>
                          <a:pt x="265829" y="507851"/>
                          <a:pt x="260181" y="508469"/>
                        </a:cubicBezTo>
                        <a:cubicBezTo>
                          <a:pt x="223092" y="517681"/>
                          <a:pt x="182202" y="532204"/>
                          <a:pt x="142531" y="519143"/>
                        </a:cubicBezTo>
                        <a:cubicBezTo>
                          <a:pt x="117041" y="510711"/>
                          <a:pt x="90431" y="490876"/>
                          <a:pt x="77662" y="465630"/>
                        </a:cubicBezTo>
                        <a:close/>
                        <a:moveTo>
                          <a:pt x="23321" y="376296"/>
                        </a:moveTo>
                        <a:cubicBezTo>
                          <a:pt x="44472" y="424155"/>
                          <a:pt x="97595" y="427859"/>
                          <a:pt x="132930" y="457101"/>
                        </a:cubicBezTo>
                        <a:cubicBezTo>
                          <a:pt x="139227" y="462847"/>
                          <a:pt x="146237" y="467765"/>
                          <a:pt x="153789" y="471722"/>
                        </a:cubicBezTo>
                        <a:lnTo>
                          <a:pt x="154179" y="471332"/>
                        </a:lnTo>
                        <a:cubicBezTo>
                          <a:pt x="145500" y="463773"/>
                          <a:pt x="137686" y="455273"/>
                          <a:pt x="130883" y="445989"/>
                        </a:cubicBezTo>
                        <a:cubicBezTo>
                          <a:pt x="110706" y="416747"/>
                          <a:pt x="117431" y="376539"/>
                          <a:pt x="101641" y="345397"/>
                        </a:cubicBezTo>
                        <a:cubicBezTo>
                          <a:pt x="116066" y="361426"/>
                          <a:pt x="128053" y="379488"/>
                          <a:pt x="137218" y="399007"/>
                        </a:cubicBezTo>
                        <a:cubicBezTo>
                          <a:pt x="150329" y="430198"/>
                          <a:pt x="154764" y="465825"/>
                          <a:pt x="184200" y="489560"/>
                        </a:cubicBezTo>
                        <a:cubicBezTo>
                          <a:pt x="152375" y="479033"/>
                          <a:pt x="115628" y="481128"/>
                          <a:pt x="86727" y="462365"/>
                        </a:cubicBezTo>
                        <a:cubicBezTo>
                          <a:pt x="56608" y="442870"/>
                          <a:pt x="28682" y="411484"/>
                          <a:pt x="22980" y="376344"/>
                        </a:cubicBezTo>
                        <a:close/>
                        <a:moveTo>
                          <a:pt x="658" y="279407"/>
                        </a:moveTo>
                        <a:cubicBezTo>
                          <a:pt x="3680" y="321564"/>
                          <a:pt x="48615" y="344130"/>
                          <a:pt x="70059" y="378830"/>
                        </a:cubicBezTo>
                        <a:cubicBezTo>
                          <a:pt x="74339" y="386560"/>
                          <a:pt x="79706" y="393631"/>
                          <a:pt x="85996" y="399836"/>
                        </a:cubicBezTo>
                        <a:cubicBezTo>
                          <a:pt x="84125" y="395352"/>
                          <a:pt x="81858" y="391048"/>
                          <a:pt x="79222" y="386969"/>
                        </a:cubicBezTo>
                        <a:cubicBezTo>
                          <a:pt x="72104" y="371393"/>
                          <a:pt x="69245" y="354203"/>
                          <a:pt x="70936" y="337160"/>
                        </a:cubicBezTo>
                        <a:cubicBezTo>
                          <a:pt x="73032" y="315619"/>
                          <a:pt x="82000" y="295588"/>
                          <a:pt x="78539" y="272925"/>
                        </a:cubicBezTo>
                        <a:cubicBezTo>
                          <a:pt x="97011" y="312792"/>
                          <a:pt x="91065" y="362601"/>
                          <a:pt x="101738" y="405684"/>
                        </a:cubicBezTo>
                        <a:cubicBezTo>
                          <a:pt x="104126" y="415431"/>
                          <a:pt x="109926" y="423570"/>
                          <a:pt x="113484" y="432587"/>
                        </a:cubicBezTo>
                        <a:cubicBezTo>
                          <a:pt x="95354" y="418794"/>
                          <a:pt x="71570" y="406561"/>
                          <a:pt x="51637" y="390868"/>
                        </a:cubicBezTo>
                        <a:cubicBezTo>
                          <a:pt x="31703" y="375175"/>
                          <a:pt x="15669" y="357873"/>
                          <a:pt x="6994" y="334723"/>
                        </a:cubicBezTo>
                        <a:cubicBezTo>
                          <a:pt x="938" y="316954"/>
                          <a:pt x="-1223" y="298087"/>
                          <a:pt x="658" y="279407"/>
                        </a:cubicBezTo>
                        <a:close/>
                        <a:moveTo>
                          <a:pt x="1877" y="201429"/>
                        </a:moveTo>
                        <a:cubicBezTo>
                          <a:pt x="3534" y="191914"/>
                          <a:pt x="6197" y="182602"/>
                          <a:pt x="9821" y="173649"/>
                        </a:cubicBezTo>
                        <a:cubicBezTo>
                          <a:pt x="2072" y="213662"/>
                          <a:pt x="28536" y="242660"/>
                          <a:pt x="37601" y="276775"/>
                        </a:cubicBezTo>
                        <a:cubicBezTo>
                          <a:pt x="41012" y="289739"/>
                          <a:pt x="42182" y="303532"/>
                          <a:pt x="47348" y="315765"/>
                        </a:cubicBezTo>
                        <a:cubicBezTo>
                          <a:pt x="47835" y="316008"/>
                          <a:pt x="48274" y="315765"/>
                          <a:pt x="48566" y="315131"/>
                        </a:cubicBezTo>
                        <a:cubicBezTo>
                          <a:pt x="35505" y="278481"/>
                          <a:pt x="54658" y="244609"/>
                          <a:pt x="73325" y="215708"/>
                        </a:cubicBezTo>
                        <a:cubicBezTo>
                          <a:pt x="77913" y="207821"/>
                          <a:pt x="81204" y="199248"/>
                          <a:pt x="83072" y="190317"/>
                        </a:cubicBezTo>
                        <a:cubicBezTo>
                          <a:pt x="85070" y="206936"/>
                          <a:pt x="81561" y="226138"/>
                          <a:pt x="78491" y="243245"/>
                        </a:cubicBezTo>
                        <a:cubicBezTo>
                          <a:pt x="74543" y="265274"/>
                          <a:pt x="66989" y="285938"/>
                          <a:pt x="60994" y="307236"/>
                        </a:cubicBezTo>
                        <a:cubicBezTo>
                          <a:pt x="57727" y="321067"/>
                          <a:pt x="57428" y="335435"/>
                          <a:pt x="60117" y="349393"/>
                        </a:cubicBezTo>
                        <a:lnTo>
                          <a:pt x="58216" y="347882"/>
                        </a:lnTo>
                        <a:cubicBezTo>
                          <a:pt x="44326" y="322247"/>
                          <a:pt x="16936" y="302216"/>
                          <a:pt x="8651" y="274241"/>
                        </a:cubicBezTo>
                        <a:cubicBezTo>
                          <a:pt x="2023" y="251871"/>
                          <a:pt x="-2510" y="226041"/>
                          <a:pt x="2023" y="201672"/>
                        </a:cubicBezTo>
                        <a:close/>
                        <a:moveTo>
                          <a:pt x="16498" y="158638"/>
                        </a:moveTo>
                        <a:cubicBezTo>
                          <a:pt x="16498" y="128519"/>
                          <a:pt x="28243" y="103955"/>
                          <a:pt x="45740" y="81488"/>
                        </a:cubicBezTo>
                        <a:cubicBezTo>
                          <a:pt x="46227" y="81488"/>
                          <a:pt x="46617" y="80757"/>
                          <a:pt x="47250" y="80854"/>
                        </a:cubicBezTo>
                        <a:cubicBezTo>
                          <a:pt x="27756" y="110096"/>
                          <a:pt x="45496" y="147526"/>
                          <a:pt x="43010" y="180910"/>
                        </a:cubicBezTo>
                        <a:lnTo>
                          <a:pt x="40476" y="215026"/>
                        </a:lnTo>
                        <a:cubicBezTo>
                          <a:pt x="40866" y="215026"/>
                          <a:pt x="40866" y="216293"/>
                          <a:pt x="41743" y="215903"/>
                        </a:cubicBezTo>
                        <a:cubicBezTo>
                          <a:pt x="42730" y="212010"/>
                          <a:pt x="43446" y="208053"/>
                          <a:pt x="43888" y="204060"/>
                        </a:cubicBezTo>
                        <a:cubicBezTo>
                          <a:pt x="48761" y="176427"/>
                          <a:pt x="72837" y="157176"/>
                          <a:pt x="93453" y="137632"/>
                        </a:cubicBezTo>
                        <a:cubicBezTo>
                          <a:pt x="98175" y="133190"/>
                          <a:pt x="101840" y="127744"/>
                          <a:pt x="104175" y="121695"/>
                        </a:cubicBezTo>
                        <a:cubicBezTo>
                          <a:pt x="102531" y="135722"/>
                          <a:pt x="98561" y="149376"/>
                          <a:pt x="92429" y="162098"/>
                        </a:cubicBezTo>
                        <a:cubicBezTo>
                          <a:pt x="76590" y="194216"/>
                          <a:pt x="45983" y="220095"/>
                          <a:pt x="40476" y="256550"/>
                        </a:cubicBezTo>
                        <a:cubicBezTo>
                          <a:pt x="37942" y="221995"/>
                          <a:pt x="16546" y="196019"/>
                          <a:pt x="16546" y="158833"/>
                        </a:cubicBezTo>
                        <a:close/>
                        <a:moveTo>
                          <a:pt x="67622" y="57461"/>
                        </a:moveTo>
                        <a:cubicBezTo>
                          <a:pt x="76330" y="46763"/>
                          <a:pt x="88043" y="38920"/>
                          <a:pt x="101251" y="34944"/>
                        </a:cubicBezTo>
                        <a:cubicBezTo>
                          <a:pt x="76005" y="52294"/>
                          <a:pt x="77370" y="83291"/>
                          <a:pt x="69669" y="109219"/>
                        </a:cubicBezTo>
                        <a:cubicBezTo>
                          <a:pt x="66843" y="118674"/>
                          <a:pt x="62700" y="127593"/>
                          <a:pt x="60458" y="137389"/>
                        </a:cubicBezTo>
                        <a:lnTo>
                          <a:pt x="61092" y="137876"/>
                        </a:lnTo>
                        <a:cubicBezTo>
                          <a:pt x="65653" y="126261"/>
                          <a:pt x="72765" y="115817"/>
                          <a:pt x="81902" y="107318"/>
                        </a:cubicBezTo>
                        <a:cubicBezTo>
                          <a:pt x="99642" y="90553"/>
                          <a:pt x="126350" y="80415"/>
                          <a:pt x="135123" y="55950"/>
                        </a:cubicBezTo>
                        <a:cubicBezTo>
                          <a:pt x="134733" y="90065"/>
                          <a:pt x="105881" y="115847"/>
                          <a:pt x="79222" y="135878"/>
                        </a:cubicBezTo>
                        <a:cubicBezTo>
                          <a:pt x="67368" y="144768"/>
                          <a:pt x="57727" y="156277"/>
                          <a:pt x="51052" y="169506"/>
                        </a:cubicBezTo>
                        <a:cubicBezTo>
                          <a:pt x="52209" y="160766"/>
                          <a:pt x="52422" y="151926"/>
                          <a:pt x="51686" y="143140"/>
                        </a:cubicBezTo>
                        <a:cubicBezTo>
                          <a:pt x="49005" y="113361"/>
                          <a:pt x="47202" y="80074"/>
                          <a:pt x="67622" y="57461"/>
                        </a:cubicBezTo>
                        <a:close/>
                        <a:moveTo>
                          <a:pt x="169969" y="244"/>
                        </a:moveTo>
                        <a:cubicBezTo>
                          <a:pt x="151255" y="16668"/>
                          <a:pt x="138729" y="37820"/>
                          <a:pt x="124352" y="56827"/>
                        </a:cubicBezTo>
                        <a:cubicBezTo>
                          <a:pt x="112411" y="72666"/>
                          <a:pt x="95987" y="82462"/>
                          <a:pt x="81854" y="95816"/>
                        </a:cubicBezTo>
                        <a:cubicBezTo>
                          <a:pt x="89505" y="79977"/>
                          <a:pt x="90870" y="61701"/>
                          <a:pt x="100568" y="46592"/>
                        </a:cubicBezTo>
                        <a:cubicBezTo>
                          <a:pt x="117188" y="20080"/>
                          <a:pt x="144529" y="9942"/>
                          <a:pt x="170018" y="0"/>
                        </a:cubicBezTo>
                        <a:close/>
                      </a:path>
                    </a:pathLst>
                  </a:custGeom>
                  <a:solidFill>
                    <a:srgbClr val="FFFFFF"/>
                  </a:solidFill>
                  <a:ln w="4845" cap="flat">
                    <a:noFill/>
                    <a:prstDash val="solid"/>
                    <a:miter/>
                  </a:ln>
                </p:spPr>
                <p:txBody>
                  <a:bodyPr rtlCol="0" anchor="ctr"/>
                  <a:lstStyle/>
                  <a:p>
                    <a:endParaRPr lang="en-US"/>
                  </a:p>
                </p:txBody>
              </p:sp>
              <p:sp>
                <p:nvSpPr>
                  <p:cNvPr id="113" name="Freeform 1842">
                    <a:extLst>
                      <a:ext uri="{FF2B5EF4-FFF2-40B4-BE49-F238E27FC236}">
                        <a16:creationId xmlns:a16="http://schemas.microsoft.com/office/drawing/2014/main" id="{97D4EE87-BC12-417E-A189-B852DC866670}"/>
                      </a:ext>
                    </a:extLst>
                  </p:cNvPr>
                  <p:cNvSpPr/>
                  <p:nvPr/>
                </p:nvSpPr>
                <p:spPr>
                  <a:xfrm>
                    <a:off x="1301267" y="4956056"/>
                    <a:ext cx="456151" cy="585327"/>
                  </a:xfrm>
                  <a:custGeom>
                    <a:avLst/>
                    <a:gdLst>
                      <a:gd name="connsiteX0" fmla="*/ 0 w 456151"/>
                      <a:gd name="connsiteY0" fmla="*/ 572022 h 585327"/>
                      <a:gd name="connsiteX1" fmla="*/ 14621 w 456151"/>
                      <a:gd name="connsiteY1" fmla="*/ 585327 h 585327"/>
                      <a:gd name="connsiteX2" fmla="*/ 122280 w 456151"/>
                      <a:gd name="connsiteY2" fmla="*/ 513977 h 585327"/>
                      <a:gd name="connsiteX3" fmla="*/ 180277 w 456151"/>
                      <a:gd name="connsiteY3" fmla="*/ 543219 h 585327"/>
                      <a:gd name="connsiteX4" fmla="*/ 273997 w 456151"/>
                      <a:gd name="connsiteY4" fmla="*/ 557255 h 585327"/>
                      <a:gd name="connsiteX5" fmla="*/ 318933 w 456151"/>
                      <a:gd name="connsiteY5" fmla="*/ 526405 h 585327"/>
                      <a:gd name="connsiteX6" fmla="*/ 230329 w 456151"/>
                      <a:gd name="connsiteY6" fmla="*/ 534056 h 585327"/>
                      <a:gd name="connsiteX7" fmla="*/ 134075 w 456151"/>
                      <a:gd name="connsiteY7" fmla="*/ 504814 h 585327"/>
                      <a:gd name="connsiteX8" fmla="*/ 0 w 456151"/>
                      <a:gd name="connsiteY8" fmla="*/ 572022 h 585327"/>
                      <a:gd name="connsiteX9" fmla="*/ 378489 w 456151"/>
                      <a:gd name="connsiteY9" fmla="*/ 465630 h 585327"/>
                      <a:gd name="connsiteX10" fmla="*/ 243976 w 456151"/>
                      <a:gd name="connsiteY10" fmla="*/ 501451 h 585327"/>
                      <a:gd name="connsiteX11" fmla="*/ 225017 w 456151"/>
                      <a:gd name="connsiteY11" fmla="*/ 503840 h 585327"/>
                      <a:gd name="connsiteX12" fmla="*/ 243732 w 456151"/>
                      <a:gd name="connsiteY12" fmla="*/ 497699 h 585327"/>
                      <a:gd name="connsiteX13" fmla="*/ 303581 w 456151"/>
                      <a:gd name="connsiteY13" fmla="*/ 420987 h 585327"/>
                      <a:gd name="connsiteX14" fmla="*/ 235690 w 456151"/>
                      <a:gd name="connsiteY14" fmla="*/ 480690 h 585327"/>
                      <a:gd name="connsiteX15" fmla="*/ 179156 w 456151"/>
                      <a:gd name="connsiteY15" fmla="*/ 505740 h 585327"/>
                      <a:gd name="connsiteX16" fmla="*/ 195970 w 456151"/>
                      <a:gd name="connsiteY16" fmla="*/ 508469 h 585327"/>
                      <a:gd name="connsiteX17" fmla="*/ 313620 w 456151"/>
                      <a:gd name="connsiteY17" fmla="*/ 519143 h 585327"/>
                      <a:gd name="connsiteX18" fmla="*/ 378489 w 456151"/>
                      <a:gd name="connsiteY18" fmla="*/ 465630 h 585327"/>
                      <a:gd name="connsiteX19" fmla="*/ 432830 w 456151"/>
                      <a:gd name="connsiteY19" fmla="*/ 376296 h 585327"/>
                      <a:gd name="connsiteX20" fmla="*/ 323222 w 456151"/>
                      <a:gd name="connsiteY20" fmla="*/ 457296 h 585327"/>
                      <a:gd name="connsiteX21" fmla="*/ 302460 w 456151"/>
                      <a:gd name="connsiteY21" fmla="*/ 471478 h 585327"/>
                      <a:gd name="connsiteX22" fmla="*/ 302070 w 456151"/>
                      <a:gd name="connsiteY22" fmla="*/ 471088 h 585327"/>
                      <a:gd name="connsiteX23" fmla="*/ 325366 w 456151"/>
                      <a:gd name="connsiteY23" fmla="*/ 445745 h 585327"/>
                      <a:gd name="connsiteX24" fmla="*/ 354608 w 456151"/>
                      <a:gd name="connsiteY24" fmla="*/ 345153 h 585327"/>
                      <a:gd name="connsiteX25" fmla="*/ 319030 w 456151"/>
                      <a:gd name="connsiteY25" fmla="*/ 398763 h 585327"/>
                      <a:gd name="connsiteX26" fmla="*/ 272048 w 456151"/>
                      <a:gd name="connsiteY26" fmla="*/ 489316 h 585327"/>
                      <a:gd name="connsiteX27" fmla="*/ 369521 w 456151"/>
                      <a:gd name="connsiteY27" fmla="*/ 462121 h 585327"/>
                      <a:gd name="connsiteX28" fmla="*/ 433269 w 456151"/>
                      <a:gd name="connsiteY28" fmla="*/ 376101 h 585327"/>
                      <a:gd name="connsiteX29" fmla="*/ 455493 w 456151"/>
                      <a:gd name="connsiteY29" fmla="*/ 279407 h 585327"/>
                      <a:gd name="connsiteX30" fmla="*/ 386092 w 456151"/>
                      <a:gd name="connsiteY30" fmla="*/ 378830 h 585327"/>
                      <a:gd name="connsiteX31" fmla="*/ 370155 w 456151"/>
                      <a:gd name="connsiteY31" fmla="*/ 399836 h 585327"/>
                      <a:gd name="connsiteX32" fmla="*/ 376929 w 456151"/>
                      <a:gd name="connsiteY32" fmla="*/ 386969 h 585327"/>
                      <a:gd name="connsiteX33" fmla="*/ 385215 w 456151"/>
                      <a:gd name="connsiteY33" fmla="*/ 337160 h 585327"/>
                      <a:gd name="connsiteX34" fmla="*/ 377612 w 456151"/>
                      <a:gd name="connsiteY34" fmla="*/ 272925 h 585327"/>
                      <a:gd name="connsiteX35" fmla="*/ 354413 w 456151"/>
                      <a:gd name="connsiteY35" fmla="*/ 405684 h 585327"/>
                      <a:gd name="connsiteX36" fmla="*/ 342667 w 456151"/>
                      <a:gd name="connsiteY36" fmla="*/ 432587 h 585327"/>
                      <a:gd name="connsiteX37" fmla="*/ 404514 w 456151"/>
                      <a:gd name="connsiteY37" fmla="*/ 390868 h 585327"/>
                      <a:gd name="connsiteX38" fmla="*/ 449157 w 456151"/>
                      <a:gd name="connsiteY38" fmla="*/ 334723 h 585327"/>
                      <a:gd name="connsiteX39" fmla="*/ 455493 w 456151"/>
                      <a:gd name="connsiteY39" fmla="*/ 279407 h 585327"/>
                      <a:gd name="connsiteX40" fmla="*/ 454274 w 456151"/>
                      <a:gd name="connsiteY40" fmla="*/ 201429 h 585327"/>
                      <a:gd name="connsiteX41" fmla="*/ 446330 w 456151"/>
                      <a:gd name="connsiteY41" fmla="*/ 173649 h 585327"/>
                      <a:gd name="connsiteX42" fmla="*/ 418550 w 456151"/>
                      <a:gd name="connsiteY42" fmla="*/ 276629 h 585327"/>
                      <a:gd name="connsiteX43" fmla="*/ 408803 w 456151"/>
                      <a:gd name="connsiteY43" fmla="*/ 315619 h 585327"/>
                      <a:gd name="connsiteX44" fmla="*/ 407585 w 456151"/>
                      <a:gd name="connsiteY44" fmla="*/ 314985 h 585327"/>
                      <a:gd name="connsiteX45" fmla="*/ 382826 w 456151"/>
                      <a:gd name="connsiteY45" fmla="*/ 215562 h 585327"/>
                      <a:gd name="connsiteX46" fmla="*/ 373079 w 456151"/>
                      <a:gd name="connsiteY46" fmla="*/ 190170 h 585327"/>
                      <a:gd name="connsiteX47" fmla="*/ 377660 w 456151"/>
                      <a:gd name="connsiteY47" fmla="*/ 243098 h 585327"/>
                      <a:gd name="connsiteX48" fmla="*/ 395157 w 456151"/>
                      <a:gd name="connsiteY48" fmla="*/ 307090 h 585327"/>
                      <a:gd name="connsiteX49" fmla="*/ 396034 w 456151"/>
                      <a:gd name="connsiteY49" fmla="*/ 349247 h 585327"/>
                      <a:gd name="connsiteX50" fmla="*/ 397935 w 456151"/>
                      <a:gd name="connsiteY50" fmla="*/ 347736 h 585327"/>
                      <a:gd name="connsiteX51" fmla="*/ 447500 w 456151"/>
                      <a:gd name="connsiteY51" fmla="*/ 274095 h 585327"/>
                      <a:gd name="connsiteX52" fmla="*/ 454128 w 456151"/>
                      <a:gd name="connsiteY52" fmla="*/ 201526 h 585327"/>
                      <a:gd name="connsiteX53" fmla="*/ 439653 w 456151"/>
                      <a:gd name="connsiteY53" fmla="*/ 158638 h 585327"/>
                      <a:gd name="connsiteX54" fmla="*/ 410411 w 456151"/>
                      <a:gd name="connsiteY54" fmla="*/ 81488 h 585327"/>
                      <a:gd name="connsiteX55" fmla="*/ 408901 w 456151"/>
                      <a:gd name="connsiteY55" fmla="*/ 80854 h 585327"/>
                      <a:gd name="connsiteX56" fmla="*/ 413141 w 456151"/>
                      <a:gd name="connsiteY56" fmla="*/ 180910 h 585327"/>
                      <a:gd name="connsiteX57" fmla="*/ 415675 w 456151"/>
                      <a:gd name="connsiteY57" fmla="*/ 215026 h 585327"/>
                      <a:gd name="connsiteX58" fmla="*/ 414408 w 456151"/>
                      <a:gd name="connsiteY58" fmla="*/ 215903 h 585327"/>
                      <a:gd name="connsiteX59" fmla="*/ 412263 w 456151"/>
                      <a:gd name="connsiteY59" fmla="*/ 204060 h 585327"/>
                      <a:gd name="connsiteX60" fmla="*/ 362698 w 456151"/>
                      <a:gd name="connsiteY60" fmla="*/ 137632 h 585327"/>
                      <a:gd name="connsiteX61" fmla="*/ 351976 w 456151"/>
                      <a:gd name="connsiteY61" fmla="*/ 121695 h 585327"/>
                      <a:gd name="connsiteX62" fmla="*/ 363868 w 456151"/>
                      <a:gd name="connsiteY62" fmla="*/ 162488 h 585327"/>
                      <a:gd name="connsiteX63" fmla="*/ 415821 w 456151"/>
                      <a:gd name="connsiteY63" fmla="*/ 256940 h 585327"/>
                      <a:gd name="connsiteX64" fmla="*/ 439702 w 456151"/>
                      <a:gd name="connsiteY64" fmla="*/ 158833 h 585327"/>
                      <a:gd name="connsiteX65" fmla="*/ 388626 w 456151"/>
                      <a:gd name="connsiteY65" fmla="*/ 57461 h 585327"/>
                      <a:gd name="connsiteX66" fmla="*/ 354998 w 456151"/>
                      <a:gd name="connsiteY66" fmla="*/ 34944 h 585327"/>
                      <a:gd name="connsiteX67" fmla="*/ 386579 w 456151"/>
                      <a:gd name="connsiteY67" fmla="*/ 109219 h 585327"/>
                      <a:gd name="connsiteX68" fmla="*/ 395790 w 456151"/>
                      <a:gd name="connsiteY68" fmla="*/ 137389 h 585327"/>
                      <a:gd name="connsiteX69" fmla="*/ 395157 w 456151"/>
                      <a:gd name="connsiteY69" fmla="*/ 137876 h 585327"/>
                      <a:gd name="connsiteX70" fmla="*/ 374346 w 456151"/>
                      <a:gd name="connsiteY70" fmla="*/ 107318 h 585327"/>
                      <a:gd name="connsiteX71" fmla="*/ 321126 w 456151"/>
                      <a:gd name="connsiteY71" fmla="*/ 55950 h 585327"/>
                      <a:gd name="connsiteX72" fmla="*/ 377027 w 456151"/>
                      <a:gd name="connsiteY72" fmla="*/ 135878 h 585327"/>
                      <a:gd name="connsiteX73" fmla="*/ 405197 w 456151"/>
                      <a:gd name="connsiteY73" fmla="*/ 169506 h 585327"/>
                      <a:gd name="connsiteX74" fmla="*/ 404563 w 456151"/>
                      <a:gd name="connsiteY74" fmla="*/ 143140 h 585327"/>
                      <a:gd name="connsiteX75" fmla="*/ 388626 w 456151"/>
                      <a:gd name="connsiteY75" fmla="*/ 57461 h 585327"/>
                      <a:gd name="connsiteX76" fmla="*/ 286279 w 456151"/>
                      <a:gd name="connsiteY76" fmla="*/ 244 h 585327"/>
                      <a:gd name="connsiteX77" fmla="*/ 331897 w 456151"/>
                      <a:gd name="connsiteY77" fmla="*/ 56827 h 585327"/>
                      <a:gd name="connsiteX78" fmla="*/ 374395 w 456151"/>
                      <a:gd name="connsiteY78" fmla="*/ 95816 h 585327"/>
                      <a:gd name="connsiteX79" fmla="*/ 355680 w 456151"/>
                      <a:gd name="connsiteY79" fmla="*/ 46592 h 585327"/>
                      <a:gd name="connsiteX80" fmla="*/ 286230 w 456151"/>
                      <a:gd name="connsiteY80" fmla="*/ 0 h 5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56151" h="585327">
                        <a:moveTo>
                          <a:pt x="0" y="572022"/>
                        </a:moveTo>
                        <a:cubicBezTo>
                          <a:pt x="4485" y="576867"/>
                          <a:pt x="9376" y="581316"/>
                          <a:pt x="14621" y="585327"/>
                        </a:cubicBezTo>
                        <a:cubicBezTo>
                          <a:pt x="47323" y="551455"/>
                          <a:pt x="85777" y="513977"/>
                          <a:pt x="122280" y="513977"/>
                        </a:cubicBezTo>
                        <a:cubicBezTo>
                          <a:pt x="144943" y="513977"/>
                          <a:pt x="161270" y="531230"/>
                          <a:pt x="180277" y="543219"/>
                        </a:cubicBezTo>
                        <a:cubicBezTo>
                          <a:pt x="206692" y="560130"/>
                          <a:pt x="242952" y="569634"/>
                          <a:pt x="273997" y="557255"/>
                        </a:cubicBezTo>
                        <a:cubicBezTo>
                          <a:pt x="291489" y="551221"/>
                          <a:pt x="307017" y="540563"/>
                          <a:pt x="318933" y="526405"/>
                        </a:cubicBezTo>
                        <a:cubicBezTo>
                          <a:pt x="294564" y="543219"/>
                          <a:pt x="257914" y="545509"/>
                          <a:pt x="230329" y="534056"/>
                        </a:cubicBezTo>
                        <a:cubicBezTo>
                          <a:pt x="199820" y="521433"/>
                          <a:pt x="168824" y="504814"/>
                          <a:pt x="134075" y="504814"/>
                        </a:cubicBezTo>
                        <a:cubicBezTo>
                          <a:pt x="82852" y="504766"/>
                          <a:pt x="34164" y="539417"/>
                          <a:pt x="0" y="572022"/>
                        </a:cubicBezTo>
                        <a:close/>
                        <a:moveTo>
                          <a:pt x="378489" y="465630"/>
                        </a:moveTo>
                        <a:cubicBezTo>
                          <a:pt x="344373" y="504229"/>
                          <a:pt x="289252" y="491802"/>
                          <a:pt x="243976" y="501451"/>
                        </a:cubicBezTo>
                        <a:cubicBezTo>
                          <a:pt x="237869" y="503469"/>
                          <a:pt x="231431" y="504283"/>
                          <a:pt x="225017" y="503840"/>
                        </a:cubicBezTo>
                        <a:cubicBezTo>
                          <a:pt x="230378" y="500428"/>
                          <a:pt x="237542" y="500038"/>
                          <a:pt x="243732" y="497699"/>
                        </a:cubicBezTo>
                        <a:cubicBezTo>
                          <a:pt x="278871" y="484491"/>
                          <a:pt x="284330" y="446866"/>
                          <a:pt x="303581" y="420987"/>
                        </a:cubicBezTo>
                        <a:cubicBezTo>
                          <a:pt x="279212" y="437314"/>
                          <a:pt x="258694" y="459684"/>
                          <a:pt x="235690" y="480690"/>
                        </a:cubicBezTo>
                        <a:cubicBezTo>
                          <a:pt x="219754" y="495311"/>
                          <a:pt x="199820" y="501549"/>
                          <a:pt x="179156" y="505740"/>
                        </a:cubicBezTo>
                        <a:cubicBezTo>
                          <a:pt x="184712" y="506939"/>
                          <a:pt x="190322" y="507851"/>
                          <a:pt x="195970" y="508469"/>
                        </a:cubicBezTo>
                        <a:cubicBezTo>
                          <a:pt x="233059" y="517681"/>
                          <a:pt x="274192" y="532204"/>
                          <a:pt x="313620" y="519143"/>
                        </a:cubicBezTo>
                        <a:cubicBezTo>
                          <a:pt x="339207" y="510711"/>
                          <a:pt x="365720" y="490876"/>
                          <a:pt x="378489" y="465630"/>
                        </a:cubicBezTo>
                        <a:close/>
                        <a:moveTo>
                          <a:pt x="432830" y="376296"/>
                        </a:moveTo>
                        <a:cubicBezTo>
                          <a:pt x="411679" y="424155"/>
                          <a:pt x="358556" y="427908"/>
                          <a:pt x="323222" y="457296"/>
                        </a:cubicBezTo>
                        <a:cubicBezTo>
                          <a:pt x="316930" y="462881"/>
                          <a:pt x="309951" y="467648"/>
                          <a:pt x="302460" y="471478"/>
                        </a:cubicBezTo>
                        <a:lnTo>
                          <a:pt x="302070" y="471088"/>
                        </a:lnTo>
                        <a:cubicBezTo>
                          <a:pt x="310750" y="463529"/>
                          <a:pt x="318562" y="455030"/>
                          <a:pt x="325366" y="445745"/>
                        </a:cubicBezTo>
                        <a:cubicBezTo>
                          <a:pt x="345543" y="416503"/>
                          <a:pt x="338817" y="376296"/>
                          <a:pt x="354608" y="345153"/>
                        </a:cubicBezTo>
                        <a:cubicBezTo>
                          <a:pt x="340182" y="361182"/>
                          <a:pt x="328193" y="379244"/>
                          <a:pt x="319030" y="398763"/>
                        </a:cubicBezTo>
                        <a:cubicBezTo>
                          <a:pt x="305920" y="429955"/>
                          <a:pt x="301485" y="465581"/>
                          <a:pt x="272048" y="489316"/>
                        </a:cubicBezTo>
                        <a:cubicBezTo>
                          <a:pt x="303873" y="478789"/>
                          <a:pt x="340620" y="480885"/>
                          <a:pt x="369521" y="462121"/>
                        </a:cubicBezTo>
                        <a:cubicBezTo>
                          <a:pt x="399641" y="442626"/>
                          <a:pt x="427567" y="411240"/>
                          <a:pt x="433269" y="376101"/>
                        </a:cubicBezTo>
                        <a:close/>
                        <a:moveTo>
                          <a:pt x="455493" y="279407"/>
                        </a:moveTo>
                        <a:cubicBezTo>
                          <a:pt x="452471" y="321564"/>
                          <a:pt x="407536" y="344130"/>
                          <a:pt x="386092" y="378830"/>
                        </a:cubicBezTo>
                        <a:cubicBezTo>
                          <a:pt x="381813" y="386560"/>
                          <a:pt x="376447" y="393631"/>
                          <a:pt x="370155" y="399836"/>
                        </a:cubicBezTo>
                        <a:cubicBezTo>
                          <a:pt x="372026" y="395352"/>
                          <a:pt x="374293" y="391048"/>
                          <a:pt x="376929" y="386969"/>
                        </a:cubicBezTo>
                        <a:cubicBezTo>
                          <a:pt x="384045" y="371393"/>
                          <a:pt x="386906" y="354203"/>
                          <a:pt x="385215" y="337160"/>
                        </a:cubicBezTo>
                        <a:cubicBezTo>
                          <a:pt x="383119" y="315619"/>
                          <a:pt x="374151" y="295588"/>
                          <a:pt x="377612" y="272925"/>
                        </a:cubicBezTo>
                        <a:cubicBezTo>
                          <a:pt x="359140" y="312792"/>
                          <a:pt x="365086" y="362601"/>
                          <a:pt x="354413" y="405684"/>
                        </a:cubicBezTo>
                        <a:cubicBezTo>
                          <a:pt x="352025" y="415431"/>
                          <a:pt x="346225" y="423570"/>
                          <a:pt x="342667" y="432587"/>
                        </a:cubicBezTo>
                        <a:cubicBezTo>
                          <a:pt x="360797" y="418794"/>
                          <a:pt x="384581" y="406561"/>
                          <a:pt x="404514" y="390868"/>
                        </a:cubicBezTo>
                        <a:cubicBezTo>
                          <a:pt x="424448" y="375175"/>
                          <a:pt x="440482" y="357873"/>
                          <a:pt x="449157" y="334723"/>
                        </a:cubicBezTo>
                        <a:cubicBezTo>
                          <a:pt x="455215" y="316954"/>
                          <a:pt x="457374" y="298087"/>
                          <a:pt x="455493" y="279407"/>
                        </a:cubicBezTo>
                        <a:close/>
                        <a:moveTo>
                          <a:pt x="454274" y="201429"/>
                        </a:moveTo>
                        <a:cubicBezTo>
                          <a:pt x="452617" y="191914"/>
                          <a:pt x="449956" y="182602"/>
                          <a:pt x="446330" y="173649"/>
                        </a:cubicBezTo>
                        <a:cubicBezTo>
                          <a:pt x="454079" y="213467"/>
                          <a:pt x="427615" y="242221"/>
                          <a:pt x="418550" y="276629"/>
                        </a:cubicBezTo>
                        <a:cubicBezTo>
                          <a:pt x="415139" y="289593"/>
                          <a:pt x="413969" y="303386"/>
                          <a:pt x="408803" y="315619"/>
                        </a:cubicBezTo>
                        <a:cubicBezTo>
                          <a:pt x="408316" y="315862"/>
                          <a:pt x="407877" y="315619"/>
                          <a:pt x="407585" y="314985"/>
                        </a:cubicBezTo>
                        <a:cubicBezTo>
                          <a:pt x="420646" y="278335"/>
                          <a:pt x="401493" y="244463"/>
                          <a:pt x="382826" y="215562"/>
                        </a:cubicBezTo>
                        <a:cubicBezTo>
                          <a:pt x="378240" y="207675"/>
                          <a:pt x="374946" y="199102"/>
                          <a:pt x="373079" y="190170"/>
                        </a:cubicBezTo>
                        <a:cubicBezTo>
                          <a:pt x="371081" y="206790"/>
                          <a:pt x="374590" y="225992"/>
                          <a:pt x="377660" y="243098"/>
                        </a:cubicBezTo>
                        <a:cubicBezTo>
                          <a:pt x="381608" y="265127"/>
                          <a:pt x="389162" y="285792"/>
                          <a:pt x="395157" y="307090"/>
                        </a:cubicBezTo>
                        <a:cubicBezTo>
                          <a:pt x="398422" y="320921"/>
                          <a:pt x="398724" y="335289"/>
                          <a:pt x="396034" y="349247"/>
                        </a:cubicBezTo>
                        <a:lnTo>
                          <a:pt x="397935" y="347736"/>
                        </a:lnTo>
                        <a:cubicBezTo>
                          <a:pt x="411825" y="322101"/>
                          <a:pt x="439215" y="302070"/>
                          <a:pt x="447500" y="274095"/>
                        </a:cubicBezTo>
                        <a:cubicBezTo>
                          <a:pt x="454128" y="251725"/>
                          <a:pt x="458661" y="225894"/>
                          <a:pt x="454128" y="201526"/>
                        </a:cubicBezTo>
                        <a:close/>
                        <a:moveTo>
                          <a:pt x="439653" y="158638"/>
                        </a:moveTo>
                        <a:cubicBezTo>
                          <a:pt x="439653" y="128519"/>
                          <a:pt x="427908" y="103955"/>
                          <a:pt x="410411" y="81488"/>
                        </a:cubicBezTo>
                        <a:cubicBezTo>
                          <a:pt x="409924" y="81488"/>
                          <a:pt x="409534" y="80757"/>
                          <a:pt x="408901" y="80854"/>
                        </a:cubicBezTo>
                        <a:cubicBezTo>
                          <a:pt x="428395" y="110096"/>
                          <a:pt x="410655" y="147526"/>
                          <a:pt x="413141" y="180910"/>
                        </a:cubicBezTo>
                        <a:lnTo>
                          <a:pt x="415675" y="215026"/>
                        </a:lnTo>
                        <a:cubicBezTo>
                          <a:pt x="415285" y="215026"/>
                          <a:pt x="415285" y="216293"/>
                          <a:pt x="414408" y="215903"/>
                        </a:cubicBezTo>
                        <a:cubicBezTo>
                          <a:pt x="413423" y="212010"/>
                          <a:pt x="412707" y="208053"/>
                          <a:pt x="412263" y="204060"/>
                        </a:cubicBezTo>
                        <a:cubicBezTo>
                          <a:pt x="407390" y="176427"/>
                          <a:pt x="383314" y="157176"/>
                          <a:pt x="362698" y="137632"/>
                        </a:cubicBezTo>
                        <a:cubicBezTo>
                          <a:pt x="357976" y="133190"/>
                          <a:pt x="354311" y="127744"/>
                          <a:pt x="351976" y="121695"/>
                        </a:cubicBezTo>
                        <a:cubicBezTo>
                          <a:pt x="353623" y="135864"/>
                          <a:pt x="357644" y="149654"/>
                          <a:pt x="363868" y="162488"/>
                        </a:cubicBezTo>
                        <a:cubicBezTo>
                          <a:pt x="379707" y="194605"/>
                          <a:pt x="410314" y="220485"/>
                          <a:pt x="415821" y="256940"/>
                        </a:cubicBezTo>
                        <a:cubicBezTo>
                          <a:pt x="418307" y="221995"/>
                          <a:pt x="439702" y="196019"/>
                          <a:pt x="439702" y="158833"/>
                        </a:cubicBezTo>
                        <a:close/>
                        <a:moveTo>
                          <a:pt x="388626" y="57461"/>
                        </a:moveTo>
                        <a:cubicBezTo>
                          <a:pt x="379917" y="46763"/>
                          <a:pt x="368205" y="38920"/>
                          <a:pt x="354998" y="34944"/>
                        </a:cubicBezTo>
                        <a:cubicBezTo>
                          <a:pt x="380243" y="52294"/>
                          <a:pt x="378879" y="83291"/>
                          <a:pt x="386579" y="109219"/>
                        </a:cubicBezTo>
                        <a:cubicBezTo>
                          <a:pt x="389406" y="118674"/>
                          <a:pt x="393548" y="127593"/>
                          <a:pt x="395790" y="137389"/>
                        </a:cubicBezTo>
                        <a:lnTo>
                          <a:pt x="395157" y="137876"/>
                        </a:lnTo>
                        <a:cubicBezTo>
                          <a:pt x="390595" y="126261"/>
                          <a:pt x="383484" y="115817"/>
                          <a:pt x="374346" y="107318"/>
                        </a:cubicBezTo>
                        <a:cubicBezTo>
                          <a:pt x="356606" y="90553"/>
                          <a:pt x="329898" y="80415"/>
                          <a:pt x="321126" y="55950"/>
                        </a:cubicBezTo>
                        <a:cubicBezTo>
                          <a:pt x="321516" y="90065"/>
                          <a:pt x="350368" y="115847"/>
                          <a:pt x="377027" y="135878"/>
                        </a:cubicBezTo>
                        <a:cubicBezTo>
                          <a:pt x="388880" y="144768"/>
                          <a:pt x="398520" y="156277"/>
                          <a:pt x="405197" y="169506"/>
                        </a:cubicBezTo>
                        <a:cubicBezTo>
                          <a:pt x="404041" y="160766"/>
                          <a:pt x="403827" y="151926"/>
                          <a:pt x="404563" y="143140"/>
                        </a:cubicBezTo>
                        <a:cubicBezTo>
                          <a:pt x="407243" y="113361"/>
                          <a:pt x="409047" y="80074"/>
                          <a:pt x="388626" y="57461"/>
                        </a:cubicBezTo>
                        <a:close/>
                        <a:moveTo>
                          <a:pt x="286279" y="244"/>
                        </a:moveTo>
                        <a:cubicBezTo>
                          <a:pt x="304994" y="16668"/>
                          <a:pt x="317519" y="37820"/>
                          <a:pt x="331897" y="56827"/>
                        </a:cubicBezTo>
                        <a:cubicBezTo>
                          <a:pt x="343837" y="72666"/>
                          <a:pt x="360261" y="82462"/>
                          <a:pt x="374395" y="95816"/>
                        </a:cubicBezTo>
                        <a:cubicBezTo>
                          <a:pt x="366792" y="79977"/>
                          <a:pt x="365379" y="61701"/>
                          <a:pt x="355680" y="46592"/>
                        </a:cubicBezTo>
                        <a:cubicBezTo>
                          <a:pt x="339061" y="20080"/>
                          <a:pt x="311720" y="9942"/>
                          <a:pt x="286230" y="0"/>
                        </a:cubicBezTo>
                        <a:close/>
                      </a:path>
                    </a:pathLst>
                  </a:custGeom>
                  <a:solidFill>
                    <a:srgbClr val="FFFFFF"/>
                  </a:solidFill>
                  <a:ln w="4845" cap="flat">
                    <a:noFill/>
                    <a:prstDash val="solid"/>
                    <a:miter/>
                  </a:ln>
                </p:spPr>
                <p:txBody>
                  <a:bodyPr rtlCol="0" anchor="ctr"/>
                  <a:lstStyle/>
                  <a:p>
                    <a:endParaRPr lang="en-US"/>
                  </a:p>
                </p:txBody>
              </p:sp>
            </p:grpSp>
            <p:sp>
              <p:nvSpPr>
                <p:cNvPr id="26" name="Freeform 1843">
                  <a:extLst>
                    <a:ext uri="{FF2B5EF4-FFF2-40B4-BE49-F238E27FC236}">
                      <a16:creationId xmlns:a16="http://schemas.microsoft.com/office/drawing/2014/main" id="{3646ACDE-0A06-45E5-8510-6ACF01C91FCA}"/>
                    </a:ext>
                  </a:extLst>
                </p:cNvPr>
                <p:cNvSpPr/>
                <p:nvPr/>
              </p:nvSpPr>
              <p:spPr>
                <a:xfrm>
                  <a:off x="1143993" y="4931445"/>
                  <a:ext cx="508127" cy="508055"/>
                </a:xfrm>
                <a:custGeom>
                  <a:avLst/>
                  <a:gdLst>
                    <a:gd name="connsiteX0" fmla="*/ 482785 w 508127"/>
                    <a:gd name="connsiteY0" fmla="*/ 364744 h 508055"/>
                    <a:gd name="connsiteX1" fmla="*/ 477278 w 508127"/>
                    <a:gd name="connsiteY1" fmla="*/ 361820 h 508055"/>
                    <a:gd name="connsiteX2" fmla="*/ 431417 w 508127"/>
                    <a:gd name="connsiteY2" fmla="*/ 427030 h 508055"/>
                    <a:gd name="connsiteX3" fmla="*/ 399300 w 508127"/>
                    <a:gd name="connsiteY3" fmla="*/ 394717 h 508055"/>
                    <a:gd name="connsiteX4" fmla="*/ 437314 w 508127"/>
                    <a:gd name="connsiteY4" fmla="*/ 339889 h 508055"/>
                    <a:gd name="connsiteX5" fmla="*/ 431807 w 508127"/>
                    <a:gd name="connsiteY5" fmla="*/ 336867 h 508055"/>
                    <a:gd name="connsiteX6" fmla="*/ 394913 w 508127"/>
                    <a:gd name="connsiteY6" fmla="*/ 390477 h 508055"/>
                    <a:gd name="connsiteX7" fmla="*/ 365671 w 508127"/>
                    <a:gd name="connsiteY7" fmla="*/ 361235 h 508055"/>
                    <a:gd name="connsiteX8" fmla="*/ 395401 w 508127"/>
                    <a:gd name="connsiteY8" fmla="*/ 317372 h 508055"/>
                    <a:gd name="connsiteX9" fmla="*/ 389552 w 508127"/>
                    <a:gd name="connsiteY9" fmla="*/ 314009 h 508055"/>
                    <a:gd name="connsiteX10" fmla="*/ 360895 w 508127"/>
                    <a:gd name="connsiteY10" fmla="*/ 356703 h 508055"/>
                    <a:gd name="connsiteX11" fmla="*/ 328534 w 508127"/>
                    <a:gd name="connsiteY11" fmla="*/ 324342 h 508055"/>
                    <a:gd name="connsiteX12" fmla="*/ 349198 w 508127"/>
                    <a:gd name="connsiteY12" fmla="*/ 291980 h 508055"/>
                    <a:gd name="connsiteX13" fmla="*/ 343740 w 508127"/>
                    <a:gd name="connsiteY13" fmla="*/ 289007 h 508055"/>
                    <a:gd name="connsiteX14" fmla="*/ 324245 w 508127"/>
                    <a:gd name="connsiteY14" fmla="*/ 320004 h 508055"/>
                    <a:gd name="connsiteX15" fmla="*/ 295003 w 508127"/>
                    <a:gd name="connsiteY15" fmla="*/ 290762 h 508055"/>
                    <a:gd name="connsiteX16" fmla="*/ 308893 w 508127"/>
                    <a:gd name="connsiteY16" fmla="*/ 257231 h 508055"/>
                    <a:gd name="connsiteX17" fmla="*/ 350563 w 508127"/>
                    <a:gd name="connsiteY17" fmla="*/ 257231 h 508055"/>
                    <a:gd name="connsiteX18" fmla="*/ 344032 w 508127"/>
                    <a:gd name="connsiteY18" fmla="*/ 289154 h 508055"/>
                    <a:gd name="connsiteX19" fmla="*/ 349491 w 508127"/>
                    <a:gd name="connsiteY19" fmla="*/ 292127 h 508055"/>
                    <a:gd name="connsiteX20" fmla="*/ 356704 w 508127"/>
                    <a:gd name="connsiteY20" fmla="*/ 257231 h 508055"/>
                    <a:gd name="connsiteX21" fmla="*/ 402516 w 508127"/>
                    <a:gd name="connsiteY21" fmla="*/ 257231 h 508055"/>
                    <a:gd name="connsiteX22" fmla="*/ 389552 w 508127"/>
                    <a:gd name="connsiteY22" fmla="*/ 314009 h 508055"/>
                    <a:gd name="connsiteX23" fmla="*/ 395011 w 508127"/>
                    <a:gd name="connsiteY23" fmla="*/ 316982 h 508055"/>
                    <a:gd name="connsiteX24" fmla="*/ 408316 w 508127"/>
                    <a:gd name="connsiteY24" fmla="*/ 257085 h 508055"/>
                    <a:gd name="connsiteX25" fmla="*/ 449791 w 508127"/>
                    <a:gd name="connsiteY25" fmla="*/ 257085 h 508055"/>
                    <a:gd name="connsiteX26" fmla="*/ 431417 w 508127"/>
                    <a:gd name="connsiteY26" fmla="*/ 336867 h 508055"/>
                    <a:gd name="connsiteX27" fmla="*/ 436924 w 508127"/>
                    <a:gd name="connsiteY27" fmla="*/ 339889 h 508055"/>
                    <a:gd name="connsiteX28" fmla="*/ 455931 w 508127"/>
                    <a:gd name="connsiteY28" fmla="*/ 257036 h 508055"/>
                    <a:gd name="connsiteX29" fmla="*/ 501744 w 508127"/>
                    <a:gd name="connsiteY29" fmla="*/ 257036 h 508055"/>
                    <a:gd name="connsiteX30" fmla="*/ 477278 w 508127"/>
                    <a:gd name="connsiteY30" fmla="*/ 361820 h 508055"/>
                    <a:gd name="connsiteX31" fmla="*/ 482785 w 508127"/>
                    <a:gd name="connsiteY31" fmla="*/ 364842 h 508055"/>
                    <a:gd name="connsiteX32" fmla="*/ 489706 w 508127"/>
                    <a:gd name="connsiteY32" fmla="*/ 158734 h 508055"/>
                    <a:gd name="connsiteX33" fmla="*/ 484004 w 508127"/>
                    <a:gd name="connsiteY33" fmla="*/ 161171 h 508055"/>
                    <a:gd name="connsiteX34" fmla="*/ 501939 w 508127"/>
                    <a:gd name="connsiteY34" fmla="*/ 250944 h 508055"/>
                    <a:gd name="connsiteX35" fmla="*/ 456126 w 508127"/>
                    <a:gd name="connsiteY35" fmla="*/ 250944 h 508055"/>
                    <a:gd name="connsiteX36" fmla="*/ 441895 w 508127"/>
                    <a:gd name="connsiteY36" fmla="*/ 179253 h 508055"/>
                    <a:gd name="connsiteX37" fmla="*/ 436291 w 508127"/>
                    <a:gd name="connsiteY37" fmla="*/ 181689 h 508055"/>
                    <a:gd name="connsiteX38" fmla="*/ 450034 w 508127"/>
                    <a:gd name="connsiteY38" fmla="*/ 250944 h 508055"/>
                    <a:gd name="connsiteX39" fmla="*/ 408511 w 508127"/>
                    <a:gd name="connsiteY39" fmla="*/ 250944 h 508055"/>
                    <a:gd name="connsiteX40" fmla="*/ 398130 w 508127"/>
                    <a:gd name="connsiteY40" fmla="*/ 198065 h 508055"/>
                    <a:gd name="connsiteX41" fmla="*/ 392476 w 508127"/>
                    <a:gd name="connsiteY41" fmla="*/ 200502 h 508055"/>
                    <a:gd name="connsiteX42" fmla="*/ 402224 w 508127"/>
                    <a:gd name="connsiteY42" fmla="*/ 250944 h 508055"/>
                    <a:gd name="connsiteX43" fmla="*/ 356411 w 508127"/>
                    <a:gd name="connsiteY43" fmla="*/ 250944 h 508055"/>
                    <a:gd name="connsiteX44" fmla="*/ 350563 w 508127"/>
                    <a:gd name="connsiteY44" fmla="*/ 218534 h 508055"/>
                    <a:gd name="connsiteX45" fmla="*/ 344958 w 508127"/>
                    <a:gd name="connsiteY45" fmla="*/ 220971 h 508055"/>
                    <a:gd name="connsiteX46" fmla="*/ 350563 w 508127"/>
                    <a:gd name="connsiteY46" fmla="*/ 250944 h 508055"/>
                    <a:gd name="connsiteX47" fmla="*/ 308991 w 508127"/>
                    <a:gd name="connsiteY47" fmla="*/ 250944 h 508055"/>
                    <a:gd name="connsiteX48" fmla="*/ 295101 w 508127"/>
                    <a:gd name="connsiteY48" fmla="*/ 217365 h 508055"/>
                    <a:gd name="connsiteX49" fmla="*/ 324343 w 508127"/>
                    <a:gd name="connsiteY49" fmla="*/ 188123 h 508055"/>
                    <a:gd name="connsiteX50" fmla="*/ 344714 w 508127"/>
                    <a:gd name="connsiteY50" fmla="*/ 221117 h 508055"/>
                    <a:gd name="connsiteX51" fmla="*/ 350563 w 508127"/>
                    <a:gd name="connsiteY51" fmla="*/ 218534 h 508055"/>
                    <a:gd name="connsiteX52" fmla="*/ 328924 w 508127"/>
                    <a:gd name="connsiteY52" fmla="*/ 183639 h 508055"/>
                    <a:gd name="connsiteX53" fmla="*/ 361334 w 508127"/>
                    <a:gd name="connsiteY53" fmla="*/ 151229 h 508055"/>
                    <a:gd name="connsiteX54" fmla="*/ 392671 w 508127"/>
                    <a:gd name="connsiteY54" fmla="*/ 200453 h 508055"/>
                    <a:gd name="connsiteX55" fmla="*/ 398325 w 508127"/>
                    <a:gd name="connsiteY55" fmla="*/ 198016 h 508055"/>
                    <a:gd name="connsiteX56" fmla="*/ 365671 w 508127"/>
                    <a:gd name="connsiteY56" fmla="*/ 146891 h 508055"/>
                    <a:gd name="connsiteX57" fmla="*/ 394913 w 508127"/>
                    <a:gd name="connsiteY57" fmla="*/ 117649 h 508055"/>
                    <a:gd name="connsiteX58" fmla="*/ 436437 w 508127"/>
                    <a:gd name="connsiteY58" fmla="*/ 181738 h 508055"/>
                    <a:gd name="connsiteX59" fmla="*/ 442042 w 508127"/>
                    <a:gd name="connsiteY59" fmla="*/ 179301 h 508055"/>
                    <a:gd name="connsiteX60" fmla="*/ 399300 w 508127"/>
                    <a:gd name="connsiteY60" fmla="*/ 113263 h 508055"/>
                    <a:gd name="connsiteX61" fmla="*/ 431709 w 508127"/>
                    <a:gd name="connsiteY61" fmla="*/ 80902 h 508055"/>
                    <a:gd name="connsiteX62" fmla="*/ 484199 w 508127"/>
                    <a:gd name="connsiteY62" fmla="*/ 161171 h 508055"/>
                    <a:gd name="connsiteX63" fmla="*/ 489901 w 508127"/>
                    <a:gd name="connsiteY63" fmla="*/ 158734 h 508055"/>
                    <a:gd name="connsiteX64" fmla="*/ 349003 w 508127"/>
                    <a:gd name="connsiteY64" fmla="*/ 18227 h 508055"/>
                    <a:gd name="connsiteX65" fmla="*/ 346761 w 508127"/>
                    <a:gd name="connsiteY65" fmla="*/ 23978 h 508055"/>
                    <a:gd name="connsiteX66" fmla="*/ 427177 w 508127"/>
                    <a:gd name="connsiteY66" fmla="*/ 76564 h 508055"/>
                    <a:gd name="connsiteX67" fmla="*/ 394767 w 508127"/>
                    <a:gd name="connsiteY67" fmla="*/ 108974 h 508055"/>
                    <a:gd name="connsiteX68" fmla="*/ 329996 w 508127"/>
                    <a:gd name="connsiteY68" fmla="*/ 66671 h 508055"/>
                    <a:gd name="connsiteX69" fmla="*/ 327754 w 508127"/>
                    <a:gd name="connsiteY69" fmla="*/ 72324 h 508055"/>
                    <a:gd name="connsiteX70" fmla="*/ 390478 w 508127"/>
                    <a:gd name="connsiteY70" fmla="*/ 113263 h 508055"/>
                    <a:gd name="connsiteX71" fmla="*/ 361236 w 508127"/>
                    <a:gd name="connsiteY71" fmla="*/ 142505 h 508055"/>
                    <a:gd name="connsiteX72" fmla="*/ 312500 w 508127"/>
                    <a:gd name="connsiteY72" fmla="*/ 110875 h 508055"/>
                    <a:gd name="connsiteX73" fmla="*/ 310258 w 508127"/>
                    <a:gd name="connsiteY73" fmla="*/ 116577 h 508055"/>
                    <a:gd name="connsiteX74" fmla="*/ 356704 w 508127"/>
                    <a:gd name="connsiteY74" fmla="*/ 146843 h 508055"/>
                    <a:gd name="connsiteX75" fmla="*/ 324391 w 508127"/>
                    <a:gd name="connsiteY75" fmla="*/ 179545 h 508055"/>
                    <a:gd name="connsiteX76" fmla="*/ 293638 w 508127"/>
                    <a:gd name="connsiteY76" fmla="*/ 159514 h 508055"/>
                    <a:gd name="connsiteX77" fmla="*/ 291397 w 508127"/>
                    <a:gd name="connsiteY77" fmla="*/ 164924 h 508055"/>
                    <a:gd name="connsiteX78" fmla="*/ 320054 w 508127"/>
                    <a:gd name="connsiteY78" fmla="*/ 183590 h 508055"/>
                    <a:gd name="connsiteX79" fmla="*/ 290812 w 508127"/>
                    <a:gd name="connsiteY79" fmla="*/ 212832 h 508055"/>
                    <a:gd name="connsiteX80" fmla="*/ 257135 w 508127"/>
                    <a:gd name="connsiteY80" fmla="*/ 199040 h 508055"/>
                    <a:gd name="connsiteX81" fmla="*/ 257135 w 508127"/>
                    <a:gd name="connsiteY81" fmla="*/ 157662 h 508055"/>
                    <a:gd name="connsiteX82" fmla="*/ 291250 w 508127"/>
                    <a:gd name="connsiteY82" fmla="*/ 165070 h 508055"/>
                    <a:gd name="connsiteX83" fmla="*/ 293492 w 508127"/>
                    <a:gd name="connsiteY83" fmla="*/ 159368 h 508055"/>
                    <a:gd name="connsiteX84" fmla="*/ 256989 w 508127"/>
                    <a:gd name="connsiteY84" fmla="*/ 151521 h 508055"/>
                    <a:gd name="connsiteX85" fmla="*/ 256989 w 508127"/>
                    <a:gd name="connsiteY85" fmla="*/ 105709 h 508055"/>
                    <a:gd name="connsiteX86" fmla="*/ 310209 w 508127"/>
                    <a:gd name="connsiteY86" fmla="*/ 116723 h 508055"/>
                    <a:gd name="connsiteX87" fmla="*/ 312451 w 508127"/>
                    <a:gd name="connsiteY87" fmla="*/ 111021 h 508055"/>
                    <a:gd name="connsiteX88" fmla="*/ 256989 w 508127"/>
                    <a:gd name="connsiteY88" fmla="*/ 99617 h 508055"/>
                    <a:gd name="connsiteX89" fmla="*/ 256989 w 508127"/>
                    <a:gd name="connsiteY89" fmla="*/ 58093 h 508055"/>
                    <a:gd name="connsiteX90" fmla="*/ 327754 w 508127"/>
                    <a:gd name="connsiteY90" fmla="*/ 72324 h 508055"/>
                    <a:gd name="connsiteX91" fmla="*/ 329996 w 508127"/>
                    <a:gd name="connsiteY91" fmla="*/ 66622 h 508055"/>
                    <a:gd name="connsiteX92" fmla="*/ 256891 w 508127"/>
                    <a:gd name="connsiteY92" fmla="*/ 52001 h 508055"/>
                    <a:gd name="connsiteX93" fmla="*/ 256891 w 508127"/>
                    <a:gd name="connsiteY93" fmla="*/ 6189 h 508055"/>
                    <a:gd name="connsiteX94" fmla="*/ 346518 w 508127"/>
                    <a:gd name="connsiteY94" fmla="*/ 24075 h 508055"/>
                    <a:gd name="connsiteX95" fmla="*/ 348760 w 508127"/>
                    <a:gd name="connsiteY95" fmla="*/ 18324 h 508055"/>
                    <a:gd name="connsiteX96" fmla="*/ 140167 w 508127"/>
                    <a:gd name="connsiteY96" fmla="*/ 26950 h 508055"/>
                    <a:gd name="connsiteX97" fmla="*/ 142945 w 508127"/>
                    <a:gd name="connsiteY97" fmla="*/ 32311 h 508055"/>
                    <a:gd name="connsiteX98" fmla="*/ 250750 w 508127"/>
                    <a:gd name="connsiteY98" fmla="*/ 6189 h 508055"/>
                    <a:gd name="connsiteX99" fmla="*/ 250750 w 508127"/>
                    <a:gd name="connsiteY99" fmla="*/ 52001 h 508055"/>
                    <a:gd name="connsiteX100" fmla="*/ 164243 w 508127"/>
                    <a:gd name="connsiteY100" fmla="*/ 73007 h 508055"/>
                    <a:gd name="connsiteX101" fmla="*/ 167021 w 508127"/>
                    <a:gd name="connsiteY101" fmla="*/ 78319 h 508055"/>
                    <a:gd name="connsiteX102" fmla="*/ 250750 w 508127"/>
                    <a:gd name="connsiteY102" fmla="*/ 58142 h 508055"/>
                    <a:gd name="connsiteX103" fmla="*/ 250750 w 508127"/>
                    <a:gd name="connsiteY103" fmla="*/ 99617 h 508055"/>
                    <a:gd name="connsiteX104" fmla="*/ 186320 w 508127"/>
                    <a:gd name="connsiteY104" fmla="*/ 115164 h 508055"/>
                    <a:gd name="connsiteX105" fmla="*/ 189098 w 508127"/>
                    <a:gd name="connsiteY105" fmla="*/ 120525 h 508055"/>
                    <a:gd name="connsiteX106" fmla="*/ 250750 w 508127"/>
                    <a:gd name="connsiteY106" fmla="*/ 105904 h 508055"/>
                    <a:gd name="connsiteX107" fmla="*/ 250750 w 508127"/>
                    <a:gd name="connsiteY107" fmla="*/ 151716 h 508055"/>
                    <a:gd name="connsiteX108" fmla="*/ 210396 w 508127"/>
                    <a:gd name="connsiteY108" fmla="*/ 161464 h 508055"/>
                    <a:gd name="connsiteX109" fmla="*/ 213174 w 508127"/>
                    <a:gd name="connsiteY109" fmla="*/ 166873 h 508055"/>
                    <a:gd name="connsiteX110" fmla="*/ 250750 w 508127"/>
                    <a:gd name="connsiteY110" fmla="*/ 157955 h 508055"/>
                    <a:gd name="connsiteX111" fmla="*/ 250750 w 508127"/>
                    <a:gd name="connsiteY111" fmla="*/ 199040 h 508055"/>
                    <a:gd name="connsiteX112" fmla="*/ 232523 w 508127"/>
                    <a:gd name="connsiteY112" fmla="*/ 203280 h 508055"/>
                    <a:gd name="connsiteX113" fmla="*/ 235301 w 508127"/>
                    <a:gd name="connsiteY113" fmla="*/ 208641 h 508055"/>
                    <a:gd name="connsiteX114" fmla="*/ 298863 w 508127"/>
                    <a:gd name="connsiteY114" fmla="*/ 235291 h 508055"/>
                    <a:gd name="connsiteX115" fmla="*/ 272214 w 508127"/>
                    <a:gd name="connsiteY115" fmla="*/ 298855 h 508055"/>
                    <a:gd name="connsiteX116" fmla="*/ 208652 w 508127"/>
                    <a:gd name="connsiteY116" fmla="*/ 272204 h 508055"/>
                    <a:gd name="connsiteX117" fmla="*/ 219266 w 508127"/>
                    <a:gd name="connsiteY117" fmla="*/ 219314 h 508055"/>
                    <a:gd name="connsiteX118" fmla="*/ 235544 w 508127"/>
                    <a:gd name="connsiteY118" fmla="*/ 208787 h 508055"/>
                    <a:gd name="connsiteX119" fmla="*/ 232718 w 508127"/>
                    <a:gd name="connsiteY119" fmla="*/ 203426 h 508055"/>
                    <a:gd name="connsiteX120" fmla="*/ 217463 w 508127"/>
                    <a:gd name="connsiteY120" fmla="*/ 213173 h 508055"/>
                    <a:gd name="connsiteX121" fmla="*/ 188221 w 508127"/>
                    <a:gd name="connsiteY121" fmla="*/ 183931 h 508055"/>
                    <a:gd name="connsiteX122" fmla="*/ 213564 w 508127"/>
                    <a:gd name="connsiteY122" fmla="*/ 166727 h 508055"/>
                    <a:gd name="connsiteX123" fmla="*/ 210786 w 508127"/>
                    <a:gd name="connsiteY123" fmla="*/ 161366 h 508055"/>
                    <a:gd name="connsiteX124" fmla="*/ 183737 w 508127"/>
                    <a:gd name="connsiteY124" fmla="*/ 179545 h 508055"/>
                    <a:gd name="connsiteX125" fmla="*/ 151327 w 508127"/>
                    <a:gd name="connsiteY125" fmla="*/ 147135 h 508055"/>
                    <a:gd name="connsiteX126" fmla="*/ 189342 w 508127"/>
                    <a:gd name="connsiteY126" fmla="*/ 120622 h 508055"/>
                    <a:gd name="connsiteX127" fmla="*/ 186564 w 508127"/>
                    <a:gd name="connsiteY127" fmla="*/ 115261 h 508055"/>
                    <a:gd name="connsiteX128" fmla="*/ 147039 w 508127"/>
                    <a:gd name="connsiteY128" fmla="*/ 142846 h 508055"/>
                    <a:gd name="connsiteX129" fmla="*/ 117797 w 508127"/>
                    <a:gd name="connsiteY129" fmla="*/ 113604 h 508055"/>
                    <a:gd name="connsiteX130" fmla="*/ 167411 w 508127"/>
                    <a:gd name="connsiteY130" fmla="*/ 78563 h 508055"/>
                    <a:gd name="connsiteX131" fmla="*/ 164633 w 508127"/>
                    <a:gd name="connsiteY131" fmla="*/ 73250 h 508055"/>
                    <a:gd name="connsiteX132" fmla="*/ 113557 w 508127"/>
                    <a:gd name="connsiteY132" fmla="*/ 109364 h 508055"/>
                    <a:gd name="connsiteX133" fmla="*/ 81098 w 508127"/>
                    <a:gd name="connsiteY133" fmla="*/ 76857 h 508055"/>
                    <a:gd name="connsiteX134" fmla="*/ 143335 w 508127"/>
                    <a:gd name="connsiteY134" fmla="*/ 32555 h 508055"/>
                    <a:gd name="connsiteX135" fmla="*/ 140557 w 508127"/>
                    <a:gd name="connsiteY135" fmla="*/ 27194 h 508055"/>
                    <a:gd name="connsiteX136" fmla="*/ 26269 w 508127"/>
                    <a:gd name="connsiteY136" fmla="*/ 142213 h 508055"/>
                    <a:gd name="connsiteX137" fmla="*/ 31581 w 508127"/>
                    <a:gd name="connsiteY137" fmla="*/ 145088 h 508055"/>
                    <a:gd name="connsiteX138" fmla="*/ 76760 w 508127"/>
                    <a:gd name="connsiteY138" fmla="*/ 81194 h 508055"/>
                    <a:gd name="connsiteX139" fmla="*/ 109219 w 508127"/>
                    <a:gd name="connsiteY139" fmla="*/ 113653 h 508055"/>
                    <a:gd name="connsiteX140" fmla="*/ 71984 w 508127"/>
                    <a:gd name="connsiteY140" fmla="*/ 166971 h 508055"/>
                    <a:gd name="connsiteX141" fmla="*/ 77296 w 508127"/>
                    <a:gd name="connsiteY141" fmla="*/ 169798 h 508055"/>
                    <a:gd name="connsiteX142" fmla="*/ 113362 w 508127"/>
                    <a:gd name="connsiteY142" fmla="*/ 117649 h 508055"/>
                    <a:gd name="connsiteX143" fmla="*/ 142604 w 508127"/>
                    <a:gd name="connsiteY143" fmla="*/ 146891 h 508055"/>
                    <a:gd name="connsiteX144" fmla="*/ 113800 w 508127"/>
                    <a:gd name="connsiteY144" fmla="*/ 189292 h 508055"/>
                    <a:gd name="connsiteX145" fmla="*/ 119113 w 508127"/>
                    <a:gd name="connsiteY145" fmla="*/ 192168 h 508055"/>
                    <a:gd name="connsiteX146" fmla="*/ 146990 w 508127"/>
                    <a:gd name="connsiteY146" fmla="*/ 151278 h 508055"/>
                    <a:gd name="connsiteX147" fmla="*/ 179448 w 508127"/>
                    <a:gd name="connsiteY147" fmla="*/ 183688 h 508055"/>
                    <a:gd name="connsiteX148" fmla="*/ 159613 w 508127"/>
                    <a:gd name="connsiteY148" fmla="*/ 214002 h 508055"/>
                    <a:gd name="connsiteX149" fmla="*/ 164974 w 508127"/>
                    <a:gd name="connsiteY149" fmla="*/ 216926 h 508055"/>
                    <a:gd name="connsiteX150" fmla="*/ 183737 w 508127"/>
                    <a:gd name="connsiteY150" fmla="*/ 187976 h 508055"/>
                    <a:gd name="connsiteX151" fmla="*/ 212979 w 508127"/>
                    <a:gd name="connsiteY151" fmla="*/ 217218 h 508055"/>
                    <a:gd name="connsiteX152" fmla="*/ 199479 w 508127"/>
                    <a:gd name="connsiteY152" fmla="*/ 250993 h 508055"/>
                    <a:gd name="connsiteX153" fmla="*/ 157663 w 508127"/>
                    <a:gd name="connsiteY153" fmla="*/ 250993 h 508055"/>
                    <a:gd name="connsiteX154" fmla="*/ 164974 w 508127"/>
                    <a:gd name="connsiteY154" fmla="*/ 216877 h 508055"/>
                    <a:gd name="connsiteX155" fmla="*/ 159613 w 508127"/>
                    <a:gd name="connsiteY155" fmla="*/ 213953 h 508055"/>
                    <a:gd name="connsiteX156" fmla="*/ 151522 w 508127"/>
                    <a:gd name="connsiteY156" fmla="*/ 250895 h 508055"/>
                    <a:gd name="connsiteX157" fmla="*/ 105710 w 508127"/>
                    <a:gd name="connsiteY157" fmla="*/ 250895 h 508055"/>
                    <a:gd name="connsiteX158" fmla="*/ 119113 w 508127"/>
                    <a:gd name="connsiteY158" fmla="*/ 192070 h 508055"/>
                    <a:gd name="connsiteX159" fmla="*/ 113800 w 508127"/>
                    <a:gd name="connsiteY159" fmla="*/ 189292 h 508055"/>
                    <a:gd name="connsiteX160" fmla="*/ 99618 w 508127"/>
                    <a:gd name="connsiteY160" fmla="*/ 250944 h 508055"/>
                    <a:gd name="connsiteX161" fmla="*/ 58143 w 508127"/>
                    <a:gd name="connsiteY161" fmla="*/ 250944 h 508055"/>
                    <a:gd name="connsiteX162" fmla="*/ 77150 w 508127"/>
                    <a:gd name="connsiteY162" fmla="*/ 169505 h 508055"/>
                    <a:gd name="connsiteX163" fmla="*/ 71838 w 508127"/>
                    <a:gd name="connsiteY163" fmla="*/ 166630 h 508055"/>
                    <a:gd name="connsiteX164" fmla="*/ 52002 w 508127"/>
                    <a:gd name="connsiteY164" fmla="*/ 250993 h 508055"/>
                    <a:gd name="connsiteX165" fmla="*/ 6190 w 508127"/>
                    <a:gd name="connsiteY165" fmla="*/ 250993 h 508055"/>
                    <a:gd name="connsiteX166" fmla="*/ 31435 w 508127"/>
                    <a:gd name="connsiteY166" fmla="*/ 144796 h 508055"/>
                    <a:gd name="connsiteX167" fmla="*/ 26123 w 508127"/>
                    <a:gd name="connsiteY167" fmla="*/ 141920 h 508055"/>
                    <a:gd name="connsiteX168" fmla="*/ 0 w 508127"/>
                    <a:gd name="connsiteY168" fmla="*/ 254015 h 508055"/>
                    <a:gd name="connsiteX169" fmla="*/ 10186 w 508127"/>
                    <a:gd name="connsiteY169" fmla="*/ 325755 h 508055"/>
                    <a:gd name="connsiteX170" fmla="*/ 16181 w 508127"/>
                    <a:gd name="connsiteY170" fmla="*/ 324244 h 508055"/>
                    <a:gd name="connsiteX171" fmla="*/ 6433 w 508127"/>
                    <a:gd name="connsiteY171" fmla="*/ 257182 h 508055"/>
                    <a:gd name="connsiteX172" fmla="*/ 52246 w 508127"/>
                    <a:gd name="connsiteY172" fmla="*/ 257182 h 508055"/>
                    <a:gd name="connsiteX173" fmla="*/ 60921 w 508127"/>
                    <a:gd name="connsiteY173" fmla="*/ 313035 h 508055"/>
                    <a:gd name="connsiteX174" fmla="*/ 66818 w 508127"/>
                    <a:gd name="connsiteY174" fmla="*/ 311524 h 508055"/>
                    <a:gd name="connsiteX175" fmla="*/ 58143 w 508127"/>
                    <a:gd name="connsiteY175" fmla="*/ 257085 h 508055"/>
                    <a:gd name="connsiteX176" fmla="*/ 99667 w 508127"/>
                    <a:gd name="connsiteY176" fmla="*/ 257085 h 508055"/>
                    <a:gd name="connsiteX177" fmla="*/ 106880 w 508127"/>
                    <a:gd name="connsiteY177" fmla="*/ 301387 h 508055"/>
                    <a:gd name="connsiteX178" fmla="*/ 112825 w 508127"/>
                    <a:gd name="connsiteY178" fmla="*/ 299876 h 508055"/>
                    <a:gd name="connsiteX179" fmla="*/ 105661 w 508127"/>
                    <a:gd name="connsiteY179" fmla="*/ 257182 h 508055"/>
                    <a:gd name="connsiteX180" fmla="*/ 151474 w 508127"/>
                    <a:gd name="connsiteY180" fmla="*/ 257182 h 508055"/>
                    <a:gd name="connsiteX181" fmla="*/ 157371 w 508127"/>
                    <a:gd name="connsiteY181" fmla="*/ 288666 h 508055"/>
                    <a:gd name="connsiteX182" fmla="*/ 163317 w 508127"/>
                    <a:gd name="connsiteY182" fmla="*/ 287155 h 508055"/>
                    <a:gd name="connsiteX183" fmla="*/ 157614 w 508127"/>
                    <a:gd name="connsiteY183" fmla="*/ 257182 h 508055"/>
                    <a:gd name="connsiteX184" fmla="*/ 199479 w 508127"/>
                    <a:gd name="connsiteY184" fmla="*/ 257182 h 508055"/>
                    <a:gd name="connsiteX185" fmla="*/ 213369 w 508127"/>
                    <a:gd name="connsiteY185" fmla="*/ 290762 h 508055"/>
                    <a:gd name="connsiteX186" fmla="*/ 184127 w 508127"/>
                    <a:gd name="connsiteY186" fmla="*/ 320004 h 508055"/>
                    <a:gd name="connsiteX187" fmla="*/ 163755 w 508127"/>
                    <a:gd name="connsiteY187" fmla="*/ 287009 h 508055"/>
                    <a:gd name="connsiteX188" fmla="*/ 157809 w 508127"/>
                    <a:gd name="connsiteY188" fmla="*/ 288520 h 508055"/>
                    <a:gd name="connsiteX189" fmla="*/ 179790 w 508127"/>
                    <a:gd name="connsiteY189" fmla="*/ 324342 h 508055"/>
                    <a:gd name="connsiteX190" fmla="*/ 147380 w 508127"/>
                    <a:gd name="connsiteY190" fmla="*/ 356703 h 508055"/>
                    <a:gd name="connsiteX191" fmla="*/ 113264 w 508127"/>
                    <a:gd name="connsiteY191" fmla="*/ 299730 h 508055"/>
                    <a:gd name="connsiteX192" fmla="*/ 106880 w 508127"/>
                    <a:gd name="connsiteY192" fmla="*/ 301387 h 508055"/>
                    <a:gd name="connsiteX193" fmla="*/ 142652 w 508127"/>
                    <a:gd name="connsiteY193" fmla="*/ 361186 h 508055"/>
                    <a:gd name="connsiteX194" fmla="*/ 113410 w 508127"/>
                    <a:gd name="connsiteY194" fmla="*/ 390428 h 508055"/>
                    <a:gd name="connsiteX195" fmla="*/ 66672 w 508127"/>
                    <a:gd name="connsiteY195" fmla="*/ 311475 h 508055"/>
                    <a:gd name="connsiteX196" fmla="*/ 60726 w 508127"/>
                    <a:gd name="connsiteY196" fmla="*/ 312937 h 508055"/>
                    <a:gd name="connsiteX197" fmla="*/ 109073 w 508127"/>
                    <a:gd name="connsiteY197" fmla="*/ 394766 h 508055"/>
                    <a:gd name="connsiteX198" fmla="*/ 76663 w 508127"/>
                    <a:gd name="connsiteY198" fmla="*/ 427176 h 508055"/>
                    <a:gd name="connsiteX199" fmla="*/ 16229 w 508127"/>
                    <a:gd name="connsiteY199" fmla="*/ 324147 h 508055"/>
                    <a:gd name="connsiteX200" fmla="*/ 10235 w 508127"/>
                    <a:gd name="connsiteY200" fmla="*/ 325657 h 508055"/>
                    <a:gd name="connsiteX201" fmla="*/ 144504 w 508127"/>
                    <a:gd name="connsiteY201" fmla="*/ 483418 h 508055"/>
                    <a:gd name="connsiteX202" fmla="*/ 147526 w 508127"/>
                    <a:gd name="connsiteY202" fmla="*/ 478008 h 508055"/>
                    <a:gd name="connsiteX203" fmla="*/ 80952 w 508127"/>
                    <a:gd name="connsiteY203" fmla="*/ 431513 h 508055"/>
                    <a:gd name="connsiteX204" fmla="*/ 113362 w 508127"/>
                    <a:gd name="connsiteY204" fmla="*/ 399104 h 508055"/>
                    <a:gd name="connsiteX205" fmla="*/ 170237 w 508127"/>
                    <a:gd name="connsiteY205" fmla="*/ 437849 h 508055"/>
                    <a:gd name="connsiteX206" fmla="*/ 173259 w 508127"/>
                    <a:gd name="connsiteY206" fmla="*/ 432488 h 508055"/>
                    <a:gd name="connsiteX207" fmla="*/ 117797 w 508127"/>
                    <a:gd name="connsiteY207" fmla="*/ 394669 h 508055"/>
                    <a:gd name="connsiteX208" fmla="*/ 147039 w 508127"/>
                    <a:gd name="connsiteY208" fmla="*/ 365427 h 508055"/>
                    <a:gd name="connsiteX209" fmla="*/ 193631 w 508127"/>
                    <a:gd name="connsiteY209" fmla="*/ 396277 h 508055"/>
                    <a:gd name="connsiteX210" fmla="*/ 196653 w 508127"/>
                    <a:gd name="connsiteY210" fmla="*/ 390965 h 508055"/>
                    <a:gd name="connsiteX211" fmla="*/ 151376 w 508127"/>
                    <a:gd name="connsiteY211" fmla="*/ 361138 h 508055"/>
                    <a:gd name="connsiteX212" fmla="*/ 183737 w 508127"/>
                    <a:gd name="connsiteY212" fmla="*/ 328728 h 508055"/>
                    <a:gd name="connsiteX213" fmla="*/ 219413 w 508127"/>
                    <a:gd name="connsiteY213" fmla="*/ 350659 h 508055"/>
                    <a:gd name="connsiteX214" fmla="*/ 222483 w 508127"/>
                    <a:gd name="connsiteY214" fmla="*/ 345250 h 508055"/>
                    <a:gd name="connsiteX215" fmla="*/ 188075 w 508127"/>
                    <a:gd name="connsiteY215" fmla="*/ 324390 h 508055"/>
                    <a:gd name="connsiteX216" fmla="*/ 217317 w 508127"/>
                    <a:gd name="connsiteY216" fmla="*/ 295148 h 508055"/>
                    <a:gd name="connsiteX217" fmla="*/ 250896 w 508127"/>
                    <a:gd name="connsiteY217" fmla="*/ 309087 h 508055"/>
                    <a:gd name="connsiteX218" fmla="*/ 250896 w 508127"/>
                    <a:gd name="connsiteY218" fmla="*/ 350611 h 508055"/>
                    <a:gd name="connsiteX219" fmla="*/ 222337 w 508127"/>
                    <a:gd name="connsiteY219" fmla="*/ 345396 h 508055"/>
                    <a:gd name="connsiteX220" fmla="*/ 219266 w 508127"/>
                    <a:gd name="connsiteY220" fmla="*/ 350806 h 508055"/>
                    <a:gd name="connsiteX221" fmla="*/ 250896 w 508127"/>
                    <a:gd name="connsiteY221" fmla="*/ 356751 h 508055"/>
                    <a:gd name="connsiteX222" fmla="*/ 250896 w 508127"/>
                    <a:gd name="connsiteY222" fmla="*/ 402564 h 508055"/>
                    <a:gd name="connsiteX223" fmla="*/ 196555 w 508127"/>
                    <a:gd name="connsiteY223" fmla="*/ 391111 h 508055"/>
                    <a:gd name="connsiteX224" fmla="*/ 193533 w 508127"/>
                    <a:gd name="connsiteY224" fmla="*/ 396472 h 508055"/>
                    <a:gd name="connsiteX225" fmla="*/ 251043 w 508127"/>
                    <a:gd name="connsiteY225" fmla="*/ 408607 h 508055"/>
                    <a:gd name="connsiteX226" fmla="*/ 251043 w 508127"/>
                    <a:gd name="connsiteY226" fmla="*/ 450082 h 508055"/>
                    <a:gd name="connsiteX227" fmla="*/ 173064 w 508127"/>
                    <a:gd name="connsiteY227" fmla="*/ 432683 h 508055"/>
                    <a:gd name="connsiteX228" fmla="*/ 170237 w 508127"/>
                    <a:gd name="connsiteY228" fmla="*/ 437849 h 508055"/>
                    <a:gd name="connsiteX229" fmla="*/ 251140 w 508127"/>
                    <a:gd name="connsiteY229" fmla="*/ 455979 h 508055"/>
                    <a:gd name="connsiteX230" fmla="*/ 251140 w 508127"/>
                    <a:gd name="connsiteY230" fmla="*/ 501792 h 508055"/>
                    <a:gd name="connsiteX231" fmla="*/ 147672 w 508127"/>
                    <a:gd name="connsiteY231" fmla="*/ 477911 h 508055"/>
                    <a:gd name="connsiteX232" fmla="*/ 144602 w 508127"/>
                    <a:gd name="connsiteY232" fmla="*/ 483272 h 508055"/>
                    <a:gd name="connsiteX233" fmla="*/ 368790 w 508127"/>
                    <a:gd name="connsiteY233" fmla="*/ 480786 h 508055"/>
                    <a:gd name="connsiteX234" fmla="*/ 365866 w 508127"/>
                    <a:gd name="connsiteY234" fmla="*/ 475181 h 508055"/>
                    <a:gd name="connsiteX235" fmla="*/ 257330 w 508127"/>
                    <a:gd name="connsiteY235" fmla="*/ 501792 h 508055"/>
                    <a:gd name="connsiteX236" fmla="*/ 257330 w 508127"/>
                    <a:gd name="connsiteY236" fmla="*/ 455979 h 508055"/>
                    <a:gd name="connsiteX237" fmla="*/ 345056 w 508127"/>
                    <a:gd name="connsiteY237" fmla="*/ 434584 h 508055"/>
                    <a:gd name="connsiteX238" fmla="*/ 342180 w 508127"/>
                    <a:gd name="connsiteY238" fmla="*/ 429077 h 508055"/>
                    <a:gd name="connsiteX239" fmla="*/ 257427 w 508127"/>
                    <a:gd name="connsiteY239" fmla="*/ 449887 h 508055"/>
                    <a:gd name="connsiteX240" fmla="*/ 257427 w 508127"/>
                    <a:gd name="connsiteY240" fmla="*/ 408607 h 508055"/>
                    <a:gd name="connsiteX241" fmla="*/ 323222 w 508127"/>
                    <a:gd name="connsiteY241" fmla="*/ 392524 h 508055"/>
                    <a:gd name="connsiteX242" fmla="*/ 320346 w 508127"/>
                    <a:gd name="connsiteY242" fmla="*/ 387017 h 508055"/>
                    <a:gd name="connsiteX243" fmla="*/ 257427 w 508127"/>
                    <a:gd name="connsiteY243" fmla="*/ 402515 h 508055"/>
                    <a:gd name="connsiteX244" fmla="*/ 257427 w 508127"/>
                    <a:gd name="connsiteY244" fmla="*/ 356703 h 508055"/>
                    <a:gd name="connsiteX245" fmla="*/ 299389 w 508127"/>
                    <a:gd name="connsiteY245" fmla="*/ 346371 h 508055"/>
                    <a:gd name="connsiteX246" fmla="*/ 296563 w 508127"/>
                    <a:gd name="connsiteY246" fmla="*/ 340863 h 508055"/>
                    <a:gd name="connsiteX247" fmla="*/ 257573 w 508127"/>
                    <a:gd name="connsiteY247" fmla="*/ 350611 h 508055"/>
                    <a:gd name="connsiteX248" fmla="*/ 257573 w 508127"/>
                    <a:gd name="connsiteY248" fmla="*/ 308941 h 508055"/>
                    <a:gd name="connsiteX249" fmla="*/ 291153 w 508127"/>
                    <a:gd name="connsiteY249" fmla="*/ 295002 h 508055"/>
                    <a:gd name="connsiteX250" fmla="*/ 320395 w 508127"/>
                    <a:gd name="connsiteY250" fmla="*/ 324244 h 508055"/>
                    <a:gd name="connsiteX251" fmla="*/ 296611 w 508127"/>
                    <a:gd name="connsiteY251" fmla="*/ 340620 h 508055"/>
                    <a:gd name="connsiteX252" fmla="*/ 299438 w 508127"/>
                    <a:gd name="connsiteY252" fmla="*/ 346127 h 508055"/>
                    <a:gd name="connsiteX253" fmla="*/ 324781 w 508127"/>
                    <a:gd name="connsiteY253" fmla="*/ 328582 h 508055"/>
                    <a:gd name="connsiteX254" fmla="*/ 357094 w 508127"/>
                    <a:gd name="connsiteY254" fmla="*/ 360943 h 508055"/>
                    <a:gd name="connsiteX255" fmla="*/ 320395 w 508127"/>
                    <a:gd name="connsiteY255" fmla="*/ 386773 h 508055"/>
                    <a:gd name="connsiteX256" fmla="*/ 323270 w 508127"/>
                    <a:gd name="connsiteY256" fmla="*/ 392280 h 508055"/>
                    <a:gd name="connsiteX257" fmla="*/ 361480 w 508127"/>
                    <a:gd name="connsiteY257" fmla="*/ 365329 h 508055"/>
                    <a:gd name="connsiteX258" fmla="*/ 390722 w 508127"/>
                    <a:gd name="connsiteY258" fmla="*/ 394571 h 508055"/>
                    <a:gd name="connsiteX259" fmla="*/ 341985 w 508127"/>
                    <a:gd name="connsiteY259" fmla="*/ 429077 h 508055"/>
                    <a:gd name="connsiteX260" fmla="*/ 344861 w 508127"/>
                    <a:gd name="connsiteY260" fmla="*/ 434584 h 508055"/>
                    <a:gd name="connsiteX261" fmla="*/ 394913 w 508127"/>
                    <a:gd name="connsiteY261" fmla="*/ 398957 h 508055"/>
                    <a:gd name="connsiteX262" fmla="*/ 427226 w 508127"/>
                    <a:gd name="connsiteY262" fmla="*/ 431270 h 508055"/>
                    <a:gd name="connsiteX263" fmla="*/ 365769 w 508127"/>
                    <a:gd name="connsiteY263" fmla="*/ 475133 h 508055"/>
                    <a:gd name="connsiteX264" fmla="*/ 368693 w 508127"/>
                    <a:gd name="connsiteY264" fmla="*/ 480737 h 508055"/>
                    <a:gd name="connsiteX265" fmla="*/ 482834 w 508127"/>
                    <a:gd name="connsiteY265" fmla="*/ 364744 h 50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508127" h="508055">
                      <a:moveTo>
                        <a:pt x="482785" y="364744"/>
                      </a:moveTo>
                      <a:lnTo>
                        <a:pt x="477278" y="361820"/>
                      </a:lnTo>
                      <a:cubicBezTo>
                        <a:pt x="465586" y="385876"/>
                        <a:pt x="450103" y="407896"/>
                        <a:pt x="431417" y="427030"/>
                      </a:cubicBezTo>
                      <a:lnTo>
                        <a:pt x="399300" y="394717"/>
                      </a:lnTo>
                      <a:cubicBezTo>
                        <a:pt x="414934" y="378683"/>
                        <a:pt x="427781" y="360153"/>
                        <a:pt x="437314" y="339889"/>
                      </a:cubicBezTo>
                      <a:lnTo>
                        <a:pt x="431807" y="336867"/>
                      </a:lnTo>
                      <a:cubicBezTo>
                        <a:pt x="422576" y="356664"/>
                        <a:pt x="410104" y="374784"/>
                        <a:pt x="394913" y="390477"/>
                      </a:cubicBezTo>
                      <a:lnTo>
                        <a:pt x="365671" y="361235"/>
                      </a:lnTo>
                      <a:cubicBezTo>
                        <a:pt x="378011" y="348417"/>
                        <a:pt x="388066" y="333582"/>
                        <a:pt x="395401" y="317372"/>
                      </a:cubicBezTo>
                      <a:lnTo>
                        <a:pt x="389552" y="314009"/>
                      </a:lnTo>
                      <a:cubicBezTo>
                        <a:pt x="382529" y="329785"/>
                        <a:pt x="372836" y="344226"/>
                        <a:pt x="360895" y="356703"/>
                      </a:cubicBezTo>
                      <a:lnTo>
                        <a:pt x="328534" y="324342"/>
                      </a:lnTo>
                      <a:cubicBezTo>
                        <a:pt x="337389" y="314943"/>
                        <a:pt x="344398" y="303966"/>
                        <a:pt x="349198" y="291980"/>
                      </a:cubicBezTo>
                      <a:lnTo>
                        <a:pt x="343740" y="289007"/>
                      </a:lnTo>
                      <a:cubicBezTo>
                        <a:pt x="339251" y="300475"/>
                        <a:pt x="332638" y="310992"/>
                        <a:pt x="324245" y="320004"/>
                      </a:cubicBezTo>
                      <a:lnTo>
                        <a:pt x="295003" y="290762"/>
                      </a:lnTo>
                      <a:cubicBezTo>
                        <a:pt x="303342" y="281509"/>
                        <a:pt x="308245" y="269671"/>
                        <a:pt x="308893" y="257231"/>
                      </a:cubicBezTo>
                      <a:lnTo>
                        <a:pt x="350563" y="257231"/>
                      </a:lnTo>
                      <a:cubicBezTo>
                        <a:pt x="350236" y="268168"/>
                        <a:pt x="348024" y="278966"/>
                        <a:pt x="344032" y="289154"/>
                      </a:cubicBezTo>
                      <a:lnTo>
                        <a:pt x="349491" y="292127"/>
                      </a:lnTo>
                      <a:cubicBezTo>
                        <a:pt x="353906" y="281002"/>
                        <a:pt x="356343" y="269194"/>
                        <a:pt x="356704" y="257231"/>
                      </a:cubicBezTo>
                      <a:lnTo>
                        <a:pt x="402516" y="257231"/>
                      </a:lnTo>
                      <a:cubicBezTo>
                        <a:pt x="401995" y="276829"/>
                        <a:pt x="397589" y="296128"/>
                        <a:pt x="389552" y="314009"/>
                      </a:cubicBezTo>
                      <a:lnTo>
                        <a:pt x="395011" y="316982"/>
                      </a:lnTo>
                      <a:cubicBezTo>
                        <a:pt x="403428" y="298114"/>
                        <a:pt x="407955" y="277742"/>
                        <a:pt x="408316" y="257085"/>
                      </a:cubicBezTo>
                      <a:lnTo>
                        <a:pt x="449791" y="257085"/>
                      </a:lnTo>
                      <a:cubicBezTo>
                        <a:pt x="449420" y="284684"/>
                        <a:pt x="443153" y="311885"/>
                        <a:pt x="431417" y="336867"/>
                      </a:cubicBezTo>
                      <a:lnTo>
                        <a:pt x="436924" y="339889"/>
                      </a:lnTo>
                      <a:cubicBezTo>
                        <a:pt x="449084" y="313938"/>
                        <a:pt x="455561" y="285691"/>
                        <a:pt x="455931" y="257036"/>
                      </a:cubicBezTo>
                      <a:lnTo>
                        <a:pt x="501744" y="257036"/>
                      </a:lnTo>
                      <a:cubicBezTo>
                        <a:pt x="501417" y="293342"/>
                        <a:pt x="493064" y="329123"/>
                        <a:pt x="477278" y="361820"/>
                      </a:cubicBezTo>
                      <a:lnTo>
                        <a:pt x="482785" y="364842"/>
                      </a:lnTo>
                      <a:cubicBezTo>
                        <a:pt x="513972" y="300170"/>
                        <a:pt x="516487" y="225353"/>
                        <a:pt x="489706" y="158734"/>
                      </a:cubicBezTo>
                      <a:lnTo>
                        <a:pt x="484004" y="161171"/>
                      </a:lnTo>
                      <a:cubicBezTo>
                        <a:pt x="495550" y="189709"/>
                        <a:pt x="501632" y="220161"/>
                        <a:pt x="501939" y="250944"/>
                      </a:cubicBezTo>
                      <a:lnTo>
                        <a:pt x="456126" y="250944"/>
                      </a:lnTo>
                      <a:cubicBezTo>
                        <a:pt x="455800" y="226378"/>
                        <a:pt x="450980" y="202080"/>
                        <a:pt x="441895" y="179253"/>
                      </a:cubicBezTo>
                      <a:lnTo>
                        <a:pt x="436291" y="181689"/>
                      </a:lnTo>
                      <a:cubicBezTo>
                        <a:pt x="445015" y="203755"/>
                        <a:pt x="449674" y="227219"/>
                        <a:pt x="450034" y="250944"/>
                      </a:cubicBezTo>
                      <a:lnTo>
                        <a:pt x="408511" y="250944"/>
                      </a:lnTo>
                      <a:cubicBezTo>
                        <a:pt x="408194" y="232843"/>
                        <a:pt x="404680" y="214941"/>
                        <a:pt x="398130" y="198065"/>
                      </a:cubicBezTo>
                      <a:lnTo>
                        <a:pt x="392476" y="200502"/>
                      </a:lnTo>
                      <a:cubicBezTo>
                        <a:pt x="398671" y="216611"/>
                        <a:pt x="401970" y="233687"/>
                        <a:pt x="402224" y="250944"/>
                      </a:cubicBezTo>
                      <a:lnTo>
                        <a:pt x="356411" y="250944"/>
                      </a:lnTo>
                      <a:cubicBezTo>
                        <a:pt x="356231" y="239896"/>
                        <a:pt x="354257" y="228949"/>
                        <a:pt x="350563" y="218534"/>
                      </a:cubicBezTo>
                      <a:lnTo>
                        <a:pt x="344958" y="220971"/>
                      </a:lnTo>
                      <a:cubicBezTo>
                        <a:pt x="348428" y="230595"/>
                        <a:pt x="350319" y="240717"/>
                        <a:pt x="350563" y="250944"/>
                      </a:cubicBezTo>
                      <a:lnTo>
                        <a:pt x="308991" y="250944"/>
                      </a:lnTo>
                      <a:cubicBezTo>
                        <a:pt x="308342" y="238490"/>
                        <a:pt x="303439" y="226636"/>
                        <a:pt x="295101" y="217365"/>
                      </a:cubicBezTo>
                      <a:lnTo>
                        <a:pt x="324343" y="188123"/>
                      </a:lnTo>
                      <a:cubicBezTo>
                        <a:pt x="333295" y="197630"/>
                        <a:pt x="340226" y="208855"/>
                        <a:pt x="344714" y="221117"/>
                      </a:cubicBezTo>
                      <a:lnTo>
                        <a:pt x="350563" y="218534"/>
                      </a:lnTo>
                      <a:cubicBezTo>
                        <a:pt x="345811" y="205546"/>
                        <a:pt x="338447" y="193669"/>
                        <a:pt x="328924" y="183639"/>
                      </a:cubicBezTo>
                      <a:lnTo>
                        <a:pt x="361334" y="151229"/>
                      </a:lnTo>
                      <a:cubicBezTo>
                        <a:pt x="374951" y="165387"/>
                        <a:pt x="385609" y="182122"/>
                        <a:pt x="392671" y="200453"/>
                      </a:cubicBezTo>
                      <a:lnTo>
                        <a:pt x="398325" y="198016"/>
                      </a:lnTo>
                      <a:cubicBezTo>
                        <a:pt x="390931" y="178982"/>
                        <a:pt x="379829" y="161604"/>
                        <a:pt x="365671" y="146891"/>
                      </a:cubicBezTo>
                      <a:lnTo>
                        <a:pt x="394913" y="117649"/>
                      </a:lnTo>
                      <a:cubicBezTo>
                        <a:pt x="412829" y="136079"/>
                        <a:pt x="426938" y="157856"/>
                        <a:pt x="436437" y="181738"/>
                      </a:cubicBezTo>
                      <a:lnTo>
                        <a:pt x="442042" y="179301"/>
                      </a:lnTo>
                      <a:cubicBezTo>
                        <a:pt x="432260" y="154699"/>
                        <a:pt x="417737" y="132261"/>
                        <a:pt x="399300" y="113263"/>
                      </a:cubicBezTo>
                      <a:lnTo>
                        <a:pt x="431709" y="80902"/>
                      </a:lnTo>
                      <a:cubicBezTo>
                        <a:pt x="454299" y="103957"/>
                        <a:pt x="472136" y="131231"/>
                        <a:pt x="484199" y="161171"/>
                      </a:cubicBezTo>
                      <a:lnTo>
                        <a:pt x="489901" y="158734"/>
                      </a:lnTo>
                      <a:cubicBezTo>
                        <a:pt x="463876" y="94766"/>
                        <a:pt x="413043" y="44072"/>
                        <a:pt x="349003" y="18227"/>
                      </a:cubicBezTo>
                      <a:lnTo>
                        <a:pt x="346761" y="23978"/>
                      </a:lnTo>
                      <a:cubicBezTo>
                        <a:pt x="376749" y="36073"/>
                        <a:pt x="404071" y="53940"/>
                        <a:pt x="427177" y="76564"/>
                      </a:cubicBezTo>
                      <a:lnTo>
                        <a:pt x="394767" y="108974"/>
                      </a:lnTo>
                      <a:cubicBezTo>
                        <a:pt x="376111" y="90820"/>
                        <a:pt x="354116" y="76455"/>
                        <a:pt x="329996" y="66671"/>
                      </a:cubicBezTo>
                      <a:lnTo>
                        <a:pt x="327754" y="72324"/>
                      </a:lnTo>
                      <a:cubicBezTo>
                        <a:pt x="351099" y="81816"/>
                        <a:pt x="372392" y="95716"/>
                        <a:pt x="390478" y="113263"/>
                      </a:cubicBezTo>
                      <a:lnTo>
                        <a:pt x="361236" y="142505"/>
                      </a:lnTo>
                      <a:cubicBezTo>
                        <a:pt x="347146" y="128964"/>
                        <a:pt x="330605" y="118230"/>
                        <a:pt x="312500" y="110875"/>
                      </a:cubicBezTo>
                      <a:lnTo>
                        <a:pt x="310258" y="116577"/>
                      </a:lnTo>
                      <a:cubicBezTo>
                        <a:pt x="327515" y="123639"/>
                        <a:pt x="343272" y="133909"/>
                        <a:pt x="356704" y="146843"/>
                      </a:cubicBezTo>
                      <a:lnTo>
                        <a:pt x="324391" y="179545"/>
                      </a:lnTo>
                      <a:cubicBezTo>
                        <a:pt x="315433" y="171064"/>
                        <a:pt x="305018" y="164277"/>
                        <a:pt x="293638" y="159514"/>
                      </a:cubicBezTo>
                      <a:lnTo>
                        <a:pt x="291397" y="164924"/>
                      </a:lnTo>
                      <a:cubicBezTo>
                        <a:pt x="301992" y="169372"/>
                        <a:pt x="311700" y="175696"/>
                        <a:pt x="320054" y="183590"/>
                      </a:cubicBezTo>
                      <a:lnTo>
                        <a:pt x="290812" y="212832"/>
                      </a:lnTo>
                      <a:cubicBezTo>
                        <a:pt x="281503" y="204507"/>
                        <a:pt x="269611" y="199638"/>
                        <a:pt x="257135" y="199040"/>
                      </a:cubicBezTo>
                      <a:lnTo>
                        <a:pt x="257135" y="157662"/>
                      </a:lnTo>
                      <a:cubicBezTo>
                        <a:pt x="268866" y="158005"/>
                        <a:pt x="280431" y="160517"/>
                        <a:pt x="291250" y="165070"/>
                      </a:cubicBezTo>
                      <a:lnTo>
                        <a:pt x="293492" y="159368"/>
                      </a:lnTo>
                      <a:cubicBezTo>
                        <a:pt x="281903" y="154548"/>
                        <a:pt x="269533" y="151888"/>
                        <a:pt x="256989" y="151521"/>
                      </a:cubicBezTo>
                      <a:lnTo>
                        <a:pt x="256989" y="105709"/>
                      </a:lnTo>
                      <a:cubicBezTo>
                        <a:pt x="275255" y="106062"/>
                        <a:pt x="293302" y="109796"/>
                        <a:pt x="310209" y="116723"/>
                      </a:cubicBezTo>
                      <a:lnTo>
                        <a:pt x="312451" y="111021"/>
                      </a:lnTo>
                      <a:cubicBezTo>
                        <a:pt x="294837" y="103792"/>
                        <a:pt x="276025" y="99924"/>
                        <a:pt x="256989" y="99617"/>
                      </a:cubicBezTo>
                      <a:lnTo>
                        <a:pt x="256989" y="58093"/>
                      </a:lnTo>
                      <a:cubicBezTo>
                        <a:pt x="281254" y="58397"/>
                        <a:pt x="305257" y="63223"/>
                        <a:pt x="327754" y="72324"/>
                      </a:cubicBezTo>
                      <a:lnTo>
                        <a:pt x="329996" y="66622"/>
                      </a:lnTo>
                      <a:cubicBezTo>
                        <a:pt x="306744" y="57259"/>
                        <a:pt x="281956" y="52302"/>
                        <a:pt x="256891" y="52001"/>
                      </a:cubicBezTo>
                      <a:lnTo>
                        <a:pt x="256891" y="6189"/>
                      </a:lnTo>
                      <a:cubicBezTo>
                        <a:pt x="287619" y="6536"/>
                        <a:pt x="318012" y="12601"/>
                        <a:pt x="346518" y="24075"/>
                      </a:cubicBezTo>
                      <a:lnTo>
                        <a:pt x="348760" y="18324"/>
                      </a:lnTo>
                      <a:cubicBezTo>
                        <a:pt x="281206" y="-8827"/>
                        <a:pt x="205250" y="-5686"/>
                        <a:pt x="140167" y="26950"/>
                      </a:cubicBezTo>
                      <a:lnTo>
                        <a:pt x="142945" y="32311"/>
                      </a:lnTo>
                      <a:cubicBezTo>
                        <a:pt x="176432" y="15535"/>
                        <a:pt x="213296" y="6601"/>
                        <a:pt x="250750" y="6189"/>
                      </a:cubicBezTo>
                      <a:lnTo>
                        <a:pt x="250750" y="52001"/>
                      </a:lnTo>
                      <a:cubicBezTo>
                        <a:pt x="220704" y="52441"/>
                        <a:pt x="191145" y="59619"/>
                        <a:pt x="164243" y="73007"/>
                      </a:cubicBezTo>
                      <a:lnTo>
                        <a:pt x="167021" y="78319"/>
                      </a:lnTo>
                      <a:cubicBezTo>
                        <a:pt x="193070" y="65423"/>
                        <a:pt x="221684" y="58528"/>
                        <a:pt x="250750" y="58142"/>
                      </a:cubicBezTo>
                      <a:lnTo>
                        <a:pt x="250750" y="99617"/>
                      </a:lnTo>
                      <a:cubicBezTo>
                        <a:pt x="228395" y="100030"/>
                        <a:pt x="206405" y="105337"/>
                        <a:pt x="186320" y="115164"/>
                      </a:cubicBezTo>
                      <a:lnTo>
                        <a:pt x="189098" y="120525"/>
                      </a:lnTo>
                      <a:cubicBezTo>
                        <a:pt x="208344" y="111236"/>
                        <a:pt x="229384" y="106247"/>
                        <a:pt x="250750" y="105904"/>
                      </a:cubicBezTo>
                      <a:lnTo>
                        <a:pt x="250750" y="151716"/>
                      </a:lnTo>
                      <a:cubicBezTo>
                        <a:pt x="236777" y="152184"/>
                        <a:pt x="223043" y="155501"/>
                        <a:pt x="210396" y="161464"/>
                      </a:cubicBezTo>
                      <a:lnTo>
                        <a:pt x="213174" y="166873"/>
                      </a:lnTo>
                      <a:cubicBezTo>
                        <a:pt x="224969" y="161391"/>
                        <a:pt x="237752" y="158357"/>
                        <a:pt x="250750" y="157955"/>
                      </a:cubicBezTo>
                      <a:lnTo>
                        <a:pt x="250750" y="199040"/>
                      </a:lnTo>
                      <a:cubicBezTo>
                        <a:pt x="244478" y="199409"/>
                        <a:pt x="238313" y="200842"/>
                        <a:pt x="232523" y="203280"/>
                      </a:cubicBezTo>
                      <a:lnTo>
                        <a:pt x="235301" y="208641"/>
                      </a:lnTo>
                      <a:cubicBezTo>
                        <a:pt x="260215" y="198448"/>
                        <a:pt x="288672" y="210380"/>
                        <a:pt x="298863" y="235291"/>
                      </a:cubicBezTo>
                      <a:cubicBezTo>
                        <a:pt x="309059" y="260204"/>
                        <a:pt x="297123" y="288661"/>
                        <a:pt x="272214" y="298855"/>
                      </a:cubicBezTo>
                      <a:cubicBezTo>
                        <a:pt x="247300" y="309047"/>
                        <a:pt x="218842" y="297116"/>
                        <a:pt x="208652" y="272204"/>
                      </a:cubicBezTo>
                      <a:cubicBezTo>
                        <a:pt x="201219" y="254044"/>
                        <a:pt x="205406" y="233200"/>
                        <a:pt x="219266" y="219314"/>
                      </a:cubicBezTo>
                      <a:cubicBezTo>
                        <a:pt x="223945" y="214765"/>
                        <a:pt x="229477" y="211187"/>
                        <a:pt x="235544" y="208787"/>
                      </a:cubicBezTo>
                      <a:lnTo>
                        <a:pt x="232718" y="203426"/>
                      </a:lnTo>
                      <a:cubicBezTo>
                        <a:pt x="227128" y="205807"/>
                        <a:pt x="221971" y="209101"/>
                        <a:pt x="217463" y="213173"/>
                      </a:cubicBezTo>
                      <a:lnTo>
                        <a:pt x="188221" y="183931"/>
                      </a:lnTo>
                      <a:cubicBezTo>
                        <a:pt x="195707" y="176892"/>
                        <a:pt x="204260" y="171085"/>
                        <a:pt x="213564" y="166727"/>
                      </a:cubicBezTo>
                      <a:lnTo>
                        <a:pt x="210786" y="161366"/>
                      </a:lnTo>
                      <a:cubicBezTo>
                        <a:pt x="200873" y="165968"/>
                        <a:pt x="191745" y="172103"/>
                        <a:pt x="183737" y="179545"/>
                      </a:cubicBezTo>
                      <a:lnTo>
                        <a:pt x="151327" y="147135"/>
                      </a:lnTo>
                      <a:cubicBezTo>
                        <a:pt x="162527" y="136354"/>
                        <a:pt x="175356" y="127407"/>
                        <a:pt x="189342" y="120622"/>
                      </a:cubicBezTo>
                      <a:lnTo>
                        <a:pt x="186564" y="115261"/>
                      </a:lnTo>
                      <a:cubicBezTo>
                        <a:pt x="172026" y="122331"/>
                        <a:pt x="158689" y="131639"/>
                        <a:pt x="147039" y="142846"/>
                      </a:cubicBezTo>
                      <a:lnTo>
                        <a:pt x="117797" y="113604"/>
                      </a:lnTo>
                      <a:cubicBezTo>
                        <a:pt x="132422" y="99427"/>
                        <a:pt x="149159" y="87605"/>
                        <a:pt x="167411" y="78563"/>
                      </a:cubicBezTo>
                      <a:lnTo>
                        <a:pt x="164633" y="73250"/>
                      </a:lnTo>
                      <a:cubicBezTo>
                        <a:pt x="145832" y="82558"/>
                        <a:pt x="128600" y="94742"/>
                        <a:pt x="113557" y="109364"/>
                      </a:cubicBezTo>
                      <a:lnTo>
                        <a:pt x="81098" y="76857"/>
                      </a:lnTo>
                      <a:cubicBezTo>
                        <a:pt x="99437" y="58971"/>
                        <a:pt x="120430" y="44027"/>
                        <a:pt x="143335" y="32555"/>
                      </a:cubicBezTo>
                      <a:lnTo>
                        <a:pt x="140557" y="27194"/>
                      </a:lnTo>
                      <a:cubicBezTo>
                        <a:pt x="90990" y="52118"/>
                        <a:pt x="50877" y="92489"/>
                        <a:pt x="26269" y="142213"/>
                      </a:cubicBezTo>
                      <a:lnTo>
                        <a:pt x="31581" y="145088"/>
                      </a:lnTo>
                      <a:cubicBezTo>
                        <a:pt x="43182" y="121544"/>
                        <a:pt x="58430" y="99980"/>
                        <a:pt x="76760" y="81194"/>
                      </a:cubicBezTo>
                      <a:lnTo>
                        <a:pt x="109219" y="113653"/>
                      </a:lnTo>
                      <a:cubicBezTo>
                        <a:pt x="94020" y="129307"/>
                        <a:pt x="81447" y="147311"/>
                        <a:pt x="71984" y="166971"/>
                      </a:cubicBezTo>
                      <a:lnTo>
                        <a:pt x="77296" y="169798"/>
                      </a:lnTo>
                      <a:cubicBezTo>
                        <a:pt x="86405" y="150570"/>
                        <a:pt x="98586" y="132957"/>
                        <a:pt x="113362" y="117649"/>
                      </a:cubicBezTo>
                      <a:lnTo>
                        <a:pt x="142604" y="146891"/>
                      </a:lnTo>
                      <a:cubicBezTo>
                        <a:pt x="130704" y="159319"/>
                        <a:pt x="120968" y="173651"/>
                        <a:pt x="113800" y="189292"/>
                      </a:cubicBezTo>
                      <a:lnTo>
                        <a:pt x="119113" y="192168"/>
                      </a:lnTo>
                      <a:cubicBezTo>
                        <a:pt x="126052" y="177074"/>
                        <a:pt x="135475" y="163252"/>
                        <a:pt x="146990" y="151278"/>
                      </a:cubicBezTo>
                      <a:lnTo>
                        <a:pt x="179448" y="183688"/>
                      </a:lnTo>
                      <a:cubicBezTo>
                        <a:pt x="171091" y="192536"/>
                        <a:pt x="164374" y="202801"/>
                        <a:pt x="159613" y="214002"/>
                      </a:cubicBezTo>
                      <a:lnTo>
                        <a:pt x="164974" y="216926"/>
                      </a:lnTo>
                      <a:cubicBezTo>
                        <a:pt x="169434" y="206225"/>
                        <a:pt x="175790" y="196418"/>
                        <a:pt x="183737" y="187976"/>
                      </a:cubicBezTo>
                      <a:lnTo>
                        <a:pt x="212979" y="217218"/>
                      </a:lnTo>
                      <a:cubicBezTo>
                        <a:pt x="204743" y="226598"/>
                        <a:pt x="199976" y="238521"/>
                        <a:pt x="199479" y="250993"/>
                      </a:cubicBezTo>
                      <a:lnTo>
                        <a:pt x="157663" y="250993"/>
                      </a:lnTo>
                      <a:cubicBezTo>
                        <a:pt x="157986" y="239269"/>
                        <a:pt x="160464" y="227704"/>
                        <a:pt x="164974" y="216877"/>
                      </a:cubicBezTo>
                      <a:lnTo>
                        <a:pt x="159613" y="213953"/>
                      </a:lnTo>
                      <a:cubicBezTo>
                        <a:pt x="154627" y="225652"/>
                        <a:pt x="151883" y="238183"/>
                        <a:pt x="151522" y="250895"/>
                      </a:cubicBezTo>
                      <a:lnTo>
                        <a:pt x="105710" y="250895"/>
                      </a:lnTo>
                      <a:cubicBezTo>
                        <a:pt x="106095" y="230575"/>
                        <a:pt x="110658" y="210552"/>
                        <a:pt x="119113" y="192070"/>
                      </a:cubicBezTo>
                      <a:lnTo>
                        <a:pt x="113800" y="189292"/>
                      </a:lnTo>
                      <a:cubicBezTo>
                        <a:pt x="104820" y="208628"/>
                        <a:pt x="99990" y="229629"/>
                        <a:pt x="99618" y="250944"/>
                      </a:cubicBezTo>
                      <a:lnTo>
                        <a:pt x="58143" y="250944"/>
                      </a:lnTo>
                      <a:cubicBezTo>
                        <a:pt x="58530" y="222745"/>
                        <a:pt x="65014" y="194963"/>
                        <a:pt x="77150" y="169505"/>
                      </a:cubicBezTo>
                      <a:lnTo>
                        <a:pt x="71838" y="166630"/>
                      </a:lnTo>
                      <a:cubicBezTo>
                        <a:pt x="59186" y="192980"/>
                        <a:pt x="52418" y="221766"/>
                        <a:pt x="52002" y="250993"/>
                      </a:cubicBezTo>
                      <a:lnTo>
                        <a:pt x="6190" y="250993"/>
                      </a:lnTo>
                      <a:cubicBezTo>
                        <a:pt x="6563" y="214152"/>
                        <a:pt x="15190" y="177863"/>
                        <a:pt x="31435" y="144796"/>
                      </a:cubicBezTo>
                      <a:lnTo>
                        <a:pt x="26123" y="141920"/>
                      </a:lnTo>
                      <a:cubicBezTo>
                        <a:pt x="8902" y="176776"/>
                        <a:pt x="-38" y="215137"/>
                        <a:pt x="0" y="254015"/>
                      </a:cubicBezTo>
                      <a:cubicBezTo>
                        <a:pt x="-19" y="278290"/>
                        <a:pt x="3411" y="302445"/>
                        <a:pt x="10186" y="325755"/>
                      </a:cubicBezTo>
                      <a:lnTo>
                        <a:pt x="16181" y="324244"/>
                      </a:lnTo>
                      <a:cubicBezTo>
                        <a:pt x="9885" y="302440"/>
                        <a:pt x="6606" y="279877"/>
                        <a:pt x="6433" y="257182"/>
                      </a:cubicBezTo>
                      <a:lnTo>
                        <a:pt x="52246" y="257182"/>
                      </a:lnTo>
                      <a:cubicBezTo>
                        <a:pt x="52501" y="276115"/>
                        <a:pt x="55422" y="294917"/>
                        <a:pt x="60921" y="313035"/>
                      </a:cubicBezTo>
                      <a:lnTo>
                        <a:pt x="66818" y="311524"/>
                      </a:lnTo>
                      <a:cubicBezTo>
                        <a:pt x="61380" y="293876"/>
                        <a:pt x="58459" y="275549"/>
                        <a:pt x="58143" y="257085"/>
                      </a:cubicBezTo>
                      <a:lnTo>
                        <a:pt x="99667" y="257085"/>
                      </a:lnTo>
                      <a:cubicBezTo>
                        <a:pt x="99900" y="272125"/>
                        <a:pt x="102330" y="287050"/>
                        <a:pt x="106880" y="301387"/>
                      </a:cubicBezTo>
                      <a:lnTo>
                        <a:pt x="112825" y="299876"/>
                      </a:lnTo>
                      <a:cubicBezTo>
                        <a:pt x="108371" y="286069"/>
                        <a:pt x="105958" y="271686"/>
                        <a:pt x="105661" y="257182"/>
                      </a:cubicBezTo>
                      <a:lnTo>
                        <a:pt x="151474" y="257182"/>
                      </a:lnTo>
                      <a:cubicBezTo>
                        <a:pt x="151790" y="267920"/>
                        <a:pt x="153779" y="278542"/>
                        <a:pt x="157371" y="288666"/>
                      </a:cubicBezTo>
                      <a:lnTo>
                        <a:pt x="163317" y="287155"/>
                      </a:lnTo>
                      <a:cubicBezTo>
                        <a:pt x="159819" y="277535"/>
                        <a:pt x="157894" y="267415"/>
                        <a:pt x="157614" y="257182"/>
                      </a:cubicBezTo>
                      <a:lnTo>
                        <a:pt x="199479" y="257182"/>
                      </a:lnTo>
                      <a:cubicBezTo>
                        <a:pt x="200127" y="269636"/>
                        <a:pt x="205030" y="281490"/>
                        <a:pt x="213369" y="290762"/>
                      </a:cubicBezTo>
                      <a:lnTo>
                        <a:pt x="184127" y="320004"/>
                      </a:lnTo>
                      <a:cubicBezTo>
                        <a:pt x="175175" y="310496"/>
                        <a:pt x="168244" y="299272"/>
                        <a:pt x="163755" y="287009"/>
                      </a:cubicBezTo>
                      <a:lnTo>
                        <a:pt x="157809" y="288520"/>
                      </a:lnTo>
                      <a:cubicBezTo>
                        <a:pt x="162591" y="301847"/>
                        <a:pt x="170074" y="314042"/>
                        <a:pt x="179790" y="324342"/>
                      </a:cubicBezTo>
                      <a:lnTo>
                        <a:pt x="147380" y="356703"/>
                      </a:lnTo>
                      <a:cubicBezTo>
                        <a:pt x="131821" y="340556"/>
                        <a:pt x="120152" y="321069"/>
                        <a:pt x="113264" y="299730"/>
                      </a:cubicBezTo>
                      <a:lnTo>
                        <a:pt x="106880" y="301387"/>
                      </a:lnTo>
                      <a:cubicBezTo>
                        <a:pt x="114071" y="323795"/>
                        <a:pt x="126309" y="344255"/>
                        <a:pt x="142652" y="361186"/>
                      </a:cubicBezTo>
                      <a:lnTo>
                        <a:pt x="113410" y="390428"/>
                      </a:lnTo>
                      <a:cubicBezTo>
                        <a:pt x="91761" y="368214"/>
                        <a:pt x="75736" y="341141"/>
                        <a:pt x="66672" y="311475"/>
                      </a:cubicBezTo>
                      <a:lnTo>
                        <a:pt x="60726" y="312937"/>
                      </a:lnTo>
                      <a:cubicBezTo>
                        <a:pt x="70058" y="343690"/>
                        <a:pt x="86638" y="371753"/>
                        <a:pt x="109073" y="394766"/>
                      </a:cubicBezTo>
                      <a:lnTo>
                        <a:pt x="76663" y="427176"/>
                      </a:lnTo>
                      <a:cubicBezTo>
                        <a:pt x="48379" y="398304"/>
                        <a:pt x="27625" y="362921"/>
                        <a:pt x="16229" y="324147"/>
                      </a:cubicBezTo>
                      <a:lnTo>
                        <a:pt x="10235" y="325657"/>
                      </a:lnTo>
                      <a:cubicBezTo>
                        <a:pt x="30684" y="394859"/>
                        <a:pt x="79463" y="452173"/>
                        <a:pt x="144504" y="483418"/>
                      </a:cubicBezTo>
                      <a:lnTo>
                        <a:pt x="147526" y="478008"/>
                      </a:lnTo>
                      <a:cubicBezTo>
                        <a:pt x="122932" y="466272"/>
                        <a:pt x="100439" y="450565"/>
                        <a:pt x="80952" y="431513"/>
                      </a:cubicBezTo>
                      <a:lnTo>
                        <a:pt x="113362" y="399104"/>
                      </a:lnTo>
                      <a:cubicBezTo>
                        <a:pt x="129953" y="415192"/>
                        <a:pt x="149194" y="428297"/>
                        <a:pt x="170237" y="437849"/>
                      </a:cubicBezTo>
                      <a:lnTo>
                        <a:pt x="173259" y="432488"/>
                      </a:lnTo>
                      <a:cubicBezTo>
                        <a:pt x="152724" y="423184"/>
                        <a:pt x="133958" y="410386"/>
                        <a:pt x="117797" y="394669"/>
                      </a:cubicBezTo>
                      <a:lnTo>
                        <a:pt x="147039" y="365427"/>
                      </a:lnTo>
                      <a:cubicBezTo>
                        <a:pt x="160554" y="378468"/>
                        <a:pt x="176345" y="388927"/>
                        <a:pt x="193631" y="396277"/>
                      </a:cubicBezTo>
                      <a:lnTo>
                        <a:pt x="196653" y="390965"/>
                      </a:lnTo>
                      <a:cubicBezTo>
                        <a:pt x="179858" y="383883"/>
                        <a:pt x="164510" y="373775"/>
                        <a:pt x="151376" y="361138"/>
                      </a:cubicBezTo>
                      <a:lnTo>
                        <a:pt x="183737" y="328728"/>
                      </a:lnTo>
                      <a:cubicBezTo>
                        <a:pt x="193992" y="338417"/>
                        <a:pt x="206137" y="345888"/>
                        <a:pt x="219413" y="350659"/>
                      </a:cubicBezTo>
                      <a:lnTo>
                        <a:pt x="222483" y="345250"/>
                      </a:lnTo>
                      <a:cubicBezTo>
                        <a:pt x="209675" y="340795"/>
                        <a:pt x="197949" y="333684"/>
                        <a:pt x="188075" y="324390"/>
                      </a:cubicBezTo>
                      <a:lnTo>
                        <a:pt x="217317" y="295148"/>
                      </a:lnTo>
                      <a:cubicBezTo>
                        <a:pt x="226596" y="303482"/>
                        <a:pt x="238444" y="308399"/>
                        <a:pt x="250896" y="309087"/>
                      </a:cubicBezTo>
                      <a:lnTo>
                        <a:pt x="250896" y="350611"/>
                      </a:lnTo>
                      <a:cubicBezTo>
                        <a:pt x="241169" y="350323"/>
                        <a:pt x="231538" y="348564"/>
                        <a:pt x="222337" y="345396"/>
                      </a:cubicBezTo>
                      <a:lnTo>
                        <a:pt x="219266" y="350806"/>
                      </a:lnTo>
                      <a:cubicBezTo>
                        <a:pt x="229433" y="354436"/>
                        <a:pt x="240106" y="356444"/>
                        <a:pt x="250896" y="356751"/>
                      </a:cubicBezTo>
                      <a:lnTo>
                        <a:pt x="250896" y="402564"/>
                      </a:lnTo>
                      <a:cubicBezTo>
                        <a:pt x="232221" y="402223"/>
                        <a:pt x="213779" y="398333"/>
                        <a:pt x="196555" y="391111"/>
                      </a:cubicBezTo>
                      <a:lnTo>
                        <a:pt x="193533" y="396472"/>
                      </a:lnTo>
                      <a:cubicBezTo>
                        <a:pt x="211751" y="404162"/>
                        <a:pt x="231275" y="408281"/>
                        <a:pt x="251043" y="408607"/>
                      </a:cubicBezTo>
                      <a:lnTo>
                        <a:pt x="251043" y="450082"/>
                      </a:lnTo>
                      <a:cubicBezTo>
                        <a:pt x="224130" y="449697"/>
                        <a:pt x="197588" y="443776"/>
                        <a:pt x="173064" y="432683"/>
                      </a:cubicBezTo>
                      <a:lnTo>
                        <a:pt x="170237" y="437849"/>
                      </a:lnTo>
                      <a:cubicBezTo>
                        <a:pt x="195653" y="449444"/>
                        <a:pt x="223204" y="455619"/>
                        <a:pt x="251140" y="455979"/>
                      </a:cubicBezTo>
                      <a:lnTo>
                        <a:pt x="251140" y="501792"/>
                      </a:lnTo>
                      <a:cubicBezTo>
                        <a:pt x="215328" y="501421"/>
                        <a:pt x="180024" y="493272"/>
                        <a:pt x="147672" y="477911"/>
                      </a:cubicBezTo>
                      <a:lnTo>
                        <a:pt x="144602" y="483272"/>
                      </a:lnTo>
                      <a:cubicBezTo>
                        <a:pt x="215694" y="517168"/>
                        <a:pt x="298468" y="516252"/>
                        <a:pt x="368790" y="480786"/>
                      </a:cubicBezTo>
                      <a:lnTo>
                        <a:pt x="365866" y="475181"/>
                      </a:lnTo>
                      <a:cubicBezTo>
                        <a:pt x="332214" y="492278"/>
                        <a:pt x="295071" y="501382"/>
                        <a:pt x="257330" y="501792"/>
                      </a:cubicBezTo>
                      <a:lnTo>
                        <a:pt x="257330" y="455979"/>
                      </a:lnTo>
                      <a:cubicBezTo>
                        <a:pt x="287819" y="455609"/>
                        <a:pt x="317822" y="448289"/>
                        <a:pt x="345056" y="434584"/>
                      </a:cubicBezTo>
                      <a:lnTo>
                        <a:pt x="342180" y="429077"/>
                      </a:lnTo>
                      <a:cubicBezTo>
                        <a:pt x="315862" y="442328"/>
                        <a:pt x="286888" y="449444"/>
                        <a:pt x="257427" y="449887"/>
                      </a:cubicBezTo>
                      <a:lnTo>
                        <a:pt x="257427" y="408607"/>
                      </a:lnTo>
                      <a:cubicBezTo>
                        <a:pt x="280285" y="408208"/>
                        <a:pt x="302762" y="402715"/>
                        <a:pt x="323222" y="392524"/>
                      </a:cubicBezTo>
                      <a:lnTo>
                        <a:pt x="320346" y="387017"/>
                      </a:lnTo>
                      <a:cubicBezTo>
                        <a:pt x="300783" y="396784"/>
                        <a:pt x="279290" y="402076"/>
                        <a:pt x="257427" y="402515"/>
                      </a:cubicBezTo>
                      <a:lnTo>
                        <a:pt x="257427" y="356703"/>
                      </a:lnTo>
                      <a:cubicBezTo>
                        <a:pt x="271990" y="356293"/>
                        <a:pt x="286299" y="352770"/>
                        <a:pt x="299389" y="346371"/>
                      </a:cubicBezTo>
                      <a:lnTo>
                        <a:pt x="296563" y="340863"/>
                      </a:lnTo>
                      <a:cubicBezTo>
                        <a:pt x="284408" y="346848"/>
                        <a:pt x="271117" y="350172"/>
                        <a:pt x="257573" y="350611"/>
                      </a:cubicBezTo>
                      <a:lnTo>
                        <a:pt x="257573" y="308941"/>
                      </a:lnTo>
                      <a:cubicBezTo>
                        <a:pt x="270026" y="308253"/>
                        <a:pt x="281873" y="303336"/>
                        <a:pt x="291153" y="295002"/>
                      </a:cubicBezTo>
                      <a:lnTo>
                        <a:pt x="320395" y="324244"/>
                      </a:lnTo>
                      <a:cubicBezTo>
                        <a:pt x="313343" y="330872"/>
                        <a:pt x="305321" y="336394"/>
                        <a:pt x="296611" y="340620"/>
                      </a:cubicBezTo>
                      <a:lnTo>
                        <a:pt x="299438" y="346127"/>
                      </a:lnTo>
                      <a:cubicBezTo>
                        <a:pt x="308718" y="341585"/>
                        <a:pt x="317261" y="335668"/>
                        <a:pt x="324781" y="328582"/>
                      </a:cubicBezTo>
                      <a:lnTo>
                        <a:pt x="357094" y="360943"/>
                      </a:lnTo>
                      <a:cubicBezTo>
                        <a:pt x="346255" y="371377"/>
                        <a:pt x="333875" y="380091"/>
                        <a:pt x="320395" y="386773"/>
                      </a:cubicBezTo>
                      <a:lnTo>
                        <a:pt x="323270" y="392280"/>
                      </a:lnTo>
                      <a:cubicBezTo>
                        <a:pt x="337297" y="385277"/>
                        <a:pt x="350178" y="376192"/>
                        <a:pt x="361480" y="365329"/>
                      </a:cubicBezTo>
                      <a:lnTo>
                        <a:pt x="390722" y="394571"/>
                      </a:lnTo>
                      <a:cubicBezTo>
                        <a:pt x="376320" y="408476"/>
                        <a:pt x="359886" y="420114"/>
                        <a:pt x="341985" y="429077"/>
                      </a:cubicBezTo>
                      <a:lnTo>
                        <a:pt x="344861" y="434584"/>
                      </a:lnTo>
                      <a:cubicBezTo>
                        <a:pt x="363268" y="425338"/>
                        <a:pt x="380151" y="413325"/>
                        <a:pt x="394913" y="398957"/>
                      </a:cubicBezTo>
                      <a:lnTo>
                        <a:pt x="427226" y="431270"/>
                      </a:lnTo>
                      <a:cubicBezTo>
                        <a:pt x="409110" y="448956"/>
                        <a:pt x="388382" y="463753"/>
                        <a:pt x="365769" y="475133"/>
                      </a:cubicBezTo>
                      <a:lnTo>
                        <a:pt x="368693" y="480737"/>
                      </a:lnTo>
                      <a:cubicBezTo>
                        <a:pt x="418360" y="455541"/>
                        <a:pt x="458437" y="414811"/>
                        <a:pt x="482834" y="364744"/>
                      </a:cubicBezTo>
                      <a:close/>
                    </a:path>
                  </a:pathLst>
                </a:custGeom>
                <a:solidFill>
                  <a:srgbClr val="FFFFFF"/>
                </a:solidFill>
                <a:ln w="4845" cap="flat">
                  <a:noFill/>
                  <a:prstDash val="solid"/>
                  <a:miter/>
                </a:ln>
              </p:spPr>
              <p:txBody>
                <a:bodyPr rtlCol="0" anchor="ctr"/>
                <a:lstStyle/>
                <a:p>
                  <a:endParaRPr lang="en-US"/>
                </a:p>
              </p:txBody>
            </p:sp>
            <p:sp>
              <p:nvSpPr>
                <p:cNvPr id="27" name="Freeform 1844">
                  <a:extLst>
                    <a:ext uri="{FF2B5EF4-FFF2-40B4-BE49-F238E27FC236}">
                      <a16:creationId xmlns:a16="http://schemas.microsoft.com/office/drawing/2014/main" id="{88696EC7-46AF-42CD-8B50-D8056A0136D1}"/>
                    </a:ext>
                  </a:extLst>
                </p:cNvPr>
                <p:cNvSpPr/>
                <p:nvPr/>
              </p:nvSpPr>
              <p:spPr>
                <a:xfrm>
                  <a:off x="1411070" y="5126635"/>
                  <a:ext cx="1608" cy="1900"/>
                </a:xfrm>
                <a:custGeom>
                  <a:avLst/>
                  <a:gdLst>
                    <a:gd name="connsiteX0" fmla="*/ 1511 w 1608"/>
                    <a:gd name="connsiteY0" fmla="*/ 0 h 1900"/>
                    <a:gd name="connsiteX1" fmla="*/ 0 w 1608"/>
                    <a:gd name="connsiteY1" fmla="*/ 97 h 1900"/>
                    <a:gd name="connsiteX2" fmla="*/ 97 w 1608"/>
                    <a:gd name="connsiteY2" fmla="*/ 1901 h 1900"/>
                    <a:gd name="connsiteX3" fmla="*/ 1608 w 1608"/>
                    <a:gd name="connsiteY3" fmla="*/ 1852 h 1900"/>
                    <a:gd name="connsiteX4" fmla="*/ 1511 w 1608"/>
                    <a:gd name="connsiteY4" fmla="*/ 0 h 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 h="1900">
                      <a:moveTo>
                        <a:pt x="1511" y="0"/>
                      </a:moveTo>
                      <a:lnTo>
                        <a:pt x="0" y="97"/>
                      </a:lnTo>
                      <a:lnTo>
                        <a:pt x="97" y="1901"/>
                      </a:lnTo>
                      <a:lnTo>
                        <a:pt x="1608" y="1852"/>
                      </a:lnTo>
                      <a:lnTo>
                        <a:pt x="1511" y="0"/>
                      </a:lnTo>
                      <a:close/>
                    </a:path>
                  </a:pathLst>
                </a:custGeom>
                <a:solidFill>
                  <a:srgbClr val="FFFFFF"/>
                </a:solidFill>
                <a:ln w="4845" cap="flat">
                  <a:noFill/>
                  <a:prstDash val="solid"/>
                  <a:miter/>
                </a:ln>
              </p:spPr>
              <p:txBody>
                <a:bodyPr rtlCol="0" anchor="ctr"/>
                <a:lstStyle/>
                <a:p>
                  <a:endParaRPr lang="en-US"/>
                </a:p>
              </p:txBody>
            </p:sp>
            <p:sp>
              <p:nvSpPr>
                <p:cNvPr id="28" name="Freeform 1845">
                  <a:extLst>
                    <a:ext uri="{FF2B5EF4-FFF2-40B4-BE49-F238E27FC236}">
                      <a16:creationId xmlns:a16="http://schemas.microsoft.com/office/drawing/2014/main" id="{57801909-6C2B-412C-B246-0BB5CE15EAEA}"/>
                    </a:ext>
                  </a:extLst>
                </p:cNvPr>
                <p:cNvSpPr/>
                <p:nvPr/>
              </p:nvSpPr>
              <p:spPr>
                <a:xfrm>
                  <a:off x="1408829" y="5124198"/>
                  <a:ext cx="2046" cy="1559"/>
                </a:xfrm>
                <a:custGeom>
                  <a:avLst/>
                  <a:gdLst>
                    <a:gd name="connsiteX0" fmla="*/ 0 w 2046"/>
                    <a:gd name="connsiteY0" fmla="*/ 0 h 1559"/>
                    <a:gd name="connsiteX1" fmla="*/ 2047 w 2046"/>
                    <a:gd name="connsiteY1" fmla="*/ 0 h 1559"/>
                    <a:gd name="connsiteX2" fmla="*/ 2047 w 2046"/>
                    <a:gd name="connsiteY2" fmla="*/ 1560 h 1559"/>
                    <a:gd name="connsiteX3" fmla="*/ 0 w 2046"/>
                    <a:gd name="connsiteY3" fmla="*/ 1560 h 1559"/>
                  </a:gdLst>
                  <a:ahLst/>
                  <a:cxnLst>
                    <a:cxn ang="0">
                      <a:pos x="connsiteX0" y="connsiteY0"/>
                    </a:cxn>
                    <a:cxn ang="0">
                      <a:pos x="connsiteX1" y="connsiteY1"/>
                    </a:cxn>
                    <a:cxn ang="0">
                      <a:pos x="connsiteX2" y="connsiteY2"/>
                    </a:cxn>
                    <a:cxn ang="0">
                      <a:pos x="connsiteX3" y="connsiteY3"/>
                    </a:cxn>
                  </a:cxnLst>
                  <a:rect l="l" t="t" r="r" b="b"/>
                  <a:pathLst>
                    <a:path w="2046" h="1559">
                      <a:moveTo>
                        <a:pt x="0" y="0"/>
                      </a:moveTo>
                      <a:lnTo>
                        <a:pt x="2047" y="0"/>
                      </a:lnTo>
                      <a:lnTo>
                        <a:pt x="2047" y="1560"/>
                      </a:lnTo>
                      <a:lnTo>
                        <a:pt x="0" y="1560"/>
                      </a:lnTo>
                      <a:close/>
                    </a:path>
                  </a:pathLst>
                </a:custGeom>
                <a:solidFill>
                  <a:srgbClr val="FFFFFF"/>
                </a:solidFill>
                <a:ln w="4845" cap="flat">
                  <a:noFill/>
                  <a:prstDash val="solid"/>
                  <a:miter/>
                </a:ln>
              </p:spPr>
              <p:txBody>
                <a:bodyPr rtlCol="0" anchor="ctr"/>
                <a:lstStyle/>
                <a:p>
                  <a:endParaRPr lang="en-US"/>
                </a:p>
              </p:txBody>
            </p:sp>
            <p:sp>
              <p:nvSpPr>
                <p:cNvPr id="29" name="Freeform 1846">
                  <a:extLst>
                    <a:ext uri="{FF2B5EF4-FFF2-40B4-BE49-F238E27FC236}">
                      <a16:creationId xmlns:a16="http://schemas.microsoft.com/office/drawing/2014/main" id="{314D318E-2F65-4EAD-8557-1D76BCF25F0E}"/>
                    </a:ext>
                  </a:extLst>
                </p:cNvPr>
                <p:cNvSpPr/>
                <p:nvPr/>
              </p:nvSpPr>
              <p:spPr>
                <a:xfrm>
                  <a:off x="1405125" y="5122102"/>
                  <a:ext cx="1998" cy="1852"/>
                </a:xfrm>
                <a:custGeom>
                  <a:avLst/>
                  <a:gdLst>
                    <a:gd name="connsiteX0" fmla="*/ 0 w 1998"/>
                    <a:gd name="connsiteY0" fmla="*/ 1560 h 1852"/>
                    <a:gd name="connsiteX1" fmla="*/ 1803 w 1998"/>
                    <a:gd name="connsiteY1" fmla="*/ 1852 h 1852"/>
                    <a:gd name="connsiteX2" fmla="*/ 1998 w 1998"/>
                    <a:gd name="connsiteY2" fmla="*/ 292 h 1852"/>
                    <a:gd name="connsiteX3" fmla="*/ 195 w 1998"/>
                    <a:gd name="connsiteY3" fmla="*/ 0 h 1852"/>
                    <a:gd name="connsiteX4" fmla="*/ 0 w 1998"/>
                    <a:gd name="connsiteY4" fmla="*/ 1560 h 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 h="1852">
                      <a:moveTo>
                        <a:pt x="0" y="1560"/>
                      </a:moveTo>
                      <a:lnTo>
                        <a:pt x="1803" y="1852"/>
                      </a:lnTo>
                      <a:lnTo>
                        <a:pt x="1998" y="292"/>
                      </a:lnTo>
                      <a:lnTo>
                        <a:pt x="195" y="0"/>
                      </a:lnTo>
                      <a:lnTo>
                        <a:pt x="0" y="1560"/>
                      </a:lnTo>
                      <a:close/>
                    </a:path>
                  </a:pathLst>
                </a:custGeom>
                <a:solidFill>
                  <a:srgbClr val="FFFFFF"/>
                </a:solidFill>
                <a:ln w="4845" cap="flat">
                  <a:noFill/>
                  <a:prstDash val="solid"/>
                  <a:miter/>
                </a:ln>
              </p:spPr>
              <p:txBody>
                <a:bodyPr rtlCol="0" anchor="ctr"/>
                <a:lstStyle/>
                <a:p>
                  <a:endParaRPr lang="en-US"/>
                </a:p>
              </p:txBody>
            </p:sp>
            <p:sp>
              <p:nvSpPr>
                <p:cNvPr id="30" name="Freeform 1847">
                  <a:extLst>
                    <a:ext uri="{FF2B5EF4-FFF2-40B4-BE49-F238E27FC236}">
                      <a16:creationId xmlns:a16="http://schemas.microsoft.com/office/drawing/2014/main" id="{5F02B5A4-1E06-4153-BFD4-C1E30498FA9E}"/>
                    </a:ext>
                  </a:extLst>
                </p:cNvPr>
                <p:cNvSpPr/>
                <p:nvPr/>
              </p:nvSpPr>
              <p:spPr>
                <a:xfrm>
                  <a:off x="1401810" y="5121322"/>
                  <a:ext cx="1998" cy="1803"/>
                </a:xfrm>
                <a:custGeom>
                  <a:avLst/>
                  <a:gdLst>
                    <a:gd name="connsiteX0" fmla="*/ 1803 w 1998"/>
                    <a:gd name="connsiteY0" fmla="*/ 1803 h 1803"/>
                    <a:gd name="connsiteX1" fmla="*/ 0 w 1998"/>
                    <a:gd name="connsiteY1" fmla="*/ 1560 h 1803"/>
                    <a:gd name="connsiteX2" fmla="*/ 244 w 1998"/>
                    <a:gd name="connsiteY2" fmla="*/ 0 h 1803"/>
                    <a:gd name="connsiteX3" fmla="*/ 1998 w 1998"/>
                    <a:gd name="connsiteY3" fmla="*/ 244 h 1803"/>
                    <a:gd name="connsiteX4" fmla="*/ 1803 w 1998"/>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 h="1803">
                      <a:moveTo>
                        <a:pt x="1803" y="1803"/>
                      </a:moveTo>
                      <a:lnTo>
                        <a:pt x="0" y="1560"/>
                      </a:lnTo>
                      <a:lnTo>
                        <a:pt x="244" y="0"/>
                      </a:lnTo>
                      <a:lnTo>
                        <a:pt x="1998" y="244"/>
                      </a:lnTo>
                      <a:lnTo>
                        <a:pt x="1803" y="1803"/>
                      </a:lnTo>
                      <a:close/>
                    </a:path>
                  </a:pathLst>
                </a:custGeom>
                <a:solidFill>
                  <a:srgbClr val="FFFFFF"/>
                </a:solidFill>
                <a:ln w="4845" cap="flat">
                  <a:noFill/>
                  <a:prstDash val="solid"/>
                  <a:miter/>
                </a:ln>
              </p:spPr>
              <p:txBody>
                <a:bodyPr rtlCol="0" anchor="ctr"/>
                <a:lstStyle/>
                <a:p>
                  <a:endParaRPr lang="en-US"/>
                </a:p>
              </p:txBody>
            </p:sp>
            <p:sp>
              <p:nvSpPr>
                <p:cNvPr id="31" name="Freeform 1848">
                  <a:extLst>
                    <a:ext uri="{FF2B5EF4-FFF2-40B4-BE49-F238E27FC236}">
                      <a16:creationId xmlns:a16="http://schemas.microsoft.com/office/drawing/2014/main" id="{87CA8C33-01D1-458D-A1F1-18B725D5B47A}"/>
                    </a:ext>
                  </a:extLst>
                </p:cNvPr>
                <p:cNvSpPr/>
                <p:nvPr/>
              </p:nvSpPr>
              <p:spPr>
                <a:xfrm>
                  <a:off x="1388847" y="5121079"/>
                  <a:ext cx="2046" cy="1559"/>
                </a:xfrm>
                <a:custGeom>
                  <a:avLst/>
                  <a:gdLst>
                    <a:gd name="connsiteX0" fmla="*/ 0 w 2046"/>
                    <a:gd name="connsiteY0" fmla="*/ 0 h 1559"/>
                    <a:gd name="connsiteX1" fmla="*/ 2047 w 2046"/>
                    <a:gd name="connsiteY1" fmla="*/ 0 h 1559"/>
                    <a:gd name="connsiteX2" fmla="*/ 2047 w 2046"/>
                    <a:gd name="connsiteY2" fmla="*/ 1560 h 1559"/>
                    <a:gd name="connsiteX3" fmla="*/ 0 w 2046"/>
                    <a:gd name="connsiteY3" fmla="*/ 1560 h 1559"/>
                  </a:gdLst>
                  <a:ahLst/>
                  <a:cxnLst>
                    <a:cxn ang="0">
                      <a:pos x="connsiteX0" y="connsiteY0"/>
                    </a:cxn>
                    <a:cxn ang="0">
                      <a:pos x="connsiteX1" y="connsiteY1"/>
                    </a:cxn>
                    <a:cxn ang="0">
                      <a:pos x="connsiteX2" y="connsiteY2"/>
                    </a:cxn>
                    <a:cxn ang="0">
                      <a:pos x="connsiteX3" y="connsiteY3"/>
                    </a:cxn>
                  </a:cxnLst>
                  <a:rect l="l" t="t" r="r" b="b"/>
                  <a:pathLst>
                    <a:path w="2046" h="1559">
                      <a:moveTo>
                        <a:pt x="0" y="0"/>
                      </a:moveTo>
                      <a:lnTo>
                        <a:pt x="2047" y="0"/>
                      </a:lnTo>
                      <a:lnTo>
                        <a:pt x="2047" y="1560"/>
                      </a:lnTo>
                      <a:lnTo>
                        <a:pt x="0" y="1560"/>
                      </a:lnTo>
                      <a:close/>
                    </a:path>
                  </a:pathLst>
                </a:custGeom>
                <a:solidFill>
                  <a:srgbClr val="FFFFFF"/>
                </a:solidFill>
                <a:ln w="4845" cap="flat">
                  <a:noFill/>
                  <a:prstDash val="solid"/>
                  <a:miter/>
                </a:ln>
              </p:spPr>
              <p:txBody>
                <a:bodyPr rtlCol="0" anchor="ctr"/>
                <a:lstStyle/>
                <a:p>
                  <a:endParaRPr lang="en-US"/>
                </a:p>
              </p:txBody>
            </p:sp>
            <p:sp>
              <p:nvSpPr>
                <p:cNvPr id="32" name="Freeform 1849">
                  <a:extLst>
                    <a:ext uri="{FF2B5EF4-FFF2-40B4-BE49-F238E27FC236}">
                      <a16:creationId xmlns:a16="http://schemas.microsoft.com/office/drawing/2014/main" id="{CFD6554F-6D8A-41BF-AEB9-1F66B94ED43F}"/>
                    </a:ext>
                  </a:extLst>
                </p:cNvPr>
                <p:cNvSpPr/>
                <p:nvPr/>
              </p:nvSpPr>
              <p:spPr>
                <a:xfrm>
                  <a:off x="1384363" y="5122638"/>
                  <a:ext cx="1998" cy="1803"/>
                </a:xfrm>
                <a:custGeom>
                  <a:avLst/>
                  <a:gdLst>
                    <a:gd name="connsiteX0" fmla="*/ 0 w 1998"/>
                    <a:gd name="connsiteY0" fmla="*/ 1560 h 1803"/>
                    <a:gd name="connsiteX1" fmla="*/ 1803 w 1998"/>
                    <a:gd name="connsiteY1" fmla="*/ 1803 h 1803"/>
                    <a:gd name="connsiteX2" fmla="*/ 1998 w 1998"/>
                    <a:gd name="connsiteY2" fmla="*/ 244 h 1803"/>
                    <a:gd name="connsiteX3" fmla="*/ 244 w 1998"/>
                    <a:gd name="connsiteY3" fmla="*/ 0 h 1803"/>
                    <a:gd name="connsiteX4" fmla="*/ 0 w 1998"/>
                    <a:gd name="connsiteY4" fmla="*/ 1560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 h="1803">
                      <a:moveTo>
                        <a:pt x="0" y="1560"/>
                      </a:moveTo>
                      <a:lnTo>
                        <a:pt x="1803" y="1803"/>
                      </a:lnTo>
                      <a:lnTo>
                        <a:pt x="1998" y="244"/>
                      </a:lnTo>
                      <a:lnTo>
                        <a:pt x="244" y="0"/>
                      </a:lnTo>
                      <a:lnTo>
                        <a:pt x="0" y="1560"/>
                      </a:lnTo>
                      <a:close/>
                    </a:path>
                  </a:pathLst>
                </a:custGeom>
                <a:solidFill>
                  <a:srgbClr val="FFFFFF"/>
                </a:solidFill>
                <a:ln w="4845" cap="flat">
                  <a:noFill/>
                  <a:prstDash val="solid"/>
                  <a:miter/>
                </a:ln>
              </p:spPr>
              <p:txBody>
                <a:bodyPr rtlCol="0" anchor="ctr"/>
                <a:lstStyle/>
                <a:p>
                  <a:endParaRPr lang="en-US"/>
                </a:p>
              </p:txBody>
            </p:sp>
            <p:sp>
              <p:nvSpPr>
                <p:cNvPr id="33" name="Freeform 1850">
                  <a:extLst>
                    <a:ext uri="{FF2B5EF4-FFF2-40B4-BE49-F238E27FC236}">
                      <a16:creationId xmlns:a16="http://schemas.microsoft.com/office/drawing/2014/main" id="{A4261684-BC2E-4F5B-B963-F7AFC23FCBF9}"/>
                    </a:ext>
                  </a:extLst>
                </p:cNvPr>
                <p:cNvSpPr/>
                <p:nvPr/>
              </p:nvSpPr>
              <p:spPr>
                <a:xfrm>
                  <a:off x="1382511" y="5124490"/>
                  <a:ext cx="2436" cy="2046"/>
                </a:xfrm>
                <a:custGeom>
                  <a:avLst/>
                  <a:gdLst>
                    <a:gd name="connsiteX0" fmla="*/ 2047 w 2436"/>
                    <a:gd name="connsiteY0" fmla="*/ 2047 h 2046"/>
                    <a:gd name="connsiteX1" fmla="*/ 0 w 2436"/>
                    <a:gd name="connsiteY1" fmla="*/ 1511 h 2046"/>
                    <a:gd name="connsiteX2" fmla="*/ 341 w 2436"/>
                    <a:gd name="connsiteY2" fmla="*/ 0 h 2046"/>
                    <a:gd name="connsiteX3" fmla="*/ 2437 w 2436"/>
                    <a:gd name="connsiteY3" fmla="*/ 536 h 2046"/>
                    <a:gd name="connsiteX4" fmla="*/ 2047 w 2436"/>
                    <a:gd name="connsiteY4" fmla="*/ 2047 h 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 h="2046">
                      <a:moveTo>
                        <a:pt x="2047" y="2047"/>
                      </a:moveTo>
                      <a:lnTo>
                        <a:pt x="0" y="1511"/>
                      </a:lnTo>
                      <a:lnTo>
                        <a:pt x="341" y="0"/>
                      </a:lnTo>
                      <a:lnTo>
                        <a:pt x="2437" y="536"/>
                      </a:lnTo>
                      <a:lnTo>
                        <a:pt x="2047" y="2047"/>
                      </a:lnTo>
                      <a:close/>
                    </a:path>
                  </a:pathLst>
                </a:custGeom>
                <a:solidFill>
                  <a:srgbClr val="FFFFFF"/>
                </a:solidFill>
                <a:ln w="4845" cap="flat">
                  <a:noFill/>
                  <a:prstDash val="solid"/>
                  <a:miter/>
                </a:ln>
              </p:spPr>
              <p:txBody>
                <a:bodyPr rtlCol="0" anchor="ctr"/>
                <a:lstStyle/>
                <a:p>
                  <a:endParaRPr lang="en-US"/>
                </a:p>
              </p:txBody>
            </p:sp>
            <p:sp>
              <p:nvSpPr>
                <p:cNvPr id="34" name="Freeform 1851">
                  <a:extLst>
                    <a:ext uri="{FF2B5EF4-FFF2-40B4-BE49-F238E27FC236}">
                      <a16:creationId xmlns:a16="http://schemas.microsoft.com/office/drawing/2014/main" id="{70828535-EEA3-4A69-A42F-817FB2729F39}"/>
                    </a:ext>
                  </a:extLst>
                </p:cNvPr>
                <p:cNvSpPr/>
                <p:nvPr/>
              </p:nvSpPr>
              <p:spPr>
                <a:xfrm>
                  <a:off x="1380659" y="5126635"/>
                  <a:ext cx="1754" cy="1803"/>
                </a:xfrm>
                <a:custGeom>
                  <a:avLst/>
                  <a:gdLst>
                    <a:gd name="connsiteX0" fmla="*/ 244 w 1754"/>
                    <a:gd name="connsiteY0" fmla="*/ 1803 h 1803"/>
                    <a:gd name="connsiteX1" fmla="*/ 0 w 1754"/>
                    <a:gd name="connsiteY1" fmla="*/ 292 h 1803"/>
                    <a:gd name="connsiteX2" fmla="*/ 1511 w 1754"/>
                    <a:gd name="connsiteY2" fmla="*/ 0 h 1803"/>
                    <a:gd name="connsiteX3" fmla="*/ 1755 w 1754"/>
                    <a:gd name="connsiteY3" fmla="*/ 1560 h 1803"/>
                    <a:gd name="connsiteX4" fmla="*/ 244 w 1754"/>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 h="1803">
                      <a:moveTo>
                        <a:pt x="244" y="1803"/>
                      </a:moveTo>
                      <a:lnTo>
                        <a:pt x="0" y="292"/>
                      </a:lnTo>
                      <a:lnTo>
                        <a:pt x="1511" y="0"/>
                      </a:lnTo>
                      <a:lnTo>
                        <a:pt x="1755" y="1560"/>
                      </a:lnTo>
                      <a:lnTo>
                        <a:pt x="244" y="1803"/>
                      </a:lnTo>
                      <a:close/>
                    </a:path>
                  </a:pathLst>
                </a:custGeom>
                <a:solidFill>
                  <a:srgbClr val="FFFFFF"/>
                </a:solidFill>
                <a:ln w="4845" cap="flat">
                  <a:noFill/>
                  <a:prstDash val="solid"/>
                  <a:miter/>
                </a:ln>
              </p:spPr>
              <p:txBody>
                <a:bodyPr rtlCol="0" anchor="ctr"/>
                <a:lstStyle/>
                <a:p>
                  <a:endParaRPr lang="en-US"/>
                </a:p>
              </p:txBody>
            </p:sp>
            <p:sp>
              <p:nvSpPr>
                <p:cNvPr id="35" name="Freeform 1852">
                  <a:extLst>
                    <a:ext uri="{FF2B5EF4-FFF2-40B4-BE49-F238E27FC236}">
                      <a16:creationId xmlns:a16="http://schemas.microsoft.com/office/drawing/2014/main" id="{EC1D1BB6-3043-48FA-A1FA-06AA60FEC905}"/>
                    </a:ext>
                  </a:extLst>
                </p:cNvPr>
                <p:cNvSpPr/>
                <p:nvPr/>
              </p:nvSpPr>
              <p:spPr>
                <a:xfrm>
                  <a:off x="1177622" y="5285467"/>
                  <a:ext cx="3606" cy="5994"/>
                </a:xfrm>
                <a:custGeom>
                  <a:avLst/>
                  <a:gdLst>
                    <a:gd name="connsiteX0" fmla="*/ 1316 w 3606"/>
                    <a:gd name="connsiteY0" fmla="*/ 1316 h 5994"/>
                    <a:gd name="connsiteX1" fmla="*/ 1316 w 3606"/>
                    <a:gd name="connsiteY1" fmla="*/ 0 h 5994"/>
                    <a:gd name="connsiteX2" fmla="*/ 0 w 3606"/>
                    <a:gd name="connsiteY2" fmla="*/ 0 h 5994"/>
                    <a:gd name="connsiteX3" fmla="*/ 0 w 3606"/>
                    <a:gd name="connsiteY3" fmla="*/ 2583 h 5994"/>
                    <a:gd name="connsiteX4" fmla="*/ 2096 w 3606"/>
                    <a:gd name="connsiteY4" fmla="*/ 2583 h 5994"/>
                    <a:gd name="connsiteX5" fmla="*/ 2096 w 3606"/>
                    <a:gd name="connsiteY5" fmla="*/ 5995 h 5994"/>
                    <a:gd name="connsiteX6" fmla="*/ 3607 w 3606"/>
                    <a:gd name="connsiteY6" fmla="*/ 5995 h 5994"/>
                    <a:gd name="connsiteX7" fmla="*/ 3363 w 3606"/>
                    <a:gd name="connsiteY7" fmla="*/ 2096 h 5994"/>
                    <a:gd name="connsiteX8" fmla="*/ 1316 w 3606"/>
                    <a:gd name="connsiteY8" fmla="*/ 1316 h 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6" h="5994">
                      <a:moveTo>
                        <a:pt x="1316" y="1316"/>
                      </a:moveTo>
                      <a:lnTo>
                        <a:pt x="1316" y="0"/>
                      </a:lnTo>
                      <a:lnTo>
                        <a:pt x="0" y="0"/>
                      </a:lnTo>
                      <a:lnTo>
                        <a:pt x="0" y="2583"/>
                      </a:lnTo>
                      <a:lnTo>
                        <a:pt x="2096" y="2583"/>
                      </a:lnTo>
                      <a:lnTo>
                        <a:pt x="2096" y="5995"/>
                      </a:lnTo>
                      <a:lnTo>
                        <a:pt x="3607" y="5995"/>
                      </a:lnTo>
                      <a:lnTo>
                        <a:pt x="3363" y="2096"/>
                      </a:lnTo>
                      <a:lnTo>
                        <a:pt x="1316" y="1316"/>
                      </a:lnTo>
                      <a:close/>
                    </a:path>
                  </a:pathLst>
                </a:custGeom>
                <a:solidFill>
                  <a:srgbClr val="FFFFFF"/>
                </a:solidFill>
                <a:ln w="4845" cap="flat">
                  <a:noFill/>
                  <a:prstDash val="solid"/>
                  <a:miter/>
                </a:ln>
              </p:spPr>
              <p:txBody>
                <a:bodyPr rtlCol="0" anchor="ctr"/>
                <a:lstStyle/>
                <a:p>
                  <a:endParaRPr lang="en-US"/>
                </a:p>
              </p:txBody>
            </p:sp>
            <p:sp>
              <p:nvSpPr>
                <p:cNvPr id="36" name="Freeform 1853">
                  <a:extLst>
                    <a:ext uri="{FF2B5EF4-FFF2-40B4-BE49-F238E27FC236}">
                      <a16:creationId xmlns:a16="http://schemas.microsoft.com/office/drawing/2014/main" id="{3BF2DBD5-B7EA-454E-B11E-8DEDCA2EC46B}"/>
                    </a:ext>
                  </a:extLst>
                </p:cNvPr>
                <p:cNvSpPr/>
                <p:nvPr/>
              </p:nvSpPr>
              <p:spPr>
                <a:xfrm>
                  <a:off x="1190440" y="5297408"/>
                  <a:ext cx="8723" cy="12476"/>
                </a:xfrm>
                <a:custGeom>
                  <a:avLst/>
                  <a:gdLst>
                    <a:gd name="connsiteX0" fmla="*/ 8724 w 8723"/>
                    <a:gd name="connsiteY0" fmla="*/ 10673 h 12476"/>
                    <a:gd name="connsiteX1" fmla="*/ 7700 w 8723"/>
                    <a:gd name="connsiteY1" fmla="*/ 12477 h 12476"/>
                    <a:gd name="connsiteX2" fmla="*/ 4922 w 8723"/>
                    <a:gd name="connsiteY2" fmla="*/ 9894 h 12476"/>
                    <a:gd name="connsiteX3" fmla="*/ 2827 w 8723"/>
                    <a:gd name="connsiteY3" fmla="*/ 7018 h 12476"/>
                    <a:gd name="connsiteX4" fmla="*/ 1803 w 8723"/>
                    <a:gd name="connsiteY4" fmla="*/ 4727 h 12476"/>
                    <a:gd name="connsiteX5" fmla="*/ 0 w 8723"/>
                    <a:gd name="connsiteY5" fmla="*/ 0 h 12476"/>
                    <a:gd name="connsiteX6" fmla="*/ 3850 w 8723"/>
                    <a:gd name="connsiteY6" fmla="*/ 1852 h 12476"/>
                    <a:gd name="connsiteX7" fmla="*/ 5166 w 8723"/>
                    <a:gd name="connsiteY7" fmla="*/ 5459 h 12476"/>
                    <a:gd name="connsiteX8" fmla="*/ 6921 w 8723"/>
                    <a:gd name="connsiteY8" fmla="*/ 6774 h 12476"/>
                    <a:gd name="connsiteX9" fmla="*/ 8724 w 8723"/>
                    <a:gd name="connsiteY9" fmla="*/ 10673 h 1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3" h="12476">
                      <a:moveTo>
                        <a:pt x="8724" y="10673"/>
                      </a:moveTo>
                      <a:lnTo>
                        <a:pt x="7700" y="12477"/>
                      </a:lnTo>
                      <a:lnTo>
                        <a:pt x="4922" y="9894"/>
                      </a:lnTo>
                      <a:lnTo>
                        <a:pt x="2827" y="7018"/>
                      </a:lnTo>
                      <a:lnTo>
                        <a:pt x="1803" y="4727"/>
                      </a:lnTo>
                      <a:lnTo>
                        <a:pt x="0" y="0"/>
                      </a:lnTo>
                      <a:lnTo>
                        <a:pt x="3850" y="1852"/>
                      </a:lnTo>
                      <a:lnTo>
                        <a:pt x="5166" y="5459"/>
                      </a:lnTo>
                      <a:lnTo>
                        <a:pt x="6921" y="6774"/>
                      </a:lnTo>
                      <a:lnTo>
                        <a:pt x="8724" y="10673"/>
                      </a:lnTo>
                      <a:close/>
                    </a:path>
                  </a:pathLst>
                </a:custGeom>
                <a:solidFill>
                  <a:srgbClr val="FFFFFF"/>
                </a:solidFill>
                <a:ln w="4845" cap="flat">
                  <a:noFill/>
                  <a:prstDash val="solid"/>
                  <a:miter/>
                </a:ln>
              </p:spPr>
              <p:txBody>
                <a:bodyPr rtlCol="0" anchor="ctr"/>
                <a:lstStyle/>
                <a:p>
                  <a:endParaRPr lang="en-US"/>
                </a:p>
              </p:txBody>
            </p:sp>
            <p:sp>
              <p:nvSpPr>
                <p:cNvPr id="37" name="Freeform 1854">
                  <a:extLst>
                    <a:ext uri="{FF2B5EF4-FFF2-40B4-BE49-F238E27FC236}">
                      <a16:creationId xmlns:a16="http://schemas.microsoft.com/office/drawing/2014/main" id="{B4CB79F7-7380-45C2-A14C-992885FCA2EF}"/>
                    </a:ext>
                  </a:extLst>
                </p:cNvPr>
                <p:cNvSpPr/>
                <p:nvPr/>
              </p:nvSpPr>
              <p:spPr>
                <a:xfrm>
                  <a:off x="1248875" y="5374168"/>
                  <a:ext cx="7700" cy="7797"/>
                </a:xfrm>
                <a:custGeom>
                  <a:avLst/>
                  <a:gdLst>
                    <a:gd name="connsiteX0" fmla="*/ 2339 w 7700"/>
                    <a:gd name="connsiteY0" fmla="*/ 5459 h 7797"/>
                    <a:gd name="connsiteX1" fmla="*/ 2096 w 7700"/>
                    <a:gd name="connsiteY1" fmla="*/ 3119 h 7797"/>
                    <a:gd name="connsiteX2" fmla="*/ 0 w 7700"/>
                    <a:gd name="connsiteY2" fmla="*/ 0 h 7797"/>
                    <a:gd name="connsiteX3" fmla="*/ 3119 w 7700"/>
                    <a:gd name="connsiteY3" fmla="*/ 536 h 7797"/>
                    <a:gd name="connsiteX4" fmla="*/ 6433 w 7700"/>
                    <a:gd name="connsiteY4" fmla="*/ 3363 h 7797"/>
                    <a:gd name="connsiteX5" fmla="*/ 7700 w 7700"/>
                    <a:gd name="connsiteY5" fmla="*/ 6774 h 7797"/>
                    <a:gd name="connsiteX6" fmla="*/ 5897 w 7700"/>
                    <a:gd name="connsiteY6" fmla="*/ 7798 h 7797"/>
                    <a:gd name="connsiteX7" fmla="*/ 4874 w 7700"/>
                    <a:gd name="connsiteY7" fmla="*/ 6238 h 7797"/>
                    <a:gd name="connsiteX8" fmla="*/ 2339 w 7700"/>
                    <a:gd name="connsiteY8" fmla="*/ 5459 h 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0" h="7797">
                      <a:moveTo>
                        <a:pt x="2339" y="5459"/>
                      </a:moveTo>
                      <a:lnTo>
                        <a:pt x="2096" y="3119"/>
                      </a:lnTo>
                      <a:lnTo>
                        <a:pt x="0" y="0"/>
                      </a:lnTo>
                      <a:lnTo>
                        <a:pt x="3119" y="536"/>
                      </a:lnTo>
                      <a:lnTo>
                        <a:pt x="6433" y="3363"/>
                      </a:lnTo>
                      <a:lnTo>
                        <a:pt x="7700" y="6774"/>
                      </a:lnTo>
                      <a:lnTo>
                        <a:pt x="5897" y="7798"/>
                      </a:lnTo>
                      <a:lnTo>
                        <a:pt x="4874" y="6238"/>
                      </a:lnTo>
                      <a:lnTo>
                        <a:pt x="2339" y="5459"/>
                      </a:lnTo>
                      <a:close/>
                    </a:path>
                  </a:pathLst>
                </a:custGeom>
                <a:solidFill>
                  <a:srgbClr val="FFFFFF"/>
                </a:solidFill>
                <a:ln w="4845" cap="flat">
                  <a:noFill/>
                  <a:prstDash val="solid"/>
                  <a:miter/>
                </a:ln>
              </p:spPr>
              <p:txBody>
                <a:bodyPr rtlCol="0" anchor="ctr"/>
                <a:lstStyle/>
                <a:p>
                  <a:endParaRPr lang="en-US"/>
                </a:p>
              </p:txBody>
            </p:sp>
            <p:sp>
              <p:nvSpPr>
                <p:cNvPr id="38" name="Freeform 1855">
                  <a:extLst>
                    <a:ext uri="{FF2B5EF4-FFF2-40B4-BE49-F238E27FC236}">
                      <a16:creationId xmlns:a16="http://schemas.microsoft.com/office/drawing/2014/main" id="{13D2B1E0-28F6-42D0-9AEC-37A30916CF9D}"/>
                    </a:ext>
                  </a:extLst>
                </p:cNvPr>
                <p:cNvSpPr/>
                <p:nvPr/>
              </p:nvSpPr>
              <p:spPr>
                <a:xfrm>
                  <a:off x="1166678" y="5129413"/>
                  <a:ext cx="223435" cy="196179"/>
                </a:xfrm>
                <a:custGeom>
                  <a:avLst/>
                  <a:gdLst>
                    <a:gd name="connsiteX0" fmla="*/ 223436 w 223435"/>
                    <a:gd name="connsiteY0" fmla="*/ 14036 h 196179"/>
                    <a:gd name="connsiteX1" fmla="*/ 220658 w 223435"/>
                    <a:gd name="connsiteY1" fmla="*/ 14036 h 196179"/>
                    <a:gd name="connsiteX2" fmla="*/ 220171 w 223435"/>
                    <a:gd name="connsiteY2" fmla="*/ 8334 h 196179"/>
                    <a:gd name="connsiteX3" fmla="*/ 221681 w 223435"/>
                    <a:gd name="connsiteY3" fmla="*/ 7262 h 196179"/>
                    <a:gd name="connsiteX4" fmla="*/ 221681 w 223435"/>
                    <a:gd name="connsiteY4" fmla="*/ 4386 h 196179"/>
                    <a:gd name="connsiteX5" fmla="*/ 212714 w 223435"/>
                    <a:gd name="connsiteY5" fmla="*/ 4386 h 196179"/>
                    <a:gd name="connsiteX6" fmla="*/ 212714 w 223435"/>
                    <a:gd name="connsiteY6" fmla="*/ 1560 h 196179"/>
                    <a:gd name="connsiteX7" fmla="*/ 213981 w 223435"/>
                    <a:gd name="connsiteY7" fmla="*/ 780 h 196179"/>
                    <a:gd name="connsiteX8" fmla="*/ 211934 w 223435"/>
                    <a:gd name="connsiteY8" fmla="*/ 0 h 196179"/>
                    <a:gd name="connsiteX9" fmla="*/ 210423 w 223435"/>
                    <a:gd name="connsiteY9" fmla="*/ 2047 h 196179"/>
                    <a:gd name="connsiteX10" fmla="*/ 209887 w 223435"/>
                    <a:gd name="connsiteY10" fmla="*/ 4386 h 196179"/>
                    <a:gd name="connsiteX11" fmla="*/ 207353 w 223435"/>
                    <a:gd name="connsiteY11" fmla="*/ 4922 h 196179"/>
                    <a:gd name="connsiteX12" fmla="*/ 207353 w 223435"/>
                    <a:gd name="connsiteY12" fmla="*/ 6238 h 196179"/>
                    <a:gd name="connsiteX13" fmla="*/ 205550 w 223435"/>
                    <a:gd name="connsiteY13" fmla="*/ 6238 h 196179"/>
                    <a:gd name="connsiteX14" fmla="*/ 205550 w 223435"/>
                    <a:gd name="connsiteY14" fmla="*/ 9601 h 196179"/>
                    <a:gd name="connsiteX15" fmla="*/ 198044 w 223435"/>
                    <a:gd name="connsiteY15" fmla="*/ 15693 h 196179"/>
                    <a:gd name="connsiteX16" fmla="*/ 183716 w 223435"/>
                    <a:gd name="connsiteY16" fmla="*/ 15157 h 196179"/>
                    <a:gd name="connsiteX17" fmla="*/ 180109 w 223435"/>
                    <a:gd name="connsiteY17" fmla="*/ 14913 h 196179"/>
                    <a:gd name="connsiteX18" fmla="*/ 176015 w 223435"/>
                    <a:gd name="connsiteY18" fmla="*/ 14913 h 196179"/>
                    <a:gd name="connsiteX19" fmla="*/ 171141 w 223435"/>
                    <a:gd name="connsiteY19" fmla="*/ 13598 h 196179"/>
                    <a:gd name="connsiteX20" fmla="*/ 162174 w 223435"/>
                    <a:gd name="connsiteY20" fmla="*/ 7018 h 196179"/>
                    <a:gd name="connsiteX21" fmla="*/ 149113 w 223435"/>
                    <a:gd name="connsiteY21" fmla="*/ 9601 h 196179"/>
                    <a:gd name="connsiteX22" fmla="*/ 143215 w 223435"/>
                    <a:gd name="connsiteY22" fmla="*/ 10381 h 196179"/>
                    <a:gd name="connsiteX23" fmla="*/ 137318 w 223435"/>
                    <a:gd name="connsiteY23" fmla="*/ 10917 h 196179"/>
                    <a:gd name="connsiteX24" fmla="*/ 133224 w 223435"/>
                    <a:gd name="connsiteY24" fmla="*/ 12477 h 196179"/>
                    <a:gd name="connsiteX25" fmla="*/ 132688 w 223435"/>
                    <a:gd name="connsiteY25" fmla="*/ 13500 h 196179"/>
                    <a:gd name="connsiteX26" fmla="*/ 130154 w 223435"/>
                    <a:gd name="connsiteY26" fmla="*/ 14036 h 196179"/>
                    <a:gd name="connsiteX27" fmla="*/ 129618 w 223435"/>
                    <a:gd name="connsiteY27" fmla="*/ 15596 h 196179"/>
                    <a:gd name="connsiteX28" fmla="*/ 126547 w 223435"/>
                    <a:gd name="connsiteY28" fmla="*/ 16132 h 196179"/>
                    <a:gd name="connsiteX29" fmla="*/ 134248 w 223435"/>
                    <a:gd name="connsiteY29" fmla="*/ 15693 h 196179"/>
                    <a:gd name="connsiteX30" fmla="*/ 132201 w 223435"/>
                    <a:gd name="connsiteY30" fmla="*/ 19885 h 196179"/>
                    <a:gd name="connsiteX31" fmla="*/ 128594 w 223435"/>
                    <a:gd name="connsiteY31" fmla="*/ 19885 h 196179"/>
                    <a:gd name="connsiteX32" fmla="*/ 127327 w 223435"/>
                    <a:gd name="connsiteY32" fmla="*/ 21200 h 196179"/>
                    <a:gd name="connsiteX33" fmla="*/ 124013 w 223435"/>
                    <a:gd name="connsiteY33" fmla="*/ 21200 h 196179"/>
                    <a:gd name="connsiteX34" fmla="*/ 122454 w 223435"/>
                    <a:gd name="connsiteY34" fmla="*/ 23247 h 196179"/>
                    <a:gd name="connsiteX35" fmla="*/ 117580 w 223435"/>
                    <a:gd name="connsiteY35" fmla="*/ 23247 h 196179"/>
                    <a:gd name="connsiteX36" fmla="*/ 115046 w 223435"/>
                    <a:gd name="connsiteY36" fmla="*/ 26367 h 196179"/>
                    <a:gd name="connsiteX37" fmla="*/ 113730 w 223435"/>
                    <a:gd name="connsiteY37" fmla="*/ 29486 h 196179"/>
                    <a:gd name="connsiteX38" fmla="*/ 111975 w 223435"/>
                    <a:gd name="connsiteY38" fmla="*/ 32605 h 196179"/>
                    <a:gd name="connsiteX39" fmla="*/ 110416 w 223435"/>
                    <a:gd name="connsiteY39" fmla="*/ 36016 h 196179"/>
                    <a:gd name="connsiteX40" fmla="*/ 109928 w 223435"/>
                    <a:gd name="connsiteY40" fmla="*/ 38599 h 196179"/>
                    <a:gd name="connsiteX41" fmla="*/ 108369 w 223435"/>
                    <a:gd name="connsiteY41" fmla="*/ 39136 h 196179"/>
                    <a:gd name="connsiteX42" fmla="*/ 108369 w 223435"/>
                    <a:gd name="connsiteY42" fmla="*/ 46154 h 196179"/>
                    <a:gd name="connsiteX43" fmla="*/ 105298 w 223435"/>
                    <a:gd name="connsiteY43" fmla="*/ 48201 h 196179"/>
                    <a:gd name="connsiteX44" fmla="*/ 105298 w 223435"/>
                    <a:gd name="connsiteY44" fmla="*/ 51320 h 196179"/>
                    <a:gd name="connsiteX45" fmla="*/ 100425 w 223435"/>
                    <a:gd name="connsiteY45" fmla="*/ 56193 h 196179"/>
                    <a:gd name="connsiteX46" fmla="*/ 100961 w 223435"/>
                    <a:gd name="connsiteY46" fmla="*/ 60336 h 196179"/>
                    <a:gd name="connsiteX47" fmla="*/ 97111 w 223435"/>
                    <a:gd name="connsiteY47" fmla="*/ 64527 h 196179"/>
                    <a:gd name="connsiteX48" fmla="*/ 97598 w 223435"/>
                    <a:gd name="connsiteY48" fmla="*/ 68670 h 196179"/>
                    <a:gd name="connsiteX49" fmla="*/ 95307 w 223435"/>
                    <a:gd name="connsiteY49" fmla="*/ 69450 h 196179"/>
                    <a:gd name="connsiteX50" fmla="*/ 94820 w 223435"/>
                    <a:gd name="connsiteY50" fmla="*/ 71253 h 196179"/>
                    <a:gd name="connsiteX51" fmla="*/ 93943 w 223435"/>
                    <a:gd name="connsiteY51" fmla="*/ 76955 h 196179"/>
                    <a:gd name="connsiteX52" fmla="*/ 96477 w 223435"/>
                    <a:gd name="connsiteY52" fmla="*/ 77248 h 196179"/>
                    <a:gd name="connsiteX53" fmla="*/ 96477 w 223435"/>
                    <a:gd name="connsiteY53" fmla="*/ 81147 h 196179"/>
                    <a:gd name="connsiteX54" fmla="*/ 94186 w 223435"/>
                    <a:gd name="connsiteY54" fmla="*/ 83730 h 196179"/>
                    <a:gd name="connsiteX55" fmla="*/ 90092 w 223435"/>
                    <a:gd name="connsiteY55" fmla="*/ 82950 h 196179"/>
                    <a:gd name="connsiteX56" fmla="*/ 86242 w 223435"/>
                    <a:gd name="connsiteY56" fmla="*/ 80610 h 196179"/>
                    <a:gd name="connsiteX57" fmla="*/ 84195 w 223435"/>
                    <a:gd name="connsiteY57" fmla="*/ 78271 h 196179"/>
                    <a:gd name="connsiteX58" fmla="*/ 72645 w 223435"/>
                    <a:gd name="connsiteY58" fmla="*/ 78564 h 196179"/>
                    <a:gd name="connsiteX59" fmla="*/ 71378 w 223435"/>
                    <a:gd name="connsiteY59" fmla="*/ 82706 h 196179"/>
                    <a:gd name="connsiteX60" fmla="*/ 66504 w 223435"/>
                    <a:gd name="connsiteY60" fmla="*/ 87921 h 196179"/>
                    <a:gd name="connsiteX61" fmla="*/ 63190 w 223435"/>
                    <a:gd name="connsiteY61" fmla="*/ 92307 h 196179"/>
                    <a:gd name="connsiteX62" fmla="*/ 61874 w 223435"/>
                    <a:gd name="connsiteY62" fmla="*/ 93379 h 196179"/>
                    <a:gd name="connsiteX63" fmla="*/ 61874 w 223435"/>
                    <a:gd name="connsiteY63" fmla="*/ 99082 h 196179"/>
                    <a:gd name="connsiteX64" fmla="*/ 60607 w 223435"/>
                    <a:gd name="connsiteY64" fmla="*/ 100934 h 196179"/>
                    <a:gd name="connsiteX65" fmla="*/ 60607 w 223435"/>
                    <a:gd name="connsiteY65" fmla="*/ 107172 h 196179"/>
                    <a:gd name="connsiteX66" fmla="*/ 61923 w 223435"/>
                    <a:gd name="connsiteY66" fmla="*/ 109999 h 196179"/>
                    <a:gd name="connsiteX67" fmla="*/ 59827 w 223435"/>
                    <a:gd name="connsiteY67" fmla="*/ 113654 h 196179"/>
                    <a:gd name="connsiteX68" fmla="*/ 54466 w 223435"/>
                    <a:gd name="connsiteY68" fmla="*/ 115457 h 196179"/>
                    <a:gd name="connsiteX69" fmla="*/ 53442 w 223435"/>
                    <a:gd name="connsiteY69" fmla="*/ 117017 h 196179"/>
                    <a:gd name="connsiteX70" fmla="*/ 46766 w 223435"/>
                    <a:gd name="connsiteY70" fmla="*/ 116773 h 196179"/>
                    <a:gd name="connsiteX71" fmla="*/ 45011 w 223435"/>
                    <a:gd name="connsiteY71" fmla="*/ 118576 h 196179"/>
                    <a:gd name="connsiteX72" fmla="*/ 43208 w 223435"/>
                    <a:gd name="connsiteY72" fmla="*/ 116773 h 196179"/>
                    <a:gd name="connsiteX73" fmla="*/ 30975 w 223435"/>
                    <a:gd name="connsiteY73" fmla="*/ 116773 h 196179"/>
                    <a:gd name="connsiteX74" fmla="*/ 30585 w 223435"/>
                    <a:gd name="connsiteY74" fmla="*/ 115457 h 196179"/>
                    <a:gd name="connsiteX75" fmla="*/ 28051 w 223435"/>
                    <a:gd name="connsiteY75" fmla="*/ 114970 h 196179"/>
                    <a:gd name="connsiteX76" fmla="*/ 27758 w 223435"/>
                    <a:gd name="connsiteY76" fmla="*/ 112094 h 196179"/>
                    <a:gd name="connsiteX77" fmla="*/ 23957 w 223435"/>
                    <a:gd name="connsiteY77" fmla="*/ 112094 h 196179"/>
                    <a:gd name="connsiteX78" fmla="*/ 23177 w 223435"/>
                    <a:gd name="connsiteY78" fmla="*/ 113654 h 196179"/>
                    <a:gd name="connsiteX79" fmla="*/ 19083 w 223435"/>
                    <a:gd name="connsiteY79" fmla="*/ 113946 h 196179"/>
                    <a:gd name="connsiteX80" fmla="*/ 14209 w 223435"/>
                    <a:gd name="connsiteY80" fmla="*/ 119405 h 196179"/>
                    <a:gd name="connsiteX81" fmla="*/ 12163 w 223435"/>
                    <a:gd name="connsiteY81" fmla="*/ 114970 h 196179"/>
                    <a:gd name="connsiteX82" fmla="*/ 17036 w 223435"/>
                    <a:gd name="connsiteY82" fmla="*/ 113946 h 196179"/>
                    <a:gd name="connsiteX83" fmla="*/ 17036 w 223435"/>
                    <a:gd name="connsiteY83" fmla="*/ 112094 h 196179"/>
                    <a:gd name="connsiteX84" fmla="*/ 7289 w 223435"/>
                    <a:gd name="connsiteY84" fmla="*/ 112094 h 196179"/>
                    <a:gd name="connsiteX85" fmla="*/ 6217 w 223435"/>
                    <a:gd name="connsiteY85" fmla="*/ 113654 h 196179"/>
                    <a:gd name="connsiteX86" fmla="*/ 2366 w 223435"/>
                    <a:gd name="connsiteY86" fmla="*/ 113898 h 196179"/>
                    <a:gd name="connsiteX87" fmla="*/ 2366 w 223435"/>
                    <a:gd name="connsiteY87" fmla="*/ 118040 h 196179"/>
                    <a:gd name="connsiteX88" fmla="*/ 563 w 223435"/>
                    <a:gd name="connsiteY88" fmla="*/ 118528 h 196179"/>
                    <a:gd name="connsiteX89" fmla="*/ 563 w 223435"/>
                    <a:gd name="connsiteY89" fmla="*/ 122183 h 196179"/>
                    <a:gd name="connsiteX90" fmla="*/ 563 w 223435"/>
                    <a:gd name="connsiteY90" fmla="*/ 127056 h 196179"/>
                    <a:gd name="connsiteX91" fmla="*/ 1830 w 223435"/>
                    <a:gd name="connsiteY91" fmla="*/ 131492 h 196179"/>
                    <a:gd name="connsiteX92" fmla="*/ 563 w 223435"/>
                    <a:gd name="connsiteY92" fmla="*/ 133587 h 196179"/>
                    <a:gd name="connsiteX93" fmla="*/ 2610 w 223435"/>
                    <a:gd name="connsiteY93" fmla="*/ 136950 h 196179"/>
                    <a:gd name="connsiteX94" fmla="*/ 3330 w 223435"/>
                    <a:gd name="connsiteY94" fmla="*/ 140673 h 196179"/>
                    <a:gd name="connsiteX95" fmla="*/ 3634 w 223435"/>
                    <a:gd name="connsiteY95" fmla="*/ 140849 h 196179"/>
                    <a:gd name="connsiteX96" fmla="*/ 3926 w 223435"/>
                    <a:gd name="connsiteY96" fmla="*/ 145284 h 196179"/>
                    <a:gd name="connsiteX97" fmla="*/ 5681 w 223435"/>
                    <a:gd name="connsiteY97" fmla="*/ 146307 h 196179"/>
                    <a:gd name="connsiteX98" fmla="*/ 5681 w 223435"/>
                    <a:gd name="connsiteY98" fmla="*/ 149183 h 196179"/>
                    <a:gd name="connsiteX99" fmla="*/ 6704 w 223435"/>
                    <a:gd name="connsiteY99" fmla="*/ 150986 h 196179"/>
                    <a:gd name="connsiteX100" fmla="*/ 11090 w 223435"/>
                    <a:gd name="connsiteY100" fmla="*/ 150986 h 196179"/>
                    <a:gd name="connsiteX101" fmla="*/ 10798 w 223435"/>
                    <a:gd name="connsiteY101" fmla="*/ 144504 h 196179"/>
                    <a:gd name="connsiteX102" fmla="*/ 14161 w 223435"/>
                    <a:gd name="connsiteY102" fmla="*/ 140849 h 196179"/>
                    <a:gd name="connsiteX103" fmla="*/ 17231 w 223435"/>
                    <a:gd name="connsiteY103" fmla="*/ 143188 h 196179"/>
                    <a:gd name="connsiteX104" fmla="*/ 23372 w 223435"/>
                    <a:gd name="connsiteY104" fmla="*/ 145528 h 196179"/>
                    <a:gd name="connsiteX105" fmla="*/ 26442 w 223435"/>
                    <a:gd name="connsiteY105" fmla="*/ 145528 h 196179"/>
                    <a:gd name="connsiteX106" fmla="*/ 31998 w 223435"/>
                    <a:gd name="connsiteY106" fmla="*/ 152156 h 196179"/>
                    <a:gd name="connsiteX107" fmla="*/ 35849 w 223435"/>
                    <a:gd name="connsiteY107" fmla="*/ 152156 h 196179"/>
                    <a:gd name="connsiteX108" fmla="*/ 36336 w 223435"/>
                    <a:gd name="connsiteY108" fmla="*/ 155762 h 196179"/>
                    <a:gd name="connsiteX109" fmla="*/ 43793 w 223435"/>
                    <a:gd name="connsiteY109" fmla="*/ 162001 h 196179"/>
                    <a:gd name="connsiteX110" fmla="*/ 50421 w 223435"/>
                    <a:gd name="connsiteY110" fmla="*/ 169555 h 196179"/>
                    <a:gd name="connsiteX111" fmla="*/ 54027 w 223435"/>
                    <a:gd name="connsiteY111" fmla="*/ 169555 h 196179"/>
                    <a:gd name="connsiteX112" fmla="*/ 57634 w 223435"/>
                    <a:gd name="connsiteY112" fmla="*/ 171651 h 196179"/>
                    <a:gd name="connsiteX113" fmla="*/ 64701 w 223435"/>
                    <a:gd name="connsiteY113" fmla="*/ 178669 h 196179"/>
                    <a:gd name="connsiteX114" fmla="*/ 71621 w 223435"/>
                    <a:gd name="connsiteY114" fmla="*/ 180228 h 196179"/>
                    <a:gd name="connsiteX115" fmla="*/ 78006 w 223435"/>
                    <a:gd name="connsiteY115" fmla="*/ 185443 h 196179"/>
                    <a:gd name="connsiteX116" fmla="*/ 82879 w 223435"/>
                    <a:gd name="connsiteY116" fmla="*/ 184907 h 196179"/>
                    <a:gd name="connsiteX117" fmla="*/ 84926 w 223435"/>
                    <a:gd name="connsiteY117" fmla="*/ 184907 h 196179"/>
                    <a:gd name="connsiteX118" fmla="*/ 92870 w 223435"/>
                    <a:gd name="connsiteY118" fmla="*/ 186759 h 196179"/>
                    <a:gd name="connsiteX119" fmla="*/ 97744 w 223435"/>
                    <a:gd name="connsiteY119" fmla="*/ 189586 h 196179"/>
                    <a:gd name="connsiteX120" fmla="*/ 101594 w 223435"/>
                    <a:gd name="connsiteY120" fmla="*/ 192997 h 196179"/>
                    <a:gd name="connsiteX121" fmla="*/ 103885 w 223435"/>
                    <a:gd name="connsiteY121" fmla="*/ 196116 h 196179"/>
                    <a:gd name="connsiteX122" fmla="*/ 118506 w 223435"/>
                    <a:gd name="connsiteY122" fmla="*/ 196116 h 196179"/>
                    <a:gd name="connsiteX123" fmla="*/ 123380 w 223435"/>
                    <a:gd name="connsiteY123" fmla="*/ 191681 h 196179"/>
                    <a:gd name="connsiteX124" fmla="*/ 136831 w 223435"/>
                    <a:gd name="connsiteY124" fmla="*/ 191145 h 196179"/>
                    <a:gd name="connsiteX125" fmla="*/ 138098 w 223435"/>
                    <a:gd name="connsiteY125" fmla="*/ 181788 h 196179"/>
                    <a:gd name="connsiteX126" fmla="*/ 138878 w 223435"/>
                    <a:gd name="connsiteY126" fmla="*/ 172430 h 196179"/>
                    <a:gd name="connsiteX127" fmla="*/ 120163 w 223435"/>
                    <a:gd name="connsiteY127" fmla="*/ 155031 h 196179"/>
                    <a:gd name="connsiteX128" fmla="*/ 119627 w 223435"/>
                    <a:gd name="connsiteY128" fmla="*/ 148744 h 196179"/>
                    <a:gd name="connsiteX129" fmla="*/ 118896 w 223435"/>
                    <a:gd name="connsiteY129" fmla="*/ 143286 h 196179"/>
                    <a:gd name="connsiteX130" fmla="*/ 117093 w 223435"/>
                    <a:gd name="connsiteY130" fmla="*/ 136560 h 196179"/>
                    <a:gd name="connsiteX131" fmla="*/ 113730 w 223435"/>
                    <a:gd name="connsiteY131" fmla="*/ 127446 h 196179"/>
                    <a:gd name="connsiteX132" fmla="*/ 113730 w 223435"/>
                    <a:gd name="connsiteY132" fmla="*/ 123255 h 196179"/>
                    <a:gd name="connsiteX133" fmla="*/ 115289 w 223435"/>
                    <a:gd name="connsiteY133" fmla="*/ 119112 h 196179"/>
                    <a:gd name="connsiteX134" fmla="*/ 114022 w 223435"/>
                    <a:gd name="connsiteY134" fmla="*/ 113654 h 196179"/>
                    <a:gd name="connsiteX135" fmla="*/ 113730 w 223435"/>
                    <a:gd name="connsiteY135" fmla="*/ 110291 h 196179"/>
                    <a:gd name="connsiteX136" fmla="*/ 109636 w 223435"/>
                    <a:gd name="connsiteY136" fmla="*/ 109755 h 196179"/>
                    <a:gd name="connsiteX137" fmla="*/ 109148 w 223435"/>
                    <a:gd name="connsiteY137" fmla="*/ 97522 h 196179"/>
                    <a:gd name="connsiteX138" fmla="*/ 99888 w 223435"/>
                    <a:gd name="connsiteY138" fmla="*/ 84266 h 196179"/>
                    <a:gd name="connsiteX139" fmla="*/ 99401 w 223435"/>
                    <a:gd name="connsiteY139" fmla="*/ 80610 h 196179"/>
                    <a:gd name="connsiteX140" fmla="*/ 98865 w 223435"/>
                    <a:gd name="connsiteY140" fmla="*/ 76175 h 196179"/>
                    <a:gd name="connsiteX141" fmla="*/ 98816 w 223435"/>
                    <a:gd name="connsiteY141" fmla="*/ 70473 h 196179"/>
                    <a:gd name="connsiteX142" fmla="*/ 104177 w 223435"/>
                    <a:gd name="connsiteY142" fmla="*/ 69937 h 196179"/>
                    <a:gd name="connsiteX143" fmla="*/ 105493 w 223435"/>
                    <a:gd name="connsiteY143" fmla="*/ 67890 h 196179"/>
                    <a:gd name="connsiteX144" fmla="*/ 108028 w 223435"/>
                    <a:gd name="connsiteY144" fmla="*/ 67890 h 196179"/>
                    <a:gd name="connsiteX145" fmla="*/ 108028 w 223435"/>
                    <a:gd name="connsiteY145" fmla="*/ 61116 h 196179"/>
                    <a:gd name="connsiteX146" fmla="*/ 111510 w 223435"/>
                    <a:gd name="connsiteY146" fmla="*/ 59154 h 196179"/>
                    <a:gd name="connsiteX147" fmla="*/ 112365 w 223435"/>
                    <a:gd name="connsiteY147" fmla="*/ 59556 h 196179"/>
                    <a:gd name="connsiteX148" fmla="*/ 115972 w 223435"/>
                    <a:gd name="connsiteY148" fmla="*/ 59556 h 196179"/>
                    <a:gd name="connsiteX149" fmla="*/ 118019 w 223435"/>
                    <a:gd name="connsiteY149" fmla="*/ 55657 h 196179"/>
                    <a:gd name="connsiteX150" fmla="*/ 118555 w 223435"/>
                    <a:gd name="connsiteY150" fmla="*/ 52538 h 196179"/>
                    <a:gd name="connsiteX151" fmla="*/ 115728 w 223435"/>
                    <a:gd name="connsiteY151" fmla="*/ 52538 h 196179"/>
                    <a:gd name="connsiteX152" fmla="*/ 114168 w 223435"/>
                    <a:gd name="connsiteY152" fmla="*/ 43960 h 196179"/>
                    <a:gd name="connsiteX153" fmla="*/ 124695 w 223435"/>
                    <a:gd name="connsiteY153" fmla="*/ 40793 h 196179"/>
                    <a:gd name="connsiteX154" fmla="*/ 128058 w 223435"/>
                    <a:gd name="connsiteY154" fmla="*/ 40549 h 196179"/>
                    <a:gd name="connsiteX155" fmla="*/ 128546 w 223435"/>
                    <a:gd name="connsiteY155" fmla="*/ 50979 h 196179"/>
                    <a:gd name="connsiteX156" fmla="*/ 128058 w 223435"/>
                    <a:gd name="connsiteY156" fmla="*/ 57461 h 196179"/>
                    <a:gd name="connsiteX157" fmla="*/ 129325 w 223435"/>
                    <a:gd name="connsiteY157" fmla="*/ 65794 h 196179"/>
                    <a:gd name="connsiteX158" fmla="*/ 125963 w 223435"/>
                    <a:gd name="connsiteY158" fmla="*/ 68670 h 196179"/>
                    <a:gd name="connsiteX159" fmla="*/ 126255 w 223435"/>
                    <a:gd name="connsiteY159" fmla="*/ 74616 h 196179"/>
                    <a:gd name="connsiteX160" fmla="*/ 124452 w 223435"/>
                    <a:gd name="connsiteY160" fmla="*/ 76468 h 196179"/>
                    <a:gd name="connsiteX161" fmla="*/ 124939 w 223435"/>
                    <a:gd name="connsiteY161" fmla="*/ 79587 h 196179"/>
                    <a:gd name="connsiteX162" fmla="*/ 128546 w 223435"/>
                    <a:gd name="connsiteY162" fmla="*/ 77491 h 196179"/>
                    <a:gd name="connsiteX163" fmla="*/ 134686 w 223435"/>
                    <a:gd name="connsiteY163" fmla="*/ 72618 h 196179"/>
                    <a:gd name="connsiteX164" fmla="*/ 141120 w 223435"/>
                    <a:gd name="connsiteY164" fmla="*/ 77491 h 196179"/>
                    <a:gd name="connsiteX165" fmla="*/ 151354 w 223435"/>
                    <a:gd name="connsiteY165" fmla="*/ 77735 h 196179"/>
                    <a:gd name="connsiteX166" fmla="*/ 155010 w 223435"/>
                    <a:gd name="connsiteY166" fmla="*/ 83925 h 196179"/>
                    <a:gd name="connsiteX167" fmla="*/ 159347 w 223435"/>
                    <a:gd name="connsiteY167" fmla="*/ 85777 h 196179"/>
                    <a:gd name="connsiteX168" fmla="*/ 163490 w 223435"/>
                    <a:gd name="connsiteY168" fmla="*/ 90650 h 196179"/>
                    <a:gd name="connsiteX169" fmla="*/ 166804 w 223435"/>
                    <a:gd name="connsiteY169" fmla="*/ 92990 h 196179"/>
                    <a:gd name="connsiteX170" fmla="*/ 167827 w 223435"/>
                    <a:gd name="connsiteY170" fmla="*/ 89091 h 196179"/>
                    <a:gd name="connsiteX171" fmla="*/ 170410 w 223435"/>
                    <a:gd name="connsiteY171" fmla="*/ 90407 h 196179"/>
                    <a:gd name="connsiteX172" fmla="*/ 168851 w 223435"/>
                    <a:gd name="connsiteY172" fmla="*/ 92746 h 196179"/>
                    <a:gd name="connsiteX173" fmla="*/ 171434 w 223435"/>
                    <a:gd name="connsiteY173" fmla="*/ 94842 h 196179"/>
                    <a:gd name="connsiteX174" fmla="*/ 171434 w 223435"/>
                    <a:gd name="connsiteY174" fmla="*/ 100787 h 196179"/>
                    <a:gd name="connsiteX175" fmla="*/ 175528 w 223435"/>
                    <a:gd name="connsiteY175" fmla="*/ 93282 h 196179"/>
                    <a:gd name="connsiteX176" fmla="*/ 178111 w 223435"/>
                    <a:gd name="connsiteY176" fmla="*/ 92746 h 196179"/>
                    <a:gd name="connsiteX177" fmla="*/ 179865 w 223435"/>
                    <a:gd name="connsiteY177" fmla="*/ 91722 h 196179"/>
                    <a:gd name="connsiteX178" fmla="*/ 184008 w 223435"/>
                    <a:gd name="connsiteY178" fmla="*/ 81293 h 196179"/>
                    <a:gd name="connsiteX179" fmla="*/ 187566 w 223435"/>
                    <a:gd name="connsiteY179" fmla="*/ 73495 h 196179"/>
                    <a:gd name="connsiteX180" fmla="*/ 189125 w 223435"/>
                    <a:gd name="connsiteY180" fmla="*/ 71935 h 196179"/>
                    <a:gd name="connsiteX181" fmla="*/ 187566 w 223435"/>
                    <a:gd name="connsiteY181" fmla="*/ 65697 h 196179"/>
                    <a:gd name="connsiteX182" fmla="*/ 185519 w 223435"/>
                    <a:gd name="connsiteY182" fmla="*/ 63845 h 196179"/>
                    <a:gd name="connsiteX183" fmla="*/ 182692 w 223435"/>
                    <a:gd name="connsiteY183" fmla="*/ 63601 h 196179"/>
                    <a:gd name="connsiteX184" fmla="*/ 182448 w 223435"/>
                    <a:gd name="connsiteY184" fmla="*/ 60726 h 196179"/>
                    <a:gd name="connsiteX185" fmla="*/ 177818 w 223435"/>
                    <a:gd name="connsiteY185" fmla="*/ 60726 h 196179"/>
                    <a:gd name="connsiteX186" fmla="*/ 177087 w 223435"/>
                    <a:gd name="connsiteY186" fmla="*/ 64381 h 196179"/>
                    <a:gd name="connsiteX187" fmla="*/ 175284 w 223435"/>
                    <a:gd name="connsiteY187" fmla="*/ 64917 h 196179"/>
                    <a:gd name="connsiteX188" fmla="*/ 174748 w 223435"/>
                    <a:gd name="connsiteY188" fmla="*/ 63845 h 196179"/>
                    <a:gd name="connsiteX189" fmla="*/ 173968 w 223435"/>
                    <a:gd name="connsiteY189" fmla="*/ 66720 h 196179"/>
                    <a:gd name="connsiteX190" fmla="*/ 169387 w 223435"/>
                    <a:gd name="connsiteY190" fmla="*/ 66720 h 196179"/>
                    <a:gd name="connsiteX191" fmla="*/ 169387 w 223435"/>
                    <a:gd name="connsiteY191" fmla="*/ 63601 h 196179"/>
                    <a:gd name="connsiteX192" fmla="*/ 172165 w 223435"/>
                    <a:gd name="connsiteY192" fmla="*/ 62822 h 196179"/>
                    <a:gd name="connsiteX193" fmla="*/ 173188 w 223435"/>
                    <a:gd name="connsiteY193" fmla="*/ 61262 h 196179"/>
                    <a:gd name="connsiteX194" fmla="*/ 173968 w 223435"/>
                    <a:gd name="connsiteY194" fmla="*/ 57119 h 196179"/>
                    <a:gd name="connsiteX195" fmla="*/ 177331 w 223435"/>
                    <a:gd name="connsiteY195" fmla="*/ 57119 h 196179"/>
                    <a:gd name="connsiteX196" fmla="*/ 181669 w 223435"/>
                    <a:gd name="connsiteY196" fmla="*/ 55803 h 196179"/>
                    <a:gd name="connsiteX197" fmla="*/ 184252 w 223435"/>
                    <a:gd name="connsiteY197" fmla="*/ 52441 h 196179"/>
                    <a:gd name="connsiteX198" fmla="*/ 185762 w 223435"/>
                    <a:gd name="connsiteY198" fmla="*/ 53708 h 196179"/>
                    <a:gd name="connsiteX199" fmla="*/ 188053 w 223435"/>
                    <a:gd name="connsiteY199" fmla="*/ 55560 h 196179"/>
                    <a:gd name="connsiteX200" fmla="*/ 188346 w 223435"/>
                    <a:gd name="connsiteY200" fmla="*/ 57119 h 196179"/>
                    <a:gd name="connsiteX201" fmla="*/ 186786 w 223435"/>
                    <a:gd name="connsiteY201" fmla="*/ 57899 h 196179"/>
                    <a:gd name="connsiteX202" fmla="*/ 186786 w 223435"/>
                    <a:gd name="connsiteY202" fmla="*/ 59946 h 196179"/>
                    <a:gd name="connsiteX203" fmla="*/ 187566 w 223435"/>
                    <a:gd name="connsiteY203" fmla="*/ 62822 h 196179"/>
                    <a:gd name="connsiteX204" fmla="*/ 189613 w 223435"/>
                    <a:gd name="connsiteY204" fmla="*/ 62822 h 196179"/>
                    <a:gd name="connsiteX205" fmla="*/ 194711 w 223435"/>
                    <a:gd name="connsiteY205" fmla="*/ 59537 h 196179"/>
                    <a:gd name="connsiteX206" fmla="*/ 197313 w 223435"/>
                    <a:gd name="connsiteY206" fmla="*/ 61262 h 196179"/>
                    <a:gd name="connsiteX207" fmla="*/ 198824 w 223435"/>
                    <a:gd name="connsiteY207" fmla="*/ 57607 h 196179"/>
                    <a:gd name="connsiteX208" fmla="*/ 199799 w 223435"/>
                    <a:gd name="connsiteY208" fmla="*/ 54244 h 196179"/>
                    <a:gd name="connsiteX209" fmla="*/ 203161 w 223435"/>
                    <a:gd name="connsiteY209" fmla="*/ 50881 h 196179"/>
                    <a:gd name="connsiteX210" fmla="*/ 203161 w 223435"/>
                    <a:gd name="connsiteY210" fmla="*/ 50101 h 196179"/>
                    <a:gd name="connsiteX211" fmla="*/ 203922 w 223435"/>
                    <a:gd name="connsiteY211" fmla="*/ 45546 h 196179"/>
                    <a:gd name="connsiteX212" fmla="*/ 204477 w 223435"/>
                    <a:gd name="connsiteY212" fmla="*/ 45228 h 196179"/>
                    <a:gd name="connsiteX213" fmla="*/ 207791 w 223435"/>
                    <a:gd name="connsiteY213" fmla="*/ 42596 h 196179"/>
                    <a:gd name="connsiteX214" fmla="*/ 207791 w 223435"/>
                    <a:gd name="connsiteY214" fmla="*/ 38453 h 196179"/>
                    <a:gd name="connsiteX215" fmla="*/ 204234 w 223435"/>
                    <a:gd name="connsiteY215" fmla="*/ 38161 h 196179"/>
                    <a:gd name="connsiteX216" fmla="*/ 201894 w 223435"/>
                    <a:gd name="connsiteY216" fmla="*/ 38161 h 196179"/>
                    <a:gd name="connsiteX217" fmla="*/ 204965 w 223435"/>
                    <a:gd name="connsiteY217" fmla="*/ 35821 h 196179"/>
                    <a:gd name="connsiteX218" fmla="*/ 204965 w 223435"/>
                    <a:gd name="connsiteY218" fmla="*/ 33238 h 196179"/>
                    <a:gd name="connsiteX219" fmla="*/ 206524 w 223435"/>
                    <a:gd name="connsiteY219" fmla="*/ 32702 h 196179"/>
                    <a:gd name="connsiteX220" fmla="*/ 206768 w 223435"/>
                    <a:gd name="connsiteY220" fmla="*/ 30119 h 196179"/>
                    <a:gd name="connsiteX221" fmla="*/ 210618 w 223435"/>
                    <a:gd name="connsiteY221" fmla="*/ 30119 h 196179"/>
                    <a:gd name="connsiteX222" fmla="*/ 213981 w 223435"/>
                    <a:gd name="connsiteY222" fmla="*/ 28560 h 196179"/>
                    <a:gd name="connsiteX223" fmla="*/ 214712 w 223435"/>
                    <a:gd name="connsiteY223" fmla="*/ 27244 h 196179"/>
                    <a:gd name="connsiteX224" fmla="*/ 218319 w 223435"/>
                    <a:gd name="connsiteY224" fmla="*/ 27244 h 196179"/>
                    <a:gd name="connsiteX225" fmla="*/ 223192 w 223435"/>
                    <a:gd name="connsiteY225" fmla="*/ 22370 h 196179"/>
                    <a:gd name="connsiteX226" fmla="*/ 222705 w 223435"/>
                    <a:gd name="connsiteY226" fmla="*/ 20323 h 196179"/>
                    <a:gd name="connsiteX227" fmla="*/ 222705 w 223435"/>
                    <a:gd name="connsiteY227" fmla="*/ 17984 h 196179"/>
                    <a:gd name="connsiteX228" fmla="*/ 223192 w 223435"/>
                    <a:gd name="connsiteY228" fmla="*/ 14085 h 19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223435" h="196179">
                      <a:moveTo>
                        <a:pt x="223436" y="14036"/>
                      </a:moveTo>
                      <a:lnTo>
                        <a:pt x="220658" y="14036"/>
                      </a:lnTo>
                      <a:lnTo>
                        <a:pt x="220171" y="8334"/>
                      </a:lnTo>
                      <a:lnTo>
                        <a:pt x="221681" y="7262"/>
                      </a:lnTo>
                      <a:lnTo>
                        <a:pt x="221681" y="4386"/>
                      </a:lnTo>
                      <a:lnTo>
                        <a:pt x="212714" y="4386"/>
                      </a:lnTo>
                      <a:lnTo>
                        <a:pt x="212714" y="1560"/>
                      </a:lnTo>
                      <a:lnTo>
                        <a:pt x="213981" y="780"/>
                      </a:lnTo>
                      <a:lnTo>
                        <a:pt x="211934" y="0"/>
                      </a:lnTo>
                      <a:lnTo>
                        <a:pt x="210423" y="2047"/>
                      </a:lnTo>
                      <a:lnTo>
                        <a:pt x="209887" y="4386"/>
                      </a:lnTo>
                      <a:lnTo>
                        <a:pt x="207353" y="4922"/>
                      </a:lnTo>
                      <a:lnTo>
                        <a:pt x="207353" y="6238"/>
                      </a:lnTo>
                      <a:lnTo>
                        <a:pt x="205550" y="6238"/>
                      </a:lnTo>
                      <a:lnTo>
                        <a:pt x="205550" y="9601"/>
                      </a:lnTo>
                      <a:lnTo>
                        <a:pt x="198044" y="15693"/>
                      </a:lnTo>
                      <a:lnTo>
                        <a:pt x="183716" y="15157"/>
                      </a:lnTo>
                      <a:cubicBezTo>
                        <a:pt x="182692" y="17496"/>
                        <a:pt x="180109" y="14913"/>
                        <a:pt x="180109" y="14913"/>
                      </a:cubicBezTo>
                      <a:cubicBezTo>
                        <a:pt x="179622" y="13354"/>
                        <a:pt x="176015" y="14913"/>
                        <a:pt x="176015" y="14913"/>
                      </a:cubicBezTo>
                      <a:cubicBezTo>
                        <a:pt x="176015" y="17789"/>
                        <a:pt x="171141" y="13598"/>
                        <a:pt x="171141" y="13598"/>
                      </a:cubicBezTo>
                      <a:lnTo>
                        <a:pt x="162174" y="7018"/>
                      </a:lnTo>
                      <a:cubicBezTo>
                        <a:pt x="157300" y="2144"/>
                        <a:pt x="149356" y="8334"/>
                        <a:pt x="149113" y="9601"/>
                      </a:cubicBezTo>
                      <a:cubicBezTo>
                        <a:pt x="149356" y="13256"/>
                        <a:pt x="143215" y="10381"/>
                        <a:pt x="143215" y="10381"/>
                      </a:cubicBezTo>
                      <a:cubicBezTo>
                        <a:pt x="143215" y="10381"/>
                        <a:pt x="138342" y="8821"/>
                        <a:pt x="137318" y="10917"/>
                      </a:cubicBezTo>
                      <a:cubicBezTo>
                        <a:pt x="136295" y="13013"/>
                        <a:pt x="133224" y="12477"/>
                        <a:pt x="133224" y="12477"/>
                      </a:cubicBezTo>
                      <a:lnTo>
                        <a:pt x="132688" y="13500"/>
                      </a:lnTo>
                      <a:lnTo>
                        <a:pt x="130154" y="14036"/>
                      </a:lnTo>
                      <a:lnTo>
                        <a:pt x="129618" y="15596"/>
                      </a:lnTo>
                      <a:lnTo>
                        <a:pt x="126547" y="16132"/>
                      </a:lnTo>
                      <a:lnTo>
                        <a:pt x="134248" y="15693"/>
                      </a:lnTo>
                      <a:cubicBezTo>
                        <a:pt x="136295" y="15693"/>
                        <a:pt x="133468" y="20128"/>
                        <a:pt x="132201" y="19885"/>
                      </a:cubicBezTo>
                      <a:lnTo>
                        <a:pt x="128594" y="19885"/>
                      </a:lnTo>
                      <a:lnTo>
                        <a:pt x="127327" y="21200"/>
                      </a:lnTo>
                      <a:lnTo>
                        <a:pt x="124013" y="21200"/>
                      </a:lnTo>
                      <a:lnTo>
                        <a:pt x="122454" y="23247"/>
                      </a:lnTo>
                      <a:lnTo>
                        <a:pt x="117580" y="23247"/>
                      </a:lnTo>
                      <a:cubicBezTo>
                        <a:pt x="117580" y="23247"/>
                        <a:pt x="114753" y="25587"/>
                        <a:pt x="115046" y="26367"/>
                      </a:cubicBezTo>
                      <a:cubicBezTo>
                        <a:pt x="115338" y="27146"/>
                        <a:pt x="114509" y="29486"/>
                        <a:pt x="113730" y="29486"/>
                      </a:cubicBezTo>
                      <a:cubicBezTo>
                        <a:pt x="112950" y="29486"/>
                        <a:pt x="111439" y="31825"/>
                        <a:pt x="111975" y="32605"/>
                      </a:cubicBezTo>
                      <a:cubicBezTo>
                        <a:pt x="112511" y="33385"/>
                        <a:pt x="110416" y="36016"/>
                        <a:pt x="110416" y="36016"/>
                      </a:cubicBezTo>
                      <a:lnTo>
                        <a:pt x="109928" y="38599"/>
                      </a:lnTo>
                      <a:lnTo>
                        <a:pt x="108369" y="39136"/>
                      </a:lnTo>
                      <a:lnTo>
                        <a:pt x="108369" y="46154"/>
                      </a:lnTo>
                      <a:lnTo>
                        <a:pt x="105298" y="48201"/>
                      </a:lnTo>
                      <a:lnTo>
                        <a:pt x="105298" y="51320"/>
                      </a:lnTo>
                      <a:lnTo>
                        <a:pt x="100425" y="56193"/>
                      </a:lnTo>
                      <a:lnTo>
                        <a:pt x="100961" y="60336"/>
                      </a:lnTo>
                      <a:lnTo>
                        <a:pt x="97111" y="64527"/>
                      </a:lnTo>
                      <a:lnTo>
                        <a:pt x="97598" y="68670"/>
                      </a:lnTo>
                      <a:lnTo>
                        <a:pt x="95307" y="69450"/>
                      </a:lnTo>
                      <a:lnTo>
                        <a:pt x="94820" y="71253"/>
                      </a:lnTo>
                      <a:lnTo>
                        <a:pt x="93943" y="76955"/>
                      </a:lnTo>
                      <a:lnTo>
                        <a:pt x="96477" y="77248"/>
                      </a:lnTo>
                      <a:cubicBezTo>
                        <a:pt x="97744" y="76711"/>
                        <a:pt x="97500" y="80610"/>
                        <a:pt x="96477" y="81147"/>
                      </a:cubicBezTo>
                      <a:cubicBezTo>
                        <a:pt x="95453" y="81683"/>
                        <a:pt x="92627" y="82706"/>
                        <a:pt x="94186" y="83730"/>
                      </a:cubicBezTo>
                      <a:cubicBezTo>
                        <a:pt x="95746" y="84753"/>
                        <a:pt x="90092" y="84509"/>
                        <a:pt x="90092" y="82950"/>
                      </a:cubicBezTo>
                      <a:cubicBezTo>
                        <a:pt x="90092" y="81390"/>
                        <a:pt x="86973" y="80123"/>
                        <a:pt x="86242" y="80610"/>
                      </a:cubicBezTo>
                      <a:cubicBezTo>
                        <a:pt x="85511" y="81098"/>
                        <a:pt x="84195" y="78271"/>
                        <a:pt x="84195" y="78271"/>
                      </a:cubicBezTo>
                      <a:cubicBezTo>
                        <a:pt x="81369" y="75444"/>
                        <a:pt x="72645" y="78564"/>
                        <a:pt x="72645" y="78564"/>
                      </a:cubicBezTo>
                      <a:lnTo>
                        <a:pt x="71378" y="82706"/>
                      </a:lnTo>
                      <a:cubicBezTo>
                        <a:pt x="68551" y="83242"/>
                        <a:pt x="66504" y="87921"/>
                        <a:pt x="66504" y="87921"/>
                      </a:cubicBezTo>
                      <a:cubicBezTo>
                        <a:pt x="64213" y="88701"/>
                        <a:pt x="62410" y="91527"/>
                        <a:pt x="63190" y="92307"/>
                      </a:cubicBezTo>
                      <a:cubicBezTo>
                        <a:pt x="63970" y="93087"/>
                        <a:pt x="61874" y="93379"/>
                        <a:pt x="61874" y="93379"/>
                      </a:cubicBezTo>
                      <a:lnTo>
                        <a:pt x="61874" y="99082"/>
                      </a:lnTo>
                      <a:lnTo>
                        <a:pt x="60607" y="100934"/>
                      </a:lnTo>
                      <a:lnTo>
                        <a:pt x="60607" y="107172"/>
                      </a:lnTo>
                      <a:cubicBezTo>
                        <a:pt x="62166" y="107172"/>
                        <a:pt x="61923" y="109999"/>
                        <a:pt x="61923" y="109999"/>
                      </a:cubicBezTo>
                      <a:cubicBezTo>
                        <a:pt x="59340" y="110291"/>
                        <a:pt x="59827" y="113654"/>
                        <a:pt x="59827" y="113654"/>
                      </a:cubicBezTo>
                      <a:lnTo>
                        <a:pt x="54466" y="115457"/>
                      </a:lnTo>
                      <a:lnTo>
                        <a:pt x="53442" y="117017"/>
                      </a:lnTo>
                      <a:lnTo>
                        <a:pt x="46766" y="116773"/>
                      </a:lnTo>
                      <a:lnTo>
                        <a:pt x="45011" y="118576"/>
                      </a:lnTo>
                      <a:lnTo>
                        <a:pt x="43208" y="116773"/>
                      </a:lnTo>
                      <a:lnTo>
                        <a:pt x="30975" y="116773"/>
                      </a:lnTo>
                      <a:lnTo>
                        <a:pt x="30585" y="115457"/>
                      </a:lnTo>
                      <a:lnTo>
                        <a:pt x="28051" y="114970"/>
                      </a:lnTo>
                      <a:lnTo>
                        <a:pt x="27758" y="112094"/>
                      </a:lnTo>
                      <a:lnTo>
                        <a:pt x="23957" y="112094"/>
                      </a:lnTo>
                      <a:lnTo>
                        <a:pt x="23177" y="113654"/>
                      </a:lnTo>
                      <a:lnTo>
                        <a:pt x="19083" y="113946"/>
                      </a:lnTo>
                      <a:cubicBezTo>
                        <a:pt x="19083" y="116529"/>
                        <a:pt x="14941" y="120428"/>
                        <a:pt x="14209" y="119405"/>
                      </a:cubicBezTo>
                      <a:cubicBezTo>
                        <a:pt x="13478" y="118381"/>
                        <a:pt x="10895" y="115506"/>
                        <a:pt x="12163" y="114970"/>
                      </a:cubicBezTo>
                      <a:cubicBezTo>
                        <a:pt x="13754" y="114488"/>
                        <a:pt x="15385" y="114146"/>
                        <a:pt x="17036" y="113946"/>
                      </a:cubicBezTo>
                      <a:lnTo>
                        <a:pt x="17036" y="112094"/>
                      </a:lnTo>
                      <a:lnTo>
                        <a:pt x="7289" y="112094"/>
                      </a:lnTo>
                      <a:lnTo>
                        <a:pt x="6217" y="113654"/>
                      </a:lnTo>
                      <a:lnTo>
                        <a:pt x="2366" y="113898"/>
                      </a:lnTo>
                      <a:lnTo>
                        <a:pt x="2366" y="118040"/>
                      </a:lnTo>
                      <a:lnTo>
                        <a:pt x="563" y="118528"/>
                      </a:lnTo>
                      <a:cubicBezTo>
                        <a:pt x="-704" y="119307"/>
                        <a:pt x="563" y="122183"/>
                        <a:pt x="563" y="122183"/>
                      </a:cubicBezTo>
                      <a:cubicBezTo>
                        <a:pt x="2366" y="123986"/>
                        <a:pt x="563" y="127056"/>
                        <a:pt x="563" y="127056"/>
                      </a:cubicBezTo>
                      <a:cubicBezTo>
                        <a:pt x="-948" y="128616"/>
                        <a:pt x="1830" y="131492"/>
                        <a:pt x="1830" y="131492"/>
                      </a:cubicBezTo>
                      <a:cubicBezTo>
                        <a:pt x="3926" y="132028"/>
                        <a:pt x="563" y="133587"/>
                        <a:pt x="563" y="133587"/>
                      </a:cubicBezTo>
                      <a:cubicBezTo>
                        <a:pt x="742" y="134947"/>
                        <a:pt x="1485" y="136165"/>
                        <a:pt x="2610" y="136950"/>
                      </a:cubicBezTo>
                      <a:cubicBezTo>
                        <a:pt x="1781" y="138178"/>
                        <a:pt x="2104" y="139845"/>
                        <a:pt x="3330" y="140673"/>
                      </a:cubicBezTo>
                      <a:cubicBezTo>
                        <a:pt x="3427" y="140737"/>
                        <a:pt x="3529" y="140795"/>
                        <a:pt x="3634" y="140849"/>
                      </a:cubicBezTo>
                      <a:lnTo>
                        <a:pt x="3926" y="145284"/>
                      </a:lnTo>
                      <a:lnTo>
                        <a:pt x="5681" y="146307"/>
                      </a:lnTo>
                      <a:lnTo>
                        <a:pt x="5681" y="149183"/>
                      </a:lnTo>
                      <a:lnTo>
                        <a:pt x="6704" y="150986"/>
                      </a:lnTo>
                      <a:lnTo>
                        <a:pt x="11090" y="150986"/>
                      </a:lnTo>
                      <a:lnTo>
                        <a:pt x="10798" y="144504"/>
                      </a:lnTo>
                      <a:cubicBezTo>
                        <a:pt x="7240" y="140313"/>
                        <a:pt x="13868" y="139289"/>
                        <a:pt x="14161" y="140849"/>
                      </a:cubicBezTo>
                      <a:cubicBezTo>
                        <a:pt x="14453" y="142409"/>
                        <a:pt x="17231" y="143188"/>
                        <a:pt x="17231" y="143188"/>
                      </a:cubicBezTo>
                      <a:cubicBezTo>
                        <a:pt x="17718" y="147087"/>
                        <a:pt x="22105" y="149427"/>
                        <a:pt x="23372" y="145528"/>
                      </a:cubicBezTo>
                      <a:cubicBezTo>
                        <a:pt x="24639" y="141629"/>
                        <a:pt x="25663" y="143968"/>
                        <a:pt x="26442" y="145528"/>
                      </a:cubicBezTo>
                      <a:cubicBezTo>
                        <a:pt x="28016" y="147955"/>
                        <a:pt x="29882" y="150182"/>
                        <a:pt x="31998" y="152156"/>
                      </a:cubicBezTo>
                      <a:lnTo>
                        <a:pt x="35849" y="152156"/>
                      </a:lnTo>
                      <a:lnTo>
                        <a:pt x="36336" y="155762"/>
                      </a:lnTo>
                      <a:cubicBezTo>
                        <a:pt x="40722" y="155762"/>
                        <a:pt x="41989" y="156055"/>
                        <a:pt x="43793" y="162001"/>
                      </a:cubicBezTo>
                      <a:cubicBezTo>
                        <a:pt x="44700" y="165417"/>
                        <a:pt x="47152" y="168210"/>
                        <a:pt x="50421" y="169555"/>
                      </a:cubicBezTo>
                      <a:lnTo>
                        <a:pt x="54027" y="169555"/>
                      </a:lnTo>
                      <a:cubicBezTo>
                        <a:pt x="54027" y="166436"/>
                        <a:pt x="57634" y="170091"/>
                        <a:pt x="57634" y="171651"/>
                      </a:cubicBezTo>
                      <a:cubicBezTo>
                        <a:pt x="57634" y="173210"/>
                        <a:pt x="64701" y="178669"/>
                        <a:pt x="64701" y="178669"/>
                      </a:cubicBezTo>
                      <a:lnTo>
                        <a:pt x="71621" y="180228"/>
                      </a:lnTo>
                      <a:lnTo>
                        <a:pt x="78006" y="185443"/>
                      </a:lnTo>
                      <a:lnTo>
                        <a:pt x="82879" y="184907"/>
                      </a:lnTo>
                      <a:lnTo>
                        <a:pt x="84926" y="184907"/>
                      </a:lnTo>
                      <a:cubicBezTo>
                        <a:pt x="86194" y="180521"/>
                        <a:pt x="92383" y="185199"/>
                        <a:pt x="92870" y="186759"/>
                      </a:cubicBezTo>
                      <a:cubicBezTo>
                        <a:pt x="93358" y="188318"/>
                        <a:pt x="97744" y="190901"/>
                        <a:pt x="97744" y="189586"/>
                      </a:cubicBezTo>
                      <a:cubicBezTo>
                        <a:pt x="97744" y="188270"/>
                        <a:pt x="101107" y="189098"/>
                        <a:pt x="101594" y="192997"/>
                      </a:cubicBezTo>
                      <a:cubicBezTo>
                        <a:pt x="102082" y="196896"/>
                        <a:pt x="103885" y="196116"/>
                        <a:pt x="103885" y="196116"/>
                      </a:cubicBezTo>
                      <a:lnTo>
                        <a:pt x="118506" y="196116"/>
                      </a:lnTo>
                      <a:lnTo>
                        <a:pt x="123380" y="191681"/>
                      </a:lnTo>
                      <a:lnTo>
                        <a:pt x="136831" y="191145"/>
                      </a:lnTo>
                      <a:cubicBezTo>
                        <a:pt x="143459" y="191145"/>
                        <a:pt x="139365" y="181788"/>
                        <a:pt x="138098" y="181788"/>
                      </a:cubicBezTo>
                      <a:cubicBezTo>
                        <a:pt x="135807" y="179984"/>
                        <a:pt x="138878" y="172430"/>
                        <a:pt x="138878" y="172430"/>
                      </a:cubicBezTo>
                      <a:lnTo>
                        <a:pt x="120163" y="155031"/>
                      </a:lnTo>
                      <a:cubicBezTo>
                        <a:pt x="115777" y="155031"/>
                        <a:pt x="119627" y="148744"/>
                        <a:pt x="119627" y="148744"/>
                      </a:cubicBezTo>
                      <a:cubicBezTo>
                        <a:pt x="122990" y="146697"/>
                        <a:pt x="118896" y="143286"/>
                        <a:pt x="118896" y="143286"/>
                      </a:cubicBezTo>
                      <a:cubicBezTo>
                        <a:pt x="118991" y="140912"/>
                        <a:pt x="118363" y="138568"/>
                        <a:pt x="117093" y="136560"/>
                      </a:cubicBezTo>
                      <a:cubicBezTo>
                        <a:pt x="114331" y="134406"/>
                        <a:pt x="113027" y="130877"/>
                        <a:pt x="113730" y="127446"/>
                      </a:cubicBezTo>
                      <a:lnTo>
                        <a:pt x="113730" y="123255"/>
                      </a:lnTo>
                      <a:cubicBezTo>
                        <a:pt x="109928" y="119648"/>
                        <a:pt x="115289" y="119112"/>
                        <a:pt x="115289" y="119112"/>
                      </a:cubicBezTo>
                      <a:cubicBezTo>
                        <a:pt x="116278" y="117230"/>
                        <a:pt x="115739" y="114908"/>
                        <a:pt x="114022" y="113654"/>
                      </a:cubicBezTo>
                      <a:lnTo>
                        <a:pt x="113730" y="110291"/>
                      </a:lnTo>
                      <a:lnTo>
                        <a:pt x="109636" y="109755"/>
                      </a:lnTo>
                      <a:lnTo>
                        <a:pt x="109148" y="97522"/>
                      </a:lnTo>
                      <a:lnTo>
                        <a:pt x="99888" y="84266"/>
                      </a:lnTo>
                      <a:cubicBezTo>
                        <a:pt x="98134" y="83730"/>
                        <a:pt x="99401" y="80610"/>
                        <a:pt x="99401" y="80610"/>
                      </a:cubicBezTo>
                      <a:cubicBezTo>
                        <a:pt x="101692" y="79295"/>
                        <a:pt x="98865" y="76175"/>
                        <a:pt x="98865" y="76175"/>
                      </a:cubicBezTo>
                      <a:lnTo>
                        <a:pt x="98816" y="70473"/>
                      </a:lnTo>
                      <a:lnTo>
                        <a:pt x="104177" y="69937"/>
                      </a:lnTo>
                      <a:lnTo>
                        <a:pt x="105493" y="67890"/>
                      </a:lnTo>
                      <a:lnTo>
                        <a:pt x="108028" y="67890"/>
                      </a:lnTo>
                      <a:lnTo>
                        <a:pt x="108028" y="61116"/>
                      </a:lnTo>
                      <a:cubicBezTo>
                        <a:pt x="108448" y="59612"/>
                        <a:pt x="110007" y="58734"/>
                        <a:pt x="111510" y="59154"/>
                      </a:cubicBezTo>
                      <a:cubicBezTo>
                        <a:pt x="111816" y="59239"/>
                        <a:pt x="112105" y="59375"/>
                        <a:pt x="112365" y="59556"/>
                      </a:cubicBezTo>
                      <a:lnTo>
                        <a:pt x="115972" y="59556"/>
                      </a:lnTo>
                      <a:lnTo>
                        <a:pt x="118019" y="55657"/>
                      </a:lnTo>
                      <a:lnTo>
                        <a:pt x="118555" y="52538"/>
                      </a:lnTo>
                      <a:lnTo>
                        <a:pt x="115728" y="52538"/>
                      </a:lnTo>
                      <a:cubicBezTo>
                        <a:pt x="112657" y="50686"/>
                        <a:pt x="114168" y="43960"/>
                        <a:pt x="114168" y="43960"/>
                      </a:cubicBezTo>
                      <a:cubicBezTo>
                        <a:pt x="119042" y="36650"/>
                        <a:pt x="124695" y="40793"/>
                        <a:pt x="124695" y="40793"/>
                      </a:cubicBezTo>
                      <a:lnTo>
                        <a:pt x="128058" y="40549"/>
                      </a:lnTo>
                      <a:cubicBezTo>
                        <a:pt x="133419" y="44204"/>
                        <a:pt x="128546" y="50979"/>
                        <a:pt x="128546" y="50979"/>
                      </a:cubicBezTo>
                      <a:cubicBezTo>
                        <a:pt x="127918" y="53079"/>
                        <a:pt x="127752" y="55290"/>
                        <a:pt x="128058" y="57461"/>
                      </a:cubicBezTo>
                      <a:lnTo>
                        <a:pt x="129325" y="65794"/>
                      </a:lnTo>
                      <a:lnTo>
                        <a:pt x="125963" y="68670"/>
                      </a:lnTo>
                      <a:cubicBezTo>
                        <a:pt x="123185" y="70230"/>
                        <a:pt x="123185" y="73836"/>
                        <a:pt x="126255" y="74616"/>
                      </a:cubicBezTo>
                      <a:cubicBezTo>
                        <a:pt x="128302" y="74908"/>
                        <a:pt x="127522" y="79831"/>
                        <a:pt x="124452" y="76468"/>
                      </a:cubicBezTo>
                      <a:cubicBezTo>
                        <a:pt x="119578" y="76468"/>
                        <a:pt x="127035" y="80610"/>
                        <a:pt x="124939" y="79587"/>
                      </a:cubicBezTo>
                      <a:cubicBezTo>
                        <a:pt x="129813" y="81926"/>
                        <a:pt x="128546" y="77491"/>
                        <a:pt x="128546" y="77491"/>
                      </a:cubicBezTo>
                      <a:lnTo>
                        <a:pt x="134686" y="72618"/>
                      </a:lnTo>
                      <a:cubicBezTo>
                        <a:pt x="137026" y="70766"/>
                        <a:pt x="141120" y="76517"/>
                        <a:pt x="141120" y="77491"/>
                      </a:cubicBezTo>
                      <a:cubicBezTo>
                        <a:pt x="144511" y="77962"/>
                        <a:pt x="147945" y="78043"/>
                        <a:pt x="151354" y="77735"/>
                      </a:cubicBezTo>
                      <a:cubicBezTo>
                        <a:pt x="153187" y="79368"/>
                        <a:pt x="154465" y="81531"/>
                        <a:pt x="155010" y="83925"/>
                      </a:cubicBezTo>
                      <a:cubicBezTo>
                        <a:pt x="157836" y="80318"/>
                        <a:pt x="163734" y="83681"/>
                        <a:pt x="159347" y="85777"/>
                      </a:cubicBezTo>
                      <a:cubicBezTo>
                        <a:pt x="163490" y="88360"/>
                        <a:pt x="163490" y="90650"/>
                        <a:pt x="163490" y="90650"/>
                      </a:cubicBezTo>
                      <a:cubicBezTo>
                        <a:pt x="166804" y="89627"/>
                        <a:pt x="166804" y="92210"/>
                        <a:pt x="166804" y="92990"/>
                      </a:cubicBezTo>
                      <a:cubicBezTo>
                        <a:pt x="167243" y="91718"/>
                        <a:pt x="167584" y="90414"/>
                        <a:pt x="167827" y="89091"/>
                      </a:cubicBezTo>
                      <a:cubicBezTo>
                        <a:pt x="163977" y="86215"/>
                        <a:pt x="172701" y="85192"/>
                        <a:pt x="170410" y="90407"/>
                      </a:cubicBezTo>
                      <a:lnTo>
                        <a:pt x="168851" y="92746"/>
                      </a:lnTo>
                      <a:lnTo>
                        <a:pt x="171434" y="94842"/>
                      </a:lnTo>
                      <a:lnTo>
                        <a:pt x="171434" y="100787"/>
                      </a:lnTo>
                      <a:cubicBezTo>
                        <a:pt x="177087" y="100300"/>
                        <a:pt x="175528" y="93282"/>
                        <a:pt x="175528" y="93282"/>
                      </a:cubicBezTo>
                      <a:lnTo>
                        <a:pt x="178111" y="92746"/>
                      </a:lnTo>
                      <a:cubicBezTo>
                        <a:pt x="178111" y="90407"/>
                        <a:pt x="179865" y="91722"/>
                        <a:pt x="179865" y="91722"/>
                      </a:cubicBezTo>
                      <a:cubicBezTo>
                        <a:pt x="178111" y="82852"/>
                        <a:pt x="184008" y="81293"/>
                        <a:pt x="184008" y="81293"/>
                      </a:cubicBezTo>
                      <a:cubicBezTo>
                        <a:pt x="187322" y="80513"/>
                        <a:pt x="187566" y="73495"/>
                        <a:pt x="187566" y="73495"/>
                      </a:cubicBezTo>
                      <a:cubicBezTo>
                        <a:pt x="185275" y="72471"/>
                        <a:pt x="186542" y="68621"/>
                        <a:pt x="189125" y="71935"/>
                      </a:cubicBezTo>
                      <a:cubicBezTo>
                        <a:pt x="191708" y="75249"/>
                        <a:pt x="187566" y="65697"/>
                        <a:pt x="187566" y="65697"/>
                      </a:cubicBezTo>
                      <a:lnTo>
                        <a:pt x="185519" y="63845"/>
                      </a:lnTo>
                      <a:lnTo>
                        <a:pt x="182692" y="63601"/>
                      </a:lnTo>
                      <a:lnTo>
                        <a:pt x="182448" y="60726"/>
                      </a:lnTo>
                      <a:lnTo>
                        <a:pt x="177818" y="60726"/>
                      </a:lnTo>
                      <a:lnTo>
                        <a:pt x="177087" y="64381"/>
                      </a:lnTo>
                      <a:lnTo>
                        <a:pt x="175284" y="64917"/>
                      </a:lnTo>
                      <a:lnTo>
                        <a:pt x="174748" y="63845"/>
                      </a:lnTo>
                      <a:lnTo>
                        <a:pt x="173968" y="66720"/>
                      </a:lnTo>
                      <a:lnTo>
                        <a:pt x="169387" y="66720"/>
                      </a:lnTo>
                      <a:lnTo>
                        <a:pt x="169387" y="63601"/>
                      </a:lnTo>
                      <a:lnTo>
                        <a:pt x="172165" y="62822"/>
                      </a:lnTo>
                      <a:lnTo>
                        <a:pt x="173188" y="61262"/>
                      </a:lnTo>
                      <a:lnTo>
                        <a:pt x="173968" y="57119"/>
                      </a:lnTo>
                      <a:lnTo>
                        <a:pt x="177331" y="57119"/>
                      </a:lnTo>
                      <a:lnTo>
                        <a:pt x="181669" y="55803"/>
                      </a:lnTo>
                      <a:cubicBezTo>
                        <a:pt x="181669" y="51368"/>
                        <a:pt x="184252" y="52441"/>
                        <a:pt x="184252" y="52441"/>
                      </a:cubicBezTo>
                      <a:lnTo>
                        <a:pt x="185762" y="53708"/>
                      </a:lnTo>
                      <a:lnTo>
                        <a:pt x="188053" y="55560"/>
                      </a:lnTo>
                      <a:lnTo>
                        <a:pt x="188346" y="57119"/>
                      </a:lnTo>
                      <a:lnTo>
                        <a:pt x="186786" y="57899"/>
                      </a:lnTo>
                      <a:lnTo>
                        <a:pt x="186786" y="59946"/>
                      </a:lnTo>
                      <a:lnTo>
                        <a:pt x="187566" y="62822"/>
                      </a:lnTo>
                      <a:lnTo>
                        <a:pt x="189613" y="62822"/>
                      </a:lnTo>
                      <a:cubicBezTo>
                        <a:pt x="190115" y="60507"/>
                        <a:pt x="192396" y="59036"/>
                        <a:pt x="194711" y="59537"/>
                      </a:cubicBezTo>
                      <a:cubicBezTo>
                        <a:pt x="195763" y="59765"/>
                        <a:pt x="196694" y="60380"/>
                        <a:pt x="197313" y="61262"/>
                      </a:cubicBezTo>
                      <a:lnTo>
                        <a:pt x="198824" y="57607"/>
                      </a:lnTo>
                      <a:cubicBezTo>
                        <a:pt x="195217" y="55803"/>
                        <a:pt x="198824" y="52733"/>
                        <a:pt x="199799" y="54244"/>
                      </a:cubicBezTo>
                      <a:cubicBezTo>
                        <a:pt x="200773" y="55755"/>
                        <a:pt x="203161" y="50881"/>
                        <a:pt x="203161" y="50881"/>
                      </a:cubicBezTo>
                      <a:cubicBezTo>
                        <a:pt x="203161" y="50881"/>
                        <a:pt x="204965" y="53220"/>
                        <a:pt x="203161" y="50101"/>
                      </a:cubicBezTo>
                      <a:cubicBezTo>
                        <a:pt x="202114" y="48633"/>
                        <a:pt x="202455" y="46594"/>
                        <a:pt x="203922" y="45546"/>
                      </a:cubicBezTo>
                      <a:cubicBezTo>
                        <a:pt x="204097" y="45423"/>
                        <a:pt x="204282" y="45315"/>
                        <a:pt x="204477" y="45228"/>
                      </a:cubicBezTo>
                      <a:cubicBezTo>
                        <a:pt x="203941" y="42108"/>
                        <a:pt x="207791" y="42596"/>
                        <a:pt x="207791" y="42596"/>
                      </a:cubicBezTo>
                      <a:lnTo>
                        <a:pt x="207791" y="38453"/>
                      </a:lnTo>
                      <a:lnTo>
                        <a:pt x="204234" y="38161"/>
                      </a:lnTo>
                      <a:cubicBezTo>
                        <a:pt x="203454" y="41816"/>
                        <a:pt x="200383" y="38697"/>
                        <a:pt x="201894" y="38161"/>
                      </a:cubicBezTo>
                      <a:cubicBezTo>
                        <a:pt x="203025" y="37531"/>
                        <a:pt x="204058" y="36743"/>
                        <a:pt x="204965" y="35821"/>
                      </a:cubicBezTo>
                      <a:lnTo>
                        <a:pt x="204965" y="33238"/>
                      </a:lnTo>
                      <a:lnTo>
                        <a:pt x="206524" y="32702"/>
                      </a:lnTo>
                      <a:lnTo>
                        <a:pt x="206768" y="30119"/>
                      </a:lnTo>
                      <a:lnTo>
                        <a:pt x="210618" y="30119"/>
                      </a:lnTo>
                      <a:lnTo>
                        <a:pt x="213981" y="28560"/>
                      </a:lnTo>
                      <a:lnTo>
                        <a:pt x="214712" y="27244"/>
                      </a:lnTo>
                      <a:lnTo>
                        <a:pt x="218319" y="27244"/>
                      </a:lnTo>
                      <a:lnTo>
                        <a:pt x="223192" y="22370"/>
                      </a:lnTo>
                      <a:lnTo>
                        <a:pt x="222705" y="20323"/>
                      </a:lnTo>
                      <a:cubicBezTo>
                        <a:pt x="219634" y="20323"/>
                        <a:pt x="222705" y="17984"/>
                        <a:pt x="222705" y="17984"/>
                      </a:cubicBezTo>
                      <a:lnTo>
                        <a:pt x="223192" y="14085"/>
                      </a:lnTo>
                      <a:close/>
                    </a:path>
                  </a:pathLst>
                </a:custGeom>
                <a:solidFill>
                  <a:srgbClr val="FFFFFF"/>
                </a:solidFill>
                <a:ln w="4845" cap="flat">
                  <a:noFill/>
                  <a:prstDash val="solid"/>
                  <a:miter/>
                </a:ln>
              </p:spPr>
              <p:txBody>
                <a:bodyPr rtlCol="0" anchor="ctr"/>
                <a:lstStyle/>
                <a:p>
                  <a:endParaRPr lang="en-US"/>
                </a:p>
              </p:txBody>
            </p:sp>
            <p:sp>
              <p:nvSpPr>
                <p:cNvPr id="39" name="Freeform 1856">
                  <a:extLst>
                    <a:ext uri="{FF2B5EF4-FFF2-40B4-BE49-F238E27FC236}">
                      <a16:creationId xmlns:a16="http://schemas.microsoft.com/office/drawing/2014/main" id="{BDCEC1EE-829A-41DE-A0BA-69BC240EA2FB}"/>
                    </a:ext>
                  </a:extLst>
                </p:cNvPr>
                <p:cNvSpPr/>
                <p:nvPr/>
              </p:nvSpPr>
              <p:spPr>
                <a:xfrm>
                  <a:off x="1278792" y="5194427"/>
                  <a:ext cx="8048" cy="20958"/>
                </a:xfrm>
                <a:custGeom>
                  <a:avLst/>
                  <a:gdLst>
                    <a:gd name="connsiteX0" fmla="*/ 8048 w 8048"/>
                    <a:gd name="connsiteY0" fmla="*/ 536 h 20958"/>
                    <a:gd name="connsiteX1" fmla="*/ 3418 w 8048"/>
                    <a:gd name="connsiteY1" fmla="*/ 0 h 20958"/>
                    <a:gd name="connsiteX2" fmla="*/ 3418 w 8048"/>
                    <a:gd name="connsiteY2" fmla="*/ 1803 h 20958"/>
                    <a:gd name="connsiteX3" fmla="*/ 4734 w 8048"/>
                    <a:gd name="connsiteY3" fmla="*/ 1803 h 20958"/>
                    <a:gd name="connsiteX4" fmla="*/ 4734 w 8048"/>
                    <a:gd name="connsiteY4" fmla="*/ 14280 h 20958"/>
                    <a:gd name="connsiteX5" fmla="*/ 1128 w 8048"/>
                    <a:gd name="connsiteY5" fmla="*/ 13013 h 20958"/>
                    <a:gd name="connsiteX6" fmla="*/ 397 w 8048"/>
                    <a:gd name="connsiteY6" fmla="*/ 17155 h 20958"/>
                    <a:gd name="connsiteX7" fmla="*/ 5270 w 8048"/>
                    <a:gd name="connsiteY7" fmla="*/ 20031 h 20958"/>
                    <a:gd name="connsiteX8" fmla="*/ 7561 w 8048"/>
                    <a:gd name="connsiteY8" fmla="*/ 18179 h 20958"/>
                    <a:gd name="connsiteX9" fmla="*/ 7561 w 8048"/>
                    <a:gd name="connsiteY9" fmla="*/ 536 h 2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8" h="20958">
                      <a:moveTo>
                        <a:pt x="8048" y="536"/>
                      </a:moveTo>
                      <a:lnTo>
                        <a:pt x="3418" y="0"/>
                      </a:lnTo>
                      <a:lnTo>
                        <a:pt x="3418" y="1803"/>
                      </a:lnTo>
                      <a:lnTo>
                        <a:pt x="4734" y="1803"/>
                      </a:lnTo>
                      <a:cubicBezTo>
                        <a:pt x="5772" y="5897"/>
                        <a:pt x="5772" y="10185"/>
                        <a:pt x="4734" y="14280"/>
                      </a:cubicBezTo>
                      <a:cubicBezTo>
                        <a:pt x="4734" y="14280"/>
                        <a:pt x="1664" y="14572"/>
                        <a:pt x="1128" y="13013"/>
                      </a:cubicBezTo>
                      <a:cubicBezTo>
                        <a:pt x="592" y="11453"/>
                        <a:pt x="-627" y="16376"/>
                        <a:pt x="397" y="17155"/>
                      </a:cubicBezTo>
                      <a:cubicBezTo>
                        <a:pt x="1420" y="17935"/>
                        <a:pt x="4978" y="17155"/>
                        <a:pt x="5270" y="20031"/>
                      </a:cubicBezTo>
                      <a:cubicBezTo>
                        <a:pt x="5563" y="22906"/>
                        <a:pt x="7561" y="18179"/>
                        <a:pt x="7561" y="18179"/>
                      </a:cubicBezTo>
                      <a:lnTo>
                        <a:pt x="7561" y="536"/>
                      </a:lnTo>
                      <a:close/>
                    </a:path>
                  </a:pathLst>
                </a:custGeom>
                <a:solidFill>
                  <a:srgbClr val="FFFFFF"/>
                </a:solidFill>
                <a:ln w="4845" cap="flat">
                  <a:noFill/>
                  <a:prstDash val="solid"/>
                  <a:miter/>
                </a:ln>
              </p:spPr>
              <p:txBody>
                <a:bodyPr rtlCol="0" anchor="ctr"/>
                <a:lstStyle/>
                <a:p>
                  <a:endParaRPr lang="en-US"/>
                </a:p>
              </p:txBody>
            </p:sp>
            <p:sp>
              <p:nvSpPr>
                <p:cNvPr id="40" name="Freeform 1857">
                  <a:extLst>
                    <a:ext uri="{FF2B5EF4-FFF2-40B4-BE49-F238E27FC236}">
                      <a16:creationId xmlns:a16="http://schemas.microsoft.com/office/drawing/2014/main" id="{83EEAE0C-49DD-423C-83BD-300C32BDB13A}"/>
                    </a:ext>
                  </a:extLst>
                </p:cNvPr>
                <p:cNvSpPr/>
                <p:nvPr/>
              </p:nvSpPr>
              <p:spPr>
                <a:xfrm>
                  <a:off x="1282211" y="5214945"/>
                  <a:ext cx="6433" cy="12768"/>
                </a:xfrm>
                <a:custGeom>
                  <a:avLst/>
                  <a:gdLst>
                    <a:gd name="connsiteX0" fmla="*/ 6141 w 6433"/>
                    <a:gd name="connsiteY0" fmla="*/ 6774 h 12768"/>
                    <a:gd name="connsiteX1" fmla="*/ 4386 w 6433"/>
                    <a:gd name="connsiteY1" fmla="*/ 5995 h 12768"/>
                    <a:gd name="connsiteX2" fmla="*/ 4630 w 6433"/>
                    <a:gd name="connsiteY2" fmla="*/ 2096 h 12768"/>
                    <a:gd name="connsiteX3" fmla="*/ 6141 w 6433"/>
                    <a:gd name="connsiteY3" fmla="*/ 1852 h 12768"/>
                    <a:gd name="connsiteX4" fmla="*/ 6433 w 6433"/>
                    <a:gd name="connsiteY4" fmla="*/ 0 h 12768"/>
                    <a:gd name="connsiteX5" fmla="*/ 2534 w 6433"/>
                    <a:gd name="connsiteY5" fmla="*/ 2632 h 12768"/>
                    <a:gd name="connsiteX6" fmla="*/ 0 w 6433"/>
                    <a:gd name="connsiteY6" fmla="*/ 1072 h 12768"/>
                    <a:gd name="connsiteX7" fmla="*/ 0 w 6433"/>
                    <a:gd name="connsiteY7" fmla="*/ 7310 h 12768"/>
                    <a:gd name="connsiteX8" fmla="*/ 4094 w 6433"/>
                    <a:gd name="connsiteY8" fmla="*/ 12769 h 12768"/>
                    <a:gd name="connsiteX9" fmla="*/ 5653 w 6433"/>
                    <a:gd name="connsiteY9" fmla="*/ 9114 h 12768"/>
                    <a:gd name="connsiteX10" fmla="*/ 6141 w 6433"/>
                    <a:gd name="connsiteY10" fmla="*/ 6774 h 1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3" h="12768">
                      <a:moveTo>
                        <a:pt x="6141" y="6774"/>
                      </a:moveTo>
                      <a:lnTo>
                        <a:pt x="4386" y="5995"/>
                      </a:lnTo>
                      <a:lnTo>
                        <a:pt x="4630" y="2096"/>
                      </a:lnTo>
                      <a:lnTo>
                        <a:pt x="6141" y="1852"/>
                      </a:lnTo>
                      <a:lnTo>
                        <a:pt x="6433" y="0"/>
                      </a:lnTo>
                      <a:lnTo>
                        <a:pt x="2534" y="2632"/>
                      </a:lnTo>
                      <a:lnTo>
                        <a:pt x="0" y="1072"/>
                      </a:lnTo>
                      <a:lnTo>
                        <a:pt x="0" y="7310"/>
                      </a:lnTo>
                      <a:lnTo>
                        <a:pt x="4094" y="12769"/>
                      </a:lnTo>
                      <a:lnTo>
                        <a:pt x="5653" y="9114"/>
                      </a:lnTo>
                      <a:lnTo>
                        <a:pt x="6141" y="6774"/>
                      </a:lnTo>
                      <a:close/>
                    </a:path>
                  </a:pathLst>
                </a:custGeom>
                <a:solidFill>
                  <a:srgbClr val="FFFFFF"/>
                </a:solidFill>
                <a:ln w="4845" cap="flat">
                  <a:noFill/>
                  <a:prstDash val="solid"/>
                  <a:miter/>
                </a:ln>
              </p:spPr>
              <p:txBody>
                <a:bodyPr rtlCol="0" anchor="ctr"/>
                <a:lstStyle/>
                <a:p>
                  <a:endParaRPr lang="en-US"/>
                </a:p>
              </p:txBody>
            </p:sp>
            <p:sp>
              <p:nvSpPr>
                <p:cNvPr id="41" name="Freeform 1858">
                  <a:extLst>
                    <a:ext uri="{FF2B5EF4-FFF2-40B4-BE49-F238E27FC236}">
                      <a16:creationId xmlns:a16="http://schemas.microsoft.com/office/drawing/2014/main" id="{F1A21B19-3955-47F9-ACCE-EF3351B470F5}"/>
                    </a:ext>
                  </a:extLst>
                </p:cNvPr>
                <p:cNvSpPr/>
                <p:nvPr/>
              </p:nvSpPr>
              <p:spPr>
                <a:xfrm>
                  <a:off x="1286841" y="5230833"/>
                  <a:ext cx="2046" cy="2583"/>
                </a:xfrm>
                <a:custGeom>
                  <a:avLst/>
                  <a:gdLst>
                    <a:gd name="connsiteX0" fmla="*/ 2047 w 2046"/>
                    <a:gd name="connsiteY0" fmla="*/ 2583 h 2583"/>
                    <a:gd name="connsiteX1" fmla="*/ 2047 w 2046"/>
                    <a:gd name="connsiteY1" fmla="*/ 0 h 2583"/>
                    <a:gd name="connsiteX2" fmla="*/ 244 w 2046"/>
                    <a:gd name="connsiteY2" fmla="*/ 244 h 2583"/>
                    <a:gd name="connsiteX3" fmla="*/ 0 w 2046"/>
                    <a:gd name="connsiteY3" fmla="*/ 2339 h 2583"/>
                    <a:gd name="connsiteX4" fmla="*/ 2047 w 2046"/>
                    <a:gd name="connsiteY4" fmla="*/ 2583 h 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 h="2583">
                      <a:moveTo>
                        <a:pt x="2047" y="2583"/>
                      </a:moveTo>
                      <a:lnTo>
                        <a:pt x="2047" y="0"/>
                      </a:lnTo>
                      <a:lnTo>
                        <a:pt x="244" y="244"/>
                      </a:lnTo>
                      <a:lnTo>
                        <a:pt x="0" y="2339"/>
                      </a:lnTo>
                      <a:lnTo>
                        <a:pt x="2047" y="2583"/>
                      </a:lnTo>
                      <a:close/>
                    </a:path>
                  </a:pathLst>
                </a:custGeom>
                <a:solidFill>
                  <a:srgbClr val="FFFFFF"/>
                </a:solidFill>
                <a:ln w="4845" cap="flat">
                  <a:noFill/>
                  <a:prstDash val="solid"/>
                  <a:miter/>
                </a:ln>
              </p:spPr>
              <p:txBody>
                <a:bodyPr rtlCol="0" anchor="ctr"/>
                <a:lstStyle/>
                <a:p>
                  <a:endParaRPr lang="en-US"/>
                </a:p>
              </p:txBody>
            </p:sp>
            <p:sp>
              <p:nvSpPr>
                <p:cNvPr id="42" name="Freeform 1859">
                  <a:extLst>
                    <a:ext uri="{FF2B5EF4-FFF2-40B4-BE49-F238E27FC236}">
                      <a16:creationId xmlns:a16="http://schemas.microsoft.com/office/drawing/2014/main" id="{10EF27C6-C600-4C67-AC50-0320C25D98F4}"/>
                    </a:ext>
                  </a:extLst>
                </p:cNvPr>
                <p:cNvSpPr/>
                <p:nvPr/>
              </p:nvSpPr>
              <p:spPr>
                <a:xfrm>
                  <a:off x="1284404" y="5244090"/>
                  <a:ext cx="2193" cy="2095"/>
                </a:xfrm>
                <a:custGeom>
                  <a:avLst/>
                  <a:gdLst>
                    <a:gd name="connsiteX0" fmla="*/ 2193 w 2193"/>
                    <a:gd name="connsiteY0" fmla="*/ 1852 h 2095"/>
                    <a:gd name="connsiteX1" fmla="*/ 2193 w 2193"/>
                    <a:gd name="connsiteY1" fmla="*/ 0 h 2095"/>
                    <a:gd name="connsiteX2" fmla="*/ 0 w 2193"/>
                    <a:gd name="connsiteY2" fmla="*/ 244 h 2095"/>
                    <a:gd name="connsiteX3" fmla="*/ 0 w 2193"/>
                    <a:gd name="connsiteY3" fmla="*/ 2096 h 2095"/>
                    <a:gd name="connsiteX4" fmla="*/ 2193 w 2193"/>
                    <a:gd name="connsiteY4" fmla="*/ 1852 h 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 h="2095">
                      <a:moveTo>
                        <a:pt x="2193" y="1852"/>
                      </a:moveTo>
                      <a:lnTo>
                        <a:pt x="2193" y="0"/>
                      </a:lnTo>
                      <a:lnTo>
                        <a:pt x="0" y="244"/>
                      </a:lnTo>
                      <a:lnTo>
                        <a:pt x="0" y="2096"/>
                      </a:lnTo>
                      <a:lnTo>
                        <a:pt x="2193" y="1852"/>
                      </a:lnTo>
                      <a:close/>
                    </a:path>
                  </a:pathLst>
                </a:custGeom>
                <a:solidFill>
                  <a:srgbClr val="FFFFFF"/>
                </a:solidFill>
                <a:ln w="4845" cap="flat">
                  <a:noFill/>
                  <a:prstDash val="solid"/>
                  <a:miter/>
                </a:ln>
              </p:spPr>
              <p:txBody>
                <a:bodyPr rtlCol="0" anchor="ctr"/>
                <a:lstStyle/>
                <a:p>
                  <a:endParaRPr lang="en-US"/>
                </a:p>
              </p:txBody>
            </p:sp>
            <p:sp>
              <p:nvSpPr>
                <p:cNvPr id="43" name="Freeform 1860">
                  <a:extLst>
                    <a:ext uri="{FF2B5EF4-FFF2-40B4-BE49-F238E27FC236}">
                      <a16:creationId xmlns:a16="http://schemas.microsoft.com/office/drawing/2014/main" id="{3A5A0DF6-7BE7-4A39-B742-600737520738}"/>
                    </a:ext>
                  </a:extLst>
                </p:cNvPr>
                <p:cNvSpPr/>
                <p:nvPr/>
              </p:nvSpPr>
              <p:spPr>
                <a:xfrm>
                  <a:off x="1288473" y="5235475"/>
                  <a:ext cx="2242" cy="2474"/>
                </a:xfrm>
                <a:custGeom>
                  <a:avLst/>
                  <a:gdLst>
                    <a:gd name="connsiteX0" fmla="*/ 1097 w 2242"/>
                    <a:gd name="connsiteY0" fmla="*/ 2475 h 2474"/>
                    <a:gd name="connsiteX1" fmla="*/ 2218 w 2242"/>
                    <a:gd name="connsiteY1" fmla="*/ 1354 h 2474"/>
                    <a:gd name="connsiteX2" fmla="*/ 1354 w 2242"/>
                    <a:gd name="connsiteY2" fmla="*/ 25 h 2474"/>
                    <a:gd name="connsiteX3" fmla="*/ 24 w 2242"/>
                    <a:gd name="connsiteY3" fmla="*/ 889 h 2474"/>
                    <a:gd name="connsiteX4" fmla="*/ 24 w 2242"/>
                    <a:gd name="connsiteY4" fmla="*/ 1354 h 2474"/>
                    <a:gd name="connsiteX5" fmla="*/ 1097 w 2242"/>
                    <a:gd name="connsiteY5" fmla="*/ 2475 h 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 h="2474">
                      <a:moveTo>
                        <a:pt x="1097" y="2475"/>
                      </a:moveTo>
                      <a:cubicBezTo>
                        <a:pt x="1716" y="2475"/>
                        <a:pt x="2218" y="1973"/>
                        <a:pt x="2218" y="1354"/>
                      </a:cubicBezTo>
                      <a:cubicBezTo>
                        <a:pt x="2346" y="748"/>
                        <a:pt x="1959" y="153"/>
                        <a:pt x="1354" y="25"/>
                      </a:cubicBezTo>
                      <a:cubicBezTo>
                        <a:pt x="748" y="-104"/>
                        <a:pt x="153" y="283"/>
                        <a:pt x="24" y="889"/>
                      </a:cubicBezTo>
                      <a:cubicBezTo>
                        <a:pt x="-8" y="1042"/>
                        <a:pt x="-8" y="1200"/>
                        <a:pt x="24" y="1354"/>
                      </a:cubicBezTo>
                      <a:cubicBezTo>
                        <a:pt x="24" y="1954"/>
                        <a:pt x="497" y="2448"/>
                        <a:pt x="1097" y="2475"/>
                      </a:cubicBezTo>
                      <a:close/>
                    </a:path>
                  </a:pathLst>
                </a:custGeom>
                <a:solidFill>
                  <a:srgbClr val="FFFFFF"/>
                </a:solidFill>
                <a:ln w="4845" cap="flat">
                  <a:noFill/>
                  <a:prstDash val="solid"/>
                  <a:miter/>
                </a:ln>
              </p:spPr>
              <p:txBody>
                <a:bodyPr rtlCol="0" anchor="ctr"/>
                <a:lstStyle/>
                <a:p>
                  <a:endParaRPr lang="en-US"/>
                </a:p>
              </p:txBody>
            </p:sp>
            <p:sp>
              <p:nvSpPr>
                <p:cNvPr id="44" name="Freeform 1861">
                  <a:extLst>
                    <a:ext uri="{FF2B5EF4-FFF2-40B4-BE49-F238E27FC236}">
                      <a16:creationId xmlns:a16="http://schemas.microsoft.com/office/drawing/2014/main" id="{352129B6-B7A3-43BA-99A1-1FDC77209778}"/>
                    </a:ext>
                  </a:extLst>
                </p:cNvPr>
                <p:cNvSpPr/>
                <p:nvPr/>
              </p:nvSpPr>
              <p:spPr>
                <a:xfrm>
                  <a:off x="1290301" y="5241214"/>
                  <a:ext cx="2144" cy="2144"/>
                </a:xfrm>
                <a:custGeom>
                  <a:avLst/>
                  <a:gdLst>
                    <a:gd name="connsiteX0" fmla="*/ 2144 w 2144"/>
                    <a:gd name="connsiteY0" fmla="*/ 1072 h 2144"/>
                    <a:gd name="connsiteX1" fmla="*/ 1072 w 2144"/>
                    <a:gd name="connsiteY1" fmla="*/ 2144 h 2144"/>
                    <a:gd name="connsiteX2" fmla="*/ 0 w 2144"/>
                    <a:gd name="connsiteY2" fmla="*/ 1072 h 2144"/>
                    <a:gd name="connsiteX3" fmla="*/ 1072 w 2144"/>
                    <a:gd name="connsiteY3" fmla="*/ 0 h 2144"/>
                    <a:gd name="connsiteX4" fmla="*/ 2144 w 2144"/>
                    <a:gd name="connsiteY4" fmla="*/ 1072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 h="2144">
                      <a:moveTo>
                        <a:pt x="2144" y="1072"/>
                      </a:moveTo>
                      <a:cubicBezTo>
                        <a:pt x="2144" y="1664"/>
                        <a:pt x="1664" y="2144"/>
                        <a:pt x="1072" y="2144"/>
                      </a:cubicBezTo>
                      <a:cubicBezTo>
                        <a:pt x="480" y="2144"/>
                        <a:pt x="0" y="1664"/>
                        <a:pt x="0" y="1072"/>
                      </a:cubicBezTo>
                      <a:cubicBezTo>
                        <a:pt x="0" y="480"/>
                        <a:pt x="480" y="0"/>
                        <a:pt x="1072" y="0"/>
                      </a:cubicBezTo>
                      <a:cubicBezTo>
                        <a:pt x="1664" y="0"/>
                        <a:pt x="2144" y="480"/>
                        <a:pt x="2144" y="1072"/>
                      </a:cubicBezTo>
                      <a:close/>
                    </a:path>
                  </a:pathLst>
                </a:custGeom>
                <a:solidFill>
                  <a:srgbClr val="FFFFFF"/>
                </a:solidFill>
                <a:ln w="4845" cap="flat">
                  <a:noFill/>
                  <a:prstDash val="solid"/>
                  <a:miter/>
                </a:ln>
              </p:spPr>
              <p:txBody>
                <a:bodyPr rtlCol="0" anchor="ctr"/>
                <a:lstStyle/>
                <a:p>
                  <a:endParaRPr lang="en-US"/>
                </a:p>
              </p:txBody>
            </p:sp>
            <p:sp>
              <p:nvSpPr>
                <p:cNvPr id="45" name="Freeform 1862">
                  <a:extLst>
                    <a:ext uri="{FF2B5EF4-FFF2-40B4-BE49-F238E27FC236}">
                      <a16:creationId xmlns:a16="http://schemas.microsoft.com/office/drawing/2014/main" id="{5FFDD330-2660-414D-B415-0F1E4BEE14DB}"/>
                    </a:ext>
                  </a:extLst>
                </p:cNvPr>
                <p:cNvSpPr/>
                <p:nvPr/>
              </p:nvSpPr>
              <p:spPr>
                <a:xfrm>
                  <a:off x="1290350" y="5211485"/>
                  <a:ext cx="2144" cy="2144"/>
                </a:xfrm>
                <a:custGeom>
                  <a:avLst/>
                  <a:gdLst>
                    <a:gd name="connsiteX0" fmla="*/ 2144 w 2144"/>
                    <a:gd name="connsiteY0" fmla="*/ 1072 h 2144"/>
                    <a:gd name="connsiteX1" fmla="*/ 1072 w 2144"/>
                    <a:gd name="connsiteY1" fmla="*/ 2144 h 2144"/>
                    <a:gd name="connsiteX2" fmla="*/ 0 w 2144"/>
                    <a:gd name="connsiteY2" fmla="*/ 1072 h 2144"/>
                    <a:gd name="connsiteX3" fmla="*/ 1072 w 2144"/>
                    <a:gd name="connsiteY3" fmla="*/ 0 h 2144"/>
                    <a:gd name="connsiteX4" fmla="*/ 2144 w 2144"/>
                    <a:gd name="connsiteY4" fmla="*/ 1072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 h="2144">
                      <a:moveTo>
                        <a:pt x="2144" y="1072"/>
                      </a:moveTo>
                      <a:cubicBezTo>
                        <a:pt x="2144" y="1664"/>
                        <a:pt x="1664" y="2144"/>
                        <a:pt x="1072" y="2144"/>
                      </a:cubicBezTo>
                      <a:cubicBezTo>
                        <a:pt x="480" y="2144"/>
                        <a:pt x="0" y="1664"/>
                        <a:pt x="0" y="1072"/>
                      </a:cubicBezTo>
                      <a:cubicBezTo>
                        <a:pt x="0" y="480"/>
                        <a:pt x="480" y="0"/>
                        <a:pt x="1072" y="0"/>
                      </a:cubicBezTo>
                      <a:cubicBezTo>
                        <a:pt x="1664" y="0"/>
                        <a:pt x="2144" y="480"/>
                        <a:pt x="2144" y="1072"/>
                      </a:cubicBezTo>
                      <a:close/>
                    </a:path>
                  </a:pathLst>
                </a:custGeom>
                <a:solidFill>
                  <a:srgbClr val="FFFFFF"/>
                </a:solidFill>
                <a:ln w="4845" cap="flat">
                  <a:noFill/>
                  <a:prstDash val="solid"/>
                  <a:miter/>
                </a:ln>
              </p:spPr>
              <p:txBody>
                <a:bodyPr rtlCol="0" anchor="ctr"/>
                <a:lstStyle/>
                <a:p>
                  <a:endParaRPr lang="en-US"/>
                </a:p>
              </p:txBody>
            </p:sp>
            <p:sp>
              <p:nvSpPr>
                <p:cNvPr id="46" name="Freeform 1863">
                  <a:extLst>
                    <a:ext uri="{FF2B5EF4-FFF2-40B4-BE49-F238E27FC236}">
                      <a16:creationId xmlns:a16="http://schemas.microsoft.com/office/drawing/2014/main" id="{9AA16CED-E50D-4E72-9414-3BA448334242}"/>
                    </a:ext>
                  </a:extLst>
                </p:cNvPr>
                <p:cNvSpPr/>
                <p:nvPr/>
              </p:nvSpPr>
              <p:spPr>
                <a:xfrm>
                  <a:off x="1357801" y="5173860"/>
                  <a:ext cx="22565" cy="30704"/>
                </a:xfrm>
                <a:custGeom>
                  <a:avLst/>
                  <a:gdLst>
                    <a:gd name="connsiteX0" fmla="*/ 16181 w 22565"/>
                    <a:gd name="connsiteY0" fmla="*/ 7310 h 30704"/>
                    <a:gd name="connsiteX1" fmla="*/ 14134 w 22565"/>
                    <a:gd name="connsiteY1" fmla="*/ 7798 h 30704"/>
                    <a:gd name="connsiteX2" fmla="*/ 9504 w 22565"/>
                    <a:gd name="connsiteY2" fmla="*/ 12233 h 30704"/>
                    <a:gd name="connsiteX3" fmla="*/ 9260 w 22565"/>
                    <a:gd name="connsiteY3" fmla="*/ 14329 h 30704"/>
                    <a:gd name="connsiteX4" fmla="*/ 7993 w 22565"/>
                    <a:gd name="connsiteY4" fmla="*/ 16132 h 30704"/>
                    <a:gd name="connsiteX5" fmla="*/ 6433 w 22565"/>
                    <a:gd name="connsiteY5" fmla="*/ 20031 h 30704"/>
                    <a:gd name="connsiteX6" fmla="*/ 1072 w 22565"/>
                    <a:gd name="connsiteY6" fmla="*/ 20274 h 30704"/>
                    <a:gd name="connsiteX7" fmla="*/ 0 w 22565"/>
                    <a:gd name="connsiteY7" fmla="*/ 25002 h 30704"/>
                    <a:gd name="connsiteX8" fmla="*/ 780 w 22565"/>
                    <a:gd name="connsiteY8" fmla="*/ 28901 h 30704"/>
                    <a:gd name="connsiteX9" fmla="*/ 5410 w 22565"/>
                    <a:gd name="connsiteY9" fmla="*/ 30704 h 30704"/>
                    <a:gd name="connsiteX10" fmla="*/ 5897 w 22565"/>
                    <a:gd name="connsiteY10" fmla="*/ 28121 h 30704"/>
                    <a:gd name="connsiteX11" fmla="*/ 7457 w 22565"/>
                    <a:gd name="connsiteY11" fmla="*/ 27341 h 30704"/>
                    <a:gd name="connsiteX12" fmla="*/ 7700 w 22565"/>
                    <a:gd name="connsiteY12" fmla="*/ 24709 h 30704"/>
                    <a:gd name="connsiteX13" fmla="*/ 8724 w 22565"/>
                    <a:gd name="connsiteY13" fmla="*/ 22906 h 30704"/>
                    <a:gd name="connsiteX14" fmla="*/ 10283 w 22565"/>
                    <a:gd name="connsiteY14" fmla="*/ 21103 h 30704"/>
                    <a:gd name="connsiteX15" fmla="*/ 10771 w 22565"/>
                    <a:gd name="connsiteY15" fmla="*/ 19007 h 30704"/>
                    <a:gd name="connsiteX16" fmla="*/ 13354 w 22565"/>
                    <a:gd name="connsiteY16" fmla="*/ 17448 h 30704"/>
                    <a:gd name="connsiteX17" fmla="*/ 16424 w 22565"/>
                    <a:gd name="connsiteY17" fmla="*/ 16912 h 30704"/>
                    <a:gd name="connsiteX18" fmla="*/ 17691 w 22565"/>
                    <a:gd name="connsiteY18" fmla="*/ 15352 h 30704"/>
                    <a:gd name="connsiteX19" fmla="*/ 18227 w 22565"/>
                    <a:gd name="connsiteY19" fmla="*/ 12233 h 30704"/>
                    <a:gd name="connsiteX20" fmla="*/ 18422 w 22565"/>
                    <a:gd name="connsiteY20" fmla="*/ 9894 h 30704"/>
                    <a:gd name="connsiteX21" fmla="*/ 19495 w 22565"/>
                    <a:gd name="connsiteY21" fmla="*/ 8334 h 30704"/>
                    <a:gd name="connsiteX22" fmla="*/ 22565 w 22565"/>
                    <a:gd name="connsiteY22" fmla="*/ 7018 h 30704"/>
                    <a:gd name="connsiteX23" fmla="*/ 22565 w 22565"/>
                    <a:gd name="connsiteY23" fmla="*/ 2096 h 30704"/>
                    <a:gd name="connsiteX24" fmla="*/ 21054 w 22565"/>
                    <a:gd name="connsiteY24" fmla="*/ 2096 h 30704"/>
                    <a:gd name="connsiteX25" fmla="*/ 20762 w 22565"/>
                    <a:gd name="connsiteY25" fmla="*/ 244 h 30704"/>
                    <a:gd name="connsiteX26" fmla="*/ 17984 w 22565"/>
                    <a:gd name="connsiteY26" fmla="*/ 0 h 30704"/>
                    <a:gd name="connsiteX27" fmla="*/ 17448 w 22565"/>
                    <a:gd name="connsiteY27" fmla="*/ 1316 h 30704"/>
                    <a:gd name="connsiteX28" fmla="*/ 16181 w 22565"/>
                    <a:gd name="connsiteY28" fmla="*/ 1316 h 30704"/>
                    <a:gd name="connsiteX29" fmla="*/ 15888 w 22565"/>
                    <a:gd name="connsiteY29" fmla="*/ 3412 h 30704"/>
                    <a:gd name="connsiteX30" fmla="*/ 17448 w 22565"/>
                    <a:gd name="connsiteY30" fmla="*/ 3412 h 30704"/>
                    <a:gd name="connsiteX31" fmla="*/ 17691 w 22565"/>
                    <a:gd name="connsiteY31" fmla="*/ 4971 h 30704"/>
                    <a:gd name="connsiteX32" fmla="*/ 16668 w 22565"/>
                    <a:gd name="connsiteY32" fmla="*/ 5995 h 30704"/>
                    <a:gd name="connsiteX33" fmla="*/ 16181 w 22565"/>
                    <a:gd name="connsiteY33" fmla="*/ 7310 h 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565" h="30704">
                      <a:moveTo>
                        <a:pt x="16181" y="7310"/>
                      </a:moveTo>
                      <a:lnTo>
                        <a:pt x="14134" y="7798"/>
                      </a:lnTo>
                      <a:lnTo>
                        <a:pt x="9504" y="12233"/>
                      </a:lnTo>
                      <a:lnTo>
                        <a:pt x="9260" y="14329"/>
                      </a:lnTo>
                      <a:lnTo>
                        <a:pt x="7993" y="16132"/>
                      </a:lnTo>
                      <a:lnTo>
                        <a:pt x="6433" y="20031"/>
                      </a:lnTo>
                      <a:lnTo>
                        <a:pt x="1072" y="20274"/>
                      </a:lnTo>
                      <a:lnTo>
                        <a:pt x="0" y="25002"/>
                      </a:lnTo>
                      <a:lnTo>
                        <a:pt x="780" y="28901"/>
                      </a:lnTo>
                      <a:lnTo>
                        <a:pt x="5410" y="30704"/>
                      </a:lnTo>
                      <a:lnTo>
                        <a:pt x="5897" y="28121"/>
                      </a:lnTo>
                      <a:lnTo>
                        <a:pt x="7457" y="27341"/>
                      </a:lnTo>
                      <a:lnTo>
                        <a:pt x="7700" y="24709"/>
                      </a:lnTo>
                      <a:lnTo>
                        <a:pt x="8724" y="22906"/>
                      </a:lnTo>
                      <a:lnTo>
                        <a:pt x="10283" y="21103"/>
                      </a:lnTo>
                      <a:lnTo>
                        <a:pt x="10771" y="19007"/>
                      </a:lnTo>
                      <a:lnTo>
                        <a:pt x="13354" y="17448"/>
                      </a:lnTo>
                      <a:lnTo>
                        <a:pt x="16424" y="16912"/>
                      </a:lnTo>
                      <a:lnTo>
                        <a:pt x="17691" y="15352"/>
                      </a:lnTo>
                      <a:lnTo>
                        <a:pt x="18227" y="12233"/>
                      </a:lnTo>
                      <a:lnTo>
                        <a:pt x="18422" y="9894"/>
                      </a:lnTo>
                      <a:lnTo>
                        <a:pt x="19495" y="8334"/>
                      </a:lnTo>
                      <a:lnTo>
                        <a:pt x="22565" y="7018"/>
                      </a:lnTo>
                      <a:lnTo>
                        <a:pt x="22565" y="2096"/>
                      </a:lnTo>
                      <a:lnTo>
                        <a:pt x="21054" y="2096"/>
                      </a:lnTo>
                      <a:lnTo>
                        <a:pt x="20762" y="244"/>
                      </a:lnTo>
                      <a:lnTo>
                        <a:pt x="17984" y="0"/>
                      </a:lnTo>
                      <a:lnTo>
                        <a:pt x="17448" y="1316"/>
                      </a:lnTo>
                      <a:lnTo>
                        <a:pt x="16181" y="1316"/>
                      </a:lnTo>
                      <a:lnTo>
                        <a:pt x="15888" y="3412"/>
                      </a:lnTo>
                      <a:lnTo>
                        <a:pt x="17448" y="3412"/>
                      </a:lnTo>
                      <a:lnTo>
                        <a:pt x="17691" y="4971"/>
                      </a:lnTo>
                      <a:lnTo>
                        <a:pt x="16668" y="5995"/>
                      </a:lnTo>
                      <a:lnTo>
                        <a:pt x="16181" y="7310"/>
                      </a:lnTo>
                      <a:close/>
                    </a:path>
                  </a:pathLst>
                </a:custGeom>
                <a:solidFill>
                  <a:srgbClr val="FFFFFF"/>
                </a:solidFill>
                <a:ln w="4845" cap="flat">
                  <a:noFill/>
                  <a:prstDash val="solid"/>
                  <a:miter/>
                </a:ln>
              </p:spPr>
              <p:txBody>
                <a:bodyPr rtlCol="0" anchor="ctr"/>
                <a:lstStyle/>
                <a:p>
                  <a:endParaRPr lang="en-US"/>
                </a:p>
              </p:txBody>
            </p:sp>
            <p:sp>
              <p:nvSpPr>
                <p:cNvPr id="47" name="Freeform 1864">
                  <a:extLst>
                    <a:ext uri="{FF2B5EF4-FFF2-40B4-BE49-F238E27FC236}">
                      <a16:creationId xmlns:a16="http://schemas.microsoft.com/office/drawing/2014/main" id="{50EC99F1-6993-4664-AD5B-7BA74E561DEF}"/>
                    </a:ext>
                  </a:extLst>
                </p:cNvPr>
                <p:cNvSpPr/>
                <p:nvPr/>
              </p:nvSpPr>
              <p:spPr>
                <a:xfrm>
                  <a:off x="1362431" y="5182974"/>
                  <a:ext cx="31532" cy="39308"/>
                </a:xfrm>
                <a:custGeom>
                  <a:avLst/>
                  <a:gdLst>
                    <a:gd name="connsiteX0" fmla="*/ 23345 w 31532"/>
                    <a:gd name="connsiteY0" fmla="*/ 8870 h 39308"/>
                    <a:gd name="connsiteX1" fmla="*/ 23345 w 31532"/>
                    <a:gd name="connsiteY1" fmla="*/ 5215 h 39308"/>
                    <a:gd name="connsiteX2" fmla="*/ 22809 w 31532"/>
                    <a:gd name="connsiteY2" fmla="*/ 1803 h 39308"/>
                    <a:gd name="connsiteX3" fmla="*/ 18959 w 31532"/>
                    <a:gd name="connsiteY3" fmla="*/ 0 h 39308"/>
                    <a:gd name="connsiteX4" fmla="*/ 16132 w 31532"/>
                    <a:gd name="connsiteY4" fmla="*/ 2632 h 39308"/>
                    <a:gd name="connsiteX5" fmla="*/ 15644 w 31532"/>
                    <a:gd name="connsiteY5" fmla="*/ 6238 h 39308"/>
                    <a:gd name="connsiteX6" fmla="*/ 15644 w 31532"/>
                    <a:gd name="connsiteY6" fmla="*/ 8578 h 39308"/>
                    <a:gd name="connsiteX7" fmla="*/ 13061 w 31532"/>
                    <a:gd name="connsiteY7" fmla="*/ 9114 h 39308"/>
                    <a:gd name="connsiteX8" fmla="*/ 12574 w 31532"/>
                    <a:gd name="connsiteY8" fmla="*/ 16132 h 39308"/>
                    <a:gd name="connsiteX9" fmla="*/ 10527 w 31532"/>
                    <a:gd name="connsiteY9" fmla="*/ 16912 h 39308"/>
                    <a:gd name="connsiteX10" fmla="*/ 10527 w 31532"/>
                    <a:gd name="connsiteY10" fmla="*/ 19495 h 39308"/>
                    <a:gd name="connsiteX11" fmla="*/ 7700 w 31532"/>
                    <a:gd name="connsiteY11" fmla="*/ 20274 h 39308"/>
                    <a:gd name="connsiteX12" fmla="*/ 4874 w 31532"/>
                    <a:gd name="connsiteY12" fmla="*/ 21103 h 39308"/>
                    <a:gd name="connsiteX13" fmla="*/ 4386 w 31532"/>
                    <a:gd name="connsiteY13" fmla="*/ 24466 h 39308"/>
                    <a:gd name="connsiteX14" fmla="*/ 2339 w 31532"/>
                    <a:gd name="connsiteY14" fmla="*/ 25782 h 39308"/>
                    <a:gd name="connsiteX15" fmla="*/ 1316 w 31532"/>
                    <a:gd name="connsiteY15" fmla="*/ 28901 h 39308"/>
                    <a:gd name="connsiteX16" fmla="*/ 0 w 31532"/>
                    <a:gd name="connsiteY16" fmla="*/ 36406 h 39308"/>
                    <a:gd name="connsiteX17" fmla="*/ 3607 w 31532"/>
                    <a:gd name="connsiteY17" fmla="*/ 38746 h 39308"/>
                    <a:gd name="connsiteX18" fmla="*/ 6921 w 31532"/>
                    <a:gd name="connsiteY18" fmla="*/ 36406 h 39308"/>
                    <a:gd name="connsiteX19" fmla="*/ 7700 w 31532"/>
                    <a:gd name="connsiteY19" fmla="*/ 34603 h 39308"/>
                    <a:gd name="connsiteX20" fmla="*/ 14621 w 31532"/>
                    <a:gd name="connsiteY20" fmla="*/ 34603 h 39308"/>
                    <a:gd name="connsiteX21" fmla="*/ 18471 w 31532"/>
                    <a:gd name="connsiteY21" fmla="*/ 34116 h 39308"/>
                    <a:gd name="connsiteX22" fmla="*/ 21054 w 31532"/>
                    <a:gd name="connsiteY22" fmla="*/ 34359 h 39308"/>
                    <a:gd name="connsiteX23" fmla="*/ 22809 w 31532"/>
                    <a:gd name="connsiteY23" fmla="*/ 31484 h 39308"/>
                    <a:gd name="connsiteX24" fmla="*/ 25635 w 31532"/>
                    <a:gd name="connsiteY24" fmla="*/ 31484 h 39308"/>
                    <a:gd name="connsiteX25" fmla="*/ 25635 w 31532"/>
                    <a:gd name="connsiteY25" fmla="*/ 28365 h 39308"/>
                    <a:gd name="connsiteX26" fmla="*/ 26951 w 31532"/>
                    <a:gd name="connsiteY26" fmla="*/ 27585 h 39308"/>
                    <a:gd name="connsiteX27" fmla="*/ 26951 w 31532"/>
                    <a:gd name="connsiteY27" fmla="*/ 22711 h 39308"/>
                    <a:gd name="connsiteX28" fmla="*/ 30509 w 31532"/>
                    <a:gd name="connsiteY28" fmla="*/ 17496 h 39308"/>
                    <a:gd name="connsiteX29" fmla="*/ 31533 w 31532"/>
                    <a:gd name="connsiteY29" fmla="*/ 16229 h 39308"/>
                    <a:gd name="connsiteX30" fmla="*/ 31045 w 31532"/>
                    <a:gd name="connsiteY30" fmla="*/ 14377 h 39308"/>
                    <a:gd name="connsiteX31" fmla="*/ 31045 w 31532"/>
                    <a:gd name="connsiteY31" fmla="*/ 12330 h 39308"/>
                    <a:gd name="connsiteX32" fmla="*/ 29242 w 31532"/>
                    <a:gd name="connsiteY32" fmla="*/ 9991 h 39308"/>
                    <a:gd name="connsiteX33" fmla="*/ 26464 w 31532"/>
                    <a:gd name="connsiteY33" fmla="*/ 8431 h 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532" h="39308">
                      <a:moveTo>
                        <a:pt x="23345" y="8870"/>
                      </a:moveTo>
                      <a:lnTo>
                        <a:pt x="23345" y="5215"/>
                      </a:lnTo>
                      <a:lnTo>
                        <a:pt x="22809" y="1803"/>
                      </a:lnTo>
                      <a:lnTo>
                        <a:pt x="18959" y="0"/>
                      </a:lnTo>
                      <a:lnTo>
                        <a:pt x="16132" y="2632"/>
                      </a:lnTo>
                      <a:lnTo>
                        <a:pt x="15644" y="6238"/>
                      </a:lnTo>
                      <a:lnTo>
                        <a:pt x="15644" y="8578"/>
                      </a:lnTo>
                      <a:lnTo>
                        <a:pt x="13061" y="9114"/>
                      </a:lnTo>
                      <a:lnTo>
                        <a:pt x="12574" y="16132"/>
                      </a:lnTo>
                      <a:lnTo>
                        <a:pt x="10527" y="16912"/>
                      </a:lnTo>
                      <a:lnTo>
                        <a:pt x="10527" y="19495"/>
                      </a:lnTo>
                      <a:lnTo>
                        <a:pt x="7700" y="20274"/>
                      </a:lnTo>
                      <a:lnTo>
                        <a:pt x="4874" y="21103"/>
                      </a:lnTo>
                      <a:lnTo>
                        <a:pt x="4386" y="24466"/>
                      </a:lnTo>
                      <a:lnTo>
                        <a:pt x="2339" y="25782"/>
                      </a:lnTo>
                      <a:lnTo>
                        <a:pt x="1316" y="28901"/>
                      </a:lnTo>
                      <a:lnTo>
                        <a:pt x="0" y="36406"/>
                      </a:lnTo>
                      <a:cubicBezTo>
                        <a:pt x="0" y="36406"/>
                        <a:pt x="2339" y="40841"/>
                        <a:pt x="3607" y="38746"/>
                      </a:cubicBezTo>
                      <a:cubicBezTo>
                        <a:pt x="4318" y="37521"/>
                        <a:pt x="5527" y="36668"/>
                        <a:pt x="6921" y="36406"/>
                      </a:cubicBezTo>
                      <a:lnTo>
                        <a:pt x="7700" y="34603"/>
                      </a:lnTo>
                      <a:lnTo>
                        <a:pt x="14621" y="34603"/>
                      </a:lnTo>
                      <a:cubicBezTo>
                        <a:pt x="15157" y="31776"/>
                        <a:pt x="18471" y="32800"/>
                        <a:pt x="18471" y="34116"/>
                      </a:cubicBezTo>
                      <a:cubicBezTo>
                        <a:pt x="18471" y="35432"/>
                        <a:pt x="21054" y="34359"/>
                        <a:pt x="21054" y="34359"/>
                      </a:cubicBezTo>
                      <a:lnTo>
                        <a:pt x="22809" y="31484"/>
                      </a:lnTo>
                      <a:lnTo>
                        <a:pt x="25635" y="31484"/>
                      </a:lnTo>
                      <a:lnTo>
                        <a:pt x="25635" y="28365"/>
                      </a:lnTo>
                      <a:lnTo>
                        <a:pt x="26951" y="27585"/>
                      </a:lnTo>
                      <a:lnTo>
                        <a:pt x="26951" y="22711"/>
                      </a:lnTo>
                      <a:cubicBezTo>
                        <a:pt x="29257" y="22080"/>
                        <a:pt x="30763" y="19872"/>
                        <a:pt x="30509" y="17496"/>
                      </a:cubicBezTo>
                      <a:lnTo>
                        <a:pt x="31533" y="16229"/>
                      </a:lnTo>
                      <a:lnTo>
                        <a:pt x="31045" y="14377"/>
                      </a:lnTo>
                      <a:cubicBezTo>
                        <a:pt x="28998" y="13598"/>
                        <a:pt x="30022" y="11794"/>
                        <a:pt x="31045" y="12330"/>
                      </a:cubicBezTo>
                      <a:cubicBezTo>
                        <a:pt x="32069" y="12867"/>
                        <a:pt x="29242" y="9991"/>
                        <a:pt x="29242" y="9991"/>
                      </a:cubicBezTo>
                      <a:cubicBezTo>
                        <a:pt x="27731" y="11258"/>
                        <a:pt x="26464" y="8431"/>
                        <a:pt x="26464" y="8431"/>
                      </a:cubicBezTo>
                      <a:close/>
                    </a:path>
                  </a:pathLst>
                </a:custGeom>
                <a:solidFill>
                  <a:srgbClr val="FFFFFF"/>
                </a:solidFill>
                <a:ln w="4845" cap="flat">
                  <a:noFill/>
                  <a:prstDash val="solid"/>
                  <a:miter/>
                </a:ln>
              </p:spPr>
              <p:txBody>
                <a:bodyPr rtlCol="0" anchor="ctr"/>
                <a:lstStyle/>
                <a:p>
                  <a:endParaRPr lang="en-US"/>
                </a:p>
              </p:txBody>
            </p:sp>
            <p:sp>
              <p:nvSpPr>
                <p:cNvPr id="48" name="Freeform 1865">
                  <a:extLst>
                    <a:ext uri="{FF2B5EF4-FFF2-40B4-BE49-F238E27FC236}">
                      <a16:creationId xmlns:a16="http://schemas.microsoft.com/office/drawing/2014/main" id="{8298FD04-BE63-46EF-BD2F-CB5A2CC250E0}"/>
                    </a:ext>
                  </a:extLst>
                </p:cNvPr>
                <p:cNvSpPr/>
                <p:nvPr/>
              </p:nvSpPr>
              <p:spPr>
                <a:xfrm>
                  <a:off x="1381390" y="5221525"/>
                  <a:ext cx="8723" cy="5750"/>
                </a:xfrm>
                <a:custGeom>
                  <a:avLst/>
                  <a:gdLst>
                    <a:gd name="connsiteX0" fmla="*/ 8480 w 8723"/>
                    <a:gd name="connsiteY0" fmla="*/ 1560 h 5750"/>
                    <a:gd name="connsiteX1" fmla="*/ 4386 w 8723"/>
                    <a:gd name="connsiteY1" fmla="*/ 5751 h 5750"/>
                    <a:gd name="connsiteX2" fmla="*/ 1560 w 8723"/>
                    <a:gd name="connsiteY2" fmla="*/ 4971 h 5750"/>
                    <a:gd name="connsiteX3" fmla="*/ 0 w 8723"/>
                    <a:gd name="connsiteY3" fmla="*/ 3655 h 5750"/>
                    <a:gd name="connsiteX4" fmla="*/ 0 w 8723"/>
                    <a:gd name="connsiteY4" fmla="*/ 0 h 5750"/>
                    <a:gd name="connsiteX5" fmla="*/ 2291 w 8723"/>
                    <a:gd name="connsiteY5" fmla="*/ 0 h 5750"/>
                    <a:gd name="connsiteX6" fmla="*/ 2827 w 8723"/>
                    <a:gd name="connsiteY6" fmla="*/ 1560 h 5750"/>
                    <a:gd name="connsiteX7" fmla="*/ 8724 w 8723"/>
                    <a:gd name="connsiteY7" fmla="*/ 1803 h 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 h="5750">
                      <a:moveTo>
                        <a:pt x="8480" y="1560"/>
                      </a:moveTo>
                      <a:cubicBezTo>
                        <a:pt x="8188" y="4679"/>
                        <a:pt x="4386" y="5751"/>
                        <a:pt x="4386" y="5751"/>
                      </a:cubicBezTo>
                      <a:lnTo>
                        <a:pt x="1560" y="4971"/>
                      </a:lnTo>
                      <a:lnTo>
                        <a:pt x="0" y="3655"/>
                      </a:lnTo>
                      <a:lnTo>
                        <a:pt x="0" y="0"/>
                      </a:lnTo>
                      <a:lnTo>
                        <a:pt x="2291" y="0"/>
                      </a:lnTo>
                      <a:lnTo>
                        <a:pt x="2827" y="1560"/>
                      </a:lnTo>
                      <a:lnTo>
                        <a:pt x="8724" y="1803"/>
                      </a:lnTo>
                      <a:close/>
                    </a:path>
                  </a:pathLst>
                </a:custGeom>
                <a:solidFill>
                  <a:srgbClr val="FFFFFF"/>
                </a:solidFill>
                <a:ln w="4845" cap="flat">
                  <a:noFill/>
                  <a:prstDash val="solid"/>
                  <a:miter/>
                </a:ln>
              </p:spPr>
              <p:txBody>
                <a:bodyPr rtlCol="0" anchor="ctr"/>
                <a:lstStyle/>
                <a:p>
                  <a:endParaRPr lang="en-US"/>
                </a:p>
              </p:txBody>
            </p:sp>
            <p:sp>
              <p:nvSpPr>
                <p:cNvPr id="49" name="Freeform 1866">
                  <a:extLst>
                    <a:ext uri="{FF2B5EF4-FFF2-40B4-BE49-F238E27FC236}">
                      <a16:creationId xmlns:a16="http://schemas.microsoft.com/office/drawing/2014/main" id="{D4FAA5C3-E5C1-4428-9C4B-72904C1F6E85}"/>
                    </a:ext>
                  </a:extLst>
                </p:cNvPr>
                <p:cNvSpPr/>
                <p:nvPr/>
              </p:nvSpPr>
              <p:spPr>
                <a:xfrm>
                  <a:off x="1400641" y="5199642"/>
                  <a:ext cx="5126" cy="7527"/>
                </a:xfrm>
                <a:custGeom>
                  <a:avLst/>
                  <a:gdLst>
                    <a:gd name="connsiteX0" fmla="*/ 3070 w 5126"/>
                    <a:gd name="connsiteY0" fmla="*/ 7018 h 7527"/>
                    <a:gd name="connsiteX1" fmla="*/ 4581 w 5126"/>
                    <a:gd name="connsiteY1" fmla="*/ 3655 h 7527"/>
                    <a:gd name="connsiteX2" fmla="*/ 4874 w 5126"/>
                    <a:gd name="connsiteY2" fmla="*/ 0 h 7527"/>
                    <a:gd name="connsiteX3" fmla="*/ 0 w 5126"/>
                    <a:gd name="connsiteY3" fmla="*/ 3363 h 7527"/>
                    <a:gd name="connsiteX4" fmla="*/ 2827 w 5126"/>
                    <a:gd name="connsiteY4" fmla="*/ 7018 h 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 h="7527">
                      <a:moveTo>
                        <a:pt x="3070" y="7018"/>
                      </a:moveTo>
                      <a:cubicBezTo>
                        <a:pt x="3607" y="9260"/>
                        <a:pt x="3558" y="3363"/>
                        <a:pt x="4581" y="3655"/>
                      </a:cubicBezTo>
                      <a:cubicBezTo>
                        <a:pt x="5605" y="3948"/>
                        <a:pt x="4874" y="0"/>
                        <a:pt x="4874" y="0"/>
                      </a:cubicBezTo>
                      <a:lnTo>
                        <a:pt x="0" y="3363"/>
                      </a:lnTo>
                      <a:cubicBezTo>
                        <a:pt x="2291" y="3655"/>
                        <a:pt x="2534" y="5995"/>
                        <a:pt x="2827" y="7018"/>
                      </a:cubicBezTo>
                      <a:close/>
                    </a:path>
                  </a:pathLst>
                </a:custGeom>
                <a:solidFill>
                  <a:srgbClr val="FFFFFF"/>
                </a:solidFill>
                <a:ln w="4845" cap="flat">
                  <a:noFill/>
                  <a:prstDash val="solid"/>
                  <a:miter/>
                </a:ln>
              </p:spPr>
              <p:txBody>
                <a:bodyPr rtlCol="0" anchor="ctr"/>
                <a:lstStyle/>
                <a:p>
                  <a:endParaRPr lang="en-US"/>
                </a:p>
              </p:txBody>
            </p:sp>
            <p:sp>
              <p:nvSpPr>
                <p:cNvPr id="50" name="Freeform 1867">
                  <a:extLst>
                    <a:ext uri="{FF2B5EF4-FFF2-40B4-BE49-F238E27FC236}">
                      <a16:creationId xmlns:a16="http://schemas.microsoft.com/office/drawing/2014/main" id="{884F5DE5-6FB2-4570-8263-4514A2778A14}"/>
                    </a:ext>
                  </a:extLst>
                </p:cNvPr>
                <p:cNvSpPr/>
                <p:nvPr/>
              </p:nvSpPr>
              <p:spPr>
                <a:xfrm>
                  <a:off x="1415213" y="5192098"/>
                  <a:ext cx="7339" cy="11349"/>
                </a:xfrm>
                <a:custGeom>
                  <a:avLst/>
                  <a:gdLst>
                    <a:gd name="connsiteX0" fmla="*/ 2047 w 7339"/>
                    <a:gd name="connsiteY0" fmla="*/ 1014 h 11349"/>
                    <a:gd name="connsiteX1" fmla="*/ 6921 w 7339"/>
                    <a:gd name="connsiteY1" fmla="*/ 9348 h 11349"/>
                    <a:gd name="connsiteX2" fmla="*/ 4874 w 7339"/>
                    <a:gd name="connsiteY2" fmla="*/ 11151 h 11349"/>
                    <a:gd name="connsiteX3" fmla="*/ 0 w 7339"/>
                    <a:gd name="connsiteY3" fmla="*/ 4669 h 11349"/>
                    <a:gd name="connsiteX4" fmla="*/ 0 w 7339"/>
                    <a:gd name="connsiteY4" fmla="*/ 1306 h 11349"/>
                    <a:gd name="connsiteX5" fmla="*/ 2291 w 7339"/>
                    <a:gd name="connsiteY5" fmla="*/ 1014 h 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9" h="11349">
                      <a:moveTo>
                        <a:pt x="2047" y="1014"/>
                      </a:moveTo>
                      <a:cubicBezTo>
                        <a:pt x="3119" y="3353"/>
                        <a:pt x="2827" y="6765"/>
                        <a:pt x="6921" y="9348"/>
                      </a:cubicBezTo>
                      <a:cubicBezTo>
                        <a:pt x="8237" y="10225"/>
                        <a:pt x="6141" y="11931"/>
                        <a:pt x="4874" y="11151"/>
                      </a:cubicBezTo>
                      <a:cubicBezTo>
                        <a:pt x="3031" y="9162"/>
                        <a:pt x="1399" y="6990"/>
                        <a:pt x="0" y="4669"/>
                      </a:cubicBezTo>
                      <a:lnTo>
                        <a:pt x="0" y="1306"/>
                      </a:lnTo>
                      <a:cubicBezTo>
                        <a:pt x="780" y="-790"/>
                        <a:pt x="1852" y="39"/>
                        <a:pt x="2291" y="1014"/>
                      </a:cubicBezTo>
                      <a:close/>
                    </a:path>
                  </a:pathLst>
                </a:custGeom>
                <a:solidFill>
                  <a:srgbClr val="FFFFFF"/>
                </a:solidFill>
                <a:ln w="4845" cap="flat">
                  <a:noFill/>
                  <a:prstDash val="solid"/>
                  <a:miter/>
                </a:ln>
              </p:spPr>
              <p:txBody>
                <a:bodyPr rtlCol="0" anchor="ctr"/>
                <a:lstStyle/>
                <a:p>
                  <a:endParaRPr lang="en-US"/>
                </a:p>
              </p:txBody>
            </p:sp>
            <p:sp>
              <p:nvSpPr>
                <p:cNvPr id="51" name="Freeform 1868">
                  <a:extLst>
                    <a:ext uri="{FF2B5EF4-FFF2-40B4-BE49-F238E27FC236}">
                      <a16:creationId xmlns:a16="http://schemas.microsoft.com/office/drawing/2014/main" id="{AEDFBCB7-5FBB-419B-92F2-2DEB11C734B0}"/>
                    </a:ext>
                  </a:extLst>
                </p:cNvPr>
                <p:cNvSpPr/>
                <p:nvPr/>
              </p:nvSpPr>
              <p:spPr>
                <a:xfrm>
                  <a:off x="1417309" y="5270895"/>
                  <a:ext cx="3314" cy="3362"/>
                </a:xfrm>
                <a:custGeom>
                  <a:avLst/>
                  <a:gdLst>
                    <a:gd name="connsiteX0" fmla="*/ 1755 w 3314"/>
                    <a:gd name="connsiteY0" fmla="*/ 0 h 3362"/>
                    <a:gd name="connsiteX1" fmla="*/ 0 w 3314"/>
                    <a:gd name="connsiteY1" fmla="*/ 1316 h 3362"/>
                    <a:gd name="connsiteX2" fmla="*/ 731 w 3314"/>
                    <a:gd name="connsiteY2" fmla="*/ 2096 h 3362"/>
                    <a:gd name="connsiteX3" fmla="*/ 1511 w 3314"/>
                    <a:gd name="connsiteY3" fmla="*/ 3363 h 3362"/>
                    <a:gd name="connsiteX4" fmla="*/ 3314 w 3314"/>
                    <a:gd name="connsiteY4" fmla="*/ 536 h 3362"/>
                    <a:gd name="connsiteX5" fmla="*/ 1755 w 3314"/>
                    <a:gd name="connsiteY5" fmla="*/ 0 h 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 h="3362">
                      <a:moveTo>
                        <a:pt x="1755" y="0"/>
                      </a:moveTo>
                      <a:lnTo>
                        <a:pt x="0" y="1316"/>
                      </a:lnTo>
                      <a:lnTo>
                        <a:pt x="731" y="2096"/>
                      </a:lnTo>
                      <a:lnTo>
                        <a:pt x="1511" y="3363"/>
                      </a:lnTo>
                      <a:lnTo>
                        <a:pt x="3314" y="536"/>
                      </a:lnTo>
                      <a:lnTo>
                        <a:pt x="1755" y="0"/>
                      </a:lnTo>
                      <a:close/>
                    </a:path>
                  </a:pathLst>
                </a:custGeom>
                <a:solidFill>
                  <a:srgbClr val="FFFFFF"/>
                </a:solidFill>
                <a:ln w="4845" cap="flat">
                  <a:noFill/>
                  <a:prstDash val="solid"/>
                  <a:miter/>
                </a:ln>
              </p:spPr>
              <p:txBody>
                <a:bodyPr rtlCol="0" anchor="ctr"/>
                <a:lstStyle/>
                <a:p>
                  <a:endParaRPr lang="en-US"/>
                </a:p>
              </p:txBody>
            </p:sp>
            <p:sp>
              <p:nvSpPr>
                <p:cNvPr id="52" name="Freeform 1869">
                  <a:extLst>
                    <a:ext uri="{FF2B5EF4-FFF2-40B4-BE49-F238E27FC236}">
                      <a16:creationId xmlns:a16="http://schemas.microsoft.com/office/drawing/2014/main" id="{A232BD5D-66AA-4482-8ADF-E12F5B736F9E}"/>
                    </a:ext>
                  </a:extLst>
                </p:cNvPr>
                <p:cNvSpPr/>
                <p:nvPr/>
              </p:nvSpPr>
              <p:spPr>
                <a:xfrm>
                  <a:off x="1447136" y="5261635"/>
                  <a:ext cx="2875" cy="2631"/>
                </a:xfrm>
                <a:custGeom>
                  <a:avLst/>
                  <a:gdLst>
                    <a:gd name="connsiteX0" fmla="*/ 780 w 2875"/>
                    <a:gd name="connsiteY0" fmla="*/ 2632 h 2631"/>
                    <a:gd name="connsiteX1" fmla="*/ 2875 w 2875"/>
                    <a:gd name="connsiteY1" fmla="*/ 1316 h 2631"/>
                    <a:gd name="connsiteX2" fmla="*/ 2047 w 2875"/>
                    <a:gd name="connsiteY2" fmla="*/ 0 h 2631"/>
                    <a:gd name="connsiteX3" fmla="*/ 0 w 2875"/>
                    <a:gd name="connsiteY3" fmla="*/ 1316 h 2631"/>
                    <a:gd name="connsiteX4" fmla="*/ 780 w 2875"/>
                    <a:gd name="connsiteY4" fmla="*/ 2632 h 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 h="2631">
                      <a:moveTo>
                        <a:pt x="780" y="2632"/>
                      </a:moveTo>
                      <a:lnTo>
                        <a:pt x="2875" y="1316"/>
                      </a:lnTo>
                      <a:lnTo>
                        <a:pt x="2047" y="0"/>
                      </a:lnTo>
                      <a:lnTo>
                        <a:pt x="0" y="1316"/>
                      </a:lnTo>
                      <a:lnTo>
                        <a:pt x="780" y="2632"/>
                      </a:lnTo>
                      <a:close/>
                    </a:path>
                  </a:pathLst>
                </a:custGeom>
                <a:solidFill>
                  <a:srgbClr val="FFFFFF"/>
                </a:solidFill>
                <a:ln w="4845" cap="flat">
                  <a:noFill/>
                  <a:prstDash val="solid"/>
                  <a:miter/>
                </a:ln>
              </p:spPr>
              <p:txBody>
                <a:bodyPr rtlCol="0" anchor="ctr"/>
                <a:lstStyle/>
                <a:p>
                  <a:endParaRPr lang="en-US"/>
                </a:p>
              </p:txBody>
            </p:sp>
            <p:sp>
              <p:nvSpPr>
                <p:cNvPr id="53" name="Freeform 1870">
                  <a:extLst>
                    <a:ext uri="{FF2B5EF4-FFF2-40B4-BE49-F238E27FC236}">
                      <a16:creationId xmlns:a16="http://schemas.microsoft.com/office/drawing/2014/main" id="{C19295E3-DEC7-4F72-871B-53FDF4AD79F0}"/>
                    </a:ext>
                  </a:extLst>
                </p:cNvPr>
                <p:cNvSpPr/>
                <p:nvPr/>
              </p:nvSpPr>
              <p:spPr>
                <a:xfrm>
                  <a:off x="1522031" y="5298684"/>
                  <a:ext cx="15705" cy="26773"/>
                </a:xfrm>
                <a:custGeom>
                  <a:avLst/>
                  <a:gdLst>
                    <a:gd name="connsiteX0" fmla="*/ 61 w 15705"/>
                    <a:gd name="connsiteY0" fmla="*/ 19827 h 26773"/>
                    <a:gd name="connsiteX1" fmla="*/ 2400 w 15705"/>
                    <a:gd name="connsiteY1" fmla="*/ 20850 h 26773"/>
                    <a:gd name="connsiteX2" fmla="*/ 2644 w 15705"/>
                    <a:gd name="connsiteY2" fmla="*/ 25285 h 26773"/>
                    <a:gd name="connsiteX3" fmla="*/ 15706 w 15705"/>
                    <a:gd name="connsiteY3" fmla="*/ 24993 h 26773"/>
                    <a:gd name="connsiteX4" fmla="*/ 15218 w 15705"/>
                    <a:gd name="connsiteY4" fmla="*/ 15246 h 26773"/>
                    <a:gd name="connsiteX5" fmla="*/ 13902 w 15705"/>
                    <a:gd name="connsiteY5" fmla="*/ 13930 h 26773"/>
                    <a:gd name="connsiteX6" fmla="*/ 13659 w 15705"/>
                    <a:gd name="connsiteY6" fmla="*/ 7448 h 26773"/>
                    <a:gd name="connsiteX7" fmla="*/ 8298 w 15705"/>
                    <a:gd name="connsiteY7" fmla="*/ 137 h 26773"/>
                    <a:gd name="connsiteX8" fmla="*/ 4447 w 15705"/>
                    <a:gd name="connsiteY8" fmla="*/ 1453 h 26773"/>
                    <a:gd name="connsiteX9" fmla="*/ 3424 w 15705"/>
                    <a:gd name="connsiteY9" fmla="*/ 9543 h 26773"/>
                    <a:gd name="connsiteX10" fmla="*/ 2400 w 15705"/>
                    <a:gd name="connsiteY10" fmla="*/ 13150 h 26773"/>
                    <a:gd name="connsiteX11" fmla="*/ 61 w 15705"/>
                    <a:gd name="connsiteY11" fmla="*/ 19681 h 2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05" h="26773">
                      <a:moveTo>
                        <a:pt x="61" y="19827"/>
                      </a:moveTo>
                      <a:lnTo>
                        <a:pt x="2400" y="20850"/>
                      </a:lnTo>
                      <a:lnTo>
                        <a:pt x="2644" y="25285"/>
                      </a:lnTo>
                      <a:cubicBezTo>
                        <a:pt x="5715" y="28405"/>
                        <a:pt x="15706" y="25773"/>
                        <a:pt x="15706" y="24993"/>
                      </a:cubicBezTo>
                      <a:cubicBezTo>
                        <a:pt x="15706" y="24213"/>
                        <a:pt x="15218" y="15246"/>
                        <a:pt x="15218" y="15246"/>
                      </a:cubicBezTo>
                      <a:lnTo>
                        <a:pt x="13902" y="13930"/>
                      </a:lnTo>
                      <a:lnTo>
                        <a:pt x="13659" y="7448"/>
                      </a:lnTo>
                      <a:cubicBezTo>
                        <a:pt x="14682" y="4036"/>
                        <a:pt x="8785" y="-886"/>
                        <a:pt x="8298" y="137"/>
                      </a:cubicBezTo>
                      <a:cubicBezTo>
                        <a:pt x="7810" y="1161"/>
                        <a:pt x="4447" y="430"/>
                        <a:pt x="4447" y="1453"/>
                      </a:cubicBezTo>
                      <a:cubicBezTo>
                        <a:pt x="4447" y="2477"/>
                        <a:pt x="2400" y="7691"/>
                        <a:pt x="3424" y="9543"/>
                      </a:cubicBezTo>
                      <a:cubicBezTo>
                        <a:pt x="4447" y="11395"/>
                        <a:pt x="2644" y="11347"/>
                        <a:pt x="2400" y="13150"/>
                      </a:cubicBezTo>
                      <a:cubicBezTo>
                        <a:pt x="2157" y="14953"/>
                        <a:pt x="-426" y="18024"/>
                        <a:pt x="61" y="19681"/>
                      </a:cubicBezTo>
                      <a:close/>
                    </a:path>
                  </a:pathLst>
                </a:custGeom>
                <a:solidFill>
                  <a:srgbClr val="FFFFFF"/>
                </a:solidFill>
                <a:ln w="4845" cap="flat">
                  <a:noFill/>
                  <a:prstDash val="solid"/>
                  <a:miter/>
                </a:ln>
              </p:spPr>
              <p:txBody>
                <a:bodyPr rtlCol="0" anchor="ctr"/>
                <a:lstStyle/>
                <a:p>
                  <a:endParaRPr lang="en-US"/>
                </a:p>
              </p:txBody>
            </p:sp>
            <p:sp>
              <p:nvSpPr>
                <p:cNvPr id="54" name="Freeform 1871">
                  <a:extLst>
                    <a:ext uri="{FF2B5EF4-FFF2-40B4-BE49-F238E27FC236}">
                      <a16:creationId xmlns:a16="http://schemas.microsoft.com/office/drawing/2014/main" id="{8182090E-88FC-404F-B910-D4753760F552}"/>
                    </a:ext>
                  </a:extLst>
                </p:cNvPr>
                <p:cNvSpPr/>
                <p:nvPr/>
              </p:nvSpPr>
              <p:spPr>
                <a:xfrm>
                  <a:off x="1512865" y="5307444"/>
                  <a:ext cx="5523" cy="6091"/>
                </a:xfrm>
                <a:custGeom>
                  <a:avLst/>
                  <a:gdLst>
                    <a:gd name="connsiteX0" fmla="*/ 3623 w 5523"/>
                    <a:gd name="connsiteY0" fmla="*/ 637 h 6091"/>
                    <a:gd name="connsiteX1" fmla="*/ 260 w 5523"/>
                    <a:gd name="connsiteY1" fmla="*/ 2976 h 6091"/>
                    <a:gd name="connsiteX2" fmla="*/ 2063 w 5523"/>
                    <a:gd name="connsiteY2" fmla="*/ 5316 h 6091"/>
                    <a:gd name="connsiteX3" fmla="*/ 4042 w 5523"/>
                    <a:gd name="connsiteY3" fmla="*/ 5920 h 6091"/>
                    <a:gd name="connsiteX4" fmla="*/ 4646 w 5523"/>
                    <a:gd name="connsiteY4" fmla="*/ 5316 h 6091"/>
                    <a:gd name="connsiteX5" fmla="*/ 5377 w 5523"/>
                    <a:gd name="connsiteY5" fmla="*/ 929 h 6091"/>
                    <a:gd name="connsiteX6" fmla="*/ 3623 w 5523"/>
                    <a:gd name="connsiteY6" fmla="*/ 637 h 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3" h="6091">
                      <a:moveTo>
                        <a:pt x="3623" y="637"/>
                      </a:moveTo>
                      <a:cubicBezTo>
                        <a:pt x="3136" y="2635"/>
                        <a:pt x="1284" y="3756"/>
                        <a:pt x="260" y="2976"/>
                      </a:cubicBezTo>
                      <a:cubicBezTo>
                        <a:pt x="-763" y="2196"/>
                        <a:pt x="1527" y="4292"/>
                        <a:pt x="2063" y="5316"/>
                      </a:cubicBezTo>
                      <a:cubicBezTo>
                        <a:pt x="2443" y="6027"/>
                        <a:pt x="3326" y="6300"/>
                        <a:pt x="4042" y="5920"/>
                      </a:cubicBezTo>
                      <a:cubicBezTo>
                        <a:pt x="4300" y="5783"/>
                        <a:pt x="4510" y="5574"/>
                        <a:pt x="4646" y="5316"/>
                      </a:cubicBezTo>
                      <a:cubicBezTo>
                        <a:pt x="5134" y="4292"/>
                        <a:pt x="4646" y="1953"/>
                        <a:pt x="5377" y="929"/>
                      </a:cubicBezTo>
                      <a:cubicBezTo>
                        <a:pt x="6108" y="-94"/>
                        <a:pt x="3867" y="-387"/>
                        <a:pt x="3623" y="637"/>
                      </a:cubicBezTo>
                      <a:close/>
                    </a:path>
                  </a:pathLst>
                </a:custGeom>
                <a:solidFill>
                  <a:srgbClr val="FFFFFF"/>
                </a:solidFill>
                <a:ln w="4845" cap="flat">
                  <a:noFill/>
                  <a:prstDash val="solid"/>
                  <a:miter/>
                </a:ln>
              </p:spPr>
              <p:txBody>
                <a:bodyPr rtlCol="0" anchor="ctr"/>
                <a:lstStyle/>
                <a:p>
                  <a:endParaRPr lang="en-US"/>
                </a:p>
              </p:txBody>
            </p:sp>
            <p:sp>
              <p:nvSpPr>
                <p:cNvPr id="55" name="Freeform 1872">
                  <a:extLst>
                    <a:ext uri="{FF2B5EF4-FFF2-40B4-BE49-F238E27FC236}">
                      <a16:creationId xmlns:a16="http://schemas.microsoft.com/office/drawing/2014/main" id="{B0D09AB1-7134-461D-9601-E32E8956C5A6}"/>
                    </a:ext>
                  </a:extLst>
                </p:cNvPr>
                <p:cNvSpPr/>
                <p:nvPr/>
              </p:nvSpPr>
              <p:spPr>
                <a:xfrm>
                  <a:off x="1504547" y="5260368"/>
                  <a:ext cx="1803" cy="4922"/>
                </a:xfrm>
                <a:custGeom>
                  <a:avLst/>
                  <a:gdLst>
                    <a:gd name="connsiteX0" fmla="*/ 0 w 1803"/>
                    <a:gd name="connsiteY0" fmla="*/ 0 h 4922"/>
                    <a:gd name="connsiteX1" fmla="*/ 1803 w 1803"/>
                    <a:gd name="connsiteY1" fmla="*/ 0 h 4922"/>
                    <a:gd name="connsiteX2" fmla="*/ 1803 w 1803"/>
                    <a:gd name="connsiteY2" fmla="*/ 4922 h 4922"/>
                    <a:gd name="connsiteX3" fmla="*/ 0 w 1803"/>
                    <a:gd name="connsiteY3" fmla="*/ 4922 h 4922"/>
                  </a:gdLst>
                  <a:ahLst/>
                  <a:cxnLst>
                    <a:cxn ang="0">
                      <a:pos x="connsiteX0" y="connsiteY0"/>
                    </a:cxn>
                    <a:cxn ang="0">
                      <a:pos x="connsiteX1" y="connsiteY1"/>
                    </a:cxn>
                    <a:cxn ang="0">
                      <a:pos x="connsiteX2" y="connsiteY2"/>
                    </a:cxn>
                    <a:cxn ang="0">
                      <a:pos x="connsiteX3" y="connsiteY3"/>
                    </a:cxn>
                  </a:cxnLst>
                  <a:rect l="l" t="t" r="r" b="b"/>
                  <a:pathLst>
                    <a:path w="1803" h="4922">
                      <a:moveTo>
                        <a:pt x="0" y="0"/>
                      </a:moveTo>
                      <a:lnTo>
                        <a:pt x="1803" y="0"/>
                      </a:lnTo>
                      <a:lnTo>
                        <a:pt x="1803" y="4922"/>
                      </a:lnTo>
                      <a:lnTo>
                        <a:pt x="0" y="4922"/>
                      </a:lnTo>
                      <a:close/>
                    </a:path>
                  </a:pathLst>
                </a:custGeom>
                <a:solidFill>
                  <a:srgbClr val="FFFFFF"/>
                </a:solidFill>
                <a:ln w="4845" cap="flat">
                  <a:noFill/>
                  <a:prstDash val="solid"/>
                  <a:miter/>
                </a:ln>
              </p:spPr>
              <p:txBody>
                <a:bodyPr rtlCol="0" anchor="ctr"/>
                <a:lstStyle/>
                <a:p>
                  <a:endParaRPr lang="en-US"/>
                </a:p>
              </p:txBody>
            </p:sp>
            <p:sp>
              <p:nvSpPr>
                <p:cNvPr id="56" name="Freeform 1873">
                  <a:extLst>
                    <a:ext uri="{FF2B5EF4-FFF2-40B4-BE49-F238E27FC236}">
                      <a16:creationId xmlns:a16="http://schemas.microsoft.com/office/drawing/2014/main" id="{05C2B7B1-FD1E-417D-AC23-C5DC8C4FCB2F}"/>
                    </a:ext>
                  </a:extLst>
                </p:cNvPr>
                <p:cNvSpPr/>
                <p:nvPr/>
              </p:nvSpPr>
              <p:spPr>
                <a:xfrm>
                  <a:off x="1530937" y="5207799"/>
                  <a:ext cx="6736" cy="4000"/>
                </a:xfrm>
                <a:custGeom>
                  <a:avLst/>
                  <a:gdLst>
                    <a:gd name="connsiteX0" fmla="*/ 123 w 6736"/>
                    <a:gd name="connsiteY0" fmla="*/ 2516 h 4000"/>
                    <a:gd name="connsiteX1" fmla="*/ 6313 w 6736"/>
                    <a:gd name="connsiteY1" fmla="*/ 1444 h 4000"/>
                    <a:gd name="connsiteX2" fmla="*/ 5289 w 6736"/>
                    <a:gd name="connsiteY2" fmla="*/ 3784 h 4000"/>
                    <a:gd name="connsiteX3" fmla="*/ 123 w 6736"/>
                    <a:gd name="connsiteY3" fmla="*/ 2516 h 4000"/>
                  </a:gdLst>
                  <a:ahLst/>
                  <a:cxnLst>
                    <a:cxn ang="0">
                      <a:pos x="connsiteX0" y="connsiteY0"/>
                    </a:cxn>
                    <a:cxn ang="0">
                      <a:pos x="connsiteX1" y="connsiteY1"/>
                    </a:cxn>
                    <a:cxn ang="0">
                      <a:pos x="connsiteX2" y="connsiteY2"/>
                    </a:cxn>
                    <a:cxn ang="0">
                      <a:pos x="connsiteX3" y="connsiteY3"/>
                    </a:cxn>
                  </a:cxnLst>
                  <a:rect l="l" t="t" r="r" b="b"/>
                  <a:pathLst>
                    <a:path w="6736" h="4000">
                      <a:moveTo>
                        <a:pt x="123" y="2516"/>
                      </a:moveTo>
                      <a:cubicBezTo>
                        <a:pt x="-949" y="1006"/>
                        <a:pt x="5289" y="-1675"/>
                        <a:pt x="6313" y="1444"/>
                      </a:cubicBezTo>
                      <a:cubicBezTo>
                        <a:pt x="7336" y="4563"/>
                        <a:pt x="6313" y="4076"/>
                        <a:pt x="5289" y="3784"/>
                      </a:cubicBezTo>
                      <a:cubicBezTo>
                        <a:pt x="4266" y="3491"/>
                        <a:pt x="1683" y="4563"/>
                        <a:pt x="123" y="2516"/>
                      </a:cubicBezTo>
                      <a:close/>
                    </a:path>
                  </a:pathLst>
                </a:custGeom>
                <a:solidFill>
                  <a:srgbClr val="FFFFFF"/>
                </a:solidFill>
                <a:ln w="4845" cap="flat">
                  <a:noFill/>
                  <a:prstDash val="solid"/>
                  <a:miter/>
                </a:ln>
              </p:spPr>
              <p:txBody>
                <a:bodyPr rtlCol="0" anchor="ctr"/>
                <a:lstStyle/>
                <a:p>
                  <a:endParaRPr lang="en-US"/>
                </a:p>
              </p:txBody>
            </p:sp>
            <p:sp>
              <p:nvSpPr>
                <p:cNvPr id="57" name="Freeform 1874">
                  <a:extLst>
                    <a:ext uri="{FF2B5EF4-FFF2-40B4-BE49-F238E27FC236}">
                      <a16:creationId xmlns:a16="http://schemas.microsoft.com/office/drawing/2014/main" id="{C4B57774-24B3-4A26-8480-84BA116B41AD}"/>
                    </a:ext>
                  </a:extLst>
                </p:cNvPr>
                <p:cNvSpPr/>
                <p:nvPr/>
              </p:nvSpPr>
              <p:spPr>
                <a:xfrm>
                  <a:off x="1536324" y="5175469"/>
                  <a:ext cx="3119" cy="2046"/>
                </a:xfrm>
                <a:custGeom>
                  <a:avLst/>
                  <a:gdLst>
                    <a:gd name="connsiteX0" fmla="*/ 292 w 3119"/>
                    <a:gd name="connsiteY0" fmla="*/ 0 h 2046"/>
                    <a:gd name="connsiteX1" fmla="*/ 0 w 3119"/>
                    <a:gd name="connsiteY1" fmla="*/ 1511 h 2046"/>
                    <a:gd name="connsiteX2" fmla="*/ 2827 w 3119"/>
                    <a:gd name="connsiteY2" fmla="*/ 2047 h 2046"/>
                    <a:gd name="connsiteX3" fmla="*/ 3119 w 3119"/>
                    <a:gd name="connsiteY3" fmla="*/ 487 h 2046"/>
                    <a:gd name="connsiteX4" fmla="*/ 292 w 3119"/>
                    <a:gd name="connsiteY4" fmla="*/ 0 h 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 h="2046">
                      <a:moveTo>
                        <a:pt x="292" y="0"/>
                      </a:moveTo>
                      <a:lnTo>
                        <a:pt x="0" y="1511"/>
                      </a:lnTo>
                      <a:lnTo>
                        <a:pt x="2827" y="2047"/>
                      </a:lnTo>
                      <a:lnTo>
                        <a:pt x="3119" y="487"/>
                      </a:lnTo>
                      <a:lnTo>
                        <a:pt x="292" y="0"/>
                      </a:lnTo>
                      <a:close/>
                    </a:path>
                  </a:pathLst>
                </a:custGeom>
                <a:solidFill>
                  <a:srgbClr val="FFFFFF"/>
                </a:solidFill>
                <a:ln w="4845" cap="flat">
                  <a:noFill/>
                  <a:prstDash val="solid"/>
                  <a:miter/>
                </a:ln>
              </p:spPr>
              <p:txBody>
                <a:bodyPr rtlCol="0" anchor="ctr"/>
                <a:lstStyle/>
                <a:p>
                  <a:endParaRPr lang="en-US"/>
                </a:p>
              </p:txBody>
            </p:sp>
            <p:sp>
              <p:nvSpPr>
                <p:cNvPr id="58" name="Freeform 1875">
                  <a:extLst>
                    <a:ext uri="{FF2B5EF4-FFF2-40B4-BE49-F238E27FC236}">
                      <a16:creationId xmlns:a16="http://schemas.microsoft.com/office/drawing/2014/main" id="{1C959CC3-810D-4D5A-89D4-34CB433B12D4}"/>
                    </a:ext>
                  </a:extLst>
                </p:cNvPr>
                <p:cNvSpPr/>
                <p:nvPr/>
              </p:nvSpPr>
              <p:spPr>
                <a:xfrm>
                  <a:off x="1525017" y="5177711"/>
                  <a:ext cx="5994" cy="3314"/>
                </a:xfrm>
                <a:custGeom>
                  <a:avLst/>
                  <a:gdLst>
                    <a:gd name="connsiteX0" fmla="*/ 5166 w 5994"/>
                    <a:gd name="connsiteY0" fmla="*/ 0 h 3314"/>
                    <a:gd name="connsiteX1" fmla="*/ 4386 w 5994"/>
                    <a:gd name="connsiteY1" fmla="*/ 439 h 3314"/>
                    <a:gd name="connsiteX2" fmla="*/ 2486 w 5994"/>
                    <a:gd name="connsiteY2" fmla="*/ 1511 h 3314"/>
                    <a:gd name="connsiteX3" fmla="*/ 829 w 5994"/>
                    <a:gd name="connsiteY3" fmla="*/ 439 h 3314"/>
                    <a:gd name="connsiteX4" fmla="*/ 0 w 5994"/>
                    <a:gd name="connsiteY4" fmla="*/ 1755 h 3314"/>
                    <a:gd name="connsiteX5" fmla="*/ 2096 w 5994"/>
                    <a:gd name="connsiteY5" fmla="*/ 3070 h 3314"/>
                    <a:gd name="connsiteX6" fmla="*/ 2437 w 5994"/>
                    <a:gd name="connsiteY6" fmla="*/ 3314 h 3314"/>
                    <a:gd name="connsiteX7" fmla="*/ 2827 w 5994"/>
                    <a:gd name="connsiteY7" fmla="*/ 3070 h 3314"/>
                    <a:gd name="connsiteX8" fmla="*/ 4386 w 5994"/>
                    <a:gd name="connsiteY8" fmla="*/ 2193 h 3314"/>
                    <a:gd name="connsiteX9" fmla="*/ 4581 w 5994"/>
                    <a:gd name="connsiteY9" fmla="*/ 2680 h 3314"/>
                    <a:gd name="connsiteX10" fmla="*/ 5995 w 5994"/>
                    <a:gd name="connsiteY10" fmla="*/ 2144 h 3314"/>
                    <a:gd name="connsiteX11" fmla="*/ 5507 w 5994"/>
                    <a:gd name="connsiteY11" fmla="*/ 829 h 3314"/>
                    <a:gd name="connsiteX12" fmla="*/ 5166 w 5994"/>
                    <a:gd name="connsiteY12" fmla="*/ 0 h 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 h="3314">
                      <a:moveTo>
                        <a:pt x="5166" y="0"/>
                      </a:moveTo>
                      <a:lnTo>
                        <a:pt x="4386" y="439"/>
                      </a:lnTo>
                      <a:lnTo>
                        <a:pt x="2486" y="1511"/>
                      </a:lnTo>
                      <a:lnTo>
                        <a:pt x="829" y="439"/>
                      </a:lnTo>
                      <a:lnTo>
                        <a:pt x="0" y="1755"/>
                      </a:lnTo>
                      <a:lnTo>
                        <a:pt x="2096" y="3070"/>
                      </a:lnTo>
                      <a:lnTo>
                        <a:pt x="2437" y="3314"/>
                      </a:lnTo>
                      <a:lnTo>
                        <a:pt x="2827" y="3070"/>
                      </a:lnTo>
                      <a:lnTo>
                        <a:pt x="4386" y="2193"/>
                      </a:lnTo>
                      <a:lnTo>
                        <a:pt x="4581" y="2680"/>
                      </a:lnTo>
                      <a:lnTo>
                        <a:pt x="5995" y="2144"/>
                      </a:lnTo>
                      <a:lnTo>
                        <a:pt x="5507" y="829"/>
                      </a:lnTo>
                      <a:lnTo>
                        <a:pt x="5166" y="0"/>
                      </a:lnTo>
                      <a:close/>
                    </a:path>
                  </a:pathLst>
                </a:custGeom>
                <a:solidFill>
                  <a:srgbClr val="FFFFFF"/>
                </a:solidFill>
                <a:ln w="4845" cap="flat">
                  <a:noFill/>
                  <a:prstDash val="solid"/>
                  <a:miter/>
                </a:ln>
              </p:spPr>
              <p:txBody>
                <a:bodyPr rtlCol="0" anchor="ctr"/>
                <a:lstStyle/>
                <a:p>
                  <a:endParaRPr lang="en-US"/>
                </a:p>
              </p:txBody>
            </p:sp>
            <p:sp>
              <p:nvSpPr>
                <p:cNvPr id="59" name="Freeform 1876">
                  <a:extLst>
                    <a:ext uri="{FF2B5EF4-FFF2-40B4-BE49-F238E27FC236}">
                      <a16:creationId xmlns:a16="http://schemas.microsoft.com/office/drawing/2014/main" id="{78723012-2216-4080-8404-3FE8E7B010D7}"/>
                    </a:ext>
                  </a:extLst>
                </p:cNvPr>
                <p:cNvSpPr/>
                <p:nvPr/>
              </p:nvSpPr>
              <p:spPr>
                <a:xfrm>
                  <a:off x="1520825" y="5112495"/>
                  <a:ext cx="25635" cy="28565"/>
                </a:xfrm>
                <a:custGeom>
                  <a:avLst/>
                  <a:gdLst>
                    <a:gd name="connsiteX0" fmla="*/ 18179 w 25635"/>
                    <a:gd name="connsiteY0" fmla="*/ 4149 h 28565"/>
                    <a:gd name="connsiteX1" fmla="*/ 14329 w 25635"/>
                    <a:gd name="connsiteY1" fmla="*/ 4149 h 28565"/>
                    <a:gd name="connsiteX2" fmla="*/ 12038 w 25635"/>
                    <a:gd name="connsiteY2" fmla="*/ 1273 h 28565"/>
                    <a:gd name="connsiteX3" fmla="*/ 7096 w 25635"/>
                    <a:gd name="connsiteY3" fmla="*/ 805 h 28565"/>
                    <a:gd name="connsiteX4" fmla="*/ 6141 w 25635"/>
                    <a:gd name="connsiteY4" fmla="*/ 2053 h 28565"/>
                    <a:gd name="connsiteX5" fmla="*/ 2047 w 25635"/>
                    <a:gd name="connsiteY5" fmla="*/ 2589 h 28565"/>
                    <a:gd name="connsiteX6" fmla="*/ 2047 w 25635"/>
                    <a:gd name="connsiteY6" fmla="*/ 6732 h 28565"/>
                    <a:gd name="connsiteX7" fmla="*/ 0 w 25635"/>
                    <a:gd name="connsiteY7" fmla="*/ 7512 h 28565"/>
                    <a:gd name="connsiteX8" fmla="*/ 244 w 25635"/>
                    <a:gd name="connsiteY8" fmla="*/ 10143 h 28565"/>
                    <a:gd name="connsiteX9" fmla="*/ 3070 w 25635"/>
                    <a:gd name="connsiteY9" fmla="*/ 10143 h 28565"/>
                    <a:gd name="connsiteX10" fmla="*/ 3850 w 25635"/>
                    <a:gd name="connsiteY10" fmla="*/ 11947 h 28565"/>
                    <a:gd name="connsiteX11" fmla="*/ 10527 w 25635"/>
                    <a:gd name="connsiteY11" fmla="*/ 15309 h 28565"/>
                    <a:gd name="connsiteX12" fmla="*/ 16132 w 25635"/>
                    <a:gd name="connsiteY12" fmla="*/ 24179 h 28565"/>
                    <a:gd name="connsiteX13" fmla="*/ 18812 w 25635"/>
                    <a:gd name="connsiteY13" fmla="*/ 27595 h 28565"/>
                    <a:gd name="connsiteX14" fmla="*/ 18715 w 25635"/>
                    <a:gd name="connsiteY14" fmla="*/ 28078 h 28565"/>
                    <a:gd name="connsiteX15" fmla="*/ 23052 w 25635"/>
                    <a:gd name="connsiteY15" fmla="*/ 28566 h 28565"/>
                    <a:gd name="connsiteX16" fmla="*/ 24368 w 25635"/>
                    <a:gd name="connsiteY16" fmla="*/ 25983 h 28565"/>
                    <a:gd name="connsiteX17" fmla="*/ 25635 w 25635"/>
                    <a:gd name="connsiteY17" fmla="*/ 25983 h 28565"/>
                    <a:gd name="connsiteX18" fmla="*/ 25635 w 25635"/>
                    <a:gd name="connsiteY18" fmla="*/ 24423 h 28565"/>
                    <a:gd name="connsiteX19" fmla="*/ 22809 w 25635"/>
                    <a:gd name="connsiteY19" fmla="*/ 23643 h 28565"/>
                    <a:gd name="connsiteX20" fmla="*/ 22321 w 25635"/>
                    <a:gd name="connsiteY20" fmla="*/ 15358 h 28565"/>
                    <a:gd name="connsiteX21" fmla="*/ 20518 w 25635"/>
                    <a:gd name="connsiteY21" fmla="*/ 14042 h 28565"/>
                    <a:gd name="connsiteX22" fmla="*/ 21005 w 25635"/>
                    <a:gd name="connsiteY22" fmla="*/ 11947 h 28565"/>
                    <a:gd name="connsiteX23" fmla="*/ 18959 w 25635"/>
                    <a:gd name="connsiteY23" fmla="*/ 11167 h 28565"/>
                    <a:gd name="connsiteX24" fmla="*/ 19982 w 25635"/>
                    <a:gd name="connsiteY24" fmla="*/ 7804 h 28565"/>
                    <a:gd name="connsiteX25" fmla="*/ 18179 w 25635"/>
                    <a:gd name="connsiteY25" fmla="*/ 4149 h 2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35" h="28565">
                      <a:moveTo>
                        <a:pt x="18179" y="4149"/>
                      </a:moveTo>
                      <a:lnTo>
                        <a:pt x="14329" y="4149"/>
                      </a:lnTo>
                      <a:cubicBezTo>
                        <a:pt x="14329" y="4149"/>
                        <a:pt x="15644" y="4685"/>
                        <a:pt x="12038" y="1273"/>
                      </a:cubicBezTo>
                      <a:cubicBezTo>
                        <a:pt x="10805" y="-221"/>
                        <a:pt x="8592" y="-430"/>
                        <a:pt x="7096" y="805"/>
                      </a:cubicBezTo>
                      <a:cubicBezTo>
                        <a:pt x="6687" y="1143"/>
                        <a:pt x="6360" y="1570"/>
                        <a:pt x="6141" y="2053"/>
                      </a:cubicBezTo>
                      <a:lnTo>
                        <a:pt x="2047" y="2589"/>
                      </a:lnTo>
                      <a:lnTo>
                        <a:pt x="2047" y="6732"/>
                      </a:lnTo>
                      <a:lnTo>
                        <a:pt x="0" y="7512"/>
                      </a:lnTo>
                      <a:lnTo>
                        <a:pt x="244" y="10143"/>
                      </a:lnTo>
                      <a:lnTo>
                        <a:pt x="3070" y="10143"/>
                      </a:lnTo>
                      <a:cubicBezTo>
                        <a:pt x="3070" y="10143"/>
                        <a:pt x="3070" y="13262"/>
                        <a:pt x="3850" y="11947"/>
                      </a:cubicBezTo>
                      <a:cubicBezTo>
                        <a:pt x="4630" y="10631"/>
                        <a:pt x="11014" y="12190"/>
                        <a:pt x="10527" y="15309"/>
                      </a:cubicBezTo>
                      <a:cubicBezTo>
                        <a:pt x="10283" y="16625"/>
                        <a:pt x="16912" y="20183"/>
                        <a:pt x="16132" y="24179"/>
                      </a:cubicBezTo>
                      <a:cubicBezTo>
                        <a:pt x="17813" y="24382"/>
                        <a:pt x="19017" y="25912"/>
                        <a:pt x="18812" y="27595"/>
                      </a:cubicBezTo>
                      <a:cubicBezTo>
                        <a:pt x="18793" y="27759"/>
                        <a:pt x="18759" y="27920"/>
                        <a:pt x="18715" y="28078"/>
                      </a:cubicBezTo>
                      <a:lnTo>
                        <a:pt x="23052" y="28566"/>
                      </a:lnTo>
                      <a:lnTo>
                        <a:pt x="24368" y="25983"/>
                      </a:lnTo>
                      <a:lnTo>
                        <a:pt x="25635" y="25983"/>
                      </a:lnTo>
                      <a:lnTo>
                        <a:pt x="25635" y="24423"/>
                      </a:lnTo>
                      <a:lnTo>
                        <a:pt x="22809" y="23643"/>
                      </a:lnTo>
                      <a:lnTo>
                        <a:pt x="22321" y="15358"/>
                      </a:lnTo>
                      <a:lnTo>
                        <a:pt x="20518" y="14042"/>
                      </a:lnTo>
                      <a:lnTo>
                        <a:pt x="21005" y="11947"/>
                      </a:lnTo>
                      <a:lnTo>
                        <a:pt x="18959" y="11167"/>
                      </a:lnTo>
                      <a:lnTo>
                        <a:pt x="19982" y="7804"/>
                      </a:lnTo>
                      <a:lnTo>
                        <a:pt x="18179" y="4149"/>
                      </a:lnTo>
                      <a:close/>
                    </a:path>
                  </a:pathLst>
                </a:custGeom>
                <a:solidFill>
                  <a:srgbClr val="FFFFFF"/>
                </a:solidFill>
                <a:ln w="4845" cap="flat">
                  <a:noFill/>
                  <a:prstDash val="solid"/>
                  <a:miter/>
                </a:ln>
              </p:spPr>
              <p:txBody>
                <a:bodyPr rtlCol="0" anchor="ctr"/>
                <a:lstStyle/>
                <a:p>
                  <a:endParaRPr lang="en-US"/>
                </a:p>
              </p:txBody>
            </p:sp>
            <p:sp>
              <p:nvSpPr>
                <p:cNvPr id="60" name="Freeform 1877">
                  <a:extLst>
                    <a:ext uri="{FF2B5EF4-FFF2-40B4-BE49-F238E27FC236}">
                      <a16:creationId xmlns:a16="http://schemas.microsoft.com/office/drawing/2014/main" id="{FEC85088-783D-484C-84B6-A25D3A50E2A5}"/>
                    </a:ext>
                  </a:extLst>
                </p:cNvPr>
                <p:cNvSpPr/>
                <p:nvPr/>
              </p:nvSpPr>
              <p:spPr>
                <a:xfrm>
                  <a:off x="1540283" y="5142913"/>
                  <a:ext cx="11831" cy="30545"/>
                </a:xfrm>
                <a:custGeom>
                  <a:avLst/>
                  <a:gdLst>
                    <a:gd name="connsiteX0" fmla="*/ 10028 w 11831"/>
                    <a:gd name="connsiteY0" fmla="*/ 292 h 30545"/>
                    <a:gd name="connsiteX1" fmla="*/ 7981 w 11831"/>
                    <a:gd name="connsiteY1" fmla="*/ 0 h 30545"/>
                    <a:gd name="connsiteX2" fmla="*/ 3107 w 11831"/>
                    <a:gd name="connsiteY2" fmla="*/ 780 h 30545"/>
                    <a:gd name="connsiteX3" fmla="*/ 524 w 11831"/>
                    <a:gd name="connsiteY3" fmla="*/ 5653 h 30545"/>
                    <a:gd name="connsiteX4" fmla="*/ 2864 w 11831"/>
                    <a:gd name="connsiteY4" fmla="*/ 8236 h 30545"/>
                    <a:gd name="connsiteX5" fmla="*/ 1304 w 11831"/>
                    <a:gd name="connsiteY5" fmla="*/ 22565 h 30545"/>
                    <a:gd name="connsiteX6" fmla="*/ 1548 w 11831"/>
                    <a:gd name="connsiteY6" fmla="*/ 23345 h 30545"/>
                    <a:gd name="connsiteX7" fmla="*/ 1061 w 11831"/>
                    <a:gd name="connsiteY7" fmla="*/ 29047 h 30545"/>
                    <a:gd name="connsiteX8" fmla="*/ 3887 w 11831"/>
                    <a:gd name="connsiteY8" fmla="*/ 29047 h 30545"/>
                    <a:gd name="connsiteX9" fmla="*/ 6422 w 11831"/>
                    <a:gd name="connsiteY9" fmla="*/ 26172 h 30545"/>
                    <a:gd name="connsiteX10" fmla="*/ 9248 w 11831"/>
                    <a:gd name="connsiteY10" fmla="*/ 20713 h 30545"/>
                    <a:gd name="connsiteX11" fmla="*/ 10028 w 11831"/>
                    <a:gd name="connsiteY11" fmla="*/ 15255 h 30545"/>
                    <a:gd name="connsiteX12" fmla="*/ 10808 w 11831"/>
                    <a:gd name="connsiteY12" fmla="*/ 10820 h 30545"/>
                    <a:gd name="connsiteX13" fmla="*/ 10808 w 11831"/>
                    <a:gd name="connsiteY13" fmla="*/ 6677 h 30545"/>
                    <a:gd name="connsiteX14" fmla="*/ 11831 w 11831"/>
                    <a:gd name="connsiteY14" fmla="*/ 1218 h 30545"/>
                    <a:gd name="connsiteX15" fmla="*/ 9784 w 11831"/>
                    <a:gd name="connsiteY15" fmla="*/ 195 h 3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1" h="30545">
                      <a:moveTo>
                        <a:pt x="10028" y="292"/>
                      </a:moveTo>
                      <a:lnTo>
                        <a:pt x="7981" y="0"/>
                      </a:lnTo>
                      <a:lnTo>
                        <a:pt x="3107" y="780"/>
                      </a:lnTo>
                      <a:lnTo>
                        <a:pt x="524" y="5653"/>
                      </a:lnTo>
                      <a:cubicBezTo>
                        <a:pt x="1499" y="6315"/>
                        <a:pt x="2303" y="7201"/>
                        <a:pt x="2864" y="8236"/>
                      </a:cubicBezTo>
                      <a:cubicBezTo>
                        <a:pt x="3887" y="10040"/>
                        <a:pt x="4375" y="20713"/>
                        <a:pt x="1304" y="22565"/>
                      </a:cubicBezTo>
                      <a:cubicBezTo>
                        <a:pt x="-1766" y="24417"/>
                        <a:pt x="1548" y="23345"/>
                        <a:pt x="1548" y="23345"/>
                      </a:cubicBezTo>
                      <a:lnTo>
                        <a:pt x="1061" y="29047"/>
                      </a:lnTo>
                      <a:cubicBezTo>
                        <a:pt x="1840" y="31630"/>
                        <a:pt x="3107" y="30363"/>
                        <a:pt x="3887" y="29047"/>
                      </a:cubicBezTo>
                      <a:cubicBezTo>
                        <a:pt x="4667" y="27731"/>
                        <a:pt x="5398" y="27487"/>
                        <a:pt x="6422" y="26172"/>
                      </a:cubicBezTo>
                      <a:cubicBezTo>
                        <a:pt x="7776" y="24599"/>
                        <a:pt x="8746" y="22729"/>
                        <a:pt x="9248" y="20713"/>
                      </a:cubicBezTo>
                      <a:cubicBezTo>
                        <a:pt x="9248" y="18910"/>
                        <a:pt x="10808" y="15839"/>
                        <a:pt x="10028" y="15255"/>
                      </a:cubicBezTo>
                      <a:cubicBezTo>
                        <a:pt x="9248" y="14670"/>
                        <a:pt x="10808" y="10820"/>
                        <a:pt x="10808" y="10820"/>
                      </a:cubicBezTo>
                      <a:cubicBezTo>
                        <a:pt x="11422" y="9508"/>
                        <a:pt x="11422" y="7989"/>
                        <a:pt x="10808" y="6677"/>
                      </a:cubicBezTo>
                      <a:cubicBezTo>
                        <a:pt x="10150" y="4805"/>
                        <a:pt x="10540" y="2725"/>
                        <a:pt x="11831" y="1218"/>
                      </a:cubicBezTo>
                      <a:lnTo>
                        <a:pt x="9784" y="195"/>
                      </a:lnTo>
                      <a:close/>
                    </a:path>
                  </a:pathLst>
                </a:custGeom>
                <a:solidFill>
                  <a:srgbClr val="FFFFFF"/>
                </a:solidFill>
                <a:ln w="4845" cap="flat">
                  <a:noFill/>
                  <a:prstDash val="solid"/>
                  <a:miter/>
                </a:ln>
              </p:spPr>
              <p:txBody>
                <a:bodyPr rtlCol="0" anchor="ctr"/>
                <a:lstStyle/>
                <a:p>
                  <a:endParaRPr lang="en-US"/>
                </a:p>
              </p:txBody>
            </p:sp>
            <p:sp>
              <p:nvSpPr>
                <p:cNvPr id="61" name="Freeform 1878">
                  <a:extLst>
                    <a:ext uri="{FF2B5EF4-FFF2-40B4-BE49-F238E27FC236}">
                      <a16:creationId xmlns:a16="http://schemas.microsoft.com/office/drawing/2014/main" id="{F8AF3EF1-49DF-4663-BC17-8BB88F453877}"/>
                    </a:ext>
                  </a:extLst>
                </p:cNvPr>
                <p:cNvSpPr/>
                <p:nvPr/>
              </p:nvSpPr>
              <p:spPr>
                <a:xfrm>
                  <a:off x="1553381" y="5151734"/>
                  <a:ext cx="1803" cy="2241"/>
                </a:xfrm>
                <a:custGeom>
                  <a:avLst/>
                  <a:gdLst>
                    <a:gd name="connsiteX0" fmla="*/ 0 w 1803"/>
                    <a:gd name="connsiteY0" fmla="*/ 2047 h 2241"/>
                    <a:gd name="connsiteX1" fmla="*/ 292 w 1803"/>
                    <a:gd name="connsiteY1" fmla="*/ 0 h 2241"/>
                    <a:gd name="connsiteX2" fmla="*/ 1803 w 1803"/>
                    <a:gd name="connsiteY2" fmla="*/ 195 h 2241"/>
                    <a:gd name="connsiteX3" fmla="*/ 1560 w 1803"/>
                    <a:gd name="connsiteY3" fmla="*/ 2242 h 2241"/>
                    <a:gd name="connsiteX4" fmla="*/ 0 w 1803"/>
                    <a:gd name="connsiteY4" fmla="*/ 2047 h 2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2241">
                      <a:moveTo>
                        <a:pt x="0" y="2047"/>
                      </a:moveTo>
                      <a:lnTo>
                        <a:pt x="292" y="0"/>
                      </a:lnTo>
                      <a:lnTo>
                        <a:pt x="1803" y="195"/>
                      </a:lnTo>
                      <a:lnTo>
                        <a:pt x="1560" y="2242"/>
                      </a:lnTo>
                      <a:lnTo>
                        <a:pt x="0" y="2047"/>
                      </a:lnTo>
                      <a:close/>
                    </a:path>
                  </a:pathLst>
                </a:custGeom>
                <a:solidFill>
                  <a:srgbClr val="FFFFFF"/>
                </a:solidFill>
                <a:ln w="4845" cap="flat">
                  <a:noFill/>
                  <a:prstDash val="solid"/>
                  <a:miter/>
                </a:ln>
              </p:spPr>
              <p:txBody>
                <a:bodyPr rtlCol="0" anchor="ctr"/>
                <a:lstStyle/>
                <a:p>
                  <a:endParaRPr lang="en-US"/>
                </a:p>
              </p:txBody>
            </p:sp>
            <p:sp>
              <p:nvSpPr>
                <p:cNvPr id="62" name="Freeform 1879">
                  <a:extLst>
                    <a:ext uri="{FF2B5EF4-FFF2-40B4-BE49-F238E27FC236}">
                      <a16:creationId xmlns:a16="http://schemas.microsoft.com/office/drawing/2014/main" id="{DE335F84-C68B-46E9-AC0A-AD19A0ACE64D}"/>
                    </a:ext>
                  </a:extLst>
                </p:cNvPr>
                <p:cNvSpPr/>
                <p:nvPr/>
              </p:nvSpPr>
              <p:spPr>
                <a:xfrm>
                  <a:off x="1551919" y="5158703"/>
                  <a:ext cx="2144" cy="2290"/>
                </a:xfrm>
                <a:custGeom>
                  <a:avLst/>
                  <a:gdLst>
                    <a:gd name="connsiteX0" fmla="*/ 1365 w 2144"/>
                    <a:gd name="connsiteY0" fmla="*/ 2291 h 2290"/>
                    <a:gd name="connsiteX1" fmla="*/ 0 w 2144"/>
                    <a:gd name="connsiteY1" fmla="*/ 1560 h 2290"/>
                    <a:gd name="connsiteX2" fmla="*/ 780 w 2144"/>
                    <a:gd name="connsiteY2" fmla="*/ 0 h 2290"/>
                    <a:gd name="connsiteX3" fmla="*/ 2144 w 2144"/>
                    <a:gd name="connsiteY3" fmla="*/ 731 h 2290"/>
                    <a:gd name="connsiteX4" fmla="*/ 1365 w 2144"/>
                    <a:gd name="connsiteY4" fmla="*/ 2291 h 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 h="2290">
                      <a:moveTo>
                        <a:pt x="1365" y="2291"/>
                      </a:moveTo>
                      <a:lnTo>
                        <a:pt x="0" y="1560"/>
                      </a:lnTo>
                      <a:lnTo>
                        <a:pt x="780" y="0"/>
                      </a:lnTo>
                      <a:lnTo>
                        <a:pt x="2144" y="731"/>
                      </a:lnTo>
                      <a:lnTo>
                        <a:pt x="1365" y="2291"/>
                      </a:lnTo>
                      <a:close/>
                    </a:path>
                  </a:pathLst>
                </a:custGeom>
                <a:solidFill>
                  <a:srgbClr val="FFFFFF"/>
                </a:solidFill>
                <a:ln w="4845" cap="flat">
                  <a:noFill/>
                  <a:prstDash val="solid"/>
                  <a:miter/>
                </a:ln>
              </p:spPr>
              <p:txBody>
                <a:bodyPr rtlCol="0" anchor="ctr"/>
                <a:lstStyle/>
                <a:p>
                  <a:endParaRPr lang="en-US"/>
                </a:p>
              </p:txBody>
            </p:sp>
            <p:sp>
              <p:nvSpPr>
                <p:cNvPr id="63" name="Freeform 1880">
                  <a:extLst>
                    <a:ext uri="{FF2B5EF4-FFF2-40B4-BE49-F238E27FC236}">
                      <a16:creationId xmlns:a16="http://schemas.microsoft.com/office/drawing/2014/main" id="{9A59D81E-B76C-4175-8969-931A141A8CAA}"/>
                    </a:ext>
                  </a:extLst>
                </p:cNvPr>
                <p:cNvSpPr/>
                <p:nvPr/>
              </p:nvSpPr>
              <p:spPr>
                <a:xfrm>
                  <a:off x="1543719" y="5113904"/>
                  <a:ext cx="9628" cy="27399"/>
                </a:xfrm>
                <a:custGeom>
                  <a:avLst/>
                  <a:gdLst>
                    <a:gd name="connsiteX0" fmla="*/ 7323 w 9628"/>
                    <a:gd name="connsiteY0" fmla="*/ 26328 h 27399"/>
                    <a:gd name="connsiteX1" fmla="*/ 6300 w 9628"/>
                    <a:gd name="connsiteY1" fmla="*/ 23988 h 27399"/>
                    <a:gd name="connsiteX2" fmla="*/ 6836 w 9628"/>
                    <a:gd name="connsiteY2" fmla="*/ 20869 h 27399"/>
                    <a:gd name="connsiteX3" fmla="*/ 5033 w 9628"/>
                    <a:gd name="connsiteY3" fmla="*/ 18530 h 27399"/>
                    <a:gd name="connsiteX4" fmla="*/ 4253 w 9628"/>
                    <a:gd name="connsiteY4" fmla="*/ 15118 h 27399"/>
                    <a:gd name="connsiteX5" fmla="*/ 2206 w 9628"/>
                    <a:gd name="connsiteY5" fmla="*/ 13315 h 27399"/>
                    <a:gd name="connsiteX6" fmla="*/ 1719 w 9628"/>
                    <a:gd name="connsiteY6" fmla="*/ 8441 h 27399"/>
                    <a:gd name="connsiteX7" fmla="*/ 159 w 9628"/>
                    <a:gd name="connsiteY7" fmla="*/ 5858 h 27399"/>
                    <a:gd name="connsiteX8" fmla="*/ 2206 w 9628"/>
                    <a:gd name="connsiteY8" fmla="*/ 3519 h 27399"/>
                    <a:gd name="connsiteX9" fmla="*/ 2742 w 9628"/>
                    <a:gd name="connsiteY9" fmla="*/ 107 h 27399"/>
                    <a:gd name="connsiteX10" fmla="*/ 4545 w 9628"/>
                    <a:gd name="connsiteY10" fmla="*/ 3227 h 27399"/>
                    <a:gd name="connsiteX11" fmla="*/ 5569 w 9628"/>
                    <a:gd name="connsiteY11" fmla="*/ 8685 h 27399"/>
                    <a:gd name="connsiteX12" fmla="*/ 7323 w 9628"/>
                    <a:gd name="connsiteY12" fmla="*/ 12097 h 27399"/>
                    <a:gd name="connsiteX13" fmla="*/ 8103 w 9628"/>
                    <a:gd name="connsiteY13" fmla="*/ 16970 h 27399"/>
                    <a:gd name="connsiteX14" fmla="*/ 8883 w 9628"/>
                    <a:gd name="connsiteY14" fmla="*/ 20869 h 27399"/>
                    <a:gd name="connsiteX15" fmla="*/ 9419 w 9628"/>
                    <a:gd name="connsiteY15" fmla="*/ 27400 h 27399"/>
                    <a:gd name="connsiteX16" fmla="*/ 7323 w 9628"/>
                    <a:gd name="connsiteY16" fmla="*/ 26084 h 2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8" h="27399">
                      <a:moveTo>
                        <a:pt x="7323" y="26328"/>
                      </a:moveTo>
                      <a:lnTo>
                        <a:pt x="6300" y="23988"/>
                      </a:lnTo>
                      <a:cubicBezTo>
                        <a:pt x="6290" y="22925"/>
                        <a:pt x="6471" y="21868"/>
                        <a:pt x="6836" y="20869"/>
                      </a:cubicBezTo>
                      <a:cubicBezTo>
                        <a:pt x="7323" y="19846"/>
                        <a:pt x="5813" y="18774"/>
                        <a:pt x="5033" y="18530"/>
                      </a:cubicBezTo>
                      <a:cubicBezTo>
                        <a:pt x="4253" y="18286"/>
                        <a:pt x="4545" y="16191"/>
                        <a:pt x="4253" y="15118"/>
                      </a:cubicBezTo>
                      <a:cubicBezTo>
                        <a:pt x="3961" y="14046"/>
                        <a:pt x="2206" y="13315"/>
                        <a:pt x="2206" y="13315"/>
                      </a:cubicBezTo>
                      <a:cubicBezTo>
                        <a:pt x="2206" y="13315"/>
                        <a:pt x="1719" y="9416"/>
                        <a:pt x="1719" y="8441"/>
                      </a:cubicBezTo>
                      <a:cubicBezTo>
                        <a:pt x="1719" y="7467"/>
                        <a:pt x="-621" y="6638"/>
                        <a:pt x="159" y="5858"/>
                      </a:cubicBezTo>
                      <a:cubicBezTo>
                        <a:pt x="939" y="5079"/>
                        <a:pt x="1475" y="4006"/>
                        <a:pt x="2206" y="3519"/>
                      </a:cubicBezTo>
                      <a:cubicBezTo>
                        <a:pt x="2937" y="3032"/>
                        <a:pt x="1475" y="-672"/>
                        <a:pt x="2742" y="107"/>
                      </a:cubicBezTo>
                      <a:cubicBezTo>
                        <a:pt x="4009" y="887"/>
                        <a:pt x="4009" y="2203"/>
                        <a:pt x="4545" y="3227"/>
                      </a:cubicBezTo>
                      <a:cubicBezTo>
                        <a:pt x="5082" y="4250"/>
                        <a:pt x="4253" y="8100"/>
                        <a:pt x="5569" y="8685"/>
                      </a:cubicBezTo>
                      <a:cubicBezTo>
                        <a:pt x="6885" y="9270"/>
                        <a:pt x="5276" y="12097"/>
                        <a:pt x="7323" y="12097"/>
                      </a:cubicBezTo>
                      <a:cubicBezTo>
                        <a:pt x="9370" y="12097"/>
                        <a:pt x="8103" y="16970"/>
                        <a:pt x="8103" y="16970"/>
                      </a:cubicBezTo>
                      <a:cubicBezTo>
                        <a:pt x="8103" y="16970"/>
                        <a:pt x="7616" y="20626"/>
                        <a:pt x="8883" y="20869"/>
                      </a:cubicBezTo>
                      <a:cubicBezTo>
                        <a:pt x="10150" y="21113"/>
                        <a:pt x="9419" y="27400"/>
                        <a:pt x="9419" y="27400"/>
                      </a:cubicBezTo>
                      <a:lnTo>
                        <a:pt x="7323" y="26084"/>
                      </a:lnTo>
                      <a:close/>
                    </a:path>
                  </a:pathLst>
                </a:custGeom>
                <a:solidFill>
                  <a:srgbClr val="FFFFFF"/>
                </a:solidFill>
                <a:ln w="4845" cap="flat">
                  <a:noFill/>
                  <a:prstDash val="solid"/>
                  <a:miter/>
                </a:ln>
              </p:spPr>
              <p:txBody>
                <a:bodyPr rtlCol="0" anchor="ctr"/>
                <a:lstStyle/>
                <a:p>
                  <a:endParaRPr lang="en-US"/>
                </a:p>
              </p:txBody>
            </p:sp>
            <p:sp>
              <p:nvSpPr>
                <p:cNvPr id="64" name="Freeform 1881">
                  <a:extLst>
                    <a:ext uri="{FF2B5EF4-FFF2-40B4-BE49-F238E27FC236}">
                      <a16:creationId xmlns:a16="http://schemas.microsoft.com/office/drawing/2014/main" id="{AE55E9B7-A9D3-4382-B666-6AFF99AB4CF4}"/>
                    </a:ext>
                  </a:extLst>
                </p:cNvPr>
                <p:cNvSpPr/>
                <p:nvPr/>
              </p:nvSpPr>
              <p:spPr>
                <a:xfrm>
                  <a:off x="1534325" y="5098075"/>
                  <a:ext cx="11355" cy="14306"/>
                </a:xfrm>
                <a:custGeom>
                  <a:avLst/>
                  <a:gdLst>
                    <a:gd name="connsiteX0" fmla="*/ 97 w 11355"/>
                    <a:gd name="connsiteY0" fmla="*/ 97 h 14306"/>
                    <a:gd name="connsiteX1" fmla="*/ 2388 w 11355"/>
                    <a:gd name="connsiteY1" fmla="*/ 2973 h 14306"/>
                    <a:gd name="connsiteX2" fmla="*/ 3412 w 11355"/>
                    <a:gd name="connsiteY2" fmla="*/ 5069 h 14306"/>
                    <a:gd name="connsiteX3" fmla="*/ 6482 w 11355"/>
                    <a:gd name="connsiteY3" fmla="*/ 6092 h 14306"/>
                    <a:gd name="connsiteX4" fmla="*/ 6774 w 11355"/>
                    <a:gd name="connsiteY4" fmla="*/ 10527 h 14306"/>
                    <a:gd name="connsiteX5" fmla="*/ 8285 w 11355"/>
                    <a:gd name="connsiteY5" fmla="*/ 13110 h 14306"/>
                    <a:gd name="connsiteX6" fmla="*/ 9845 w 11355"/>
                    <a:gd name="connsiteY6" fmla="*/ 14134 h 14306"/>
                    <a:gd name="connsiteX7" fmla="*/ 11356 w 11355"/>
                    <a:gd name="connsiteY7" fmla="*/ 11307 h 14306"/>
                    <a:gd name="connsiteX8" fmla="*/ 8968 w 11355"/>
                    <a:gd name="connsiteY8" fmla="*/ 8042 h 14306"/>
                    <a:gd name="connsiteX9" fmla="*/ 7700 w 11355"/>
                    <a:gd name="connsiteY9" fmla="*/ 3899 h 14306"/>
                    <a:gd name="connsiteX10" fmla="*/ 5117 w 11355"/>
                    <a:gd name="connsiteY10" fmla="*/ 2583 h 14306"/>
                    <a:gd name="connsiteX11" fmla="*/ 3070 w 11355"/>
                    <a:gd name="connsiteY11" fmla="*/ 0 h 14306"/>
                    <a:gd name="connsiteX12" fmla="*/ 0 w 11355"/>
                    <a:gd name="connsiteY12" fmla="*/ 244 h 1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55" h="14306">
                      <a:moveTo>
                        <a:pt x="97" y="97"/>
                      </a:moveTo>
                      <a:cubicBezTo>
                        <a:pt x="877" y="1121"/>
                        <a:pt x="2388" y="1901"/>
                        <a:pt x="2388" y="2973"/>
                      </a:cubicBezTo>
                      <a:cubicBezTo>
                        <a:pt x="2388" y="4045"/>
                        <a:pt x="1901" y="4776"/>
                        <a:pt x="3412" y="5069"/>
                      </a:cubicBezTo>
                      <a:cubicBezTo>
                        <a:pt x="4922" y="5361"/>
                        <a:pt x="5995" y="4776"/>
                        <a:pt x="6482" y="6092"/>
                      </a:cubicBezTo>
                      <a:cubicBezTo>
                        <a:pt x="6960" y="7521"/>
                        <a:pt x="7057" y="9048"/>
                        <a:pt x="6774" y="10527"/>
                      </a:cubicBezTo>
                      <a:cubicBezTo>
                        <a:pt x="6482" y="11551"/>
                        <a:pt x="6774" y="13110"/>
                        <a:pt x="8285" y="13110"/>
                      </a:cubicBezTo>
                      <a:cubicBezTo>
                        <a:pt x="9796" y="13110"/>
                        <a:pt x="9845" y="13110"/>
                        <a:pt x="9845" y="14134"/>
                      </a:cubicBezTo>
                      <a:cubicBezTo>
                        <a:pt x="9845" y="15157"/>
                        <a:pt x="11356" y="11307"/>
                        <a:pt x="11356" y="11307"/>
                      </a:cubicBezTo>
                      <a:cubicBezTo>
                        <a:pt x="10371" y="10369"/>
                        <a:pt x="9562" y="9263"/>
                        <a:pt x="8968" y="8042"/>
                      </a:cubicBezTo>
                      <a:cubicBezTo>
                        <a:pt x="8968" y="8042"/>
                        <a:pt x="7700" y="4386"/>
                        <a:pt x="7700" y="3899"/>
                      </a:cubicBezTo>
                      <a:cubicBezTo>
                        <a:pt x="7700" y="3412"/>
                        <a:pt x="5897" y="2827"/>
                        <a:pt x="5117" y="2583"/>
                      </a:cubicBezTo>
                      <a:cubicBezTo>
                        <a:pt x="4338" y="2339"/>
                        <a:pt x="3070" y="0"/>
                        <a:pt x="3070" y="0"/>
                      </a:cubicBezTo>
                      <a:lnTo>
                        <a:pt x="0" y="244"/>
                      </a:lnTo>
                      <a:close/>
                    </a:path>
                  </a:pathLst>
                </a:custGeom>
                <a:solidFill>
                  <a:srgbClr val="FFFFFF"/>
                </a:solidFill>
                <a:ln w="4845" cap="flat">
                  <a:noFill/>
                  <a:prstDash val="solid"/>
                  <a:miter/>
                </a:ln>
              </p:spPr>
              <p:txBody>
                <a:bodyPr rtlCol="0" anchor="ctr"/>
                <a:lstStyle/>
                <a:p>
                  <a:endParaRPr lang="en-US"/>
                </a:p>
              </p:txBody>
            </p:sp>
            <p:sp>
              <p:nvSpPr>
                <p:cNvPr id="65" name="Freeform 1882">
                  <a:extLst>
                    <a:ext uri="{FF2B5EF4-FFF2-40B4-BE49-F238E27FC236}">
                      <a16:creationId xmlns:a16="http://schemas.microsoft.com/office/drawing/2014/main" id="{2794D604-97F1-4B05-923D-5EA1325E7DB0}"/>
                    </a:ext>
                  </a:extLst>
                </p:cNvPr>
                <p:cNvSpPr/>
                <p:nvPr/>
              </p:nvSpPr>
              <p:spPr>
                <a:xfrm>
                  <a:off x="1529257" y="5086469"/>
                  <a:ext cx="10308" cy="9607"/>
                </a:xfrm>
                <a:custGeom>
                  <a:avLst/>
                  <a:gdLst>
                    <a:gd name="connsiteX0" fmla="*/ 7700 w 10308"/>
                    <a:gd name="connsiteY0" fmla="*/ 9364 h 9607"/>
                    <a:gd name="connsiteX1" fmla="*/ 5166 w 10308"/>
                    <a:gd name="connsiteY1" fmla="*/ 7024 h 9607"/>
                    <a:gd name="connsiteX2" fmla="*/ 2339 w 10308"/>
                    <a:gd name="connsiteY2" fmla="*/ 6001 h 9607"/>
                    <a:gd name="connsiteX3" fmla="*/ 658 w 10308"/>
                    <a:gd name="connsiteY3" fmla="*/ 4271 h 9607"/>
                    <a:gd name="connsiteX4" fmla="*/ 780 w 10308"/>
                    <a:gd name="connsiteY4" fmla="*/ 3661 h 9607"/>
                    <a:gd name="connsiteX5" fmla="*/ 0 w 10308"/>
                    <a:gd name="connsiteY5" fmla="*/ 786 h 9607"/>
                    <a:gd name="connsiteX6" fmla="*/ 2096 w 10308"/>
                    <a:gd name="connsiteY6" fmla="*/ 786 h 9607"/>
                    <a:gd name="connsiteX7" fmla="*/ 4143 w 10308"/>
                    <a:gd name="connsiteY7" fmla="*/ 3125 h 9607"/>
                    <a:gd name="connsiteX8" fmla="*/ 6677 w 10308"/>
                    <a:gd name="connsiteY8" fmla="*/ 5465 h 9607"/>
                    <a:gd name="connsiteX9" fmla="*/ 9504 w 10308"/>
                    <a:gd name="connsiteY9" fmla="*/ 7024 h 9607"/>
                    <a:gd name="connsiteX10" fmla="*/ 10283 w 10308"/>
                    <a:gd name="connsiteY10" fmla="*/ 8828 h 9607"/>
                    <a:gd name="connsiteX11" fmla="*/ 7700 w 10308"/>
                    <a:gd name="connsiteY11" fmla="*/ 9607 h 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08" h="9607">
                      <a:moveTo>
                        <a:pt x="7700" y="9364"/>
                      </a:moveTo>
                      <a:cubicBezTo>
                        <a:pt x="7057" y="8390"/>
                        <a:pt x="6190" y="7588"/>
                        <a:pt x="5166" y="7024"/>
                      </a:cubicBezTo>
                      <a:cubicBezTo>
                        <a:pt x="4313" y="6471"/>
                        <a:pt x="3348" y="6121"/>
                        <a:pt x="2339" y="6001"/>
                      </a:cubicBezTo>
                      <a:cubicBezTo>
                        <a:pt x="1399" y="5988"/>
                        <a:pt x="643" y="5213"/>
                        <a:pt x="658" y="4271"/>
                      </a:cubicBezTo>
                      <a:cubicBezTo>
                        <a:pt x="663" y="4062"/>
                        <a:pt x="702" y="3855"/>
                        <a:pt x="780" y="3661"/>
                      </a:cubicBezTo>
                      <a:cubicBezTo>
                        <a:pt x="1316" y="2346"/>
                        <a:pt x="0" y="1858"/>
                        <a:pt x="0" y="786"/>
                      </a:cubicBezTo>
                      <a:cubicBezTo>
                        <a:pt x="0" y="-286"/>
                        <a:pt x="780" y="-237"/>
                        <a:pt x="2096" y="786"/>
                      </a:cubicBezTo>
                      <a:cubicBezTo>
                        <a:pt x="3412" y="1809"/>
                        <a:pt x="3119" y="1809"/>
                        <a:pt x="4143" y="3125"/>
                      </a:cubicBezTo>
                      <a:cubicBezTo>
                        <a:pt x="5166" y="4441"/>
                        <a:pt x="5653" y="5708"/>
                        <a:pt x="6677" y="5465"/>
                      </a:cubicBezTo>
                      <a:cubicBezTo>
                        <a:pt x="7700" y="5221"/>
                        <a:pt x="8480" y="7804"/>
                        <a:pt x="9504" y="7024"/>
                      </a:cubicBezTo>
                      <a:cubicBezTo>
                        <a:pt x="10527" y="6244"/>
                        <a:pt x="10283" y="8828"/>
                        <a:pt x="10283" y="8828"/>
                      </a:cubicBezTo>
                      <a:lnTo>
                        <a:pt x="7700" y="9607"/>
                      </a:lnTo>
                      <a:close/>
                    </a:path>
                  </a:pathLst>
                </a:custGeom>
                <a:solidFill>
                  <a:srgbClr val="FFFFFF"/>
                </a:solidFill>
                <a:ln w="4845" cap="flat">
                  <a:noFill/>
                  <a:prstDash val="solid"/>
                  <a:miter/>
                </a:ln>
              </p:spPr>
              <p:txBody>
                <a:bodyPr rtlCol="0" anchor="ctr"/>
                <a:lstStyle/>
                <a:p>
                  <a:endParaRPr lang="en-US"/>
                </a:p>
              </p:txBody>
            </p:sp>
            <p:sp>
              <p:nvSpPr>
                <p:cNvPr id="66" name="Freeform 1883">
                  <a:extLst>
                    <a:ext uri="{FF2B5EF4-FFF2-40B4-BE49-F238E27FC236}">
                      <a16:creationId xmlns:a16="http://schemas.microsoft.com/office/drawing/2014/main" id="{CBD6DBD9-EC52-4039-AF81-1EFDA5D31701}"/>
                    </a:ext>
                  </a:extLst>
                </p:cNvPr>
                <p:cNvSpPr/>
                <p:nvPr/>
              </p:nvSpPr>
              <p:spPr>
                <a:xfrm>
                  <a:off x="1499284" y="5103192"/>
                  <a:ext cx="18144" cy="22984"/>
                </a:xfrm>
                <a:custGeom>
                  <a:avLst/>
                  <a:gdLst>
                    <a:gd name="connsiteX0" fmla="*/ 7700 w 18144"/>
                    <a:gd name="connsiteY0" fmla="*/ 22029 h 22984"/>
                    <a:gd name="connsiteX1" fmla="*/ 0 w 18144"/>
                    <a:gd name="connsiteY1" fmla="*/ 22029 h 22984"/>
                    <a:gd name="connsiteX2" fmla="*/ 3070 w 18144"/>
                    <a:gd name="connsiteY2" fmla="*/ 18130 h 22984"/>
                    <a:gd name="connsiteX3" fmla="*/ 5653 w 18144"/>
                    <a:gd name="connsiteY3" fmla="*/ 13256 h 22984"/>
                    <a:gd name="connsiteX4" fmla="*/ 5653 w 18144"/>
                    <a:gd name="connsiteY4" fmla="*/ 12477 h 22984"/>
                    <a:gd name="connsiteX5" fmla="*/ 4874 w 18144"/>
                    <a:gd name="connsiteY5" fmla="*/ 9114 h 22984"/>
                    <a:gd name="connsiteX6" fmla="*/ 3314 w 18144"/>
                    <a:gd name="connsiteY6" fmla="*/ 7018 h 22984"/>
                    <a:gd name="connsiteX7" fmla="*/ 6921 w 18144"/>
                    <a:gd name="connsiteY7" fmla="*/ 7018 h 22984"/>
                    <a:gd name="connsiteX8" fmla="*/ 8968 w 18144"/>
                    <a:gd name="connsiteY8" fmla="*/ 1023 h 22984"/>
                    <a:gd name="connsiteX9" fmla="*/ 13841 w 18144"/>
                    <a:gd name="connsiteY9" fmla="*/ 0 h 22984"/>
                    <a:gd name="connsiteX10" fmla="*/ 14767 w 18144"/>
                    <a:gd name="connsiteY10" fmla="*/ 2924 h 22984"/>
                    <a:gd name="connsiteX11" fmla="*/ 13500 w 18144"/>
                    <a:gd name="connsiteY11" fmla="*/ 5507 h 22984"/>
                    <a:gd name="connsiteX12" fmla="*/ 14767 w 18144"/>
                    <a:gd name="connsiteY12" fmla="*/ 9406 h 22984"/>
                    <a:gd name="connsiteX13" fmla="*/ 11453 w 18144"/>
                    <a:gd name="connsiteY13" fmla="*/ 8626 h 22984"/>
                    <a:gd name="connsiteX14" fmla="*/ 11453 w 18144"/>
                    <a:gd name="connsiteY14" fmla="*/ 11209 h 22984"/>
                    <a:gd name="connsiteX15" fmla="*/ 9650 w 18144"/>
                    <a:gd name="connsiteY15" fmla="*/ 14329 h 22984"/>
                    <a:gd name="connsiteX16" fmla="*/ 8626 w 18144"/>
                    <a:gd name="connsiteY16" fmla="*/ 16424 h 22984"/>
                    <a:gd name="connsiteX17" fmla="*/ 14767 w 18144"/>
                    <a:gd name="connsiteY17" fmla="*/ 17545 h 22984"/>
                    <a:gd name="connsiteX18" fmla="*/ 17838 w 18144"/>
                    <a:gd name="connsiteY18" fmla="*/ 18617 h 22984"/>
                    <a:gd name="connsiteX19" fmla="*/ 16327 w 18144"/>
                    <a:gd name="connsiteY19" fmla="*/ 20177 h 22984"/>
                    <a:gd name="connsiteX20" fmla="*/ 8870 w 18144"/>
                    <a:gd name="connsiteY20" fmla="*/ 19641 h 22984"/>
                    <a:gd name="connsiteX21" fmla="*/ 7847 w 18144"/>
                    <a:gd name="connsiteY21" fmla="*/ 22224 h 2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 h="22984">
                      <a:moveTo>
                        <a:pt x="7700" y="22029"/>
                      </a:moveTo>
                      <a:cubicBezTo>
                        <a:pt x="9114" y="23491"/>
                        <a:pt x="0" y="23101"/>
                        <a:pt x="0" y="22029"/>
                      </a:cubicBezTo>
                      <a:cubicBezTo>
                        <a:pt x="0" y="20957"/>
                        <a:pt x="780" y="17155"/>
                        <a:pt x="3070" y="18130"/>
                      </a:cubicBezTo>
                      <a:cubicBezTo>
                        <a:pt x="5361" y="19105"/>
                        <a:pt x="5653" y="13256"/>
                        <a:pt x="5653" y="13256"/>
                      </a:cubicBezTo>
                      <a:cubicBezTo>
                        <a:pt x="5653" y="13256"/>
                        <a:pt x="3607" y="13256"/>
                        <a:pt x="5653" y="12477"/>
                      </a:cubicBezTo>
                      <a:cubicBezTo>
                        <a:pt x="7700" y="11697"/>
                        <a:pt x="5653" y="9894"/>
                        <a:pt x="4874" y="9114"/>
                      </a:cubicBezTo>
                      <a:cubicBezTo>
                        <a:pt x="4284" y="8470"/>
                        <a:pt x="3762" y="7768"/>
                        <a:pt x="3314" y="7018"/>
                      </a:cubicBezTo>
                      <a:lnTo>
                        <a:pt x="6921" y="7018"/>
                      </a:lnTo>
                      <a:cubicBezTo>
                        <a:pt x="8480" y="5995"/>
                        <a:pt x="8968" y="1023"/>
                        <a:pt x="8968" y="1023"/>
                      </a:cubicBezTo>
                      <a:cubicBezTo>
                        <a:pt x="10634" y="1860"/>
                        <a:pt x="12652" y="1435"/>
                        <a:pt x="13841" y="0"/>
                      </a:cubicBezTo>
                      <a:cubicBezTo>
                        <a:pt x="14002" y="1015"/>
                        <a:pt x="14314" y="2001"/>
                        <a:pt x="14767" y="2924"/>
                      </a:cubicBezTo>
                      <a:cubicBezTo>
                        <a:pt x="15791" y="4191"/>
                        <a:pt x="12233" y="4727"/>
                        <a:pt x="13500" y="5507"/>
                      </a:cubicBezTo>
                      <a:cubicBezTo>
                        <a:pt x="14704" y="6408"/>
                        <a:pt x="15211" y="7969"/>
                        <a:pt x="14767" y="9406"/>
                      </a:cubicBezTo>
                      <a:cubicBezTo>
                        <a:pt x="14280" y="10186"/>
                        <a:pt x="11453" y="9406"/>
                        <a:pt x="11453" y="8626"/>
                      </a:cubicBezTo>
                      <a:cubicBezTo>
                        <a:pt x="11453" y="7847"/>
                        <a:pt x="10430" y="9942"/>
                        <a:pt x="11453" y="11209"/>
                      </a:cubicBezTo>
                      <a:cubicBezTo>
                        <a:pt x="12477" y="12477"/>
                        <a:pt x="10186" y="14329"/>
                        <a:pt x="9650" y="14329"/>
                      </a:cubicBezTo>
                      <a:cubicBezTo>
                        <a:pt x="9114" y="14329"/>
                        <a:pt x="5800" y="14865"/>
                        <a:pt x="8626" y="16424"/>
                      </a:cubicBezTo>
                      <a:cubicBezTo>
                        <a:pt x="10469" y="17530"/>
                        <a:pt x="12652" y="17928"/>
                        <a:pt x="14767" y="17545"/>
                      </a:cubicBezTo>
                      <a:cubicBezTo>
                        <a:pt x="14767" y="17545"/>
                        <a:pt x="17058" y="17545"/>
                        <a:pt x="17838" y="18617"/>
                      </a:cubicBezTo>
                      <a:cubicBezTo>
                        <a:pt x="18617" y="19690"/>
                        <a:pt x="17838" y="20177"/>
                        <a:pt x="16327" y="20177"/>
                      </a:cubicBezTo>
                      <a:cubicBezTo>
                        <a:pt x="14816" y="20177"/>
                        <a:pt x="8870" y="19641"/>
                        <a:pt x="8870" y="19641"/>
                      </a:cubicBezTo>
                      <a:cubicBezTo>
                        <a:pt x="8870" y="19641"/>
                        <a:pt x="7067" y="21444"/>
                        <a:pt x="7847" y="22224"/>
                      </a:cubicBezTo>
                      <a:close/>
                    </a:path>
                  </a:pathLst>
                </a:custGeom>
                <a:solidFill>
                  <a:srgbClr val="FFFFFF"/>
                </a:solidFill>
                <a:ln w="4845" cap="flat">
                  <a:noFill/>
                  <a:prstDash val="solid"/>
                  <a:miter/>
                </a:ln>
              </p:spPr>
              <p:txBody>
                <a:bodyPr rtlCol="0" anchor="ctr"/>
                <a:lstStyle/>
                <a:p>
                  <a:endParaRPr lang="en-US"/>
                </a:p>
              </p:txBody>
            </p:sp>
            <p:sp>
              <p:nvSpPr>
                <p:cNvPr id="67" name="Freeform 1884">
                  <a:extLst>
                    <a:ext uri="{FF2B5EF4-FFF2-40B4-BE49-F238E27FC236}">
                      <a16:creationId xmlns:a16="http://schemas.microsoft.com/office/drawing/2014/main" id="{5D745CE9-CB53-4074-87E7-F2A82E6FAF5F}"/>
                    </a:ext>
                  </a:extLst>
                </p:cNvPr>
                <p:cNvSpPr/>
                <p:nvPr/>
              </p:nvSpPr>
              <p:spPr>
                <a:xfrm>
                  <a:off x="1489698" y="5127323"/>
                  <a:ext cx="5804" cy="2869"/>
                </a:xfrm>
                <a:custGeom>
                  <a:avLst/>
                  <a:gdLst>
                    <a:gd name="connsiteX0" fmla="*/ 861 w 5804"/>
                    <a:gd name="connsiteY0" fmla="*/ 238 h 2869"/>
                    <a:gd name="connsiteX1" fmla="*/ 5735 w 5804"/>
                    <a:gd name="connsiteY1" fmla="*/ 530 h 2869"/>
                    <a:gd name="connsiteX2" fmla="*/ 3981 w 5804"/>
                    <a:gd name="connsiteY2" fmla="*/ 2333 h 2869"/>
                    <a:gd name="connsiteX3" fmla="*/ 861 w 5804"/>
                    <a:gd name="connsiteY3" fmla="*/ 2870 h 2869"/>
                    <a:gd name="connsiteX4" fmla="*/ 861 w 5804"/>
                    <a:gd name="connsiteY4" fmla="*/ 238 h 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 h="2869">
                      <a:moveTo>
                        <a:pt x="861" y="238"/>
                      </a:moveTo>
                      <a:cubicBezTo>
                        <a:pt x="2177" y="-6"/>
                        <a:pt x="5248" y="-250"/>
                        <a:pt x="5735" y="530"/>
                      </a:cubicBezTo>
                      <a:cubicBezTo>
                        <a:pt x="6222" y="1310"/>
                        <a:pt x="3981" y="2333"/>
                        <a:pt x="3981" y="2333"/>
                      </a:cubicBezTo>
                      <a:lnTo>
                        <a:pt x="861" y="2870"/>
                      </a:lnTo>
                      <a:cubicBezTo>
                        <a:pt x="-162" y="1554"/>
                        <a:pt x="-406" y="530"/>
                        <a:pt x="861" y="238"/>
                      </a:cubicBezTo>
                      <a:close/>
                    </a:path>
                  </a:pathLst>
                </a:custGeom>
                <a:solidFill>
                  <a:srgbClr val="FFFFFF"/>
                </a:solidFill>
                <a:ln w="4845" cap="flat">
                  <a:noFill/>
                  <a:prstDash val="solid"/>
                  <a:miter/>
                </a:ln>
              </p:spPr>
              <p:txBody>
                <a:bodyPr rtlCol="0" anchor="ctr"/>
                <a:lstStyle/>
                <a:p>
                  <a:endParaRPr lang="en-US"/>
                </a:p>
              </p:txBody>
            </p:sp>
            <p:sp>
              <p:nvSpPr>
                <p:cNvPr id="68" name="Freeform 1885">
                  <a:extLst>
                    <a:ext uri="{FF2B5EF4-FFF2-40B4-BE49-F238E27FC236}">
                      <a16:creationId xmlns:a16="http://schemas.microsoft.com/office/drawing/2014/main" id="{71D7333A-0B8C-4583-850C-57EE45878EB0}"/>
                    </a:ext>
                  </a:extLst>
                </p:cNvPr>
                <p:cNvSpPr/>
                <p:nvPr/>
              </p:nvSpPr>
              <p:spPr>
                <a:xfrm>
                  <a:off x="1523798" y="5101048"/>
                  <a:ext cx="12136" cy="9893"/>
                </a:xfrm>
                <a:custGeom>
                  <a:avLst/>
                  <a:gdLst>
                    <a:gd name="connsiteX0" fmla="*/ 0 w 12136"/>
                    <a:gd name="connsiteY0" fmla="*/ 4679 h 9893"/>
                    <a:gd name="connsiteX1" fmla="*/ 6141 w 12136"/>
                    <a:gd name="connsiteY1" fmla="*/ 2096 h 9893"/>
                    <a:gd name="connsiteX2" fmla="*/ 8724 w 12136"/>
                    <a:gd name="connsiteY2" fmla="*/ 0 h 9893"/>
                    <a:gd name="connsiteX3" fmla="*/ 9504 w 12136"/>
                    <a:gd name="connsiteY3" fmla="*/ 3119 h 9893"/>
                    <a:gd name="connsiteX4" fmla="*/ 11794 w 12136"/>
                    <a:gd name="connsiteY4" fmla="*/ 4679 h 9893"/>
                    <a:gd name="connsiteX5" fmla="*/ 12038 w 12136"/>
                    <a:gd name="connsiteY5" fmla="*/ 7554 h 9893"/>
                    <a:gd name="connsiteX6" fmla="*/ 9991 w 12136"/>
                    <a:gd name="connsiteY6" fmla="*/ 7554 h 9893"/>
                    <a:gd name="connsiteX7" fmla="*/ 8968 w 12136"/>
                    <a:gd name="connsiteY7" fmla="*/ 9650 h 9893"/>
                    <a:gd name="connsiteX8" fmla="*/ 2827 w 12136"/>
                    <a:gd name="connsiteY8" fmla="*/ 9894 h 9893"/>
                    <a:gd name="connsiteX9" fmla="*/ 2047 w 12136"/>
                    <a:gd name="connsiteY9" fmla="*/ 7310 h 9893"/>
                    <a:gd name="connsiteX10" fmla="*/ 0 w 12136"/>
                    <a:gd name="connsiteY10" fmla="*/ 4435 h 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6" h="9893">
                      <a:moveTo>
                        <a:pt x="0" y="4679"/>
                      </a:moveTo>
                      <a:cubicBezTo>
                        <a:pt x="2047" y="3655"/>
                        <a:pt x="6384" y="3655"/>
                        <a:pt x="6141" y="2096"/>
                      </a:cubicBezTo>
                      <a:cubicBezTo>
                        <a:pt x="5897" y="536"/>
                        <a:pt x="8724" y="0"/>
                        <a:pt x="8724" y="0"/>
                      </a:cubicBezTo>
                      <a:lnTo>
                        <a:pt x="9504" y="3119"/>
                      </a:lnTo>
                      <a:lnTo>
                        <a:pt x="11794" y="4679"/>
                      </a:lnTo>
                      <a:lnTo>
                        <a:pt x="12038" y="7554"/>
                      </a:lnTo>
                      <a:cubicBezTo>
                        <a:pt x="12038" y="7554"/>
                        <a:pt x="12818" y="7018"/>
                        <a:pt x="9991" y="7554"/>
                      </a:cubicBezTo>
                      <a:cubicBezTo>
                        <a:pt x="7164" y="8090"/>
                        <a:pt x="8968" y="9650"/>
                        <a:pt x="8968" y="9650"/>
                      </a:cubicBezTo>
                      <a:lnTo>
                        <a:pt x="2827" y="9894"/>
                      </a:lnTo>
                      <a:lnTo>
                        <a:pt x="2047" y="7310"/>
                      </a:lnTo>
                      <a:lnTo>
                        <a:pt x="0" y="4435"/>
                      </a:lnTo>
                      <a:close/>
                    </a:path>
                  </a:pathLst>
                </a:custGeom>
                <a:solidFill>
                  <a:srgbClr val="FFFFFF"/>
                </a:solidFill>
                <a:ln w="4845" cap="flat">
                  <a:noFill/>
                  <a:prstDash val="solid"/>
                  <a:miter/>
                </a:ln>
              </p:spPr>
              <p:txBody>
                <a:bodyPr rtlCol="0" anchor="ctr"/>
                <a:lstStyle/>
                <a:p>
                  <a:endParaRPr lang="en-US"/>
                </a:p>
              </p:txBody>
            </p:sp>
            <p:sp>
              <p:nvSpPr>
                <p:cNvPr id="69" name="Freeform 1886">
                  <a:extLst>
                    <a:ext uri="{FF2B5EF4-FFF2-40B4-BE49-F238E27FC236}">
                      <a16:creationId xmlns:a16="http://schemas.microsoft.com/office/drawing/2014/main" id="{CCF5AC80-8086-46E7-AFB8-A3873E0A0C75}"/>
                    </a:ext>
                  </a:extLst>
                </p:cNvPr>
                <p:cNvSpPr/>
                <p:nvPr/>
              </p:nvSpPr>
              <p:spPr>
                <a:xfrm>
                  <a:off x="1510298" y="5083161"/>
                  <a:ext cx="14125" cy="15910"/>
                </a:xfrm>
                <a:custGeom>
                  <a:avLst/>
                  <a:gdLst>
                    <a:gd name="connsiteX0" fmla="*/ 3363 w 14125"/>
                    <a:gd name="connsiteY0" fmla="*/ 8334 h 15910"/>
                    <a:gd name="connsiteX1" fmla="*/ 6921 w 14125"/>
                    <a:gd name="connsiteY1" fmla="*/ 13792 h 15910"/>
                    <a:gd name="connsiteX2" fmla="*/ 10283 w 14125"/>
                    <a:gd name="connsiteY2" fmla="*/ 15888 h 15910"/>
                    <a:gd name="connsiteX3" fmla="*/ 13598 w 14125"/>
                    <a:gd name="connsiteY3" fmla="*/ 11697 h 15910"/>
                    <a:gd name="connsiteX4" fmla="*/ 12330 w 14125"/>
                    <a:gd name="connsiteY4" fmla="*/ 8334 h 15910"/>
                    <a:gd name="connsiteX5" fmla="*/ 9991 w 14125"/>
                    <a:gd name="connsiteY5" fmla="*/ 5702 h 15910"/>
                    <a:gd name="connsiteX6" fmla="*/ 7457 w 14125"/>
                    <a:gd name="connsiteY6" fmla="*/ 3119 h 15910"/>
                    <a:gd name="connsiteX7" fmla="*/ 6677 w 14125"/>
                    <a:gd name="connsiteY7" fmla="*/ 0 h 15910"/>
                    <a:gd name="connsiteX8" fmla="*/ 3363 w 14125"/>
                    <a:gd name="connsiteY8" fmla="*/ 2096 h 15910"/>
                    <a:gd name="connsiteX9" fmla="*/ 0 w 14125"/>
                    <a:gd name="connsiteY9" fmla="*/ 6531 h 15910"/>
                    <a:gd name="connsiteX10" fmla="*/ 3363 w 14125"/>
                    <a:gd name="connsiteY10" fmla="*/ 8334 h 1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25" h="15910">
                      <a:moveTo>
                        <a:pt x="3363" y="8334"/>
                      </a:moveTo>
                      <a:cubicBezTo>
                        <a:pt x="4922" y="8334"/>
                        <a:pt x="2827" y="14329"/>
                        <a:pt x="6921" y="13792"/>
                      </a:cubicBezTo>
                      <a:cubicBezTo>
                        <a:pt x="11015" y="13256"/>
                        <a:pt x="7213" y="15596"/>
                        <a:pt x="10283" y="15888"/>
                      </a:cubicBezTo>
                      <a:cubicBezTo>
                        <a:pt x="13354" y="16181"/>
                        <a:pt x="12574" y="13549"/>
                        <a:pt x="13598" y="11697"/>
                      </a:cubicBezTo>
                      <a:cubicBezTo>
                        <a:pt x="14621" y="9845"/>
                        <a:pt x="14134" y="8870"/>
                        <a:pt x="12330" y="8334"/>
                      </a:cubicBezTo>
                      <a:cubicBezTo>
                        <a:pt x="10527" y="7798"/>
                        <a:pt x="10527" y="7798"/>
                        <a:pt x="9991" y="5702"/>
                      </a:cubicBezTo>
                      <a:cubicBezTo>
                        <a:pt x="9655" y="4459"/>
                        <a:pt x="8695" y="3481"/>
                        <a:pt x="7457" y="3119"/>
                      </a:cubicBezTo>
                      <a:lnTo>
                        <a:pt x="6677" y="0"/>
                      </a:lnTo>
                      <a:lnTo>
                        <a:pt x="3363" y="2096"/>
                      </a:lnTo>
                      <a:lnTo>
                        <a:pt x="0" y="6531"/>
                      </a:lnTo>
                      <a:cubicBezTo>
                        <a:pt x="0" y="9894"/>
                        <a:pt x="1803" y="8334"/>
                        <a:pt x="3363" y="8334"/>
                      </a:cubicBezTo>
                      <a:close/>
                    </a:path>
                  </a:pathLst>
                </a:custGeom>
                <a:solidFill>
                  <a:srgbClr val="FFFFFF"/>
                </a:solidFill>
                <a:ln w="4845" cap="flat">
                  <a:noFill/>
                  <a:prstDash val="solid"/>
                  <a:miter/>
                </a:ln>
              </p:spPr>
              <p:txBody>
                <a:bodyPr rtlCol="0" anchor="ctr"/>
                <a:lstStyle/>
                <a:p>
                  <a:endParaRPr lang="en-US"/>
                </a:p>
              </p:txBody>
            </p:sp>
            <p:sp>
              <p:nvSpPr>
                <p:cNvPr id="70" name="Freeform 1887">
                  <a:extLst>
                    <a:ext uri="{FF2B5EF4-FFF2-40B4-BE49-F238E27FC236}">
                      <a16:creationId xmlns:a16="http://schemas.microsoft.com/office/drawing/2014/main" id="{E016987F-DAD7-48B9-AF5A-02E2E45001C9}"/>
                    </a:ext>
                  </a:extLst>
                </p:cNvPr>
                <p:cNvSpPr/>
                <p:nvPr/>
              </p:nvSpPr>
              <p:spPr>
                <a:xfrm>
                  <a:off x="1520435" y="5112111"/>
                  <a:ext cx="2144" cy="2241"/>
                </a:xfrm>
                <a:custGeom>
                  <a:avLst/>
                  <a:gdLst>
                    <a:gd name="connsiteX0" fmla="*/ 0 w 2144"/>
                    <a:gd name="connsiteY0" fmla="*/ 1560 h 2241"/>
                    <a:gd name="connsiteX1" fmla="*/ 780 w 2144"/>
                    <a:gd name="connsiteY1" fmla="*/ 0 h 2241"/>
                    <a:gd name="connsiteX2" fmla="*/ 2144 w 2144"/>
                    <a:gd name="connsiteY2" fmla="*/ 682 h 2241"/>
                    <a:gd name="connsiteX3" fmla="*/ 1365 w 2144"/>
                    <a:gd name="connsiteY3" fmla="*/ 2242 h 2241"/>
                    <a:gd name="connsiteX4" fmla="*/ 0 w 2144"/>
                    <a:gd name="connsiteY4" fmla="*/ 1560 h 2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 h="2241">
                      <a:moveTo>
                        <a:pt x="0" y="1560"/>
                      </a:moveTo>
                      <a:lnTo>
                        <a:pt x="780" y="0"/>
                      </a:lnTo>
                      <a:lnTo>
                        <a:pt x="2144" y="682"/>
                      </a:lnTo>
                      <a:lnTo>
                        <a:pt x="1365" y="2242"/>
                      </a:lnTo>
                      <a:lnTo>
                        <a:pt x="0" y="1560"/>
                      </a:lnTo>
                      <a:close/>
                    </a:path>
                  </a:pathLst>
                </a:custGeom>
                <a:solidFill>
                  <a:srgbClr val="FFFFFF"/>
                </a:solidFill>
                <a:ln w="4845" cap="flat">
                  <a:noFill/>
                  <a:prstDash val="solid"/>
                  <a:miter/>
                </a:ln>
              </p:spPr>
              <p:txBody>
                <a:bodyPr rtlCol="0" anchor="ctr"/>
                <a:lstStyle/>
                <a:p>
                  <a:endParaRPr lang="en-US"/>
                </a:p>
              </p:txBody>
            </p:sp>
            <p:sp>
              <p:nvSpPr>
                <p:cNvPr id="71" name="Freeform 1888">
                  <a:extLst>
                    <a:ext uri="{FF2B5EF4-FFF2-40B4-BE49-F238E27FC236}">
                      <a16:creationId xmlns:a16="http://schemas.microsoft.com/office/drawing/2014/main" id="{3BFA3C33-C518-475B-AB39-AC3E42D932B9}"/>
                    </a:ext>
                  </a:extLst>
                </p:cNvPr>
                <p:cNvSpPr/>
                <p:nvPr/>
              </p:nvSpPr>
              <p:spPr>
                <a:xfrm>
                  <a:off x="1517755" y="5111185"/>
                  <a:ext cx="1559" cy="1803"/>
                </a:xfrm>
                <a:custGeom>
                  <a:avLst/>
                  <a:gdLst>
                    <a:gd name="connsiteX0" fmla="*/ 0 w 1559"/>
                    <a:gd name="connsiteY0" fmla="*/ 0 h 1803"/>
                    <a:gd name="connsiteX1" fmla="*/ 1560 w 1559"/>
                    <a:gd name="connsiteY1" fmla="*/ 0 h 1803"/>
                    <a:gd name="connsiteX2" fmla="*/ 1560 w 1559"/>
                    <a:gd name="connsiteY2" fmla="*/ 1803 h 1803"/>
                    <a:gd name="connsiteX3" fmla="*/ 0 w 1559"/>
                    <a:gd name="connsiteY3" fmla="*/ 1803 h 1803"/>
                  </a:gdLst>
                  <a:ahLst/>
                  <a:cxnLst>
                    <a:cxn ang="0">
                      <a:pos x="connsiteX0" y="connsiteY0"/>
                    </a:cxn>
                    <a:cxn ang="0">
                      <a:pos x="connsiteX1" y="connsiteY1"/>
                    </a:cxn>
                    <a:cxn ang="0">
                      <a:pos x="connsiteX2" y="connsiteY2"/>
                    </a:cxn>
                    <a:cxn ang="0">
                      <a:pos x="connsiteX3" y="connsiteY3"/>
                    </a:cxn>
                  </a:cxnLst>
                  <a:rect l="l" t="t" r="r" b="b"/>
                  <a:pathLst>
                    <a:path w="1559" h="1803">
                      <a:moveTo>
                        <a:pt x="0" y="0"/>
                      </a:moveTo>
                      <a:lnTo>
                        <a:pt x="1560" y="0"/>
                      </a:lnTo>
                      <a:lnTo>
                        <a:pt x="1560" y="1803"/>
                      </a:lnTo>
                      <a:lnTo>
                        <a:pt x="0" y="1803"/>
                      </a:lnTo>
                      <a:close/>
                    </a:path>
                  </a:pathLst>
                </a:custGeom>
                <a:solidFill>
                  <a:srgbClr val="FFFFFF"/>
                </a:solidFill>
                <a:ln w="4845" cap="flat">
                  <a:noFill/>
                  <a:prstDash val="solid"/>
                  <a:miter/>
                </a:ln>
              </p:spPr>
              <p:txBody>
                <a:bodyPr rtlCol="0" anchor="ctr"/>
                <a:lstStyle/>
                <a:p>
                  <a:endParaRPr lang="en-US"/>
                </a:p>
              </p:txBody>
            </p:sp>
            <p:sp>
              <p:nvSpPr>
                <p:cNvPr id="72" name="Freeform 1889">
                  <a:extLst>
                    <a:ext uri="{FF2B5EF4-FFF2-40B4-BE49-F238E27FC236}">
                      <a16:creationId xmlns:a16="http://schemas.microsoft.com/office/drawing/2014/main" id="{F077E52F-64CE-4879-B575-749AC6B58B38}"/>
                    </a:ext>
                  </a:extLst>
                </p:cNvPr>
                <p:cNvSpPr/>
                <p:nvPr/>
              </p:nvSpPr>
              <p:spPr>
                <a:xfrm>
                  <a:off x="1517511" y="5076533"/>
                  <a:ext cx="1803" cy="2534"/>
                </a:xfrm>
                <a:custGeom>
                  <a:avLst/>
                  <a:gdLst>
                    <a:gd name="connsiteX0" fmla="*/ 1511 w 1803"/>
                    <a:gd name="connsiteY0" fmla="*/ 0 h 2534"/>
                    <a:gd name="connsiteX1" fmla="*/ 1803 w 1803"/>
                    <a:gd name="connsiteY1" fmla="*/ 2339 h 2534"/>
                    <a:gd name="connsiteX2" fmla="*/ 244 w 1803"/>
                    <a:gd name="connsiteY2" fmla="*/ 2534 h 2534"/>
                    <a:gd name="connsiteX3" fmla="*/ 0 w 1803"/>
                    <a:gd name="connsiteY3" fmla="*/ 195 h 2534"/>
                    <a:gd name="connsiteX4" fmla="*/ 1511 w 1803"/>
                    <a:gd name="connsiteY4" fmla="*/ 0 h 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2534">
                      <a:moveTo>
                        <a:pt x="1511" y="0"/>
                      </a:moveTo>
                      <a:lnTo>
                        <a:pt x="1803" y="2339"/>
                      </a:lnTo>
                      <a:lnTo>
                        <a:pt x="244" y="2534"/>
                      </a:lnTo>
                      <a:lnTo>
                        <a:pt x="0" y="195"/>
                      </a:lnTo>
                      <a:lnTo>
                        <a:pt x="1511" y="0"/>
                      </a:lnTo>
                      <a:close/>
                    </a:path>
                  </a:pathLst>
                </a:custGeom>
                <a:solidFill>
                  <a:srgbClr val="FFFFFF"/>
                </a:solidFill>
                <a:ln w="4845" cap="flat">
                  <a:noFill/>
                  <a:prstDash val="solid"/>
                  <a:miter/>
                </a:ln>
              </p:spPr>
              <p:txBody>
                <a:bodyPr rtlCol="0" anchor="ctr"/>
                <a:lstStyle/>
                <a:p>
                  <a:endParaRPr lang="en-US"/>
                </a:p>
              </p:txBody>
            </p:sp>
            <p:sp>
              <p:nvSpPr>
                <p:cNvPr id="73" name="Freeform 1890">
                  <a:extLst>
                    <a:ext uri="{FF2B5EF4-FFF2-40B4-BE49-F238E27FC236}">
                      <a16:creationId xmlns:a16="http://schemas.microsoft.com/office/drawing/2014/main" id="{46F30C06-B97C-4D52-9175-39CBF8364132}"/>
                    </a:ext>
                  </a:extLst>
                </p:cNvPr>
                <p:cNvSpPr/>
                <p:nvPr/>
              </p:nvSpPr>
              <p:spPr>
                <a:xfrm>
                  <a:off x="1514685" y="5100804"/>
                  <a:ext cx="1559" cy="1315"/>
                </a:xfrm>
                <a:custGeom>
                  <a:avLst/>
                  <a:gdLst>
                    <a:gd name="connsiteX0" fmla="*/ 0 w 1559"/>
                    <a:gd name="connsiteY0" fmla="*/ 0 h 1315"/>
                    <a:gd name="connsiteX1" fmla="*/ 1560 w 1559"/>
                    <a:gd name="connsiteY1" fmla="*/ 0 h 1315"/>
                    <a:gd name="connsiteX2" fmla="*/ 1560 w 1559"/>
                    <a:gd name="connsiteY2" fmla="*/ 1316 h 1315"/>
                    <a:gd name="connsiteX3" fmla="*/ 0 w 1559"/>
                    <a:gd name="connsiteY3" fmla="*/ 1316 h 1315"/>
                  </a:gdLst>
                  <a:ahLst/>
                  <a:cxnLst>
                    <a:cxn ang="0">
                      <a:pos x="connsiteX0" y="connsiteY0"/>
                    </a:cxn>
                    <a:cxn ang="0">
                      <a:pos x="connsiteX1" y="connsiteY1"/>
                    </a:cxn>
                    <a:cxn ang="0">
                      <a:pos x="connsiteX2" y="connsiteY2"/>
                    </a:cxn>
                    <a:cxn ang="0">
                      <a:pos x="connsiteX3" y="connsiteY3"/>
                    </a:cxn>
                  </a:cxnLst>
                  <a:rect l="l" t="t" r="r" b="b"/>
                  <a:pathLst>
                    <a:path w="1559" h="1315">
                      <a:moveTo>
                        <a:pt x="0" y="0"/>
                      </a:moveTo>
                      <a:lnTo>
                        <a:pt x="1560" y="0"/>
                      </a:lnTo>
                      <a:lnTo>
                        <a:pt x="1560" y="1316"/>
                      </a:lnTo>
                      <a:lnTo>
                        <a:pt x="0" y="1316"/>
                      </a:lnTo>
                      <a:close/>
                    </a:path>
                  </a:pathLst>
                </a:custGeom>
                <a:solidFill>
                  <a:srgbClr val="FFFFFF"/>
                </a:solidFill>
                <a:ln w="4845" cap="flat">
                  <a:noFill/>
                  <a:prstDash val="solid"/>
                  <a:miter/>
                </a:ln>
              </p:spPr>
              <p:txBody>
                <a:bodyPr rtlCol="0" anchor="ctr"/>
                <a:lstStyle/>
                <a:p>
                  <a:endParaRPr lang="en-US"/>
                </a:p>
              </p:txBody>
            </p:sp>
            <p:sp>
              <p:nvSpPr>
                <p:cNvPr id="74" name="Freeform 1891">
                  <a:extLst>
                    <a:ext uri="{FF2B5EF4-FFF2-40B4-BE49-F238E27FC236}">
                      <a16:creationId xmlns:a16="http://schemas.microsoft.com/office/drawing/2014/main" id="{A6F633B0-55E6-4803-8846-A4759EF0546E}"/>
                    </a:ext>
                  </a:extLst>
                </p:cNvPr>
                <p:cNvSpPr/>
                <p:nvPr/>
              </p:nvSpPr>
              <p:spPr>
                <a:xfrm>
                  <a:off x="1510493" y="5098952"/>
                  <a:ext cx="2729" cy="1803"/>
                </a:xfrm>
                <a:custGeom>
                  <a:avLst/>
                  <a:gdLst>
                    <a:gd name="connsiteX0" fmla="*/ 146 w 2729"/>
                    <a:gd name="connsiteY0" fmla="*/ 1803 h 1803"/>
                    <a:gd name="connsiteX1" fmla="*/ 0 w 2729"/>
                    <a:gd name="connsiteY1" fmla="*/ 244 h 1803"/>
                    <a:gd name="connsiteX2" fmla="*/ 2583 w 2729"/>
                    <a:gd name="connsiteY2" fmla="*/ 0 h 1803"/>
                    <a:gd name="connsiteX3" fmla="*/ 2729 w 2729"/>
                    <a:gd name="connsiteY3" fmla="*/ 1560 h 1803"/>
                    <a:gd name="connsiteX4" fmla="*/ 146 w 2729"/>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 h="1803">
                      <a:moveTo>
                        <a:pt x="146" y="1803"/>
                      </a:moveTo>
                      <a:lnTo>
                        <a:pt x="0" y="244"/>
                      </a:lnTo>
                      <a:lnTo>
                        <a:pt x="2583" y="0"/>
                      </a:lnTo>
                      <a:lnTo>
                        <a:pt x="2729" y="1560"/>
                      </a:lnTo>
                      <a:lnTo>
                        <a:pt x="146" y="1803"/>
                      </a:lnTo>
                      <a:close/>
                    </a:path>
                  </a:pathLst>
                </a:custGeom>
                <a:solidFill>
                  <a:srgbClr val="FFFFFF"/>
                </a:solidFill>
                <a:ln w="4845" cap="flat">
                  <a:noFill/>
                  <a:prstDash val="solid"/>
                  <a:miter/>
                </a:ln>
              </p:spPr>
              <p:txBody>
                <a:bodyPr rtlCol="0" anchor="ctr"/>
                <a:lstStyle/>
                <a:p>
                  <a:endParaRPr lang="en-US"/>
                </a:p>
              </p:txBody>
            </p:sp>
            <p:sp>
              <p:nvSpPr>
                <p:cNvPr id="75" name="Freeform 1892">
                  <a:extLst>
                    <a:ext uri="{FF2B5EF4-FFF2-40B4-BE49-F238E27FC236}">
                      <a16:creationId xmlns:a16="http://schemas.microsoft.com/office/drawing/2014/main" id="{9F75793A-49F8-46FA-ABE7-6143BE181057}"/>
                    </a:ext>
                  </a:extLst>
                </p:cNvPr>
                <p:cNvSpPr/>
                <p:nvPr/>
              </p:nvSpPr>
              <p:spPr>
                <a:xfrm>
                  <a:off x="1488074" y="5123320"/>
                  <a:ext cx="2193" cy="2436"/>
                </a:xfrm>
                <a:custGeom>
                  <a:avLst/>
                  <a:gdLst>
                    <a:gd name="connsiteX0" fmla="*/ 1413 w 2193"/>
                    <a:gd name="connsiteY0" fmla="*/ 2437 h 2436"/>
                    <a:gd name="connsiteX1" fmla="*/ 0 w 2193"/>
                    <a:gd name="connsiteY1" fmla="*/ 1852 h 2436"/>
                    <a:gd name="connsiteX2" fmla="*/ 780 w 2193"/>
                    <a:gd name="connsiteY2" fmla="*/ 0 h 2436"/>
                    <a:gd name="connsiteX3" fmla="*/ 2193 w 2193"/>
                    <a:gd name="connsiteY3" fmla="*/ 634 h 2436"/>
                    <a:gd name="connsiteX4" fmla="*/ 1413 w 2193"/>
                    <a:gd name="connsiteY4" fmla="*/ 2437 h 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 h="2436">
                      <a:moveTo>
                        <a:pt x="1413" y="2437"/>
                      </a:moveTo>
                      <a:lnTo>
                        <a:pt x="0" y="1852"/>
                      </a:lnTo>
                      <a:lnTo>
                        <a:pt x="780" y="0"/>
                      </a:lnTo>
                      <a:lnTo>
                        <a:pt x="2193" y="634"/>
                      </a:lnTo>
                      <a:lnTo>
                        <a:pt x="1413" y="2437"/>
                      </a:lnTo>
                      <a:close/>
                    </a:path>
                  </a:pathLst>
                </a:custGeom>
                <a:solidFill>
                  <a:srgbClr val="FFFFFF"/>
                </a:solidFill>
                <a:ln w="4845" cap="flat">
                  <a:noFill/>
                  <a:prstDash val="solid"/>
                  <a:miter/>
                </a:ln>
              </p:spPr>
              <p:txBody>
                <a:bodyPr rtlCol="0" anchor="ctr"/>
                <a:lstStyle/>
                <a:p>
                  <a:endParaRPr lang="en-US"/>
                </a:p>
              </p:txBody>
            </p:sp>
            <p:sp>
              <p:nvSpPr>
                <p:cNvPr id="76" name="Freeform 1893">
                  <a:extLst>
                    <a:ext uri="{FF2B5EF4-FFF2-40B4-BE49-F238E27FC236}">
                      <a16:creationId xmlns:a16="http://schemas.microsoft.com/office/drawing/2014/main" id="{5CA6FBEB-0704-4579-A0EE-C821C84DBE79}"/>
                    </a:ext>
                  </a:extLst>
                </p:cNvPr>
                <p:cNvSpPr/>
                <p:nvPr/>
              </p:nvSpPr>
              <p:spPr>
                <a:xfrm>
                  <a:off x="1481300" y="5119227"/>
                  <a:ext cx="2729" cy="1803"/>
                </a:xfrm>
                <a:custGeom>
                  <a:avLst/>
                  <a:gdLst>
                    <a:gd name="connsiteX0" fmla="*/ 146 w 2729"/>
                    <a:gd name="connsiteY0" fmla="*/ 1803 h 1803"/>
                    <a:gd name="connsiteX1" fmla="*/ 0 w 2729"/>
                    <a:gd name="connsiteY1" fmla="*/ 244 h 1803"/>
                    <a:gd name="connsiteX2" fmla="*/ 2583 w 2729"/>
                    <a:gd name="connsiteY2" fmla="*/ 0 h 1803"/>
                    <a:gd name="connsiteX3" fmla="*/ 2729 w 2729"/>
                    <a:gd name="connsiteY3" fmla="*/ 1560 h 1803"/>
                    <a:gd name="connsiteX4" fmla="*/ 146 w 2729"/>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 h="1803">
                      <a:moveTo>
                        <a:pt x="146" y="1803"/>
                      </a:moveTo>
                      <a:lnTo>
                        <a:pt x="0" y="244"/>
                      </a:lnTo>
                      <a:lnTo>
                        <a:pt x="2583" y="0"/>
                      </a:lnTo>
                      <a:lnTo>
                        <a:pt x="2729" y="1560"/>
                      </a:lnTo>
                      <a:lnTo>
                        <a:pt x="146" y="1803"/>
                      </a:lnTo>
                      <a:close/>
                    </a:path>
                  </a:pathLst>
                </a:custGeom>
                <a:solidFill>
                  <a:srgbClr val="FFFFFF"/>
                </a:solidFill>
                <a:ln w="4845" cap="flat">
                  <a:noFill/>
                  <a:prstDash val="solid"/>
                  <a:miter/>
                </a:ln>
              </p:spPr>
              <p:txBody>
                <a:bodyPr rtlCol="0" anchor="ctr"/>
                <a:lstStyle/>
                <a:p>
                  <a:endParaRPr lang="en-US"/>
                </a:p>
              </p:txBody>
            </p:sp>
            <p:sp>
              <p:nvSpPr>
                <p:cNvPr id="77" name="Freeform 1894">
                  <a:extLst>
                    <a:ext uri="{FF2B5EF4-FFF2-40B4-BE49-F238E27FC236}">
                      <a16:creationId xmlns:a16="http://schemas.microsoft.com/office/drawing/2014/main" id="{842DF19A-C351-445D-9B64-05B64B660439}"/>
                    </a:ext>
                  </a:extLst>
                </p:cNvPr>
                <p:cNvSpPr/>
                <p:nvPr/>
              </p:nvSpPr>
              <p:spPr>
                <a:xfrm>
                  <a:off x="1431345" y="5120542"/>
                  <a:ext cx="5702" cy="1803"/>
                </a:xfrm>
                <a:custGeom>
                  <a:avLst/>
                  <a:gdLst>
                    <a:gd name="connsiteX0" fmla="*/ 5653 w 5702"/>
                    <a:gd name="connsiteY0" fmla="*/ 0 h 1803"/>
                    <a:gd name="connsiteX1" fmla="*/ 0 w 5702"/>
                    <a:gd name="connsiteY1" fmla="*/ 292 h 1803"/>
                    <a:gd name="connsiteX2" fmla="*/ 97 w 5702"/>
                    <a:gd name="connsiteY2" fmla="*/ 1803 h 1803"/>
                    <a:gd name="connsiteX3" fmla="*/ 5702 w 5702"/>
                    <a:gd name="connsiteY3" fmla="*/ 1560 h 1803"/>
                    <a:gd name="connsiteX4" fmla="*/ 5653 w 5702"/>
                    <a:gd name="connsiteY4" fmla="*/ 0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 h="1803">
                      <a:moveTo>
                        <a:pt x="5653" y="0"/>
                      </a:moveTo>
                      <a:lnTo>
                        <a:pt x="0" y="292"/>
                      </a:lnTo>
                      <a:lnTo>
                        <a:pt x="97" y="1803"/>
                      </a:lnTo>
                      <a:lnTo>
                        <a:pt x="5702" y="1560"/>
                      </a:lnTo>
                      <a:lnTo>
                        <a:pt x="5653" y="0"/>
                      </a:lnTo>
                      <a:close/>
                    </a:path>
                  </a:pathLst>
                </a:custGeom>
                <a:solidFill>
                  <a:srgbClr val="FFFFFF"/>
                </a:solidFill>
                <a:ln w="4845" cap="flat">
                  <a:noFill/>
                  <a:prstDash val="solid"/>
                  <a:miter/>
                </a:ln>
              </p:spPr>
              <p:txBody>
                <a:bodyPr rtlCol="0" anchor="ctr"/>
                <a:lstStyle/>
                <a:p>
                  <a:endParaRPr lang="en-US"/>
                </a:p>
              </p:txBody>
            </p:sp>
            <p:sp>
              <p:nvSpPr>
                <p:cNvPr id="78" name="Freeform 1895">
                  <a:extLst>
                    <a:ext uri="{FF2B5EF4-FFF2-40B4-BE49-F238E27FC236}">
                      <a16:creationId xmlns:a16="http://schemas.microsoft.com/office/drawing/2014/main" id="{2082D788-4ECC-4FF5-9DA9-2BF765BA6A3A}"/>
                    </a:ext>
                  </a:extLst>
                </p:cNvPr>
                <p:cNvSpPr/>
                <p:nvPr/>
              </p:nvSpPr>
              <p:spPr>
                <a:xfrm>
                  <a:off x="1427056" y="5120153"/>
                  <a:ext cx="1998" cy="2680"/>
                </a:xfrm>
                <a:custGeom>
                  <a:avLst/>
                  <a:gdLst>
                    <a:gd name="connsiteX0" fmla="*/ 536 w 1998"/>
                    <a:gd name="connsiteY0" fmla="*/ 2681 h 2680"/>
                    <a:gd name="connsiteX1" fmla="*/ 0 w 1998"/>
                    <a:gd name="connsiteY1" fmla="*/ 341 h 2680"/>
                    <a:gd name="connsiteX2" fmla="*/ 1511 w 1998"/>
                    <a:gd name="connsiteY2" fmla="*/ 0 h 2680"/>
                    <a:gd name="connsiteX3" fmla="*/ 1998 w 1998"/>
                    <a:gd name="connsiteY3" fmla="*/ 2339 h 2680"/>
                    <a:gd name="connsiteX4" fmla="*/ 536 w 1998"/>
                    <a:gd name="connsiteY4" fmla="*/ 2681 h 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 h="2680">
                      <a:moveTo>
                        <a:pt x="536" y="2681"/>
                      </a:moveTo>
                      <a:lnTo>
                        <a:pt x="0" y="341"/>
                      </a:lnTo>
                      <a:lnTo>
                        <a:pt x="1511" y="0"/>
                      </a:lnTo>
                      <a:lnTo>
                        <a:pt x="1998" y="2339"/>
                      </a:lnTo>
                      <a:lnTo>
                        <a:pt x="536" y="2681"/>
                      </a:lnTo>
                      <a:close/>
                    </a:path>
                  </a:pathLst>
                </a:custGeom>
                <a:solidFill>
                  <a:srgbClr val="FFFFFF"/>
                </a:solidFill>
                <a:ln w="4845" cap="flat">
                  <a:noFill/>
                  <a:prstDash val="solid"/>
                  <a:miter/>
                </a:ln>
              </p:spPr>
              <p:txBody>
                <a:bodyPr rtlCol="0" anchor="ctr"/>
                <a:lstStyle/>
                <a:p>
                  <a:endParaRPr lang="en-US"/>
                </a:p>
              </p:txBody>
            </p:sp>
            <p:sp>
              <p:nvSpPr>
                <p:cNvPr id="79" name="Freeform 1896">
                  <a:extLst>
                    <a:ext uri="{FF2B5EF4-FFF2-40B4-BE49-F238E27FC236}">
                      <a16:creationId xmlns:a16="http://schemas.microsoft.com/office/drawing/2014/main" id="{657A2718-E88D-44C8-989A-C101CF8C152A}"/>
                    </a:ext>
                  </a:extLst>
                </p:cNvPr>
                <p:cNvSpPr/>
                <p:nvPr/>
              </p:nvSpPr>
              <p:spPr>
                <a:xfrm>
                  <a:off x="1426033" y="5122687"/>
                  <a:ext cx="1218" cy="1754"/>
                </a:xfrm>
                <a:custGeom>
                  <a:avLst/>
                  <a:gdLst>
                    <a:gd name="connsiteX0" fmla="*/ 439 w 1218"/>
                    <a:gd name="connsiteY0" fmla="*/ 1755 h 1754"/>
                    <a:gd name="connsiteX1" fmla="*/ 0 w 1218"/>
                    <a:gd name="connsiteY1" fmla="*/ 244 h 1754"/>
                    <a:gd name="connsiteX2" fmla="*/ 731 w 1218"/>
                    <a:gd name="connsiteY2" fmla="*/ 0 h 1754"/>
                    <a:gd name="connsiteX3" fmla="*/ 1218 w 1218"/>
                    <a:gd name="connsiteY3" fmla="*/ 1462 h 1754"/>
                    <a:gd name="connsiteX4" fmla="*/ 439 w 1218"/>
                    <a:gd name="connsiteY4" fmla="*/ 1755 h 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 h="1754">
                      <a:moveTo>
                        <a:pt x="439" y="1755"/>
                      </a:moveTo>
                      <a:lnTo>
                        <a:pt x="0" y="244"/>
                      </a:lnTo>
                      <a:lnTo>
                        <a:pt x="731" y="0"/>
                      </a:lnTo>
                      <a:lnTo>
                        <a:pt x="1218" y="1462"/>
                      </a:lnTo>
                      <a:lnTo>
                        <a:pt x="439" y="1755"/>
                      </a:lnTo>
                      <a:close/>
                    </a:path>
                  </a:pathLst>
                </a:custGeom>
                <a:solidFill>
                  <a:srgbClr val="FFFFFF"/>
                </a:solidFill>
                <a:ln w="4845" cap="flat">
                  <a:noFill/>
                  <a:prstDash val="solid"/>
                  <a:miter/>
                </a:ln>
              </p:spPr>
              <p:txBody>
                <a:bodyPr rtlCol="0" anchor="ctr"/>
                <a:lstStyle/>
                <a:p>
                  <a:endParaRPr lang="en-US"/>
                </a:p>
              </p:txBody>
            </p:sp>
            <p:sp>
              <p:nvSpPr>
                <p:cNvPr id="80" name="Freeform 1897">
                  <a:extLst>
                    <a:ext uri="{FF2B5EF4-FFF2-40B4-BE49-F238E27FC236}">
                      <a16:creationId xmlns:a16="http://schemas.microsoft.com/office/drawing/2014/main" id="{DFA24E33-1113-40FB-B00A-2D796D783214}"/>
                    </a:ext>
                  </a:extLst>
                </p:cNvPr>
                <p:cNvSpPr/>
                <p:nvPr/>
              </p:nvSpPr>
              <p:spPr>
                <a:xfrm>
                  <a:off x="1439045" y="5118742"/>
                  <a:ext cx="11413" cy="6527"/>
                </a:xfrm>
                <a:custGeom>
                  <a:avLst/>
                  <a:gdLst>
                    <a:gd name="connsiteX0" fmla="*/ 292 w 11413"/>
                    <a:gd name="connsiteY0" fmla="*/ 1313 h 6527"/>
                    <a:gd name="connsiteX1" fmla="*/ 0 w 11413"/>
                    <a:gd name="connsiteY1" fmla="*/ 3116 h 6527"/>
                    <a:gd name="connsiteX2" fmla="*/ 2827 w 11413"/>
                    <a:gd name="connsiteY2" fmla="*/ 3116 h 6527"/>
                    <a:gd name="connsiteX3" fmla="*/ 4094 w 11413"/>
                    <a:gd name="connsiteY3" fmla="*/ 4968 h 6527"/>
                    <a:gd name="connsiteX4" fmla="*/ 6921 w 11413"/>
                    <a:gd name="connsiteY4" fmla="*/ 6528 h 6527"/>
                    <a:gd name="connsiteX5" fmla="*/ 10771 w 11413"/>
                    <a:gd name="connsiteY5" fmla="*/ 4432 h 6527"/>
                    <a:gd name="connsiteX6" fmla="*/ 11014 w 11413"/>
                    <a:gd name="connsiteY6" fmla="*/ 1069 h 6527"/>
                    <a:gd name="connsiteX7" fmla="*/ 7700 w 11413"/>
                    <a:gd name="connsiteY7" fmla="*/ 1069 h 6527"/>
                    <a:gd name="connsiteX8" fmla="*/ 4386 w 11413"/>
                    <a:gd name="connsiteY8" fmla="*/ 289 h 6527"/>
                    <a:gd name="connsiteX9" fmla="*/ 292 w 11413"/>
                    <a:gd name="connsiteY9" fmla="*/ 825 h 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3" h="6527">
                      <a:moveTo>
                        <a:pt x="292" y="1313"/>
                      </a:moveTo>
                      <a:lnTo>
                        <a:pt x="0" y="3116"/>
                      </a:lnTo>
                      <a:lnTo>
                        <a:pt x="2827" y="3116"/>
                      </a:lnTo>
                      <a:cubicBezTo>
                        <a:pt x="2827" y="3116"/>
                        <a:pt x="4094" y="4188"/>
                        <a:pt x="4094" y="4968"/>
                      </a:cubicBezTo>
                      <a:cubicBezTo>
                        <a:pt x="4094" y="5748"/>
                        <a:pt x="5897" y="6528"/>
                        <a:pt x="6921" y="6528"/>
                      </a:cubicBezTo>
                      <a:cubicBezTo>
                        <a:pt x="8314" y="6054"/>
                        <a:pt x="9616" y="5346"/>
                        <a:pt x="10771" y="4432"/>
                      </a:cubicBezTo>
                      <a:cubicBezTo>
                        <a:pt x="10771" y="4432"/>
                        <a:pt x="12038" y="777"/>
                        <a:pt x="11014" y="1069"/>
                      </a:cubicBezTo>
                      <a:cubicBezTo>
                        <a:pt x="9991" y="1361"/>
                        <a:pt x="7944" y="2872"/>
                        <a:pt x="7700" y="1069"/>
                      </a:cubicBezTo>
                      <a:cubicBezTo>
                        <a:pt x="7457" y="-734"/>
                        <a:pt x="4386" y="289"/>
                        <a:pt x="4386" y="289"/>
                      </a:cubicBezTo>
                      <a:lnTo>
                        <a:pt x="292" y="825"/>
                      </a:lnTo>
                      <a:close/>
                    </a:path>
                  </a:pathLst>
                </a:custGeom>
                <a:solidFill>
                  <a:srgbClr val="FFFFFF"/>
                </a:solidFill>
                <a:ln w="4845" cap="flat">
                  <a:noFill/>
                  <a:prstDash val="solid"/>
                  <a:miter/>
                </a:ln>
              </p:spPr>
              <p:txBody>
                <a:bodyPr rtlCol="0" anchor="ctr"/>
                <a:lstStyle/>
                <a:p>
                  <a:endParaRPr lang="en-US"/>
                </a:p>
              </p:txBody>
            </p:sp>
            <p:sp>
              <p:nvSpPr>
                <p:cNvPr id="81" name="Freeform 1898">
                  <a:extLst>
                    <a:ext uri="{FF2B5EF4-FFF2-40B4-BE49-F238E27FC236}">
                      <a16:creationId xmlns:a16="http://schemas.microsoft.com/office/drawing/2014/main" id="{7E18AFED-33A4-4BC9-91BF-B2160C294CEE}"/>
                    </a:ext>
                  </a:extLst>
                </p:cNvPr>
                <p:cNvSpPr/>
                <p:nvPr/>
              </p:nvSpPr>
              <p:spPr>
                <a:xfrm>
                  <a:off x="1452032" y="5113088"/>
                  <a:ext cx="28136" cy="14849"/>
                </a:xfrm>
                <a:custGeom>
                  <a:avLst/>
                  <a:gdLst>
                    <a:gd name="connsiteX0" fmla="*/ 75 w 28136"/>
                    <a:gd name="connsiteY0" fmla="*/ 4092 h 14849"/>
                    <a:gd name="connsiteX1" fmla="*/ 1098 w 28136"/>
                    <a:gd name="connsiteY1" fmla="*/ 6188 h 14849"/>
                    <a:gd name="connsiteX2" fmla="*/ 5972 w 28136"/>
                    <a:gd name="connsiteY2" fmla="*/ 6675 h 14849"/>
                    <a:gd name="connsiteX3" fmla="*/ 8311 w 28136"/>
                    <a:gd name="connsiteY3" fmla="*/ 10087 h 14849"/>
                    <a:gd name="connsiteX4" fmla="*/ 13185 w 28136"/>
                    <a:gd name="connsiteY4" fmla="*/ 11110 h 14849"/>
                    <a:gd name="connsiteX5" fmla="*/ 18059 w 28136"/>
                    <a:gd name="connsiteY5" fmla="*/ 10574 h 14849"/>
                    <a:gd name="connsiteX6" fmla="*/ 22445 w 28136"/>
                    <a:gd name="connsiteY6" fmla="*/ 11890 h 14849"/>
                    <a:gd name="connsiteX7" fmla="*/ 27806 w 28136"/>
                    <a:gd name="connsiteY7" fmla="*/ 14229 h 14849"/>
                    <a:gd name="connsiteX8" fmla="*/ 27319 w 28136"/>
                    <a:gd name="connsiteY8" fmla="*/ 9015 h 14849"/>
                    <a:gd name="connsiteX9" fmla="*/ 22153 w 28136"/>
                    <a:gd name="connsiteY9" fmla="*/ 4141 h 14849"/>
                    <a:gd name="connsiteX10" fmla="*/ 18351 w 28136"/>
                    <a:gd name="connsiteY10" fmla="*/ 4921 h 14849"/>
                    <a:gd name="connsiteX11" fmla="*/ 10894 w 28136"/>
                    <a:gd name="connsiteY11" fmla="*/ 4141 h 14849"/>
                    <a:gd name="connsiteX12" fmla="*/ 7044 w 28136"/>
                    <a:gd name="connsiteY12" fmla="*/ 1509 h 14849"/>
                    <a:gd name="connsiteX13" fmla="*/ 4754 w 28136"/>
                    <a:gd name="connsiteY13" fmla="*/ 729 h 14849"/>
                    <a:gd name="connsiteX14" fmla="*/ 2414 w 28136"/>
                    <a:gd name="connsiteY14" fmla="*/ 2581 h 14849"/>
                    <a:gd name="connsiteX15" fmla="*/ 367 w 28136"/>
                    <a:gd name="connsiteY15" fmla="*/ 4141 h 1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36" h="14849">
                      <a:moveTo>
                        <a:pt x="75" y="4092"/>
                      </a:moveTo>
                      <a:cubicBezTo>
                        <a:pt x="75" y="4872"/>
                        <a:pt x="-412" y="5895"/>
                        <a:pt x="1098" y="6188"/>
                      </a:cubicBezTo>
                      <a:cubicBezTo>
                        <a:pt x="2609" y="6480"/>
                        <a:pt x="5485" y="5116"/>
                        <a:pt x="5972" y="6675"/>
                      </a:cubicBezTo>
                      <a:cubicBezTo>
                        <a:pt x="6459" y="8235"/>
                        <a:pt x="6264" y="9307"/>
                        <a:pt x="8311" y="10087"/>
                      </a:cubicBezTo>
                      <a:cubicBezTo>
                        <a:pt x="9852" y="10753"/>
                        <a:pt x="11509" y="11101"/>
                        <a:pt x="13185" y="11110"/>
                      </a:cubicBezTo>
                      <a:cubicBezTo>
                        <a:pt x="14818" y="11022"/>
                        <a:pt x="16446" y="10843"/>
                        <a:pt x="18059" y="10574"/>
                      </a:cubicBezTo>
                      <a:cubicBezTo>
                        <a:pt x="19584" y="10770"/>
                        <a:pt x="21066" y="11214"/>
                        <a:pt x="22445" y="11890"/>
                      </a:cubicBezTo>
                      <a:cubicBezTo>
                        <a:pt x="25272" y="14765"/>
                        <a:pt x="27026" y="15545"/>
                        <a:pt x="27806" y="14229"/>
                      </a:cubicBezTo>
                      <a:cubicBezTo>
                        <a:pt x="28586" y="12913"/>
                        <a:pt x="27806" y="10087"/>
                        <a:pt x="27319" y="9015"/>
                      </a:cubicBezTo>
                      <a:cubicBezTo>
                        <a:pt x="26831" y="7942"/>
                        <a:pt x="23469" y="3069"/>
                        <a:pt x="22153" y="4141"/>
                      </a:cubicBezTo>
                      <a:cubicBezTo>
                        <a:pt x="20837" y="5213"/>
                        <a:pt x="20642" y="4141"/>
                        <a:pt x="18351" y="4921"/>
                      </a:cubicBezTo>
                      <a:cubicBezTo>
                        <a:pt x="16061" y="5700"/>
                        <a:pt x="11138" y="4921"/>
                        <a:pt x="10894" y="4141"/>
                      </a:cubicBezTo>
                      <a:cubicBezTo>
                        <a:pt x="10651" y="3361"/>
                        <a:pt x="7044" y="2581"/>
                        <a:pt x="7044" y="1509"/>
                      </a:cubicBezTo>
                      <a:cubicBezTo>
                        <a:pt x="7044" y="437"/>
                        <a:pt x="4510" y="-830"/>
                        <a:pt x="4754" y="729"/>
                      </a:cubicBezTo>
                      <a:cubicBezTo>
                        <a:pt x="4997" y="2289"/>
                        <a:pt x="2950" y="3069"/>
                        <a:pt x="2414" y="2581"/>
                      </a:cubicBezTo>
                      <a:cubicBezTo>
                        <a:pt x="1878" y="2094"/>
                        <a:pt x="367" y="4141"/>
                        <a:pt x="367" y="4141"/>
                      </a:cubicBezTo>
                      <a:close/>
                    </a:path>
                  </a:pathLst>
                </a:custGeom>
                <a:solidFill>
                  <a:srgbClr val="FFFFFF"/>
                </a:solidFill>
                <a:ln w="4845" cap="flat">
                  <a:noFill/>
                  <a:prstDash val="solid"/>
                  <a:miter/>
                </a:ln>
              </p:spPr>
              <p:txBody>
                <a:bodyPr rtlCol="0" anchor="ctr"/>
                <a:lstStyle/>
                <a:p>
                  <a:endParaRPr lang="en-US"/>
                </a:p>
              </p:txBody>
            </p:sp>
            <p:sp>
              <p:nvSpPr>
                <p:cNvPr id="82" name="Freeform 1899">
                  <a:extLst>
                    <a:ext uri="{FF2B5EF4-FFF2-40B4-BE49-F238E27FC236}">
                      <a16:creationId xmlns:a16="http://schemas.microsoft.com/office/drawing/2014/main" id="{57EE1B02-B7DA-4E1A-86F3-F5DE020D527A}"/>
                    </a:ext>
                  </a:extLst>
                </p:cNvPr>
                <p:cNvSpPr/>
                <p:nvPr/>
              </p:nvSpPr>
              <p:spPr>
                <a:xfrm>
                  <a:off x="1477471" y="5037786"/>
                  <a:ext cx="35410" cy="48497"/>
                </a:xfrm>
                <a:custGeom>
                  <a:avLst/>
                  <a:gdLst>
                    <a:gd name="connsiteX0" fmla="*/ 33607 w 35410"/>
                    <a:gd name="connsiteY0" fmla="*/ 46106 h 48497"/>
                    <a:gd name="connsiteX1" fmla="*/ 35410 w 35410"/>
                    <a:gd name="connsiteY1" fmla="*/ 40355 h 48497"/>
                    <a:gd name="connsiteX2" fmla="*/ 33363 w 35410"/>
                    <a:gd name="connsiteY2" fmla="*/ 36992 h 48497"/>
                    <a:gd name="connsiteX3" fmla="*/ 28246 w 35410"/>
                    <a:gd name="connsiteY3" fmla="*/ 32801 h 48497"/>
                    <a:gd name="connsiteX4" fmla="*/ 27466 w 35410"/>
                    <a:gd name="connsiteY4" fmla="*/ 27342 h 48497"/>
                    <a:gd name="connsiteX5" fmla="*/ 30780 w 35410"/>
                    <a:gd name="connsiteY5" fmla="*/ 26563 h 48497"/>
                    <a:gd name="connsiteX6" fmla="*/ 20058 w 35410"/>
                    <a:gd name="connsiteY6" fmla="*/ 14866 h 48497"/>
                    <a:gd name="connsiteX7" fmla="*/ 13625 w 35410"/>
                    <a:gd name="connsiteY7" fmla="*/ 11211 h 48497"/>
                    <a:gd name="connsiteX8" fmla="*/ 4414 w 35410"/>
                    <a:gd name="connsiteY8" fmla="*/ 1073 h 48497"/>
                    <a:gd name="connsiteX9" fmla="*/ 807 w 35410"/>
                    <a:gd name="connsiteY9" fmla="*/ 586 h 48497"/>
                    <a:gd name="connsiteX10" fmla="*/ 807 w 35410"/>
                    <a:gd name="connsiteY10" fmla="*/ 3949 h 48497"/>
                    <a:gd name="connsiteX11" fmla="*/ 3877 w 35410"/>
                    <a:gd name="connsiteY11" fmla="*/ 4485 h 48497"/>
                    <a:gd name="connsiteX12" fmla="*/ 7728 w 35410"/>
                    <a:gd name="connsiteY12" fmla="*/ 10187 h 48497"/>
                    <a:gd name="connsiteX13" fmla="*/ 4901 w 35410"/>
                    <a:gd name="connsiteY13" fmla="*/ 12283 h 48497"/>
                    <a:gd name="connsiteX14" fmla="*/ 6704 w 35410"/>
                    <a:gd name="connsiteY14" fmla="*/ 14378 h 48497"/>
                    <a:gd name="connsiteX15" fmla="*/ 9531 w 35410"/>
                    <a:gd name="connsiteY15" fmla="*/ 14378 h 48497"/>
                    <a:gd name="connsiteX16" fmla="*/ 10018 w 35410"/>
                    <a:gd name="connsiteY16" fmla="*/ 18765 h 48497"/>
                    <a:gd name="connsiteX17" fmla="*/ 13869 w 35410"/>
                    <a:gd name="connsiteY17" fmla="*/ 22176 h 48497"/>
                    <a:gd name="connsiteX18" fmla="*/ 13869 w 35410"/>
                    <a:gd name="connsiteY18" fmla="*/ 26075 h 48497"/>
                    <a:gd name="connsiteX19" fmla="*/ 11822 w 35410"/>
                    <a:gd name="connsiteY19" fmla="*/ 30949 h 48497"/>
                    <a:gd name="connsiteX20" fmla="*/ 14161 w 35410"/>
                    <a:gd name="connsiteY20" fmla="*/ 33532 h 48497"/>
                    <a:gd name="connsiteX21" fmla="*/ 16208 w 35410"/>
                    <a:gd name="connsiteY21" fmla="*/ 33532 h 48497"/>
                    <a:gd name="connsiteX22" fmla="*/ 17719 w 35410"/>
                    <a:gd name="connsiteY22" fmla="*/ 34312 h 48497"/>
                    <a:gd name="connsiteX23" fmla="*/ 17719 w 35410"/>
                    <a:gd name="connsiteY23" fmla="*/ 37723 h 48497"/>
                    <a:gd name="connsiteX24" fmla="*/ 22836 w 35410"/>
                    <a:gd name="connsiteY24" fmla="*/ 41866 h 48497"/>
                    <a:gd name="connsiteX25" fmla="*/ 25906 w 35410"/>
                    <a:gd name="connsiteY25" fmla="*/ 44498 h 48497"/>
                    <a:gd name="connsiteX26" fmla="*/ 29513 w 35410"/>
                    <a:gd name="connsiteY26" fmla="*/ 47861 h 48497"/>
                    <a:gd name="connsiteX27" fmla="*/ 33607 w 35410"/>
                    <a:gd name="connsiteY27" fmla="*/ 46057 h 4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410" h="48497">
                      <a:moveTo>
                        <a:pt x="33607" y="46106"/>
                      </a:moveTo>
                      <a:lnTo>
                        <a:pt x="35410" y="40355"/>
                      </a:lnTo>
                      <a:cubicBezTo>
                        <a:pt x="32876" y="39819"/>
                        <a:pt x="33363" y="36992"/>
                        <a:pt x="33363" y="36992"/>
                      </a:cubicBezTo>
                      <a:cubicBezTo>
                        <a:pt x="33119" y="34653"/>
                        <a:pt x="29513" y="32119"/>
                        <a:pt x="28246" y="32801"/>
                      </a:cubicBezTo>
                      <a:cubicBezTo>
                        <a:pt x="26979" y="33483"/>
                        <a:pt x="27466" y="27342"/>
                        <a:pt x="27466" y="27342"/>
                      </a:cubicBezTo>
                      <a:cubicBezTo>
                        <a:pt x="27466" y="27342"/>
                        <a:pt x="29757" y="25783"/>
                        <a:pt x="30780" y="26563"/>
                      </a:cubicBezTo>
                      <a:cubicBezTo>
                        <a:pt x="31804" y="27342"/>
                        <a:pt x="22105" y="13550"/>
                        <a:pt x="20058" y="14866"/>
                      </a:cubicBezTo>
                      <a:cubicBezTo>
                        <a:pt x="18011" y="16182"/>
                        <a:pt x="13381" y="13550"/>
                        <a:pt x="13625" y="11211"/>
                      </a:cubicBezTo>
                      <a:cubicBezTo>
                        <a:pt x="13869" y="8871"/>
                        <a:pt x="4414" y="1073"/>
                        <a:pt x="4414" y="1073"/>
                      </a:cubicBezTo>
                      <a:cubicBezTo>
                        <a:pt x="4414" y="1073"/>
                        <a:pt x="1343" y="-974"/>
                        <a:pt x="807" y="586"/>
                      </a:cubicBezTo>
                      <a:cubicBezTo>
                        <a:pt x="271" y="2146"/>
                        <a:pt x="-704" y="3169"/>
                        <a:pt x="807" y="3949"/>
                      </a:cubicBezTo>
                      <a:cubicBezTo>
                        <a:pt x="2318" y="4729"/>
                        <a:pt x="2074" y="2633"/>
                        <a:pt x="3877" y="4485"/>
                      </a:cubicBezTo>
                      <a:cubicBezTo>
                        <a:pt x="5681" y="6337"/>
                        <a:pt x="8995" y="8628"/>
                        <a:pt x="7728" y="10187"/>
                      </a:cubicBezTo>
                      <a:cubicBezTo>
                        <a:pt x="6982" y="11116"/>
                        <a:pt x="6007" y="11837"/>
                        <a:pt x="4901" y="12283"/>
                      </a:cubicBezTo>
                      <a:lnTo>
                        <a:pt x="6704" y="14378"/>
                      </a:lnTo>
                      <a:lnTo>
                        <a:pt x="9531" y="14378"/>
                      </a:lnTo>
                      <a:lnTo>
                        <a:pt x="10018" y="18765"/>
                      </a:lnTo>
                      <a:cubicBezTo>
                        <a:pt x="10018" y="18765"/>
                        <a:pt x="13137" y="20324"/>
                        <a:pt x="13869" y="22176"/>
                      </a:cubicBezTo>
                      <a:cubicBezTo>
                        <a:pt x="14600" y="24028"/>
                        <a:pt x="14648" y="25003"/>
                        <a:pt x="13869" y="26075"/>
                      </a:cubicBezTo>
                      <a:cubicBezTo>
                        <a:pt x="13089" y="27147"/>
                        <a:pt x="11578" y="28902"/>
                        <a:pt x="11822" y="30949"/>
                      </a:cubicBezTo>
                      <a:cubicBezTo>
                        <a:pt x="12143" y="32134"/>
                        <a:pt x="13016" y="33093"/>
                        <a:pt x="14161" y="33532"/>
                      </a:cubicBezTo>
                      <a:lnTo>
                        <a:pt x="16208" y="33532"/>
                      </a:lnTo>
                      <a:lnTo>
                        <a:pt x="17719" y="34312"/>
                      </a:lnTo>
                      <a:lnTo>
                        <a:pt x="17719" y="37723"/>
                      </a:lnTo>
                      <a:cubicBezTo>
                        <a:pt x="19766" y="37187"/>
                        <a:pt x="23129" y="40063"/>
                        <a:pt x="22836" y="41866"/>
                      </a:cubicBezTo>
                      <a:cubicBezTo>
                        <a:pt x="22544" y="43669"/>
                        <a:pt x="23372" y="42646"/>
                        <a:pt x="25906" y="44498"/>
                      </a:cubicBezTo>
                      <a:cubicBezTo>
                        <a:pt x="28441" y="46350"/>
                        <a:pt x="27710" y="46545"/>
                        <a:pt x="29513" y="47861"/>
                      </a:cubicBezTo>
                      <a:cubicBezTo>
                        <a:pt x="31316" y="49176"/>
                        <a:pt x="32876" y="48397"/>
                        <a:pt x="33607" y="46057"/>
                      </a:cubicBezTo>
                      <a:close/>
                    </a:path>
                  </a:pathLst>
                </a:custGeom>
                <a:solidFill>
                  <a:srgbClr val="FFFFFF"/>
                </a:solidFill>
                <a:ln w="4845" cap="flat">
                  <a:noFill/>
                  <a:prstDash val="solid"/>
                  <a:miter/>
                </a:ln>
              </p:spPr>
              <p:txBody>
                <a:bodyPr rtlCol="0" anchor="ctr"/>
                <a:lstStyle/>
                <a:p>
                  <a:endParaRPr lang="en-US"/>
                </a:p>
              </p:txBody>
            </p:sp>
            <p:sp>
              <p:nvSpPr>
                <p:cNvPr id="83" name="Freeform 1900">
                  <a:extLst>
                    <a:ext uri="{FF2B5EF4-FFF2-40B4-BE49-F238E27FC236}">
                      <a16:creationId xmlns:a16="http://schemas.microsoft.com/office/drawing/2014/main" id="{FCEF1F3B-355E-448C-AD86-BAA42FDC6AEF}"/>
                    </a:ext>
                  </a:extLst>
                </p:cNvPr>
                <p:cNvSpPr/>
                <p:nvPr/>
              </p:nvSpPr>
              <p:spPr>
                <a:xfrm>
                  <a:off x="1467495" y="5043539"/>
                  <a:ext cx="12830" cy="11603"/>
                </a:xfrm>
                <a:custGeom>
                  <a:avLst/>
                  <a:gdLst>
                    <a:gd name="connsiteX0" fmla="*/ 1280 w 12830"/>
                    <a:gd name="connsiteY0" fmla="*/ 4971 h 11603"/>
                    <a:gd name="connsiteX1" fmla="*/ 2060 w 12830"/>
                    <a:gd name="connsiteY1" fmla="*/ 536 h 11603"/>
                    <a:gd name="connsiteX2" fmla="*/ 4399 w 12830"/>
                    <a:gd name="connsiteY2" fmla="*/ 1316 h 11603"/>
                    <a:gd name="connsiteX3" fmla="*/ 6446 w 12830"/>
                    <a:gd name="connsiteY3" fmla="*/ 0 h 11603"/>
                    <a:gd name="connsiteX4" fmla="*/ 9224 w 12830"/>
                    <a:gd name="connsiteY4" fmla="*/ 0 h 11603"/>
                    <a:gd name="connsiteX5" fmla="*/ 12831 w 12830"/>
                    <a:gd name="connsiteY5" fmla="*/ 2875 h 11603"/>
                    <a:gd name="connsiteX6" fmla="*/ 12343 w 12830"/>
                    <a:gd name="connsiteY6" fmla="*/ 5215 h 11603"/>
                    <a:gd name="connsiteX7" fmla="*/ 9760 w 12830"/>
                    <a:gd name="connsiteY7" fmla="*/ 5459 h 11603"/>
                    <a:gd name="connsiteX8" fmla="*/ 6446 w 12830"/>
                    <a:gd name="connsiteY8" fmla="*/ 5995 h 11603"/>
                    <a:gd name="connsiteX9" fmla="*/ 4107 w 12830"/>
                    <a:gd name="connsiteY9" fmla="*/ 11453 h 11603"/>
                    <a:gd name="connsiteX10" fmla="*/ 13 w 12830"/>
                    <a:gd name="connsiteY10" fmla="*/ 10186 h 11603"/>
                    <a:gd name="connsiteX11" fmla="*/ 1280 w 12830"/>
                    <a:gd name="connsiteY11" fmla="*/ 4971 h 1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30" h="11603">
                      <a:moveTo>
                        <a:pt x="1280" y="4971"/>
                      </a:moveTo>
                      <a:cubicBezTo>
                        <a:pt x="1036" y="3899"/>
                        <a:pt x="549" y="97"/>
                        <a:pt x="2060" y="536"/>
                      </a:cubicBezTo>
                      <a:cubicBezTo>
                        <a:pt x="3571" y="975"/>
                        <a:pt x="2596" y="536"/>
                        <a:pt x="4399" y="1316"/>
                      </a:cubicBezTo>
                      <a:cubicBezTo>
                        <a:pt x="6202" y="2096"/>
                        <a:pt x="6446" y="0"/>
                        <a:pt x="6446" y="0"/>
                      </a:cubicBezTo>
                      <a:lnTo>
                        <a:pt x="9224" y="0"/>
                      </a:lnTo>
                      <a:lnTo>
                        <a:pt x="12831" y="2875"/>
                      </a:lnTo>
                      <a:lnTo>
                        <a:pt x="12343" y="5215"/>
                      </a:lnTo>
                      <a:lnTo>
                        <a:pt x="9760" y="5459"/>
                      </a:lnTo>
                      <a:cubicBezTo>
                        <a:pt x="8493" y="3412"/>
                        <a:pt x="5910" y="4191"/>
                        <a:pt x="6446" y="5995"/>
                      </a:cubicBezTo>
                      <a:cubicBezTo>
                        <a:pt x="6646" y="8094"/>
                        <a:pt x="5764" y="10151"/>
                        <a:pt x="4107" y="11453"/>
                      </a:cubicBezTo>
                      <a:cubicBezTo>
                        <a:pt x="3083" y="11746"/>
                        <a:pt x="-231" y="11746"/>
                        <a:pt x="13" y="10186"/>
                      </a:cubicBezTo>
                      <a:cubicBezTo>
                        <a:pt x="256" y="8626"/>
                        <a:pt x="1280" y="4971"/>
                        <a:pt x="1280" y="4971"/>
                      </a:cubicBezTo>
                      <a:close/>
                    </a:path>
                  </a:pathLst>
                </a:custGeom>
                <a:solidFill>
                  <a:srgbClr val="FFFFFF"/>
                </a:solidFill>
                <a:ln w="4845" cap="flat">
                  <a:noFill/>
                  <a:prstDash val="solid"/>
                  <a:miter/>
                </a:ln>
              </p:spPr>
              <p:txBody>
                <a:bodyPr rtlCol="0" anchor="ctr"/>
                <a:lstStyle/>
                <a:p>
                  <a:endParaRPr lang="en-US"/>
                </a:p>
              </p:txBody>
            </p:sp>
            <p:sp>
              <p:nvSpPr>
                <p:cNvPr id="84" name="Freeform 1901">
                  <a:extLst>
                    <a:ext uri="{FF2B5EF4-FFF2-40B4-BE49-F238E27FC236}">
                      <a16:creationId xmlns:a16="http://schemas.microsoft.com/office/drawing/2014/main" id="{D0D064D7-253F-43EE-8EA6-3A3CB06372D9}"/>
                    </a:ext>
                  </a:extLst>
                </p:cNvPr>
                <p:cNvSpPr/>
                <p:nvPr/>
              </p:nvSpPr>
              <p:spPr>
                <a:xfrm>
                  <a:off x="1448305" y="5024477"/>
                  <a:ext cx="18422" cy="17209"/>
                </a:xfrm>
                <a:custGeom>
                  <a:avLst/>
                  <a:gdLst>
                    <a:gd name="connsiteX0" fmla="*/ 18422 w 18422"/>
                    <a:gd name="connsiteY0" fmla="*/ 17015 h 17209"/>
                    <a:gd name="connsiteX1" fmla="*/ 18422 w 18422"/>
                    <a:gd name="connsiteY1" fmla="*/ 14919 h 17209"/>
                    <a:gd name="connsiteX2" fmla="*/ 16912 w 18422"/>
                    <a:gd name="connsiteY2" fmla="*/ 12823 h 17209"/>
                    <a:gd name="connsiteX3" fmla="*/ 13841 w 18422"/>
                    <a:gd name="connsiteY3" fmla="*/ 10240 h 17209"/>
                    <a:gd name="connsiteX4" fmla="*/ 9455 w 18422"/>
                    <a:gd name="connsiteY4" fmla="*/ 8144 h 17209"/>
                    <a:gd name="connsiteX5" fmla="*/ 6628 w 18422"/>
                    <a:gd name="connsiteY5" fmla="*/ 4489 h 17209"/>
                    <a:gd name="connsiteX6" fmla="*/ 7408 w 18422"/>
                    <a:gd name="connsiteY6" fmla="*/ 2686 h 17209"/>
                    <a:gd name="connsiteX7" fmla="*/ 3558 w 18422"/>
                    <a:gd name="connsiteY7" fmla="*/ 2930 h 17209"/>
                    <a:gd name="connsiteX8" fmla="*/ 3070 w 18422"/>
                    <a:gd name="connsiteY8" fmla="*/ 347 h 17209"/>
                    <a:gd name="connsiteX9" fmla="*/ 0 w 18422"/>
                    <a:gd name="connsiteY9" fmla="*/ 347 h 17209"/>
                    <a:gd name="connsiteX10" fmla="*/ 1511 w 18422"/>
                    <a:gd name="connsiteY10" fmla="*/ 2686 h 17209"/>
                    <a:gd name="connsiteX11" fmla="*/ 4094 w 18422"/>
                    <a:gd name="connsiteY11" fmla="*/ 7560 h 17209"/>
                    <a:gd name="connsiteX12" fmla="*/ 7164 w 18422"/>
                    <a:gd name="connsiteY12" fmla="*/ 9655 h 17209"/>
                    <a:gd name="connsiteX13" fmla="*/ 10235 w 18422"/>
                    <a:gd name="connsiteY13" fmla="*/ 10922 h 17209"/>
                    <a:gd name="connsiteX14" fmla="*/ 12282 w 18422"/>
                    <a:gd name="connsiteY14" fmla="*/ 11995 h 17209"/>
                    <a:gd name="connsiteX15" fmla="*/ 18422 w 18422"/>
                    <a:gd name="connsiteY15" fmla="*/ 17209 h 1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22" h="17209">
                      <a:moveTo>
                        <a:pt x="18422" y="17015"/>
                      </a:moveTo>
                      <a:lnTo>
                        <a:pt x="18422" y="14919"/>
                      </a:lnTo>
                      <a:cubicBezTo>
                        <a:pt x="18422" y="14919"/>
                        <a:pt x="18422" y="12823"/>
                        <a:pt x="16912" y="12823"/>
                      </a:cubicBezTo>
                      <a:cubicBezTo>
                        <a:pt x="15401" y="12823"/>
                        <a:pt x="13305" y="11264"/>
                        <a:pt x="13841" y="10240"/>
                      </a:cubicBezTo>
                      <a:cubicBezTo>
                        <a:pt x="14377" y="9217"/>
                        <a:pt x="9455" y="8144"/>
                        <a:pt x="9455" y="8144"/>
                      </a:cubicBezTo>
                      <a:cubicBezTo>
                        <a:pt x="9455" y="8144"/>
                        <a:pt x="5117" y="4002"/>
                        <a:pt x="6628" y="4489"/>
                      </a:cubicBezTo>
                      <a:cubicBezTo>
                        <a:pt x="8139" y="4977"/>
                        <a:pt x="7408" y="2686"/>
                        <a:pt x="7408" y="2686"/>
                      </a:cubicBezTo>
                      <a:cubicBezTo>
                        <a:pt x="6141" y="2941"/>
                        <a:pt x="4844" y="3023"/>
                        <a:pt x="3558" y="2930"/>
                      </a:cubicBezTo>
                      <a:cubicBezTo>
                        <a:pt x="2827" y="2686"/>
                        <a:pt x="3070" y="347"/>
                        <a:pt x="3070" y="347"/>
                      </a:cubicBezTo>
                      <a:cubicBezTo>
                        <a:pt x="3070" y="347"/>
                        <a:pt x="0" y="-433"/>
                        <a:pt x="0" y="347"/>
                      </a:cubicBezTo>
                      <a:cubicBezTo>
                        <a:pt x="0" y="1126"/>
                        <a:pt x="1023" y="1126"/>
                        <a:pt x="1511" y="2686"/>
                      </a:cubicBezTo>
                      <a:cubicBezTo>
                        <a:pt x="1998" y="4246"/>
                        <a:pt x="1803" y="6829"/>
                        <a:pt x="4094" y="7560"/>
                      </a:cubicBezTo>
                      <a:cubicBezTo>
                        <a:pt x="6384" y="8291"/>
                        <a:pt x="6921" y="8583"/>
                        <a:pt x="7164" y="9655"/>
                      </a:cubicBezTo>
                      <a:cubicBezTo>
                        <a:pt x="7408" y="10727"/>
                        <a:pt x="10235" y="10922"/>
                        <a:pt x="10235" y="10922"/>
                      </a:cubicBezTo>
                      <a:lnTo>
                        <a:pt x="12282" y="11995"/>
                      </a:lnTo>
                      <a:lnTo>
                        <a:pt x="18422" y="17209"/>
                      </a:lnTo>
                      <a:close/>
                    </a:path>
                  </a:pathLst>
                </a:custGeom>
                <a:solidFill>
                  <a:srgbClr val="FFFFFF"/>
                </a:solidFill>
                <a:ln w="4845" cap="flat">
                  <a:noFill/>
                  <a:prstDash val="solid"/>
                  <a:miter/>
                </a:ln>
              </p:spPr>
              <p:txBody>
                <a:bodyPr rtlCol="0" anchor="ctr"/>
                <a:lstStyle/>
                <a:p>
                  <a:endParaRPr lang="en-US"/>
                </a:p>
              </p:txBody>
            </p:sp>
            <p:sp>
              <p:nvSpPr>
                <p:cNvPr id="85" name="Freeform 1902">
                  <a:extLst>
                    <a:ext uri="{FF2B5EF4-FFF2-40B4-BE49-F238E27FC236}">
                      <a16:creationId xmlns:a16="http://schemas.microsoft.com/office/drawing/2014/main" id="{C6B6DC31-D936-4571-B0BF-12A5E6FD448B}"/>
                    </a:ext>
                  </a:extLst>
                </p:cNvPr>
                <p:cNvSpPr/>
                <p:nvPr/>
              </p:nvSpPr>
              <p:spPr>
                <a:xfrm>
                  <a:off x="1436267" y="5012347"/>
                  <a:ext cx="2777" cy="2583"/>
                </a:xfrm>
                <a:custGeom>
                  <a:avLst/>
                  <a:gdLst>
                    <a:gd name="connsiteX0" fmla="*/ 2778 w 2777"/>
                    <a:gd name="connsiteY0" fmla="*/ 2583 h 2583"/>
                    <a:gd name="connsiteX1" fmla="*/ 2047 w 2777"/>
                    <a:gd name="connsiteY1" fmla="*/ 536 h 2583"/>
                    <a:gd name="connsiteX2" fmla="*/ 0 w 2777"/>
                    <a:gd name="connsiteY2" fmla="*/ 0 h 2583"/>
                    <a:gd name="connsiteX3" fmla="*/ 0 w 2777"/>
                    <a:gd name="connsiteY3" fmla="*/ 2339 h 2583"/>
                    <a:gd name="connsiteX4" fmla="*/ 2778 w 2777"/>
                    <a:gd name="connsiteY4" fmla="*/ 2583 h 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 h="2583">
                      <a:moveTo>
                        <a:pt x="2778" y="2583"/>
                      </a:moveTo>
                      <a:lnTo>
                        <a:pt x="2047" y="536"/>
                      </a:lnTo>
                      <a:lnTo>
                        <a:pt x="0" y="0"/>
                      </a:lnTo>
                      <a:lnTo>
                        <a:pt x="0" y="2339"/>
                      </a:lnTo>
                      <a:lnTo>
                        <a:pt x="2778" y="2583"/>
                      </a:lnTo>
                      <a:close/>
                    </a:path>
                  </a:pathLst>
                </a:custGeom>
                <a:solidFill>
                  <a:srgbClr val="FFFFFF"/>
                </a:solidFill>
                <a:ln w="4845" cap="flat">
                  <a:noFill/>
                  <a:prstDash val="solid"/>
                  <a:miter/>
                </a:ln>
              </p:spPr>
              <p:txBody>
                <a:bodyPr rtlCol="0" anchor="ctr"/>
                <a:lstStyle/>
                <a:p>
                  <a:endParaRPr lang="en-US"/>
                </a:p>
              </p:txBody>
            </p:sp>
            <p:sp>
              <p:nvSpPr>
                <p:cNvPr id="86" name="Freeform 1903">
                  <a:extLst>
                    <a:ext uri="{FF2B5EF4-FFF2-40B4-BE49-F238E27FC236}">
                      <a16:creationId xmlns:a16="http://schemas.microsoft.com/office/drawing/2014/main" id="{DF084468-2B3B-4E9A-B334-E56B325B4810}"/>
                    </a:ext>
                  </a:extLst>
                </p:cNvPr>
                <p:cNvSpPr/>
                <p:nvPr/>
              </p:nvSpPr>
              <p:spPr>
                <a:xfrm>
                  <a:off x="1437645" y="5001570"/>
                  <a:ext cx="10660" cy="6914"/>
                </a:xfrm>
                <a:custGeom>
                  <a:avLst/>
                  <a:gdLst>
                    <a:gd name="connsiteX0" fmla="*/ 669 w 10660"/>
                    <a:gd name="connsiteY0" fmla="*/ 2443 h 6914"/>
                    <a:gd name="connsiteX1" fmla="*/ 4227 w 10660"/>
                    <a:gd name="connsiteY1" fmla="*/ 4003 h 6914"/>
                    <a:gd name="connsiteX2" fmla="*/ 7590 w 10660"/>
                    <a:gd name="connsiteY2" fmla="*/ 6342 h 6914"/>
                    <a:gd name="connsiteX3" fmla="*/ 10368 w 10660"/>
                    <a:gd name="connsiteY3" fmla="*/ 6878 h 6914"/>
                    <a:gd name="connsiteX4" fmla="*/ 10660 w 10660"/>
                    <a:gd name="connsiteY4" fmla="*/ 5075 h 6914"/>
                    <a:gd name="connsiteX5" fmla="*/ 8613 w 10660"/>
                    <a:gd name="connsiteY5" fmla="*/ 2443 h 6914"/>
                    <a:gd name="connsiteX6" fmla="*/ 6810 w 10660"/>
                    <a:gd name="connsiteY6" fmla="*/ 1176 h 6914"/>
                    <a:gd name="connsiteX7" fmla="*/ 3983 w 10660"/>
                    <a:gd name="connsiteY7" fmla="*/ 104 h 6914"/>
                    <a:gd name="connsiteX8" fmla="*/ 669 w 10660"/>
                    <a:gd name="connsiteY8" fmla="*/ 2443 h 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0" h="6914">
                      <a:moveTo>
                        <a:pt x="669" y="2443"/>
                      </a:moveTo>
                      <a:cubicBezTo>
                        <a:pt x="-2011" y="396"/>
                        <a:pt x="4227" y="4003"/>
                        <a:pt x="4227" y="4003"/>
                      </a:cubicBezTo>
                      <a:cubicBezTo>
                        <a:pt x="5752" y="3913"/>
                        <a:pt x="7141" y="4880"/>
                        <a:pt x="7590" y="6342"/>
                      </a:cubicBezTo>
                      <a:cubicBezTo>
                        <a:pt x="7590" y="7122"/>
                        <a:pt x="10368" y="6878"/>
                        <a:pt x="10368" y="6878"/>
                      </a:cubicBezTo>
                      <a:lnTo>
                        <a:pt x="10660" y="5075"/>
                      </a:lnTo>
                      <a:lnTo>
                        <a:pt x="8613" y="2443"/>
                      </a:lnTo>
                      <a:lnTo>
                        <a:pt x="6810" y="1176"/>
                      </a:lnTo>
                      <a:cubicBezTo>
                        <a:pt x="6810" y="1176"/>
                        <a:pt x="3983" y="883"/>
                        <a:pt x="3983" y="104"/>
                      </a:cubicBezTo>
                      <a:cubicBezTo>
                        <a:pt x="3983" y="-676"/>
                        <a:pt x="1693" y="3223"/>
                        <a:pt x="669" y="2443"/>
                      </a:cubicBezTo>
                      <a:close/>
                    </a:path>
                  </a:pathLst>
                </a:custGeom>
                <a:solidFill>
                  <a:srgbClr val="FFFFFF"/>
                </a:solidFill>
                <a:ln w="4845" cap="flat">
                  <a:noFill/>
                  <a:prstDash val="solid"/>
                  <a:miter/>
                </a:ln>
              </p:spPr>
              <p:txBody>
                <a:bodyPr rtlCol="0" anchor="ctr"/>
                <a:lstStyle/>
                <a:p>
                  <a:endParaRPr lang="en-US"/>
                </a:p>
              </p:txBody>
            </p:sp>
            <p:sp>
              <p:nvSpPr>
                <p:cNvPr id="87" name="Freeform 1904">
                  <a:extLst>
                    <a:ext uri="{FF2B5EF4-FFF2-40B4-BE49-F238E27FC236}">
                      <a16:creationId xmlns:a16="http://schemas.microsoft.com/office/drawing/2014/main" id="{98ECB54D-1E23-4989-AAB0-32066493D7EF}"/>
                    </a:ext>
                  </a:extLst>
                </p:cNvPr>
                <p:cNvSpPr/>
                <p:nvPr/>
              </p:nvSpPr>
              <p:spPr>
                <a:xfrm>
                  <a:off x="1482280" y="5001917"/>
                  <a:ext cx="103225" cy="107756"/>
                </a:xfrm>
                <a:custGeom>
                  <a:avLst/>
                  <a:gdLst>
                    <a:gd name="connsiteX0" fmla="*/ 3163 w 103225"/>
                    <a:gd name="connsiteY0" fmla="*/ 3655 h 107756"/>
                    <a:gd name="connsiteX1" fmla="*/ 872 w 103225"/>
                    <a:gd name="connsiteY1" fmla="*/ 9114 h 107756"/>
                    <a:gd name="connsiteX2" fmla="*/ 92 w 103225"/>
                    <a:gd name="connsiteY2" fmla="*/ 12525 h 107756"/>
                    <a:gd name="connsiteX3" fmla="*/ 4430 w 103225"/>
                    <a:gd name="connsiteY3" fmla="*/ 12769 h 107756"/>
                    <a:gd name="connsiteX4" fmla="*/ 5453 w 103225"/>
                    <a:gd name="connsiteY4" fmla="*/ 15644 h 107756"/>
                    <a:gd name="connsiteX5" fmla="*/ 10327 w 103225"/>
                    <a:gd name="connsiteY5" fmla="*/ 21883 h 107756"/>
                    <a:gd name="connsiteX6" fmla="*/ 11886 w 103225"/>
                    <a:gd name="connsiteY6" fmla="*/ 23150 h 107756"/>
                    <a:gd name="connsiteX7" fmla="*/ 11350 w 103225"/>
                    <a:gd name="connsiteY7" fmla="*/ 28365 h 107756"/>
                    <a:gd name="connsiteX8" fmla="*/ 15737 w 103225"/>
                    <a:gd name="connsiteY8" fmla="*/ 31776 h 107756"/>
                    <a:gd name="connsiteX9" fmla="*/ 14421 w 103225"/>
                    <a:gd name="connsiteY9" fmla="*/ 38794 h 107756"/>
                    <a:gd name="connsiteX10" fmla="*/ 16224 w 103225"/>
                    <a:gd name="connsiteY10" fmla="*/ 41134 h 107756"/>
                    <a:gd name="connsiteX11" fmla="*/ 17247 w 103225"/>
                    <a:gd name="connsiteY11" fmla="*/ 43181 h 107756"/>
                    <a:gd name="connsiteX12" fmla="*/ 18027 w 103225"/>
                    <a:gd name="connsiteY12" fmla="*/ 49711 h 107756"/>
                    <a:gd name="connsiteX13" fmla="*/ 21634 w 103225"/>
                    <a:gd name="connsiteY13" fmla="*/ 49711 h 107756"/>
                    <a:gd name="connsiteX14" fmla="*/ 29822 w 103225"/>
                    <a:gd name="connsiteY14" fmla="*/ 46592 h 107756"/>
                    <a:gd name="connsiteX15" fmla="*/ 37522 w 103225"/>
                    <a:gd name="connsiteY15" fmla="*/ 56340 h 107756"/>
                    <a:gd name="connsiteX16" fmla="*/ 34695 w 103225"/>
                    <a:gd name="connsiteY16" fmla="*/ 58143 h 107756"/>
                    <a:gd name="connsiteX17" fmla="*/ 35183 w 103225"/>
                    <a:gd name="connsiteY17" fmla="*/ 65697 h 107756"/>
                    <a:gd name="connsiteX18" fmla="*/ 42639 w 103225"/>
                    <a:gd name="connsiteY18" fmla="*/ 74275 h 107756"/>
                    <a:gd name="connsiteX19" fmla="*/ 45710 w 103225"/>
                    <a:gd name="connsiteY19" fmla="*/ 75054 h 107756"/>
                    <a:gd name="connsiteX20" fmla="*/ 50583 w 103225"/>
                    <a:gd name="connsiteY20" fmla="*/ 73495 h 107756"/>
                    <a:gd name="connsiteX21" fmla="*/ 51607 w 103225"/>
                    <a:gd name="connsiteY21" fmla="*/ 78369 h 107756"/>
                    <a:gd name="connsiteX22" fmla="*/ 52923 w 103225"/>
                    <a:gd name="connsiteY22" fmla="*/ 80708 h 107756"/>
                    <a:gd name="connsiteX23" fmla="*/ 54677 w 103225"/>
                    <a:gd name="connsiteY23" fmla="*/ 82511 h 107756"/>
                    <a:gd name="connsiteX24" fmla="*/ 57504 w 103225"/>
                    <a:gd name="connsiteY24" fmla="*/ 82267 h 107756"/>
                    <a:gd name="connsiteX25" fmla="*/ 58284 w 103225"/>
                    <a:gd name="connsiteY25" fmla="*/ 83827 h 107756"/>
                    <a:gd name="connsiteX26" fmla="*/ 61598 w 103225"/>
                    <a:gd name="connsiteY26" fmla="*/ 84314 h 107756"/>
                    <a:gd name="connsiteX27" fmla="*/ 64668 w 103225"/>
                    <a:gd name="connsiteY27" fmla="*/ 88213 h 107756"/>
                    <a:gd name="connsiteX28" fmla="*/ 69834 w 103225"/>
                    <a:gd name="connsiteY28" fmla="*/ 88993 h 107756"/>
                    <a:gd name="connsiteX29" fmla="*/ 72612 w 103225"/>
                    <a:gd name="connsiteY29" fmla="*/ 91332 h 107756"/>
                    <a:gd name="connsiteX30" fmla="*/ 74416 w 103225"/>
                    <a:gd name="connsiteY30" fmla="*/ 94744 h 107756"/>
                    <a:gd name="connsiteX31" fmla="*/ 77778 w 103225"/>
                    <a:gd name="connsiteY31" fmla="*/ 96547 h 107756"/>
                    <a:gd name="connsiteX32" fmla="*/ 79289 w 103225"/>
                    <a:gd name="connsiteY32" fmla="*/ 99959 h 107756"/>
                    <a:gd name="connsiteX33" fmla="*/ 81872 w 103225"/>
                    <a:gd name="connsiteY33" fmla="*/ 102006 h 107756"/>
                    <a:gd name="connsiteX34" fmla="*/ 81872 w 103225"/>
                    <a:gd name="connsiteY34" fmla="*/ 104345 h 107756"/>
                    <a:gd name="connsiteX35" fmla="*/ 84699 w 103225"/>
                    <a:gd name="connsiteY35" fmla="*/ 104638 h 107756"/>
                    <a:gd name="connsiteX36" fmla="*/ 85479 w 103225"/>
                    <a:gd name="connsiteY36" fmla="*/ 107757 h 107756"/>
                    <a:gd name="connsiteX37" fmla="*/ 90060 w 103225"/>
                    <a:gd name="connsiteY37" fmla="*/ 107464 h 107756"/>
                    <a:gd name="connsiteX38" fmla="*/ 92643 w 103225"/>
                    <a:gd name="connsiteY38" fmla="*/ 105661 h 107756"/>
                    <a:gd name="connsiteX39" fmla="*/ 98540 w 103225"/>
                    <a:gd name="connsiteY39" fmla="*/ 100446 h 107756"/>
                    <a:gd name="connsiteX40" fmla="*/ 101854 w 103225"/>
                    <a:gd name="connsiteY40" fmla="*/ 96304 h 107756"/>
                    <a:gd name="connsiteX41" fmla="*/ 102634 w 103225"/>
                    <a:gd name="connsiteY41" fmla="*/ 90553 h 107756"/>
                    <a:gd name="connsiteX42" fmla="*/ 99320 w 103225"/>
                    <a:gd name="connsiteY42" fmla="*/ 86654 h 107756"/>
                    <a:gd name="connsiteX43" fmla="*/ 95957 w 103225"/>
                    <a:gd name="connsiteY43" fmla="*/ 81780 h 107756"/>
                    <a:gd name="connsiteX44" fmla="*/ 92887 w 103225"/>
                    <a:gd name="connsiteY44" fmla="*/ 77637 h 107756"/>
                    <a:gd name="connsiteX45" fmla="*/ 91083 w 103225"/>
                    <a:gd name="connsiteY45" fmla="*/ 73690 h 107756"/>
                    <a:gd name="connsiteX46" fmla="*/ 87233 w 103225"/>
                    <a:gd name="connsiteY46" fmla="*/ 70083 h 107756"/>
                    <a:gd name="connsiteX47" fmla="*/ 86746 w 103225"/>
                    <a:gd name="connsiteY47" fmla="*/ 67744 h 107756"/>
                    <a:gd name="connsiteX48" fmla="*/ 83675 w 103225"/>
                    <a:gd name="connsiteY48" fmla="*/ 67452 h 107756"/>
                    <a:gd name="connsiteX49" fmla="*/ 78022 w 103225"/>
                    <a:gd name="connsiteY49" fmla="*/ 60336 h 107756"/>
                    <a:gd name="connsiteX50" fmla="*/ 78022 w 103225"/>
                    <a:gd name="connsiteY50" fmla="*/ 58240 h 107756"/>
                    <a:gd name="connsiteX51" fmla="*/ 76219 w 103225"/>
                    <a:gd name="connsiteY51" fmla="*/ 58240 h 107756"/>
                    <a:gd name="connsiteX52" fmla="*/ 76219 w 103225"/>
                    <a:gd name="connsiteY52" fmla="*/ 55365 h 107756"/>
                    <a:gd name="connsiteX53" fmla="*/ 74416 w 103225"/>
                    <a:gd name="connsiteY53" fmla="*/ 54341 h 107756"/>
                    <a:gd name="connsiteX54" fmla="*/ 71589 w 103225"/>
                    <a:gd name="connsiteY54" fmla="*/ 54049 h 107756"/>
                    <a:gd name="connsiteX55" fmla="*/ 65984 w 103225"/>
                    <a:gd name="connsiteY55" fmla="*/ 47811 h 107756"/>
                    <a:gd name="connsiteX56" fmla="*/ 65887 w 103225"/>
                    <a:gd name="connsiteY56" fmla="*/ 44740 h 107756"/>
                    <a:gd name="connsiteX57" fmla="*/ 63060 w 103225"/>
                    <a:gd name="connsiteY57" fmla="*/ 44740 h 107756"/>
                    <a:gd name="connsiteX58" fmla="*/ 63596 w 103225"/>
                    <a:gd name="connsiteY58" fmla="*/ 39282 h 107756"/>
                    <a:gd name="connsiteX59" fmla="*/ 64376 w 103225"/>
                    <a:gd name="connsiteY59" fmla="*/ 32556 h 107756"/>
                    <a:gd name="connsiteX60" fmla="*/ 58966 w 103225"/>
                    <a:gd name="connsiteY60" fmla="*/ 33580 h 107756"/>
                    <a:gd name="connsiteX61" fmla="*/ 59746 w 103225"/>
                    <a:gd name="connsiteY61" fmla="*/ 30948 h 107756"/>
                    <a:gd name="connsiteX62" fmla="*/ 59746 w 103225"/>
                    <a:gd name="connsiteY62" fmla="*/ 28901 h 107756"/>
                    <a:gd name="connsiteX63" fmla="*/ 58186 w 103225"/>
                    <a:gd name="connsiteY63" fmla="*/ 27341 h 107756"/>
                    <a:gd name="connsiteX64" fmla="*/ 53605 w 103225"/>
                    <a:gd name="connsiteY64" fmla="*/ 27341 h 107756"/>
                    <a:gd name="connsiteX65" fmla="*/ 52582 w 103225"/>
                    <a:gd name="connsiteY65" fmla="*/ 23150 h 107756"/>
                    <a:gd name="connsiteX66" fmla="*/ 52582 w 103225"/>
                    <a:gd name="connsiteY66" fmla="*/ 18715 h 107756"/>
                    <a:gd name="connsiteX67" fmla="*/ 50778 w 103225"/>
                    <a:gd name="connsiteY67" fmla="*/ 17935 h 107756"/>
                    <a:gd name="connsiteX68" fmla="*/ 50486 w 103225"/>
                    <a:gd name="connsiteY68" fmla="*/ 16376 h 107756"/>
                    <a:gd name="connsiteX69" fmla="*/ 47708 w 103225"/>
                    <a:gd name="connsiteY69" fmla="*/ 16668 h 107756"/>
                    <a:gd name="connsiteX70" fmla="*/ 47708 w 103225"/>
                    <a:gd name="connsiteY70" fmla="*/ 13549 h 107756"/>
                    <a:gd name="connsiteX71" fmla="*/ 46148 w 103225"/>
                    <a:gd name="connsiteY71" fmla="*/ 13013 h 107756"/>
                    <a:gd name="connsiteX72" fmla="*/ 44637 w 103225"/>
                    <a:gd name="connsiteY72" fmla="*/ 12233 h 107756"/>
                    <a:gd name="connsiteX73" fmla="*/ 44345 w 103225"/>
                    <a:gd name="connsiteY73" fmla="*/ 9114 h 107756"/>
                    <a:gd name="connsiteX74" fmla="*/ 38740 w 103225"/>
                    <a:gd name="connsiteY74" fmla="*/ 9114 h 107756"/>
                    <a:gd name="connsiteX75" fmla="*/ 36937 w 103225"/>
                    <a:gd name="connsiteY75" fmla="*/ 6482 h 107756"/>
                    <a:gd name="connsiteX76" fmla="*/ 34890 w 103225"/>
                    <a:gd name="connsiteY76" fmla="*/ 3363 h 107756"/>
                    <a:gd name="connsiteX77" fmla="*/ 28457 w 103225"/>
                    <a:gd name="connsiteY77" fmla="*/ 2827 h 107756"/>
                    <a:gd name="connsiteX78" fmla="*/ 26946 w 103225"/>
                    <a:gd name="connsiteY78" fmla="*/ 1267 h 107756"/>
                    <a:gd name="connsiteX79" fmla="*/ 24363 w 103225"/>
                    <a:gd name="connsiteY79" fmla="*/ 780 h 107756"/>
                    <a:gd name="connsiteX80" fmla="*/ 22560 w 103225"/>
                    <a:gd name="connsiteY80" fmla="*/ 0 h 107756"/>
                    <a:gd name="connsiteX81" fmla="*/ 21829 w 103225"/>
                    <a:gd name="connsiteY81" fmla="*/ 1267 h 107756"/>
                    <a:gd name="connsiteX82" fmla="*/ 16955 w 103225"/>
                    <a:gd name="connsiteY82" fmla="*/ 1560 h 107756"/>
                    <a:gd name="connsiteX83" fmla="*/ 16663 w 103225"/>
                    <a:gd name="connsiteY83" fmla="*/ 3119 h 107756"/>
                    <a:gd name="connsiteX84" fmla="*/ 3601 w 103225"/>
                    <a:gd name="connsiteY84" fmla="*/ 4143 h 10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3225" h="107756">
                      <a:moveTo>
                        <a:pt x="3163" y="3655"/>
                      </a:moveTo>
                      <a:cubicBezTo>
                        <a:pt x="2431" y="5946"/>
                        <a:pt x="2139" y="9114"/>
                        <a:pt x="872" y="9114"/>
                      </a:cubicBezTo>
                      <a:cubicBezTo>
                        <a:pt x="-395" y="9114"/>
                        <a:pt x="92" y="12525"/>
                        <a:pt x="92" y="12525"/>
                      </a:cubicBezTo>
                      <a:cubicBezTo>
                        <a:pt x="1540" y="12511"/>
                        <a:pt x="2992" y="12592"/>
                        <a:pt x="4430" y="12769"/>
                      </a:cubicBezTo>
                      <a:cubicBezTo>
                        <a:pt x="5453" y="12769"/>
                        <a:pt x="5453" y="15644"/>
                        <a:pt x="5453" y="15644"/>
                      </a:cubicBezTo>
                      <a:cubicBezTo>
                        <a:pt x="9303" y="15352"/>
                        <a:pt x="10863" y="20518"/>
                        <a:pt x="10327" y="21883"/>
                      </a:cubicBezTo>
                      <a:cubicBezTo>
                        <a:pt x="9791" y="23247"/>
                        <a:pt x="11886" y="23150"/>
                        <a:pt x="11886" y="23150"/>
                      </a:cubicBezTo>
                      <a:cubicBezTo>
                        <a:pt x="11925" y="24904"/>
                        <a:pt x="11745" y="26656"/>
                        <a:pt x="11350" y="28365"/>
                      </a:cubicBezTo>
                      <a:cubicBezTo>
                        <a:pt x="10863" y="29437"/>
                        <a:pt x="14713" y="30217"/>
                        <a:pt x="15737" y="31776"/>
                      </a:cubicBezTo>
                      <a:cubicBezTo>
                        <a:pt x="16312" y="34197"/>
                        <a:pt x="15834" y="36747"/>
                        <a:pt x="14421" y="38794"/>
                      </a:cubicBezTo>
                      <a:cubicBezTo>
                        <a:pt x="13690" y="39038"/>
                        <a:pt x="16468" y="39818"/>
                        <a:pt x="16224" y="41134"/>
                      </a:cubicBezTo>
                      <a:cubicBezTo>
                        <a:pt x="15980" y="42450"/>
                        <a:pt x="17004" y="41134"/>
                        <a:pt x="17247" y="43181"/>
                      </a:cubicBezTo>
                      <a:cubicBezTo>
                        <a:pt x="17491" y="45228"/>
                        <a:pt x="18027" y="49711"/>
                        <a:pt x="18027" y="49711"/>
                      </a:cubicBezTo>
                      <a:lnTo>
                        <a:pt x="21634" y="49711"/>
                      </a:lnTo>
                      <a:cubicBezTo>
                        <a:pt x="22121" y="46349"/>
                        <a:pt x="28749" y="46202"/>
                        <a:pt x="29822" y="46592"/>
                      </a:cubicBezTo>
                      <a:cubicBezTo>
                        <a:pt x="33628" y="48635"/>
                        <a:pt x="36416" y="52164"/>
                        <a:pt x="37522" y="56340"/>
                      </a:cubicBezTo>
                      <a:cubicBezTo>
                        <a:pt x="37522" y="57899"/>
                        <a:pt x="34695" y="58143"/>
                        <a:pt x="34695" y="58143"/>
                      </a:cubicBezTo>
                      <a:lnTo>
                        <a:pt x="35183" y="65697"/>
                      </a:lnTo>
                      <a:cubicBezTo>
                        <a:pt x="38906" y="67185"/>
                        <a:pt x="41684" y="70380"/>
                        <a:pt x="42639" y="74275"/>
                      </a:cubicBezTo>
                      <a:cubicBezTo>
                        <a:pt x="42103" y="75298"/>
                        <a:pt x="45710" y="75054"/>
                        <a:pt x="45710" y="75054"/>
                      </a:cubicBezTo>
                      <a:cubicBezTo>
                        <a:pt x="46246" y="70181"/>
                        <a:pt x="50583" y="71935"/>
                        <a:pt x="50583" y="73495"/>
                      </a:cubicBezTo>
                      <a:cubicBezTo>
                        <a:pt x="50583" y="75054"/>
                        <a:pt x="51607" y="78369"/>
                        <a:pt x="51607" y="78369"/>
                      </a:cubicBezTo>
                      <a:lnTo>
                        <a:pt x="52923" y="80708"/>
                      </a:lnTo>
                      <a:lnTo>
                        <a:pt x="54677" y="82511"/>
                      </a:lnTo>
                      <a:lnTo>
                        <a:pt x="57504" y="82267"/>
                      </a:lnTo>
                      <a:lnTo>
                        <a:pt x="58284" y="83827"/>
                      </a:lnTo>
                      <a:lnTo>
                        <a:pt x="61598" y="84314"/>
                      </a:lnTo>
                      <a:cubicBezTo>
                        <a:pt x="62733" y="85520"/>
                        <a:pt x="63762" y="86825"/>
                        <a:pt x="64668" y="88213"/>
                      </a:cubicBezTo>
                      <a:cubicBezTo>
                        <a:pt x="64961" y="88993"/>
                        <a:pt x="68811" y="88749"/>
                        <a:pt x="69834" y="88993"/>
                      </a:cubicBezTo>
                      <a:cubicBezTo>
                        <a:pt x="70858" y="89237"/>
                        <a:pt x="72369" y="90065"/>
                        <a:pt x="72612" y="91332"/>
                      </a:cubicBezTo>
                      <a:cubicBezTo>
                        <a:pt x="73041" y="92552"/>
                        <a:pt x="73650" y="93702"/>
                        <a:pt x="74416" y="94744"/>
                      </a:cubicBezTo>
                      <a:cubicBezTo>
                        <a:pt x="74416" y="94744"/>
                        <a:pt x="77486" y="95524"/>
                        <a:pt x="77778" y="96547"/>
                      </a:cubicBezTo>
                      <a:cubicBezTo>
                        <a:pt x="78188" y="97723"/>
                        <a:pt x="78695" y="98864"/>
                        <a:pt x="79289" y="99959"/>
                      </a:cubicBezTo>
                      <a:lnTo>
                        <a:pt x="81872" y="102006"/>
                      </a:lnTo>
                      <a:lnTo>
                        <a:pt x="81872" y="104345"/>
                      </a:lnTo>
                      <a:lnTo>
                        <a:pt x="84699" y="104638"/>
                      </a:lnTo>
                      <a:lnTo>
                        <a:pt x="85479" y="107757"/>
                      </a:lnTo>
                      <a:lnTo>
                        <a:pt x="90060" y="107464"/>
                      </a:lnTo>
                      <a:lnTo>
                        <a:pt x="92643" y="105661"/>
                      </a:lnTo>
                      <a:cubicBezTo>
                        <a:pt x="95090" y="104560"/>
                        <a:pt x="97146" y="102742"/>
                        <a:pt x="98540" y="100446"/>
                      </a:cubicBezTo>
                      <a:cubicBezTo>
                        <a:pt x="98540" y="99423"/>
                        <a:pt x="99320" y="95573"/>
                        <a:pt x="101854" y="96304"/>
                      </a:cubicBezTo>
                      <a:cubicBezTo>
                        <a:pt x="104389" y="97035"/>
                        <a:pt x="102634" y="90553"/>
                        <a:pt x="102634" y="90553"/>
                      </a:cubicBezTo>
                      <a:cubicBezTo>
                        <a:pt x="102634" y="90553"/>
                        <a:pt x="99028" y="87970"/>
                        <a:pt x="99320" y="86654"/>
                      </a:cubicBezTo>
                      <a:cubicBezTo>
                        <a:pt x="99612" y="85338"/>
                        <a:pt x="95713" y="82755"/>
                        <a:pt x="95957" y="81780"/>
                      </a:cubicBezTo>
                      <a:cubicBezTo>
                        <a:pt x="96201" y="80805"/>
                        <a:pt x="92643" y="78661"/>
                        <a:pt x="92887" y="77637"/>
                      </a:cubicBezTo>
                      <a:cubicBezTo>
                        <a:pt x="93130" y="76614"/>
                        <a:pt x="91083" y="73690"/>
                        <a:pt x="91083" y="73690"/>
                      </a:cubicBezTo>
                      <a:lnTo>
                        <a:pt x="87233" y="70083"/>
                      </a:lnTo>
                      <a:lnTo>
                        <a:pt x="86746" y="67744"/>
                      </a:lnTo>
                      <a:lnTo>
                        <a:pt x="83675" y="67452"/>
                      </a:lnTo>
                      <a:lnTo>
                        <a:pt x="78022" y="60336"/>
                      </a:lnTo>
                      <a:lnTo>
                        <a:pt x="78022" y="58240"/>
                      </a:lnTo>
                      <a:lnTo>
                        <a:pt x="76219" y="58240"/>
                      </a:lnTo>
                      <a:lnTo>
                        <a:pt x="76219" y="55365"/>
                      </a:lnTo>
                      <a:lnTo>
                        <a:pt x="74416" y="54341"/>
                      </a:lnTo>
                      <a:lnTo>
                        <a:pt x="71589" y="54049"/>
                      </a:lnTo>
                      <a:lnTo>
                        <a:pt x="65984" y="47811"/>
                      </a:lnTo>
                      <a:lnTo>
                        <a:pt x="65887" y="44740"/>
                      </a:lnTo>
                      <a:lnTo>
                        <a:pt x="63060" y="44740"/>
                      </a:lnTo>
                      <a:lnTo>
                        <a:pt x="63596" y="39282"/>
                      </a:lnTo>
                      <a:cubicBezTo>
                        <a:pt x="64654" y="37205"/>
                        <a:pt x="64926" y="34819"/>
                        <a:pt x="64376" y="32556"/>
                      </a:cubicBezTo>
                      <a:cubicBezTo>
                        <a:pt x="64376" y="32556"/>
                        <a:pt x="60769" y="34359"/>
                        <a:pt x="58966" y="33580"/>
                      </a:cubicBezTo>
                      <a:cubicBezTo>
                        <a:pt x="57163" y="32800"/>
                        <a:pt x="59746" y="30948"/>
                        <a:pt x="59746" y="30948"/>
                      </a:cubicBezTo>
                      <a:lnTo>
                        <a:pt x="59746" y="28901"/>
                      </a:lnTo>
                      <a:lnTo>
                        <a:pt x="58186" y="27341"/>
                      </a:lnTo>
                      <a:cubicBezTo>
                        <a:pt x="58186" y="27341"/>
                        <a:pt x="53849" y="27877"/>
                        <a:pt x="53605" y="27341"/>
                      </a:cubicBezTo>
                      <a:cubicBezTo>
                        <a:pt x="53361" y="26805"/>
                        <a:pt x="52582" y="23150"/>
                        <a:pt x="52582" y="23150"/>
                      </a:cubicBezTo>
                      <a:lnTo>
                        <a:pt x="52582" y="18715"/>
                      </a:lnTo>
                      <a:lnTo>
                        <a:pt x="50778" y="17935"/>
                      </a:lnTo>
                      <a:lnTo>
                        <a:pt x="50486" y="16376"/>
                      </a:lnTo>
                      <a:lnTo>
                        <a:pt x="47708" y="16668"/>
                      </a:lnTo>
                      <a:lnTo>
                        <a:pt x="47708" y="13549"/>
                      </a:lnTo>
                      <a:lnTo>
                        <a:pt x="46148" y="13013"/>
                      </a:lnTo>
                      <a:lnTo>
                        <a:pt x="44637" y="12233"/>
                      </a:lnTo>
                      <a:lnTo>
                        <a:pt x="44345" y="9114"/>
                      </a:lnTo>
                      <a:lnTo>
                        <a:pt x="38740" y="9114"/>
                      </a:lnTo>
                      <a:lnTo>
                        <a:pt x="36937" y="6482"/>
                      </a:lnTo>
                      <a:lnTo>
                        <a:pt x="34890" y="3363"/>
                      </a:lnTo>
                      <a:lnTo>
                        <a:pt x="28457" y="2827"/>
                      </a:lnTo>
                      <a:lnTo>
                        <a:pt x="26946" y="1267"/>
                      </a:lnTo>
                      <a:lnTo>
                        <a:pt x="24363" y="780"/>
                      </a:lnTo>
                      <a:lnTo>
                        <a:pt x="22560" y="0"/>
                      </a:lnTo>
                      <a:lnTo>
                        <a:pt x="21829" y="1267"/>
                      </a:lnTo>
                      <a:lnTo>
                        <a:pt x="16955" y="1560"/>
                      </a:lnTo>
                      <a:lnTo>
                        <a:pt x="16663" y="3119"/>
                      </a:lnTo>
                      <a:cubicBezTo>
                        <a:pt x="14128" y="4386"/>
                        <a:pt x="3845" y="3363"/>
                        <a:pt x="3601" y="4143"/>
                      </a:cubicBezTo>
                      <a:close/>
                    </a:path>
                  </a:pathLst>
                </a:custGeom>
                <a:solidFill>
                  <a:srgbClr val="FFFFFF"/>
                </a:solidFill>
                <a:ln w="4845" cap="flat">
                  <a:noFill/>
                  <a:prstDash val="solid"/>
                  <a:miter/>
                </a:ln>
              </p:spPr>
              <p:txBody>
                <a:bodyPr rtlCol="0" anchor="ctr"/>
                <a:lstStyle/>
                <a:p>
                  <a:endParaRPr lang="en-US"/>
                </a:p>
              </p:txBody>
            </p:sp>
            <p:sp>
              <p:nvSpPr>
                <p:cNvPr id="88" name="Freeform 1905">
                  <a:extLst>
                    <a:ext uri="{FF2B5EF4-FFF2-40B4-BE49-F238E27FC236}">
                      <a16:creationId xmlns:a16="http://schemas.microsoft.com/office/drawing/2014/main" id="{4DBE69A2-5856-494D-AD8F-E98BE44524B8}"/>
                    </a:ext>
                  </a:extLst>
                </p:cNvPr>
                <p:cNvSpPr/>
                <p:nvPr/>
              </p:nvSpPr>
              <p:spPr>
                <a:xfrm>
                  <a:off x="1512326" y="4995927"/>
                  <a:ext cx="11829" cy="11095"/>
                </a:xfrm>
                <a:custGeom>
                  <a:avLst/>
                  <a:gdLst>
                    <a:gd name="connsiteX0" fmla="*/ 20 w 11829"/>
                    <a:gd name="connsiteY0" fmla="*/ 2968 h 11095"/>
                    <a:gd name="connsiteX1" fmla="*/ 6453 w 11829"/>
                    <a:gd name="connsiteY1" fmla="*/ 580 h 11095"/>
                    <a:gd name="connsiteX2" fmla="*/ 11814 w 11829"/>
                    <a:gd name="connsiteY2" fmla="*/ 10328 h 11095"/>
                    <a:gd name="connsiteX3" fmla="*/ 7233 w 11829"/>
                    <a:gd name="connsiteY3" fmla="*/ 7452 h 11095"/>
                    <a:gd name="connsiteX4" fmla="*/ 3382 w 11829"/>
                    <a:gd name="connsiteY4" fmla="*/ 6185 h 11095"/>
                    <a:gd name="connsiteX5" fmla="*/ 20 w 11829"/>
                    <a:gd name="connsiteY5" fmla="*/ 3066 h 1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11095">
                      <a:moveTo>
                        <a:pt x="20" y="2968"/>
                      </a:moveTo>
                      <a:cubicBezTo>
                        <a:pt x="-370" y="873"/>
                        <a:pt x="5186" y="-979"/>
                        <a:pt x="6453" y="580"/>
                      </a:cubicBezTo>
                      <a:cubicBezTo>
                        <a:pt x="9952" y="2543"/>
                        <a:pt x="12028" y="6322"/>
                        <a:pt x="11814" y="10328"/>
                      </a:cubicBezTo>
                      <a:cubicBezTo>
                        <a:pt x="11814" y="13106"/>
                        <a:pt x="7233" y="7452"/>
                        <a:pt x="7233" y="7452"/>
                      </a:cubicBezTo>
                      <a:lnTo>
                        <a:pt x="3382" y="6185"/>
                      </a:lnTo>
                      <a:cubicBezTo>
                        <a:pt x="1759" y="5872"/>
                        <a:pt x="453" y="4661"/>
                        <a:pt x="20" y="3066"/>
                      </a:cubicBezTo>
                      <a:close/>
                    </a:path>
                  </a:pathLst>
                </a:custGeom>
                <a:solidFill>
                  <a:srgbClr val="FFFFFF"/>
                </a:solidFill>
                <a:ln w="4845" cap="flat">
                  <a:noFill/>
                  <a:prstDash val="solid"/>
                  <a:miter/>
                </a:ln>
              </p:spPr>
              <p:txBody>
                <a:bodyPr rtlCol="0" anchor="ctr"/>
                <a:lstStyle/>
                <a:p>
                  <a:endParaRPr lang="en-US"/>
                </a:p>
              </p:txBody>
            </p:sp>
            <p:sp>
              <p:nvSpPr>
                <p:cNvPr id="89" name="Freeform 1906">
                  <a:extLst>
                    <a:ext uri="{FF2B5EF4-FFF2-40B4-BE49-F238E27FC236}">
                      <a16:creationId xmlns:a16="http://schemas.microsoft.com/office/drawing/2014/main" id="{6522EDB0-9D79-4C30-8D23-1ADA9FECFA43}"/>
                    </a:ext>
                  </a:extLst>
                </p:cNvPr>
                <p:cNvSpPr/>
                <p:nvPr/>
              </p:nvSpPr>
              <p:spPr>
                <a:xfrm>
                  <a:off x="1435780" y="4999042"/>
                  <a:ext cx="2436" cy="2972"/>
                </a:xfrm>
                <a:custGeom>
                  <a:avLst/>
                  <a:gdLst>
                    <a:gd name="connsiteX0" fmla="*/ 1413 w 2436"/>
                    <a:gd name="connsiteY0" fmla="*/ 2973 h 2972"/>
                    <a:gd name="connsiteX1" fmla="*/ 0 w 2436"/>
                    <a:gd name="connsiteY1" fmla="*/ 2339 h 2972"/>
                    <a:gd name="connsiteX2" fmla="*/ 1023 w 2436"/>
                    <a:gd name="connsiteY2" fmla="*/ 0 h 2972"/>
                    <a:gd name="connsiteX3" fmla="*/ 2437 w 2436"/>
                    <a:gd name="connsiteY3" fmla="*/ 634 h 2972"/>
                    <a:gd name="connsiteX4" fmla="*/ 1413 w 2436"/>
                    <a:gd name="connsiteY4" fmla="*/ 2973 h 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 h="2972">
                      <a:moveTo>
                        <a:pt x="1413" y="2973"/>
                      </a:moveTo>
                      <a:lnTo>
                        <a:pt x="0" y="2339"/>
                      </a:lnTo>
                      <a:lnTo>
                        <a:pt x="1023" y="0"/>
                      </a:lnTo>
                      <a:lnTo>
                        <a:pt x="2437" y="634"/>
                      </a:lnTo>
                      <a:lnTo>
                        <a:pt x="1413" y="2973"/>
                      </a:lnTo>
                      <a:close/>
                    </a:path>
                  </a:pathLst>
                </a:custGeom>
                <a:solidFill>
                  <a:srgbClr val="FFFFFF"/>
                </a:solidFill>
                <a:ln w="4845" cap="flat">
                  <a:noFill/>
                  <a:prstDash val="solid"/>
                  <a:miter/>
                </a:ln>
              </p:spPr>
              <p:txBody>
                <a:bodyPr rtlCol="0" anchor="ctr"/>
                <a:lstStyle/>
                <a:p>
                  <a:endParaRPr lang="en-US"/>
                </a:p>
              </p:txBody>
            </p:sp>
            <p:sp>
              <p:nvSpPr>
                <p:cNvPr id="90" name="Freeform 1907">
                  <a:extLst>
                    <a:ext uri="{FF2B5EF4-FFF2-40B4-BE49-F238E27FC236}">
                      <a16:creationId xmlns:a16="http://schemas.microsoft.com/office/drawing/2014/main" id="{4E3856ED-A0A5-4FF3-B4AA-E72A544C5EFF}"/>
                    </a:ext>
                  </a:extLst>
                </p:cNvPr>
                <p:cNvSpPr/>
                <p:nvPr/>
              </p:nvSpPr>
              <p:spPr>
                <a:xfrm>
                  <a:off x="1402395" y="4964488"/>
                  <a:ext cx="22667" cy="14653"/>
                </a:xfrm>
                <a:custGeom>
                  <a:avLst/>
                  <a:gdLst>
                    <a:gd name="connsiteX0" fmla="*/ 21542 w 22667"/>
                    <a:gd name="connsiteY0" fmla="*/ 11989 h 14653"/>
                    <a:gd name="connsiteX1" fmla="*/ 18228 w 22667"/>
                    <a:gd name="connsiteY1" fmla="*/ 8578 h 14653"/>
                    <a:gd name="connsiteX2" fmla="*/ 18228 w 22667"/>
                    <a:gd name="connsiteY2" fmla="*/ 5702 h 14653"/>
                    <a:gd name="connsiteX3" fmla="*/ 17204 w 22667"/>
                    <a:gd name="connsiteY3" fmla="*/ 4679 h 14653"/>
                    <a:gd name="connsiteX4" fmla="*/ 16181 w 22667"/>
                    <a:gd name="connsiteY4" fmla="*/ 1023 h 14653"/>
                    <a:gd name="connsiteX5" fmla="*/ 12818 w 22667"/>
                    <a:gd name="connsiteY5" fmla="*/ 0 h 14653"/>
                    <a:gd name="connsiteX6" fmla="*/ 9504 w 22667"/>
                    <a:gd name="connsiteY6" fmla="*/ 1316 h 14653"/>
                    <a:gd name="connsiteX7" fmla="*/ 5897 w 22667"/>
                    <a:gd name="connsiteY7" fmla="*/ 3655 h 14653"/>
                    <a:gd name="connsiteX8" fmla="*/ 2047 w 22667"/>
                    <a:gd name="connsiteY8" fmla="*/ 4143 h 14653"/>
                    <a:gd name="connsiteX9" fmla="*/ 0 w 22667"/>
                    <a:gd name="connsiteY9" fmla="*/ 6482 h 14653"/>
                    <a:gd name="connsiteX10" fmla="*/ 8237 w 22667"/>
                    <a:gd name="connsiteY10" fmla="*/ 7262 h 14653"/>
                    <a:gd name="connsiteX11" fmla="*/ 9747 w 22667"/>
                    <a:gd name="connsiteY11" fmla="*/ 9894 h 14653"/>
                    <a:gd name="connsiteX12" fmla="*/ 15644 w 22667"/>
                    <a:gd name="connsiteY12" fmla="*/ 10381 h 14653"/>
                    <a:gd name="connsiteX13" fmla="*/ 19495 w 22667"/>
                    <a:gd name="connsiteY13" fmla="*/ 14329 h 14653"/>
                    <a:gd name="connsiteX14" fmla="*/ 21542 w 22667"/>
                    <a:gd name="connsiteY14" fmla="*/ 11989 h 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67" h="14653">
                      <a:moveTo>
                        <a:pt x="21542" y="11989"/>
                      </a:moveTo>
                      <a:lnTo>
                        <a:pt x="18228" y="8578"/>
                      </a:lnTo>
                      <a:lnTo>
                        <a:pt x="18228" y="5702"/>
                      </a:lnTo>
                      <a:lnTo>
                        <a:pt x="17204" y="4679"/>
                      </a:lnTo>
                      <a:lnTo>
                        <a:pt x="16181" y="1023"/>
                      </a:lnTo>
                      <a:lnTo>
                        <a:pt x="12818" y="0"/>
                      </a:lnTo>
                      <a:lnTo>
                        <a:pt x="9504" y="1316"/>
                      </a:lnTo>
                      <a:lnTo>
                        <a:pt x="5897" y="3655"/>
                      </a:lnTo>
                      <a:lnTo>
                        <a:pt x="2047" y="4143"/>
                      </a:lnTo>
                      <a:lnTo>
                        <a:pt x="0" y="6482"/>
                      </a:lnTo>
                      <a:lnTo>
                        <a:pt x="8237" y="7262"/>
                      </a:lnTo>
                      <a:lnTo>
                        <a:pt x="9747" y="9894"/>
                      </a:lnTo>
                      <a:lnTo>
                        <a:pt x="15644" y="10381"/>
                      </a:lnTo>
                      <a:lnTo>
                        <a:pt x="19495" y="14329"/>
                      </a:lnTo>
                      <a:cubicBezTo>
                        <a:pt x="22809" y="15352"/>
                        <a:pt x="23589" y="13792"/>
                        <a:pt x="21542" y="11989"/>
                      </a:cubicBezTo>
                      <a:close/>
                    </a:path>
                  </a:pathLst>
                </a:custGeom>
                <a:solidFill>
                  <a:srgbClr val="FFFFFF"/>
                </a:solidFill>
                <a:ln w="4845" cap="flat">
                  <a:noFill/>
                  <a:prstDash val="solid"/>
                  <a:miter/>
                </a:ln>
              </p:spPr>
              <p:txBody>
                <a:bodyPr rtlCol="0" anchor="ctr"/>
                <a:lstStyle/>
                <a:p>
                  <a:endParaRPr lang="en-US"/>
                </a:p>
              </p:txBody>
            </p:sp>
            <p:sp>
              <p:nvSpPr>
                <p:cNvPr id="91" name="Freeform 1908">
                  <a:extLst>
                    <a:ext uri="{FF2B5EF4-FFF2-40B4-BE49-F238E27FC236}">
                      <a16:creationId xmlns:a16="http://schemas.microsoft.com/office/drawing/2014/main" id="{8D0A15A5-BA16-4ECC-AB74-16D985DF9717}"/>
                    </a:ext>
                  </a:extLst>
                </p:cNvPr>
                <p:cNvSpPr/>
                <p:nvPr/>
              </p:nvSpPr>
              <p:spPr>
                <a:xfrm>
                  <a:off x="1421449" y="4958973"/>
                  <a:ext cx="28165" cy="9079"/>
                </a:xfrm>
                <a:custGeom>
                  <a:avLst/>
                  <a:gdLst>
                    <a:gd name="connsiteX0" fmla="*/ 2000 w 28165"/>
                    <a:gd name="connsiteY0" fmla="*/ 4735 h 9079"/>
                    <a:gd name="connsiteX1" fmla="*/ 1464 w 28165"/>
                    <a:gd name="connsiteY1" fmla="*/ 8634 h 9079"/>
                    <a:gd name="connsiteX2" fmla="*/ 8141 w 28165"/>
                    <a:gd name="connsiteY2" fmla="*/ 8634 h 9079"/>
                    <a:gd name="connsiteX3" fmla="*/ 8921 w 28165"/>
                    <a:gd name="connsiteY3" fmla="*/ 7074 h 9079"/>
                    <a:gd name="connsiteX4" fmla="*/ 21739 w 28165"/>
                    <a:gd name="connsiteY4" fmla="*/ 7318 h 9079"/>
                    <a:gd name="connsiteX5" fmla="*/ 23250 w 28165"/>
                    <a:gd name="connsiteY5" fmla="*/ 4735 h 9079"/>
                    <a:gd name="connsiteX6" fmla="*/ 27636 w 28165"/>
                    <a:gd name="connsiteY6" fmla="*/ 4199 h 9079"/>
                    <a:gd name="connsiteX7" fmla="*/ 26564 w 28165"/>
                    <a:gd name="connsiteY7" fmla="*/ 1079 h 9079"/>
                    <a:gd name="connsiteX8" fmla="*/ 22762 w 28165"/>
                    <a:gd name="connsiteY8" fmla="*/ 1079 h 9079"/>
                    <a:gd name="connsiteX9" fmla="*/ 17889 w 28165"/>
                    <a:gd name="connsiteY9" fmla="*/ 1079 h 9079"/>
                    <a:gd name="connsiteX10" fmla="*/ 13015 w 28165"/>
                    <a:gd name="connsiteY10" fmla="*/ 1079 h 9079"/>
                    <a:gd name="connsiteX11" fmla="*/ 11260 w 28165"/>
                    <a:gd name="connsiteY11" fmla="*/ 2395 h 9079"/>
                    <a:gd name="connsiteX12" fmla="*/ 5363 w 28165"/>
                    <a:gd name="connsiteY12" fmla="*/ 2931 h 9079"/>
                    <a:gd name="connsiteX13" fmla="*/ 1513 w 28165"/>
                    <a:gd name="connsiteY13" fmla="*/ 4491 h 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65" h="9079">
                      <a:moveTo>
                        <a:pt x="2000" y="4735"/>
                      </a:moveTo>
                      <a:cubicBezTo>
                        <a:pt x="1416" y="2444"/>
                        <a:pt x="-1850" y="7610"/>
                        <a:pt x="1464" y="8634"/>
                      </a:cubicBezTo>
                      <a:cubicBezTo>
                        <a:pt x="3653" y="9228"/>
                        <a:pt x="5953" y="9228"/>
                        <a:pt x="8141" y="8634"/>
                      </a:cubicBezTo>
                      <a:lnTo>
                        <a:pt x="8921" y="7074"/>
                      </a:lnTo>
                      <a:lnTo>
                        <a:pt x="21739" y="7318"/>
                      </a:lnTo>
                      <a:cubicBezTo>
                        <a:pt x="22416" y="6572"/>
                        <a:pt x="22933" y="5692"/>
                        <a:pt x="23250" y="4735"/>
                      </a:cubicBezTo>
                      <a:cubicBezTo>
                        <a:pt x="24643" y="4199"/>
                        <a:pt x="26154" y="4015"/>
                        <a:pt x="27636" y="4199"/>
                      </a:cubicBezTo>
                      <a:cubicBezTo>
                        <a:pt x="28903" y="4735"/>
                        <a:pt x="27636" y="543"/>
                        <a:pt x="26564" y="1079"/>
                      </a:cubicBezTo>
                      <a:cubicBezTo>
                        <a:pt x="25306" y="1322"/>
                        <a:pt x="24020" y="1322"/>
                        <a:pt x="22762" y="1079"/>
                      </a:cubicBezTo>
                      <a:lnTo>
                        <a:pt x="17889" y="1079"/>
                      </a:lnTo>
                      <a:cubicBezTo>
                        <a:pt x="17889" y="-724"/>
                        <a:pt x="13551" y="56"/>
                        <a:pt x="13015" y="1079"/>
                      </a:cubicBezTo>
                      <a:cubicBezTo>
                        <a:pt x="12479" y="2103"/>
                        <a:pt x="11260" y="2395"/>
                        <a:pt x="11260" y="2395"/>
                      </a:cubicBezTo>
                      <a:lnTo>
                        <a:pt x="5363" y="2931"/>
                      </a:lnTo>
                      <a:cubicBezTo>
                        <a:pt x="4827" y="4491"/>
                        <a:pt x="1757" y="5515"/>
                        <a:pt x="1513" y="4491"/>
                      </a:cubicBezTo>
                      <a:close/>
                    </a:path>
                  </a:pathLst>
                </a:custGeom>
                <a:solidFill>
                  <a:srgbClr val="FFFFFF"/>
                </a:solidFill>
                <a:ln w="4845" cap="flat">
                  <a:noFill/>
                  <a:prstDash val="solid"/>
                  <a:miter/>
                </a:ln>
              </p:spPr>
              <p:txBody>
                <a:bodyPr rtlCol="0" anchor="ctr"/>
                <a:lstStyle/>
                <a:p>
                  <a:endParaRPr lang="en-US"/>
                </a:p>
              </p:txBody>
            </p:sp>
            <p:sp>
              <p:nvSpPr>
                <p:cNvPr id="92" name="Freeform 1909">
                  <a:extLst>
                    <a:ext uri="{FF2B5EF4-FFF2-40B4-BE49-F238E27FC236}">
                      <a16:creationId xmlns:a16="http://schemas.microsoft.com/office/drawing/2014/main" id="{FEC5A20B-BE84-400C-9531-2F602EAF657B}"/>
                    </a:ext>
                  </a:extLst>
                </p:cNvPr>
                <p:cNvSpPr/>
                <p:nvPr/>
              </p:nvSpPr>
              <p:spPr>
                <a:xfrm>
                  <a:off x="1395984" y="4997256"/>
                  <a:ext cx="10365" cy="10943"/>
                </a:xfrm>
                <a:custGeom>
                  <a:avLst/>
                  <a:gdLst>
                    <a:gd name="connsiteX0" fmla="*/ 2074 w 10365"/>
                    <a:gd name="connsiteY0" fmla="*/ 10364 h 10943"/>
                    <a:gd name="connsiteX1" fmla="*/ 7728 w 10365"/>
                    <a:gd name="connsiteY1" fmla="*/ 9633 h 10943"/>
                    <a:gd name="connsiteX2" fmla="*/ 9775 w 10365"/>
                    <a:gd name="connsiteY2" fmla="*/ 8073 h 10943"/>
                    <a:gd name="connsiteX3" fmla="*/ 7971 w 10365"/>
                    <a:gd name="connsiteY3" fmla="*/ 4954 h 10943"/>
                    <a:gd name="connsiteX4" fmla="*/ 4657 w 10365"/>
                    <a:gd name="connsiteY4" fmla="*/ 3102 h 10943"/>
                    <a:gd name="connsiteX5" fmla="*/ 1538 w 10365"/>
                    <a:gd name="connsiteY5" fmla="*/ 1055 h 10943"/>
                    <a:gd name="connsiteX6" fmla="*/ 27 w 10365"/>
                    <a:gd name="connsiteY6" fmla="*/ 5490 h 10943"/>
                    <a:gd name="connsiteX7" fmla="*/ 2074 w 10365"/>
                    <a:gd name="connsiteY7" fmla="*/ 10364 h 1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5" h="10943">
                      <a:moveTo>
                        <a:pt x="2074" y="10364"/>
                      </a:moveTo>
                      <a:cubicBezTo>
                        <a:pt x="6022" y="11583"/>
                        <a:pt x="7435" y="10656"/>
                        <a:pt x="7728" y="9633"/>
                      </a:cubicBezTo>
                      <a:cubicBezTo>
                        <a:pt x="8020" y="8610"/>
                        <a:pt x="8215" y="8317"/>
                        <a:pt x="9775" y="8073"/>
                      </a:cubicBezTo>
                      <a:cubicBezTo>
                        <a:pt x="11334" y="7830"/>
                        <a:pt x="9482" y="4662"/>
                        <a:pt x="7971" y="4954"/>
                      </a:cubicBezTo>
                      <a:cubicBezTo>
                        <a:pt x="6553" y="5306"/>
                        <a:pt x="5101" y="4496"/>
                        <a:pt x="4657" y="3102"/>
                      </a:cubicBezTo>
                      <a:cubicBezTo>
                        <a:pt x="4365" y="1835"/>
                        <a:pt x="1831" y="-1771"/>
                        <a:pt x="1538" y="1055"/>
                      </a:cubicBezTo>
                      <a:cubicBezTo>
                        <a:pt x="1246" y="3882"/>
                        <a:pt x="-216" y="3638"/>
                        <a:pt x="27" y="5490"/>
                      </a:cubicBezTo>
                      <a:cubicBezTo>
                        <a:pt x="271" y="7342"/>
                        <a:pt x="1051" y="10023"/>
                        <a:pt x="2074" y="10364"/>
                      </a:cubicBezTo>
                      <a:close/>
                    </a:path>
                  </a:pathLst>
                </a:custGeom>
                <a:solidFill>
                  <a:srgbClr val="FFFFFF"/>
                </a:solidFill>
                <a:ln w="4845" cap="flat">
                  <a:noFill/>
                  <a:prstDash val="solid"/>
                  <a:miter/>
                </a:ln>
              </p:spPr>
              <p:txBody>
                <a:bodyPr rtlCol="0" anchor="ctr"/>
                <a:lstStyle/>
                <a:p>
                  <a:endParaRPr lang="en-US"/>
                </a:p>
              </p:txBody>
            </p:sp>
            <p:sp>
              <p:nvSpPr>
                <p:cNvPr id="93" name="Freeform 1910">
                  <a:extLst>
                    <a:ext uri="{FF2B5EF4-FFF2-40B4-BE49-F238E27FC236}">
                      <a16:creationId xmlns:a16="http://schemas.microsoft.com/office/drawing/2014/main" id="{727BDBDD-C5EF-4393-A32D-AD56EAC3F4C0}"/>
                    </a:ext>
                  </a:extLst>
                </p:cNvPr>
                <p:cNvSpPr/>
                <p:nvPr/>
              </p:nvSpPr>
              <p:spPr>
                <a:xfrm>
                  <a:off x="1368572" y="5009747"/>
                  <a:ext cx="9942" cy="5416"/>
                </a:xfrm>
                <a:custGeom>
                  <a:avLst/>
                  <a:gdLst>
                    <a:gd name="connsiteX0" fmla="*/ 0 w 9942"/>
                    <a:gd name="connsiteY0" fmla="*/ 796 h 5416"/>
                    <a:gd name="connsiteX1" fmla="*/ 5897 w 9942"/>
                    <a:gd name="connsiteY1" fmla="*/ 504 h 5416"/>
                    <a:gd name="connsiteX2" fmla="*/ 8480 w 9942"/>
                    <a:gd name="connsiteY2" fmla="*/ 2600 h 5416"/>
                    <a:gd name="connsiteX3" fmla="*/ 9504 w 9942"/>
                    <a:gd name="connsiteY3" fmla="*/ 4939 h 5416"/>
                    <a:gd name="connsiteX4" fmla="*/ 6433 w 9942"/>
                    <a:gd name="connsiteY4" fmla="*/ 4695 h 5416"/>
                    <a:gd name="connsiteX5" fmla="*/ 2339 w 9942"/>
                    <a:gd name="connsiteY5" fmla="*/ 3623 h 5416"/>
                    <a:gd name="connsiteX6" fmla="*/ 0 w 9942"/>
                    <a:gd name="connsiteY6" fmla="*/ 796 h 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 h="5416">
                      <a:moveTo>
                        <a:pt x="0" y="796"/>
                      </a:moveTo>
                      <a:cubicBezTo>
                        <a:pt x="0" y="-130"/>
                        <a:pt x="5166" y="-276"/>
                        <a:pt x="5897" y="504"/>
                      </a:cubicBezTo>
                      <a:cubicBezTo>
                        <a:pt x="6628" y="1284"/>
                        <a:pt x="6190" y="2600"/>
                        <a:pt x="8480" y="2600"/>
                      </a:cubicBezTo>
                      <a:cubicBezTo>
                        <a:pt x="10771" y="2600"/>
                        <a:pt x="9747" y="4159"/>
                        <a:pt x="9504" y="4939"/>
                      </a:cubicBezTo>
                      <a:cubicBezTo>
                        <a:pt x="9260" y="5719"/>
                        <a:pt x="6677" y="5475"/>
                        <a:pt x="6433" y="4695"/>
                      </a:cubicBezTo>
                      <a:cubicBezTo>
                        <a:pt x="6190" y="3916"/>
                        <a:pt x="2339" y="3623"/>
                        <a:pt x="2339" y="3623"/>
                      </a:cubicBezTo>
                      <a:cubicBezTo>
                        <a:pt x="2339" y="3623"/>
                        <a:pt x="292" y="2064"/>
                        <a:pt x="0" y="796"/>
                      </a:cubicBezTo>
                      <a:close/>
                    </a:path>
                  </a:pathLst>
                </a:custGeom>
                <a:solidFill>
                  <a:srgbClr val="FFFFFF"/>
                </a:solidFill>
                <a:ln w="4845" cap="flat">
                  <a:noFill/>
                  <a:prstDash val="solid"/>
                  <a:miter/>
                </a:ln>
              </p:spPr>
              <p:txBody>
                <a:bodyPr rtlCol="0" anchor="ctr"/>
                <a:lstStyle/>
                <a:p>
                  <a:endParaRPr lang="en-US"/>
                </a:p>
              </p:txBody>
            </p:sp>
            <p:sp>
              <p:nvSpPr>
                <p:cNvPr id="94" name="Freeform 1911">
                  <a:extLst>
                    <a:ext uri="{FF2B5EF4-FFF2-40B4-BE49-F238E27FC236}">
                      <a16:creationId xmlns:a16="http://schemas.microsoft.com/office/drawing/2014/main" id="{E7412AC1-74BE-438B-A0FB-7F47BAD78083}"/>
                    </a:ext>
                  </a:extLst>
                </p:cNvPr>
                <p:cNvSpPr/>
                <p:nvPr/>
              </p:nvSpPr>
              <p:spPr>
                <a:xfrm>
                  <a:off x="1451327" y="4954789"/>
                  <a:ext cx="5409" cy="3703"/>
                </a:xfrm>
                <a:custGeom>
                  <a:avLst/>
                  <a:gdLst>
                    <a:gd name="connsiteX0" fmla="*/ 4435 w 5409"/>
                    <a:gd name="connsiteY0" fmla="*/ 0 h 3703"/>
                    <a:gd name="connsiteX1" fmla="*/ 2388 w 5409"/>
                    <a:gd name="connsiteY1" fmla="*/ 1608 h 3703"/>
                    <a:gd name="connsiteX2" fmla="*/ 1121 w 5409"/>
                    <a:gd name="connsiteY2" fmla="*/ 292 h 3703"/>
                    <a:gd name="connsiteX3" fmla="*/ 0 w 5409"/>
                    <a:gd name="connsiteY3" fmla="*/ 1413 h 3703"/>
                    <a:gd name="connsiteX4" fmla="*/ 1803 w 5409"/>
                    <a:gd name="connsiteY4" fmla="*/ 3217 h 3703"/>
                    <a:gd name="connsiteX5" fmla="*/ 2291 w 5409"/>
                    <a:gd name="connsiteY5" fmla="*/ 3704 h 3703"/>
                    <a:gd name="connsiteX6" fmla="*/ 2827 w 5409"/>
                    <a:gd name="connsiteY6" fmla="*/ 3265 h 3703"/>
                    <a:gd name="connsiteX7" fmla="*/ 5410 w 5409"/>
                    <a:gd name="connsiteY7" fmla="*/ 1218 h 3703"/>
                    <a:gd name="connsiteX8" fmla="*/ 4435 w 5409"/>
                    <a:gd name="connsiteY8" fmla="*/ 0 h 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9" h="3703">
                      <a:moveTo>
                        <a:pt x="4435" y="0"/>
                      </a:moveTo>
                      <a:lnTo>
                        <a:pt x="2388" y="1608"/>
                      </a:lnTo>
                      <a:lnTo>
                        <a:pt x="1121" y="292"/>
                      </a:lnTo>
                      <a:lnTo>
                        <a:pt x="0" y="1413"/>
                      </a:lnTo>
                      <a:lnTo>
                        <a:pt x="1803" y="3217"/>
                      </a:lnTo>
                      <a:lnTo>
                        <a:pt x="2291" y="3704"/>
                      </a:lnTo>
                      <a:lnTo>
                        <a:pt x="2827" y="3265"/>
                      </a:lnTo>
                      <a:lnTo>
                        <a:pt x="5410" y="1218"/>
                      </a:lnTo>
                      <a:lnTo>
                        <a:pt x="4435" y="0"/>
                      </a:lnTo>
                      <a:close/>
                    </a:path>
                  </a:pathLst>
                </a:custGeom>
                <a:solidFill>
                  <a:srgbClr val="FFFFFF"/>
                </a:solidFill>
                <a:ln w="4845" cap="flat">
                  <a:noFill/>
                  <a:prstDash val="solid"/>
                  <a:miter/>
                </a:ln>
              </p:spPr>
              <p:txBody>
                <a:bodyPr rtlCol="0" anchor="ctr"/>
                <a:lstStyle/>
                <a:p>
                  <a:endParaRPr lang="en-US"/>
                </a:p>
              </p:txBody>
            </p:sp>
            <p:sp>
              <p:nvSpPr>
                <p:cNvPr id="95" name="Freeform 1912">
                  <a:extLst>
                    <a:ext uri="{FF2B5EF4-FFF2-40B4-BE49-F238E27FC236}">
                      <a16:creationId xmlns:a16="http://schemas.microsoft.com/office/drawing/2014/main" id="{0BDBD155-41D4-447F-9215-98376C7A4F10}"/>
                    </a:ext>
                  </a:extLst>
                </p:cNvPr>
                <p:cNvSpPr/>
                <p:nvPr/>
              </p:nvSpPr>
              <p:spPr>
                <a:xfrm>
                  <a:off x="1439191" y="4948502"/>
                  <a:ext cx="5653" cy="3362"/>
                </a:xfrm>
                <a:custGeom>
                  <a:avLst/>
                  <a:gdLst>
                    <a:gd name="connsiteX0" fmla="*/ 2437 w 5653"/>
                    <a:gd name="connsiteY0" fmla="*/ 1511 h 3362"/>
                    <a:gd name="connsiteX1" fmla="*/ 780 w 5653"/>
                    <a:gd name="connsiteY1" fmla="*/ 487 h 3362"/>
                    <a:gd name="connsiteX2" fmla="*/ 0 w 5653"/>
                    <a:gd name="connsiteY2" fmla="*/ 1803 h 3362"/>
                    <a:gd name="connsiteX3" fmla="*/ 2047 w 5653"/>
                    <a:gd name="connsiteY3" fmla="*/ 3119 h 3362"/>
                    <a:gd name="connsiteX4" fmla="*/ 2437 w 5653"/>
                    <a:gd name="connsiteY4" fmla="*/ 3363 h 3362"/>
                    <a:gd name="connsiteX5" fmla="*/ 2827 w 5653"/>
                    <a:gd name="connsiteY5" fmla="*/ 3119 h 3362"/>
                    <a:gd name="connsiteX6" fmla="*/ 5653 w 5653"/>
                    <a:gd name="connsiteY6" fmla="*/ 1267 h 3362"/>
                    <a:gd name="connsiteX7" fmla="*/ 4874 w 5653"/>
                    <a:gd name="connsiteY7" fmla="*/ 0 h 3362"/>
                    <a:gd name="connsiteX8" fmla="*/ 2437 w 5653"/>
                    <a:gd name="connsiteY8" fmla="*/ 1511 h 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3" h="3362">
                      <a:moveTo>
                        <a:pt x="2437" y="1511"/>
                      </a:moveTo>
                      <a:lnTo>
                        <a:pt x="780" y="487"/>
                      </a:lnTo>
                      <a:lnTo>
                        <a:pt x="0" y="1803"/>
                      </a:lnTo>
                      <a:lnTo>
                        <a:pt x="2047" y="3119"/>
                      </a:lnTo>
                      <a:lnTo>
                        <a:pt x="2437" y="3363"/>
                      </a:lnTo>
                      <a:lnTo>
                        <a:pt x="2827" y="3119"/>
                      </a:lnTo>
                      <a:lnTo>
                        <a:pt x="5653" y="1267"/>
                      </a:lnTo>
                      <a:lnTo>
                        <a:pt x="4874" y="0"/>
                      </a:lnTo>
                      <a:lnTo>
                        <a:pt x="2437" y="1511"/>
                      </a:lnTo>
                      <a:close/>
                    </a:path>
                  </a:pathLst>
                </a:custGeom>
                <a:solidFill>
                  <a:srgbClr val="FFFFFF"/>
                </a:solidFill>
                <a:ln w="4845" cap="flat">
                  <a:noFill/>
                  <a:prstDash val="solid"/>
                  <a:miter/>
                </a:ln>
              </p:spPr>
              <p:txBody>
                <a:bodyPr rtlCol="0" anchor="ctr"/>
                <a:lstStyle/>
                <a:p>
                  <a:endParaRPr lang="en-US"/>
                </a:p>
              </p:txBody>
            </p:sp>
            <p:sp>
              <p:nvSpPr>
                <p:cNvPr id="96" name="Freeform 1913">
                  <a:extLst>
                    <a:ext uri="{FF2B5EF4-FFF2-40B4-BE49-F238E27FC236}">
                      <a16:creationId xmlns:a16="http://schemas.microsoft.com/office/drawing/2014/main" id="{F05AD9E3-E888-473D-A7C0-A11E52862618}"/>
                    </a:ext>
                  </a:extLst>
                </p:cNvPr>
                <p:cNvSpPr/>
                <p:nvPr/>
              </p:nvSpPr>
              <p:spPr>
                <a:xfrm>
                  <a:off x="1430273" y="5003233"/>
                  <a:ext cx="5068" cy="4337"/>
                </a:xfrm>
                <a:custGeom>
                  <a:avLst/>
                  <a:gdLst>
                    <a:gd name="connsiteX0" fmla="*/ 3070 w 5068"/>
                    <a:gd name="connsiteY0" fmla="*/ 292 h 4337"/>
                    <a:gd name="connsiteX1" fmla="*/ 2729 w 5068"/>
                    <a:gd name="connsiteY1" fmla="*/ 292 h 4337"/>
                    <a:gd name="connsiteX2" fmla="*/ 146 w 5068"/>
                    <a:gd name="connsiteY2" fmla="*/ 0 h 4337"/>
                    <a:gd name="connsiteX3" fmla="*/ 0 w 5068"/>
                    <a:gd name="connsiteY3" fmla="*/ 1560 h 4337"/>
                    <a:gd name="connsiteX4" fmla="*/ 2193 w 5068"/>
                    <a:gd name="connsiteY4" fmla="*/ 1803 h 4337"/>
                    <a:gd name="connsiteX5" fmla="*/ 3801 w 5068"/>
                    <a:gd name="connsiteY5" fmla="*/ 4338 h 4337"/>
                    <a:gd name="connsiteX6" fmla="*/ 5069 w 5068"/>
                    <a:gd name="connsiteY6" fmla="*/ 3460 h 4337"/>
                    <a:gd name="connsiteX7" fmla="*/ 3314 w 5068"/>
                    <a:gd name="connsiteY7" fmla="*/ 634 h 4337"/>
                    <a:gd name="connsiteX8" fmla="*/ 3070 w 5068"/>
                    <a:gd name="connsiteY8" fmla="*/ 292 h 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8" h="4337">
                      <a:moveTo>
                        <a:pt x="3070" y="292"/>
                      </a:moveTo>
                      <a:lnTo>
                        <a:pt x="2729" y="292"/>
                      </a:lnTo>
                      <a:lnTo>
                        <a:pt x="146" y="0"/>
                      </a:lnTo>
                      <a:lnTo>
                        <a:pt x="0" y="1560"/>
                      </a:lnTo>
                      <a:lnTo>
                        <a:pt x="2193" y="1803"/>
                      </a:lnTo>
                      <a:lnTo>
                        <a:pt x="3801" y="4338"/>
                      </a:lnTo>
                      <a:lnTo>
                        <a:pt x="5069" y="3460"/>
                      </a:lnTo>
                      <a:lnTo>
                        <a:pt x="3314" y="634"/>
                      </a:lnTo>
                      <a:lnTo>
                        <a:pt x="3070" y="292"/>
                      </a:lnTo>
                      <a:close/>
                    </a:path>
                  </a:pathLst>
                </a:custGeom>
                <a:solidFill>
                  <a:srgbClr val="FFFFFF"/>
                </a:solidFill>
                <a:ln w="4845" cap="flat">
                  <a:noFill/>
                  <a:prstDash val="solid"/>
                  <a:miter/>
                </a:ln>
              </p:spPr>
              <p:txBody>
                <a:bodyPr rtlCol="0" anchor="ctr"/>
                <a:lstStyle/>
                <a:p>
                  <a:endParaRPr lang="en-US"/>
                </a:p>
              </p:txBody>
            </p:sp>
            <p:sp>
              <p:nvSpPr>
                <p:cNvPr id="97" name="Freeform 1914">
                  <a:extLst>
                    <a:ext uri="{FF2B5EF4-FFF2-40B4-BE49-F238E27FC236}">
                      <a16:creationId xmlns:a16="http://schemas.microsoft.com/office/drawing/2014/main" id="{A8CAB275-7A8E-4A76-BF0C-CD70DF1F8A19}"/>
                    </a:ext>
                  </a:extLst>
                </p:cNvPr>
                <p:cNvSpPr/>
                <p:nvPr/>
              </p:nvSpPr>
              <p:spPr>
                <a:xfrm>
                  <a:off x="1348576" y="5076046"/>
                  <a:ext cx="4576" cy="2875"/>
                </a:xfrm>
                <a:custGeom>
                  <a:avLst/>
                  <a:gdLst>
                    <a:gd name="connsiteX0" fmla="*/ 14 w 4576"/>
                    <a:gd name="connsiteY0" fmla="*/ 0 h 2875"/>
                    <a:gd name="connsiteX1" fmla="*/ 306 w 4576"/>
                    <a:gd name="connsiteY1" fmla="*/ 2875 h 2875"/>
                    <a:gd name="connsiteX2" fmla="*/ 4108 w 4576"/>
                    <a:gd name="connsiteY2" fmla="*/ 2875 h 2875"/>
                    <a:gd name="connsiteX3" fmla="*/ 2840 w 4576"/>
                    <a:gd name="connsiteY3" fmla="*/ 1072 h 2875"/>
                    <a:gd name="connsiteX4" fmla="*/ 14 w 4576"/>
                    <a:gd name="connsiteY4" fmla="*/ 0 h 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 h="2875">
                      <a:moveTo>
                        <a:pt x="14" y="0"/>
                      </a:moveTo>
                      <a:lnTo>
                        <a:pt x="306" y="2875"/>
                      </a:lnTo>
                      <a:lnTo>
                        <a:pt x="4108" y="2875"/>
                      </a:lnTo>
                      <a:cubicBezTo>
                        <a:pt x="5667" y="2875"/>
                        <a:pt x="2840" y="1072"/>
                        <a:pt x="2840" y="1072"/>
                      </a:cubicBezTo>
                      <a:cubicBezTo>
                        <a:pt x="2840" y="1072"/>
                        <a:pt x="-230" y="1316"/>
                        <a:pt x="14" y="0"/>
                      </a:cubicBezTo>
                      <a:close/>
                    </a:path>
                  </a:pathLst>
                </a:custGeom>
                <a:solidFill>
                  <a:srgbClr val="FFFFFF"/>
                </a:solidFill>
                <a:ln w="4845" cap="flat">
                  <a:noFill/>
                  <a:prstDash val="solid"/>
                  <a:miter/>
                </a:ln>
              </p:spPr>
              <p:txBody>
                <a:bodyPr rtlCol="0" anchor="ctr"/>
                <a:lstStyle/>
                <a:p>
                  <a:endParaRPr lang="en-US"/>
                </a:p>
              </p:txBody>
            </p:sp>
            <p:sp>
              <p:nvSpPr>
                <p:cNvPr id="98" name="Freeform 1915">
                  <a:extLst>
                    <a:ext uri="{FF2B5EF4-FFF2-40B4-BE49-F238E27FC236}">
                      <a16:creationId xmlns:a16="http://schemas.microsoft.com/office/drawing/2014/main" id="{0ACF7CCA-B990-4A4F-85C4-1EC119AE8872}"/>
                    </a:ext>
                  </a:extLst>
                </p:cNvPr>
                <p:cNvSpPr/>
                <p:nvPr/>
              </p:nvSpPr>
              <p:spPr>
                <a:xfrm>
                  <a:off x="1353464" y="5074925"/>
                  <a:ext cx="2534" cy="2534"/>
                </a:xfrm>
                <a:custGeom>
                  <a:avLst/>
                  <a:gdLst>
                    <a:gd name="connsiteX0" fmla="*/ 0 w 2534"/>
                    <a:gd name="connsiteY0" fmla="*/ 1218 h 2534"/>
                    <a:gd name="connsiteX1" fmla="*/ 1023 w 2534"/>
                    <a:gd name="connsiteY1" fmla="*/ 0 h 2534"/>
                    <a:gd name="connsiteX2" fmla="*/ 2534 w 2534"/>
                    <a:gd name="connsiteY2" fmla="*/ 1316 h 2534"/>
                    <a:gd name="connsiteX3" fmla="*/ 1560 w 2534"/>
                    <a:gd name="connsiteY3" fmla="*/ 2534 h 2534"/>
                    <a:gd name="connsiteX4" fmla="*/ 0 w 2534"/>
                    <a:gd name="connsiteY4" fmla="*/ 1218 h 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 h="2534">
                      <a:moveTo>
                        <a:pt x="0" y="1218"/>
                      </a:moveTo>
                      <a:lnTo>
                        <a:pt x="1023" y="0"/>
                      </a:lnTo>
                      <a:lnTo>
                        <a:pt x="2534" y="1316"/>
                      </a:lnTo>
                      <a:lnTo>
                        <a:pt x="1560" y="2534"/>
                      </a:lnTo>
                      <a:lnTo>
                        <a:pt x="0" y="1218"/>
                      </a:lnTo>
                      <a:close/>
                    </a:path>
                  </a:pathLst>
                </a:custGeom>
                <a:solidFill>
                  <a:srgbClr val="FFFFFF"/>
                </a:solidFill>
                <a:ln w="4845" cap="flat">
                  <a:noFill/>
                  <a:prstDash val="solid"/>
                  <a:miter/>
                </a:ln>
              </p:spPr>
              <p:txBody>
                <a:bodyPr rtlCol="0" anchor="ctr"/>
                <a:lstStyle/>
                <a:p>
                  <a:endParaRPr lang="en-US"/>
                </a:p>
              </p:txBody>
            </p:sp>
            <p:sp>
              <p:nvSpPr>
                <p:cNvPr id="99" name="Freeform 1916">
                  <a:extLst>
                    <a:ext uri="{FF2B5EF4-FFF2-40B4-BE49-F238E27FC236}">
                      <a16:creationId xmlns:a16="http://schemas.microsoft.com/office/drawing/2014/main" id="{F1471A59-2E72-4360-A10D-172046D44943}"/>
                    </a:ext>
                  </a:extLst>
                </p:cNvPr>
                <p:cNvSpPr/>
                <p:nvPr/>
              </p:nvSpPr>
              <p:spPr>
                <a:xfrm>
                  <a:off x="1306774" y="5026383"/>
                  <a:ext cx="2631" cy="2680"/>
                </a:xfrm>
                <a:custGeom>
                  <a:avLst/>
                  <a:gdLst>
                    <a:gd name="connsiteX0" fmla="*/ 0 w 2631"/>
                    <a:gd name="connsiteY0" fmla="*/ 1121 h 2680"/>
                    <a:gd name="connsiteX1" fmla="*/ 1121 w 2631"/>
                    <a:gd name="connsiteY1" fmla="*/ 0 h 2680"/>
                    <a:gd name="connsiteX2" fmla="*/ 2632 w 2631"/>
                    <a:gd name="connsiteY2" fmla="*/ 1560 h 2680"/>
                    <a:gd name="connsiteX3" fmla="*/ 1560 w 2631"/>
                    <a:gd name="connsiteY3" fmla="*/ 2681 h 2680"/>
                    <a:gd name="connsiteX4" fmla="*/ 0 w 2631"/>
                    <a:gd name="connsiteY4" fmla="*/ 1121 h 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 h="2680">
                      <a:moveTo>
                        <a:pt x="0" y="1121"/>
                      </a:moveTo>
                      <a:lnTo>
                        <a:pt x="1121" y="0"/>
                      </a:lnTo>
                      <a:lnTo>
                        <a:pt x="2632" y="1560"/>
                      </a:lnTo>
                      <a:lnTo>
                        <a:pt x="1560" y="2681"/>
                      </a:lnTo>
                      <a:lnTo>
                        <a:pt x="0" y="1121"/>
                      </a:lnTo>
                      <a:close/>
                    </a:path>
                  </a:pathLst>
                </a:custGeom>
                <a:solidFill>
                  <a:srgbClr val="FFFFFF"/>
                </a:solidFill>
                <a:ln w="4845" cap="flat">
                  <a:noFill/>
                  <a:prstDash val="solid"/>
                  <a:miter/>
                </a:ln>
              </p:spPr>
              <p:txBody>
                <a:bodyPr rtlCol="0" anchor="ctr"/>
                <a:lstStyle/>
                <a:p>
                  <a:endParaRPr lang="en-US"/>
                </a:p>
              </p:txBody>
            </p:sp>
            <p:sp>
              <p:nvSpPr>
                <p:cNvPr id="100" name="Freeform 1917">
                  <a:extLst>
                    <a:ext uri="{FF2B5EF4-FFF2-40B4-BE49-F238E27FC236}">
                      <a16:creationId xmlns:a16="http://schemas.microsoft.com/office/drawing/2014/main" id="{224D4B7A-20AF-4013-83CE-835EECFA3442}"/>
                    </a:ext>
                  </a:extLst>
                </p:cNvPr>
                <p:cNvSpPr/>
                <p:nvPr/>
              </p:nvSpPr>
              <p:spPr>
                <a:xfrm>
                  <a:off x="1377978" y="5360960"/>
                  <a:ext cx="4191" cy="3850"/>
                </a:xfrm>
                <a:custGeom>
                  <a:avLst/>
                  <a:gdLst>
                    <a:gd name="connsiteX0" fmla="*/ 3265 w 4191"/>
                    <a:gd name="connsiteY0" fmla="*/ 1316 h 3850"/>
                    <a:gd name="connsiteX1" fmla="*/ 682 w 4191"/>
                    <a:gd name="connsiteY1" fmla="*/ 0 h 3850"/>
                    <a:gd name="connsiteX2" fmla="*/ 0 w 4191"/>
                    <a:gd name="connsiteY2" fmla="*/ 1413 h 3850"/>
                    <a:gd name="connsiteX3" fmla="*/ 1608 w 4191"/>
                    <a:gd name="connsiteY3" fmla="*/ 2242 h 3850"/>
                    <a:gd name="connsiteX4" fmla="*/ 1072 w 4191"/>
                    <a:gd name="connsiteY4" fmla="*/ 2778 h 3850"/>
                    <a:gd name="connsiteX5" fmla="*/ 2193 w 4191"/>
                    <a:gd name="connsiteY5" fmla="*/ 3850 h 3850"/>
                    <a:gd name="connsiteX6" fmla="*/ 3460 w 4191"/>
                    <a:gd name="connsiteY6" fmla="*/ 2583 h 3850"/>
                    <a:gd name="connsiteX7" fmla="*/ 4191 w 4191"/>
                    <a:gd name="connsiteY7" fmla="*/ 1803 h 3850"/>
                    <a:gd name="connsiteX8" fmla="*/ 3265 w 4191"/>
                    <a:gd name="connsiteY8" fmla="*/ 1316 h 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 h="3850">
                      <a:moveTo>
                        <a:pt x="3265" y="1316"/>
                      </a:moveTo>
                      <a:lnTo>
                        <a:pt x="682" y="0"/>
                      </a:lnTo>
                      <a:lnTo>
                        <a:pt x="0" y="1413"/>
                      </a:lnTo>
                      <a:lnTo>
                        <a:pt x="1608" y="2242"/>
                      </a:lnTo>
                      <a:lnTo>
                        <a:pt x="1072" y="2778"/>
                      </a:lnTo>
                      <a:lnTo>
                        <a:pt x="2193" y="3850"/>
                      </a:lnTo>
                      <a:lnTo>
                        <a:pt x="3460" y="2583"/>
                      </a:lnTo>
                      <a:lnTo>
                        <a:pt x="4191" y="1803"/>
                      </a:lnTo>
                      <a:lnTo>
                        <a:pt x="3265" y="1316"/>
                      </a:lnTo>
                      <a:close/>
                    </a:path>
                  </a:pathLst>
                </a:custGeom>
                <a:solidFill>
                  <a:srgbClr val="FFFFFF"/>
                </a:solidFill>
                <a:ln w="4845" cap="flat">
                  <a:noFill/>
                  <a:prstDash val="solid"/>
                  <a:miter/>
                </a:ln>
              </p:spPr>
              <p:txBody>
                <a:bodyPr rtlCol="0" anchor="ctr"/>
                <a:lstStyle/>
                <a:p>
                  <a:endParaRPr lang="en-US"/>
                </a:p>
              </p:txBody>
            </p:sp>
            <p:sp>
              <p:nvSpPr>
                <p:cNvPr id="101" name="Freeform 1918">
                  <a:extLst>
                    <a:ext uri="{FF2B5EF4-FFF2-40B4-BE49-F238E27FC236}">
                      <a16:creationId xmlns:a16="http://schemas.microsoft.com/office/drawing/2014/main" id="{EC8508CF-C6CD-49D3-8322-88B19C4DC172}"/>
                    </a:ext>
                  </a:extLst>
                </p:cNvPr>
                <p:cNvSpPr/>
                <p:nvPr/>
              </p:nvSpPr>
              <p:spPr>
                <a:xfrm>
                  <a:off x="1358094" y="5342343"/>
                  <a:ext cx="3509" cy="3850"/>
                </a:xfrm>
                <a:custGeom>
                  <a:avLst/>
                  <a:gdLst>
                    <a:gd name="connsiteX0" fmla="*/ 3314 w 3509"/>
                    <a:gd name="connsiteY0" fmla="*/ 1218 h 3850"/>
                    <a:gd name="connsiteX1" fmla="*/ 2291 w 3509"/>
                    <a:gd name="connsiteY1" fmla="*/ 0 h 3850"/>
                    <a:gd name="connsiteX2" fmla="*/ 780 w 3509"/>
                    <a:gd name="connsiteY2" fmla="*/ 1316 h 3850"/>
                    <a:gd name="connsiteX3" fmla="*/ 0 w 3509"/>
                    <a:gd name="connsiteY3" fmla="*/ 1949 h 3850"/>
                    <a:gd name="connsiteX4" fmla="*/ 829 w 3509"/>
                    <a:gd name="connsiteY4" fmla="*/ 2534 h 3850"/>
                    <a:gd name="connsiteX5" fmla="*/ 2632 w 3509"/>
                    <a:gd name="connsiteY5" fmla="*/ 3850 h 3850"/>
                    <a:gd name="connsiteX6" fmla="*/ 3509 w 3509"/>
                    <a:gd name="connsiteY6" fmla="*/ 2583 h 3850"/>
                    <a:gd name="connsiteX7" fmla="*/ 2534 w 3509"/>
                    <a:gd name="connsiteY7" fmla="*/ 1852 h 3850"/>
                    <a:gd name="connsiteX8" fmla="*/ 3314 w 3509"/>
                    <a:gd name="connsiteY8" fmla="*/ 1218 h 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9" h="3850">
                      <a:moveTo>
                        <a:pt x="3314" y="1218"/>
                      </a:moveTo>
                      <a:lnTo>
                        <a:pt x="2291" y="0"/>
                      </a:lnTo>
                      <a:lnTo>
                        <a:pt x="780" y="1316"/>
                      </a:lnTo>
                      <a:lnTo>
                        <a:pt x="0" y="1949"/>
                      </a:lnTo>
                      <a:lnTo>
                        <a:pt x="829" y="2534"/>
                      </a:lnTo>
                      <a:lnTo>
                        <a:pt x="2632" y="3850"/>
                      </a:lnTo>
                      <a:lnTo>
                        <a:pt x="3509" y="2583"/>
                      </a:lnTo>
                      <a:lnTo>
                        <a:pt x="2534" y="1852"/>
                      </a:lnTo>
                      <a:lnTo>
                        <a:pt x="3314" y="1218"/>
                      </a:lnTo>
                      <a:close/>
                    </a:path>
                  </a:pathLst>
                </a:custGeom>
                <a:solidFill>
                  <a:srgbClr val="FFFFFF"/>
                </a:solidFill>
                <a:ln w="4845" cap="flat">
                  <a:noFill/>
                  <a:prstDash val="solid"/>
                  <a:miter/>
                </a:ln>
              </p:spPr>
              <p:txBody>
                <a:bodyPr rtlCol="0" anchor="ctr"/>
                <a:lstStyle/>
                <a:p>
                  <a:endParaRPr lang="en-US"/>
                </a:p>
              </p:txBody>
            </p:sp>
            <p:sp>
              <p:nvSpPr>
                <p:cNvPr id="102" name="Freeform 1919">
                  <a:extLst>
                    <a:ext uri="{FF2B5EF4-FFF2-40B4-BE49-F238E27FC236}">
                      <a16:creationId xmlns:a16="http://schemas.microsoft.com/office/drawing/2014/main" id="{0837EE84-D636-4A94-9194-5EABB757A133}"/>
                    </a:ext>
                  </a:extLst>
                </p:cNvPr>
                <p:cNvSpPr/>
                <p:nvPr/>
              </p:nvSpPr>
              <p:spPr>
                <a:xfrm>
                  <a:off x="1549483" y="5292290"/>
                  <a:ext cx="2538" cy="4337"/>
                </a:xfrm>
                <a:custGeom>
                  <a:avLst/>
                  <a:gdLst>
                    <a:gd name="connsiteX0" fmla="*/ 2486 w 2538"/>
                    <a:gd name="connsiteY0" fmla="*/ 1901 h 4337"/>
                    <a:gd name="connsiteX1" fmla="*/ 487 w 2538"/>
                    <a:gd name="connsiteY1" fmla="*/ 0 h 4337"/>
                    <a:gd name="connsiteX2" fmla="*/ 0 w 2538"/>
                    <a:gd name="connsiteY2" fmla="*/ 1462 h 4337"/>
                    <a:gd name="connsiteX3" fmla="*/ 0 w 2538"/>
                    <a:gd name="connsiteY3" fmla="*/ 1462 h 4337"/>
                    <a:gd name="connsiteX4" fmla="*/ 487 w 2538"/>
                    <a:gd name="connsiteY4" fmla="*/ 1462 h 4337"/>
                    <a:gd name="connsiteX5" fmla="*/ 780 w 2538"/>
                    <a:gd name="connsiteY5" fmla="*/ 2827 h 4337"/>
                    <a:gd name="connsiteX6" fmla="*/ 439 w 2538"/>
                    <a:gd name="connsiteY6" fmla="*/ 3265 h 4337"/>
                    <a:gd name="connsiteX7" fmla="*/ 1560 w 2538"/>
                    <a:gd name="connsiteY7" fmla="*/ 4338 h 4337"/>
                    <a:gd name="connsiteX8" fmla="*/ 2486 w 2538"/>
                    <a:gd name="connsiteY8" fmla="*/ 1657 h 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 h="4337">
                      <a:moveTo>
                        <a:pt x="2486" y="1901"/>
                      </a:moveTo>
                      <a:cubicBezTo>
                        <a:pt x="2159" y="984"/>
                        <a:pt x="1418" y="283"/>
                        <a:pt x="487" y="0"/>
                      </a:cubicBezTo>
                      <a:lnTo>
                        <a:pt x="0" y="1462"/>
                      </a:lnTo>
                      <a:lnTo>
                        <a:pt x="0" y="1462"/>
                      </a:lnTo>
                      <a:lnTo>
                        <a:pt x="487" y="1462"/>
                      </a:lnTo>
                      <a:lnTo>
                        <a:pt x="780" y="2827"/>
                      </a:lnTo>
                      <a:lnTo>
                        <a:pt x="439" y="3265"/>
                      </a:lnTo>
                      <a:lnTo>
                        <a:pt x="1560" y="4338"/>
                      </a:lnTo>
                      <a:cubicBezTo>
                        <a:pt x="2325" y="3675"/>
                        <a:pt x="2681" y="2651"/>
                        <a:pt x="2486" y="1657"/>
                      </a:cubicBezTo>
                      <a:close/>
                    </a:path>
                  </a:pathLst>
                </a:custGeom>
                <a:solidFill>
                  <a:srgbClr val="FFFFFF"/>
                </a:solidFill>
                <a:ln w="4845" cap="flat">
                  <a:noFill/>
                  <a:prstDash val="solid"/>
                  <a:miter/>
                </a:ln>
              </p:spPr>
              <p:txBody>
                <a:bodyPr rtlCol="0" anchor="ctr"/>
                <a:lstStyle/>
                <a:p>
                  <a:endParaRPr lang="en-US"/>
                </a:p>
              </p:txBody>
            </p:sp>
            <p:sp>
              <p:nvSpPr>
                <p:cNvPr id="103" name="Freeform 1920">
                  <a:extLst>
                    <a:ext uri="{FF2B5EF4-FFF2-40B4-BE49-F238E27FC236}">
                      <a16:creationId xmlns:a16="http://schemas.microsoft.com/office/drawing/2014/main" id="{13170B1D-6A24-483C-BA33-2FF99328C170}"/>
                    </a:ext>
                  </a:extLst>
                </p:cNvPr>
                <p:cNvSpPr/>
                <p:nvPr/>
              </p:nvSpPr>
              <p:spPr>
                <a:xfrm>
                  <a:off x="1551822" y="5286783"/>
                  <a:ext cx="2729" cy="2485"/>
                </a:xfrm>
                <a:custGeom>
                  <a:avLst/>
                  <a:gdLst>
                    <a:gd name="connsiteX0" fmla="*/ 2534 w 2729"/>
                    <a:gd name="connsiteY0" fmla="*/ 2486 h 2485"/>
                    <a:gd name="connsiteX1" fmla="*/ 0 w 2729"/>
                    <a:gd name="connsiteY1" fmla="*/ 2339 h 2485"/>
                    <a:gd name="connsiteX2" fmla="*/ 195 w 2729"/>
                    <a:gd name="connsiteY2" fmla="*/ 0 h 2485"/>
                    <a:gd name="connsiteX3" fmla="*/ 2729 w 2729"/>
                    <a:gd name="connsiteY3" fmla="*/ 390 h 2485"/>
                    <a:gd name="connsiteX4" fmla="*/ 2534 w 2729"/>
                    <a:gd name="connsiteY4" fmla="*/ 2486 h 2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 h="2485">
                      <a:moveTo>
                        <a:pt x="2534" y="2486"/>
                      </a:moveTo>
                      <a:lnTo>
                        <a:pt x="0" y="2339"/>
                      </a:lnTo>
                      <a:lnTo>
                        <a:pt x="195" y="0"/>
                      </a:lnTo>
                      <a:lnTo>
                        <a:pt x="2729" y="390"/>
                      </a:lnTo>
                      <a:lnTo>
                        <a:pt x="2534" y="2486"/>
                      </a:lnTo>
                      <a:close/>
                    </a:path>
                  </a:pathLst>
                </a:custGeom>
                <a:solidFill>
                  <a:srgbClr val="FFFFFF"/>
                </a:solidFill>
                <a:ln w="4845" cap="flat">
                  <a:noFill/>
                  <a:prstDash val="solid"/>
                  <a:miter/>
                </a:ln>
              </p:spPr>
              <p:txBody>
                <a:bodyPr rtlCol="0" anchor="ctr"/>
                <a:lstStyle/>
                <a:p>
                  <a:endParaRPr lang="en-US"/>
                </a:p>
              </p:txBody>
            </p:sp>
            <p:sp>
              <p:nvSpPr>
                <p:cNvPr id="104" name="Freeform 1921">
                  <a:extLst>
                    <a:ext uri="{FF2B5EF4-FFF2-40B4-BE49-F238E27FC236}">
                      <a16:creationId xmlns:a16="http://schemas.microsoft.com/office/drawing/2014/main" id="{F89CE556-4B42-448A-9A75-125B217AC624}"/>
                    </a:ext>
                  </a:extLst>
                </p:cNvPr>
                <p:cNvSpPr/>
                <p:nvPr/>
              </p:nvSpPr>
              <p:spPr>
                <a:xfrm>
                  <a:off x="1612775" y="5268127"/>
                  <a:ext cx="3300" cy="4921"/>
                </a:xfrm>
                <a:custGeom>
                  <a:avLst/>
                  <a:gdLst>
                    <a:gd name="connsiteX0" fmla="*/ 943 w 3300"/>
                    <a:gd name="connsiteY0" fmla="*/ 867 h 4921"/>
                    <a:gd name="connsiteX1" fmla="*/ 3282 w 3300"/>
                    <a:gd name="connsiteY1" fmla="*/ 1842 h 4921"/>
                    <a:gd name="connsiteX2" fmla="*/ 943 w 3300"/>
                    <a:gd name="connsiteY2" fmla="*/ 4766 h 4921"/>
                    <a:gd name="connsiteX3" fmla="*/ 943 w 3300"/>
                    <a:gd name="connsiteY3" fmla="*/ 867 h 4921"/>
                  </a:gdLst>
                  <a:ahLst/>
                  <a:cxnLst>
                    <a:cxn ang="0">
                      <a:pos x="connsiteX0" y="connsiteY0"/>
                    </a:cxn>
                    <a:cxn ang="0">
                      <a:pos x="connsiteX1" y="connsiteY1"/>
                    </a:cxn>
                    <a:cxn ang="0">
                      <a:pos x="connsiteX2" y="connsiteY2"/>
                    </a:cxn>
                    <a:cxn ang="0">
                      <a:pos x="connsiteX3" y="connsiteY3"/>
                    </a:cxn>
                  </a:cxnLst>
                  <a:rect l="l" t="t" r="r" b="b"/>
                  <a:pathLst>
                    <a:path w="3300" h="4921">
                      <a:moveTo>
                        <a:pt x="943" y="867"/>
                      </a:moveTo>
                      <a:cubicBezTo>
                        <a:pt x="2064" y="185"/>
                        <a:pt x="3477" y="-1082"/>
                        <a:pt x="3282" y="1842"/>
                      </a:cubicBezTo>
                      <a:cubicBezTo>
                        <a:pt x="3087" y="4766"/>
                        <a:pt x="1917" y="3791"/>
                        <a:pt x="943" y="4766"/>
                      </a:cubicBezTo>
                      <a:cubicBezTo>
                        <a:pt x="-32" y="5741"/>
                        <a:pt x="-568" y="1842"/>
                        <a:pt x="943" y="867"/>
                      </a:cubicBezTo>
                      <a:close/>
                    </a:path>
                  </a:pathLst>
                </a:custGeom>
                <a:solidFill>
                  <a:srgbClr val="FFFFFF"/>
                </a:solidFill>
                <a:ln w="4845" cap="flat">
                  <a:noFill/>
                  <a:prstDash val="solid"/>
                  <a:miter/>
                </a:ln>
              </p:spPr>
              <p:txBody>
                <a:bodyPr rtlCol="0" anchor="ctr"/>
                <a:lstStyle/>
                <a:p>
                  <a:endParaRPr lang="en-US"/>
                </a:p>
              </p:txBody>
            </p:sp>
            <p:sp>
              <p:nvSpPr>
                <p:cNvPr id="105" name="Freeform 1922">
                  <a:extLst>
                    <a:ext uri="{FF2B5EF4-FFF2-40B4-BE49-F238E27FC236}">
                      <a16:creationId xmlns:a16="http://schemas.microsoft.com/office/drawing/2014/main" id="{77E08A08-F387-4CF2-89B0-CAE8409DD1A8}"/>
                    </a:ext>
                  </a:extLst>
                </p:cNvPr>
                <p:cNvSpPr/>
                <p:nvPr/>
              </p:nvSpPr>
              <p:spPr>
                <a:xfrm>
                  <a:off x="1625024" y="5255982"/>
                  <a:ext cx="1803" cy="3183"/>
                </a:xfrm>
                <a:custGeom>
                  <a:avLst/>
                  <a:gdLst>
                    <a:gd name="connsiteX0" fmla="*/ 1755 w 1803"/>
                    <a:gd name="connsiteY0" fmla="*/ 1998 h 3183"/>
                    <a:gd name="connsiteX1" fmla="*/ 1755 w 1803"/>
                    <a:gd name="connsiteY1" fmla="*/ 1608 h 3183"/>
                    <a:gd name="connsiteX2" fmla="*/ 1365 w 1803"/>
                    <a:gd name="connsiteY2" fmla="*/ 0 h 3183"/>
                    <a:gd name="connsiteX3" fmla="*/ 0 w 1803"/>
                    <a:gd name="connsiteY3" fmla="*/ 682 h 3183"/>
                    <a:gd name="connsiteX4" fmla="*/ 244 w 1803"/>
                    <a:gd name="connsiteY4" fmla="*/ 1755 h 3183"/>
                    <a:gd name="connsiteX5" fmla="*/ 731 w 1803"/>
                    <a:gd name="connsiteY5" fmla="*/ 3070 h 3183"/>
                    <a:gd name="connsiteX6" fmla="*/ 1803 w 1803"/>
                    <a:gd name="connsiteY6" fmla="*/ 3070 h 3183"/>
                    <a:gd name="connsiteX7" fmla="*/ 1511 w 1803"/>
                    <a:gd name="connsiteY7" fmla="*/ 1560 h 3183"/>
                    <a:gd name="connsiteX8" fmla="*/ 1803 w 1803"/>
                    <a:gd name="connsiteY8" fmla="*/ 1560 h 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 h="3183">
                      <a:moveTo>
                        <a:pt x="1755" y="1998"/>
                      </a:moveTo>
                      <a:cubicBezTo>
                        <a:pt x="1755" y="1998"/>
                        <a:pt x="1755" y="1998"/>
                        <a:pt x="1755" y="1608"/>
                      </a:cubicBezTo>
                      <a:cubicBezTo>
                        <a:pt x="1715" y="1054"/>
                        <a:pt x="1584" y="510"/>
                        <a:pt x="1365" y="0"/>
                      </a:cubicBezTo>
                      <a:lnTo>
                        <a:pt x="0" y="682"/>
                      </a:lnTo>
                      <a:cubicBezTo>
                        <a:pt x="127" y="1028"/>
                        <a:pt x="210" y="1389"/>
                        <a:pt x="244" y="1755"/>
                      </a:cubicBezTo>
                      <a:cubicBezTo>
                        <a:pt x="180" y="2247"/>
                        <a:pt x="361" y="2739"/>
                        <a:pt x="731" y="3070"/>
                      </a:cubicBezTo>
                      <a:cubicBezTo>
                        <a:pt x="1072" y="3222"/>
                        <a:pt x="1462" y="3222"/>
                        <a:pt x="1803" y="3070"/>
                      </a:cubicBezTo>
                      <a:lnTo>
                        <a:pt x="1511" y="1560"/>
                      </a:lnTo>
                      <a:cubicBezTo>
                        <a:pt x="1603" y="1516"/>
                        <a:pt x="1711" y="1516"/>
                        <a:pt x="1803" y="1560"/>
                      </a:cubicBezTo>
                      <a:close/>
                    </a:path>
                  </a:pathLst>
                </a:custGeom>
                <a:solidFill>
                  <a:srgbClr val="FFFFFF"/>
                </a:solidFill>
                <a:ln w="4845" cap="flat">
                  <a:noFill/>
                  <a:prstDash val="solid"/>
                  <a:miter/>
                </a:ln>
              </p:spPr>
              <p:txBody>
                <a:bodyPr rtlCol="0" anchor="ctr"/>
                <a:lstStyle/>
                <a:p>
                  <a:endParaRPr lang="en-US"/>
                </a:p>
              </p:txBody>
            </p:sp>
            <p:sp>
              <p:nvSpPr>
                <p:cNvPr id="106" name="Freeform 1923">
                  <a:extLst>
                    <a:ext uri="{FF2B5EF4-FFF2-40B4-BE49-F238E27FC236}">
                      <a16:creationId xmlns:a16="http://schemas.microsoft.com/office/drawing/2014/main" id="{A98403BE-AA21-42FC-B356-D440516C9679}"/>
                    </a:ext>
                  </a:extLst>
                </p:cNvPr>
                <p:cNvSpPr/>
                <p:nvPr/>
              </p:nvSpPr>
              <p:spPr>
                <a:xfrm>
                  <a:off x="1623367" y="5258857"/>
                  <a:ext cx="2436" cy="3606"/>
                </a:xfrm>
                <a:custGeom>
                  <a:avLst/>
                  <a:gdLst>
                    <a:gd name="connsiteX0" fmla="*/ 0 w 2436"/>
                    <a:gd name="connsiteY0" fmla="*/ 390 h 3606"/>
                    <a:gd name="connsiteX1" fmla="*/ 975 w 2436"/>
                    <a:gd name="connsiteY1" fmla="*/ 3607 h 3606"/>
                    <a:gd name="connsiteX2" fmla="*/ 2437 w 2436"/>
                    <a:gd name="connsiteY2" fmla="*/ 3070 h 3606"/>
                    <a:gd name="connsiteX3" fmla="*/ 1462 w 2436"/>
                    <a:gd name="connsiteY3" fmla="*/ 0 h 3606"/>
                    <a:gd name="connsiteX4" fmla="*/ 0 w 2436"/>
                    <a:gd name="connsiteY4" fmla="*/ 390 h 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 h="3606">
                      <a:moveTo>
                        <a:pt x="0" y="390"/>
                      </a:moveTo>
                      <a:cubicBezTo>
                        <a:pt x="390" y="1949"/>
                        <a:pt x="975" y="3509"/>
                        <a:pt x="975" y="3607"/>
                      </a:cubicBezTo>
                      <a:lnTo>
                        <a:pt x="2437" y="3070"/>
                      </a:lnTo>
                      <a:cubicBezTo>
                        <a:pt x="2047" y="2066"/>
                        <a:pt x="1725" y="1043"/>
                        <a:pt x="1462" y="0"/>
                      </a:cubicBezTo>
                      <a:lnTo>
                        <a:pt x="0" y="390"/>
                      </a:lnTo>
                      <a:close/>
                    </a:path>
                  </a:pathLst>
                </a:custGeom>
                <a:solidFill>
                  <a:srgbClr val="FFFFFF"/>
                </a:solidFill>
                <a:ln w="4845" cap="flat">
                  <a:noFill/>
                  <a:prstDash val="solid"/>
                  <a:miter/>
                </a:ln>
              </p:spPr>
              <p:txBody>
                <a:bodyPr rtlCol="0" anchor="ctr"/>
                <a:lstStyle/>
                <a:p>
                  <a:endParaRPr lang="en-US"/>
                </a:p>
              </p:txBody>
            </p:sp>
            <p:sp>
              <p:nvSpPr>
                <p:cNvPr id="107" name="Freeform 1924">
                  <a:extLst>
                    <a:ext uri="{FF2B5EF4-FFF2-40B4-BE49-F238E27FC236}">
                      <a16:creationId xmlns:a16="http://schemas.microsoft.com/office/drawing/2014/main" id="{80A41A0C-20B4-425D-879F-852F50410A28}"/>
                    </a:ext>
                  </a:extLst>
                </p:cNvPr>
                <p:cNvSpPr/>
                <p:nvPr/>
              </p:nvSpPr>
              <p:spPr>
                <a:xfrm>
                  <a:off x="1616252" y="5265388"/>
                  <a:ext cx="1657" cy="2972"/>
                </a:xfrm>
                <a:custGeom>
                  <a:avLst/>
                  <a:gdLst>
                    <a:gd name="connsiteX0" fmla="*/ 1511 w 1657"/>
                    <a:gd name="connsiteY0" fmla="*/ 0 h 2972"/>
                    <a:gd name="connsiteX1" fmla="*/ 0 w 1657"/>
                    <a:gd name="connsiteY1" fmla="*/ 0 h 2972"/>
                    <a:gd name="connsiteX2" fmla="*/ 1365 w 1657"/>
                    <a:gd name="connsiteY2" fmla="*/ 2973 h 2972"/>
                    <a:gd name="connsiteX3" fmla="*/ 1657 w 1657"/>
                    <a:gd name="connsiteY3" fmla="*/ 1462 h 2972"/>
                    <a:gd name="connsiteX4" fmla="*/ 1657 w 1657"/>
                    <a:gd name="connsiteY4" fmla="*/ 1462 h 2972"/>
                    <a:gd name="connsiteX5" fmla="*/ 1657 w 1657"/>
                    <a:gd name="connsiteY5" fmla="*/ 146 h 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 h="2972">
                      <a:moveTo>
                        <a:pt x="1511" y="0"/>
                      </a:moveTo>
                      <a:lnTo>
                        <a:pt x="0" y="0"/>
                      </a:lnTo>
                      <a:cubicBezTo>
                        <a:pt x="0" y="1218"/>
                        <a:pt x="0" y="2729"/>
                        <a:pt x="1365" y="2973"/>
                      </a:cubicBezTo>
                      <a:lnTo>
                        <a:pt x="1657" y="1462"/>
                      </a:lnTo>
                      <a:lnTo>
                        <a:pt x="1657" y="1462"/>
                      </a:lnTo>
                      <a:cubicBezTo>
                        <a:pt x="1521" y="1033"/>
                        <a:pt x="1521" y="575"/>
                        <a:pt x="1657" y="146"/>
                      </a:cubicBezTo>
                      <a:close/>
                    </a:path>
                  </a:pathLst>
                </a:custGeom>
                <a:solidFill>
                  <a:srgbClr val="FFFFFF"/>
                </a:solidFill>
                <a:ln w="4845" cap="flat">
                  <a:noFill/>
                  <a:prstDash val="solid"/>
                  <a:miter/>
                </a:ln>
              </p:spPr>
              <p:txBody>
                <a:bodyPr rtlCol="0" anchor="ctr"/>
                <a:lstStyle/>
                <a:p>
                  <a:endParaRPr lang="en-US"/>
                </a:p>
              </p:txBody>
            </p:sp>
            <p:sp>
              <p:nvSpPr>
                <p:cNvPr id="108" name="Freeform 1925">
                  <a:extLst>
                    <a:ext uri="{FF2B5EF4-FFF2-40B4-BE49-F238E27FC236}">
                      <a16:creationId xmlns:a16="http://schemas.microsoft.com/office/drawing/2014/main" id="{8BD4F473-17B8-4EC4-B8C5-BAAB5D8C09F4}"/>
                    </a:ext>
                  </a:extLst>
                </p:cNvPr>
                <p:cNvSpPr/>
                <p:nvPr/>
              </p:nvSpPr>
              <p:spPr>
                <a:xfrm>
                  <a:off x="1606212" y="5233167"/>
                  <a:ext cx="4873" cy="2345"/>
                </a:xfrm>
                <a:custGeom>
                  <a:avLst/>
                  <a:gdLst>
                    <a:gd name="connsiteX0" fmla="*/ 4825 w 4873"/>
                    <a:gd name="connsiteY0" fmla="*/ 1176 h 2345"/>
                    <a:gd name="connsiteX1" fmla="*/ 3996 w 4873"/>
                    <a:gd name="connsiteY1" fmla="*/ 104 h 2345"/>
                    <a:gd name="connsiteX2" fmla="*/ 0 w 4873"/>
                    <a:gd name="connsiteY2" fmla="*/ 1030 h 2345"/>
                    <a:gd name="connsiteX3" fmla="*/ 829 w 4873"/>
                    <a:gd name="connsiteY3" fmla="*/ 2346 h 2345"/>
                    <a:gd name="connsiteX4" fmla="*/ 3363 w 4873"/>
                    <a:gd name="connsiteY4" fmla="*/ 1517 h 2345"/>
                    <a:gd name="connsiteX5" fmla="*/ 3363 w 4873"/>
                    <a:gd name="connsiteY5" fmla="*/ 1517 h 2345"/>
                    <a:gd name="connsiteX6" fmla="*/ 4874 w 4873"/>
                    <a:gd name="connsiteY6" fmla="*/ 1517 h 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 h="2345">
                      <a:moveTo>
                        <a:pt x="4825" y="1176"/>
                      </a:moveTo>
                      <a:cubicBezTo>
                        <a:pt x="4742" y="704"/>
                        <a:pt x="4430" y="304"/>
                        <a:pt x="3996" y="104"/>
                      </a:cubicBezTo>
                      <a:cubicBezTo>
                        <a:pt x="2593" y="-191"/>
                        <a:pt x="1131" y="148"/>
                        <a:pt x="0" y="1030"/>
                      </a:cubicBezTo>
                      <a:lnTo>
                        <a:pt x="829" y="2346"/>
                      </a:lnTo>
                      <a:cubicBezTo>
                        <a:pt x="1564" y="1807"/>
                        <a:pt x="2451" y="1517"/>
                        <a:pt x="3363" y="1517"/>
                      </a:cubicBezTo>
                      <a:cubicBezTo>
                        <a:pt x="3363" y="1517"/>
                        <a:pt x="3363" y="1517"/>
                        <a:pt x="3363" y="1517"/>
                      </a:cubicBezTo>
                      <a:lnTo>
                        <a:pt x="4874" y="1517"/>
                      </a:lnTo>
                      <a:close/>
                    </a:path>
                  </a:pathLst>
                </a:custGeom>
                <a:solidFill>
                  <a:srgbClr val="FFFFFF"/>
                </a:solidFill>
                <a:ln w="4845" cap="flat">
                  <a:noFill/>
                  <a:prstDash val="solid"/>
                  <a:miter/>
                </a:ln>
              </p:spPr>
              <p:txBody>
                <a:bodyPr rtlCol="0" anchor="ctr"/>
                <a:lstStyle/>
                <a:p>
                  <a:endParaRPr lang="en-US"/>
                </a:p>
              </p:txBody>
            </p:sp>
            <p:sp>
              <p:nvSpPr>
                <p:cNvPr id="109" name="Freeform 1926">
                  <a:extLst>
                    <a:ext uri="{FF2B5EF4-FFF2-40B4-BE49-F238E27FC236}">
                      <a16:creationId xmlns:a16="http://schemas.microsoft.com/office/drawing/2014/main" id="{7D359582-58C4-4BE9-833D-E6DB76FEC1F6}"/>
                    </a:ext>
                  </a:extLst>
                </p:cNvPr>
                <p:cNvSpPr/>
                <p:nvPr/>
              </p:nvSpPr>
              <p:spPr>
                <a:xfrm>
                  <a:off x="1358484" y="5125056"/>
                  <a:ext cx="184111" cy="259200"/>
                </a:xfrm>
                <a:custGeom>
                  <a:avLst/>
                  <a:gdLst>
                    <a:gd name="connsiteX0" fmla="*/ 181544 w 184111"/>
                    <a:gd name="connsiteY0" fmla="*/ 26190 h 259200"/>
                    <a:gd name="connsiteX1" fmla="*/ 178230 w 184111"/>
                    <a:gd name="connsiteY1" fmla="*/ 27750 h 259200"/>
                    <a:gd name="connsiteX2" fmla="*/ 177450 w 184111"/>
                    <a:gd name="connsiteY2" fmla="*/ 30625 h 259200"/>
                    <a:gd name="connsiteX3" fmla="*/ 176183 w 184111"/>
                    <a:gd name="connsiteY3" fmla="*/ 31649 h 259200"/>
                    <a:gd name="connsiteX4" fmla="*/ 176183 w 184111"/>
                    <a:gd name="connsiteY4" fmla="*/ 34232 h 259200"/>
                    <a:gd name="connsiteX5" fmla="*/ 173600 w 184111"/>
                    <a:gd name="connsiteY5" fmla="*/ 37107 h 259200"/>
                    <a:gd name="connsiteX6" fmla="*/ 172577 w 184111"/>
                    <a:gd name="connsiteY6" fmla="*/ 38423 h 259200"/>
                    <a:gd name="connsiteX7" fmla="*/ 165656 w 184111"/>
                    <a:gd name="connsiteY7" fmla="*/ 38423 h 259200"/>
                    <a:gd name="connsiteX8" fmla="*/ 164671 w 184111"/>
                    <a:gd name="connsiteY8" fmla="*/ 35701 h 259200"/>
                    <a:gd name="connsiteX9" fmla="*/ 166436 w 184111"/>
                    <a:gd name="connsiteY9" fmla="*/ 34524 h 259200"/>
                    <a:gd name="connsiteX10" fmla="*/ 166436 w 184111"/>
                    <a:gd name="connsiteY10" fmla="*/ 30089 h 259200"/>
                    <a:gd name="connsiteX11" fmla="*/ 168483 w 184111"/>
                    <a:gd name="connsiteY11" fmla="*/ 30089 h 259200"/>
                    <a:gd name="connsiteX12" fmla="*/ 169506 w 184111"/>
                    <a:gd name="connsiteY12" fmla="*/ 25216 h 259200"/>
                    <a:gd name="connsiteX13" fmla="*/ 168239 w 184111"/>
                    <a:gd name="connsiteY13" fmla="*/ 22876 h 259200"/>
                    <a:gd name="connsiteX14" fmla="*/ 164876 w 184111"/>
                    <a:gd name="connsiteY14" fmla="*/ 19757 h 259200"/>
                    <a:gd name="connsiteX15" fmla="*/ 159759 w 184111"/>
                    <a:gd name="connsiteY15" fmla="*/ 19757 h 259200"/>
                    <a:gd name="connsiteX16" fmla="*/ 158979 w 184111"/>
                    <a:gd name="connsiteY16" fmla="*/ 21317 h 259200"/>
                    <a:gd name="connsiteX17" fmla="*/ 156152 w 184111"/>
                    <a:gd name="connsiteY17" fmla="*/ 21804 h 259200"/>
                    <a:gd name="connsiteX18" fmla="*/ 156152 w 184111"/>
                    <a:gd name="connsiteY18" fmla="*/ 24436 h 259200"/>
                    <a:gd name="connsiteX19" fmla="*/ 151279 w 184111"/>
                    <a:gd name="connsiteY19" fmla="*/ 23656 h 259200"/>
                    <a:gd name="connsiteX20" fmla="*/ 152058 w 184111"/>
                    <a:gd name="connsiteY20" fmla="*/ 22097 h 259200"/>
                    <a:gd name="connsiteX21" fmla="*/ 152058 w 184111"/>
                    <a:gd name="connsiteY21" fmla="*/ 19757 h 259200"/>
                    <a:gd name="connsiteX22" fmla="*/ 147185 w 184111"/>
                    <a:gd name="connsiteY22" fmla="*/ 19465 h 259200"/>
                    <a:gd name="connsiteX23" fmla="*/ 144894 w 184111"/>
                    <a:gd name="connsiteY23" fmla="*/ 17661 h 259200"/>
                    <a:gd name="connsiteX24" fmla="*/ 144894 w 184111"/>
                    <a:gd name="connsiteY24" fmla="*/ 15322 h 259200"/>
                    <a:gd name="connsiteX25" fmla="*/ 139484 w 184111"/>
                    <a:gd name="connsiteY25" fmla="*/ 9328 h 259200"/>
                    <a:gd name="connsiteX26" fmla="*/ 133100 w 184111"/>
                    <a:gd name="connsiteY26" fmla="*/ 8548 h 259200"/>
                    <a:gd name="connsiteX27" fmla="*/ 132564 w 184111"/>
                    <a:gd name="connsiteY27" fmla="*/ 7232 h 259200"/>
                    <a:gd name="connsiteX28" fmla="*/ 128762 w 184111"/>
                    <a:gd name="connsiteY28" fmla="*/ 6744 h 259200"/>
                    <a:gd name="connsiteX29" fmla="*/ 120769 w 184111"/>
                    <a:gd name="connsiteY29" fmla="*/ 10400 h 259200"/>
                    <a:gd name="connsiteX30" fmla="*/ 120282 w 184111"/>
                    <a:gd name="connsiteY30" fmla="*/ 15858 h 259200"/>
                    <a:gd name="connsiteX31" fmla="*/ 117212 w 184111"/>
                    <a:gd name="connsiteY31" fmla="*/ 13763 h 259200"/>
                    <a:gd name="connsiteX32" fmla="*/ 115165 w 184111"/>
                    <a:gd name="connsiteY32" fmla="*/ 13763 h 259200"/>
                    <a:gd name="connsiteX33" fmla="*/ 115165 w 184111"/>
                    <a:gd name="connsiteY33" fmla="*/ 17954 h 259200"/>
                    <a:gd name="connsiteX34" fmla="*/ 113361 w 184111"/>
                    <a:gd name="connsiteY34" fmla="*/ 19757 h 259200"/>
                    <a:gd name="connsiteX35" fmla="*/ 111071 w 184111"/>
                    <a:gd name="connsiteY35" fmla="*/ 15858 h 259200"/>
                    <a:gd name="connsiteX36" fmla="*/ 111558 w 184111"/>
                    <a:gd name="connsiteY36" fmla="*/ 9376 h 259200"/>
                    <a:gd name="connsiteX37" fmla="*/ 112825 w 184111"/>
                    <a:gd name="connsiteY37" fmla="*/ 5721 h 259200"/>
                    <a:gd name="connsiteX38" fmla="*/ 114872 w 184111"/>
                    <a:gd name="connsiteY38" fmla="*/ 4649 h 259200"/>
                    <a:gd name="connsiteX39" fmla="*/ 116578 w 184111"/>
                    <a:gd name="connsiteY39" fmla="*/ 4649 h 259200"/>
                    <a:gd name="connsiteX40" fmla="*/ 117845 w 184111"/>
                    <a:gd name="connsiteY40" fmla="*/ 3625 h 259200"/>
                    <a:gd name="connsiteX41" fmla="*/ 114482 w 184111"/>
                    <a:gd name="connsiteY41" fmla="*/ 3089 h 259200"/>
                    <a:gd name="connsiteX42" fmla="*/ 112435 w 184111"/>
                    <a:gd name="connsiteY42" fmla="*/ 3089 h 259200"/>
                    <a:gd name="connsiteX43" fmla="*/ 108634 w 184111"/>
                    <a:gd name="connsiteY43" fmla="*/ 2846 h 259200"/>
                    <a:gd name="connsiteX44" fmla="*/ 104004 w 184111"/>
                    <a:gd name="connsiteY44" fmla="*/ 8548 h 259200"/>
                    <a:gd name="connsiteX45" fmla="*/ 98887 w 184111"/>
                    <a:gd name="connsiteY45" fmla="*/ 4892 h 259200"/>
                    <a:gd name="connsiteX46" fmla="*/ 91966 w 184111"/>
                    <a:gd name="connsiteY46" fmla="*/ 5672 h 259200"/>
                    <a:gd name="connsiteX47" fmla="*/ 86849 w 184111"/>
                    <a:gd name="connsiteY47" fmla="*/ 6208 h 259200"/>
                    <a:gd name="connsiteX48" fmla="*/ 83486 w 184111"/>
                    <a:gd name="connsiteY48" fmla="*/ 4405 h 259200"/>
                    <a:gd name="connsiteX49" fmla="*/ 84509 w 184111"/>
                    <a:gd name="connsiteY49" fmla="*/ 1773 h 259200"/>
                    <a:gd name="connsiteX50" fmla="*/ 83242 w 184111"/>
                    <a:gd name="connsiteY50" fmla="*/ 1773 h 259200"/>
                    <a:gd name="connsiteX51" fmla="*/ 81683 w 184111"/>
                    <a:gd name="connsiteY51" fmla="*/ 4649 h 259200"/>
                    <a:gd name="connsiteX52" fmla="*/ 77832 w 184111"/>
                    <a:gd name="connsiteY52" fmla="*/ 8012 h 259200"/>
                    <a:gd name="connsiteX53" fmla="*/ 76322 w 184111"/>
                    <a:gd name="connsiteY53" fmla="*/ 9571 h 259200"/>
                    <a:gd name="connsiteX54" fmla="*/ 78125 w 184111"/>
                    <a:gd name="connsiteY54" fmla="*/ 12203 h 259200"/>
                    <a:gd name="connsiteX55" fmla="*/ 78125 w 184111"/>
                    <a:gd name="connsiteY55" fmla="*/ 14250 h 259200"/>
                    <a:gd name="connsiteX56" fmla="*/ 80415 w 184111"/>
                    <a:gd name="connsiteY56" fmla="*/ 16102 h 259200"/>
                    <a:gd name="connsiteX57" fmla="*/ 75054 w 184111"/>
                    <a:gd name="connsiteY57" fmla="*/ 17125 h 259200"/>
                    <a:gd name="connsiteX58" fmla="*/ 69401 w 184111"/>
                    <a:gd name="connsiteY58" fmla="*/ 18149 h 259200"/>
                    <a:gd name="connsiteX59" fmla="*/ 65063 w 184111"/>
                    <a:gd name="connsiteY59" fmla="*/ 12690 h 259200"/>
                    <a:gd name="connsiteX60" fmla="*/ 60190 w 184111"/>
                    <a:gd name="connsiteY60" fmla="*/ 12447 h 259200"/>
                    <a:gd name="connsiteX61" fmla="*/ 63504 w 184111"/>
                    <a:gd name="connsiteY61" fmla="*/ 7573 h 259200"/>
                    <a:gd name="connsiteX62" fmla="*/ 65063 w 184111"/>
                    <a:gd name="connsiteY62" fmla="*/ 19 h 259200"/>
                    <a:gd name="connsiteX63" fmla="*/ 60677 w 184111"/>
                    <a:gd name="connsiteY63" fmla="*/ 1042 h 259200"/>
                    <a:gd name="connsiteX64" fmla="*/ 57899 w 184111"/>
                    <a:gd name="connsiteY64" fmla="*/ 3138 h 259200"/>
                    <a:gd name="connsiteX65" fmla="*/ 56583 w 184111"/>
                    <a:gd name="connsiteY65" fmla="*/ 4941 h 259200"/>
                    <a:gd name="connsiteX66" fmla="*/ 55072 w 184111"/>
                    <a:gd name="connsiteY66" fmla="*/ 6501 h 259200"/>
                    <a:gd name="connsiteX67" fmla="*/ 54780 w 184111"/>
                    <a:gd name="connsiteY67" fmla="*/ 8840 h 259200"/>
                    <a:gd name="connsiteX68" fmla="*/ 46885 w 184111"/>
                    <a:gd name="connsiteY68" fmla="*/ 8353 h 259200"/>
                    <a:gd name="connsiteX69" fmla="*/ 43765 w 184111"/>
                    <a:gd name="connsiteY69" fmla="*/ 7037 h 259200"/>
                    <a:gd name="connsiteX70" fmla="*/ 40695 w 184111"/>
                    <a:gd name="connsiteY70" fmla="*/ 4941 h 259200"/>
                    <a:gd name="connsiteX71" fmla="*/ 37137 w 184111"/>
                    <a:gd name="connsiteY71" fmla="*/ 6501 h 259200"/>
                    <a:gd name="connsiteX72" fmla="*/ 36114 w 184111"/>
                    <a:gd name="connsiteY72" fmla="*/ 7573 h 259200"/>
                    <a:gd name="connsiteX73" fmla="*/ 32264 w 184111"/>
                    <a:gd name="connsiteY73" fmla="*/ 7573 h 259200"/>
                    <a:gd name="connsiteX74" fmla="*/ 31971 w 184111"/>
                    <a:gd name="connsiteY74" fmla="*/ 10692 h 259200"/>
                    <a:gd name="connsiteX75" fmla="*/ 38892 w 184111"/>
                    <a:gd name="connsiteY75" fmla="*/ 11472 h 259200"/>
                    <a:gd name="connsiteX76" fmla="*/ 39428 w 184111"/>
                    <a:gd name="connsiteY76" fmla="*/ 17905 h 259200"/>
                    <a:gd name="connsiteX77" fmla="*/ 36601 w 184111"/>
                    <a:gd name="connsiteY77" fmla="*/ 16930 h 259200"/>
                    <a:gd name="connsiteX78" fmla="*/ 34798 w 184111"/>
                    <a:gd name="connsiteY78" fmla="*/ 16930 h 259200"/>
                    <a:gd name="connsiteX79" fmla="*/ 34213 w 184111"/>
                    <a:gd name="connsiteY79" fmla="*/ 15176 h 259200"/>
                    <a:gd name="connsiteX80" fmla="*/ 32654 w 184111"/>
                    <a:gd name="connsiteY80" fmla="*/ 15176 h 259200"/>
                    <a:gd name="connsiteX81" fmla="*/ 32654 w 184111"/>
                    <a:gd name="connsiteY81" fmla="*/ 20878 h 259200"/>
                    <a:gd name="connsiteX82" fmla="*/ 34213 w 184111"/>
                    <a:gd name="connsiteY82" fmla="*/ 22194 h 259200"/>
                    <a:gd name="connsiteX83" fmla="*/ 35480 w 184111"/>
                    <a:gd name="connsiteY83" fmla="*/ 23461 h 259200"/>
                    <a:gd name="connsiteX84" fmla="*/ 38015 w 184111"/>
                    <a:gd name="connsiteY84" fmla="*/ 23754 h 259200"/>
                    <a:gd name="connsiteX85" fmla="*/ 38551 w 184111"/>
                    <a:gd name="connsiteY85" fmla="*/ 26873 h 259200"/>
                    <a:gd name="connsiteX86" fmla="*/ 44935 w 184111"/>
                    <a:gd name="connsiteY86" fmla="*/ 26873 h 259200"/>
                    <a:gd name="connsiteX87" fmla="*/ 45715 w 184111"/>
                    <a:gd name="connsiteY87" fmla="*/ 28189 h 259200"/>
                    <a:gd name="connsiteX88" fmla="*/ 49565 w 184111"/>
                    <a:gd name="connsiteY88" fmla="*/ 28189 h 259200"/>
                    <a:gd name="connsiteX89" fmla="*/ 57022 w 184111"/>
                    <a:gd name="connsiteY89" fmla="*/ 35743 h 259200"/>
                    <a:gd name="connsiteX90" fmla="*/ 56486 w 184111"/>
                    <a:gd name="connsiteY90" fmla="*/ 38082 h 259200"/>
                    <a:gd name="connsiteX91" fmla="*/ 55219 w 184111"/>
                    <a:gd name="connsiteY91" fmla="*/ 38862 h 259200"/>
                    <a:gd name="connsiteX92" fmla="*/ 51856 w 184111"/>
                    <a:gd name="connsiteY92" fmla="*/ 39642 h 259200"/>
                    <a:gd name="connsiteX93" fmla="*/ 51856 w 184111"/>
                    <a:gd name="connsiteY93" fmla="*/ 41201 h 259200"/>
                    <a:gd name="connsiteX94" fmla="*/ 53659 w 184111"/>
                    <a:gd name="connsiteY94" fmla="*/ 41201 h 259200"/>
                    <a:gd name="connsiteX95" fmla="*/ 55462 w 184111"/>
                    <a:gd name="connsiteY95" fmla="*/ 42225 h 259200"/>
                    <a:gd name="connsiteX96" fmla="*/ 58045 w 184111"/>
                    <a:gd name="connsiteY96" fmla="*/ 37838 h 259200"/>
                    <a:gd name="connsiteX97" fmla="*/ 62383 w 184111"/>
                    <a:gd name="connsiteY97" fmla="*/ 40178 h 259200"/>
                    <a:gd name="connsiteX98" fmla="*/ 61116 w 184111"/>
                    <a:gd name="connsiteY98" fmla="*/ 41445 h 259200"/>
                    <a:gd name="connsiteX99" fmla="*/ 61116 w 184111"/>
                    <a:gd name="connsiteY99" fmla="*/ 45100 h 259200"/>
                    <a:gd name="connsiteX100" fmla="*/ 62627 w 184111"/>
                    <a:gd name="connsiteY100" fmla="*/ 45636 h 259200"/>
                    <a:gd name="connsiteX101" fmla="*/ 62524 w 184111"/>
                    <a:gd name="connsiteY101" fmla="*/ 49909 h 259200"/>
                    <a:gd name="connsiteX102" fmla="*/ 61603 w 184111"/>
                    <a:gd name="connsiteY102" fmla="*/ 50510 h 259200"/>
                    <a:gd name="connsiteX103" fmla="*/ 60823 w 184111"/>
                    <a:gd name="connsiteY103" fmla="*/ 53142 h 259200"/>
                    <a:gd name="connsiteX104" fmla="*/ 57266 w 184111"/>
                    <a:gd name="connsiteY104" fmla="*/ 54945 h 259200"/>
                    <a:gd name="connsiteX105" fmla="*/ 56242 w 184111"/>
                    <a:gd name="connsiteY105" fmla="*/ 56505 h 259200"/>
                    <a:gd name="connsiteX106" fmla="*/ 53172 w 184111"/>
                    <a:gd name="connsiteY106" fmla="*/ 57284 h 259200"/>
                    <a:gd name="connsiteX107" fmla="*/ 59264 w 184111"/>
                    <a:gd name="connsiteY107" fmla="*/ 58064 h 259200"/>
                    <a:gd name="connsiteX108" fmla="*/ 62139 w 184111"/>
                    <a:gd name="connsiteY108" fmla="*/ 56505 h 259200"/>
                    <a:gd name="connsiteX109" fmla="*/ 62870 w 184111"/>
                    <a:gd name="connsiteY109" fmla="*/ 59380 h 259200"/>
                    <a:gd name="connsiteX110" fmla="*/ 64430 w 184111"/>
                    <a:gd name="connsiteY110" fmla="*/ 59380 h 259200"/>
                    <a:gd name="connsiteX111" fmla="*/ 64430 w 184111"/>
                    <a:gd name="connsiteY111" fmla="*/ 62256 h 259200"/>
                    <a:gd name="connsiteX112" fmla="*/ 65941 w 184111"/>
                    <a:gd name="connsiteY112" fmla="*/ 62792 h 259200"/>
                    <a:gd name="connsiteX113" fmla="*/ 65941 w 184111"/>
                    <a:gd name="connsiteY113" fmla="*/ 71077 h 259200"/>
                    <a:gd name="connsiteX114" fmla="*/ 67744 w 184111"/>
                    <a:gd name="connsiteY114" fmla="*/ 73173 h 259200"/>
                    <a:gd name="connsiteX115" fmla="*/ 69304 w 184111"/>
                    <a:gd name="connsiteY115" fmla="*/ 74976 h 259200"/>
                    <a:gd name="connsiteX116" fmla="*/ 68767 w 184111"/>
                    <a:gd name="connsiteY116" fmla="*/ 80727 h 259200"/>
                    <a:gd name="connsiteX117" fmla="*/ 67500 w 184111"/>
                    <a:gd name="connsiteY117" fmla="*/ 81994 h 259200"/>
                    <a:gd name="connsiteX118" fmla="*/ 67500 w 184111"/>
                    <a:gd name="connsiteY118" fmla="*/ 84090 h 259200"/>
                    <a:gd name="connsiteX119" fmla="*/ 65941 w 184111"/>
                    <a:gd name="connsiteY119" fmla="*/ 85113 h 259200"/>
                    <a:gd name="connsiteX120" fmla="*/ 65941 w 184111"/>
                    <a:gd name="connsiteY120" fmla="*/ 87988 h 259200"/>
                    <a:gd name="connsiteX121" fmla="*/ 59556 w 184111"/>
                    <a:gd name="connsiteY121" fmla="*/ 87988 h 259200"/>
                    <a:gd name="connsiteX122" fmla="*/ 52392 w 184111"/>
                    <a:gd name="connsiteY122" fmla="*/ 88281 h 259200"/>
                    <a:gd name="connsiteX123" fmla="*/ 50589 w 184111"/>
                    <a:gd name="connsiteY123" fmla="*/ 90864 h 259200"/>
                    <a:gd name="connsiteX124" fmla="*/ 48785 w 184111"/>
                    <a:gd name="connsiteY124" fmla="*/ 92960 h 259200"/>
                    <a:gd name="connsiteX125" fmla="*/ 47518 w 184111"/>
                    <a:gd name="connsiteY125" fmla="*/ 95786 h 259200"/>
                    <a:gd name="connsiteX126" fmla="*/ 47518 w 184111"/>
                    <a:gd name="connsiteY126" fmla="*/ 100660 h 259200"/>
                    <a:gd name="connsiteX127" fmla="*/ 44448 w 184111"/>
                    <a:gd name="connsiteY127" fmla="*/ 103487 h 259200"/>
                    <a:gd name="connsiteX128" fmla="*/ 44448 w 184111"/>
                    <a:gd name="connsiteY128" fmla="*/ 110261 h 259200"/>
                    <a:gd name="connsiteX129" fmla="*/ 49029 w 184111"/>
                    <a:gd name="connsiteY129" fmla="*/ 111333 h 259200"/>
                    <a:gd name="connsiteX130" fmla="*/ 52879 w 184111"/>
                    <a:gd name="connsiteY130" fmla="*/ 113380 h 259200"/>
                    <a:gd name="connsiteX131" fmla="*/ 55219 w 184111"/>
                    <a:gd name="connsiteY131" fmla="*/ 113380 h 259200"/>
                    <a:gd name="connsiteX132" fmla="*/ 55706 w 184111"/>
                    <a:gd name="connsiteY132" fmla="*/ 108507 h 259200"/>
                    <a:gd name="connsiteX133" fmla="*/ 54195 w 184111"/>
                    <a:gd name="connsiteY133" fmla="*/ 107727 h 259200"/>
                    <a:gd name="connsiteX134" fmla="*/ 54195 w 184111"/>
                    <a:gd name="connsiteY134" fmla="*/ 101342 h 259200"/>
                    <a:gd name="connsiteX135" fmla="*/ 56729 w 184111"/>
                    <a:gd name="connsiteY135" fmla="*/ 98516 h 259200"/>
                    <a:gd name="connsiteX136" fmla="*/ 58776 w 184111"/>
                    <a:gd name="connsiteY136" fmla="*/ 106021 h 259200"/>
                    <a:gd name="connsiteX137" fmla="*/ 61603 w 184111"/>
                    <a:gd name="connsiteY137" fmla="*/ 108117 h 259200"/>
                    <a:gd name="connsiteX138" fmla="*/ 60092 w 184111"/>
                    <a:gd name="connsiteY138" fmla="*/ 110700 h 259200"/>
                    <a:gd name="connsiteX139" fmla="*/ 59312 w 184111"/>
                    <a:gd name="connsiteY139" fmla="*/ 113332 h 259200"/>
                    <a:gd name="connsiteX140" fmla="*/ 60580 w 184111"/>
                    <a:gd name="connsiteY140" fmla="*/ 113868 h 259200"/>
                    <a:gd name="connsiteX141" fmla="*/ 58289 w 184111"/>
                    <a:gd name="connsiteY141" fmla="*/ 115671 h 259200"/>
                    <a:gd name="connsiteX142" fmla="*/ 56242 w 184111"/>
                    <a:gd name="connsiteY142" fmla="*/ 118010 h 259200"/>
                    <a:gd name="connsiteX143" fmla="*/ 53659 w 184111"/>
                    <a:gd name="connsiteY143" fmla="*/ 117230 h 259200"/>
                    <a:gd name="connsiteX144" fmla="*/ 50589 w 184111"/>
                    <a:gd name="connsiteY144" fmla="*/ 117230 h 259200"/>
                    <a:gd name="connsiteX145" fmla="*/ 49565 w 184111"/>
                    <a:gd name="connsiteY145" fmla="*/ 115378 h 259200"/>
                    <a:gd name="connsiteX146" fmla="*/ 47762 w 184111"/>
                    <a:gd name="connsiteY146" fmla="*/ 115135 h 259200"/>
                    <a:gd name="connsiteX147" fmla="*/ 47762 w 184111"/>
                    <a:gd name="connsiteY147" fmla="*/ 118790 h 259200"/>
                    <a:gd name="connsiteX148" fmla="*/ 46495 w 184111"/>
                    <a:gd name="connsiteY148" fmla="*/ 120350 h 259200"/>
                    <a:gd name="connsiteX149" fmla="*/ 43424 w 184111"/>
                    <a:gd name="connsiteY149" fmla="*/ 123469 h 259200"/>
                    <a:gd name="connsiteX150" fmla="*/ 41865 w 184111"/>
                    <a:gd name="connsiteY150" fmla="*/ 126295 h 259200"/>
                    <a:gd name="connsiteX151" fmla="*/ 35724 w 184111"/>
                    <a:gd name="connsiteY151" fmla="*/ 127611 h 259200"/>
                    <a:gd name="connsiteX152" fmla="*/ 35724 w 184111"/>
                    <a:gd name="connsiteY152" fmla="*/ 129415 h 259200"/>
                    <a:gd name="connsiteX153" fmla="*/ 33677 w 184111"/>
                    <a:gd name="connsiteY153" fmla="*/ 129707 h 259200"/>
                    <a:gd name="connsiteX154" fmla="*/ 35480 w 184111"/>
                    <a:gd name="connsiteY154" fmla="*/ 131754 h 259200"/>
                    <a:gd name="connsiteX155" fmla="*/ 37527 w 184111"/>
                    <a:gd name="connsiteY155" fmla="*/ 132046 h 259200"/>
                    <a:gd name="connsiteX156" fmla="*/ 36747 w 184111"/>
                    <a:gd name="connsiteY156" fmla="*/ 136481 h 259200"/>
                    <a:gd name="connsiteX157" fmla="*/ 27487 w 184111"/>
                    <a:gd name="connsiteY157" fmla="*/ 136481 h 259200"/>
                    <a:gd name="connsiteX158" fmla="*/ 27487 w 184111"/>
                    <a:gd name="connsiteY158" fmla="*/ 141355 h 259200"/>
                    <a:gd name="connsiteX159" fmla="*/ 25977 w 184111"/>
                    <a:gd name="connsiteY159" fmla="*/ 141599 h 259200"/>
                    <a:gd name="connsiteX160" fmla="*/ 25977 w 184111"/>
                    <a:gd name="connsiteY160" fmla="*/ 144718 h 259200"/>
                    <a:gd name="connsiteX161" fmla="*/ 25977 w 184111"/>
                    <a:gd name="connsiteY161" fmla="*/ 149153 h 259200"/>
                    <a:gd name="connsiteX162" fmla="*/ 28803 w 184111"/>
                    <a:gd name="connsiteY162" fmla="*/ 148617 h 259200"/>
                    <a:gd name="connsiteX163" fmla="*/ 28803 w 184111"/>
                    <a:gd name="connsiteY163" fmla="*/ 150469 h 259200"/>
                    <a:gd name="connsiteX164" fmla="*/ 35724 w 184111"/>
                    <a:gd name="connsiteY164" fmla="*/ 150469 h 259200"/>
                    <a:gd name="connsiteX165" fmla="*/ 45471 w 184111"/>
                    <a:gd name="connsiteY165" fmla="*/ 139796 h 259200"/>
                    <a:gd name="connsiteX166" fmla="*/ 51368 w 184111"/>
                    <a:gd name="connsiteY166" fmla="*/ 138528 h 259200"/>
                    <a:gd name="connsiteX167" fmla="*/ 54439 w 184111"/>
                    <a:gd name="connsiteY167" fmla="*/ 139016 h 259200"/>
                    <a:gd name="connsiteX168" fmla="*/ 57509 w 184111"/>
                    <a:gd name="connsiteY168" fmla="*/ 140575 h 259200"/>
                    <a:gd name="connsiteX169" fmla="*/ 60823 w 184111"/>
                    <a:gd name="connsiteY169" fmla="*/ 141111 h 259200"/>
                    <a:gd name="connsiteX170" fmla="*/ 62090 w 184111"/>
                    <a:gd name="connsiteY170" fmla="*/ 143207 h 259200"/>
                    <a:gd name="connsiteX171" fmla="*/ 63650 w 184111"/>
                    <a:gd name="connsiteY171" fmla="*/ 144231 h 259200"/>
                    <a:gd name="connsiteX172" fmla="*/ 64186 w 184111"/>
                    <a:gd name="connsiteY172" fmla="*/ 140868 h 259200"/>
                    <a:gd name="connsiteX173" fmla="*/ 65697 w 184111"/>
                    <a:gd name="connsiteY173" fmla="*/ 140868 h 259200"/>
                    <a:gd name="connsiteX174" fmla="*/ 64186 w 184111"/>
                    <a:gd name="connsiteY174" fmla="*/ 139064 h 259200"/>
                    <a:gd name="connsiteX175" fmla="*/ 61359 w 184111"/>
                    <a:gd name="connsiteY175" fmla="*/ 137749 h 259200"/>
                    <a:gd name="connsiteX176" fmla="*/ 58289 w 184111"/>
                    <a:gd name="connsiteY176" fmla="*/ 136433 h 259200"/>
                    <a:gd name="connsiteX177" fmla="*/ 60823 w 184111"/>
                    <a:gd name="connsiteY177" fmla="*/ 134386 h 259200"/>
                    <a:gd name="connsiteX178" fmla="*/ 64186 w 184111"/>
                    <a:gd name="connsiteY178" fmla="*/ 134386 h 259200"/>
                    <a:gd name="connsiteX179" fmla="*/ 67988 w 184111"/>
                    <a:gd name="connsiteY179" fmla="*/ 140868 h 259200"/>
                    <a:gd name="connsiteX180" fmla="*/ 69791 w 184111"/>
                    <a:gd name="connsiteY180" fmla="*/ 142427 h 259200"/>
                    <a:gd name="connsiteX181" fmla="*/ 72082 w 184111"/>
                    <a:gd name="connsiteY181" fmla="*/ 142427 h 259200"/>
                    <a:gd name="connsiteX182" fmla="*/ 72861 w 184111"/>
                    <a:gd name="connsiteY182" fmla="*/ 144231 h 259200"/>
                    <a:gd name="connsiteX183" fmla="*/ 75201 w 184111"/>
                    <a:gd name="connsiteY183" fmla="*/ 144231 h 259200"/>
                    <a:gd name="connsiteX184" fmla="*/ 75932 w 184111"/>
                    <a:gd name="connsiteY184" fmla="*/ 145790 h 259200"/>
                    <a:gd name="connsiteX185" fmla="*/ 80805 w 184111"/>
                    <a:gd name="connsiteY185" fmla="*/ 145790 h 259200"/>
                    <a:gd name="connsiteX186" fmla="*/ 80805 w 184111"/>
                    <a:gd name="connsiteY186" fmla="*/ 143451 h 259200"/>
                    <a:gd name="connsiteX187" fmla="*/ 76468 w 184111"/>
                    <a:gd name="connsiteY187" fmla="*/ 142671 h 259200"/>
                    <a:gd name="connsiteX188" fmla="*/ 76468 w 184111"/>
                    <a:gd name="connsiteY188" fmla="*/ 140088 h 259200"/>
                    <a:gd name="connsiteX189" fmla="*/ 73397 w 184111"/>
                    <a:gd name="connsiteY189" fmla="*/ 139308 h 259200"/>
                    <a:gd name="connsiteX190" fmla="*/ 75444 w 184111"/>
                    <a:gd name="connsiteY190" fmla="*/ 135653 h 259200"/>
                    <a:gd name="connsiteX191" fmla="*/ 76955 w 184111"/>
                    <a:gd name="connsiteY191" fmla="*/ 135653 h 259200"/>
                    <a:gd name="connsiteX192" fmla="*/ 76468 w 184111"/>
                    <a:gd name="connsiteY192" fmla="*/ 131754 h 259200"/>
                    <a:gd name="connsiteX193" fmla="*/ 78222 w 184111"/>
                    <a:gd name="connsiteY193" fmla="*/ 131218 h 259200"/>
                    <a:gd name="connsiteX194" fmla="*/ 77735 w 184111"/>
                    <a:gd name="connsiteY194" fmla="*/ 125759 h 259200"/>
                    <a:gd name="connsiteX195" fmla="*/ 76175 w 184111"/>
                    <a:gd name="connsiteY195" fmla="*/ 125272 h 259200"/>
                    <a:gd name="connsiteX196" fmla="*/ 76175 w 184111"/>
                    <a:gd name="connsiteY196" fmla="*/ 123420 h 259200"/>
                    <a:gd name="connsiteX197" fmla="*/ 82609 w 184111"/>
                    <a:gd name="connsiteY197" fmla="*/ 123712 h 259200"/>
                    <a:gd name="connsiteX198" fmla="*/ 82609 w 184111"/>
                    <a:gd name="connsiteY198" fmla="*/ 118839 h 259200"/>
                    <a:gd name="connsiteX199" fmla="*/ 84412 w 184111"/>
                    <a:gd name="connsiteY199" fmla="*/ 118839 h 259200"/>
                    <a:gd name="connsiteX200" fmla="*/ 84656 w 184111"/>
                    <a:gd name="connsiteY200" fmla="*/ 120155 h 259200"/>
                    <a:gd name="connsiteX201" fmla="*/ 92502 w 184111"/>
                    <a:gd name="connsiteY201" fmla="*/ 120886 h 259200"/>
                    <a:gd name="connsiteX202" fmla="*/ 98058 w 184111"/>
                    <a:gd name="connsiteY202" fmla="*/ 114550 h 259200"/>
                    <a:gd name="connsiteX203" fmla="*/ 98058 w 184111"/>
                    <a:gd name="connsiteY203" fmla="*/ 113137 h 259200"/>
                    <a:gd name="connsiteX204" fmla="*/ 94939 w 184111"/>
                    <a:gd name="connsiteY204" fmla="*/ 112357 h 259200"/>
                    <a:gd name="connsiteX205" fmla="*/ 94939 w 184111"/>
                    <a:gd name="connsiteY205" fmla="*/ 106119 h 259200"/>
                    <a:gd name="connsiteX206" fmla="*/ 98546 w 184111"/>
                    <a:gd name="connsiteY206" fmla="*/ 105826 h 259200"/>
                    <a:gd name="connsiteX207" fmla="*/ 98546 w 184111"/>
                    <a:gd name="connsiteY207" fmla="*/ 109238 h 259200"/>
                    <a:gd name="connsiteX208" fmla="*/ 103253 w 184111"/>
                    <a:gd name="connsiteY208" fmla="*/ 108574 h 259200"/>
                    <a:gd name="connsiteX209" fmla="*/ 104443 w 184111"/>
                    <a:gd name="connsiteY209" fmla="*/ 110261 h 259200"/>
                    <a:gd name="connsiteX210" fmla="*/ 107513 w 184111"/>
                    <a:gd name="connsiteY210" fmla="*/ 111041 h 259200"/>
                    <a:gd name="connsiteX211" fmla="*/ 109804 w 184111"/>
                    <a:gd name="connsiteY211" fmla="*/ 114940 h 259200"/>
                    <a:gd name="connsiteX212" fmla="*/ 104443 w 184111"/>
                    <a:gd name="connsiteY212" fmla="*/ 114696 h 259200"/>
                    <a:gd name="connsiteX213" fmla="*/ 102883 w 184111"/>
                    <a:gd name="connsiteY213" fmla="*/ 114696 h 259200"/>
                    <a:gd name="connsiteX214" fmla="*/ 98789 w 184111"/>
                    <a:gd name="connsiteY214" fmla="*/ 115184 h 259200"/>
                    <a:gd name="connsiteX215" fmla="*/ 98351 w 184111"/>
                    <a:gd name="connsiteY215" fmla="*/ 114794 h 259200"/>
                    <a:gd name="connsiteX216" fmla="*/ 92210 w 184111"/>
                    <a:gd name="connsiteY216" fmla="*/ 121081 h 259200"/>
                    <a:gd name="connsiteX217" fmla="*/ 92551 w 184111"/>
                    <a:gd name="connsiteY217" fmla="*/ 121081 h 259200"/>
                    <a:gd name="connsiteX218" fmla="*/ 93087 w 184111"/>
                    <a:gd name="connsiteY218" fmla="*/ 125954 h 259200"/>
                    <a:gd name="connsiteX219" fmla="*/ 90260 w 184111"/>
                    <a:gd name="connsiteY219" fmla="*/ 126490 h 259200"/>
                    <a:gd name="connsiteX220" fmla="*/ 89773 w 184111"/>
                    <a:gd name="connsiteY220" fmla="*/ 127514 h 259200"/>
                    <a:gd name="connsiteX221" fmla="*/ 83096 w 184111"/>
                    <a:gd name="connsiteY221" fmla="*/ 128050 h 259200"/>
                    <a:gd name="connsiteX222" fmla="*/ 82560 w 184111"/>
                    <a:gd name="connsiteY222" fmla="*/ 130633 h 259200"/>
                    <a:gd name="connsiteX223" fmla="*/ 78544 w 184111"/>
                    <a:gd name="connsiteY223" fmla="*/ 133777 h 259200"/>
                    <a:gd name="connsiteX224" fmla="*/ 78758 w 184111"/>
                    <a:gd name="connsiteY224" fmla="*/ 135507 h 259200"/>
                    <a:gd name="connsiteX225" fmla="*/ 78758 w 184111"/>
                    <a:gd name="connsiteY225" fmla="*/ 138918 h 259200"/>
                    <a:gd name="connsiteX226" fmla="*/ 81536 w 184111"/>
                    <a:gd name="connsiteY226" fmla="*/ 140234 h 259200"/>
                    <a:gd name="connsiteX227" fmla="*/ 85143 w 184111"/>
                    <a:gd name="connsiteY227" fmla="*/ 139162 h 259200"/>
                    <a:gd name="connsiteX228" fmla="*/ 90017 w 184111"/>
                    <a:gd name="connsiteY228" fmla="*/ 134288 h 259200"/>
                    <a:gd name="connsiteX229" fmla="*/ 94354 w 184111"/>
                    <a:gd name="connsiteY229" fmla="*/ 139162 h 259200"/>
                    <a:gd name="connsiteX230" fmla="*/ 93331 w 184111"/>
                    <a:gd name="connsiteY230" fmla="*/ 141989 h 259200"/>
                    <a:gd name="connsiteX231" fmla="*/ 93574 w 184111"/>
                    <a:gd name="connsiteY231" fmla="*/ 144328 h 259200"/>
                    <a:gd name="connsiteX232" fmla="*/ 91040 w 184111"/>
                    <a:gd name="connsiteY232" fmla="*/ 145400 h 259200"/>
                    <a:gd name="connsiteX233" fmla="*/ 88993 w 184111"/>
                    <a:gd name="connsiteY233" fmla="*/ 146424 h 259200"/>
                    <a:gd name="connsiteX234" fmla="*/ 88701 w 184111"/>
                    <a:gd name="connsiteY234" fmla="*/ 147740 h 259200"/>
                    <a:gd name="connsiteX235" fmla="*/ 81829 w 184111"/>
                    <a:gd name="connsiteY235" fmla="*/ 147740 h 259200"/>
                    <a:gd name="connsiteX236" fmla="*/ 80513 w 184111"/>
                    <a:gd name="connsiteY236" fmla="*/ 149007 h 259200"/>
                    <a:gd name="connsiteX237" fmla="*/ 77199 w 184111"/>
                    <a:gd name="connsiteY237" fmla="*/ 149299 h 259200"/>
                    <a:gd name="connsiteX238" fmla="*/ 76175 w 184111"/>
                    <a:gd name="connsiteY238" fmla="*/ 150859 h 259200"/>
                    <a:gd name="connsiteX239" fmla="*/ 73885 w 184111"/>
                    <a:gd name="connsiteY239" fmla="*/ 151102 h 259200"/>
                    <a:gd name="connsiteX240" fmla="*/ 71545 w 184111"/>
                    <a:gd name="connsiteY240" fmla="*/ 155001 h 259200"/>
                    <a:gd name="connsiteX241" fmla="*/ 63358 w 184111"/>
                    <a:gd name="connsiteY241" fmla="*/ 153978 h 259200"/>
                    <a:gd name="connsiteX242" fmla="*/ 59995 w 184111"/>
                    <a:gd name="connsiteY242" fmla="*/ 153978 h 259200"/>
                    <a:gd name="connsiteX243" fmla="*/ 57217 w 184111"/>
                    <a:gd name="connsiteY243" fmla="*/ 153198 h 259200"/>
                    <a:gd name="connsiteX244" fmla="*/ 56924 w 184111"/>
                    <a:gd name="connsiteY244" fmla="*/ 149299 h 259200"/>
                    <a:gd name="connsiteX245" fmla="*/ 52051 w 184111"/>
                    <a:gd name="connsiteY245" fmla="*/ 148519 h 259200"/>
                    <a:gd name="connsiteX246" fmla="*/ 42840 w 184111"/>
                    <a:gd name="connsiteY246" fmla="*/ 149299 h 259200"/>
                    <a:gd name="connsiteX247" fmla="*/ 39769 w 184111"/>
                    <a:gd name="connsiteY247" fmla="*/ 150810 h 259200"/>
                    <a:gd name="connsiteX248" fmla="*/ 36942 w 184111"/>
                    <a:gd name="connsiteY248" fmla="*/ 152418 h 259200"/>
                    <a:gd name="connsiteX249" fmla="*/ 36699 w 184111"/>
                    <a:gd name="connsiteY249" fmla="*/ 153734 h 259200"/>
                    <a:gd name="connsiteX250" fmla="*/ 32069 w 184111"/>
                    <a:gd name="connsiteY250" fmla="*/ 154222 h 259200"/>
                    <a:gd name="connsiteX251" fmla="*/ 30022 w 184111"/>
                    <a:gd name="connsiteY251" fmla="*/ 155294 h 259200"/>
                    <a:gd name="connsiteX252" fmla="*/ 29242 w 184111"/>
                    <a:gd name="connsiteY252" fmla="*/ 153734 h 259200"/>
                    <a:gd name="connsiteX253" fmla="*/ 27195 w 184111"/>
                    <a:gd name="connsiteY253" fmla="*/ 153734 h 259200"/>
                    <a:gd name="connsiteX254" fmla="*/ 25148 w 184111"/>
                    <a:gd name="connsiteY254" fmla="*/ 156610 h 259200"/>
                    <a:gd name="connsiteX255" fmla="*/ 15401 w 184111"/>
                    <a:gd name="connsiteY255" fmla="*/ 161483 h 259200"/>
                    <a:gd name="connsiteX256" fmla="*/ 13354 w 184111"/>
                    <a:gd name="connsiteY256" fmla="*/ 164066 h 259200"/>
                    <a:gd name="connsiteX257" fmla="*/ 11063 w 184111"/>
                    <a:gd name="connsiteY257" fmla="*/ 164846 h 259200"/>
                    <a:gd name="connsiteX258" fmla="*/ 9504 w 184111"/>
                    <a:gd name="connsiteY258" fmla="*/ 167186 h 259200"/>
                    <a:gd name="connsiteX259" fmla="*/ 6433 w 184111"/>
                    <a:gd name="connsiteY259" fmla="*/ 168209 h 259200"/>
                    <a:gd name="connsiteX260" fmla="*/ 5897 w 184111"/>
                    <a:gd name="connsiteY260" fmla="*/ 173716 h 259200"/>
                    <a:gd name="connsiteX261" fmla="*/ 4386 w 184111"/>
                    <a:gd name="connsiteY261" fmla="*/ 174740 h 259200"/>
                    <a:gd name="connsiteX262" fmla="*/ 4386 w 184111"/>
                    <a:gd name="connsiteY262" fmla="*/ 177079 h 259200"/>
                    <a:gd name="connsiteX263" fmla="*/ 2583 w 184111"/>
                    <a:gd name="connsiteY263" fmla="*/ 177566 h 259200"/>
                    <a:gd name="connsiteX264" fmla="*/ 2583 w 184111"/>
                    <a:gd name="connsiteY264" fmla="*/ 178882 h 259200"/>
                    <a:gd name="connsiteX265" fmla="*/ 0 w 184111"/>
                    <a:gd name="connsiteY265" fmla="*/ 179175 h 259200"/>
                    <a:gd name="connsiteX266" fmla="*/ 1560 w 184111"/>
                    <a:gd name="connsiteY266" fmla="*/ 183074 h 259200"/>
                    <a:gd name="connsiteX267" fmla="*/ 3607 w 184111"/>
                    <a:gd name="connsiteY267" fmla="*/ 184097 h 259200"/>
                    <a:gd name="connsiteX268" fmla="*/ 5653 w 184111"/>
                    <a:gd name="connsiteY268" fmla="*/ 188971 h 259200"/>
                    <a:gd name="connsiteX269" fmla="*/ 7700 w 184111"/>
                    <a:gd name="connsiteY269" fmla="*/ 189263 h 259200"/>
                    <a:gd name="connsiteX270" fmla="*/ 8724 w 184111"/>
                    <a:gd name="connsiteY270" fmla="*/ 192090 h 259200"/>
                    <a:gd name="connsiteX271" fmla="*/ 10771 w 184111"/>
                    <a:gd name="connsiteY271" fmla="*/ 196281 h 259200"/>
                    <a:gd name="connsiteX272" fmla="*/ 14865 w 184111"/>
                    <a:gd name="connsiteY272" fmla="*/ 198377 h 259200"/>
                    <a:gd name="connsiteX273" fmla="*/ 16960 w 184111"/>
                    <a:gd name="connsiteY273" fmla="*/ 201496 h 259200"/>
                    <a:gd name="connsiteX274" fmla="*/ 27195 w 184111"/>
                    <a:gd name="connsiteY274" fmla="*/ 201496 h 259200"/>
                    <a:gd name="connsiteX275" fmla="*/ 28462 w 184111"/>
                    <a:gd name="connsiteY275" fmla="*/ 203056 h 259200"/>
                    <a:gd name="connsiteX276" fmla="*/ 42547 w 184111"/>
                    <a:gd name="connsiteY276" fmla="*/ 203056 h 259200"/>
                    <a:gd name="connsiteX277" fmla="*/ 51807 w 184111"/>
                    <a:gd name="connsiteY277" fmla="*/ 202276 h 259200"/>
                    <a:gd name="connsiteX278" fmla="*/ 58435 w 184111"/>
                    <a:gd name="connsiteY278" fmla="*/ 203056 h 259200"/>
                    <a:gd name="connsiteX279" fmla="*/ 62285 w 184111"/>
                    <a:gd name="connsiteY279" fmla="*/ 207929 h 259200"/>
                    <a:gd name="connsiteX280" fmla="*/ 64868 w 184111"/>
                    <a:gd name="connsiteY280" fmla="*/ 213680 h 259200"/>
                    <a:gd name="connsiteX281" fmla="*/ 69206 w 184111"/>
                    <a:gd name="connsiteY281" fmla="*/ 214947 h 259200"/>
                    <a:gd name="connsiteX282" fmla="*/ 72276 w 184111"/>
                    <a:gd name="connsiteY282" fmla="*/ 215727 h 259200"/>
                    <a:gd name="connsiteX283" fmla="*/ 73349 w 184111"/>
                    <a:gd name="connsiteY283" fmla="*/ 220162 h 259200"/>
                    <a:gd name="connsiteX284" fmla="*/ 75639 w 184111"/>
                    <a:gd name="connsiteY284" fmla="*/ 220455 h 259200"/>
                    <a:gd name="connsiteX285" fmla="*/ 76419 w 184111"/>
                    <a:gd name="connsiteY285" fmla="*/ 223281 h 259200"/>
                    <a:gd name="connsiteX286" fmla="*/ 75639 w 184111"/>
                    <a:gd name="connsiteY286" fmla="*/ 229812 h 259200"/>
                    <a:gd name="connsiteX287" fmla="*/ 75639 w 184111"/>
                    <a:gd name="connsiteY287" fmla="*/ 235514 h 259200"/>
                    <a:gd name="connsiteX288" fmla="*/ 77686 w 184111"/>
                    <a:gd name="connsiteY288" fmla="*/ 236538 h 259200"/>
                    <a:gd name="connsiteX289" fmla="*/ 77443 w 184111"/>
                    <a:gd name="connsiteY289" fmla="*/ 238633 h 259200"/>
                    <a:gd name="connsiteX290" fmla="*/ 80757 w 184111"/>
                    <a:gd name="connsiteY290" fmla="*/ 241996 h 259200"/>
                    <a:gd name="connsiteX291" fmla="*/ 84607 w 184111"/>
                    <a:gd name="connsiteY291" fmla="*/ 242289 h 259200"/>
                    <a:gd name="connsiteX292" fmla="*/ 94354 w 184111"/>
                    <a:gd name="connsiteY292" fmla="*/ 252670 h 259200"/>
                    <a:gd name="connsiteX293" fmla="*/ 102006 w 184111"/>
                    <a:gd name="connsiteY293" fmla="*/ 255009 h 259200"/>
                    <a:gd name="connsiteX294" fmla="*/ 103322 w 184111"/>
                    <a:gd name="connsiteY294" fmla="*/ 259200 h 259200"/>
                    <a:gd name="connsiteX295" fmla="*/ 105369 w 184111"/>
                    <a:gd name="connsiteY295" fmla="*/ 258908 h 259200"/>
                    <a:gd name="connsiteX296" fmla="*/ 106879 w 184111"/>
                    <a:gd name="connsiteY296" fmla="*/ 257641 h 259200"/>
                    <a:gd name="connsiteX297" fmla="*/ 113069 w 184111"/>
                    <a:gd name="connsiteY297" fmla="*/ 257348 h 259200"/>
                    <a:gd name="connsiteX298" fmla="*/ 116139 w 184111"/>
                    <a:gd name="connsiteY298" fmla="*/ 254522 h 259200"/>
                    <a:gd name="connsiteX299" fmla="*/ 119454 w 184111"/>
                    <a:gd name="connsiteY299" fmla="*/ 253986 h 259200"/>
                    <a:gd name="connsiteX300" fmla="*/ 147916 w 184111"/>
                    <a:gd name="connsiteY300" fmla="*/ 229617 h 259200"/>
                    <a:gd name="connsiteX301" fmla="*/ 145333 w 184111"/>
                    <a:gd name="connsiteY301" fmla="*/ 228058 h 259200"/>
                    <a:gd name="connsiteX302" fmla="*/ 145333 w 184111"/>
                    <a:gd name="connsiteY302" fmla="*/ 222307 h 259200"/>
                    <a:gd name="connsiteX303" fmla="*/ 145869 w 184111"/>
                    <a:gd name="connsiteY303" fmla="*/ 212559 h 259200"/>
                    <a:gd name="connsiteX304" fmla="*/ 147136 w 184111"/>
                    <a:gd name="connsiteY304" fmla="*/ 208173 h 259200"/>
                    <a:gd name="connsiteX305" fmla="*/ 148939 w 184111"/>
                    <a:gd name="connsiteY305" fmla="*/ 207393 h 259200"/>
                    <a:gd name="connsiteX306" fmla="*/ 148939 w 184111"/>
                    <a:gd name="connsiteY306" fmla="*/ 205054 h 259200"/>
                    <a:gd name="connsiteX307" fmla="*/ 154836 w 184111"/>
                    <a:gd name="connsiteY307" fmla="*/ 199595 h 259200"/>
                    <a:gd name="connsiteX308" fmla="*/ 154836 w 184111"/>
                    <a:gd name="connsiteY308" fmla="*/ 195404 h 259200"/>
                    <a:gd name="connsiteX309" fmla="*/ 142019 w 184111"/>
                    <a:gd name="connsiteY309" fmla="*/ 184731 h 259200"/>
                    <a:gd name="connsiteX310" fmla="*/ 145869 w 184111"/>
                    <a:gd name="connsiteY310" fmla="*/ 170451 h 259200"/>
                    <a:gd name="connsiteX311" fmla="*/ 145576 w 184111"/>
                    <a:gd name="connsiteY311" fmla="*/ 151200 h 259200"/>
                    <a:gd name="connsiteX312" fmla="*/ 143529 w 184111"/>
                    <a:gd name="connsiteY312" fmla="*/ 150176 h 259200"/>
                    <a:gd name="connsiteX313" fmla="*/ 144066 w 184111"/>
                    <a:gd name="connsiteY313" fmla="*/ 143889 h 259200"/>
                    <a:gd name="connsiteX314" fmla="*/ 140946 w 184111"/>
                    <a:gd name="connsiteY314" fmla="*/ 143889 h 259200"/>
                    <a:gd name="connsiteX315" fmla="*/ 136316 w 184111"/>
                    <a:gd name="connsiteY315" fmla="*/ 149884 h 259200"/>
                    <a:gd name="connsiteX316" fmla="*/ 135049 w 184111"/>
                    <a:gd name="connsiteY316" fmla="*/ 154075 h 259200"/>
                    <a:gd name="connsiteX317" fmla="*/ 117894 w 184111"/>
                    <a:gd name="connsiteY317" fmla="*/ 157682 h 259200"/>
                    <a:gd name="connsiteX318" fmla="*/ 111753 w 184111"/>
                    <a:gd name="connsiteY318" fmla="*/ 154563 h 259200"/>
                    <a:gd name="connsiteX319" fmla="*/ 106879 w 184111"/>
                    <a:gd name="connsiteY319" fmla="*/ 152223 h 259200"/>
                    <a:gd name="connsiteX320" fmla="*/ 102493 w 184111"/>
                    <a:gd name="connsiteY320" fmla="*/ 151736 h 259200"/>
                    <a:gd name="connsiteX321" fmla="*/ 99179 w 184111"/>
                    <a:gd name="connsiteY321" fmla="*/ 149884 h 259200"/>
                    <a:gd name="connsiteX322" fmla="*/ 94062 w 184111"/>
                    <a:gd name="connsiteY322" fmla="*/ 148081 h 259200"/>
                    <a:gd name="connsiteX323" fmla="*/ 97912 w 184111"/>
                    <a:gd name="connsiteY323" fmla="*/ 147301 h 259200"/>
                    <a:gd name="connsiteX324" fmla="*/ 97132 w 184111"/>
                    <a:gd name="connsiteY324" fmla="*/ 144182 h 259200"/>
                    <a:gd name="connsiteX325" fmla="*/ 103760 w 184111"/>
                    <a:gd name="connsiteY325" fmla="*/ 147545 h 259200"/>
                    <a:gd name="connsiteX326" fmla="*/ 107903 w 184111"/>
                    <a:gd name="connsiteY326" fmla="*/ 148324 h 259200"/>
                    <a:gd name="connsiteX327" fmla="*/ 108926 w 184111"/>
                    <a:gd name="connsiteY327" fmla="*/ 149640 h 259200"/>
                    <a:gd name="connsiteX328" fmla="*/ 112241 w 184111"/>
                    <a:gd name="connsiteY328" fmla="*/ 150956 h 259200"/>
                    <a:gd name="connsiteX329" fmla="*/ 120185 w 184111"/>
                    <a:gd name="connsiteY329" fmla="*/ 151200 h 259200"/>
                    <a:gd name="connsiteX330" fmla="*/ 121988 w 184111"/>
                    <a:gd name="connsiteY330" fmla="*/ 152760 h 259200"/>
                    <a:gd name="connsiteX331" fmla="*/ 124815 w 184111"/>
                    <a:gd name="connsiteY331" fmla="*/ 153783 h 259200"/>
                    <a:gd name="connsiteX332" fmla="*/ 132759 w 184111"/>
                    <a:gd name="connsiteY332" fmla="*/ 154075 h 259200"/>
                    <a:gd name="connsiteX333" fmla="*/ 133002 w 184111"/>
                    <a:gd name="connsiteY333" fmla="*/ 149202 h 259200"/>
                    <a:gd name="connsiteX334" fmla="*/ 134562 w 184111"/>
                    <a:gd name="connsiteY334" fmla="*/ 147642 h 259200"/>
                    <a:gd name="connsiteX335" fmla="*/ 134269 w 184111"/>
                    <a:gd name="connsiteY335" fmla="*/ 144523 h 259200"/>
                    <a:gd name="connsiteX336" fmla="*/ 136073 w 184111"/>
                    <a:gd name="connsiteY336" fmla="*/ 142963 h 259200"/>
                    <a:gd name="connsiteX337" fmla="*/ 136073 w 184111"/>
                    <a:gd name="connsiteY337" fmla="*/ 140380 h 259200"/>
                    <a:gd name="connsiteX338" fmla="*/ 137632 w 184111"/>
                    <a:gd name="connsiteY338" fmla="*/ 139844 h 259200"/>
                    <a:gd name="connsiteX339" fmla="*/ 137876 w 184111"/>
                    <a:gd name="connsiteY339" fmla="*/ 134142 h 259200"/>
                    <a:gd name="connsiteX340" fmla="*/ 139143 w 184111"/>
                    <a:gd name="connsiteY340" fmla="*/ 133850 h 259200"/>
                    <a:gd name="connsiteX341" fmla="*/ 139143 w 184111"/>
                    <a:gd name="connsiteY341" fmla="*/ 121909 h 259200"/>
                    <a:gd name="connsiteX342" fmla="*/ 135293 w 184111"/>
                    <a:gd name="connsiteY342" fmla="*/ 118254 h 259200"/>
                    <a:gd name="connsiteX343" fmla="*/ 130955 w 184111"/>
                    <a:gd name="connsiteY343" fmla="*/ 119570 h 259200"/>
                    <a:gd name="connsiteX344" fmla="*/ 129152 w 184111"/>
                    <a:gd name="connsiteY344" fmla="*/ 121373 h 259200"/>
                    <a:gd name="connsiteX345" fmla="*/ 129688 w 184111"/>
                    <a:gd name="connsiteY345" fmla="*/ 125321 h 259200"/>
                    <a:gd name="connsiteX346" fmla="*/ 127105 w 184111"/>
                    <a:gd name="connsiteY346" fmla="*/ 126880 h 259200"/>
                    <a:gd name="connsiteX347" fmla="*/ 123255 w 184111"/>
                    <a:gd name="connsiteY347" fmla="*/ 127904 h 259200"/>
                    <a:gd name="connsiteX348" fmla="*/ 122232 w 184111"/>
                    <a:gd name="connsiteY348" fmla="*/ 129220 h 259200"/>
                    <a:gd name="connsiteX349" fmla="*/ 118138 w 184111"/>
                    <a:gd name="connsiteY349" fmla="*/ 129220 h 259200"/>
                    <a:gd name="connsiteX350" fmla="*/ 117650 w 184111"/>
                    <a:gd name="connsiteY350" fmla="*/ 125808 h 259200"/>
                    <a:gd name="connsiteX351" fmla="*/ 122232 w 184111"/>
                    <a:gd name="connsiteY351" fmla="*/ 124541 h 259200"/>
                    <a:gd name="connsiteX352" fmla="*/ 124815 w 184111"/>
                    <a:gd name="connsiteY352" fmla="*/ 123225 h 259200"/>
                    <a:gd name="connsiteX353" fmla="*/ 126082 w 184111"/>
                    <a:gd name="connsiteY353" fmla="*/ 120593 h 259200"/>
                    <a:gd name="connsiteX354" fmla="*/ 129396 w 184111"/>
                    <a:gd name="connsiteY354" fmla="*/ 118254 h 259200"/>
                    <a:gd name="connsiteX355" fmla="*/ 135585 w 184111"/>
                    <a:gd name="connsiteY355" fmla="*/ 110992 h 259200"/>
                    <a:gd name="connsiteX356" fmla="*/ 141483 w 184111"/>
                    <a:gd name="connsiteY356" fmla="*/ 102171 h 259200"/>
                    <a:gd name="connsiteX357" fmla="*/ 148111 w 184111"/>
                    <a:gd name="connsiteY357" fmla="*/ 102171 h 259200"/>
                    <a:gd name="connsiteX358" fmla="*/ 149914 w 184111"/>
                    <a:gd name="connsiteY358" fmla="*/ 97736 h 259200"/>
                    <a:gd name="connsiteX359" fmla="*/ 153228 w 184111"/>
                    <a:gd name="connsiteY359" fmla="*/ 97200 h 259200"/>
                    <a:gd name="connsiteX360" fmla="*/ 153764 w 184111"/>
                    <a:gd name="connsiteY360" fmla="*/ 99052 h 259200"/>
                    <a:gd name="connsiteX361" fmla="*/ 158881 w 184111"/>
                    <a:gd name="connsiteY361" fmla="*/ 98759 h 259200"/>
                    <a:gd name="connsiteX362" fmla="*/ 161708 w 184111"/>
                    <a:gd name="connsiteY362" fmla="*/ 96956 h 259200"/>
                    <a:gd name="connsiteX363" fmla="*/ 167069 w 184111"/>
                    <a:gd name="connsiteY363" fmla="*/ 95104 h 259200"/>
                    <a:gd name="connsiteX364" fmla="*/ 173746 w 184111"/>
                    <a:gd name="connsiteY364" fmla="*/ 94081 h 259200"/>
                    <a:gd name="connsiteX365" fmla="*/ 174526 w 184111"/>
                    <a:gd name="connsiteY365" fmla="*/ 91741 h 259200"/>
                    <a:gd name="connsiteX366" fmla="*/ 169409 w 184111"/>
                    <a:gd name="connsiteY366" fmla="*/ 85747 h 259200"/>
                    <a:gd name="connsiteX367" fmla="*/ 163999 w 184111"/>
                    <a:gd name="connsiteY367" fmla="*/ 83407 h 259200"/>
                    <a:gd name="connsiteX368" fmla="*/ 160197 w 184111"/>
                    <a:gd name="connsiteY368" fmla="*/ 76682 h 259200"/>
                    <a:gd name="connsiteX369" fmla="*/ 158638 w 184111"/>
                    <a:gd name="connsiteY369" fmla="*/ 73026 h 259200"/>
                    <a:gd name="connsiteX370" fmla="*/ 154008 w 184111"/>
                    <a:gd name="connsiteY370" fmla="*/ 67032 h 259200"/>
                    <a:gd name="connsiteX371" fmla="*/ 152458 w 184111"/>
                    <a:gd name="connsiteY371" fmla="*/ 62101 h 259200"/>
                    <a:gd name="connsiteX372" fmla="*/ 154008 w 184111"/>
                    <a:gd name="connsiteY372" fmla="*/ 60550 h 259200"/>
                    <a:gd name="connsiteX373" fmla="*/ 157614 w 184111"/>
                    <a:gd name="connsiteY373" fmla="*/ 56651 h 259200"/>
                    <a:gd name="connsiteX374" fmla="*/ 158881 w 184111"/>
                    <a:gd name="connsiteY374" fmla="*/ 52996 h 259200"/>
                    <a:gd name="connsiteX375" fmla="*/ 163268 w 184111"/>
                    <a:gd name="connsiteY375" fmla="*/ 51680 h 259200"/>
                    <a:gd name="connsiteX376" fmla="*/ 163755 w 184111"/>
                    <a:gd name="connsiteY376" fmla="*/ 48317 h 259200"/>
                    <a:gd name="connsiteX377" fmla="*/ 161465 w 184111"/>
                    <a:gd name="connsiteY377" fmla="*/ 48317 h 259200"/>
                    <a:gd name="connsiteX378" fmla="*/ 165315 w 184111"/>
                    <a:gd name="connsiteY378" fmla="*/ 43443 h 259200"/>
                    <a:gd name="connsiteX379" fmla="*/ 175793 w 184111"/>
                    <a:gd name="connsiteY379" fmla="*/ 42956 h 259200"/>
                    <a:gd name="connsiteX380" fmla="*/ 178132 w 184111"/>
                    <a:gd name="connsiteY380" fmla="*/ 37497 h 259200"/>
                    <a:gd name="connsiteX381" fmla="*/ 180910 w 184111"/>
                    <a:gd name="connsiteY381" fmla="*/ 36181 h 259200"/>
                    <a:gd name="connsiteX382" fmla="*/ 184030 w 184111"/>
                    <a:gd name="connsiteY382" fmla="*/ 32819 h 259200"/>
                    <a:gd name="connsiteX383" fmla="*/ 181690 w 184111"/>
                    <a:gd name="connsiteY383" fmla="*/ 26288 h 2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84111" h="259200">
                      <a:moveTo>
                        <a:pt x="181544" y="26190"/>
                      </a:moveTo>
                      <a:cubicBezTo>
                        <a:pt x="180564" y="26944"/>
                        <a:pt x="179434" y="27476"/>
                        <a:pt x="178230" y="27750"/>
                      </a:cubicBezTo>
                      <a:lnTo>
                        <a:pt x="177450" y="30625"/>
                      </a:lnTo>
                      <a:lnTo>
                        <a:pt x="176183" y="31649"/>
                      </a:lnTo>
                      <a:cubicBezTo>
                        <a:pt x="176349" y="32502"/>
                        <a:pt x="176349" y="33379"/>
                        <a:pt x="176183" y="34232"/>
                      </a:cubicBezTo>
                      <a:cubicBezTo>
                        <a:pt x="176183" y="36084"/>
                        <a:pt x="173600" y="37107"/>
                        <a:pt x="173600" y="37107"/>
                      </a:cubicBezTo>
                      <a:lnTo>
                        <a:pt x="172577" y="38423"/>
                      </a:lnTo>
                      <a:cubicBezTo>
                        <a:pt x="170271" y="38595"/>
                        <a:pt x="167961" y="38595"/>
                        <a:pt x="165656" y="38423"/>
                      </a:cubicBezTo>
                      <a:cubicBezTo>
                        <a:pt x="164632" y="37944"/>
                        <a:pt x="164189" y="36725"/>
                        <a:pt x="164671" y="35701"/>
                      </a:cubicBezTo>
                      <a:cubicBezTo>
                        <a:pt x="164993" y="35011"/>
                        <a:pt x="165675" y="34557"/>
                        <a:pt x="166436" y="34524"/>
                      </a:cubicBezTo>
                      <a:cubicBezTo>
                        <a:pt x="167995" y="34524"/>
                        <a:pt x="166436" y="30089"/>
                        <a:pt x="166436" y="30089"/>
                      </a:cubicBezTo>
                      <a:lnTo>
                        <a:pt x="168483" y="30089"/>
                      </a:lnTo>
                      <a:cubicBezTo>
                        <a:pt x="168483" y="30089"/>
                        <a:pt x="168726" y="25216"/>
                        <a:pt x="169506" y="25216"/>
                      </a:cubicBezTo>
                      <a:cubicBezTo>
                        <a:pt x="170286" y="25216"/>
                        <a:pt x="169262" y="23656"/>
                        <a:pt x="168239" y="22876"/>
                      </a:cubicBezTo>
                      <a:cubicBezTo>
                        <a:pt x="167215" y="22097"/>
                        <a:pt x="165900" y="19465"/>
                        <a:pt x="164876" y="19757"/>
                      </a:cubicBezTo>
                      <a:cubicBezTo>
                        <a:pt x="163170" y="19882"/>
                        <a:pt x="161465" y="19882"/>
                        <a:pt x="159759" y="19757"/>
                      </a:cubicBezTo>
                      <a:lnTo>
                        <a:pt x="158979" y="21317"/>
                      </a:lnTo>
                      <a:lnTo>
                        <a:pt x="156152" y="21804"/>
                      </a:lnTo>
                      <a:cubicBezTo>
                        <a:pt x="156152" y="21804"/>
                        <a:pt x="156396" y="23851"/>
                        <a:pt x="156152" y="24436"/>
                      </a:cubicBezTo>
                      <a:cubicBezTo>
                        <a:pt x="154641" y="26239"/>
                        <a:pt x="148744" y="30138"/>
                        <a:pt x="151279" y="23656"/>
                      </a:cubicBezTo>
                      <a:lnTo>
                        <a:pt x="152058" y="22097"/>
                      </a:lnTo>
                      <a:lnTo>
                        <a:pt x="152058" y="19757"/>
                      </a:lnTo>
                      <a:lnTo>
                        <a:pt x="147185" y="19465"/>
                      </a:lnTo>
                      <a:cubicBezTo>
                        <a:pt x="147185" y="19465"/>
                        <a:pt x="144894" y="18685"/>
                        <a:pt x="144894" y="17661"/>
                      </a:cubicBezTo>
                      <a:cubicBezTo>
                        <a:pt x="144953" y="16883"/>
                        <a:pt x="144953" y="16101"/>
                        <a:pt x="144894" y="15322"/>
                      </a:cubicBezTo>
                      <a:lnTo>
                        <a:pt x="139484" y="9328"/>
                      </a:lnTo>
                      <a:lnTo>
                        <a:pt x="133100" y="8548"/>
                      </a:lnTo>
                      <a:lnTo>
                        <a:pt x="132564" y="7232"/>
                      </a:lnTo>
                      <a:lnTo>
                        <a:pt x="128762" y="6744"/>
                      </a:lnTo>
                      <a:cubicBezTo>
                        <a:pt x="123889" y="4405"/>
                        <a:pt x="120038" y="6452"/>
                        <a:pt x="120769" y="10400"/>
                      </a:cubicBezTo>
                      <a:cubicBezTo>
                        <a:pt x="121500" y="14347"/>
                        <a:pt x="122816" y="15858"/>
                        <a:pt x="120282" y="15858"/>
                      </a:cubicBezTo>
                      <a:cubicBezTo>
                        <a:pt x="118893" y="15964"/>
                        <a:pt x="117616" y="15094"/>
                        <a:pt x="117212" y="13763"/>
                      </a:cubicBezTo>
                      <a:cubicBezTo>
                        <a:pt x="117212" y="13763"/>
                        <a:pt x="115165" y="12983"/>
                        <a:pt x="115165" y="13763"/>
                      </a:cubicBezTo>
                      <a:cubicBezTo>
                        <a:pt x="115165" y="14542"/>
                        <a:pt x="114385" y="16882"/>
                        <a:pt x="115165" y="17954"/>
                      </a:cubicBezTo>
                      <a:cubicBezTo>
                        <a:pt x="115944" y="19026"/>
                        <a:pt x="114141" y="20537"/>
                        <a:pt x="113361" y="19757"/>
                      </a:cubicBezTo>
                      <a:cubicBezTo>
                        <a:pt x="112582" y="18977"/>
                        <a:pt x="110535" y="16638"/>
                        <a:pt x="111071" y="15858"/>
                      </a:cubicBezTo>
                      <a:cubicBezTo>
                        <a:pt x="111607" y="15078"/>
                        <a:pt x="107464" y="10156"/>
                        <a:pt x="111558" y="9376"/>
                      </a:cubicBezTo>
                      <a:cubicBezTo>
                        <a:pt x="115652" y="8596"/>
                        <a:pt x="111314" y="6208"/>
                        <a:pt x="112825" y="5721"/>
                      </a:cubicBezTo>
                      <a:lnTo>
                        <a:pt x="114872" y="4649"/>
                      </a:lnTo>
                      <a:lnTo>
                        <a:pt x="116578" y="4649"/>
                      </a:lnTo>
                      <a:lnTo>
                        <a:pt x="117845" y="3625"/>
                      </a:lnTo>
                      <a:lnTo>
                        <a:pt x="114482" y="3089"/>
                      </a:lnTo>
                      <a:lnTo>
                        <a:pt x="112435" y="3089"/>
                      </a:lnTo>
                      <a:lnTo>
                        <a:pt x="108634" y="2846"/>
                      </a:lnTo>
                      <a:cubicBezTo>
                        <a:pt x="106475" y="4151"/>
                        <a:pt x="104837" y="6167"/>
                        <a:pt x="104004" y="8548"/>
                      </a:cubicBezTo>
                      <a:cubicBezTo>
                        <a:pt x="101957" y="12447"/>
                        <a:pt x="97083" y="6988"/>
                        <a:pt x="98887" y="4892"/>
                      </a:cubicBezTo>
                      <a:cubicBezTo>
                        <a:pt x="100690" y="2797"/>
                        <a:pt x="93233" y="4892"/>
                        <a:pt x="91966" y="5672"/>
                      </a:cubicBezTo>
                      <a:cubicBezTo>
                        <a:pt x="90699" y="6452"/>
                        <a:pt x="86849" y="6208"/>
                        <a:pt x="86849" y="6208"/>
                      </a:cubicBezTo>
                      <a:cubicBezTo>
                        <a:pt x="86069" y="8548"/>
                        <a:pt x="82462" y="5965"/>
                        <a:pt x="83486" y="4405"/>
                      </a:cubicBezTo>
                      <a:cubicBezTo>
                        <a:pt x="84056" y="3635"/>
                        <a:pt x="84412" y="2726"/>
                        <a:pt x="84509" y="1773"/>
                      </a:cubicBezTo>
                      <a:lnTo>
                        <a:pt x="83242" y="1773"/>
                      </a:lnTo>
                      <a:lnTo>
                        <a:pt x="81683" y="4649"/>
                      </a:lnTo>
                      <a:cubicBezTo>
                        <a:pt x="78125" y="4649"/>
                        <a:pt x="77101" y="6696"/>
                        <a:pt x="77832" y="8012"/>
                      </a:cubicBezTo>
                      <a:cubicBezTo>
                        <a:pt x="78563" y="9328"/>
                        <a:pt x="76809" y="8012"/>
                        <a:pt x="76322" y="9571"/>
                      </a:cubicBezTo>
                      <a:cubicBezTo>
                        <a:pt x="75834" y="11131"/>
                        <a:pt x="76322" y="11423"/>
                        <a:pt x="78125" y="12203"/>
                      </a:cubicBezTo>
                      <a:cubicBezTo>
                        <a:pt x="79928" y="12983"/>
                        <a:pt x="77345" y="12983"/>
                        <a:pt x="78125" y="14250"/>
                      </a:cubicBezTo>
                      <a:cubicBezTo>
                        <a:pt x="78905" y="15517"/>
                        <a:pt x="82219" y="14250"/>
                        <a:pt x="80415" y="16102"/>
                      </a:cubicBezTo>
                      <a:cubicBezTo>
                        <a:pt x="78612" y="17954"/>
                        <a:pt x="75054" y="17125"/>
                        <a:pt x="75054" y="17125"/>
                      </a:cubicBezTo>
                      <a:cubicBezTo>
                        <a:pt x="74811" y="19465"/>
                        <a:pt x="69937" y="18929"/>
                        <a:pt x="69401" y="18149"/>
                      </a:cubicBezTo>
                      <a:cubicBezTo>
                        <a:pt x="68865" y="17369"/>
                        <a:pt x="65063" y="12690"/>
                        <a:pt x="65063" y="12690"/>
                      </a:cubicBezTo>
                      <a:lnTo>
                        <a:pt x="60190" y="12447"/>
                      </a:lnTo>
                      <a:cubicBezTo>
                        <a:pt x="59654" y="8791"/>
                        <a:pt x="62480" y="10643"/>
                        <a:pt x="63504" y="7573"/>
                      </a:cubicBezTo>
                      <a:cubicBezTo>
                        <a:pt x="64250" y="5106"/>
                        <a:pt x="64771" y="2578"/>
                        <a:pt x="65063" y="19"/>
                      </a:cubicBezTo>
                      <a:cubicBezTo>
                        <a:pt x="65063" y="19"/>
                        <a:pt x="60970" y="-225"/>
                        <a:pt x="60677" y="1042"/>
                      </a:cubicBezTo>
                      <a:cubicBezTo>
                        <a:pt x="60385" y="2309"/>
                        <a:pt x="57899" y="3138"/>
                        <a:pt x="57899" y="3138"/>
                      </a:cubicBezTo>
                      <a:cubicBezTo>
                        <a:pt x="57899" y="3138"/>
                        <a:pt x="55852" y="3918"/>
                        <a:pt x="56583" y="4941"/>
                      </a:cubicBezTo>
                      <a:cubicBezTo>
                        <a:pt x="57314" y="5965"/>
                        <a:pt x="55072" y="6501"/>
                        <a:pt x="55072" y="6501"/>
                      </a:cubicBezTo>
                      <a:cubicBezTo>
                        <a:pt x="55072" y="6501"/>
                        <a:pt x="55462" y="8207"/>
                        <a:pt x="54780" y="8840"/>
                      </a:cubicBezTo>
                      <a:cubicBezTo>
                        <a:pt x="52733" y="10936"/>
                        <a:pt x="47616" y="9133"/>
                        <a:pt x="46885" y="8353"/>
                      </a:cubicBezTo>
                      <a:lnTo>
                        <a:pt x="43765" y="7037"/>
                      </a:lnTo>
                      <a:lnTo>
                        <a:pt x="40695" y="4941"/>
                      </a:lnTo>
                      <a:lnTo>
                        <a:pt x="37137" y="6501"/>
                      </a:lnTo>
                      <a:lnTo>
                        <a:pt x="36114" y="7573"/>
                      </a:lnTo>
                      <a:lnTo>
                        <a:pt x="32264" y="7573"/>
                      </a:lnTo>
                      <a:lnTo>
                        <a:pt x="31971" y="10692"/>
                      </a:lnTo>
                      <a:lnTo>
                        <a:pt x="38892" y="11472"/>
                      </a:lnTo>
                      <a:lnTo>
                        <a:pt x="39428" y="17905"/>
                      </a:lnTo>
                      <a:lnTo>
                        <a:pt x="36601" y="16930"/>
                      </a:lnTo>
                      <a:lnTo>
                        <a:pt x="34798" y="16930"/>
                      </a:lnTo>
                      <a:lnTo>
                        <a:pt x="34213" y="15176"/>
                      </a:lnTo>
                      <a:lnTo>
                        <a:pt x="32654" y="15176"/>
                      </a:lnTo>
                      <a:lnTo>
                        <a:pt x="32654" y="20878"/>
                      </a:lnTo>
                      <a:lnTo>
                        <a:pt x="34213" y="22194"/>
                      </a:lnTo>
                      <a:lnTo>
                        <a:pt x="35480" y="23461"/>
                      </a:lnTo>
                      <a:lnTo>
                        <a:pt x="38015" y="23754"/>
                      </a:lnTo>
                      <a:lnTo>
                        <a:pt x="38551" y="26873"/>
                      </a:lnTo>
                      <a:lnTo>
                        <a:pt x="44935" y="26873"/>
                      </a:lnTo>
                      <a:lnTo>
                        <a:pt x="45715" y="28189"/>
                      </a:lnTo>
                      <a:lnTo>
                        <a:pt x="49565" y="28189"/>
                      </a:lnTo>
                      <a:lnTo>
                        <a:pt x="57022" y="35743"/>
                      </a:lnTo>
                      <a:lnTo>
                        <a:pt x="56486" y="38082"/>
                      </a:lnTo>
                      <a:lnTo>
                        <a:pt x="55219" y="38862"/>
                      </a:lnTo>
                      <a:cubicBezTo>
                        <a:pt x="55706" y="40665"/>
                        <a:pt x="51856" y="39642"/>
                        <a:pt x="51856" y="39642"/>
                      </a:cubicBezTo>
                      <a:lnTo>
                        <a:pt x="51856" y="41201"/>
                      </a:lnTo>
                      <a:lnTo>
                        <a:pt x="53659" y="41201"/>
                      </a:lnTo>
                      <a:lnTo>
                        <a:pt x="55462" y="42225"/>
                      </a:lnTo>
                      <a:lnTo>
                        <a:pt x="58045" y="37838"/>
                      </a:lnTo>
                      <a:cubicBezTo>
                        <a:pt x="60823" y="35986"/>
                        <a:pt x="62139" y="38618"/>
                        <a:pt x="62383" y="40178"/>
                      </a:cubicBezTo>
                      <a:cubicBezTo>
                        <a:pt x="62627" y="41737"/>
                        <a:pt x="61116" y="41445"/>
                        <a:pt x="61116" y="41445"/>
                      </a:cubicBezTo>
                      <a:lnTo>
                        <a:pt x="61116" y="45100"/>
                      </a:lnTo>
                      <a:lnTo>
                        <a:pt x="62627" y="45636"/>
                      </a:lnTo>
                      <a:cubicBezTo>
                        <a:pt x="63777" y="46844"/>
                        <a:pt x="63733" y="48757"/>
                        <a:pt x="62524" y="49909"/>
                      </a:cubicBezTo>
                      <a:cubicBezTo>
                        <a:pt x="62256" y="50163"/>
                        <a:pt x="61944" y="50368"/>
                        <a:pt x="61603" y="50510"/>
                      </a:cubicBezTo>
                      <a:lnTo>
                        <a:pt x="60823" y="53142"/>
                      </a:lnTo>
                      <a:cubicBezTo>
                        <a:pt x="60092" y="55481"/>
                        <a:pt x="57266" y="54945"/>
                        <a:pt x="57266" y="54945"/>
                      </a:cubicBezTo>
                      <a:lnTo>
                        <a:pt x="56242" y="56505"/>
                      </a:lnTo>
                      <a:lnTo>
                        <a:pt x="53172" y="57284"/>
                      </a:lnTo>
                      <a:lnTo>
                        <a:pt x="59264" y="58064"/>
                      </a:lnTo>
                      <a:cubicBezTo>
                        <a:pt x="59800" y="55969"/>
                        <a:pt x="61359" y="55481"/>
                        <a:pt x="62139" y="56505"/>
                      </a:cubicBezTo>
                      <a:cubicBezTo>
                        <a:pt x="62622" y="57386"/>
                        <a:pt x="62875" y="58375"/>
                        <a:pt x="62870" y="59380"/>
                      </a:cubicBezTo>
                      <a:lnTo>
                        <a:pt x="64430" y="59380"/>
                      </a:lnTo>
                      <a:lnTo>
                        <a:pt x="64430" y="62256"/>
                      </a:lnTo>
                      <a:lnTo>
                        <a:pt x="65941" y="62792"/>
                      </a:lnTo>
                      <a:lnTo>
                        <a:pt x="65941" y="71077"/>
                      </a:lnTo>
                      <a:lnTo>
                        <a:pt x="67744" y="73173"/>
                      </a:lnTo>
                      <a:cubicBezTo>
                        <a:pt x="70814" y="71857"/>
                        <a:pt x="70814" y="73952"/>
                        <a:pt x="69304" y="74976"/>
                      </a:cubicBezTo>
                      <a:cubicBezTo>
                        <a:pt x="67793" y="75999"/>
                        <a:pt x="68767" y="80727"/>
                        <a:pt x="68767" y="80727"/>
                      </a:cubicBezTo>
                      <a:lnTo>
                        <a:pt x="67500" y="81994"/>
                      </a:lnTo>
                      <a:lnTo>
                        <a:pt x="67500" y="84090"/>
                      </a:lnTo>
                      <a:lnTo>
                        <a:pt x="65941" y="85113"/>
                      </a:lnTo>
                      <a:lnTo>
                        <a:pt x="65941" y="87988"/>
                      </a:lnTo>
                      <a:cubicBezTo>
                        <a:pt x="63952" y="86896"/>
                        <a:pt x="61545" y="86896"/>
                        <a:pt x="59556" y="87988"/>
                      </a:cubicBezTo>
                      <a:cubicBezTo>
                        <a:pt x="57266" y="86429"/>
                        <a:pt x="52392" y="86965"/>
                        <a:pt x="52392" y="88281"/>
                      </a:cubicBezTo>
                      <a:cubicBezTo>
                        <a:pt x="53903" y="90328"/>
                        <a:pt x="50589" y="90864"/>
                        <a:pt x="50589" y="90864"/>
                      </a:cubicBezTo>
                      <a:lnTo>
                        <a:pt x="48785" y="92960"/>
                      </a:lnTo>
                      <a:cubicBezTo>
                        <a:pt x="50053" y="95543"/>
                        <a:pt x="47518" y="95786"/>
                        <a:pt x="47518" y="95786"/>
                      </a:cubicBezTo>
                      <a:lnTo>
                        <a:pt x="47518" y="100660"/>
                      </a:lnTo>
                      <a:lnTo>
                        <a:pt x="44448" y="103487"/>
                      </a:lnTo>
                      <a:lnTo>
                        <a:pt x="44448" y="110261"/>
                      </a:lnTo>
                      <a:cubicBezTo>
                        <a:pt x="44448" y="112113"/>
                        <a:pt x="48298" y="112357"/>
                        <a:pt x="49029" y="111333"/>
                      </a:cubicBezTo>
                      <a:cubicBezTo>
                        <a:pt x="49760" y="110310"/>
                        <a:pt x="52879" y="113380"/>
                        <a:pt x="52879" y="113380"/>
                      </a:cubicBezTo>
                      <a:lnTo>
                        <a:pt x="55219" y="113380"/>
                      </a:lnTo>
                      <a:lnTo>
                        <a:pt x="55706" y="108507"/>
                      </a:lnTo>
                      <a:lnTo>
                        <a:pt x="54195" y="107727"/>
                      </a:lnTo>
                      <a:lnTo>
                        <a:pt x="54195" y="101342"/>
                      </a:lnTo>
                      <a:lnTo>
                        <a:pt x="56729" y="98516"/>
                      </a:lnTo>
                      <a:cubicBezTo>
                        <a:pt x="59800" y="97443"/>
                        <a:pt x="58776" y="105241"/>
                        <a:pt x="58776" y="106021"/>
                      </a:cubicBezTo>
                      <a:cubicBezTo>
                        <a:pt x="59069" y="108897"/>
                        <a:pt x="60336" y="108653"/>
                        <a:pt x="61603" y="108117"/>
                      </a:cubicBezTo>
                      <a:cubicBezTo>
                        <a:pt x="64186" y="107093"/>
                        <a:pt x="62139" y="110992"/>
                        <a:pt x="60092" y="110700"/>
                      </a:cubicBezTo>
                      <a:cubicBezTo>
                        <a:pt x="58045" y="110407"/>
                        <a:pt x="59312" y="113332"/>
                        <a:pt x="59312" y="113332"/>
                      </a:cubicBezTo>
                      <a:lnTo>
                        <a:pt x="60580" y="113868"/>
                      </a:lnTo>
                      <a:lnTo>
                        <a:pt x="58289" y="115671"/>
                      </a:lnTo>
                      <a:lnTo>
                        <a:pt x="56242" y="118010"/>
                      </a:lnTo>
                      <a:lnTo>
                        <a:pt x="53659" y="117230"/>
                      </a:lnTo>
                      <a:lnTo>
                        <a:pt x="50589" y="117230"/>
                      </a:lnTo>
                      <a:lnTo>
                        <a:pt x="49565" y="115378"/>
                      </a:lnTo>
                      <a:lnTo>
                        <a:pt x="47762" y="115135"/>
                      </a:lnTo>
                      <a:lnTo>
                        <a:pt x="47762" y="118790"/>
                      </a:lnTo>
                      <a:lnTo>
                        <a:pt x="46495" y="120350"/>
                      </a:lnTo>
                      <a:lnTo>
                        <a:pt x="43424" y="123469"/>
                      </a:lnTo>
                      <a:cubicBezTo>
                        <a:pt x="47518" y="123469"/>
                        <a:pt x="42888" y="126295"/>
                        <a:pt x="41865" y="126295"/>
                      </a:cubicBezTo>
                      <a:cubicBezTo>
                        <a:pt x="44155" y="127075"/>
                        <a:pt x="41621" y="129415"/>
                        <a:pt x="35724" y="127611"/>
                      </a:cubicBezTo>
                      <a:lnTo>
                        <a:pt x="35724" y="129415"/>
                      </a:lnTo>
                      <a:lnTo>
                        <a:pt x="33677" y="129707"/>
                      </a:lnTo>
                      <a:lnTo>
                        <a:pt x="35480" y="131754"/>
                      </a:lnTo>
                      <a:lnTo>
                        <a:pt x="37527" y="132046"/>
                      </a:lnTo>
                      <a:lnTo>
                        <a:pt x="36747" y="136481"/>
                      </a:lnTo>
                      <a:cubicBezTo>
                        <a:pt x="36747" y="139844"/>
                        <a:pt x="28267" y="137505"/>
                        <a:pt x="27487" y="136481"/>
                      </a:cubicBezTo>
                      <a:lnTo>
                        <a:pt x="27487" y="141355"/>
                      </a:lnTo>
                      <a:lnTo>
                        <a:pt x="25977" y="141599"/>
                      </a:lnTo>
                      <a:lnTo>
                        <a:pt x="25977" y="144718"/>
                      </a:lnTo>
                      <a:lnTo>
                        <a:pt x="25977" y="149153"/>
                      </a:lnTo>
                      <a:lnTo>
                        <a:pt x="28803" y="148617"/>
                      </a:lnTo>
                      <a:lnTo>
                        <a:pt x="28803" y="150469"/>
                      </a:lnTo>
                      <a:lnTo>
                        <a:pt x="35724" y="150469"/>
                      </a:lnTo>
                      <a:lnTo>
                        <a:pt x="45471" y="139796"/>
                      </a:lnTo>
                      <a:lnTo>
                        <a:pt x="51368" y="138528"/>
                      </a:lnTo>
                      <a:cubicBezTo>
                        <a:pt x="51856" y="135897"/>
                        <a:pt x="54439" y="139016"/>
                        <a:pt x="54439" y="139016"/>
                      </a:cubicBezTo>
                      <a:cubicBezTo>
                        <a:pt x="55706" y="138699"/>
                        <a:pt x="57017" y="139367"/>
                        <a:pt x="57509" y="140575"/>
                      </a:cubicBezTo>
                      <a:lnTo>
                        <a:pt x="60823" y="141111"/>
                      </a:lnTo>
                      <a:cubicBezTo>
                        <a:pt x="63650" y="141891"/>
                        <a:pt x="61944" y="142184"/>
                        <a:pt x="62090" y="143207"/>
                      </a:cubicBezTo>
                      <a:cubicBezTo>
                        <a:pt x="62237" y="144231"/>
                        <a:pt x="63650" y="144231"/>
                        <a:pt x="63650" y="144231"/>
                      </a:cubicBezTo>
                      <a:lnTo>
                        <a:pt x="64186" y="140868"/>
                      </a:lnTo>
                      <a:lnTo>
                        <a:pt x="65697" y="140868"/>
                      </a:lnTo>
                      <a:lnTo>
                        <a:pt x="64186" y="139064"/>
                      </a:lnTo>
                      <a:lnTo>
                        <a:pt x="61359" y="137749"/>
                      </a:lnTo>
                      <a:lnTo>
                        <a:pt x="58289" y="136433"/>
                      </a:lnTo>
                      <a:cubicBezTo>
                        <a:pt x="56193" y="133557"/>
                        <a:pt x="58776" y="134093"/>
                        <a:pt x="60823" y="134386"/>
                      </a:cubicBezTo>
                      <a:lnTo>
                        <a:pt x="64186" y="134386"/>
                      </a:lnTo>
                      <a:cubicBezTo>
                        <a:pt x="65741" y="136364"/>
                        <a:pt x="67018" y="138548"/>
                        <a:pt x="67988" y="140868"/>
                      </a:cubicBezTo>
                      <a:cubicBezTo>
                        <a:pt x="67988" y="142184"/>
                        <a:pt x="69791" y="142427"/>
                        <a:pt x="69791" y="142427"/>
                      </a:cubicBezTo>
                      <a:lnTo>
                        <a:pt x="72082" y="142427"/>
                      </a:lnTo>
                      <a:lnTo>
                        <a:pt x="72861" y="144231"/>
                      </a:lnTo>
                      <a:lnTo>
                        <a:pt x="75201" y="144231"/>
                      </a:lnTo>
                      <a:lnTo>
                        <a:pt x="75932" y="145790"/>
                      </a:lnTo>
                      <a:lnTo>
                        <a:pt x="80805" y="145790"/>
                      </a:lnTo>
                      <a:lnTo>
                        <a:pt x="80805" y="143451"/>
                      </a:lnTo>
                      <a:lnTo>
                        <a:pt x="76468" y="142671"/>
                      </a:lnTo>
                      <a:lnTo>
                        <a:pt x="76468" y="140088"/>
                      </a:lnTo>
                      <a:lnTo>
                        <a:pt x="73397" y="139308"/>
                      </a:lnTo>
                      <a:cubicBezTo>
                        <a:pt x="72325" y="134873"/>
                        <a:pt x="74128" y="133557"/>
                        <a:pt x="75444" y="135653"/>
                      </a:cubicBezTo>
                      <a:lnTo>
                        <a:pt x="76955" y="135653"/>
                      </a:lnTo>
                      <a:lnTo>
                        <a:pt x="76468" y="131754"/>
                      </a:lnTo>
                      <a:lnTo>
                        <a:pt x="78222" y="131218"/>
                      </a:lnTo>
                      <a:lnTo>
                        <a:pt x="77735" y="125759"/>
                      </a:lnTo>
                      <a:lnTo>
                        <a:pt x="76175" y="125272"/>
                      </a:lnTo>
                      <a:lnTo>
                        <a:pt x="76175" y="123420"/>
                      </a:lnTo>
                      <a:lnTo>
                        <a:pt x="82609" y="123712"/>
                      </a:lnTo>
                      <a:cubicBezTo>
                        <a:pt x="82155" y="122119"/>
                        <a:pt x="82155" y="120432"/>
                        <a:pt x="82609" y="118839"/>
                      </a:cubicBezTo>
                      <a:lnTo>
                        <a:pt x="84412" y="118839"/>
                      </a:lnTo>
                      <a:lnTo>
                        <a:pt x="84656" y="120155"/>
                      </a:lnTo>
                      <a:lnTo>
                        <a:pt x="92502" y="120886"/>
                      </a:lnTo>
                      <a:lnTo>
                        <a:pt x="98058" y="114550"/>
                      </a:lnTo>
                      <a:cubicBezTo>
                        <a:pt x="97766" y="114063"/>
                        <a:pt x="98594" y="113770"/>
                        <a:pt x="98058" y="113137"/>
                      </a:cubicBezTo>
                      <a:cubicBezTo>
                        <a:pt x="97522" y="112503"/>
                        <a:pt x="96255" y="113137"/>
                        <a:pt x="94939" y="112357"/>
                      </a:cubicBezTo>
                      <a:cubicBezTo>
                        <a:pt x="93623" y="111577"/>
                        <a:pt x="94939" y="107142"/>
                        <a:pt x="94939" y="106119"/>
                      </a:cubicBezTo>
                      <a:cubicBezTo>
                        <a:pt x="94939" y="105095"/>
                        <a:pt x="99325" y="103487"/>
                        <a:pt x="98546" y="105826"/>
                      </a:cubicBezTo>
                      <a:cubicBezTo>
                        <a:pt x="97766" y="108165"/>
                        <a:pt x="98546" y="109238"/>
                        <a:pt x="98546" y="109238"/>
                      </a:cubicBezTo>
                      <a:cubicBezTo>
                        <a:pt x="99662" y="107754"/>
                        <a:pt x="101772" y="107457"/>
                        <a:pt x="103253" y="108574"/>
                      </a:cubicBezTo>
                      <a:cubicBezTo>
                        <a:pt x="103819" y="108998"/>
                        <a:pt x="104233" y="109589"/>
                        <a:pt x="104443" y="110261"/>
                      </a:cubicBezTo>
                      <a:cubicBezTo>
                        <a:pt x="104199" y="111041"/>
                        <a:pt x="106246" y="111821"/>
                        <a:pt x="107513" y="111041"/>
                      </a:cubicBezTo>
                      <a:cubicBezTo>
                        <a:pt x="108780" y="110261"/>
                        <a:pt x="110340" y="113380"/>
                        <a:pt x="109804" y="114940"/>
                      </a:cubicBezTo>
                      <a:cubicBezTo>
                        <a:pt x="109268" y="116499"/>
                        <a:pt x="104686" y="116256"/>
                        <a:pt x="104443" y="114696"/>
                      </a:cubicBezTo>
                      <a:cubicBezTo>
                        <a:pt x="104199" y="113137"/>
                        <a:pt x="103419" y="113673"/>
                        <a:pt x="102883" y="114696"/>
                      </a:cubicBezTo>
                      <a:cubicBezTo>
                        <a:pt x="101743" y="115673"/>
                        <a:pt x="100125" y="115866"/>
                        <a:pt x="98789" y="115184"/>
                      </a:cubicBezTo>
                      <a:cubicBezTo>
                        <a:pt x="98614" y="115093"/>
                        <a:pt x="98463" y="114959"/>
                        <a:pt x="98351" y="114794"/>
                      </a:cubicBezTo>
                      <a:lnTo>
                        <a:pt x="92210" y="121081"/>
                      </a:lnTo>
                      <a:lnTo>
                        <a:pt x="92551" y="121081"/>
                      </a:lnTo>
                      <a:cubicBezTo>
                        <a:pt x="95621" y="122884"/>
                        <a:pt x="94110" y="125223"/>
                        <a:pt x="93087" y="125954"/>
                      </a:cubicBezTo>
                      <a:cubicBezTo>
                        <a:pt x="92185" y="126312"/>
                        <a:pt x="91230" y="126493"/>
                        <a:pt x="90260" y="126490"/>
                      </a:cubicBezTo>
                      <a:lnTo>
                        <a:pt x="89773" y="127514"/>
                      </a:lnTo>
                      <a:lnTo>
                        <a:pt x="83096" y="128050"/>
                      </a:lnTo>
                      <a:lnTo>
                        <a:pt x="82560" y="130633"/>
                      </a:lnTo>
                      <a:cubicBezTo>
                        <a:pt x="80581" y="130393"/>
                        <a:pt x="78783" y="131801"/>
                        <a:pt x="78544" y="133777"/>
                      </a:cubicBezTo>
                      <a:cubicBezTo>
                        <a:pt x="78476" y="134361"/>
                        <a:pt x="78549" y="134956"/>
                        <a:pt x="78758" y="135507"/>
                      </a:cubicBezTo>
                      <a:cubicBezTo>
                        <a:pt x="79168" y="136608"/>
                        <a:pt x="79168" y="137817"/>
                        <a:pt x="78758" y="138918"/>
                      </a:cubicBezTo>
                      <a:lnTo>
                        <a:pt x="81536" y="140234"/>
                      </a:lnTo>
                      <a:lnTo>
                        <a:pt x="85143" y="139162"/>
                      </a:lnTo>
                      <a:cubicBezTo>
                        <a:pt x="85630" y="136579"/>
                        <a:pt x="87970" y="136043"/>
                        <a:pt x="90017" y="134288"/>
                      </a:cubicBezTo>
                      <a:cubicBezTo>
                        <a:pt x="92064" y="132534"/>
                        <a:pt x="95378" y="137164"/>
                        <a:pt x="94354" y="139162"/>
                      </a:cubicBezTo>
                      <a:cubicBezTo>
                        <a:pt x="93833" y="140029"/>
                        <a:pt x="93487" y="140990"/>
                        <a:pt x="93331" y="141989"/>
                      </a:cubicBezTo>
                      <a:lnTo>
                        <a:pt x="93574" y="144328"/>
                      </a:lnTo>
                      <a:lnTo>
                        <a:pt x="91040" y="145400"/>
                      </a:lnTo>
                      <a:lnTo>
                        <a:pt x="88993" y="146424"/>
                      </a:lnTo>
                      <a:lnTo>
                        <a:pt x="88701" y="147740"/>
                      </a:lnTo>
                      <a:lnTo>
                        <a:pt x="81829" y="147740"/>
                      </a:lnTo>
                      <a:lnTo>
                        <a:pt x="80513" y="149007"/>
                      </a:lnTo>
                      <a:lnTo>
                        <a:pt x="77199" y="149299"/>
                      </a:lnTo>
                      <a:lnTo>
                        <a:pt x="76175" y="150859"/>
                      </a:lnTo>
                      <a:lnTo>
                        <a:pt x="73885" y="151102"/>
                      </a:lnTo>
                      <a:cubicBezTo>
                        <a:pt x="73885" y="151102"/>
                        <a:pt x="70035" y="152906"/>
                        <a:pt x="71545" y="155001"/>
                      </a:cubicBezTo>
                      <a:cubicBezTo>
                        <a:pt x="73056" y="157097"/>
                        <a:pt x="65161" y="156853"/>
                        <a:pt x="63358" y="153978"/>
                      </a:cubicBezTo>
                      <a:cubicBezTo>
                        <a:pt x="62822" y="156561"/>
                        <a:pt x="59995" y="153978"/>
                        <a:pt x="59995" y="153978"/>
                      </a:cubicBezTo>
                      <a:lnTo>
                        <a:pt x="57217" y="153198"/>
                      </a:lnTo>
                      <a:lnTo>
                        <a:pt x="56924" y="149299"/>
                      </a:lnTo>
                      <a:cubicBezTo>
                        <a:pt x="56437" y="146716"/>
                        <a:pt x="51563" y="146716"/>
                        <a:pt x="52051" y="148519"/>
                      </a:cubicBezTo>
                      <a:cubicBezTo>
                        <a:pt x="52538" y="150323"/>
                        <a:pt x="42840" y="149299"/>
                        <a:pt x="42840" y="149299"/>
                      </a:cubicBezTo>
                      <a:lnTo>
                        <a:pt x="39769" y="150810"/>
                      </a:lnTo>
                      <a:lnTo>
                        <a:pt x="36942" y="152418"/>
                      </a:lnTo>
                      <a:lnTo>
                        <a:pt x="36699" y="153734"/>
                      </a:lnTo>
                      <a:lnTo>
                        <a:pt x="32069" y="154222"/>
                      </a:lnTo>
                      <a:lnTo>
                        <a:pt x="30022" y="155294"/>
                      </a:lnTo>
                      <a:lnTo>
                        <a:pt x="29242" y="153734"/>
                      </a:lnTo>
                      <a:lnTo>
                        <a:pt x="27195" y="153734"/>
                      </a:lnTo>
                      <a:lnTo>
                        <a:pt x="25148" y="156610"/>
                      </a:lnTo>
                      <a:cubicBezTo>
                        <a:pt x="19787" y="156610"/>
                        <a:pt x="14670" y="159973"/>
                        <a:pt x="15401" y="161483"/>
                      </a:cubicBezTo>
                      <a:cubicBezTo>
                        <a:pt x="16132" y="162994"/>
                        <a:pt x="13354" y="164066"/>
                        <a:pt x="13354" y="164066"/>
                      </a:cubicBezTo>
                      <a:lnTo>
                        <a:pt x="11063" y="164846"/>
                      </a:lnTo>
                      <a:lnTo>
                        <a:pt x="9504" y="167186"/>
                      </a:lnTo>
                      <a:lnTo>
                        <a:pt x="6433" y="168209"/>
                      </a:lnTo>
                      <a:lnTo>
                        <a:pt x="5897" y="173716"/>
                      </a:lnTo>
                      <a:lnTo>
                        <a:pt x="4386" y="174740"/>
                      </a:lnTo>
                      <a:lnTo>
                        <a:pt x="4386" y="177079"/>
                      </a:lnTo>
                      <a:lnTo>
                        <a:pt x="2583" y="177566"/>
                      </a:lnTo>
                      <a:lnTo>
                        <a:pt x="2583" y="178882"/>
                      </a:lnTo>
                      <a:lnTo>
                        <a:pt x="0" y="179175"/>
                      </a:lnTo>
                      <a:lnTo>
                        <a:pt x="1560" y="183074"/>
                      </a:lnTo>
                      <a:lnTo>
                        <a:pt x="3607" y="184097"/>
                      </a:lnTo>
                      <a:cubicBezTo>
                        <a:pt x="7213" y="184633"/>
                        <a:pt x="5653" y="188971"/>
                        <a:pt x="5653" y="188971"/>
                      </a:cubicBezTo>
                      <a:lnTo>
                        <a:pt x="7700" y="189263"/>
                      </a:lnTo>
                      <a:lnTo>
                        <a:pt x="8724" y="192090"/>
                      </a:lnTo>
                      <a:lnTo>
                        <a:pt x="10771" y="196281"/>
                      </a:lnTo>
                      <a:cubicBezTo>
                        <a:pt x="11551" y="199400"/>
                        <a:pt x="13841" y="198621"/>
                        <a:pt x="14865" y="198377"/>
                      </a:cubicBezTo>
                      <a:cubicBezTo>
                        <a:pt x="15888" y="198133"/>
                        <a:pt x="16960" y="201496"/>
                        <a:pt x="16960" y="201496"/>
                      </a:cubicBezTo>
                      <a:lnTo>
                        <a:pt x="27195" y="201496"/>
                      </a:lnTo>
                      <a:cubicBezTo>
                        <a:pt x="27195" y="201496"/>
                        <a:pt x="26659" y="202520"/>
                        <a:pt x="28462" y="203056"/>
                      </a:cubicBezTo>
                      <a:cubicBezTo>
                        <a:pt x="33136" y="203704"/>
                        <a:pt x="37873" y="203704"/>
                        <a:pt x="42547" y="203056"/>
                      </a:cubicBezTo>
                      <a:cubicBezTo>
                        <a:pt x="42060" y="200716"/>
                        <a:pt x="48980" y="200229"/>
                        <a:pt x="51807" y="202276"/>
                      </a:cubicBezTo>
                      <a:cubicBezTo>
                        <a:pt x="53791" y="203504"/>
                        <a:pt x="56218" y="203787"/>
                        <a:pt x="58435" y="203056"/>
                      </a:cubicBezTo>
                      <a:lnTo>
                        <a:pt x="62285" y="207929"/>
                      </a:lnTo>
                      <a:lnTo>
                        <a:pt x="64868" y="213680"/>
                      </a:lnTo>
                      <a:lnTo>
                        <a:pt x="69206" y="214947"/>
                      </a:lnTo>
                      <a:lnTo>
                        <a:pt x="72276" y="215727"/>
                      </a:lnTo>
                      <a:lnTo>
                        <a:pt x="73349" y="220162"/>
                      </a:lnTo>
                      <a:lnTo>
                        <a:pt x="75639" y="220455"/>
                      </a:lnTo>
                      <a:lnTo>
                        <a:pt x="76419" y="223281"/>
                      </a:lnTo>
                      <a:cubicBezTo>
                        <a:pt x="79197" y="225377"/>
                        <a:pt x="75639" y="229812"/>
                        <a:pt x="75639" y="229812"/>
                      </a:cubicBezTo>
                      <a:lnTo>
                        <a:pt x="75639" y="235514"/>
                      </a:lnTo>
                      <a:lnTo>
                        <a:pt x="77686" y="236538"/>
                      </a:lnTo>
                      <a:lnTo>
                        <a:pt x="77443" y="238633"/>
                      </a:lnTo>
                      <a:lnTo>
                        <a:pt x="80757" y="241996"/>
                      </a:lnTo>
                      <a:lnTo>
                        <a:pt x="84607" y="242289"/>
                      </a:lnTo>
                      <a:lnTo>
                        <a:pt x="94354" y="252670"/>
                      </a:lnTo>
                      <a:lnTo>
                        <a:pt x="102006" y="255009"/>
                      </a:lnTo>
                      <a:lnTo>
                        <a:pt x="103322" y="259200"/>
                      </a:lnTo>
                      <a:lnTo>
                        <a:pt x="105369" y="258908"/>
                      </a:lnTo>
                      <a:lnTo>
                        <a:pt x="106879" y="257641"/>
                      </a:lnTo>
                      <a:lnTo>
                        <a:pt x="113069" y="257348"/>
                      </a:lnTo>
                      <a:lnTo>
                        <a:pt x="116139" y="254522"/>
                      </a:lnTo>
                      <a:lnTo>
                        <a:pt x="119454" y="253986"/>
                      </a:lnTo>
                      <a:lnTo>
                        <a:pt x="147916" y="229617"/>
                      </a:lnTo>
                      <a:lnTo>
                        <a:pt x="145333" y="228058"/>
                      </a:lnTo>
                      <a:lnTo>
                        <a:pt x="145333" y="222307"/>
                      </a:lnTo>
                      <a:cubicBezTo>
                        <a:pt x="149963" y="218944"/>
                        <a:pt x="150206" y="212949"/>
                        <a:pt x="145869" y="212559"/>
                      </a:cubicBezTo>
                      <a:cubicBezTo>
                        <a:pt x="142555" y="212169"/>
                        <a:pt x="144066" y="208660"/>
                        <a:pt x="147136" y="208173"/>
                      </a:cubicBezTo>
                      <a:lnTo>
                        <a:pt x="148939" y="207393"/>
                      </a:lnTo>
                      <a:lnTo>
                        <a:pt x="148939" y="205054"/>
                      </a:lnTo>
                      <a:lnTo>
                        <a:pt x="154836" y="199595"/>
                      </a:lnTo>
                      <a:lnTo>
                        <a:pt x="154836" y="195404"/>
                      </a:lnTo>
                      <a:lnTo>
                        <a:pt x="142019" y="184731"/>
                      </a:lnTo>
                      <a:cubicBezTo>
                        <a:pt x="136365" y="182684"/>
                        <a:pt x="142019" y="170110"/>
                        <a:pt x="145869" y="170451"/>
                      </a:cubicBezTo>
                      <a:cubicBezTo>
                        <a:pt x="149719" y="170792"/>
                        <a:pt x="145576" y="151200"/>
                        <a:pt x="145576" y="151200"/>
                      </a:cubicBezTo>
                      <a:lnTo>
                        <a:pt x="143529" y="150176"/>
                      </a:lnTo>
                      <a:lnTo>
                        <a:pt x="144066" y="143889"/>
                      </a:lnTo>
                      <a:lnTo>
                        <a:pt x="140946" y="143889"/>
                      </a:lnTo>
                      <a:lnTo>
                        <a:pt x="136316" y="149884"/>
                      </a:lnTo>
                      <a:lnTo>
                        <a:pt x="135049" y="154075"/>
                      </a:lnTo>
                      <a:cubicBezTo>
                        <a:pt x="134562" y="159534"/>
                        <a:pt x="118674" y="158462"/>
                        <a:pt x="117894" y="157682"/>
                      </a:cubicBezTo>
                      <a:cubicBezTo>
                        <a:pt x="115930" y="156488"/>
                        <a:pt x="113878" y="155445"/>
                        <a:pt x="111753" y="154563"/>
                      </a:cubicBezTo>
                      <a:cubicBezTo>
                        <a:pt x="111753" y="154563"/>
                        <a:pt x="107611" y="151200"/>
                        <a:pt x="106879" y="152223"/>
                      </a:cubicBezTo>
                      <a:cubicBezTo>
                        <a:pt x="106148" y="153247"/>
                        <a:pt x="102493" y="150956"/>
                        <a:pt x="102493" y="151736"/>
                      </a:cubicBezTo>
                      <a:cubicBezTo>
                        <a:pt x="102493" y="152516"/>
                        <a:pt x="99179" y="149884"/>
                        <a:pt x="99179" y="149884"/>
                      </a:cubicBezTo>
                      <a:lnTo>
                        <a:pt x="94062" y="148081"/>
                      </a:lnTo>
                      <a:lnTo>
                        <a:pt x="97912" y="147301"/>
                      </a:lnTo>
                      <a:lnTo>
                        <a:pt x="97132" y="144182"/>
                      </a:lnTo>
                      <a:lnTo>
                        <a:pt x="103760" y="147545"/>
                      </a:lnTo>
                      <a:cubicBezTo>
                        <a:pt x="104540" y="148568"/>
                        <a:pt x="107903" y="148324"/>
                        <a:pt x="107903" y="148324"/>
                      </a:cubicBezTo>
                      <a:lnTo>
                        <a:pt x="108926" y="149640"/>
                      </a:lnTo>
                      <a:cubicBezTo>
                        <a:pt x="110179" y="149504"/>
                        <a:pt x="111422" y="149996"/>
                        <a:pt x="112241" y="150956"/>
                      </a:cubicBezTo>
                      <a:cubicBezTo>
                        <a:pt x="113508" y="152516"/>
                        <a:pt x="120185" y="151200"/>
                        <a:pt x="120185" y="151200"/>
                      </a:cubicBezTo>
                      <a:lnTo>
                        <a:pt x="121988" y="152760"/>
                      </a:lnTo>
                      <a:lnTo>
                        <a:pt x="124815" y="153783"/>
                      </a:lnTo>
                      <a:lnTo>
                        <a:pt x="132759" y="154075"/>
                      </a:lnTo>
                      <a:lnTo>
                        <a:pt x="133002" y="149202"/>
                      </a:lnTo>
                      <a:lnTo>
                        <a:pt x="134562" y="147642"/>
                      </a:lnTo>
                      <a:lnTo>
                        <a:pt x="134269" y="144523"/>
                      </a:lnTo>
                      <a:lnTo>
                        <a:pt x="136073" y="142963"/>
                      </a:lnTo>
                      <a:lnTo>
                        <a:pt x="136073" y="140380"/>
                      </a:lnTo>
                      <a:lnTo>
                        <a:pt x="137632" y="139844"/>
                      </a:lnTo>
                      <a:lnTo>
                        <a:pt x="137876" y="134142"/>
                      </a:lnTo>
                      <a:lnTo>
                        <a:pt x="139143" y="133850"/>
                      </a:lnTo>
                      <a:lnTo>
                        <a:pt x="139143" y="121909"/>
                      </a:lnTo>
                      <a:lnTo>
                        <a:pt x="135293" y="118254"/>
                      </a:lnTo>
                      <a:cubicBezTo>
                        <a:pt x="135049" y="119570"/>
                        <a:pt x="130955" y="119570"/>
                        <a:pt x="130955" y="119570"/>
                      </a:cubicBezTo>
                      <a:cubicBezTo>
                        <a:pt x="130955" y="119570"/>
                        <a:pt x="129932" y="121373"/>
                        <a:pt x="129152" y="121373"/>
                      </a:cubicBezTo>
                      <a:cubicBezTo>
                        <a:pt x="128372" y="121373"/>
                        <a:pt x="130176" y="123712"/>
                        <a:pt x="129688" y="125321"/>
                      </a:cubicBezTo>
                      <a:cubicBezTo>
                        <a:pt x="129201" y="126929"/>
                        <a:pt x="127105" y="126880"/>
                        <a:pt x="127105" y="126880"/>
                      </a:cubicBezTo>
                      <a:lnTo>
                        <a:pt x="123255" y="127904"/>
                      </a:lnTo>
                      <a:lnTo>
                        <a:pt x="122232" y="129220"/>
                      </a:lnTo>
                      <a:lnTo>
                        <a:pt x="118138" y="129220"/>
                      </a:lnTo>
                      <a:lnTo>
                        <a:pt x="117650" y="125808"/>
                      </a:lnTo>
                      <a:lnTo>
                        <a:pt x="122232" y="124541"/>
                      </a:lnTo>
                      <a:lnTo>
                        <a:pt x="124815" y="123225"/>
                      </a:lnTo>
                      <a:lnTo>
                        <a:pt x="126082" y="120593"/>
                      </a:lnTo>
                      <a:cubicBezTo>
                        <a:pt x="126325" y="118010"/>
                        <a:pt x="129396" y="118254"/>
                        <a:pt x="129396" y="118254"/>
                      </a:cubicBezTo>
                      <a:cubicBezTo>
                        <a:pt x="129396" y="118254"/>
                        <a:pt x="135293" y="113380"/>
                        <a:pt x="135585" y="110992"/>
                      </a:cubicBezTo>
                      <a:cubicBezTo>
                        <a:pt x="135878" y="108604"/>
                        <a:pt x="137876" y="102171"/>
                        <a:pt x="141483" y="102171"/>
                      </a:cubicBezTo>
                      <a:lnTo>
                        <a:pt x="148111" y="102171"/>
                      </a:lnTo>
                      <a:cubicBezTo>
                        <a:pt x="150694" y="101099"/>
                        <a:pt x="149914" y="97736"/>
                        <a:pt x="149914" y="97736"/>
                      </a:cubicBezTo>
                      <a:lnTo>
                        <a:pt x="153228" y="97200"/>
                      </a:lnTo>
                      <a:lnTo>
                        <a:pt x="153764" y="99052"/>
                      </a:lnTo>
                      <a:cubicBezTo>
                        <a:pt x="153764" y="99052"/>
                        <a:pt x="158638" y="99539"/>
                        <a:pt x="158881" y="98759"/>
                      </a:cubicBezTo>
                      <a:cubicBezTo>
                        <a:pt x="159125" y="97979"/>
                        <a:pt x="160441" y="96176"/>
                        <a:pt x="161708" y="96956"/>
                      </a:cubicBezTo>
                      <a:cubicBezTo>
                        <a:pt x="162975" y="97736"/>
                        <a:pt x="167069" y="95104"/>
                        <a:pt x="167069" y="95104"/>
                      </a:cubicBezTo>
                      <a:cubicBezTo>
                        <a:pt x="167362" y="93301"/>
                        <a:pt x="173746" y="94081"/>
                        <a:pt x="173746" y="94081"/>
                      </a:cubicBezTo>
                      <a:lnTo>
                        <a:pt x="174526" y="91741"/>
                      </a:lnTo>
                      <a:cubicBezTo>
                        <a:pt x="174526" y="91741"/>
                        <a:pt x="170188" y="85747"/>
                        <a:pt x="169409" y="85747"/>
                      </a:cubicBezTo>
                      <a:cubicBezTo>
                        <a:pt x="168629" y="85747"/>
                        <a:pt x="164535" y="82140"/>
                        <a:pt x="163999" y="83407"/>
                      </a:cubicBezTo>
                      <a:cubicBezTo>
                        <a:pt x="159905" y="82384"/>
                        <a:pt x="160197" y="76682"/>
                        <a:pt x="160197" y="76682"/>
                      </a:cubicBezTo>
                      <a:lnTo>
                        <a:pt x="158638" y="73026"/>
                      </a:lnTo>
                      <a:cubicBezTo>
                        <a:pt x="158638" y="70931"/>
                        <a:pt x="154788" y="66496"/>
                        <a:pt x="154008" y="67032"/>
                      </a:cubicBezTo>
                      <a:cubicBezTo>
                        <a:pt x="152219" y="66098"/>
                        <a:pt x="151522" y="63891"/>
                        <a:pt x="152458" y="62101"/>
                      </a:cubicBezTo>
                      <a:cubicBezTo>
                        <a:pt x="152804" y="61437"/>
                        <a:pt x="153345" y="60896"/>
                        <a:pt x="154008" y="60550"/>
                      </a:cubicBezTo>
                      <a:cubicBezTo>
                        <a:pt x="155031" y="60257"/>
                        <a:pt x="157614" y="56651"/>
                        <a:pt x="157614" y="56651"/>
                      </a:cubicBezTo>
                      <a:lnTo>
                        <a:pt x="158881" y="52996"/>
                      </a:lnTo>
                      <a:lnTo>
                        <a:pt x="163268" y="51680"/>
                      </a:lnTo>
                      <a:lnTo>
                        <a:pt x="163755" y="48317"/>
                      </a:lnTo>
                      <a:lnTo>
                        <a:pt x="161465" y="48317"/>
                      </a:lnTo>
                      <a:cubicBezTo>
                        <a:pt x="161465" y="48317"/>
                        <a:pt x="163999" y="43443"/>
                        <a:pt x="165315" y="43443"/>
                      </a:cubicBezTo>
                      <a:cubicBezTo>
                        <a:pt x="168814" y="43537"/>
                        <a:pt x="172318" y="43374"/>
                        <a:pt x="175793" y="42956"/>
                      </a:cubicBezTo>
                      <a:cubicBezTo>
                        <a:pt x="176938" y="41315"/>
                        <a:pt x="177733" y="39457"/>
                        <a:pt x="178132" y="37497"/>
                      </a:cubicBezTo>
                      <a:cubicBezTo>
                        <a:pt x="178132" y="36718"/>
                        <a:pt x="180179" y="36425"/>
                        <a:pt x="180910" y="36181"/>
                      </a:cubicBezTo>
                      <a:cubicBezTo>
                        <a:pt x="182202" y="35325"/>
                        <a:pt x="183274" y="34171"/>
                        <a:pt x="184030" y="32819"/>
                      </a:cubicBezTo>
                      <a:cubicBezTo>
                        <a:pt x="184517" y="31746"/>
                        <a:pt x="182714" y="25264"/>
                        <a:pt x="181690" y="26288"/>
                      </a:cubicBezTo>
                      <a:close/>
                    </a:path>
                  </a:pathLst>
                </a:custGeom>
                <a:solidFill>
                  <a:srgbClr val="FFFFFF"/>
                </a:solidFill>
                <a:ln w="4845" cap="flat">
                  <a:noFill/>
                  <a:prstDash val="solid"/>
                  <a:miter/>
                </a:ln>
              </p:spPr>
              <p:txBody>
                <a:bodyPr rtlCol="0" anchor="ctr"/>
                <a:lstStyle/>
                <a:p>
                  <a:endParaRPr lang="en-US"/>
                </a:p>
              </p:txBody>
            </p:sp>
            <p:sp>
              <p:nvSpPr>
                <p:cNvPr id="110" name="Freeform 1927">
                  <a:extLst>
                    <a:ext uri="{FF2B5EF4-FFF2-40B4-BE49-F238E27FC236}">
                      <a16:creationId xmlns:a16="http://schemas.microsoft.com/office/drawing/2014/main" id="{FF6A261A-2579-4688-9458-ECD17A85539A}"/>
                    </a:ext>
                  </a:extLst>
                </p:cNvPr>
                <p:cNvSpPr/>
                <p:nvPr/>
              </p:nvSpPr>
              <p:spPr>
                <a:xfrm>
                  <a:off x="1391232" y="5237380"/>
                  <a:ext cx="9167" cy="14459"/>
                </a:xfrm>
                <a:custGeom>
                  <a:avLst/>
                  <a:gdLst>
                    <a:gd name="connsiteX0" fmla="*/ 6825 w 9167"/>
                    <a:gd name="connsiteY0" fmla="*/ 7636 h 14459"/>
                    <a:gd name="connsiteX1" fmla="*/ 8385 w 9167"/>
                    <a:gd name="connsiteY1" fmla="*/ 8611 h 14459"/>
                    <a:gd name="connsiteX2" fmla="*/ 8726 w 9167"/>
                    <a:gd name="connsiteY2" fmla="*/ 9975 h 14459"/>
                    <a:gd name="connsiteX3" fmla="*/ 7995 w 9167"/>
                    <a:gd name="connsiteY3" fmla="*/ 11340 h 14459"/>
                    <a:gd name="connsiteX4" fmla="*/ 7410 w 9167"/>
                    <a:gd name="connsiteY4" fmla="*/ 13289 h 14459"/>
                    <a:gd name="connsiteX5" fmla="*/ 5461 w 9167"/>
                    <a:gd name="connsiteY5" fmla="*/ 13289 h 14459"/>
                    <a:gd name="connsiteX6" fmla="*/ 3365 w 9167"/>
                    <a:gd name="connsiteY6" fmla="*/ 12899 h 14459"/>
                    <a:gd name="connsiteX7" fmla="*/ 3365 w 9167"/>
                    <a:gd name="connsiteY7" fmla="*/ 14459 h 14459"/>
                    <a:gd name="connsiteX8" fmla="*/ 100 w 9167"/>
                    <a:gd name="connsiteY8" fmla="*/ 13679 h 14459"/>
                    <a:gd name="connsiteX9" fmla="*/ 1075 w 9167"/>
                    <a:gd name="connsiteY9" fmla="*/ 12510 h 14459"/>
                    <a:gd name="connsiteX10" fmla="*/ 1075 w 9167"/>
                    <a:gd name="connsiteY10" fmla="*/ 10950 h 14459"/>
                    <a:gd name="connsiteX11" fmla="*/ 2390 w 9167"/>
                    <a:gd name="connsiteY11" fmla="*/ 9975 h 14459"/>
                    <a:gd name="connsiteX12" fmla="*/ 3365 w 9167"/>
                    <a:gd name="connsiteY12" fmla="*/ 8416 h 14459"/>
                    <a:gd name="connsiteX13" fmla="*/ 3950 w 9167"/>
                    <a:gd name="connsiteY13" fmla="*/ 7051 h 14459"/>
                    <a:gd name="connsiteX14" fmla="*/ 2585 w 9167"/>
                    <a:gd name="connsiteY14" fmla="*/ 5881 h 14459"/>
                    <a:gd name="connsiteX15" fmla="*/ 2585 w 9167"/>
                    <a:gd name="connsiteY15" fmla="*/ 3152 h 14459"/>
                    <a:gd name="connsiteX16" fmla="*/ 2585 w 9167"/>
                    <a:gd name="connsiteY16" fmla="*/ 1593 h 14459"/>
                    <a:gd name="connsiteX17" fmla="*/ 7020 w 9167"/>
                    <a:gd name="connsiteY17" fmla="*/ 1203 h 14459"/>
                    <a:gd name="connsiteX18" fmla="*/ 7020 w 9167"/>
                    <a:gd name="connsiteY18" fmla="*/ 4127 h 14459"/>
                    <a:gd name="connsiteX19" fmla="*/ 8190 w 9167"/>
                    <a:gd name="connsiteY19" fmla="*/ 4517 h 14459"/>
                    <a:gd name="connsiteX20" fmla="*/ 7020 w 9167"/>
                    <a:gd name="connsiteY20" fmla="*/ 5686 h 14459"/>
                    <a:gd name="connsiteX21" fmla="*/ 6436 w 9167"/>
                    <a:gd name="connsiteY21" fmla="*/ 6856 h 14459"/>
                    <a:gd name="connsiteX22" fmla="*/ 7020 w 9167"/>
                    <a:gd name="connsiteY22" fmla="*/ 7831 h 1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67" h="14459">
                      <a:moveTo>
                        <a:pt x="6825" y="7636"/>
                      </a:moveTo>
                      <a:cubicBezTo>
                        <a:pt x="7215" y="7246"/>
                        <a:pt x="7605" y="8806"/>
                        <a:pt x="8385" y="8611"/>
                      </a:cubicBezTo>
                      <a:cubicBezTo>
                        <a:pt x="9165" y="8416"/>
                        <a:pt x="9506" y="9975"/>
                        <a:pt x="8726" y="9975"/>
                      </a:cubicBezTo>
                      <a:cubicBezTo>
                        <a:pt x="7946" y="9975"/>
                        <a:pt x="7995" y="10950"/>
                        <a:pt x="7995" y="11340"/>
                      </a:cubicBezTo>
                      <a:cubicBezTo>
                        <a:pt x="8054" y="12040"/>
                        <a:pt x="7844" y="12737"/>
                        <a:pt x="7410" y="13289"/>
                      </a:cubicBezTo>
                      <a:cubicBezTo>
                        <a:pt x="6825" y="13874"/>
                        <a:pt x="6241" y="13289"/>
                        <a:pt x="5461" y="13289"/>
                      </a:cubicBezTo>
                      <a:cubicBezTo>
                        <a:pt x="4818" y="12951"/>
                        <a:pt x="4086" y="12815"/>
                        <a:pt x="3365" y="12899"/>
                      </a:cubicBezTo>
                      <a:cubicBezTo>
                        <a:pt x="2390" y="12899"/>
                        <a:pt x="3365" y="14459"/>
                        <a:pt x="3365" y="14459"/>
                      </a:cubicBezTo>
                      <a:cubicBezTo>
                        <a:pt x="3365" y="14459"/>
                        <a:pt x="-680" y="14459"/>
                        <a:pt x="100" y="13679"/>
                      </a:cubicBezTo>
                      <a:cubicBezTo>
                        <a:pt x="880" y="12899"/>
                        <a:pt x="1659" y="12899"/>
                        <a:pt x="1075" y="12510"/>
                      </a:cubicBezTo>
                      <a:cubicBezTo>
                        <a:pt x="490" y="12120"/>
                        <a:pt x="1075" y="11730"/>
                        <a:pt x="1075" y="10950"/>
                      </a:cubicBezTo>
                      <a:cubicBezTo>
                        <a:pt x="1075" y="10170"/>
                        <a:pt x="2975" y="10560"/>
                        <a:pt x="2390" y="9975"/>
                      </a:cubicBezTo>
                      <a:cubicBezTo>
                        <a:pt x="1806" y="9390"/>
                        <a:pt x="2390" y="7149"/>
                        <a:pt x="3365" y="8416"/>
                      </a:cubicBezTo>
                      <a:lnTo>
                        <a:pt x="3950" y="7051"/>
                      </a:lnTo>
                      <a:cubicBezTo>
                        <a:pt x="3365" y="6466"/>
                        <a:pt x="3950" y="6271"/>
                        <a:pt x="2585" y="5881"/>
                      </a:cubicBezTo>
                      <a:cubicBezTo>
                        <a:pt x="1221" y="5492"/>
                        <a:pt x="2585" y="3152"/>
                        <a:pt x="2585" y="3152"/>
                      </a:cubicBezTo>
                      <a:lnTo>
                        <a:pt x="2585" y="1593"/>
                      </a:lnTo>
                      <a:cubicBezTo>
                        <a:pt x="2975" y="-357"/>
                        <a:pt x="6825" y="-552"/>
                        <a:pt x="7020" y="1203"/>
                      </a:cubicBezTo>
                      <a:cubicBezTo>
                        <a:pt x="7142" y="2174"/>
                        <a:pt x="7142" y="3156"/>
                        <a:pt x="7020" y="4127"/>
                      </a:cubicBezTo>
                      <a:lnTo>
                        <a:pt x="8190" y="4517"/>
                      </a:lnTo>
                      <a:cubicBezTo>
                        <a:pt x="8190" y="4517"/>
                        <a:pt x="8190" y="5686"/>
                        <a:pt x="7020" y="5686"/>
                      </a:cubicBezTo>
                      <a:cubicBezTo>
                        <a:pt x="5851" y="5686"/>
                        <a:pt x="7020" y="6271"/>
                        <a:pt x="6436" y="6856"/>
                      </a:cubicBezTo>
                      <a:lnTo>
                        <a:pt x="7020" y="7831"/>
                      </a:lnTo>
                      <a:close/>
                    </a:path>
                  </a:pathLst>
                </a:custGeom>
                <a:solidFill>
                  <a:srgbClr val="FFFFFF"/>
                </a:solidFill>
                <a:ln w="4845" cap="flat">
                  <a:noFill/>
                  <a:prstDash val="solid"/>
                  <a:miter/>
                </a:ln>
              </p:spPr>
              <p:txBody>
                <a:bodyPr rtlCol="0" anchor="ctr"/>
                <a:lstStyle/>
                <a:p>
                  <a:endParaRPr lang="en-US"/>
                </a:p>
              </p:txBody>
            </p:sp>
            <p:sp>
              <p:nvSpPr>
                <p:cNvPr id="111" name="Freeform 1928">
                  <a:extLst>
                    <a:ext uri="{FF2B5EF4-FFF2-40B4-BE49-F238E27FC236}">
                      <a16:creationId xmlns:a16="http://schemas.microsoft.com/office/drawing/2014/main" id="{98BF7C08-81E0-4408-86A5-949ACE282D14}"/>
                    </a:ext>
                  </a:extLst>
                </p:cNvPr>
                <p:cNvSpPr/>
                <p:nvPr/>
              </p:nvSpPr>
              <p:spPr>
                <a:xfrm>
                  <a:off x="1385386" y="5241860"/>
                  <a:ext cx="6470" cy="6872"/>
                </a:xfrm>
                <a:custGeom>
                  <a:avLst/>
                  <a:gdLst>
                    <a:gd name="connsiteX0" fmla="*/ 0 w 6470"/>
                    <a:gd name="connsiteY0" fmla="*/ 5105 h 6872"/>
                    <a:gd name="connsiteX1" fmla="*/ 3460 w 6470"/>
                    <a:gd name="connsiteY1" fmla="*/ 231 h 6872"/>
                    <a:gd name="connsiteX2" fmla="*/ 5946 w 6470"/>
                    <a:gd name="connsiteY2" fmla="*/ 231 h 6872"/>
                    <a:gd name="connsiteX3" fmla="*/ 6336 w 6470"/>
                    <a:gd name="connsiteY3" fmla="*/ 2571 h 6872"/>
                    <a:gd name="connsiteX4" fmla="*/ 4581 w 6470"/>
                    <a:gd name="connsiteY4" fmla="*/ 5885 h 6872"/>
                    <a:gd name="connsiteX5" fmla="*/ 1706 w 6470"/>
                    <a:gd name="connsiteY5" fmla="*/ 6860 h 6872"/>
                    <a:gd name="connsiteX6" fmla="*/ 0 w 6470"/>
                    <a:gd name="connsiteY6" fmla="*/ 4910 h 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 h="6872">
                      <a:moveTo>
                        <a:pt x="0" y="5105"/>
                      </a:moveTo>
                      <a:cubicBezTo>
                        <a:pt x="585" y="3935"/>
                        <a:pt x="1901" y="-1133"/>
                        <a:pt x="3460" y="231"/>
                      </a:cubicBezTo>
                      <a:cubicBezTo>
                        <a:pt x="5020" y="1596"/>
                        <a:pt x="5946" y="231"/>
                        <a:pt x="5946" y="231"/>
                      </a:cubicBezTo>
                      <a:cubicBezTo>
                        <a:pt x="6462" y="895"/>
                        <a:pt x="6609" y="1775"/>
                        <a:pt x="6336" y="2571"/>
                      </a:cubicBezTo>
                      <a:cubicBezTo>
                        <a:pt x="5946" y="4130"/>
                        <a:pt x="5556" y="5690"/>
                        <a:pt x="4581" y="5885"/>
                      </a:cubicBezTo>
                      <a:cubicBezTo>
                        <a:pt x="3607" y="6080"/>
                        <a:pt x="2875" y="6665"/>
                        <a:pt x="1706" y="6860"/>
                      </a:cubicBezTo>
                      <a:cubicBezTo>
                        <a:pt x="536" y="7054"/>
                        <a:pt x="0" y="4910"/>
                        <a:pt x="0" y="4910"/>
                      </a:cubicBezTo>
                      <a:close/>
                    </a:path>
                  </a:pathLst>
                </a:custGeom>
                <a:solidFill>
                  <a:srgbClr val="FFFFFF"/>
                </a:solidFill>
                <a:ln w="4845" cap="flat">
                  <a:noFill/>
                  <a:prstDash val="solid"/>
                  <a:miter/>
                </a:ln>
              </p:spPr>
              <p:txBody>
                <a:bodyPr rtlCol="0" anchor="ctr"/>
                <a:lstStyle/>
                <a:p>
                  <a:endParaRPr lang="en-US"/>
                </a:p>
              </p:txBody>
            </p:sp>
          </p:grpSp>
        </p:grpSp>
        <p:sp>
          <p:nvSpPr>
            <p:cNvPr id="22" name="TextBox 21">
              <a:extLst>
                <a:ext uri="{FF2B5EF4-FFF2-40B4-BE49-F238E27FC236}">
                  <a16:creationId xmlns:a16="http://schemas.microsoft.com/office/drawing/2014/main" id="{3DCBFB03-157B-4A86-B477-9C3490A6A8EB}"/>
                </a:ext>
              </a:extLst>
            </p:cNvPr>
            <p:cNvSpPr txBox="1"/>
            <p:nvPr/>
          </p:nvSpPr>
          <p:spPr>
            <a:xfrm>
              <a:off x="844185" y="5559508"/>
              <a:ext cx="1084692" cy="235029"/>
            </a:xfrm>
            <a:prstGeom prst="rect">
              <a:avLst/>
            </a:prstGeom>
            <a:noFill/>
          </p:spPr>
          <p:txBody>
            <a:bodyPr wrap="square" rtlCol="0">
              <a:spAutoFit/>
            </a:bodyPr>
            <a:lstStyle/>
            <a:p>
              <a:pPr algn="ctr">
                <a:lnSpc>
                  <a:spcPct val="90000"/>
                </a:lnSpc>
              </a:pPr>
              <a:r>
                <a:rPr lang="en-US" sz="1200" b="1">
                  <a:solidFill>
                    <a:schemeClr val="bg1"/>
                  </a:solidFill>
                </a:rPr>
                <a:t>OCHA</a:t>
              </a:r>
            </a:p>
          </p:txBody>
        </p:sp>
      </p:grpSp>
      <p:grpSp>
        <p:nvGrpSpPr>
          <p:cNvPr id="2" name="Group 1">
            <a:extLst>
              <a:ext uri="{FF2B5EF4-FFF2-40B4-BE49-F238E27FC236}">
                <a16:creationId xmlns:a16="http://schemas.microsoft.com/office/drawing/2014/main" id="{6B1F3A41-E23F-4482-A995-177666D744B1}"/>
              </a:ext>
            </a:extLst>
          </p:cNvPr>
          <p:cNvGrpSpPr/>
          <p:nvPr/>
        </p:nvGrpSpPr>
        <p:grpSpPr>
          <a:xfrm>
            <a:off x="302226" y="2824259"/>
            <a:ext cx="1234375" cy="1020145"/>
            <a:chOff x="242456" y="4320568"/>
            <a:chExt cx="1157982" cy="957010"/>
          </a:xfrm>
        </p:grpSpPr>
        <p:sp>
          <p:nvSpPr>
            <p:cNvPr id="114" name="Hexagon 113">
              <a:extLst>
                <a:ext uri="{FF2B5EF4-FFF2-40B4-BE49-F238E27FC236}">
                  <a16:creationId xmlns:a16="http://schemas.microsoft.com/office/drawing/2014/main" id="{11C5F805-3422-45CE-8073-8D712D64D44A}"/>
                </a:ext>
              </a:extLst>
            </p:cNvPr>
            <p:cNvSpPr/>
            <p:nvPr/>
          </p:nvSpPr>
          <p:spPr>
            <a:xfrm>
              <a:off x="242456" y="4320568"/>
              <a:ext cx="1157982" cy="957010"/>
            </a:xfrm>
            <a:prstGeom prst="hexagon">
              <a:avLst/>
            </a:prstGeom>
            <a:solidFill>
              <a:srgbClr val="33A3DC"/>
            </a:solidFill>
            <a:ln w="4845" cap="flat">
              <a:noFill/>
              <a:prstDash val="solid"/>
              <a:miter/>
            </a:ln>
          </p:spPr>
          <p:txBody>
            <a:bodyPr rtlCol="0" anchor="ctr"/>
            <a:lstStyle/>
            <a:p>
              <a:endParaRPr lang="en-US"/>
            </a:p>
          </p:txBody>
        </p:sp>
        <p:pic>
          <p:nvPicPr>
            <p:cNvPr id="115" name="Graphic 114">
              <a:extLst>
                <a:ext uri="{FF2B5EF4-FFF2-40B4-BE49-F238E27FC236}">
                  <a16:creationId xmlns:a16="http://schemas.microsoft.com/office/drawing/2014/main" id="{E8A7CA56-2B02-4F2D-9491-5A46369E30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140" y="4619112"/>
              <a:ext cx="814313" cy="378368"/>
            </a:xfrm>
            <a:prstGeom prst="rect">
              <a:avLst/>
            </a:prstGeom>
          </p:spPr>
        </p:pic>
      </p:grpSp>
      <p:sp>
        <p:nvSpPr>
          <p:cNvPr id="117" name="TextBox 116">
            <a:extLst>
              <a:ext uri="{FF2B5EF4-FFF2-40B4-BE49-F238E27FC236}">
                <a16:creationId xmlns:a16="http://schemas.microsoft.com/office/drawing/2014/main" id="{EA29DCE5-6F2A-4B1A-9F2B-3ED4A9724432}"/>
              </a:ext>
            </a:extLst>
          </p:cNvPr>
          <p:cNvSpPr txBox="1"/>
          <p:nvPr/>
        </p:nvSpPr>
        <p:spPr>
          <a:xfrm>
            <a:off x="6486050" y="1225015"/>
            <a:ext cx="5208477" cy="400110"/>
          </a:xfrm>
          <a:prstGeom prst="rect">
            <a:avLst/>
          </a:prstGeom>
          <a:noFill/>
        </p:spPr>
        <p:txBody>
          <a:bodyPr wrap="none" rtlCol="0">
            <a:spAutoFit/>
          </a:bodyPr>
          <a:lstStyle/>
          <a:p>
            <a:r>
              <a:rPr lang="en-US" sz="2000" dirty="0">
                <a:solidFill>
                  <a:schemeClr val="bg2">
                    <a:lumMod val="25000"/>
                  </a:schemeClr>
                </a:solidFill>
                <a:latin typeface="Roboto"/>
                <a:cs typeface="Arial" panose="020B0604020202020204" pitchFamily="34" charset="0"/>
              </a:rPr>
              <a:t>Population data estimates across countries</a:t>
            </a:r>
            <a:endParaRPr lang="en-US" sz="2000" b="1" dirty="0">
              <a:solidFill>
                <a:schemeClr val="bg2"/>
              </a:solidFill>
              <a:latin typeface="Roboto"/>
              <a:cs typeface="Arial" panose="020B0604020202020204" pitchFamily="34" charset="0"/>
            </a:endParaRPr>
          </a:p>
        </p:txBody>
      </p:sp>
      <p:pic>
        <p:nvPicPr>
          <p:cNvPr id="119" name="Picture 118">
            <a:extLst>
              <a:ext uri="{FF2B5EF4-FFF2-40B4-BE49-F238E27FC236}">
                <a16:creationId xmlns:a16="http://schemas.microsoft.com/office/drawing/2014/main" id="{95DF1009-DA0E-4C83-8F4E-BBBE23F6A2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6503" y="4307514"/>
            <a:ext cx="1105821" cy="1105821"/>
          </a:xfrm>
          <a:prstGeom prst="rect">
            <a:avLst/>
          </a:prstGeom>
          <a:ln w="38100">
            <a:solidFill>
              <a:schemeClr val="bg1"/>
            </a:solidFill>
          </a:ln>
        </p:spPr>
      </p:pic>
    </p:spTree>
    <p:extLst>
      <p:ext uri="{BB962C8B-B14F-4D97-AF65-F5344CB8AC3E}">
        <p14:creationId xmlns:p14="http://schemas.microsoft.com/office/powerpoint/2010/main" val="2800264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A5A56C-CFF6-4BFD-9E52-D0F440E09D6F}"/>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52AB9BD4-EDD3-4AC6-B6D6-2D24773D3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9" name="TextBox 8">
            <a:extLst>
              <a:ext uri="{FF2B5EF4-FFF2-40B4-BE49-F238E27FC236}">
                <a16:creationId xmlns:a16="http://schemas.microsoft.com/office/drawing/2014/main" id="{F4D599EB-1FBA-4D78-819D-3C3EAE4256D1}"/>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7FFCF79-D539-4139-9743-5EB4C78FA880}"/>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1" name="Rectangle 10">
            <a:extLst>
              <a:ext uri="{FF2B5EF4-FFF2-40B4-BE49-F238E27FC236}">
                <a16:creationId xmlns:a16="http://schemas.microsoft.com/office/drawing/2014/main" id="{DB722194-3857-425D-B4CC-DC2E920FFCEF}"/>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A19FA045-B092-44A8-81A5-5CB717027971}"/>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13" name="Title 3">
            <a:extLst>
              <a:ext uri="{FF2B5EF4-FFF2-40B4-BE49-F238E27FC236}">
                <a16:creationId xmlns:a16="http://schemas.microsoft.com/office/drawing/2014/main" id="{030DA22D-B29F-4B1E-89E2-CBF55CB1C73B}"/>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Demonstration case</a:t>
            </a:r>
          </a:p>
        </p:txBody>
      </p:sp>
      <p:pic>
        <p:nvPicPr>
          <p:cNvPr id="14" name="Picture 13">
            <a:extLst>
              <a:ext uri="{FF2B5EF4-FFF2-40B4-BE49-F238E27FC236}">
                <a16:creationId xmlns:a16="http://schemas.microsoft.com/office/drawing/2014/main" id="{AF4BB1EE-2170-40B0-ABC0-072A2F1768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746" y="4260442"/>
            <a:ext cx="1059402" cy="1059402"/>
          </a:xfrm>
          <a:prstGeom prst="rect">
            <a:avLst/>
          </a:prstGeom>
          <a:ln w="38100">
            <a:solidFill>
              <a:schemeClr val="bg1"/>
            </a:solidFill>
          </a:ln>
        </p:spPr>
      </p:pic>
      <p:sp>
        <p:nvSpPr>
          <p:cNvPr id="15" name="TextBox 14">
            <a:extLst>
              <a:ext uri="{FF2B5EF4-FFF2-40B4-BE49-F238E27FC236}">
                <a16:creationId xmlns:a16="http://schemas.microsoft.com/office/drawing/2014/main" id="{1A0869F7-DE04-47C6-8B99-B69BF30FB13F}"/>
              </a:ext>
            </a:extLst>
          </p:cNvPr>
          <p:cNvSpPr txBox="1"/>
          <p:nvPr/>
        </p:nvSpPr>
        <p:spPr>
          <a:xfrm>
            <a:off x="1615059" y="1710029"/>
            <a:ext cx="3922869"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Subnational data: Western Africa</a:t>
            </a:r>
            <a:endParaRPr lang="en-US" sz="2000" b="0" dirty="0">
              <a:solidFill>
                <a:schemeClr val="bg2"/>
              </a:solidFill>
              <a:latin typeface="Roboto"/>
              <a:cs typeface="Arial" panose="020B0604020202020204" pitchFamily="34" charset="0"/>
            </a:endParaRPr>
          </a:p>
        </p:txBody>
      </p:sp>
      <p:pic>
        <p:nvPicPr>
          <p:cNvPr id="16" name="Picture 15" descr="A picture containing clipart&#10;&#10;Description automatically generated">
            <a:extLst>
              <a:ext uri="{FF2B5EF4-FFF2-40B4-BE49-F238E27FC236}">
                <a16:creationId xmlns:a16="http://schemas.microsoft.com/office/drawing/2014/main" id="{8C3C3684-F0F0-4E03-BD1E-D5F1D8DB9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32" y="1270069"/>
            <a:ext cx="1280031" cy="1280031"/>
          </a:xfrm>
          <a:prstGeom prst="rect">
            <a:avLst/>
          </a:prstGeom>
        </p:spPr>
      </p:pic>
      <p:sp>
        <p:nvSpPr>
          <p:cNvPr id="17" name="TextBox 16">
            <a:extLst>
              <a:ext uri="{FF2B5EF4-FFF2-40B4-BE49-F238E27FC236}">
                <a16:creationId xmlns:a16="http://schemas.microsoft.com/office/drawing/2014/main" id="{D7D79CDB-7BF5-4810-B3F6-B278E90279D9}"/>
              </a:ext>
            </a:extLst>
          </p:cNvPr>
          <p:cNvSpPr txBox="1"/>
          <p:nvPr/>
        </p:nvSpPr>
        <p:spPr>
          <a:xfrm>
            <a:off x="1615059" y="3109466"/>
            <a:ext cx="3414717" cy="707886"/>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SDG topic: </a:t>
            </a:r>
            <a:r>
              <a:rPr lang="en-US" sz="2000" dirty="0">
                <a:solidFill>
                  <a:schemeClr val="bg2">
                    <a:lumMod val="25000"/>
                  </a:schemeClr>
                </a:solidFill>
                <a:latin typeface="Roboto"/>
                <a:cs typeface="Arial" panose="020B0604020202020204" pitchFamily="34" charset="0"/>
              </a:rPr>
              <a:t>Good Health and </a:t>
            </a:r>
          </a:p>
          <a:p>
            <a:pPr algn="l"/>
            <a:r>
              <a:rPr lang="en-US" sz="2000" b="0" dirty="0">
                <a:solidFill>
                  <a:schemeClr val="bg2">
                    <a:lumMod val="25000"/>
                  </a:schemeClr>
                </a:solidFill>
                <a:latin typeface="Roboto"/>
                <a:cs typeface="Arial" panose="020B0604020202020204" pitchFamily="34" charset="0"/>
              </a:rPr>
              <a:t>                    Well</a:t>
            </a:r>
            <a:r>
              <a:rPr lang="en-US" sz="2000" dirty="0">
                <a:solidFill>
                  <a:schemeClr val="bg2">
                    <a:lumMod val="25000"/>
                  </a:schemeClr>
                </a:solidFill>
                <a:latin typeface="Roboto"/>
                <a:cs typeface="Arial" panose="020B0604020202020204" pitchFamily="34" charset="0"/>
              </a:rPr>
              <a:t>-being</a:t>
            </a:r>
            <a:endParaRPr lang="en-US" sz="2000" b="0" dirty="0">
              <a:solidFill>
                <a:schemeClr val="bg2"/>
              </a:solidFill>
              <a:latin typeface="Roboto"/>
              <a:cs typeface="Arial" panose="020B0604020202020204" pitchFamily="34" charset="0"/>
            </a:endParaRPr>
          </a:p>
        </p:txBody>
      </p:sp>
      <p:sp>
        <p:nvSpPr>
          <p:cNvPr id="18" name="TextBox 17">
            <a:extLst>
              <a:ext uri="{FF2B5EF4-FFF2-40B4-BE49-F238E27FC236}">
                <a16:creationId xmlns:a16="http://schemas.microsoft.com/office/drawing/2014/main" id="{26C7219E-EEA6-43C5-B860-5B9ED6642D7D}"/>
              </a:ext>
            </a:extLst>
          </p:cNvPr>
          <p:cNvSpPr txBox="1"/>
          <p:nvPr/>
        </p:nvSpPr>
        <p:spPr>
          <a:xfrm>
            <a:off x="1615059" y="4440085"/>
            <a:ext cx="3246402" cy="707886"/>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Agency survey on demand </a:t>
            </a:r>
          </a:p>
          <a:p>
            <a:pPr algn="l"/>
            <a:r>
              <a:rPr lang="en-US" sz="2000" b="0" dirty="0">
                <a:solidFill>
                  <a:schemeClr val="bg2">
                    <a:lumMod val="25000"/>
                  </a:schemeClr>
                </a:solidFill>
                <a:latin typeface="Roboto"/>
                <a:cs typeface="Arial" panose="020B0604020202020204" pitchFamily="34" charset="0"/>
              </a:rPr>
              <a:t>for family planning</a:t>
            </a:r>
            <a:endParaRPr lang="en-US" sz="2000" b="0" dirty="0">
              <a:solidFill>
                <a:schemeClr val="bg2"/>
              </a:solidFill>
              <a:latin typeface="Roboto"/>
              <a:cs typeface="Arial" panose="020B0604020202020204" pitchFamily="34" charset="0"/>
            </a:endParaRPr>
          </a:p>
        </p:txBody>
      </p:sp>
      <p:sp>
        <p:nvSpPr>
          <p:cNvPr id="19" name="Right Brace 18">
            <a:extLst>
              <a:ext uri="{FF2B5EF4-FFF2-40B4-BE49-F238E27FC236}">
                <a16:creationId xmlns:a16="http://schemas.microsoft.com/office/drawing/2014/main" id="{1524F518-4D1B-4CD6-9191-25A0B69A93BD}"/>
              </a:ext>
            </a:extLst>
          </p:cNvPr>
          <p:cNvSpPr/>
          <p:nvPr/>
        </p:nvSpPr>
        <p:spPr>
          <a:xfrm>
            <a:off x="5472829" y="1623330"/>
            <a:ext cx="859428" cy="3696839"/>
          </a:xfrm>
          <a:prstGeom prst="rightBrace">
            <a:avLst>
              <a:gd name="adj1" fmla="val 27188"/>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Hexagon 113">
            <a:extLst>
              <a:ext uri="{FF2B5EF4-FFF2-40B4-BE49-F238E27FC236}">
                <a16:creationId xmlns:a16="http://schemas.microsoft.com/office/drawing/2014/main" id="{145B220B-1F63-4742-AF06-E804ECA6486A}"/>
              </a:ext>
            </a:extLst>
          </p:cNvPr>
          <p:cNvSpPr/>
          <p:nvPr/>
        </p:nvSpPr>
        <p:spPr>
          <a:xfrm>
            <a:off x="235551" y="2865543"/>
            <a:ext cx="1157982" cy="957010"/>
          </a:xfrm>
          <a:prstGeom prst="hexagon">
            <a:avLst/>
          </a:prstGeom>
          <a:solidFill>
            <a:srgbClr val="33A3DC"/>
          </a:solidFill>
          <a:ln w="4845" cap="flat">
            <a:noFill/>
            <a:prstDash val="solid"/>
            <a:miter/>
          </a:ln>
        </p:spPr>
        <p:txBody>
          <a:bodyPr rtlCol="0" anchor="ctr"/>
          <a:lstStyle/>
          <a:p>
            <a:endParaRPr lang="en-US"/>
          </a:p>
        </p:txBody>
      </p:sp>
      <p:pic>
        <p:nvPicPr>
          <p:cNvPr id="116" name="Graphic 115">
            <a:extLst>
              <a:ext uri="{FF2B5EF4-FFF2-40B4-BE49-F238E27FC236}">
                <a16:creationId xmlns:a16="http://schemas.microsoft.com/office/drawing/2014/main" id="{0443D315-0F10-4392-99D6-10DEA2B9D2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235" y="3164087"/>
            <a:ext cx="814313" cy="378368"/>
          </a:xfrm>
          <a:prstGeom prst="rect">
            <a:avLst/>
          </a:prstGeom>
        </p:spPr>
      </p:pic>
      <p:pic>
        <p:nvPicPr>
          <p:cNvPr id="118" name="Picture 117">
            <a:extLst>
              <a:ext uri="{FF2B5EF4-FFF2-40B4-BE49-F238E27FC236}">
                <a16:creationId xmlns:a16="http://schemas.microsoft.com/office/drawing/2014/main" id="{1324F8E1-F2FC-49BC-AE1B-D272921F051C}"/>
              </a:ext>
            </a:extLst>
          </p:cNvPr>
          <p:cNvPicPr>
            <a:picLocks noChangeAspect="1"/>
          </p:cNvPicPr>
          <p:nvPr/>
        </p:nvPicPr>
        <p:blipFill>
          <a:blip r:embed="rId7"/>
          <a:stretch>
            <a:fillRect/>
          </a:stretch>
        </p:blipFill>
        <p:spPr>
          <a:xfrm>
            <a:off x="7347857" y="1586724"/>
            <a:ext cx="3722914" cy="3750139"/>
          </a:xfrm>
          <a:prstGeom prst="rect">
            <a:avLst/>
          </a:prstGeom>
        </p:spPr>
      </p:pic>
      <p:sp>
        <p:nvSpPr>
          <p:cNvPr id="120" name="TextBox 119">
            <a:extLst>
              <a:ext uri="{FF2B5EF4-FFF2-40B4-BE49-F238E27FC236}">
                <a16:creationId xmlns:a16="http://schemas.microsoft.com/office/drawing/2014/main" id="{F0862B52-AE8C-43BB-B51D-BFF2BAD3C425}"/>
              </a:ext>
            </a:extLst>
          </p:cNvPr>
          <p:cNvSpPr txBox="1"/>
          <p:nvPr/>
        </p:nvSpPr>
        <p:spPr>
          <a:xfrm>
            <a:off x="7433026" y="1121027"/>
            <a:ext cx="3552576" cy="400110"/>
          </a:xfrm>
          <a:prstGeom prst="rect">
            <a:avLst/>
          </a:prstGeom>
          <a:noFill/>
        </p:spPr>
        <p:txBody>
          <a:bodyPr wrap="none" rtlCol="0">
            <a:spAutoFit/>
          </a:bodyPr>
          <a:lstStyle/>
          <a:p>
            <a:r>
              <a:rPr lang="en-US" sz="2000" dirty="0">
                <a:solidFill>
                  <a:schemeClr val="bg2">
                    <a:lumMod val="25000"/>
                  </a:schemeClr>
                </a:solidFill>
                <a:latin typeface="Roboto"/>
                <a:cs typeface="Arial" panose="020B0604020202020204" pitchFamily="34" charset="0"/>
              </a:rPr>
              <a:t>Regional analysis (upcoming)</a:t>
            </a:r>
            <a:endParaRPr lang="en-US" sz="2000" b="1" dirty="0">
              <a:solidFill>
                <a:schemeClr val="bg2"/>
              </a:solidFill>
              <a:latin typeface="Roboto"/>
              <a:cs typeface="Arial" panose="020B0604020202020204" pitchFamily="34" charset="0"/>
            </a:endParaRPr>
          </a:p>
        </p:txBody>
      </p:sp>
    </p:spTree>
    <p:extLst>
      <p:ext uri="{BB962C8B-B14F-4D97-AF65-F5344CB8AC3E}">
        <p14:creationId xmlns:p14="http://schemas.microsoft.com/office/powerpoint/2010/main" val="3887264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7D8A61F-894C-4409-AE67-877F1B22F9A5}"/>
              </a:ext>
            </a:extLst>
          </p:cNvPr>
          <p:cNvSpPr>
            <a:spLocks noChangeAspect="1"/>
          </p:cNvSpPr>
          <p:nvPr/>
        </p:nvSpPr>
        <p:spPr>
          <a:xfrm>
            <a:off x="4309946" y="1925012"/>
            <a:ext cx="3108960" cy="2980577"/>
          </a:xfrm>
          <a:prstGeom prst="ellipse">
            <a:avLst/>
          </a:prstGeom>
          <a:noFill/>
          <a:ln w="76200">
            <a:solidFill>
              <a:srgbClr val="009EDB">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AA7330-3428-463B-853D-EA986DDF0AA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Title 3">
            <a:extLst>
              <a:ext uri="{FF2B5EF4-FFF2-40B4-BE49-F238E27FC236}">
                <a16:creationId xmlns:a16="http://schemas.microsoft.com/office/drawing/2014/main" id="{6138BA76-3FA7-418A-A058-14D48223D2D2}"/>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SALB components</a:t>
            </a:r>
          </a:p>
        </p:txBody>
      </p:sp>
      <p:sp>
        <p:nvSpPr>
          <p:cNvPr id="46" name="Rectangle 45">
            <a:extLst>
              <a:ext uri="{FF2B5EF4-FFF2-40B4-BE49-F238E27FC236}">
                <a16:creationId xmlns:a16="http://schemas.microsoft.com/office/drawing/2014/main" id="{8A6E67D1-6052-413E-8A2A-1A8E49FBEAD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pic>
        <p:nvPicPr>
          <p:cNvPr id="24" name="Picture 23" descr="Icon&#10;&#10;Description automatically generated">
            <a:extLst>
              <a:ext uri="{FF2B5EF4-FFF2-40B4-BE49-F238E27FC236}">
                <a16:creationId xmlns:a16="http://schemas.microsoft.com/office/drawing/2014/main" id="{01F73F22-28DD-4CE9-8E7C-1C34EE9EA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293" y="2345947"/>
            <a:ext cx="619634" cy="619634"/>
          </a:xfrm>
          <a:prstGeom prst="rect">
            <a:avLst/>
          </a:prstGeom>
        </p:spPr>
      </p:pic>
      <p:pic>
        <p:nvPicPr>
          <p:cNvPr id="25" name="Picture 24" descr="Icon&#10;&#10;Description automatically generated">
            <a:extLst>
              <a:ext uri="{FF2B5EF4-FFF2-40B4-BE49-F238E27FC236}">
                <a16:creationId xmlns:a16="http://schemas.microsoft.com/office/drawing/2014/main" id="{DC01F924-A80F-491C-9F1D-18563C229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637" y="2389012"/>
            <a:ext cx="619634" cy="619634"/>
          </a:xfrm>
          <a:prstGeom prst="rect">
            <a:avLst/>
          </a:prstGeom>
        </p:spPr>
      </p:pic>
      <p:pic>
        <p:nvPicPr>
          <p:cNvPr id="26" name="Picture 25" descr="Icon&#10;&#10;Description automatically generated">
            <a:extLst>
              <a:ext uri="{FF2B5EF4-FFF2-40B4-BE49-F238E27FC236}">
                <a16:creationId xmlns:a16="http://schemas.microsoft.com/office/drawing/2014/main" id="{D44908DA-33A0-43D1-BBB8-F65BB206B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0361" y="1507006"/>
            <a:ext cx="619634" cy="619634"/>
          </a:xfrm>
          <a:prstGeom prst="rect">
            <a:avLst/>
          </a:prstGeom>
        </p:spPr>
      </p:pic>
      <p:pic>
        <p:nvPicPr>
          <p:cNvPr id="27" name="Picture 26" descr="Icon&#10;&#10;Description automatically generated">
            <a:extLst>
              <a:ext uri="{FF2B5EF4-FFF2-40B4-BE49-F238E27FC236}">
                <a16:creationId xmlns:a16="http://schemas.microsoft.com/office/drawing/2014/main" id="{0D5934B7-9530-4BFD-9591-7C1710E3C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0837" y="3793968"/>
            <a:ext cx="619634" cy="619634"/>
          </a:xfrm>
          <a:prstGeom prst="rect">
            <a:avLst/>
          </a:prstGeom>
        </p:spPr>
      </p:pic>
      <p:pic>
        <p:nvPicPr>
          <p:cNvPr id="28" name="Picture 45">
            <a:extLst>
              <a:ext uri="{FF2B5EF4-FFF2-40B4-BE49-F238E27FC236}">
                <a16:creationId xmlns:a16="http://schemas.microsoft.com/office/drawing/2014/main" id="{F480F75F-BDE4-42FC-B87E-BA94BF725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2282" y="2759843"/>
            <a:ext cx="1165134" cy="1126043"/>
          </a:xfrm>
          <a:prstGeom prst="rect">
            <a:avLst/>
          </a:prstGeom>
        </p:spPr>
      </p:pic>
      <p:sp>
        <p:nvSpPr>
          <p:cNvPr id="30" name="TextBox 29">
            <a:extLst>
              <a:ext uri="{FF2B5EF4-FFF2-40B4-BE49-F238E27FC236}">
                <a16:creationId xmlns:a16="http://schemas.microsoft.com/office/drawing/2014/main" id="{F3A25AF7-0D83-483C-9304-7F6DEA54BB24}"/>
              </a:ext>
            </a:extLst>
          </p:cNvPr>
          <p:cNvSpPr txBox="1"/>
          <p:nvPr/>
        </p:nvSpPr>
        <p:spPr>
          <a:xfrm>
            <a:off x="7808422" y="4032618"/>
            <a:ext cx="3350525" cy="646331"/>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Interoperable and standardized see </a:t>
            </a:r>
            <a:r>
              <a:rPr lang="en-US" dirty="0">
                <a:latin typeface="Roboto" panose="02000000000000000000" pitchFamily="2" charset="0"/>
                <a:ea typeface="Roboto" panose="02000000000000000000" pitchFamily="2" charset="0"/>
                <a:hlinkClick r:id="rId9"/>
              </a:rPr>
              <a:t>Data specifications</a:t>
            </a:r>
            <a:endParaRPr lang="en-US" dirty="0">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F5E04878-7ADB-4B9B-ACAC-298CF7271B21}"/>
              </a:ext>
            </a:extLst>
          </p:cNvPr>
          <p:cNvSpPr txBox="1"/>
          <p:nvPr/>
        </p:nvSpPr>
        <p:spPr>
          <a:xfrm>
            <a:off x="7165117" y="2638868"/>
            <a:ext cx="3019527"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National ownership, governance &amp; promotion</a:t>
            </a:r>
          </a:p>
        </p:txBody>
      </p:sp>
      <p:sp>
        <p:nvSpPr>
          <p:cNvPr id="32" name="TextBox 31">
            <a:extLst>
              <a:ext uri="{FF2B5EF4-FFF2-40B4-BE49-F238E27FC236}">
                <a16:creationId xmlns:a16="http://schemas.microsoft.com/office/drawing/2014/main" id="{B82885B9-31F8-4B0D-BC9F-8759910BA804}"/>
              </a:ext>
            </a:extLst>
          </p:cNvPr>
          <p:cNvSpPr txBox="1"/>
          <p:nvPr/>
        </p:nvSpPr>
        <p:spPr>
          <a:xfrm>
            <a:off x="3551831" y="1122811"/>
            <a:ext cx="3370015" cy="646331"/>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Accessible and Complete data</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spatial+temporal</a:t>
            </a:r>
            <a:r>
              <a:rPr lang="en-US" dirty="0">
                <a:latin typeface="Roboto" panose="02000000000000000000" pitchFamily="2" charset="0"/>
                <a:ea typeface="Roboto" panose="02000000000000000000" pitchFamily="2" charset="0"/>
              </a:rPr>
              <a:t>)</a:t>
            </a:r>
          </a:p>
        </p:txBody>
      </p:sp>
      <p:sp>
        <p:nvSpPr>
          <p:cNvPr id="34" name="TextBox 33">
            <a:extLst>
              <a:ext uri="{FF2B5EF4-FFF2-40B4-BE49-F238E27FC236}">
                <a16:creationId xmlns:a16="http://schemas.microsoft.com/office/drawing/2014/main" id="{CBBB1F11-A822-48DD-87BE-70078302E3F3}"/>
              </a:ext>
            </a:extLst>
          </p:cNvPr>
          <p:cNvSpPr txBox="1"/>
          <p:nvPr/>
        </p:nvSpPr>
        <p:spPr>
          <a:xfrm>
            <a:off x="757625" y="2375663"/>
            <a:ext cx="3142153"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Demonstration of value </a:t>
            </a:r>
          </a:p>
          <a:p>
            <a:pPr algn="r"/>
            <a:r>
              <a:rPr lang="en-US" dirty="0">
                <a:latin typeface="Roboto" panose="02000000000000000000" pitchFamily="2" charset="0"/>
                <a:ea typeface="Roboto" panose="02000000000000000000" pitchFamily="2" charset="0"/>
              </a:rPr>
              <a:t>(UN and governments)</a:t>
            </a:r>
          </a:p>
        </p:txBody>
      </p:sp>
      <p:sp>
        <p:nvSpPr>
          <p:cNvPr id="47" name="TextBox 46">
            <a:extLst>
              <a:ext uri="{FF2B5EF4-FFF2-40B4-BE49-F238E27FC236}">
                <a16:creationId xmlns:a16="http://schemas.microsoft.com/office/drawing/2014/main" id="{DB22F648-2F5D-4B52-A625-6FBF6A773CE6}"/>
              </a:ext>
            </a:extLst>
          </p:cNvPr>
          <p:cNvSpPr txBox="1"/>
          <p:nvPr/>
        </p:nvSpPr>
        <p:spPr>
          <a:xfrm>
            <a:off x="1200054" y="3836007"/>
            <a:ext cx="2701865" cy="646331"/>
          </a:xfrm>
          <a:prstGeom prst="rect">
            <a:avLst/>
          </a:prstGeom>
          <a:noFill/>
        </p:spPr>
        <p:txBody>
          <a:bodyPr wrap="square">
            <a:spAutoFit/>
          </a:bodyPr>
          <a:lstStyle/>
          <a:p>
            <a:pPr algn="r"/>
            <a:r>
              <a:rPr lang="en-US" b="1" dirty="0">
                <a:latin typeface="Roboto" panose="02000000000000000000" pitchFamily="2" charset="0"/>
                <a:ea typeface="Roboto" panose="02000000000000000000" pitchFamily="2" charset="0"/>
              </a:rPr>
              <a:t>Capacity and</a:t>
            </a:r>
          </a:p>
          <a:p>
            <a:pPr algn="r"/>
            <a:r>
              <a:rPr lang="en-US" b="1" dirty="0">
                <a:latin typeface="Roboto" panose="02000000000000000000" pitchFamily="2" charset="0"/>
                <a:ea typeface="Roboto" panose="02000000000000000000" pitchFamily="2" charset="0"/>
              </a:rPr>
              <a:t>Sponsor</a:t>
            </a:r>
          </a:p>
        </p:txBody>
      </p:sp>
      <p:pic>
        <p:nvPicPr>
          <p:cNvPr id="7" name="Picture 6" descr="Icon&#10;&#10;Description automatically generated">
            <a:extLst>
              <a:ext uri="{FF2B5EF4-FFF2-40B4-BE49-F238E27FC236}">
                <a16:creationId xmlns:a16="http://schemas.microsoft.com/office/drawing/2014/main" id="{28FE8D74-A02D-4B26-B57E-118B524F4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0460" y="4725264"/>
            <a:ext cx="621200" cy="621200"/>
          </a:xfrm>
          <a:prstGeom prst="rect">
            <a:avLst/>
          </a:prstGeom>
        </p:spPr>
      </p:pic>
      <p:pic>
        <p:nvPicPr>
          <p:cNvPr id="10" name="Picture 9" descr="Icon&#10;&#10;Description automatically generated">
            <a:extLst>
              <a:ext uri="{FF2B5EF4-FFF2-40B4-BE49-F238E27FC236}">
                <a16:creationId xmlns:a16="http://schemas.microsoft.com/office/drawing/2014/main" id="{9F9A9F01-28CC-4C28-B1B1-76E18B9BCD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8637" y="3836007"/>
            <a:ext cx="619634" cy="619634"/>
          </a:xfrm>
          <a:prstGeom prst="rect">
            <a:avLst/>
          </a:prstGeom>
        </p:spPr>
      </p:pic>
      <p:sp>
        <p:nvSpPr>
          <p:cNvPr id="48" name="TextBox 47">
            <a:extLst>
              <a:ext uri="{FF2B5EF4-FFF2-40B4-BE49-F238E27FC236}">
                <a16:creationId xmlns:a16="http://schemas.microsoft.com/office/drawing/2014/main" id="{51A52577-6A43-43F0-A491-E45A0A738513}"/>
              </a:ext>
            </a:extLst>
          </p:cNvPr>
          <p:cNvSpPr txBox="1"/>
          <p:nvPr/>
        </p:nvSpPr>
        <p:spPr>
          <a:xfrm>
            <a:off x="4745066" y="5365819"/>
            <a:ext cx="2989859" cy="369332"/>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Policy/Terms of use</a:t>
            </a:r>
          </a:p>
        </p:txBody>
      </p:sp>
    </p:spTree>
    <p:extLst>
      <p:ext uri="{BB962C8B-B14F-4D97-AF65-F5344CB8AC3E}">
        <p14:creationId xmlns:p14="http://schemas.microsoft.com/office/powerpoint/2010/main" val="64143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DAA7330-3428-463B-853D-EA986DDF0AA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Title 3">
            <a:extLst>
              <a:ext uri="{FF2B5EF4-FFF2-40B4-BE49-F238E27FC236}">
                <a16:creationId xmlns:a16="http://schemas.microsoft.com/office/drawing/2014/main" id="{6138BA76-3FA7-418A-A058-14D48223D2D2}"/>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Capacity and sponsor</a:t>
            </a:r>
          </a:p>
        </p:txBody>
      </p:sp>
      <p:sp>
        <p:nvSpPr>
          <p:cNvPr id="46" name="Rectangle 45">
            <a:extLst>
              <a:ext uri="{FF2B5EF4-FFF2-40B4-BE49-F238E27FC236}">
                <a16:creationId xmlns:a16="http://schemas.microsoft.com/office/drawing/2014/main" id="{8A6E67D1-6052-413E-8A2A-1A8E49FBEAD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pic>
        <p:nvPicPr>
          <p:cNvPr id="29" name="Picture 28" descr="A group of people in a room&#10;&#10;Description automatically generated with medium confidence">
            <a:extLst>
              <a:ext uri="{FF2B5EF4-FFF2-40B4-BE49-F238E27FC236}">
                <a16:creationId xmlns:a16="http://schemas.microsoft.com/office/drawing/2014/main" id="{56F7D79D-101A-4191-9E36-B6969A270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68" y="1086123"/>
            <a:ext cx="4914205" cy="2772008"/>
          </a:xfrm>
          <a:prstGeom prst="rect">
            <a:avLst/>
          </a:prstGeom>
        </p:spPr>
      </p:pic>
      <p:pic>
        <p:nvPicPr>
          <p:cNvPr id="23" name="Picture 22" descr="A group of people sitting in a room&#10;&#10;Description automatically generated with low confidence">
            <a:extLst>
              <a:ext uri="{FF2B5EF4-FFF2-40B4-BE49-F238E27FC236}">
                <a16:creationId xmlns:a16="http://schemas.microsoft.com/office/drawing/2014/main" id="{CA1290E3-F69B-4D1F-BFB3-01DF3E192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0959" y="2515503"/>
            <a:ext cx="3768273" cy="2125610"/>
          </a:xfrm>
          <a:prstGeom prst="rect">
            <a:avLst/>
          </a:prstGeom>
          <a:ln w="57150">
            <a:solidFill>
              <a:schemeClr val="bg1"/>
            </a:solidFill>
          </a:ln>
        </p:spPr>
      </p:pic>
      <p:sp>
        <p:nvSpPr>
          <p:cNvPr id="33" name="TextBox 32">
            <a:extLst>
              <a:ext uri="{FF2B5EF4-FFF2-40B4-BE49-F238E27FC236}">
                <a16:creationId xmlns:a16="http://schemas.microsoft.com/office/drawing/2014/main" id="{C440D9FD-97BD-4A6D-AFA3-EDCF65703E7E}"/>
              </a:ext>
            </a:extLst>
          </p:cNvPr>
          <p:cNvSpPr txBox="1"/>
          <p:nvPr/>
        </p:nvSpPr>
        <p:spPr>
          <a:xfrm>
            <a:off x="1050325" y="3858131"/>
            <a:ext cx="1815944" cy="369332"/>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Abidjan 2021</a:t>
            </a:r>
          </a:p>
        </p:txBody>
      </p:sp>
      <p:sp>
        <p:nvSpPr>
          <p:cNvPr id="35" name="TextBox 34">
            <a:extLst>
              <a:ext uri="{FF2B5EF4-FFF2-40B4-BE49-F238E27FC236}">
                <a16:creationId xmlns:a16="http://schemas.microsoft.com/office/drawing/2014/main" id="{5AA19F2C-210D-44AF-A24C-54D120118BA1}"/>
              </a:ext>
            </a:extLst>
          </p:cNvPr>
          <p:cNvSpPr txBox="1"/>
          <p:nvPr/>
        </p:nvSpPr>
        <p:spPr>
          <a:xfrm>
            <a:off x="5886951" y="5262124"/>
            <a:ext cx="1815944"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Addis </a:t>
            </a:r>
            <a:r>
              <a:rPr lang="en-US" dirty="0" err="1">
                <a:latin typeface="Roboto" panose="02000000000000000000" pitchFamily="2" charset="0"/>
                <a:ea typeface="Roboto" panose="02000000000000000000" pitchFamily="2" charset="0"/>
              </a:rPr>
              <a:t>Abeba</a:t>
            </a:r>
            <a:r>
              <a:rPr lang="en-US" dirty="0">
                <a:latin typeface="Roboto" panose="02000000000000000000" pitchFamily="2" charset="0"/>
                <a:ea typeface="Roboto" panose="02000000000000000000" pitchFamily="2" charset="0"/>
              </a:rPr>
              <a:t> 2022</a:t>
            </a:r>
          </a:p>
        </p:txBody>
      </p:sp>
      <p:sp>
        <p:nvSpPr>
          <p:cNvPr id="37" name="TextBox 36">
            <a:extLst>
              <a:ext uri="{FF2B5EF4-FFF2-40B4-BE49-F238E27FC236}">
                <a16:creationId xmlns:a16="http://schemas.microsoft.com/office/drawing/2014/main" id="{A00DA4BE-17B0-4DD6-B615-83A2798D470E}"/>
              </a:ext>
            </a:extLst>
          </p:cNvPr>
          <p:cNvSpPr txBox="1"/>
          <p:nvPr/>
        </p:nvSpPr>
        <p:spPr>
          <a:xfrm>
            <a:off x="6701898" y="979557"/>
            <a:ext cx="1815944" cy="369332"/>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Bamako 2022</a:t>
            </a:r>
          </a:p>
        </p:txBody>
      </p:sp>
      <p:pic>
        <p:nvPicPr>
          <p:cNvPr id="3" name="Picture 2" descr="A picture containing text, indoor&#10;&#10;Description automatically generated">
            <a:extLst>
              <a:ext uri="{FF2B5EF4-FFF2-40B4-BE49-F238E27FC236}">
                <a16:creationId xmlns:a16="http://schemas.microsoft.com/office/drawing/2014/main" id="{0A5D2F1B-A512-4E27-9F13-2C9256352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164" y="3386987"/>
            <a:ext cx="4326294" cy="2433540"/>
          </a:xfrm>
          <a:prstGeom prst="rect">
            <a:avLst/>
          </a:prstGeom>
        </p:spPr>
      </p:pic>
      <p:pic>
        <p:nvPicPr>
          <p:cNvPr id="1026" name="Picture 2" descr="No alternative text description for this image">
            <a:extLst>
              <a:ext uri="{FF2B5EF4-FFF2-40B4-BE49-F238E27FC236}">
                <a16:creationId xmlns:a16="http://schemas.microsoft.com/office/drawing/2014/main" id="{C6E5E7A2-3C43-4E58-9BC3-2FE96585FB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9225" y="1443067"/>
            <a:ext cx="2518569" cy="188499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No alternative text description for this image">
            <a:extLst>
              <a:ext uri="{FF2B5EF4-FFF2-40B4-BE49-F238E27FC236}">
                <a16:creationId xmlns:a16="http://schemas.microsoft.com/office/drawing/2014/main" id="{18C2DAF8-9A78-4172-9751-22B1B3CCB9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7170" y="960361"/>
            <a:ext cx="2613822" cy="236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6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EEB20A1-1F9E-4661-95AD-75168AB3F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938" y="656157"/>
            <a:ext cx="5293664" cy="5293664"/>
          </a:xfrm>
          <a:prstGeom prst="rect">
            <a:avLst/>
          </a:prstGeom>
        </p:spPr>
      </p:pic>
      <p:sp>
        <p:nvSpPr>
          <p:cNvPr id="6" name="Freeform: Shape 5">
            <a:extLst>
              <a:ext uri="{FF2B5EF4-FFF2-40B4-BE49-F238E27FC236}">
                <a16:creationId xmlns:a16="http://schemas.microsoft.com/office/drawing/2014/main" id="{BA8FEC27-F7D4-4833-90D6-D3B1345C58EE}"/>
              </a:ext>
            </a:extLst>
          </p:cNvPr>
          <p:cNvSpPr/>
          <p:nvPr/>
        </p:nvSpPr>
        <p:spPr>
          <a:xfrm>
            <a:off x="6773559" y="3877013"/>
            <a:ext cx="109553" cy="440983"/>
          </a:xfrm>
          <a:custGeom>
            <a:avLst/>
            <a:gdLst>
              <a:gd name="connsiteX0" fmla="*/ 0 w 103790"/>
              <a:gd name="connsiteY0" fmla="*/ 292976 h 417786"/>
              <a:gd name="connsiteX1" fmla="*/ 0 w 103790"/>
              <a:gd name="connsiteY1" fmla="*/ 0 h 417786"/>
              <a:gd name="connsiteX2" fmla="*/ 52552 w 103790"/>
              <a:gd name="connsiteY2" fmla="*/ 28904 h 417786"/>
              <a:gd name="connsiteX3" fmla="*/ 55179 w 103790"/>
              <a:gd name="connsiteY3" fmla="*/ 243052 h 417786"/>
              <a:gd name="connsiteX4" fmla="*/ 103790 w 103790"/>
              <a:gd name="connsiteY4" fmla="*/ 275897 h 417786"/>
              <a:gd name="connsiteX5" fmla="*/ 99848 w 103790"/>
              <a:gd name="connsiteY5" fmla="*/ 371804 h 417786"/>
              <a:gd name="connsiteX6" fmla="*/ 85397 w 103790"/>
              <a:gd name="connsiteY6" fmla="*/ 371804 h 417786"/>
              <a:gd name="connsiteX7" fmla="*/ 84083 w 103790"/>
              <a:gd name="connsiteY7" fmla="*/ 417786 h 417786"/>
              <a:gd name="connsiteX8" fmla="*/ 48610 w 103790"/>
              <a:gd name="connsiteY8" fmla="*/ 377059 h 417786"/>
              <a:gd name="connsiteX9" fmla="*/ 51238 w 103790"/>
              <a:gd name="connsiteY9" fmla="*/ 287721 h 417786"/>
              <a:gd name="connsiteX10" fmla="*/ 0 w 103790"/>
              <a:gd name="connsiteY10" fmla="*/ 292976 h 4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90" h="417786">
                <a:moveTo>
                  <a:pt x="0" y="292976"/>
                </a:moveTo>
                <a:lnTo>
                  <a:pt x="0" y="0"/>
                </a:lnTo>
                <a:lnTo>
                  <a:pt x="52552" y="28904"/>
                </a:lnTo>
                <a:cubicBezTo>
                  <a:pt x="53428" y="100287"/>
                  <a:pt x="54303" y="171669"/>
                  <a:pt x="55179" y="243052"/>
                </a:cubicBezTo>
                <a:lnTo>
                  <a:pt x="103790" y="275897"/>
                </a:lnTo>
                <a:lnTo>
                  <a:pt x="99848" y="371804"/>
                </a:lnTo>
                <a:lnTo>
                  <a:pt x="85397" y="371804"/>
                </a:lnTo>
                <a:lnTo>
                  <a:pt x="84083" y="417786"/>
                </a:lnTo>
                <a:lnTo>
                  <a:pt x="48610" y="377059"/>
                </a:lnTo>
                <a:lnTo>
                  <a:pt x="51238" y="287721"/>
                </a:lnTo>
                <a:lnTo>
                  <a:pt x="0" y="292976"/>
                </a:lnTo>
                <a:close/>
              </a:path>
            </a:pathLst>
          </a:custGeom>
          <a:solidFill>
            <a:srgbClr val="0084D6"/>
          </a:solidFill>
          <a:ln w="19050">
            <a:solidFill>
              <a:srgbClr val="F2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AA7330-3428-463B-853D-EA986DDF0AA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Title 3">
            <a:extLst>
              <a:ext uri="{FF2B5EF4-FFF2-40B4-BE49-F238E27FC236}">
                <a16:creationId xmlns:a16="http://schemas.microsoft.com/office/drawing/2014/main" id="{6138BA76-3FA7-418A-A058-14D48223D2D2}"/>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Current status of completion</a:t>
            </a:r>
          </a:p>
        </p:txBody>
      </p:sp>
      <p:sp>
        <p:nvSpPr>
          <p:cNvPr id="46" name="Rectangle 45">
            <a:extLst>
              <a:ext uri="{FF2B5EF4-FFF2-40B4-BE49-F238E27FC236}">
                <a16:creationId xmlns:a16="http://schemas.microsoft.com/office/drawing/2014/main" id="{8A6E67D1-6052-413E-8A2A-1A8E49FBEAD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2" name="Oval 1">
            <a:extLst>
              <a:ext uri="{FF2B5EF4-FFF2-40B4-BE49-F238E27FC236}">
                <a16:creationId xmlns:a16="http://schemas.microsoft.com/office/drawing/2014/main" id="{149C05D2-C7C2-43CC-BDB3-184F01DE439B}"/>
              </a:ext>
            </a:extLst>
          </p:cNvPr>
          <p:cNvSpPr/>
          <p:nvPr/>
        </p:nvSpPr>
        <p:spPr>
          <a:xfrm>
            <a:off x="4396393" y="2052729"/>
            <a:ext cx="163285" cy="167945"/>
          </a:xfrm>
          <a:prstGeom prst="ellipse">
            <a:avLst/>
          </a:prstGeom>
          <a:solidFill>
            <a:srgbClr val="0084D6"/>
          </a:solidFill>
          <a:ln>
            <a:solidFill>
              <a:srgbClr val="F2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51E1F9-5AD5-42DD-972B-CF6532474C2D}"/>
              </a:ext>
            </a:extLst>
          </p:cNvPr>
          <p:cNvSpPr/>
          <p:nvPr/>
        </p:nvSpPr>
        <p:spPr>
          <a:xfrm>
            <a:off x="6514222" y="3302989"/>
            <a:ext cx="163285" cy="167945"/>
          </a:xfrm>
          <a:prstGeom prst="ellipse">
            <a:avLst/>
          </a:prstGeom>
          <a:solidFill>
            <a:srgbClr val="0084D6"/>
          </a:solidFill>
          <a:ln>
            <a:solidFill>
              <a:srgbClr val="F2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9510B9-A821-4339-9CA8-A3FB09B90145}"/>
              </a:ext>
            </a:extLst>
          </p:cNvPr>
          <p:cNvSpPr/>
          <p:nvPr/>
        </p:nvSpPr>
        <p:spPr>
          <a:xfrm>
            <a:off x="4812454" y="2715492"/>
            <a:ext cx="163285" cy="167945"/>
          </a:xfrm>
          <a:prstGeom prst="ellipse">
            <a:avLst/>
          </a:prstGeom>
          <a:solidFill>
            <a:srgbClr val="0084D6"/>
          </a:solidFill>
          <a:ln>
            <a:solidFill>
              <a:srgbClr val="F2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CF2A9-2BAE-4C81-952D-03C72844A21D}"/>
              </a:ext>
            </a:extLst>
          </p:cNvPr>
          <p:cNvSpPr/>
          <p:nvPr/>
        </p:nvSpPr>
        <p:spPr>
          <a:xfrm>
            <a:off x="7288627" y="3929559"/>
            <a:ext cx="163285" cy="167945"/>
          </a:xfrm>
          <a:prstGeom prst="ellipse">
            <a:avLst/>
          </a:prstGeom>
          <a:solidFill>
            <a:srgbClr val="0084D6"/>
          </a:solidFill>
          <a:ln>
            <a:solidFill>
              <a:srgbClr val="F2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2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DAA7330-3428-463B-853D-EA986DDF0AA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Title 3">
            <a:extLst>
              <a:ext uri="{FF2B5EF4-FFF2-40B4-BE49-F238E27FC236}">
                <a16:creationId xmlns:a16="http://schemas.microsoft.com/office/drawing/2014/main" id="{6138BA76-3FA7-418A-A058-14D48223D2D2}"/>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Global Agendas</a:t>
            </a:r>
          </a:p>
        </p:txBody>
      </p:sp>
      <p:sp>
        <p:nvSpPr>
          <p:cNvPr id="46" name="Rectangle 45">
            <a:extLst>
              <a:ext uri="{FF2B5EF4-FFF2-40B4-BE49-F238E27FC236}">
                <a16:creationId xmlns:a16="http://schemas.microsoft.com/office/drawing/2014/main" id="{8A6E67D1-6052-413E-8A2A-1A8E49FBEAD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pic>
        <p:nvPicPr>
          <p:cNvPr id="1032" name="Picture 8">
            <a:extLst>
              <a:ext uri="{FF2B5EF4-FFF2-40B4-BE49-F238E27FC236}">
                <a16:creationId xmlns:a16="http://schemas.microsoft.com/office/drawing/2014/main" id="{9F48A16A-C103-443D-80F6-420EFA234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151" y="4321588"/>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E0C23E1-3329-47C8-8D27-A0B813CA7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151" y="517982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6ED772D-7E15-4765-971C-C170FE70F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151" y="260511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DB133D3-6D16-4AEA-BD45-578587E4DA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151" y="3463352"/>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1D4537-6F3B-43C7-95AA-57BE10F426DA}"/>
              </a:ext>
            </a:extLst>
          </p:cNvPr>
          <p:cNvSpPr txBox="1"/>
          <p:nvPr/>
        </p:nvSpPr>
        <p:spPr>
          <a:xfrm>
            <a:off x="3152553" y="2796244"/>
            <a:ext cx="8690199"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Core data (see FGDT), including for geospatial and statistical integration (see GSGF)</a:t>
            </a:r>
          </a:p>
        </p:txBody>
      </p:sp>
      <p:sp>
        <p:nvSpPr>
          <p:cNvPr id="38" name="TextBox 37">
            <a:extLst>
              <a:ext uri="{FF2B5EF4-FFF2-40B4-BE49-F238E27FC236}">
                <a16:creationId xmlns:a16="http://schemas.microsoft.com/office/drawing/2014/main" id="{A06E5522-6515-4FBB-974F-954985553EA3}"/>
              </a:ext>
            </a:extLst>
          </p:cNvPr>
          <p:cNvSpPr txBox="1"/>
          <p:nvPr/>
        </p:nvSpPr>
        <p:spPr>
          <a:xfrm>
            <a:off x="3152553" y="3654480"/>
            <a:ext cx="3627916"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Promotion of geographic names</a:t>
            </a:r>
          </a:p>
        </p:txBody>
      </p:sp>
      <p:sp>
        <p:nvSpPr>
          <p:cNvPr id="41" name="TextBox 40">
            <a:extLst>
              <a:ext uri="{FF2B5EF4-FFF2-40B4-BE49-F238E27FC236}">
                <a16:creationId xmlns:a16="http://schemas.microsoft.com/office/drawing/2014/main" id="{035D8947-093A-4C1E-9A9C-EEE962F29D0C}"/>
              </a:ext>
            </a:extLst>
          </p:cNvPr>
          <p:cNvSpPr txBox="1"/>
          <p:nvPr/>
        </p:nvSpPr>
        <p:spPr>
          <a:xfrm>
            <a:off x="3152553" y="4512716"/>
            <a:ext cx="5851282" cy="369332"/>
          </a:xfrm>
          <a:prstGeom prst="rect">
            <a:avLst/>
          </a:prstGeom>
          <a:noFill/>
        </p:spPr>
        <p:txBody>
          <a:bodyPr wrap="none" rtlCol="0">
            <a:spAutoFit/>
          </a:bodyPr>
          <a:lstStyle/>
          <a:p>
            <a:r>
              <a:rPr lang="en-US" b="0" i="0" dirty="0">
                <a:solidFill>
                  <a:srgbClr val="000000"/>
                </a:solidFill>
                <a:effectLst/>
                <a:latin typeface="roboto-regular"/>
              </a:rPr>
              <a:t>For policy making, programming and project operations</a:t>
            </a:r>
            <a:endParaRPr lang="en-US" dirty="0">
              <a:latin typeface="Roboto" panose="02000000000000000000" pitchFamily="2" charset="0"/>
              <a:ea typeface="Roboto" panose="02000000000000000000" pitchFamily="2" charset="0"/>
            </a:endParaRPr>
          </a:p>
        </p:txBody>
      </p:sp>
      <p:sp>
        <p:nvSpPr>
          <p:cNvPr id="43" name="TextBox 42">
            <a:extLst>
              <a:ext uri="{FF2B5EF4-FFF2-40B4-BE49-F238E27FC236}">
                <a16:creationId xmlns:a16="http://schemas.microsoft.com/office/drawing/2014/main" id="{380DD19C-4B28-408D-9050-F90C99A41DD6}"/>
              </a:ext>
            </a:extLst>
          </p:cNvPr>
          <p:cNvSpPr txBox="1"/>
          <p:nvPr/>
        </p:nvSpPr>
        <p:spPr>
          <a:xfrm>
            <a:off x="3152553" y="5370952"/>
            <a:ext cx="7229864" cy="369332"/>
          </a:xfrm>
          <a:prstGeom prst="rect">
            <a:avLst/>
          </a:prstGeom>
          <a:noFill/>
        </p:spPr>
        <p:txBody>
          <a:bodyPr wrap="none" rtlCol="0">
            <a:spAutoFit/>
          </a:bodyPr>
          <a:lstStyle/>
          <a:p>
            <a:r>
              <a:rPr lang="en-US" b="0" i="0" dirty="0">
                <a:solidFill>
                  <a:srgbClr val="000000"/>
                </a:solidFill>
                <a:effectLst/>
                <a:latin typeface="roboto-regular"/>
              </a:rPr>
              <a:t>National ownership in supporting and tracking progress of the SDGs </a:t>
            </a:r>
            <a:endParaRPr lang="en-US" dirty="0">
              <a:latin typeface="Roboto" panose="02000000000000000000" pitchFamily="2" charset="0"/>
              <a:ea typeface="Roboto" panose="02000000000000000000" pitchFamily="2" charset="0"/>
            </a:endParaRPr>
          </a:p>
        </p:txBody>
      </p:sp>
      <p:sp>
        <p:nvSpPr>
          <p:cNvPr id="49" name="TextBox 48">
            <a:extLst>
              <a:ext uri="{FF2B5EF4-FFF2-40B4-BE49-F238E27FC236}">
                <a16:creationId xmlns:a16="http://schemas.microsoft.com/office/drawing/2014/main" id="{528517B5-6475-4DCB-AFB3-1B25A85C4C2F}"/>
              </a:ext>
            </a:extLst>
          </p:cNvPr>
          <p:cNvSpPr txBox="1"/>
          <p:nvPr/>
        </p:nvSpPr>
        <p:spPr>
          <a:xfrm>
            <a:off x="1858929" y="2796244"/>
            <a:ext cx="1173719" cy="369332"/>
          </a:xfrm>
          <a:prstGeom prst="rect">
            <a:avLst/>
          </a:prstGeom>
          <a:noFill/>
        </p:spPr>
        <p:txBody>
          <a:bodyPr wrap="none" rtlCol="0">
            <a:spAutoFit/>
          </a:bodyPr>
          <a:lstStyle/>
          <a:p>
            <a:r>
              <a:rPr lang="en-US" b="1" dirty="0">
                <a:latin typeface="Roboto" panose="02000000000000000000" pitchFamily="2" charset="0"/>
                <a:ea typeface="Roboto" panose="02000000000000000000" pitchFamily="2" charset="0"/>
              </a:rPr>
              <a:t>UN-GGIM</a:t>
            </a:r>
          </a:p>
        </p:txBody>
      </p:sp>
      <p:sp>
        <p:nvSpPr>
          <p:cNvPr id="50" name="TextBox 49">
            <a:extLst>
              <a:ext uri="{FF2B5EF4-FFF2-40B4-BE49-F238E27FC236}">
                <a16:creationId xmlns:a16="http://schemas.microsoft.com/office/drawing/2014/main" id="{51ACE7E1-C5DC-4333-8475-BA362C15531E}"/>
              </a:ext>
            </a:extLst>
          </p:cNvPr>
          <p:cNvSpPr txBox="1"/>
          <p:nvPr/>
        </p:nvSpPr>
        <p:spPr>
          <a:xfrm>
            <a:off x="1858929" y="3654480"/>
            <a:ext cx="1109599" cy="369332"/>
          </a:xfrm>
          <a:prstGeom prst="rect">
            <a:avLst/>
          </a:prstGeom>
          <a:noFill/>
        </p:spPr>
        <p:txBody>
          <a:bodyPr wrap="none" rtlCol="0">
            <a:spAutoFit/>
          </a:bodyPr>
          <a:lstStyle/>
          <a:p>
            <a:r>
              <a:rPr lang="en-US" b="1" dirty="0">
                <a:latin typeface="Roboto" panose="02000000000000000000" pitchFamily="2" charset="0"/>
                <a:ea typeface="Roboto" panose="02000000000000000000" pitchFamily="2" charset="0"/>
              </a:rPr>
              <a:t>UNGEGN</a:t>
            </a:r>
          </a:p>
        </p:txBody>
      </p:sp>
      <p:sp>
        <p:nvSpPr>
          <p:cNvPr id="51" name="TextBox 50">
            <a:extLst>
              <a:ext uri="{FF2B5EF4-FFF2-40B4-BE49-F238E27FC236}">
                <a16:creationId xmlns:a16="http://schemas.microsoft.com/office/drawing/2014/main" id="{0ADAE4DA-8A9E-4EF1-858C-4ED1358438C1}"/>
              </a:ext>
            </a:extLst>
          </p:cNvPr>
          <p:cNvSpPr txBox="1"/>
          <p:nvPr/>
        </p:nvSpPr>
        <p:spPr>
          <a:xfrm>
            <a:off x="1858929" y="4512716"/>
            <a:ext cx="915635" cy="369332"/>
          </a:xfrm>
          <a:prstGeom prst="rect">
            <a:avLst/>
          </a:prstGeom>
          <a:noFill/>
        </p:spPr>
        <p:txBody>
          <a:bodyPr wrap="none" rtlCol="0">
            <a:spAutoFit/>
          </a:bodyPr>
          <a:lstStyle/>
          <a:p>
            <a:r>
              <a:rPr lang="en-US" b="1" dirty="0">
                <a:latin typeface="Roboto" panose="02000000000000000000" pitchFamily="2" charset="0"/>
                <a:ea typeface="Roboto" panose="02000000000000000000" pitchFamily="2" charset="0"/>
              </a:rPr>
              <a:t>Rio+20</a:t>
            </a:r>
          </a:p>
        </p:txBody>
      </p:sp>
      <p:sp>
        <p:nvSpPr>
          <p:cNvPr id="52" name="TextBox 51">
            <a:extLst>
              <a:ext uri="{FF2B5EF4-FFF2-40B4-BE49-F238E27FC236}">
                <a16:creationId xmlns:a16="http://schemas.microsoft.com/office/drawing/2014/main" id="{50C3DD8B-58C4-4175-8910-14EBE5DEAA48}"/>
              </a:ext>
            </a:extLst>
          </p:cNvPr>
          <p:cNvSpPr txBox="1"/>
          <p:nvPr/>
        </p:nvSpPr>
        <p:spPr>
          <a:xfrm>
            <a:off x="1858929" y="5370952"/>
            <a:ext cx="747320" cy="369332"/>
          </a:xfrm>
          <a:prstGeom prst="rect">
            <a:avLst/>
          </a:prstGeom>
          <a:noFill/>
        </p:spPr>
        <p:txBody>
          <a:bodyPr wrap="none" rtlCol="0">
            <a:spAutoFit/>
          </a:bodyPr>
          <a:lstStyle/>
          <a:p>
            <a:r>
              <a:rPr lang="en-US" b="1" dirty="0">
                <a:latin typeface="Roboto" panose="02000000000000000000" pitchFamily="2" charset="0"/>
                <a:ea typeface="Roboto" panose="02000000000000000000" pitchFamily="2" charset="0"/>
              </a:rPr>
              <a:t>SDGs</a:t>
            </a:r>
          </a:p>
        </p:txBody>
      </p:sp>
      <p:sp>
        <p:nvSpPr>
          <p:cNvPr id="53" name="TextBox 52">
            <a:extLst>
              <a:ext uri="{FF2B5EF4-FFF2-40B4-BE49-F238E27FC236}">
                <a16:creationId xmlns:a16="http://schemas.microsoft.com/office/drawing/2014/main" id="{63F88DB8-011B-4982-9CF0-079AF446DEEB}"/>
              </a:ext>
            </a:extLst>
          </p:cNvPr>
          <p:cNvSpPr txBox="1"/>
          <p:nvPr/>
        </p:nvSpPr>
        <p:spPr>
          <a:xfrm>
            <a:off x="529998" y="1245862"/>
            <a:ext cx="7760458"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On geospatial information, common geographies and administrative units :</a:t>
            </a:r>
          </a:p>
        </p:txBody>
      </p:sp>
      <p:pic>
        <p:nvPicPr>
          <p:cNvPr id="2050" name="Picture 2">
            <a:extLst>
              <a:ext uri="{FF2B5EF4-FFF2-40B4-BE49-F238E27FC236}">
                <a16:creationId xmlns:a16="http://schemas.microsoft.com/office/drawing/2014/main" id="{845368D9-CA62-46B0-9366-07A385059E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151" y="1763014"/>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2B0F745-3572-4F88-A9DA-FAD437C232C0}"/>
              </a:ext>
            </a:extLst>
          </p:cNvPr>
          <p:cNvSpPr txBox="1"/>
          <p:nvPr/>
        </p:nvSpPr>
        <p:spPr>
          <a:xfrm>
            <a:off x="1858929" y="1820402"/>
            <a:ext cx="1173719" cy="646331"/>
          </a:xfrm>
          <a:prstGeom prst="rect">
            <a:avLst/>
          </a:prstGeom>
          <a:noFill/>
        </p:spPr>
        <p:txBody>
          <a:bodyPr wrap="none" rtlCol="0">
            <a:spAutoFit/>
          </a:bodyPr>
          <a:lstStyle/>
          <a:p>
            <a:pPr algn="ctr"/>
            <a:r>
              <a:rPr lang="en-US" b="1" dirty="0">
                <a:latin typeface="Roboto" panose="02000000000000000000" pitchFamily="2" charset="0"/>
                <a:ea typeface="Roboto" panose="02000000000000000000" pitchFamily="2" charset="0"/>
              </a:rPr>
              <a:t>UN-GGIM</a:t>
            </a:r>
          </a:p>
          <a:p>
            <a:pPr algn="ctr"/>
            <a:r>
              <a:rPr lang="en-US" b="1" dirty="0">
                <a:latin typeface="Roboto" panose="02000000000000000000" pitchFamily="2" charset="0"/>
                <a:ea typeface="Roboto" panose="02000000000000000000" pitchFamily="2" charset="0"/>
              </a:rPr>
              <a:t>Africa</a:t>
            </a:r>
          </a:p>
        </p:txBody>
      </p:sp>
      <p:sp>
        <p:nvSpPr>
          <p:cNvPr id="24" name="TextBox 23">
            <a:extLst>
              <a:ext uri="{FF2B5EF4-FFF2-40B4-BE49-F238E27FC236}">
                <a16:creationId xmlns:a16="http://schemas.microsoft.com/office/drawing/2014/main" id="{38E60D35-2E4B-4C9F-A913-222711A61AAB}"/>
              </a:ext>
            </a:extLst>
          </p:cNvPr>
          <p:cNvSpPr txBox="1"/>
          <p:nvPr/>
        </p:nvSpPr>
        <p:spPr>
          <a:xfrm>
            <a:off x="3152553" y="1918390"/>
            <a:ext cx="1625766"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Plan of Action</a:t>
            </a:r>
          </a:p>
        </p:txBody>
      </p:sp>
    </p:spTree>
    <p:extLst>
      <p:ext uri="{BB962C8B-B14F-4D97-AF65-F5344CB8AC3E}">
        <p14:creationId xmlns:p14="http://schemas.microsoft.com/office/powerpoint/2010/main" val="291099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25F63E-3D40-4DE3-B718-6493116219F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Title 3">
            <a:extLst>
              <a:ext uri="{FF2B5EF4-FFF2-40B4-BE49-F238E27FC236}">
                <a16:creationId xmlns:a16="http://schemas.microsoft.com/office/drawing/2014/main" id="{3802E846-28A9-44CA-B928-7B913F55DAC0}"/>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Deliverables</a:t>
            </a:r>
          </a:p>
        </p:txBody>
      </p:sp>
      <p:sp>
        <p:nvSpPr>
          <p:cNvPr id="18" name="Rectangle 17">
            <a:extLst>
              <a:ext uri="{FF2B5EF4-FFF2-40B4-BE49-F238E27FC236}">
                <a16:creationId xmlns:a16="http://schemas.microsoft.com/office/drawing/2014/main" id="{B41081AD-A221-4999-8410-67CC764FF2E2}"/>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7" name="TextBox 6">
            <a:extLst>
              <a:ext uri="{FF2B5EF4-FFF2-40B4-BE49-F238E27FC236}">
                <a16:creationId xmlns:a16="http://schemas.microsoft.com/office/drawing/2014/main" id="{4421682E-6AD5-4BCC-B280-58C1B5E92DA8}"/>
              </a:ext>
            </a:extLst>
          </p:cNvPr>
          <p:cNvSpPr txBox="1"/>
          <p:nvPr/>
        </p:nvSpPr>
        <p:spPr>
          <a:xfrm>
            <a:off x="2180961" y="2830830"/>
            <a:ext cx="91936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Compile </a:t>
            </a:r>
            <a:r>
              <a:rPr kumimoji="0" lang="en-US"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complete and consistent </a:t>
            </a: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GIS dataset </a:t>
            </a:r>
            <a:r>
              <a:rPr kumimoji="0" lang="en-US"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worldwide </a:t>
            </a: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for administrative boundaries and names at first and second level below national, at 1 million scale;</a:t>
            </a:r>
            <a:endParaRPr kumimoji="0" lang="LID4096"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endParaRPr>
          </a:p>
        </p:txBody>
      </p:sp>
      <p:sp>
        <p:nvSpPr>
          <p:cNvPr id="8" name="TextBox 7">
            <a:extLst>
              <a:ext uri="{FF2B5EF4-FFF2-40B4-BE49-F238E27FC236}">
                <a16:creationId xmlns:a16="http://schemas.microsoft.com/office/drawing/2014/main" id="{0C73A4B7-6628-4F4F-B21E-3054FE63351B}"/>
              </a:ext>
            </a:extLst>
          </p:cNvPr>
          <p:cNvSpPr txBox="1"/>
          <p:nvPr/>
        </p:nvSpPr>
        <p:spPr>
          <a:xfrm>
            <a:off x="2180961" y="1464521"/>
            <a:ext cx="91936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Identify and maintain of </a:t>
            </a:r>
            <a:r>
              <a:rPr kumimoji="0" lang="en-US"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authoritative contact information </a:t>
            </a: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of the National Geospatial Authorities responsible for administrative boundaries </a:t>
            </a:r>
            <a:r>
              <a:rPr kumimoji="0" lang="en-US"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validation</a:t>
            </a:r>
            <a:endParaRPr kumimoji="0" lang="LID4096"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endParaRPr>
          </a:p>
        </p:txBody>
      </p:sp>
      <p:sp>
        <p:nvSpPr>
          <p:cNvPr id="9" name="TextBox 8">
            <a:extLst>
              <a:ext uri="{FF2B5EF4-FFF2-40B4-BE49-F238E27FC236}">
                <a16:creationId xmlns:a16="http://schemas.microsoft.com/office/drawing/2014/main" id="{DF0392F3-3408-457B-BAB9-4B3EB8880E49}"/>
              </a:ext>
            </a:extLst>
          </p:cNvPr>
          <p:cNvSpPr txBox="1"/>
          <p:nvPr/>
        </p:nvSpPr>
        <p:spPr>
          <a:xfrm>
            <a:off x="2180961" y="4181950"/>
            <a:ext cx="91936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Maintain a table overview of </a:t>
            </a:r>
            <a:r>
              <a:rPr kumimoji="0" lang="en-US" sz="2400" b="1"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historical changes </a:t>
            </a:r>
            <a:r>
              <a:rPr kumimoji="0" lang="en-US"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rPr>
              <a:t>(data through time) of national administrative units and names</a:t>
            </a:r>
            <a:endParaRPr kumimoji="0" lang="LID4096" sz="2400" b="0" i="0" u="none" strike="noStrike" kern="1200" cap="none" spc="0" normalizeH="0" baseline="0" noProof="0" dirty="0">
              <a:ln>
                <a:noFill/>
              </a:ln>
              <a:solidFill>
                <a:prstClr val="black">
                  <a:lumMod val="75000"/>
                  <a:lumOff val="25000"/>
                </a:prstClr>
              </a:solidFill>
              <a:effectLst/>
              <a:uLnTx/>
              <a:uFillTx/>
              <a:latin typeface="Roboto" panose="02000000000000000000"/>
              <a:ea typeface="+mn-ea"/>
              <a:cs typeface="+mn-cs"/>
            </a:endParaRPr>
          </a:p>
        </p:txBody>
      </p:sp>
      <p:cxnSp>
        <p:nvCxnSpPr>
          <p:cNvPr id="13" name="Straight Connector 12">
            <a:extLst>
              <a:ext uri="{FF2B5EF4-FFF2-40B4-BE49-F238E27FC236}">
                <a16:creationId xmlns:a16="http://schemas.microsoft.com/office/drawing/2014/main" id="{E6B183E6-7C09-41B4-A66A-20B2ACC24039}"/>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189FCBC4-FD7A-44F5-B6FA-ABD4E11A5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19" name="TextBox 18">
            <a:extLst>
              <a:ext uri="{FF2B5EF4-FFF2-40B4-BE49-F238E27FC236}">
                <a16:creationId xmlns:a16="http://schemas.microsoft.com/office/drawing/2014/main" id="{AA8B24CD-190C-4119-8317-D24CF6CBD75E}"/>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DBABACE3-DDE2-4B1A-9FB8-2ACDF4AA799E}"/>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pic>
        <p:nvPicPr>
          <p:cNvPr id="21" name="Picture 20" descr="Icon&#10;&#10;Description automatically generated">
            <a:extLst>
              <a:ext uri="{FF2B5EF4-FFF2-40B4-BE49-F238E27FC236}">
                <a16:creationId xmlns:a16="http://schemas.microsoft.com/office/drawing/2014/main" id="{45977C64-0112-4208-B69D-B8C4F5F48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61" y="4113319"/>
            <a:ext cx="968261" cy="968261"/>
          </a:xfrm>
          <a:prstGeom prst="rect">
            <a:avLst/>
          </a:prstGeom>
        </p:spPr>
      </p:pic>
      <p:pic>
        <p:nvPicPr>
          <p:cNvPr id="22" name="Picture 21" descr="Icon&#10;&#10;Description automatically generated">
            <a:extLst>
              <a:ext uri="{FF2B5EF4-FFF2-40B4-BE49-F238E27FC236}">
                <a16:creationId xmlns:a16="http://schemas.microsoft.com/office/drawing/2014/main" id="{72D8C7AF-2C3F-4773-84BA-2B34044D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2" y="1579156"/>
            <a:ext cx="968261" cy="971060"/>
          </a:xfrm>
          <a:prstGeom prst="rect">
            <a:avLst/>
          </a:prstGeom>
        </p:spPr>
      </p:pic>
      <p:pic>
        <p:nvPicPr>
          <p:cNvPr id="23" name="Picture 22" descr="Icon&#10;&#10;Description automatically generated">
            <a:extLst>
              <a:ext uri="{FF2B5EF4-FFF2-40B4-BE49-F238E27FC236}">
                <a16:creationId xmlns:a16="http://schemas.microsoft.com/office/drawing/2014/main" id="{D4BEC69F-B232-4951-B5DF-59E6B8A1E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154" y="2846238"/>
            <a:ext cx="968261" cy="971060"/>
          </a:xfrm>
          <a:prstGeom prst="rect">
            <a:avLst/>
          </a:prstGeom>
        </p:spPr>
      </p:pic>
    </p:spTree>
    <p:extLst>
      <p:ext uri="{BB962C8B-B14F-4D97-AF65-F5344CB8AC3E}">
        <p14:creationId xmlns:p14="http://schemas.microsoft.com/office/powerpoint/2010/main" val="368393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63C405-1681-4FCA-A93E-ED0A3E44EBB9}"/>
              </a:ext>
            </a:extLst>
          </p:cNvPr>
          <p:cNvPicPr>
            <a:picLocks noChangeAspect="1"/>
          </p:cNvPicPr>
          <p:nvPr/>
        </p:nvPicPr>
        <p:blipFill>
          <a:blip r:embed="rId3"/>
          <a:stretch>
            <a:fillRect/>
          </a:stretch>
        </p:blipFill>
        <p:spPr>
          <a:xfrm>
            <a:off x="5890307" y="-577"/>
            <a:ext cx="4718224" cy="4835712"/>
          </a:xfrm>
          <a:prstGeom prst="rect">
            <a:avLst/>
          </a:prstGeom>
        </p:spPr>
      </p:pic>
      <p:cxnSp>
        <p:nvCxnSpPr>
          <p:cNvPr id="27" name="Straight Connector 26">
            <a:extLst>
              <a:ext uri="{FF2B5EF4-FFF2-40B4-BE49-F238E27FC236}">
                <a16:creationId xmlns:a16="http://schemas.microsoft.com/office/drawing/2014/main" id="{C557FC84-2F46-4EB2-9374-CC06B8FE5CD0}"/>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0" name="Picture 29" descr="A close up of a sign&#10;&#10;Description automatically generated">
            <a:extLst>
              <a:ext uri="{FF2B5EF4-FFF2-40B4-BE49-F238E27FC236}">
                <a16:creationId xmlns:a16="http://schemas.microsoft.com/office/drawing/2014/main" id="{6E5BFD87-2E63-4A8E-8D35-6B9E26C94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pic>
        <p:nvPicPr>
          <p:cNvPr id="7" name="Picture 6">
            <a:extLst>
              <a:ext uri="{FF2B5EF4-FFF2-40B4-BE49-F238E27FC236}">
                <a16:creationId xmlns:a16="http://schemas.microsoft.com/office/drawing/2014/main" id="{3C2DBD81-D3F7-45E2-B951-484530FB46B2}"/>
              </a:ext>
            </a:extLst>
          </p:cNvPr>
          <p:cNvPicPr>
            <a:picLocks noChangeAspect="1"/>
          </p:cNvPicPr>
          <p:nvPr/>
        </p:nvPicPr>
        <p:blipFill>
          <a:blip r:embed="rId5"/>
          <a:stretch>
            <a:fillRect/>
          </a:stretch>
        </p:blipFill>
        <p:spPr>
          <a:xfrm>
            <a:off x="312941" y="38028"/>
            <a:ext cx="5112846" cy="3622846"/>
          </a:xfrm>
          <a:prstGeom prst="rect">
            <a:avLst/>
          </a:prstGeom>
        </p:spPr>
      </p:pic>
      <p:sp>
        <p:nvSpPr>
          <p:cNvPr id="5" name="Rectangle 4">
            <a:extLst>
              <a:ext uri="{FF2B5EF4-FFF2-40B4-BE49-F238E27FC236}">
                <a16:creationId xmlns:a16="http://schemas.microsoft.com/office/drawing/2014/main" id="{22FAF43A-564B-405F-91D3-67F22981D66B}"/>
              </a:ext>
            </a:extLst>
          </p:cNvPr>
          <p:cNvSpPr/>
          <p:nvPr/>
        </p:nvSpPr>
        <p:spPr>
          <a:xfrm>
            <a:off x="6013677" y="3618226"/>
            <a:ext cx="3219450" cy="22023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radar chart&#10;&#10;Description automatically generated">
            <a:extLst>
              <a:ext uri="{FF2B5EF4-FFF2-40B4-BE49-F238E27FC236}">
                <a16:creationId xmlns:a16="http://schemas.microsoft.com/office/drawing/2014/main" id="{3A21982D-4D21-4FEA-B58E-8DC243753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68" y="4503765"/>
            <a:ext cx="8624103" cy="1472408"/>
          </a:xfrm>
          <a:prstGeom prst="rect">
            <a:avLst/>
          </a:prstGeom>
          <a:noFill/>
          <a:ln w="28575">
            <a:solidFill>
              <a:srgbClr val="C00000"/>
            </a:solidFill>
          </a:ln>
        </p:spPr>
      </p:pic>
      <p:sp>
        <p:nvSpPr>
          <p:cNvPr id="40" name="Rectangle 39">
            <a:extLst>
              <a:ext uri="{FF2B5EF4-FFF2-40B4-BE49-F238E27FC236}">
                <a16:creationId xmlns:a16="http://schemas.microsoft.com/office/drawing/2014/main" id="{1D2E65C0-DE92-4FC8-9AF0-93AA40AAA3F1}"/>
              </a:ext>
            </a:extLst>
          </p:cNvPr>
          <p:cNvSpPr/>
          <p:nvPr/>
        </p:nvSpPr>
        <p:spPr>
          <a:xfrm>
            <a:off x="6013677" y="3324225"/>
            <a:ext cx="1279752" cy="24475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34EB677A-0627-4314-90E6-35FA3E72A7C5}"/>
              </a:ext>
            </a:extLst>
          </p:cNvPr>
          <p:cNvCxnSpPr>
            <a:cxnSpLocks/>
            <a:endCxn id="4" idx="0"/>
          </p:cNvCxnSpPr>
          <p:nvPr/>
        </p:nvCxnSpPr>
        <p:spPr>
          <a:xfrm rot="10800000" flipV="1">
            <a:off x="4601321" y="4302117"/>
            <a:ext cx="1412357" cy="201648"/>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B81D3107-1E57-4254-9763-E8BEAAA79374}"/>
              </a:ext>
            </a:extLst>
          </p:cNvPr>
          <p:cNvCxnSpPr>
            <a:cxnSpLocks/>
            <a:endCxn id="7" idx="2"/>
          </p:cNvCxnSpPr>
          <p:nvPr/>
        </p:nvCxnSpPr>
        <p:spPr>
          <a:xfrm rot="10800000" flipV="1">
            <a:off x="2869364" y="3336848"/>
            <a:ext cx="3120640" cy="324025"/>
          </a:xfrm>
          <a:prstGeom prst="bentConnector4">
            <a:avLst>
              <a:gd name="adj1" fmla="val 9040"/>
              <a:gd name="adj2" fmla="val 170550"/>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F09096A-BEB4-44A7-AEFD-7187CF38E9D0}"/>
              </a:ext>
            </a:extLst>
          </p:cNvPr>
          <p:cNvSpPr txBox="1"/>
          <p:nvPr/>
        </p:nvSpPr>
        <p:spPr>
          <a:xfrm>
            <a:off x="9377891" y="4792872"/>
            <a:ext cx="2249334" cy="276999"/>
          </a:xfrm>
          <a:prstGeom prst="rect">
            <a:avLst/>
          </a:prstGeom>
          <a:noFill/>
        </p:spPr>
        <p:txBody>
          <a:bodyPr wrap="none" rtlCol="0">
            <a:spAutoFit/>
          </a:bodyPr>
          <a:lstStyle/>
          <a:p>
            <a:r>
              <a:rPr lang="en-US" sz="1200" dirty="0">
                <a:solidFill>
                  <a:srgbClr val="C00000"/>
                </a:solidFill>
                <a:latin typeface="Roboto" panose="02000000000000000000" pitchFamily="2" charset="0"/>
                <a:ea typeface="Roboto" panose="02000000000000000000" pitchFamily="2" charset="0"/>
              </a:rPr>
              <a:t>Geospatial dataset (5 periods)</a:t>
            </a:r>
          </a:p>
        </p:txBody>
      </p:sp>
      <p:sp>
        <p:nvSpPr>
          <p:cNvPr id="67" name="TextBox 66">
            <a:extLst>
              <a:ext uri="{FF2B5EF4-FFF2-40B4-BE49-F238E27FC236}">
                <a16:creationId xmlns:a16="http://schemas.microsoft.com/office/drawing/2014/main" id="{BF9D2BD2-529C-4DE7-87B2-0CE8D10E86F7}"/>
              </a:ext>
            </a:extLst>
          </p:cNvPr>
          <p:cNvSpPr txBox="1"/>
          <p:nvPr/>
        </p:nvSpPr>
        <p:spPr>
          <a:xfrm>
            <a:off x="874460" y="3890739"/>
            <a:ext cx="2557110" cy="276999"/>
          </a:xfrm>
          <a:prstGeom prst="rect">
            <a:avLst/>
          </a:prstGeom>
          <a:noFill/>
        </p:spPr>
        <p:txBody>
          <a:bodyPr wrap="none" rtlCol="0">
            <a:spAutoFit/>
          </a:bodyPr>
          <a:lstStyle/>
          <a:p>
            <a:r>
              <a:rPr lang="en-US" sz="1200" dirty="0">
                <a:solidFill>
                  <a:srgbClr val="C00000"/>
                </a:solidFill>
                <a:latin typeface="Roboto" panose="02000000000000000000" pitchFamily="2" charset="0"/>
                <a:ea typeface="Roboto" panose="02000000000000000000" pitchFamily="2" charset="0"/>
              </a:rPr>
              <a:t>Historical table (change overview)</a:t>
            </a:r>
          </a:p>
        </p:txBody>
      </p:sp>
      <p:sp>
        <p:nvSpPr>
          <p:cNvPr id="68" name="Rectangle 67">
            <a:extLst>
              <a:ext uri="{FF2B5EF4-FFF2-40B4-BE49-F238E27FC236}">
                <a16:creationId xmlns:a16="http://schemas.microsoft.com/office/drawing/2014/main" id="{78B4966E-DCC9-4776-9EEF-99B616F5B8AC}"/>
              </a:ext>
            </a:extLst>
          </p:cNvPr>
          <p:cNvSpPr/>
          <p:nvPr/>
        </p:nvSpPr>
        <p:spPr>
          <a:xfrm>
            <a:off x="5968844" y="1150012"/>
            <a:ext cx="4280290" cy="184044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onnector: Elbow 68">
            <a:extLst>
              <a:ext uri="{FF2B5EF4-FFF2-40B4-BE49-F238E27FC236}">
                <a16:creationId xmlns:a16="http://schemas.microsoft.com/office/drawing/2014/main" id="{61D67AAF-63B6-450D-8D4E-1A2C728AA168}"/>
              </a:ext>
            </a:extLst>
          </p:cNvPr>
          <p:cNvCxnSpPr>
            <a:cxnSpLocks/>
          </p:cNvCxnSpPr>
          <p:nvPr/>
        </p:nvCxnSpPr>
        <p:spPr>
          <a:xfrm flipV="1">
            <a:off x="10249134" y="1695448"/>
            <a:ext cx="662611" cy="330430"/>
          </a:xfrm>
          <a:prstGeom prst="bentConnector3">
            <a:avLst>
              <a:gd name="adj1"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4354847-EA8B-4351-980A-D8C11055F426}"/>
              </a:ext>
            </a:extLst>
          </p:cNvPr>
          <p:cNvSpPr txBox="1"/>
          <p:nvPr/>
        </p:nvSpPr>
        <p:spPr>
          <a:xfrm>
            <a:off x="10883170" y="1564213"/>
            <a:ext cx="756938" cy="461665"/>
          </a:xfrm>
          <a:prstGeom prst="rect">
            <a:avLst/>
          </a:prstGeom>
          <a:noFill/>
        </p:spPr>
        <p:txBody>
          <a:bodyPr wrap="none" rtlCol="0">
            <a:spAutoFit/>
          </a:bodyPr>
          <a:lstStyle/>
          <a:p>
            <a:pPr algn="ctr"/>
            <a:r>
              <a:rPr lang="en-US" sz="1200" dirty="0">
                <a:solidFill>
                  <a:srgbClr val="C00000"/>
                </a:solidFill>
                <a:latin typeface="Roboto" panose="02000000000000000000" pitchFamily="2" charset="0"/>
                <a:ea typeface="Roboto" panose="02000000000000000000" pitchFamily="2" charset="0"/>
              </a:rPr>
              <a:t>National</a:t>
            </a:r>
          </a:p>
          <a:p>
            <a:pPr algn="ctr"/>
            <a:r>
              <a:rPr lang="en-US" sz="1200" dirty="0">
                <a:solidFill>
                  <a:srgbClr val="C00000"/>
                </a:solidFill>
                <a:latin typeface="Roboto" panose="02000000000000000000" pitchFamily="2" charset="0"/>
                <a:ea typeface="Roboto" panose="02000000000000000000" pitchFamily="2" charset="0"/>
              </a:rPr>
              <a:t>contact</a:t>
            </a:r>
          </a:p>
        </p:txBody>
      </p:sp>
      <p:pic>
        <p:nvPicPr>
          <p:cNvPr id="20" name="Picture 19" descr="Icon&#10;&#10;Description automatically generated">
            <a:extLst>
              <a:ext uri="{FF2B5EF4-FFF2-40B4-BE49-F238E27FC236}">
                <a16:creationId xmlns:a16="http://schemas.microsoft.com/office/drawing/2014/main" id="{1B699852-91E3-44EC-AC90-E7FF8AF5B3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 y="3545107"/>
            <a:ext cx="968261" cy="968261"/>
          </a:xfrm>
          <a:prstGeom prst="rect">
            <a:avLst/>
          </a:prstGeom>
        </p:spPr>
      </p:pic>
      <p:pic>
        <p:nvPicPr>
          <p:cNvPr id="22" name="Picture 21" descr="Icon&#10;&#10;Description automatically generated">
            <a:extLst>
              <a:ext uri="{FF2B5EF4-FFF2-40B4-BE49-F238E27FC236}">
                <a16:creationId xmlns:a16="http://schemas.microsoft.com/office/drawing/2014/main" id="{5F6D11BD-2E84-4FE6-AD30-8D7DA550F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7508" y="1973916"/>
            <a:ext cx="968261" cy="971060"/>
          </a:xfrm>
          <a:prstGeom prst="rect">
            <a:avLst/>
          </a:prstGeom>
        </p:spPr>
      </p:pic>
      <p:pic>
        <p:nvPicPr>
          <p:cNvPr id="23" name="Picture 22" descr="Icon&#10;&#10;Description automatically generated">
            <a:extLst>
              <a:ext uri="{FF2B5EF4-FFF2-40B4-BE49-F238E27FC236}">
                <a16:creationId xmlns:a16="http://schemas.microsoft.com/office/drawing/2014/main" id="{3B963E73-9EFE-42BE-8A7E-C6F2E779F3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0873" y="5005113"/>
            <a:ext cx="968261" cy="971060"/>
          </a:xfrm>
          <a:prstGeom prst="rect">
            <a:avLst/>
          </a:prstGeom>
        </p:spPr>
      </p:pic>
      <p:sp>
        <p:nvSpPr>
          <p:cNvPr id="24" name="TextBox 23">
            <a:extLst>
              <a:ext uri="{FF2B5EF4-FFF2-40B4-BE49-F238E27FC236}">
                <a16:creationId xmlns:a16="http://schemas.microsoft.com/office/drawing/2014/main" id="{8C72E85A-36C8-4FBE-9AF7-DBD611DCC065}"/>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61B85A7B-10E4-4418-A5AF-45E1442178CF}"/>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2" name="TextBox 1">
            <a:extLst>
              <a:ext uri="{FF2B5EF4-FFF2-40B4-BE49-F238E27FC236}">
                <a16:creationId xmlns:a16="http://schemas.microsoft.com/office/drawing/2014/main" id="{739B0A15-82E8-489A-931E-FE12CFEE87EB}"/>
              </a:ext>
            </a:extLst>
          </p:cNvPr>
          <p:cNvSpPr txBox="1"/>
          <p:nvPr/>
        </p:nvSpPr>
        <p:spPr>
          <a:xfrm>
            <a:off x="6208858" y="6156553"/>
            <a:ext cx="5799986" cy="461665"/>
          </a:xfrm>
          <a:prstGeom prst="rect">
            <a:avLst/>
          </a:prstGeom>
          <a:noFill/>
        </p:spPr>
        <p:txBody>
          <a:bodyPr wrap="none" rtlCol="0">
            <a:spAutoFit/>
          </a:bodyPr>
          <a:lstStyle/>
          <a:p>
            <a:r>
              <a:rPr lang="en-US" sz="2400" b="1" dirty="0">
                <a:solidFill>
                  <a:srgbClr val="C00000"/>
                </a:solidFill>
                <a:latin typeface="Roboto" panose="02000000000000000000" pitchFamily="2" charset="0"/>
                <a:ea typeface="Roboto" panose="02000000000000000000" pitchFamily="2" charset="0"/>
              </a:rPr>
              <a:t>The better is the enemy of the good data</a:t>
            </a:r>
          </a:p>
        </p:txBody>
      </p:sp>
    </p:spTree>
    <p:extLst>
      <p:ext uri="{BB962C8B-B14F-4D97-AF65-F5344CB8AC3E}">
        <p14:creationId xmlns:p14="http://schemas.microsoft.com/office/powerpoint/2010/main" val="17306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93729-E8CA-4F67-B61F-00ED3C3C0D03}"/>
              </a:ext>
            </a:extLst>
          </p:cNvPr>
          <p:cNvPicPr>
            <a:picLocks noChangeAspect="1"/>
          </p:cNvPicPr>
          <p:nvPr/>
        </p:nvPicPr>
        <p:blipFill rotWithShape="1">
          <a:blip r:embed="rId3"/>
          <a:srcRect l="29667" t="26560" r="11667" b="21765"/>
          <a:stretch/>
        </p:blipFill>
        <p:spPr>
          <a:xfrm>
            <a:off x="900737" y="1162892"/>
            <a:ext cx="3380124" cy="1603638"/>
          </a:xfrm>
          <a:prstGeom prst="rect">
            <a:avLst/>
          </a:prstGeom>
        </p:spPr>
      </p:pic>
      <p:pic>
        <p:nvPicPr>
          <p:cNvPr id="6" name="Picture 5">
            <a:extLst>
              <a:ext uri="{FF2B5EF4-FFF2-40B4-BE49-F238E27FC236}">
                <a16:creationId xmlns:a16="http://schemas.microsoft.com/office/drawing/2014/main" id="{40C82FFD-2411-4E3B-A457-55EE834D12AB}"/>
              </a:ext>
            </a:extLst>
          </p:cNvPr>
          <p:cNvPicPr>
            <a:picLocks noChangeAspect="1"/>
          </p:cNvPicPr>
          <p:nvPr/>
        </p:nvPicPr>
        <p:blipFill rotWithShape="1">
          <a:blip r:embed="rId4"/>
          <a:srcRect l="26333" t="32595" r="9417" b="21300"/>
          <a:stretch/>
        </p:blipFill>
        <p:spPr>
          <a:xfrm>
            <a:off x="714702" y="3626447"/>
            <a:ext cx="3752195" cy="1450265"/>
          </a:xfrm>
          <a:prstGeom prst="rect">
            <a:avLst/>
          </a:prstGeom>
        </p:spPr>
      </p:pic>
      <p:sp>
        <p:nvSpPr>
          <p:cNvPr id="36" name="Rectangle 35">
            <a:extLst>
              <a:ext uri="{FF2B5EF4-FFF2-40B4-BE49-F238E27FC236}">
                <a16:creationId xmlns:a16="http://schemas.microsoft.com/office/drawing/2014/main" id="{10D123F0-FAA4-4FA8-A51B-17675181DFE2}"/>
              </a:ext>
            </a:extLst>
          </p:cNvPr>
          <p:cNvSpPr/>
          <p:nvPr/>
        </p:nvSpPr>
        <p:spPr>
          <a:xfrm>
            <a:off x="5496559" y="1091772"/>
            <a:ext cx="6514809" cy="3477875"/>
          </a:xfrm>
          <a:prstGeom prst="rect">
            <a:avLst/>
          </a:prstGeom>
        </p:spPr>
        <p:txBody>
          <a:bodyPr wrap="square">
            <a:spAutoFit/>
          </a:bodyPr>
          <a:lstStyle/>
          <a:p>
            <a:pPr marL="342900" indent="-342900">
              <a:buFont typeface="Arial" panose="020B0604020202020204" pitchFamily="34" charset="0"/>
              <a:buChar char="•"/>
            </a:pPr>
            <a:r>
              <a:rPr lang="en-US" sz="2200" dirty="0">
                <a:latin typeface="Roboto" panose="02000000000000000000" pitchFamily="2" charset="0"/>
                <a:ea typeface="Roboto" panose="02000000000000000000" pitchFamily="2" charset="0"/>
              </a:rPr>
              <a:t>Split</a:t>
            </a:r>
          </a:p>
          <a:p>
            <a:pPr marL="342900" indent="-342900">
              <a:buFont typeface="Arial" panose="020B0604020202020204" pitchFamily="34" charset="0"/>
              <a:buChar char="•"/>
            </a:pPr>
            <a:r>
              <a:rPr lang="en-US" sz="2200" dirty="0">
                <a:latin typeface="Roboto" panose="02000000000000000000" pitchFamily="2" charset="0"/>
                <a:ea typeface="Roboto" panose="02000000000000000000" pitchFamily="2" charset="0"/>
              </a:rPr>
              <a:t>Merge</a:t>
            </a:r>
          </a:p>
          <a:p>
            <a:pPr marL="342900" indent="-342900">
              <a:buFont typeface="Arial" panose="020B0604020202020204" pitchFamily="34" charset="0"/>
              <a:buChar char="•"/>
            </a:pPr>
            <a:r>
              <a:rPr lang="en-US" sz="2200" dirty="0">
                <a:latin typeface="Roboto" panose="02000000000000000000" pitchFamily="2" charset="0"/>
                <a:ea typeface="Roboto" panose="02000000000000000000" pitchFamily="2" charset="0"/>
              </a:rPr>
              <a:t>Renaming of administrative units</a:t>
            </a:r>
          </a:p>
          <a:p>
            <a:pPr marL="342900" indent="-342900">
              <a:buFont typeface="Arial" panose="020B0604020202020204" pitchFamily="34" charset="0"/>
              <a:buChar char="•"/>
            </a:pPr>
            <a:r>
              <a:rPr lang="en-US" sz="2200" dirty="0">
                <a:solidFill>
                  <a:schemeClr val="tx1">
                    <a:lumMod val="75000"/>
                    <a:lumOff val="25000"/>
                  </a:schemeClr>
                </a:solidFill>
                <a:latin typeface="Roboto" panose="02000000000000000000" pitchFamily="2" charset="0"/>
                <a:ea typeface="Roboto" panose="02000000000000000000" pitchFamily="2" charset="0"/>
              </a:rPr>
              <a:t>Adding a new administrative level in the administrative structure</a:t>
            </a:r>
          </a:p>
          <a:p>
            <a:pPr marL="342900" indent="-342900">
              <a:buFont typeface="Arial" panose="020B0604020202020204" pitchFamily="34" charset="0"/>
              <a:buChar char="•"/>
            </a:pPr>
            <a:r>
              <a:rPr lang="en-US" sz="2200" dirty="0">
                <a:solidFill>
                  <a:schemeClr val="tx1">
                    <a:lumMod val="75000"/>
                    <a:lumOff val="25000"/>
                  </a:schemeClr>
                </a:solidFill>
                <a:latin typeface="Roboto" panose="02000000000000000000" pitchFamily="2" charset="0"/>
                <a:ea typeface="Roboto" panose="02000000000000000000" pitchFamily="2" charset="0"/>
              </a:rPr>
              <a:t>Changing the administrative unit type for a given administrative level</a:t>
            </a:r>
          </a:p>
          <a:p>
            <a:pPr marL="342900" indent="-342900">
              <a:buFont typeface="Arial" panose="020B0604020202020204" pitchFamily="34" charset="0"/>
              <a:buChar char="•"/>
            </a:pPr>
            <a:r>
              <a:rPr lang="en-US" sz="2200" dirty="0">
                <a:solidFill>
                  <a:schemeClr val="tx1">
                    <a:lumMod val="75000"/>
                    <a:lumOff val="25000"/>
                  </a:schemeClr>
                </a:solidFill>
                <a:latin typeface="Roboto" panose="02000000000000000000" pitchFamily="2" charset="0"/>
                <a:ea typeface="Roboto" panose="02000000000000000000" pitchFamily="2" charset="0"/>
              </a:rPr>
              <a:t>Removing a level in the administrative structure</a:t>
            </a:r>
          </a:p>
          <a:p>
            <a:pPr marL="342900" indent="-342900">
              <a:buFont typeface="Arial" panose="020B0604020202020204" pitchFamily="34" charset="0"/>
              <a:buChar char="•"/>
            </a:pPr>
            <a:r>
              <a:rPr lang="en-US" sz="2200" dirty="0">
                <a:solidFill>
                  <a:schemeClr val="tx1">
                    <a:lumMod val="75000"/>
                    <a:lumOff val="25000"/>
                  </a:schemeClr>
                </a:solidFill>
                <a:latin typeface="Roboto" panose="02000000000000000000" pitchFamily="2" charset="0"/>
                <a:ea typeface="Roboto" panose="02000000000000000000" pitchFamily="2" charset="0"/>
              </a:rPr>
              <a:t>Re-introducing a level in the administrative structure</a:t>
            </a:r>
          </a:p>
        </p:txBody>
      </p:sp>
      <p:sp>
        <p:nvSpPr>
          <p:cNvPr id="37" name="Rectangle 36">
            <a:extLst>
              <a:ext uri="{FF2B5EF4-FFF2-40B4-BE49-F238E27FC236}">
                <a16:creationId xmlns:a16="http://schemas.microsoft.com/office/drawing/2014/main" id="{0AD0E9BB-3633-4283-B752-64B5091DFEBF}"/>
              </a:ext>
            </a:extLst>
          </p:cNvPr>
          <p:cNvSpPr/>
          <p:nvPr/>
        </p:nvSpPr>
        <p:spPr>
          <a:xfrm>
            <a:off x="1002737" y="2869209"/>
            <a:ext cx="3176126" cy="369332"/>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Split</a:t>
            </a:r>
            <a:endParaRPr lang="en-US"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789A1F75-3522-4DAF-A8BA-A9A2ABEF41E9}"/>
              </a:ext>
            </a:extLst>
          </p:cNvPr>
          <p:cNvSpPr/>
          <p:nvPr/>
        </p:nvSpPr>
        <p:spPr>
          <a:xfrm>
            <a:off x="1002737" y="5325776"/>
            <a:ext cx="3176126" cy="369332"/>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Merge</a:t>
            </a:r>
            <a:endParaRPr lang="en-US"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39" name="Rectangle 38">
            <a:extLst>
              <a:ext uri="{FF2B5EF4-FFF2-40B4-BE49-F238E27FC236}">
                <a16:creationId xmlns:a16="http://schemas.microsoft.com/office/drawing/2014/main" id="{EDD98C6E-570A-4D1B-8F6D-FA29FBF9B824}"/>
              </a:ext>
            </a:extLst>
          </p:cNvPr>
          <p:cNvSpPr/>
          <p:nvPr/>
        </p:nvSpPr>
        <p:spPr>
          <a:xfrm>
            <a:off x="5575043" y="4736752"/>
            <a:ext cx="6060406" cy="1015663"/>
          </a:xfrm>
          <a:prstGeom prst="rect">
            <a:avLst/>
          </a:prstGeom>
        </p:spPr>
        <p:txBody>
          <a:bodyPr wrap="square">
            <a:spAutoFit/>
          </a:bodyPr>
          <a:lstStyle/>
          <a:p>
            <a:r>
              <a:rPr lang="en-US" sz="2000" dirty="0">
                <a:latin typeface="Roboto" panose="02000000000000000000" pitchFamily="2" charset="0"/>
                <a:ea typeface="Roboto" panose="02000000000000000000" pitchFamily="2" charset="0"/>
              </a:rPr>
              <a:t>Include treatment of territories with special status (territory without administration or under national administration)</a:t>
            </a:r>
            <a:endParaRPr lang="en-US" sz="2000" dirty="0">
              <a:solidFill>
                <a:schemeClr val="tx1">
                  <a:lumMod val="75000"/>
                  <a:lumOff val="25000"/>
                </a:schemeClr>
              </a:solidFill>
              <a:latin typeface="Roboto" panose="02000000000000000000" pitchFamily="2" charset="0"/>
              <a:ea typeface="Roboto" panose="02000000000000000000" pitchFamily="2" charset="0"/>
            </a:endParaRPr>
          </a:p>
        </p:txBody>
      </p:sp>
      <p:cxnSp>
        <p:nvCxnSpPr>
          <p:cNvPr id="16" name="Straight Connector 15">
            <a:extLst>
              <a:ext uri="{FF2B5EF4-FFF2-40B4-BE49-F238E27FC236}">
                <a16:creationId xmlns:a16="http://schemas.microsoft.com/office/drawing/2014/main" id="{13956CF0-700D-4203-AC4F-E5AEC0F84F2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sign&#10;&#10;Description automatically generated">
            <a:extLst>
              <a:ext uri="{FF2B5EF4-FFF2-40B4-BE49-F238E27FC236}">
                <a16:creationId xmlns:a16="http://schemas.microsoft.com/office/drawing/2014/main" id="{8676C7D2-9E7F-4217-8AA6-FCA1F1FFC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20" name="TextBox 19">
            <a:extLst>
              <a:ext uri="{FF2B5EF4-FFF2-40B4-BE49-F238E27FC236}">
                <a16:creationId xmlns:a16="http://schemas.microsoft.com/office/drawing/2014/main" id="{40D925DE-B3C9-445F-B677-C2221CB1A110}"/>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3057D4B2-805E-49D4-8BA8-521C3C081158}"/>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5" name="Rectangle 14">
            <a:extLst>
              <a:ext uri="{FF2B5EF4-FFF2-40B4-BE49-F238E27FC236}">
                <a16:creationId xmlns:a16="http://schemas.microsoft.com/office/drawing/2014/main" id="{A57F7B6A-5282-448A-8F13-A350DC1AB43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Title 3">
            <a:extLst>
              <a:ext uri="{FF2B5EF4-FFF2-40B4-BE49-F238E27FC236}">
                <a16:creationId xmlns:a16="http://schemas.microsoft.com/office/drawing/2014/main" id="{3A22B8AD-FABC-408A-99CF-FD5CEAD6B645}"/>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Historical changes since 2000</a:t>
            </a:r>
          </a:p>
        </p:txBody>
      </p:sp>
      <p:sp>
        <p:nvSpPr>
          <p:cNvPr id="23" name="Rectangle 22">
            <a:extLst>
              <a:ext uri="{FF2B5EF4-FFF2-40B4-BE49-F238E27FC236}">
                <a16:creationId xmlns:a16="http://schemas.microsoft.com/office/drawing/2014/main" id="{AF75340D-40D4-492E-B2DC-2C663E9C52E5}"/>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Tree>
    <p:extLst>
      <p:ext uri="{BB962C8B-B14F-4D97-AF65-F5344CB8AC3E}">
        <p14:creationId xmlns:p14="http://schemas.microsoft.com/office/powerpoint/2010/main" val="211315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3956CF0-700D-4203-AC4F-E5AEC0F84F2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sign&#10;&#10;Description automatically generated">
            <a:extLst>
              <a:ext uri="{FF2B5EF4-FFF2-40B4-BE49-F238E27FC236}">
                <a16:creationId xmlns:a16="http://schemas.microsoft.com/office/drawing/2014/main" id="{8676C7D2-9E7F-4217-8AA6-FCA1F1FF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20" name="TextBox 19">
            <a:extLst>
              <a:ext uri="{FF2B5EF4-FFF2-40B4-BE49-F238E27FC236}">
                <a16:creationId xmlns:a16="http://schemas.microsoft.com/office/drawing/2014/main" id="{40D925DE-B3C9-445F-B677-C2221CB1A110}"/>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3057D4B2-805E-49D4-8BA8-521C3C081158}"/>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15" name="Rectangle 14">
            <a:extLst>
              <a:ext uri="{FF2B5EF4-FFF2-40B4-BE49-F238E27FC236}">
                <a16:creationId xmlns:a16="http://schemas.microsoft.com/office/drawing/2014/main" id="{A57F7B6A-5282-448A-8F13-A350DC1AB43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Title 3">
            <a:extLst>
              <a:ext uri="{FF2B5EF4-FFF2-40B4-BE49-F238E27FC236}">
                <a16:creationId xmlns:a16="http://schemas.microsoft.com/office/drawing/2014/main" id="{3A22B8AD-FABC-408A-99CF-FD5CEAD6B645}"/>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National ownership</a:t>
            </a:r>
          </a:p>
        </p:txBody>
      </p:sp>
      <p:sp>
        <p:nvSpPr>
          <p:cNvPr id="23" name="Rectangle 22">
            <a:extLst>
              <a:ext uri="{FF2B5EF4-FFF2-40B4-BE49-F238E27FC236}">
                <a16:creationId xmlns:a16="http://schemas.microsoft.com/office/drawing/2014/main" id="{AF75340D-40D4-492E-B2DC-2C663E9C52E5}"/>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pic>
        <p:nvPicPr>
          <p:cNvPr id="4" name="Picture 3">
            <a:extLst>
              <a:ext uri="{FF2B5EF4-FFF2-40B4-BE49-F238E27FC236}">
                <a16:creationId xmlns:a16="http://schemas.microsoft.com/office/drawing/2014/main" id="{B1F30375-479E-4EEE-A721-E90755AAAA61}"/>
              </a:ext>
            </a:extLst>
          </p:cNvPr>
          <p:cNvPicPr>
            <a:picLocks noChangeAspect="1"/>
          </p:cNvPicPr>
          <p:nvPr/>
        </p:nvPicPr>
        <p:blipFill>
          <a:blip r:embed="rId4"/>
          <a:stretch>
            <a:fillRect/>
          </a:stretch>
        </p:blipFill>
        <p:spPr>
          <a:xfrm>
            <a:off x="1031359" y="1479106"/>
            <a:ext cx="4806802" cy="3204535"/>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84F4326-5E26-4922-8C39-69CFA10025DE}"/>
              </a:ext>
            </a:extLst>
          </p:cNvPr>
          <p:cNvSpPr/>
          <p:nvPr/>
        </p:nvSpPr>
        <p:spPr>
          <a:xfrm>
            <a:off x="2716619" y="2615609"/>
            <a:ext cx="547576" cy="148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C6DC06-0063-41BB-B889-A6B81C10CAD1}"/>
              </a:ext>
            </a:extLst>
          </p:cNvPr>
          <p:cNvPicPr>
            <a:picLocks noChangeAspect="1"/>
          </p:cNvPicPr>
          <p:nvPr/>
        </p:nvPicPr>
        <p:blipFill>
          <a:blip r:embed="rId5"/>
          <a:stretch>
            <a:fillRect/>
          </a:stretch>
        </p:blipFill>
        <p:spPr>
          <a:xfrm>
            <a:off x="6409844" y="2567762"/>
            <a:ext cx="4936868" cy="24001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99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7D8A61F-894C-4409-AE67-877F1B22F9A5}"/>
              </a:ext>
            </a:extLst>
          </p:cNvPr>
          <p:cNvSpPr>
            <a:spLocks noChangeAspect="1"/>
          </p:cNvSpPr>
          <p:nvPr/>
        </p:nvSpPr>
        <p:spPr>
          <a:xfrm>
            <a:off x="4309946" y="1925012"/>
            <a:ext cx="3108960" cy="2980577"/>
          </a:xfrm>
          <a:prstGeom prst="ellipse">
            <a:avLst/>
          </a:prstGeom>
          <a:noFill/>
          <a:ln w="76200">
            <a:solidFill>
              <a:srgbClr val="009EDB">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AA7330-3428-463B-853D-EA986DDF0AA6}"/>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Title 3">
            <a:extLst>
              <a:ext uri="{FF2B5EF4-FFF2-40B4-BE49-F238E27FC236}">
                <a16:creationId xmlns:a16="http://schemas.microsoft.com/office/drawing/2014/main" id="{6138BA76-3FA7-418A-A058-14D48223D2D2}"/>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SALB components</a:t>
            </a:r>
          </a:p>
        </p:txBody>
      </p:sp>
      <p:sp>
        <p:nvSpPr>
          <p:cNvPr id="46" name="Rectangle 45">
            <a:extLst>
              <a:ext uri="{FF2B5EF4-FFF2-40B4-BE49-F238E27FC236}">
                <a16:creationId xmlns:a16="http://schemas.microsoft.com/office/drawing/2014/main" id="{8A6E67D1-6052-413E-8A2A-1A8E49FBEAD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pic>
        <p:nvPicPr>
          <p:cNvPr id="24" name="Picture 23" descr="Icon&#10;&#10;Description automatically generated">
            <a:extLst>
              <a:ext uri="{FF2B5EF4-FFF2-40B4-BE49-F238E27FC236}">
                <a16:creationId xmlns:a16="http://schemas.microsoft.com/office/drawing/2014/main" id="{01F73F22-28DD-4CE9-8E7C-1C34EE9EA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293" y="2345947"/>
            <a:ext cx="619634" cy="619634"/>
          </a:xfrm>
          <a:prstGeom prst="rect">
            <a:avLst/>
          </a:prstGeom>
        </p:spPr>
      </p:pic>
      <p:pic>
        <p:nvPicPr>
          <p:cNvPr id="25" name="Picture 24" descr="Icon&#10;&#10;Description automatically generated">
            <a:extLst>
              <a:ext uri="{FF2B5EF4-FFF2-40B4-BE49-F238E27FC236}">
                <a16:creationId xmlns:a16="http://schemas.microsoft.com/office/drawing/2014/main" id="{DC01F924-A80F-491C-9F1D-18563C229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637" y="2389012"/>
            <a:ext cx="619634" cy="619634"/>
          </a:xfrm>
          <a:prstGeom prst="rect">
            <a:avLst/>
          </a:prstGeom>
        </p:spPr>
      </p:pic>
      <p:pic>
        <p:nvPicPr>
          <p:cNvPr id="26" name="Picture 25" descr="Icon&#10;&#10;Description automatically generated">
            <a:extLst>
              <a:ext uri="{FF2B5EF4-FFF2-40B4-BE49-F238E27FC236}">
                <a16:creationId xmlns:a16="http://schemas.microsoft.com/office/drawing/2014/main" id="{D44908DA-33A0-43D1-BBB8-F65BB206B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0361" y="1507006"/>
            <a:ext cx="619634" cy="619634"/>
          </a:xfrm>
          <a:prstGeom prst="rect">
            <a:avLst/>
          </a:prstGeom>
        </p:spPr>
      </p:pic>
      <p:pic>
        <p:nvPicPr>
          <p:cNvPr id="27" name="Picture 26" descr="Icon&#10;&#10;Description automatically generated">
            <a:extLst>
              <a:ext uri="{FF2B5EF4-FFF2-40B4-BE49-F238E27FC236}">
                <a16:creationId xmlns:a16="http://schemas.microsoft.com/office/drawing/2014/main" id="{0D5934B7-9530-4BFD-9591-7C1710E3C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0837" y="3793968"/>
            <a:ext cx="619634" cy="619634"/>
          </a:xfrm>
          <a:prstGeom prst="rect">
            <a:avLst/>
          </a:prstGeom>
        </p:spPr>
      </p:pic>
      <p:pic>
        <p:nvPicPr>
          <p:cNvPr id="28" name="Picture 45">
            <a:extLst>
              <a:ext uri="{FF2B5EF4-FFF2-40B4-BE49-F238E27FC236}">
                <a16:creationId xmlns:a16="http://schemas.microsoft.com/office/drawing/2014/main" id="{F480F75F-BDE4-42FC-B87E-BA94BF725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2282" y="2759843"/>
            <a:ext cx="1165134" cy="1126043"/>
          </a:xfrm>
          <a:prstGeom prst="rect">
            <a:avLst/>
          </a:prstGeom>
        </p:spPr>
      </p:pic>
      <p:sp>
        <p:nvSpPr>
          <p:cNvPr id="30" name="TextBox 29">
            <a:extLst>
              <a:ext uri="{FF2B5EF4-FFF2-40B4-BE49-F238E27FC236}">
                <a16:creationId xmlns:a16="http://schemas.microsoft.com/office/drawing/2014/main" id="{F3A25AF7-0D83-483C-9304-7F6DEA54BB24}"/>
              </a:ext>
            </a:extLst>
          </p:cNvPr>
          <p:cNvSpPr txBox="1"/>
          <p:nvPr/>
        </p:nvSpPr>
        <p:spPr>
          <a:xfrm>
            <a:off x="7808422" y="4032618"/>
            <a:ext cx="3350525" cy="646331"/>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Interoperable and standardized see </a:t>
            </a:r>
            <a:r>
              <a:rPr lang="en-US" dirty="0">
                <a:latin typeface="Roboto" panose="02000000000000000000" pitchFamily="2" charset="0"/>
                <a:ea typeface="Roboto" panose="02000000000000000000" pitchFamily="2" charset="0"/>
                <a:hlinkClick r:id="rId9"/>
              </a:rPr>
              <a:t>Data specifications</a:t>
            </a:r>
            <a:endParaRPr lang="en-US" dirty="0">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F5E04878-7ADB-4B9B-ACAC-298CF7271B21}"/>
              </a:ext>
            </a:extLst>
          </p:cNvPr>
          <p:cNvSpPr txBox="1"/>
          <p:nvPr/>
        </p:nvSpPr>
        <p:spPr>
          <a:xfrm>
            <a:off x="7165117" y="2638868"/>
            <a:ext cx="3019527"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National ownership, governance &amp; promotion</a:t>
            </a:r>
          </a:p>
        </p:txBody>
      </p:sp>
      <p:sp>
        <p:nvSpPr>
          <p:cNvPr id="32" name="TextBox 31">
            <a:extLst>
              <a:ext uri="{FF2B5EF4-FFF2-40B4-BE49-F238E27FC236}">
                <a16:creationId xmlns:a16="http://schemas.microsoft.com/office/drawing/2014/main" id="{B82885B9-31F8-4B0D-BC9F-8759910BA804}"/>
              </a:ext>
            </a:extLst>
          </p:cNvPr>
          <p:cNvSpPr txBox="1"/>
          <p:nvPr/>
        </p:nvSpPr>
        <p:spPr>
          <a:xfrm>
            <a:off x="3551831" y="1122811"/>
            <a:ext cx="3370015" cy="646331"/>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Accessible and Complete data</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spatial+temporal</a:t>
            </a:r>
            <a:r>
              <a:rPr lang="en-US" dirty="0">
                <a:latin typeface="Roboto" panose="02000000000000000000" pitchFamily="2" charset="0"/>
                <a:ea typeface="Roboto" panose="02000000000000000000" pitchFamily="2" charset="0"/>
              </a:rPr>
              <a:t>)</a:t>
            </a:r>
          </a:p>
        </p:txBody>
      </p:sp>
      <p:sp>
        <p:nvSpPr>
          <p:cNvPr id="34" name="TextBox 33">
            <a:extLst>
              <a:ext uri="{FF2B5EF4-FFF2-40B4-BE49-F238E27FC236}">
                <a16:creationId xmlns:a16="http://schemas.microsoft.com/office/drawing/2014/main" id="{CBBB1F11-A822-48DD-87BE-70078302E3F3}"/>
              </a:ext>
            </a:extLst>
          </p:cNvPr>
          <p:cNvSpPr txBox="1"/>
          <p:nvPr/>
        </p:nvSpPr>
        <p:spPr>
          <a:xfrm>
            <a:off x="757625" y="2375663"/>
            <a:ext cx="3142153"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Demonstration of value </a:t>
            </a:r>
          </a:p>
          <a:p>
            <a:pPr algn="r"/>
            <a:r>
              <a:rPr lang="en-US" dirty="0">
                <a:latin typeface="Roboto" panose="02000000000000000000" pitchFamily="2" charset="0"/>
                <a:ea typeface="Roboto" panose="02000000000000000000" pitchFamily="2" charset="0"/>
              </a:rPr>
              <a:t>(UN and governments)</a:t>
            </a:r>
          </a:p>
        </p:txBody>
      </p:sp>
      <p:sp>
        <p:nvSpPr>
          <p:cNvPr id="47" name="TextBox 46">
            <a:extLst>
              <a:ext uri="{FF2B5EF4-FFF2-40B4-BE49-F238E27FC236}">
                <a16:creationId xmlns:a16="http://schemas.microsoft.com/office/drawing/2014/main" id="{DB22F648-2F5D-4B52-A625-6FBF6A773CE6}"/>
              </a:ext>
            </a:extLst>
          </p:cNvPr>
          <p:cNvSpPr txBox="1"/>
          <p:nvPr/>
        </p:nvSpPr>
        <p:spPr>
          <a:xfrm>
            <a:off x="1200054" y="3836007"/>
            <a:ext cx="2701865" cy="646331"/>
          </a:xfrm>
          <a:prstGeom prst="rect">
            <a:avLst/>
          </a:prstGeom>
          <a:noFill/>
        </p:spPr>
        <p:txBody>
          <a:bodyPr wrap="square">
            <a:spAutoFit/>
          </a:bodyPr>
          <a:lstStyle/>
          <a:p>
            <a:pPr algn="r"/>
            <a:r>
              <a:rPr lang="en-US" dirty="0">
                <a:latin typeface="Roboto" panose="02000000000000000000" pitchFamily="2" charset="0"/>
                <a:ea typeface="Roboto" panose="02000000000000000000" pitchFamily="2" charset="0"/>
              </a:rPr>
              <a:t>Capacity and</a:t>
            </a:r>
          </a:p>
          <a:p>
            <a:pPr algn="r"/>
            <a:r>
              <a:rPr lang="en-US" dirty="0">
                <a:latin typeface="Roboto" panose="02000000000000000000" pitchFamily="2" charset="0"/>
                <a:ea typeface="Roboto" panose="02000000000000000000" pitchFamily="2" charset="0"/>
              </a:rPr>
              <a:t>Sponsor</a:t>
            </a:r>
          </a:p>
        </p:txBody>
      </p:sp>
      <p:pic>
        <p:nvPicPr>
          <p:cNvPr id="7" name="Picture 6" descr="Icon&#10;&#10;Description automatically generated">
            <a:extLst>
              <a:ext uri="{FF2B5EF4-FFF2-40B4-BE49-F238E27FC236}">
                <a16:creationId xmlns:a16="http://schemas.microsoft.com/office/drawing/2014/main" id="{28FE8D74-A02D-4B26-B57E-118B524F4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0460" y="4725264"/>
            <a:ext cx="621200" cy="621200"/>
          </a:xfrm>
          <a:prstGeom prst="rect">
            <a:avLst/>
          </a:prstGeom>
        </p:spPr>
      </p:pic>
      <p:pic>
        <p:nvPicPr>
          <p:cNvPr id="10" name="Picture 9" descr="Icon&#10;&#10;Description automatically generated">
            <a:extLst>
              <a:ext uri="{FF2B5EF4-FFF2-40B4-BE49-F238E27FC236}">
                <a16:creationId xmlns:a16="http://schemas.microsoft.com/office/drawing/2014/main" id="{9F9A9F01-28CC-4C28-B1B1-76E18B9BCD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8637" y="3836007"/>
            <a:ext cx="619634" cy="619634"/>
          </a:xfrm>
          <a:prstGeom prst="rect">
            <a:avLst/>
          </a:prstGeom>
        </p:spPr>
      </p:pic>
      <p:sp>
        <p:nvSpPr>
          <p:cNvPr id="48" name="TextBox 47">
            <a:extLst>
              <a:ext uri="{FF2B5EF4-FFF2-40B4-BE49-F238E27FC236}">
                <a16:creationId xmlns:a16="http://schemas.microsoft.com/office/drawing/2014/main" id="{51A52577-6A43-43F0-A491-E45A0A738513}"/>
              </a:ext>
            </a:extLst>
          </p:cNvPr>
          <p:cNvSpPr txBox="1"/>
          <p:nvPr/>
        </p:nvSpPr>
        <p:spPr>
          <a:xfrm>
            <a:off x="4745066" y="5365819"/>
            <a:ext cx="2989859" cy="369332"/>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Policy/Terms of use</a:t>
            </a:r>
          </a:p>
        </p:txBody>
      </p:sp>
    </p:spTree>
    <p:extLst>
      <p:ext uri="{BB962C8B-B14F-4D97-AF65-F5344CB8AC3E}">
        <p14:creationId xmlns:p14="http://schemas.microsoft.com/office/powerpoint/2010/main" val="232311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5">
            <a:extLst>
              <a:ext uri="{FF2B5EF4-FFF2-40B4-BE49-F238E27FC236}">
                <a16:creationId xmlns:a16="http://schemas.microsoft.com/office/drawing/2014/main" id="{BB4D7CF6-21CE-4F6C-A802-EF9C60D4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15" y="2279561"/>
            <a:ext cx="1101580" cy="1064621"/>
          </a:xfrm>
          <a:prstGeom prst="rect">
            <a:avLst/>
          </a:prstGeom>
        </p:spPr>
      </p:pic>
      <p:cxnSp>
        <p:nvCxnSpPr>
          <p:cNvPr id="36" name="Straight Connector 35">
            <a:extLst>
              <a:ext uri="{FF2B5EF4-FFF2-40B4-BE49-F238E27FC236}">
                <a16:creationId xmlns:a16="http://schemas.microsoft.com/office/drawing/2014/main" id="{A5BDB7B9-ECD3-4C60-8451-AFB400F1B3AD}"/>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39" name="Picture 38" descr="A close up of a sign&#10;&#10;Description automatically generated">
            <a:extLst>
              <a:ext uri="{FF2B5EF4-FFF2-40B4-BE49-F238E27FC236}">
                <a16:creationId xmlns:a16="http://schemas.microsoft.com/office/drawing/2014/main" id="{CE75D74C-D876-4F3F-8874-F7876966A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40" name="TextBox 39">
            <a:extLst>
              <a:ext uri="{FF2B5EF4-FFF2-40B4-BE49-F238E27FC236}">
                <a16:creationId xmlns:a16="http://schemas.microsoft.com/office/drawing/2014/main" id="{B0CEE775-701D-425B-A05E-1032980404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EAF7ED0-A5C0-4388-9475-9533391EAAA7}"/>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
        <p:nvSpPr>
          <p:cNvPr id="3" name="TextBox 2">
            <a:extLst>
              <a:ext uri="{FF2B5EF4-FFF2-40B4-BE49-F238E27FC236}">
                <a16:creationId xmlns:a16="http://schemas.microsoft.com/office/drawing/2014/main" id="{814EBE99-0BD6-4654-84E4-443E21EAB19E}"/>
              </a:ext>
            </a:extLst>
          </p:cNvPr>
          <p:cNvSpPr txBox="1"/>
          <p:nvPr/>
        </p:nvSpPr>
        <p:spPr>
          <a:xfrm>
            <a:off x="962927" y="1029272"/>
            <a:ext cx="10214656" cy="1107996"/>
          </a:xfrm>
          <a:prstGeom prst="rect">
            <a:avLst/>
          </a:prstGeom>
          <a:noFill/>
        </p:spPr>
        <p:txBody>
          <a:bodyPr wrap="none" rtlCol="0">
            <a:spAutoFit/>
          </a:bodyPr>
          <a:lstStyle/>
          <a:p>
            <a:pPr algn="ctr"/>
            <a:r>
              <a:rPr lang="en-US" sz="2200" b="1" i="0" dirty="0">
                <a:solidFill>
                  <a:srgbClr val="4D4D4D"/>
                </a:solidFill>
                <a:effectLst/>
                <a:latin typeface="Roboto" panose="02000000000000000000" pitchFamily="2" charset="0"/>
              </a:rPr>
              <a:t>Make available accessible and interoperable </a:t>
            </a:r>
            <a:r>
              <a:rPr lang="en-US" sz="2200" b="1" dirty="0">
                <a:solidFill>
                  <a:srgbClr val="4D4D4D"/>
                </a:solidFill>
                <a:latin typeface="Roboto" panose="02000000000000000000" pitchFamily="2" charset="0"/>
              </a:rPr>
              <a:t>c</a:t>
            </a:r>
            <a:r>
              <a:rPr lang="en-US" sz="2200" b="1" i="0" dirty="0">
                <a:solidFill>
                  <a:srgbClr val="4D4D4D"/>
                </a:solidFill>
                <a:effectLst/>
                <a:latin typeface="Roboto" panose="02000000000000000000" pitchFamily="2" charset="0"/>
              </a:rPr>
              <a:t>ommon geographies</a:t>
            </a:r>
            <a:r>
              <a:rPr lang="en-US" sz="2200" dirty="0">
                <a:solidFill>
                  <a:srgbClr val="4D4D4D"/>
                </a:solidFill>
                <a:latin typeface="Roboto" panose="02000000000000000000" pitchFamily="2" charset="0"/>
              </a:rPr>
              <a:t> </a:t>
            </a:r>
            <a:r>
              <a:rPr lang="en-US" sz="2200" b="0" i="0" dirty="0">
                <a:solidFill>
                  <a:srgbClr val="4D4D4D"/>
                </a:solidFill>
                <a:effectLst/>
                <a:latin typeface="Roboto" panose="02000000000000000000" pitchFamily="2" charset="0"/>
              </a:rPr>
              <a:t>to compare </a:t>
            </a:r>
          </a:p>
          <a:p>
            <a:pPr algn="ctr"/>
            <a:r>
              <a:rPr lang="en-US" sz="2200" b="0" i="0" dirty="0">
                <a:solidFill>
                  <a:srgbClr val="4D4D4D"/>
                </a:solidFill>
                <a:effectLst/>
                <a:latin typeface="Roboto" panose="02000000000000000000" pitchFamily="2" charset="0"/>
              </a:rPr>
              <a:t>areas, sub-national and regional levels and time for decision-makers</a:t>
            </a:r>
          </a:p>
          <a:p>
            <a:pPr algn="ctr"/>
            <a:r>
              <a:rPr lang="en-US" sz="2200" b="0" i="0" u="sng" dirty="0">
                <a:solidFill>
                  <a:srgbClr val="4D4D4D"/>
                </a:solidFill>
                <a:effectLst/>
                <a:latin typeface="Roboto" panose="02000000000000000000" pitchFamily="2" charset="0"/>
              </a:rPr>
              <a:t>within and between</a:t>
            </a:r>
            <a:r>
              <a:rPr lang="en-US" sz="2200" b="0" i="0" dirty="0">
                <a:solidFill>
                  <a:srgbClr val="4D4D4D"/>
                </a:solidFill>
                <a:effectLst/>
                <a:latin typeface="Roboto" panose="02000000000000000000" pitchFamily="2" charset="0"/>
              </a:rPr>
              <a:t> countries </a:t>
            </a:r>
            <a:r>
              <a:rPr lang="en-US" sz="2200" dirty="0">
                <a:solidFill>
                  <a:srgbClr val="4D4D4D"/>
                </a:solidFill>
                <a:latin typeface="Roboto" panose="02000000000000000000" pitchFamily="2" charset="0"/>
              </a:rPr>
              <a:t>and across sectors, ministries or SDGs</a:t>
            </a:r>
            <a:endParaRPr lang="en-US" sz="2200" dirty="0"/>
          </a:p>
        </p:txBody>
      </p:sp>
      <p:pic>
        <p:nvPicPr>
          <p:cNvPr id="12" name="Picture 11" descr="Icon&#10;&#10;Description automatically generated">
            <a:extLst>
              <a:ext uri="{FF2B5EF4-FFF2-40B4-BE49-F238E27FC236}">
                <a16:creationId xmlns:a16="http://schemas.microsoft.com/office/drawing/2014/main" id="{CBD7D77A-4BBB-4B34-8B6C-D28858AE1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491" y="4186101"/>
            <a:ext cx="1277445" cy="127744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C4D65EC4-2EDE-4AF4-BFCB-1F3BE5832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2126" y="4173373"/>
            <a:ext cx="1277445" cy="1277445"/>
          </a:xfrm>
          <a:prstGeom prst="rect">
            <a:avLst/>
          </a:prstGeom>
        </p:spPr>
      </p:pic>
      <p:pic>
        <p:nvPicPr>
          <p:cNvPr id="16" name="Picture 15" descr="Icon&#10;&#10;Description automatically generated">
            <a:extLst>
              <a:ext uri="{FF2B5EF4-FFF2-40B4-BE49-F238E27FC236}">
                <a16:creationId xmlns:a16="http://schemas.microsoft.com/office/drawing/2014/main" id="{E56AD608-9600-4592-8BE8-553CF1223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3761" y="4186101"/>
            <a:ext cx="1277445" cy="1277445"/>
          </a:xfrm>
          <a:prstGeom prst="rect">
            <a:avLst/>
          </a:prstGeom>
        </p:spPr>
      </p:pic>
      <p:pic>
        <p:nvPicPr>
          <p:cNvPr id="33" name="Picture 32" descr="Icon&#10;&#10;Description automatically generated">
            <a:extLst>
              <a:ext uri="{FF2B5EF4-FFF2-40B4-BE49-F238E27FC236}">
                <a16:creationId xmlns:a16="http://schemas.microsoft.com/office/drawing/2014/main" id="{16F18152-303D-481B-82CA-C96E8A9E78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031" y="4186101"/>
            <a:ext cx="1277445" cy="1277445"/>
          </a:xfrm>
          <a:prstGeom prst="rect">
            <a:avLst/>
          </a:prstGeom>
        </p:spPr>
      </p:pic>
      <p:pic>
        <p:nvPicPr>
          <p:cNvPr id="49" name="Picture 48" descr="Icon&#10;&#10;Description automatically generated with medium confidence">
            <a:extLst>
              <a:ext uri="{FF2B5EF4-FFF2-40B4-BE49-F238E27FC236}">
                <a16:creationId xmlns:a16="http://schemas.microsoft.com/office/drawing/2014/main" id="{AFF4E6D2-CEF5-4F9E-81B6-A2C17F19C3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665" y="4186101"/>
            <a:ext cx="1277445" cy="1277445"/>
          </a:xfrm>
          <a:prstGeom prst="rect">
            <a:avLst/>
          </a:prstGeom>
        </p:spPr>
      </p:pic>
      <p:pic>
        <p:nvPicPr>
          <p:cNvPr id="52" name="Picture 51" descr="Shape&#10;&#10;Description automatically generated with low confidence">
            <a:extLst>
              <a:ext uri="{FF2B5EF4-FFF2-40B4-BE49-F238E27FC236}">
                <a16:creationId xmlns:a16="http://schemas.microsoft.com/office/drawing/2014/main" id="{E1FECF1C-1961-409B-A3E1-FE9F1B67C7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5396" y="4186101"/>
            <a:ext cx="1277445" cy="1277445"/>
          </a:xfrm>
          <a:prstGeom prst="rect">
            <a:avLst/>
          </a:prstGeom>
        </p:spPr>
      </p:pic>
      <p:sp>
        <p:nvSpPr>
          <p:cNvPr id="54" name="Right Brace 53">
            <a:extLst>
              <a:ext uri="{FF2B5EF4-FFF2-40B4-BE49-F238E27FC236}">
                <a16:creationId xmlns:a16="http://schemas.microsoft.com/office/drawing/2014/main" id="{AB186387-AE21-4915-90DE-85FA8620710B}"/>
              </a:ext>
            </a:extLst>
          </p:cNvPr>
          <p:cNvSpPr/>
          <p:nvPr/>
        </p:nvSpPr>
        <p:spPr>
          <a:xfrm rot="16200000">
            <a:off x="5743067" y="-814552"/>
            <a:ext cx="530467" cy="9135619"/>
          </a:xfrm>
          <a:prstGeom prst="rightBrace">
            <a:avLst>
              <a:gd name="adj1" fmla="val 51629"/>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B4EE2722-66A9-4A34-89CA-A2BD7C4EB48E}"/>
              </a:ext>
            </a:extLst>
          </p:cNvPr>
          <p:cNvSpPr txBox="1"/>
          <p:nvPr/>
        </p:nvSpPr>
        <p:spPr>
          <a:xfrm>
            <a:off x="1426630" y="5588627"/>
            <a:ext cx="1305165"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Agriculture</a:t>
            </a:r>
          </a:p>
        </p:txBody>
      </p:sp>
      <p:sp>
        <p:nvSpPr>
          <p:cNvPr id="56" name="TextBox 55">
            <a:extLst>
              <a:ext uri="{FF2B5EF4-FFF2-40B4-BE49-F238E27FC236}">
                <a16:creationId xmlns:a16="http://schemas.microsoft.com/office/drawing/2014/main" id="{7AE491FF-903A-4873-815D-024FBA8C9411}"/>
              </a:ext>
            </a:extLst>
          </p:cNvPr>
          <p:cNvSpPr txBox="1"/>
          <p:nvPr/>
        </p:nvSpPr>
        <p:spPr>
          <a:xfrm>
            <a:off x="3223487" y="5588627"/>
            <a:ext cx="854721"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Health</a:t>
            </a:r>
          </a:p>
        </p:txBody>
      </p:sp>
      <p:sp>
        <p:nvSpPr>
          <p:cNvPr id="57" name="TextBox 56">
            <a:extLst>
              <a:ext uri="{FF2B5EF4-FFF2-40B4-BE49-F238E27FC236}">
                <a16:creationId xmlns:a16="http://schemas.microsoft.com/office/drawing/2014/main" id="{C4D46FB3-CDA6-498A-A2E6-A2621AC6F491}"/>
              </a:ext>
            </a:extLst>
          </p:cNvPr>
          <p:cNvSpPr txBox="1"/>
          <p:nvPr/>
        </p:nvSpPr>
        <p:spPr>
          <a:xfrm>
            <a:off x="4762260" y="5588627"/>
            <a:ext cx="920445"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Gender</a:t>
            </a:r>
          </a:p>
        </p:txBody>
      </p:sp>
      <p:sp>
        <p:nvSpPr>
          <p:cNvPr id="58" name="TextBox 57">
            <a:extLst>
              <a:ext uri="{FF2B5EF4-FFF2-40B4-BE49-F238E27FC236}">
                <a16:creationId xmlns:a16="http://schemas.microsoft.com/office/drawing/2014/main" id="{D9F2E48E-7AC6-4C6F-91D2-78E26F727B3B}"/>
              </a:ext>
            </a:extLst>
          </p:cNvPr>
          <p:cNvSpPr txBox="1"/>
          <p:nvPr/>
        </p:nvSpPr>
        <p:spPr>
          <a:xfrm>
            <a:off x="6398817" y="5601355"/>
            <a:ext cx="790601"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Water</a:t>
            </a:r>
          </a:p>
        </p:txBody>
      </p:sp>
      <p:sp>
        <p:nvSpPr>
          <p:cNvPr id="59" name="TextBox 58">
            <a:extLst>
              <a:ext uri="{FF2B5EF4-FFF2-40B4-BE49-F238E27FC236}">
                <a16:creationId xmlns:a16="http://schemas.microsoft.com/office/drawing/2014/main" id="{48982311-2E1B-412B-A63D-791DA2DB13CB}"/>
              </a:ext>
            </a:extLst>
          </p:cNvPr>
          <p:cNvSpPr txBox="1"/>
          <p:nvPr/>
        </p:nvSpPr>
        <p:spPr>
          <a:xfrm>
            <a:off x="7684316" y="5577974"/>
            <a:ext cx="1362874"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Inequalities</a:t>
            </a:r>
          </a:p>
        </p:txBody>
      </p:sp>
      <p:sp>
        <p:nvSpPr>
          <p:cNvPr id="60" name="TextBox 59">
            <a:extLst>
              <a:ext uri="{FF2B5EF4-FFF2-40B4-BE49-F238E27FC236}">
                <a16:creationId xmlns:a16="http://schemas.microsoft.com/office/drawing/2014/main" id="{E8D1E132-9283-4A9E-A674-E03D55CAA587}"/>
              </a:ext>
            </a:extLst>
          </p:cNvPr>
          <p:cNvSpPr txBox="1"/>
          <p:nvPr/>
        </p:nvSpPr>
        <p:spPr>
          <a:xfrm>
            <a:off x="9363351" y="5577646"/>
            <a:ext cx="1148071"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Disasters</a:t>
            </a:r>
          </a:p>
        </p:txBody>
      </p:sp>
      <p:sp>
        <p:nvSpPr>
          <p:cNvPr id="76" name="Rectangle 75">
            <a:extLst>
              <a:ext uri="{FF2B5EF4-FFF2-40B4-BE49-F238E27FC236}">
                <a16:creationId xmlns:a16="http://schemas.microsoft.com/office/drawing/2014/main" id="{0C4C2613-FCBB-4D4E-B560-35A0AF432C4D}"/>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7" name="Title 3">
            <a:extLst>
              <a:ext uri="{FF2B5EF4-FFF2-40B4-BE49-F238E27FC236}">
                <a16:creationId xmlns:a16="http://schemas.microsoft.com/office/drawing/2014/main" id="{69576C19-B083-4417-86E0-8CAD1AD2C5EF}"/>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What for?</a:t>
            </a:r>
          </a:p>
        </p:txBody>
      </p:sp>
      <p:sp>
        <p:nvSpPr>
          <p:cNvPr id="78" name="Rectangle 77">
            <a:extLst>
              <a:ext uri="{FF2B5EF4-FFF2-40B4-BE49-F238E27FC236}">
                <a16:creationId xmlns:a16="http://schemas.microsoft.com/office/drawing/2014/main" id="{96C01256-A266-4F02-98DA-9C1A6DC4139B}"/>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sp>
        <p:nvSpPr>
          <p:cNvPr id="24" name="TextBox 23">
            <a:extLst>
              <a:ext uri="{FF2B5EF4-FFF2-40B4-BE49-F238E27FC236}">
                <a16:creationId xmlns:a16="http://schemas.microsoft.com/office/drawing/2014/main" id="{79D4FD69-4CC8-47A1-B08C-5083DA0FF22A}"/>
              </a:ext>
            </a:extLst>
          </p:cNvPr>
          <p:cNvSpPr txBox="1"/>
          <p:nvPr/>
        </p:nvSpPr>
        <p:spPr>
          <a:xfrm>
            <a:off x="351314" y="3064718"/>
            <a:ext cx="4463081" cy="461665"/>
          </a:xfrm>
          <a:prstGeom prst="rect">
            <a:avLst/>
          </a:prstGeom>
          <a:noFill/>
        </p:spPr>
        <p:txBody>
          <a:bodyPr wrap="none" rtlCol="0">
            <a:spAutoFit/>
          </a:bodyPr>
          <a:lstStyle/>
          <a:p>
            <a:r>
              <a:rPr lang="en-US" sz="2400" b="1" dirty="0">
                <a:solidFill>
                  <a:srgbClr val="C00000"/>
                </a:solidFill>
                <a:latin typeface="Roboto" panose="02000000000000000000" pitchFamily="2" charset="0"/>
                <a:ea typeface="Roboto" panose="02000000000000000000" pitchFamily="2" charset="0"/>
              </a:rPr>
              <a:t>Data is only useful as it is used</a:t>
            </a:r>
          </a:p>
        </p:txBody>
      </p:sp>
    </p:spTree>
    <p:extLst>
      <p:ext uri="{BB962C8B-B14F-4D97-AF65-F5344CB8AC3E}">
        <p14:creationId xmlns:p14="http://schemas.microsoft.com/office/powerpoint/2010/main" val="36748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B41935A-4E63-401A-B4DE-10AB33E87D2F}"/>
              </a:ext>
            </a:extLst>
          </p:cNvPr>
          <p:cNvSpPr/>
          <p:nvPr/>
        </p:nvSpPr>
        <p:spPr>
          <a:xfrm>
            <a:off x="-1" y="0"/>
            <a:ext cx="12192001" cy="894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Rectangle 5">
            <a:extLst>
              <a:ext uri="{FF2B5EF4-FFF2-40B4-BE49-F238E27FC236}">
                <a16:creationId xmlns:a16="http://schemas.microsoft.com/office/drawing/2014/main" id="{03C84E4F-1339-4A18-B199-DCAE91B8AF23}"/>
              </a:ext>
            </a:extLst>
          </p:cNvPr>
          <p:cNvSpPr/>
          <p:nvPr/>
        </p:nvSpPr>
        <p:spPr>
          <a:xfrm>
            <a:off x="5612083" y="792211"/>
            <a:ext cx="967834" cy="34566"/>
          </a:xfrm>
          <a:prstGeom prst="rect">
            <a:avLst/>
          </a:prstGeom>
          <a:solidFill>
            <a:srgbClr val="00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a:p>
        </p:txBody>
      </p:sp>
      <p:pic>
        <p:nvPicPr>
          <p:cNvPr id="22" name="Picture 21">
            <a:extLst>
              <a:ext uri="{FF2B5EF4-FFF2-40B4-BE49-F238E27FC236}">
                <a16:creationId xmlns:a16="http://schemas.microsoft.com/office/drawing/2014/main" id="{870F897B-62C4-429A-9EAC-380C8684C428}"/>
              </a:ext>
            </a:extLst>
          </p:cNvPr>
          <p:cNvPicPr>
            <a:picLocks noChangeAspect="1"/>
          </p:cNvPicPr>
          <p:nvPr/>
        </p:nvPicPr>
        <p:blipFill>
          <a:blip r:embed="rId2"/>
          <a:stretch>
            <a:fillRect/>
          </a:stretch>
        </p:blipFill>
        <p:spPr>
          <a:xfrm>
            <a:off x="6300981" y="1697193"/>
            <a:ext cx="5511425" cy="3418235"/>
          </a:xfrm>
          <a:prstGeom prst="rect">
            <a:avLst/>
          </a:prstGeom>
        </p:spPr>
      </p:pic>
      <p:pic>
        <p:nvPicPr>
          <p:cNvPr id="24" name="Picture 23" descr="Graphical user interface, application, icon&#10;&#10;Description automatically generated">
            <a:extLst>
              <a:ext uri="{FF2B5EF4-FFF2-40B4-BE49-F238E27FC236}">
                <a16:creationId xmlns:a16="http://schemas.microsoft.com/office/drawing/2014/main" id="{47C18886-0B53-4BA5-BF10-D960EAEC9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11" y="4261924"/>
            <a:ext cx="1105822" cy="1105822"/>
          </a:xfrm>
          <a:prstGeom prst="rect">
            <a:avLst/>
          </a:prstGeom>
        </p:spPr>
      </p:pic>
      <p:sp>
        <p:nvSpPr>
          <p:cNvPr id="21" name="Title 3">
            <a:extLst>
              <a:ext uri="{FF2B5EF4-FFF2-40B4-BE49-F238E27FC236}">
                <a16:creationId xmlns:a16="http://schemas.microsoft.com/office/drawing/2014/main" id="{06AEFD47-04A1-4662-B731-9F3E3FFB08EC}"/>
              </a:ext>
            </a:extLst>
          </p:cNvPr>
          <p:cNvSpPr txBox="1">
            <a:spLocks/>
          </p:cNvSpPr>
          <p:nvPr/>
        </p:nvSpPr>
        <p:spPr>
          <a:xfrm>
            <a:off x="383116" y="101630"/>
            <a:ext cx="11425766" cy="605092"/>
          </a:xfrm>
          <a:prstGeom prst="rect">
            <a:avLst/>
          </a:prstGeom>
        </p:spPr>
        <p:txBody>
          <a:bodyPr vert="horz" lIns="64292" tIns="32146" rIns="64292" bIns="32146" rtlCol="0" anchor="b">
            <a:normAutofit/>
          </a:bodyPr>
          <a:lstStyle>
            <a:lvl1pPr algn="ctr" defTabSz="487695" rtl="0" eaLnBrk="1" fontAlgn="base" hangingPunct="1">
              <a:spcBef>
                <a:spcPct val="0"/>
              </a:spcBef>
              <a:spcAft>
                <a:spcPct val="0"/>
              </a:spcAft>
              <a:defRPr sz="8533" b="1" kern="1200">
                <a:solidFill>
                  <a:srgbClr val="062032"/>
                </a:solidFill>
                <a:latin typeface="+mj-lt"/>
                <a:ea typeface="Tahoma" panose="020B0604030504040204" pitchFamily="34" charset="0"/>
                <a:cs typeface="Avenir Next Medium"/>
              </a:defRPr>
            </a:lvl1pPr>
            <a:lvl2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2pPr>
            <a:lvl3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3pPr>
            <a:lvl4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4pPr>
            <a:lvl5pPr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5pPr>
            <a:lvl6pPr marL="487695"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6pPr>
            <a:lvl7pPr marL="975390"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7pPr>
            <a:lvl8pPr marL="1463086"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8pPr>
            <a:lvl9pPr marL="1950781" algn="l" defTabSz="487695" rtl="0" eaLnBrk="1" fontAlgn="base" hangingPunct="1">
              <a:spcBef>
                <a:spcPct val="0"/>
              </a:spcBef>
              <a:spcAft>
                <a:spcPct val="0"/>
              </a:spcAft>
              <a:defRPr sz="2987" b="1">
                <a:solidFill>
                  <a:srgbClr val="205595"/>
                </a:solidFill>
                <a:latin typeface="Arial" charset="0"/>
                <a:ea typeface="ＭＳ Ｐゴシック" charset="0"/>
                <a:cs typeface="ＭＳ Ｐゴシック" charset="0"/>
              </a:defRPr>
            </a:lvl9pPr>
          </a:lstStyle>
          <a:p>
            <a:r>
              <a:rPr lang="en-US" sz="2812" dirty="0">
                <a:latin typeface="Roboto" panose="02000000000000000000" pitchFamily="2" charset="0"/>
                <a:ea typeface="Roboto" panose="02000000000000000000" pitchFamily="2" charset="0"/>
              </a:rPr>
              <a:t>Demonstration case</a:t>
            </a:r>
          </a:p>
        </p:txBody>
      </p:sp>
      <p:sp>
        <p:nvSpPr>
          <p:cNvPr id="31" name="TextBox 30">
            <a:extLst>
              <a:ext uri="{FF2B5EF4-FFF2-40B4-BE49-F238E27FC236}">
                <a16:creationId xmlns:a16="http://schemas.microsoft.com/office/drawing/2014/main" id="{E4146E78-AFCA-4F4A-B86A-F0AA2743E104}"/>
              </a:ext>
            </a:extLst>
          </p:cNvPr>
          <p:cNvSpPr txBox="1"/>
          <p:nvPr/>
        </p:nvSpPr>
        <p:spPr>
          <a:xfrm>
            <a:off x="1615059" y="1710029"/>
            <a:ext cx="3288080"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Subnational data: Sri Lanka</a:t>
            </a:r>
            <a:endParaRPr lang="en-US" sz="2000" b="0" dirty="0">
              <a:solidFill>
                <a:schemeClr val="bg2"/>
              </a:solidFill>
              <a:latin typeface="Roboto"/>
              <a:cs typeface="Arial" panose="020B0604020202020204" pitchFamily="34" charset="0"/>
            </a:endParaRPr>
          </a:p>
        </p:txBody>
      </p:sp>
      <p:pic>
        <p:nvPicPr>
          <p:cNvPr id="34" name="Picture 33" descr="A picture containing clipart&#10;&#10;Description automatically generated">
            <a:extLst>
              <a:ext uri="{FF2B5EF4-FFF2-40B4-BE49-F238E27FC236}">
                <a16:creationId xmlns:a16="http://schemas.microsoft.com/office/drawing/2014/main" id="{9EF74F45-8C01-4BDF-BC72-B4BCE0829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07" y="1279399"/>
            <a:ext cx="1280031" cy="1280031"/>
          </a:xfrm>
          <a:prstGeom prst="rect">
            <a:avLst/>
          </a:prstGeom>
        </p:spPr>
      </p:pic>
      <p:sp>
        <p:nvSpPr>
          <p:cNvPr id="35" name="TextBox 34">
            <a:extLst>
              <a:ext uri="{FF2B5EF4-FFF2-40B4-BE49-F238E27FC236}">
                <a16:creationId xmlns:a16="http://schemas.microsoft.com/office/drawing/2014/main" id="{41AED686-D122-4BA0-898E-F9F198C5C350}"/>
              </a:ext>
            </a:extLst>
          </p:cNvPr>
          <p:cNvSpPr txBox="1"/>
          <p:nvPr/>
        </p:nvSpPr>
        <p:spPr>
          <a:xfrm>
            <a:off x="1615059" y="4623948"/>
            <a:ext cx="2863284" cy="400110"/>
          </a:xfrm>
          <a:prstGeom prst="rect">
            <a:avLst/>
          </a:prstGeom>
          <a:noFill/>
        </p:spPr>
        <p:txBody>
          <a:bodyPr wrap="none" rtlCol="0">
            <a:spAutoFit/>
          </a:bodyPr>
          <a:lstStyle/>
          <a:p>
            <a:r>
              <a:rPr lang="en-US" sz="2000" b="0" dirty="0">
                <a:solidFill>
                  <a:schemeClr val="bg2">
                    <a:lumMod val="25000"/>
                  </a:schemeClr>
                </a:solidFill>
                <a:latin typeface="Roboto"/>
                <a:cs typeface="Arial" panose="020B0604020202020204" pitchFamily="34" charset="0"/>
              </a:rPr>
              <a:t>SDG10: priority districts</a:t>
            </a:r>
          </a:p>
        </p:txBody>
      </p:sp>
      <p:grpSp>
        <p:nvGrpSpPr>
          <p:cNvPr id="4" name="Group 3">
            <a:extLst>
              <a:ext uri="{FF2B5EF4-FFF2-40B4-BE49-F238E27FC236}">
                <a16:creationId xmlns:a16="http://schemas.microsoft.com/office/drawing/2014/main" id="{BC231366-0332-4F08-AE6A-516EAC66AF41}"/>
              </a:ext>
            </a:extLst>
          </p:cNvPr>
          <p:cNvGrpSpPr/>
          <p:nvPr/>
        </p:nvGrpSpPr>
        <p:grpSpPr>
          <a:xfrm>
            <a:off x="312431" y="2899154"/>
            <a:ext cx="1157982" cy="963566"/>
            <a:chOff x="262081" y="2815178"/>
            <a:chExt cx="1157982" cy="963566"/>
          </a:xfrm>
          <a:solidFill>
            <a:srgbClr val="009EDB"/>
          </a:solidFill>
        </p:grpSpPr>
        <p:sp>
          <p:nvSpPr>
            <p:cNvPr id="25" name="Hexagon 24">
              <a:extLst>
                <a:ext uri="{FF2B5EF4-FFF2-40B4-BE49-F238E27FC236}">
                  <a16:creationId xmlns:a16="http://schemas.microsoft.com/office/drawing/2014/main" id="{FF4EAF4B-5F75-4B28-AEE3-20BA7BD65585}"/>
                </a:ext>
              </a:extLst>
            </p:cNvPr>
            <p:cNvSpPr/>
            <p:nvPr/>
          </p:nvSpPr>
          <p:spPr>
            <a:xfrm>
              <a:off x="262081" y="2815178"/>
              <a:ext cx="1157982" cy="957011"/>
            </a:xfrm>
            <a:prstGeom prst="hexagon">
              <a:avLst/>
            </a:prstGeom>
            <a:grpFill/>
            <a:ln w="4845" cap="flat">
              <a:noFill/>
              <a:prstDash val="solid"/>
              <a:miter/>
            </a:ln>
          </p:spPr>
          <p:txBody>
            <a:bodyPr rtlCol="0" anchor="ctr"/>
            <a:lstStyle/>
            <a:p>
              <a:endParaRPr lang="en-US"/>
            </a:p>
          </p:txBody>
        </p:sp>
        <p:pic>
          <p:nvPicPr>
            <p:cNvPr id="26" name="Picture 25" descr="A picture containing text, vector graphics, clipart&#10;&#10;Description automatically generated">
              <a:extLst>
                <a:ext uri="{FF2B5EF4-FFF2-40B4-BE49-F238E27FC236}">
                  <a16:creationId xmlns:a16="http://schemas.microsoft.com/office/drawing/2014/main" id="{57C7DDEB-0799-4E21-97B8-7AD45F50A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40" y="2917385"/>
              <a:ext cx="799589" cy="679790"/>
            </a:xfrm>
            <a:prstGeom prst="rect">
              <a:avLst/>
            </a:prstGeom>
            <a:grpFill/>
          </p:spPr>
        </p:pic>
        <p:sp>
          <p:nvSpPr>
            <p:cNvPr id="27" name="TextBox 26">
              <a:extLst>
                <a:ext uri="{FF2B5EF4-FFF2-40B4-BE49-F238E27FC236}">
                  <a16:creationId xmlns:a16="http://schemas.microsoft.com/office/drawing/2014/main" id="{99F06FAC-E507-4B4D-B739-AA0FE2F2E919}"/>
                </a:ext>
              </a:extLst>
            </p:cNvPr>
            <p:cNvSpPr txBox="1"/>
            <p:nvPr/>
          </p:nvSpPr>
          <p:spPr>
            <a:xfrm>
              <a:off x="514657" y="3547912"/>
              <a:ext cx="649537" cy="230832"/>
            </a:xfrm>
            <a:prstGeom prst="rect">
              <a:avLst/>
            </a:prstGeom>
            <a:grpFill/>
          </p:spPr>
          <p:txBody>
            <a:bodyPr wrap="none" rtlCol="0">
              <a:spAutoFit/>
            </a:bodyPr>
            <a:lstStyle/>
            <a:p>
              <a:pPr>
                <a:lnSpc>
                  <a:spcPct val="90000"/>
                </a:lnSpc>
              </a:pPr>
              <a:r>
                <a:rPr lang="en-US" sz="1000" b="1" dirty="0">
                  <a:solidFill>
                    <a:schemeClr val="bg1"/>
                  </a:solidFill>
                </a:rPr>
                <a:t>UNCCD</a:t>
              </a:r>
            </a:p>
          </p:txBody>
        </p:sp>
      </p:grpSp>
      <p:sp>
        <p:nvSpPr>
          <p:cNvPr id="36" name="TextBox 35">
            <a:extLst>
              <a:ext uri="{FF2B5EF4-FFF2-40B4-BE49-F238E27FC236}">
                <a16:creationId xmlns:a16="http://schemas.microsoft.com/office/drawing/2014/main" id="{EB20771E-89E6-4A61-A75F-7E1EB1290223}"/>
              </a:ext>
            </a:extLst>
          </p:cNvPr>
          <p:cNvSpPr txBox="1"/>
          <p:nvPr/>
        </p:nvSpPr>
        <p:spPr>
          <a:xfrm>
            <a:off x="1615059" y="3177604"/>
            <a:ext cx="3956532" cy="400110"/>
          </a:xfrm>
          <a:prstGeom prst="rect">
            <a:avLst/>
          </a:prstGeom>
          <a:noFill/>
        </p:spPr>
        <p:txBody>
          <a:bodyPr wrap="none" rtlCol="0">
            <a:spAutoFit/>
          </a:bodyPr>
          <a:lstStyle/>
          <a:p>
            <a:pPr algn="l"/>
            <a:r>
              <a:rPr lang="en-US" sz="2000" b="0" dirty="0">
                <a:solidFill>
                  <a:schemeClr val="bg2">
                    <a:lumMod val="25000"/>
                  </a:schemeClr>
                </a:solidFill>
                <a:latin typeface="Roboto"/>
                <a:cs typeface="Arial" panose="020B0604020202020204" pitchFamily="34" charset="0"/>
              </a:rPr>
              <a:t>Data</a:t>
            </a:r>
            <a:r>
              <a:rPr lang="en-US" sz="2000" dirty="0">
                <a:solidFill>
                  <a:schemeClr val="bg2">
                    <a:lumMod val="25000"/>
                  </a:schemeClr>
                </a:solidFill>
                <a:latin typeface="Roboto"/>
                <a:cs typeface="Arial" panose="020B0604020202020204" pitchFamily="34" charset="0"/>
              </a:rPr>
              <a:t> on</a:t>
            </a:r>
            <a:r>
              <a:rPr lang="en-US" sz="2000" b="0" dirty="0">
                <a:solidFill>
                  <a:schemeClr val="bg2">
                    <a:lumMod val="25000"/>
                  </a:schemeClr>
                </a:solidFill>
                <a:latin typeface="Roboto"/>
                <a:cs typeface="Arial" panose="020B0604020202020204" pitchFamily="34" charset="0"/>
              </a:rPr>
              <a:t> land degradation (raster)</a:t>
            </a:r>
            <a:endParaRPr lang="en-US" sz="2000" b="0" dirty="0">
              <a:solidFill>
                <a:schemeClr val="bg2"/>
              </a:solidFill>
              <a:latin typeface="Roboto"/>
              <a:cs typeface="Arial" panose="020B0604020202020204" pitchFamily="34" charset="0"/>
            </a:endParaRPr>
          </a:p>
        </p:txBody>
      </p:sp>
      <p:sp>
        <p:nvSpPr>
          <p:cNvPr id="37" name="TextBox 36">
            <a:extLst>
              <a:ext uri="{FF2B5EF4-FFF2-40B4-BE49-F238E27FC236}">
                <a16:creationId xmlns:a16="http://schemas.microsoft.com/office/drawing/2014/main" id="{85EF51E8-60A9-4172-96C7-4E2511C43948}"/>
              </a:ext>
            </a:extLst>
          </p:cNvPr>
          <p:cNvSpPr txBox="1"/>
          <p:nvPr/>
        </p:nvSpPr>
        <p:spPr>
          <a:xfrm>
            <a:off x="7073818" y="1237792"/>
            <a:ext cx="3363421" cy="400110"/>
          </a:xfrm>
          <a:prstGeom prst="rect">
            <a:avLst/>
          </a:prstGeom>
          <a:noFill/>
        </p:spPr>
        <p:txBody>
          <a:bodyPr wrap="none" rtlCol="0">
            <a:spAutoFit/>
          </a:bodyPr>
          <a:lstStyle/>
          <a:p>
            <a:r>
              <a:rPr lang="en-US" sz="2000" dirty="0">
                <a:solidFill>
                  <a:schemeClr val="bg2">
                    <a:lumMod val="25000"/>
                  </a:schemeClr>
                </a:solidFill>
                <a:latin typeface="Roboto"/>
                <a:cs typeface="Arial" panose="020B0604020202020204" pitchFamily="34" charset="0"/>
              </a:rPr>
              <a:t>Land degradation by district</a:t>
            </a:r>
            <a:endParaRPr lang="en-US" sz="2000" b="1" dirty="0">
              <a:solidFill>
                <a:schemeClr val="bg2"/>
              </a:solidFill>
              <a:latin typeface="Roboto"/>
              <a:cs typeface="Arial" panose="020B0604020202020204" pitchFamily="34" charset="0"/>
            </a:endParaRPr>
          </a:p>
        </p:txBody>
      </p:sp>
      <p:sp>
        <p:nvSpPr>
          <p:cNvPr id="2" name="TextBox 1">
            <a:extLst>
              <a:ext uri="{FF2B5EF4-FFF2-40B4-BE49-F238E27FC236}">
                <a16:creationId xmlns:a16="http://schemas.microsoft.com/office/drawing/2014/main" id="{4A1FC5FC-6888-4910-86D2-E28621C2E044}"/>
              </a:ext>
            </a:extLst>
          </p:cNvPr>
          <p:cNvSpPr txBox="1"/>
          <p:nvPr/>
        </p:nvSpPr>
        <p:spPr>
          <a:xfrm>
            <a:off x="8755529" y="5284462"/>
            <a:ext cx="554960" cy="351956"/>
          </a:xfrm>
          <a:prstGeom prst="rect">
            <a:avLst/>
          </a:prstGeom>
          <a:noFill/>
        </p:spPr>
        <p:txBody>
          <a:bodyPr wrap="none" rtlCol="0">
            <a:spAutoFit/>
          </a:bodyPr>
          <a:lstStyle/>
          <a:p>
            <a:r>
              <a:rPr lang="en-US" dirty="0">
                <a:hlinkClick r:id="rId6"/>
              </a:rPr>
              <a:t>link</a:t>
            </a:r>
            <a:endParaRPr lang="en-US" dirty="0"/>
          </a:p>
        </p:txBody>
      </p:sp>
      <p:sp>
        <p:nvSpPr>
          <p:cNvPr id="38" name="Right Brace 37">
            <a:extLst>
              <a:ext uri="{FF2B5EF4-FFF2-40B4-BE49-F238E27FC236}">
                <a16:creationId xmlns:a16="http://schemas.microsoft.com/office/drawing/2014/main" id="{CB69D29B-2BD2-4299-96A0-F8206B58C567}"/>
              </a:ext>
            </a:extLst>
          </p:cNvPr>
          <p:cNvSpPr/>
          <p:nvPr/>
        </p:nvSpPr>
        <p:spPr>
          <a:xfrm>
            <a:off x="5472829" y="1623330"/>
            <a:ext cx="859428" cy="3696839"/>
          </a:xfrm>
          <a:prstGeom prst="rightBrace">
            <a:avLst>
              <a:gd name="adj1" fmla="val 27188"/>
              <a:gd name="adj2" fmla="val 50418"/>
            </a:avLst>
          </a:prstGeom>
          <a:ln>
            <a:solidFill>
              <a:srgbClr val="023F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AD40E61-1EBF-45A5-85CC-979186E461D2}"/>
              </a:ext>
            </a:extLst>
          </p:cNvPr>
          <p:cNvCxnSpPr/>
          <p:nvPr/>
        </p:nvCxnSpPr>
        <p:spPr>
          <a:xfrm>
            <a:off x="0" y="5976173"/>
            <a:ext cx="12192000" cy="0"/>
          </a:xfrm>
          <a:prstGeom prst="line">
            <a:avLst/>
          </a:prstGeom>
          <a:ln w="25400">
            <a:solidFill>
              <a:srgbClr val="009EDB"/>
            </a:solidFill>
          </a:ln>
        </p:spPr>
        <p:style>
          <a:lnRef idx="1">
            <a:schemeClr val="accent1"/>
          </a:lnRef>
          <a:fillRef idx="0">
            <a:schemeClr val="accent1"/>
          </a:fillRef>
          <a:effectRef idx="0">
            <a:schemeClr val="accent1"/>
          </a:effectRef>
          <a:fontRef idx="minor">
            <a:schemeClr val="tx1"/>
          </a:fontRef>
        </p:style>
      </p:cxnSp>
      <p:pic>
        <p:nvPicPr>
          <p:cNvPr id="29" name="Picture 28" descr="A close up of a sign&#10;&#10;Description automatically generated">
            <a:extLst>
              <a:ext uri="{FF2B5EF4-FFF2-40B4-BE49-F238E27FC236}">
                <a16:creationId xmlns:a16="http://schemas.microsoft.com/office/drawing/2014/main" id="{E3CBB84E-8337-4786-83BF-3D44CBD18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156" y="6131820"/>
            <a:ext cx="693685" cy="578400"/>
          </a:xfrm>
          <a:prstGeom prst="rect">
            <a:avLst/>
          </a:prstGeom>
        </p:spPr>
      </p:pic>
      <p:sp>
        <p:nvSpPr>
          <p:cNvPr id="30" name="TextBox 29">
            <a:extLst>
              <a:ext uri="{FF2B5EF4-FFF2-40B4-BE49-F238E27FC236}">
                <a16:creationId xmlns:a16="http://schemas.microsoft.com/office/drawing/2014/main" id="{7965CDB2-D02E-40F1-8625-5D7C866AEFC8}"/>
              </a:ext>
            </a:extLst>
          </p:cNvPr>
          <p:cNvSpPr txBox="1"/>
          <p:nvPr/>
        </p:nvSpPr>
        <p:spPr>
          <a:xfrm>
            <a:off x="896937" y="6168646"/>
            <a:ext cx="2654894" cy="492443"/>
          </a:xfrm>
          <a:prstGeom prst="rect">
            <a:avLst/>
          </a:prstGeom>
          <a:noFill/>
        </p:spPr>
        <p:txBody>
          <a:bodyPr wrap="none" rtlCol="0">
            <a:spAutoFit/>
          </a:bodyPr>
          <a:lstStyle/>
          <a:p>
            <a:r>
              <a:rPr lang="fr-CH" sz="2600" b="1" dirty="0">
                <a:latin typeface="Roboto" panose="02000000000000000000" pitchFamily="2" charset="0"/>
                <a:ea typeface="Roboto" panose="02000000000000000000" pitchFamily="2" charset="0"/>
                <a:cs typeface="Roboto" panose="02000000000000000000" pitchFamily="2" charset="0"/>
              </a:rPr>
              <a:t>United Nations  </a:t>
            </a:r>
            <a:r>
              <a:rPr lang="fr-CH" sz="2600" b="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t>
            </a:r>
            <a:endParaRPr lang="LID4096" sz="2600" b="0" spc="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3" name="Rectangle 32">
            <a:extLst>
              <a:ext uri="{FF2B5EF4-FFF2-40B4-BE49-F238E27FC236}">
                <a16:creationId xmlns:a16="http://schemas.microsoft.com/office/drawing/2014/main" id="{98CA6C33-9EDF-4338-9104-1E39428FED1C}"/>
              </a:ext>
            </a:extLst>
          </p:cNvPr>
          <p:cNvSpPr/>
          <p:nvPr/>
        </p:nvSpPr>
        <p:spPr>
          <a:xfrm>
            <a:off x="3535787" y="6235520"/>
            <a:ext cx="1406154" cy="400110"/>
          </a:xfrm>
          <a:prstGeom prst="rect">
            <a:avLst/>
          </a:prstGeom>
        </p:spPr>
        <p:txBody>
          <a:bodyPr wrap="none">
            <a:spAutoFit/>
          </a:bodyPr>
          <a:lstStyle/>
          <a:p>
            <a:r>
              <a:rPr lang="en-US" sz="2000" dirty="0">
                <a:solidFill>
                  <a:schemeClr val="bg2">
                    <a:lumMod val="50000"/>
                  </a:schemeClr>
                </a:solidFill>
                <a:latin typeface="Roboto" panose="02000000000000000000" pitchFamily="2" charset="0"/>
                <a:ea typeface="Roboto" panose="02000000000000000000" pitchFamily="2" charset="0"/>
              </a:rPr>
              <a:t>Geospatial</a:t>
            </a:r>
            <a:endParaRPr lang="en-US" sz="2000" dirty="0">
              <a:solidFill>
                <a:schemeClr val="bg2">
                  <a:lumMod val="50000"/>
                </a:schemeClr>
              </a:solidFill>
            </a:endParaRPr>
          </a:p>
        </p:txBody>
      </p:sp>
    </p:spTree>
    <p:extLst>
      <p:ext uri="{BB962C8B-B14F-4D97-AF65-F5344CB8AC3E}">
        <p14:creationId xmlns:p14="http://schemas.microsoft.com/office/powerpoint/2010/main" val="1336899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AB6342097EE14D9775EFB88A10B1C5" ma:contentTypeVersion="12" ma:contentTypeDescription="Create a new document." ma:contentTypeScope="" ma:versionID="1c045ff4b26636b35ea256d5a0996ec1">
  <xsd:schema xmlns:xsd="http://www.w3.org/2001/XMLSchema" xmlns:xs="http://www.w3.org/2001/XMLSchema" xmlns:p="http://schemas.microsoft.com/office/2006/metadata/properties" xmlns:ns2="a9223ae9-0668-4b60-bdfe-183d08132367" xmlns:ns3="9148ab56-75f5-4245-8499-c58e06be0eff" targetNamespace="http://schemas.microsoft.com/office/2006/metadata/properties" ma:root="true" ma:fieldsID="39fdede955dbf0b17deba6b6d3c50f2c" ns2:_="" ns3:_="">
    <xsd:import namespace="a9223ae9-0668-4b60-bdfe-183d08132367"/>
    <xsd:import namespace="9148ab56-75f5-4245-8499-c58e06be0ef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23ae9-0668-4b60-bdfe-183d08132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48ab56-75f5-4245-8499-c58e06be0ef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113477-0F9D-4470-8369-DB0095107C23}">
  <ds:schemaRefs>
    <ds:schemaRef ds:uri="http://purl.org/dc/terms/"/>
    <ds:schemaRef ds:uri="http://schemas.openxmlformats.org/package/2006/metadata/core-properties"/>
    <ds:schemaRef ds:uri="9148ab56-75f5-4245-8499-c58e06be0eff"/>
    <ds:schemaRef ds:uri="http://schemas.microsoft.com/office/2006/documentManagement/types"/>
    <ds:schemaRef ds:uri="http://schemas.microsoft.com/office/infopath/2007/PartnerControls"/>
    <ds:schemaRef ds:uri="http://purl.org/dc/elements/1.1/"/>
    <ds:schemaRef ds:uri="http://schemas.microsoft.com/office/2006/metadata/properties"/>
    <ds:schemaRef ds:uri="a9223ae9-0668-4b60-bdfe-183d08132367"/>
    <ds:schemaRef ds:uri="http://www.w3.org/XML/1998/namespace"/>
    <ds:schemaRef ds:uri="http://purl.org/dc/dcmitype/"/>
  </ds:schemaRefs>
</ds:datastoreItem>
</file>

<file path=customXml/itemProps2.xml><?xml version="1.0" encoding="utf-8"?>
<ds:datastoreItem xmlns:ds="http://schemas.openxmlformats.org/officeDocument/2006/customXml" ds:itemID="{F60DEE4F-8D24-44BD-B065-1455F8CBD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23ae9-0668-4b60-bdfe-183d08132367"/>
    <ds:schemaRef ds:uri="9148ab56-75f5-4245-8499-c58e06be0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0B7DBD-D650-4087-8BCE-EF67206961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3922</TotalTime>
  <Words>921</Words>
  <Application>Microsoft Office PowerPoint</Application>
  <PresentationFormat>Widescreen</PresentationFormat>
  <Paragraphs>158</Paragraphs>
  <Slides>16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roboto-regular</vt:lpstr>
      <vt:lpstr>Arial</vt:lpstr>
      <vt:lpstr>Calibri</vt:lpstr>
      <vt:lpstr>Calibri Light</vt:lpstr>
      <vt:lpstr>Roboto</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Guillaume LE SOURD</dc:creator>
  <cp:lastModifiedBy>Guillaume Le Sourd</cp:lastModifiedBy>
  <cp:revision>248</cp:revision>
  <dcterms:created xsi:type="dcterms:W3CDTF">2020-04-02T17:41:49Z</dcterms:created>
  <dcterms:modified xsi:type="dcterms:W3CDTF">2022-10-27T05:51:44Z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0x010100FFAB6342097EE14D9775EFB88A10B1C5</vt:lpwstr>
  </property>
</Properties>
</file>