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4" r:id="rId5"/>
    <p:sldMasterId id="2147483676"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Lst>
  <p:sldSz cy="5143500" cx="9144000"/>
  <p:notesSz cx="6858000" cy="9144000"/>
  <p:embeddedFontLst>
    <p:embeddedFont>
      <p:font typeface="Raleway"/>
      <p:regular r:id="rId24"/>
      <p:bold r:id="rId25"/>
      <p:italic r:id="rId26"/>
      <p:boldItalic r:id="rId27"/>
    </p:embeddedFont>
    <p:embeddedFont>
      <p:font typeface="Lato"/>
      <p:regular r:id="rId28"/>
      <p:bold r:id="rId29"/>
      <p:italic r:id="rId30"/>
      <p:boldItalic r:id="rId31"/>
    </p:embeddedFont>
    <p:embeddedFont>
      <p:font typeface="Lato Black"/>
      <p:bold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34" roundtripDataSignature="AMtx7mjNhs/MFk48yTwn+76OIvohgEEQv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font" Target="fonts/Raleway-regular.fntdata"/><Relationship Id="rId23" Type="http://schemas.openxmlformats.org/officeDocument/2006/relationships/slide" Target="slides/slide16.xml"/><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font" Target="fonts/Raleway-italic.fntdata"/><Relationship Id="rId25" Type="http://schemas.openxmlformats.org/officeDocument/2006/relationships/font" Target="fonts/Raleway-bold.fntdata"/><Relationship Id="rId28" Type="http://schemas.openxmlformats.org/officeDocument/2006/relationships/font" Target="fonts/Lato-regular.fntdata"/><Relationship Id="rId27" Type="http://schemas.openxmlformats.org/officeDocument/2006/relationships/font" Target="fonts/Raleway-boldItalic.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font" Target="fonts/Lato-bold.fntdata"/><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Lato-boldItalic.fntdata"/><Relationship Id="rId30" Type="http://schemas.openxmlformats.org/officeDocument/2006/relationships/font" Target="fonts/Lato-italic.fntdata"/><Relationship Id="rId11" Type="http://schemas.openxmlformats.org/officeDocument/2006/relationships/slide" Target="slides/slide4.xml"/><Relationship Id="rId33" Type="http://schemas.openxmlformats.org/officeDocument/2006/relationships/font" Target="fonts/LatoBlack-boldItalic.fntdata"/><Relationship Id="rId10" Type="http://schemas.openxmlformats.org/officeDocument/2006/relationships/slide" Target="slides/slide3.xml"/><Relationship Id="rId32" Type="http://schemas.openxmlformats.org/officeDocument/2006/relationships/font" Target="fonts/LatoBlack-bold.fntdata"/><Relationship Id="rId13" Type="http://schemas.openxmlformats.org/officeDocument/2006/relationships/slide" Target="slides/slide6.xml"/><Relationship Id="rId12" Type="http://schemas.openxmlformats.org/officeDocument/2006/relationships/slide" Target="slides/slide5.xml"/><Relationship Id="rId34" Type="http://customschemas.google.com/relationships/presentationmetadata" Target="metadata"/><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ata.grid3.org/datasets/GRID3::grid3-zambia-settlement-extents-version-01/about" TargetMode="External"/><Relationship Id="rId3" Type="http://schemas.openxmlformats.org/officeDocument/2006/relationships/hyperlink" Target="https://data.grid3.org/datasets/GRID3::grid3-zambia-settlement-extents-version-01/about" TargetMode="External"/><Relationship Id="rId4" Type="http://schemas.openxmlformats.org/officeDocument/2006/relationships/hyperlink" Target="https://data.grid3.org/datasets/GRID3::grid3-zambia-settlement-extents-version-01/about" TargetMode="External"/><Relationship Id="rId11" Type="http://schemas.openxmlformats.org/officeDocument/2006/relationships/hyperlink" Target="http://download.geofabrik.de/africa.html" TargetMode="External"/><Relationship Id="rId10" Type="http://schemas.openxmlformats.org/officeDocument/2006/relationships/hyperlink" Target="http://download.geofabrik.de/africa.html" TargetMode="External"/><Relationship Id="rId12" Type="http://schemas.openxmlformats.org/officeDocument/2006/relationships/hyperlink" Target="http://download.geofabrik.de/africa.html" TargetMode="External"/><Relationship Id="rId9" Type="http://schemas.openxmlformats.org/officeDocument/2006/relationships/hyperlink" Target="https://data.grid3.org/datasets/GRID3::grid3-zambia-administrative-boundaries-districts-2020/about" TargetMode="External"/><Relationship Id="rId5" Type="http://schemas.openxmlformats.org/officeDocument/2006/relationships/hyperlink" Target="https://data.grid3.org/datasets/GRID3::grid3-zambia-settlement-extents-version-01/about" TargetMode="External"/><Relationship Id="rId6" Type="http://schemas.openxmlformats.org/officeDocument/2006/relationships/hyperlink" Target="https://data.grid3.org/datasets/GRID3::grid3-zambia-administrative-boundaries-districts-2020/about" TargetMode="External"/><Relationship Id="rId7" Type="http://schemas.openxmlformats.org/officeDocument/2006/relationships/hyperlink" Target="https://data.grid3.org/datasets/GRID3::grid3-zambia-administrative-boundaries-districts-2020/about" TargetMode="External"/><Relationship Id="rId8" Type="http://schemas.openxmlformats.org/officeDocument/2006/relationships/hyperlink" Target="https://data.grid3.org/datasets/GRID3::grid3-zambia-administrative-boundaries-districts-2020/about"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drive/folders/1UgtMHip1y6Gcg-vjP2bHvdnESOvHOIJH"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gadm.org/home"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12b7209cae8_1_8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-Add faded gridlines for slides with text no images and remove full page gridlines</a:t>
            </a:r>
            <a:endParaRPr/>
          </a:p>
        </p:txBody>
      </p:sp>
      <p:sp>
        <p:nvSpPr>
          <p:cNvPr id="313" name="Google Shape;313;g12b7209cae8_1_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1744738f640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1744738f640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12b4cf5576c_0_144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i="1" lang="en" sz="1700">
                <a:solidFill>
                  <a:srgbClr val="656565"/>
                </a:solidFill>
                <a:latin typeface="Lato"/>
                <a:ea typeface="Lato"/>
                <a:cs typeface="Lato"/>
                <a:sym typeface="Lato"/>
              </a:rPr>
              <a:t>Data sources:</a:t>
            </a:r>
            <a:r>
              <a:rPr i="1" lang="en" sz="1700">
                <a:solidFill>
                  <a:srgbClr val="656565"/>
                </a:solidFill>
                <a:latin typeface="Lato"/>
                <a:ea typeface="Lato"/>
                <a:cs typeface="Lato"/>
                <a:sym typeface="Lato"/>
              </a:rPr>
              <a:t> Settlement:</a:t>
            </a:r>
            <a:r>
              <a:rPr i="1" lang="en" sz="1700">
                <a:solidFill>
                  <a:srgbClr val="656565"/>
                </a:solidFill>
                <a:uFill>
                  <a:noFill/>
                </a:uFill>
                <a:latin typeface="Lato"/>
                <a:ea typeface="Lato"/>
                <a:cs typeface="Lato"/>
                <a:sym typeface="Lato"/>
                <a:hlinkClick r:id="rId2">
                  <a:extLst>
                    <a:ext uri="{A12FA001-AC4F-418D-AE19-62706E023703}">
                      <ahyp:hlinkClr val="tx"/>
                    </a:ext>
                  </a:extLst>
                </a:hlinkClick>
              </a:rPr>
              <a:t> </a:t>
            </a:r>
            <a:r>
              <a:rPr lang="en" sz="1700">
                <a:solidFill>
                  <a:schemeClr val="hlink"/>
                </a:solidFill>
                <a:uFill>
                  <a:noFill/>
                </a:uFill>
                <a:latin typeface="Lato"/>
                <a:ea typeface="Lato"/>
                <a:cs typeface="Lato"/>
                <a:sym typeface="Lato"/>
                <a:hlinkClick r:id="rId3"/>
              </a:rPr>
              <a:t> </a:t>
            </a:r>
            <a:r>
              <a:rPr i="1" lang="en" sz="1700">
                <a:solidFill>
                  <a:schemeClr val="hlink"/>
                </a:solidFill>
                <a:uFill>
                  <a:noFill/>
                </a:uFill>
                <a:latin typeface="Lato"/>
                <a:ea typeface="Lato"/>
                <a:cs typeface="Lato"/>
                <a:sym typeface="Lato"/>
                <a:hlinkClick r:id="rId4"/>
              </a:rPr>
              <a:t>CIESIN and Novel-T, 2020, updated 2021</a:t>
            </a:r>
            <a:r>
              <a:rPr lang="en" sz="1700">
                <a:solidFill>
                  <a:schemeClr val="hlink"/>
                </a:solidFill>
                <a:uFill>
                  <a:noFill/>
                </a:uFill>
                <a:latin typeface="Lato"/>
                <a:ea typeface="Lato"/>
                <a:cs typeface="Lato"/>
                <a:sym typeface="Lato"/>
                <a:hlinkClick r:id="rId5"/>
              </a:rPr>
              <a:t> </a:t>
            </a:r>
            <a:r>
              <a:rPr i="1" lang="en" sz="1700">
                <a:solidFill>
                  <a:srgbClr val="656565"/>
                </a:solidFill>
                <a:latin typeface="Lato"/>
                <a:ea typeface="Lato"/>
                <a:cs typeface="Lato"/>
                <a:sym typeface="Lato"/>
              </a:rPr>
              <a:t>; district boundaries:</a:t>
            </a:r>
            <a:r>
              <a:rPr i="1" lang="en" sz="1700">
                <a:solidFill>
                  <a:srgbClr val="656565"/>
                </a:solidFill>
                <a:uFill>
                  <a:noFill/>
                </a:uFill>
                <a:latin typeface="Lato"/>
                <a:ea typeface="Lato"/>
                <a:cs typeface="Lato"/>
                <a:sym typeface="Lato"/>
                <a:hlinkClick r:id="rId6">
                  <a:extLst>
                    <a:ext uri="{A12FA001-AC4F-418D-AE19-62706E023703}">
                      <ahyp:hlinkClr val="tx"/>
                    </a:ext>
                  </a:extLst>
                </a:hlinkClick>
              </a:rPr>
              <a:t> </a:t>
            </a:r>
            <a:r>
              <a:rPr lang="en" sz="1700">
                <a:solidFill>
                  <a:schemeClr val="hlink"/>
                </a:solidFill>
                <a:uFill>
                  <a:noFill/>
                </a:uFill>
                <a:latin typeface="Lato"/>
                <a:ea typeface="Lato"/>
                <a:cs typeface="Lato"/>
                <a:sym typeface="Lato"/>
                <a:hlinkClick r:id="rId7"/>
              </a:rPr>
              <a:t> </a:t>
            </a:r>
            <a:r>
              <a:rPr i="1" lang="en" sz="1700">
                <a:solidFill>
                  <a:schemeClr val="hlink"/>
                </a:solidFill>
                <a:uFill>
                  <a:noFill/>
                </a:uFill>
                <a:latin typeface="Lato"/>
                <a:ea typeface="Lato"/>
                <a:cs typeface="Lato"/>
                <a:sym typeface="Lato"/>
                <a:hlinkClick r:id="rId8"/>
              </a:rPr>
              <a:t>Zambia OSG, MLNR, 2020</a:t>
            </a:r>
            <a:r>
              <a:rPr lang="en" sz="1700">
                <a:solidFill>
                  <a:schemeClr val="hlink"/>
                </a:solidFill>
                <a:uFill>
                  <a:noFill/>
                </a:uFill>
                <a:latin typeface="Lato"/>
                <a:ea typeface="Lato"/>
                <a:cs typeface="Lato"/>
                <a:sym typeface="Lato"/>
                <a:hlinkClick r:id="rId9"/>
              </a:rPr>
              <a:t> </a:t>
            </a:r>
            <a:r>
              <a:rPr lang="en" sz="1700">
                <a:solidFill>
                  <a:srgbClr val="656565"/>
                </a:solidFill>
                <a:latin typeface="Lato"/>
                <a:ea typeface="Lato"/>
                <a:cs typeface="Lato"/>
                <a:sym typeface="Lato"/>
              </a:rPr>
              <a:t>; </a:t>
            </a:r>
            <a:r>
              <a:rPr i="1" lang="en" sz="1700">
                <a:solidFill>
                  <a:srgbClr val="656565"/>
                </a:solidFill>
                <a:latin typeface="Lato"/>
                <a:ea typeface="Lato"/>
                <a:cs typeface="Lato"/>
                <a:sym typeface="Lato"/>
              </a:rPr>
              <a:t>roads:</a:t>
            </a:r>
            <a:r>
              <a:rPr i="1" lang="en" sz="1700">
                <a:solidFill>
                  <a:srgbClr val="656565"/>
                </a:solidFill>
                <a:uFill>
                  <a:noFill/>
                </a:uFill>
                <a:latin typeface="Lato"/>
                <a:ea typeface="Lato"/>
                <a:cs typeface="Lato"/>
                <a:sym typeface="Lato"/>
                <a:hlinkClick r:id="rId10">
                  <a:extLst>
                    <a:ext uri="{A12FA001-AC4F-418D-AE19-62706E023703}">
                      <ahyp:hlinkClr val="tx"/>
                    </a:ext>
                  </a:extLst>
                </a:hlinkClick>
              </a:rPr>
              <a:t> </a:t>
            </a:r>
            <a:r>
              <a:rPr lang="en" sz="1700">
                <a:solidFill>
                  <a:schemeClr val="hlink"/>
                </a:solidFill>
                <a:uFill>
                  <a:noFill/>
                </a:uFill>
                <a:latin typeface="Lato"/>
                <a:ea typeface="Lato"/>
                <a:cs typeface="Lato"/>
                <a:sym typeface="Lato"/>
                <a:hlinkClick r:id="rId11"/>
              </a:rPr>
              <a:t> </a:t>
            </a:r>
            <a:r>
              <a:rPr i="1" lang="en" sz="1700">
                <a:solidFill>
                  <a:schemeClr val="hlink"/>
                </a:solidFill>
                <a:uFill>
                  <a:noFill/>
                </a:uFill>
                <a:latin typeface="Lato"/>
                <a:ea typeface="Lato"/>
                <a:cs typeface="Lato"/>
                <a:sym typeface="Lato"/>
                <a:hlinkClick r:id="rId12"/>
              </a:rPr>
              <a:t>OSM, 2021</a:t>
            </a:r>
            <a:endParaRPr sz="1700">
              <a:latin typeface="Lato"/>
              <a:ea typeface="Lato"/>
              <a:cs typeface="Lato"/>
              <a:sym typeface="Lato"/>
            </a:endParaRPr>
          </a:p>
          <a:p>
            <a:pPr indent="0" lvl="0" marL="0" rtl="0" algn="l">
              <a:spcBef>
                <a:spcPts val="0"/>
              </a:spcBef>
              <a:spcAft>
                <a:spcPts val="0"/>
              </a:spcAft>
              <a:buNone/>
            </a:pPr>
            <a:r>
              <a:t/>
            </a:r>
            <a:endParaRPr/>
          </a:p>
        </p:txBody>
      </p:sp>
      <p:sp>
        <p:nvSpPr>
          <p:cNvPr id="435" name="Google Shape;435;g12b4cf5576c_0_14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1" name="Google Shape;451;p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452" name="Google Shape;452;p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16ef8c9f390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200">
                <a:highlight>
                  <a:schemeClr val="lt1"/>
                </a:highlight>
                <a:latin typeface="Lato"/>
                <a:ea typeface="Lato"/>
                <a:cs typeface="Lato"/>
                <a:sym typeface="Lato"/>
              </a:rPr>
              <a:t>a sample of district maps produced by GRID3 to support COVAX planning in Zambia</a:t>
            </a:r>
            <a:endParaRPr b="1" sz="2200">
              <a:highlight>
                <a:schemeClr val="lt1"/>
              </a:highlight>
              <a:latin typeface="Lato"/>
              <a:ea typeface="Lato"/>
              <a:cs typeface="Lato"/>
              <a:sym typeface="Lato"/>
            </a:endParaRPr>
          </a:p>
        </p:txBody>
      </p:sp>
      <p:sp>
        <p:nvSpPr>
          <p:cNvPr id="463" name="Google Shape;463;g16ef8c9f390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17800b6245e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en" sz="1700">
                <a:latin typeface="Lato"/>
                <a:ea typeface="Lato"/>
                <a:cs typeface="Lato"/>
                <a:sym typeface="Lato"/>
              </a:rPr>
              <a:t>Source: Ministry of Basic and Senior Secondary Education (MBSSE), 2021)</a:t>
            </a:r>
            <a:r>
              <a:rPr lang="en" sz="1700">
                <a:solidFill>
                  <a:srgbClr val="595959"/>
                </a:solidFill>
                <a:latin typeface="Lato"/>
                <a:ea typeface="Lato"/>
                <a:cs typeface="Lato"/>
                <a:sym typeface="Lato"/>
              </a:rPr>
              <a:t> </a:t>
            </a:r>
            <a:r>
              <a:rPr b="1" lang="en" sz="1800" u="sng">
                <a:solidFill>
                  <a:schemeClr val="hlink"/>
                </a:solidFill>
                <a:latin typeface="Lato"/>
                <a:ea typeface="Lato"/>
                <a:cs typeface="Lato"/>
                <a:sym typeface="Lato"/>
                <a:hlinkClick r:id="rId2"/>
              </a:rPr>
              <a:t>Higher resolution image can be found here</a:t>
            </a:r>
            <a:endParaRPr sz="1400">
              <a:latin typeface="Lato"/>
              <a:ea typeface="Lato"/>
              <a:cs typeface="Lato"/>
              <a:sym typeface="Lato"/>
            </a:endParaRPr>
          </a:p>
          <a:p>
            <a:pPr indent="0" lvl="0" marL="0" rtl="0" algn="just">
              <a:lnSpc>
                <a:spcPct val="115000"/>
              </a:lnSpc>
              <a:spcBef>
                <a:spcPts val="2100"/>
              </a:spcBef>
              <a:spcAft>
                <a:spcPts val="2100"/>
              </a:spcAft>
              <a:buNone/>
            </a:pPr>
            <a:r>
              <a:rPr lang="en" sz="1400">
                <a:latin typeface="Lato"/>
                <a:ea typeface="Lato"/>
                <a:cs typeface="Lato"/>
                <a:sym typeface="Lato"/>
              </a:rPr>
              <a:t>*Health facility catchment areas are modelled using a travel time based approach</a:t>
            </a:r>
            <a:endParaRPr b="1" sz="1800">
              <a:latin typeface="Lato"/>
              <a:ea typeface="Lato"/>
              <a:cs typeface="Lato"/>
              <a:sym typeface="Lato"/>
            </a:endParaRPr>
          </a:p>
        </p:txBody>
      </p:sp>
      <p:sp>
        <p:nvSpPr>
          <p:cNvPr id="475" name="Google Shape;475;g17800b6245e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6" name="Google Shape;486;p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solidFill>
                <a:schemeClr val="dk1"/>
              </a:solidFill>
            </a:endParaRPr>
          </a:p>
        </p:txBody>
      </p:sp>
      <p:sp>
        <p:nvSpPr>
          <p:cNvPr id="487" name="Google Shape;487;p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12b4cf5576c_0_0:notes"/>
          <p:cNvSpPr/>
          <p:nvPr>
            <p:ph idx="2" type="sldImg"/>
          </p:nvPr>
        </p:nvSpPr>
        <p:spPr>
          <a:xfrm>
            <a:off x="683428" y="1124262"/>
            <a:ext cx="5467500" cy="3035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0" name="Google Shape;500;g12b4cf5576c_0_0:notes"/>
          <p:cNvSpPr txBox="1"/>
          <p:nvPr>
            <p:ph idx="1" type="body"/>
          </p:nvPr>
        </p:nvSpPr>
        <p:spPr>
          <a:xfrm>
            <a:off x="683428" y="4328410"/>
            <a:ext cx="5467500" cy="3541500"/>
          </a:xfrm>
          <a:prstGeom prst="rect">
            <a:avLst/>
          </a:prstGeom>
          <a:noFill/>
          <a:ln>
            <a:noFill/>
          </a:ln>
        </p:spPr>
        <p:txBody>
          <a:bodyPr anchorCtr="0" anchor="t" bIns="45350" lIns="90725" spcFirstLastPara="1" rIns="90725" wrap="square" tIns="45350">
            <a:noAutofit/>
          </a:bodyPr>
          <a:lstStyle/>
          <a:p>
            <a:pPr indent="0" lvl="0" marL="0" rtl="0" algn="l">
              <a:lnSpc>
                <a:spcPct val="100000"/>
              </a:lnSpc>
              <a:spcBef>
                <a:spcPts val="0"/>
              </a:spcBef>
              <a:spcAft>
                <a:spcPts val="0"/>
              </a:spcAft>
              <a:buSzPts val="1400"/>
              <a:buNone/>
            </a:pPr>
            <a:r>
              <a:t/>
            </a:r>
            <a:endParaRPr/>
          </a:p>
        </p:txBody>
      </p:sp>
      <p:sp>
        <p:nvSpPr>
          <p:cNvPr id="501" name="Google Shape;501;g12b4cf5576c_0_0:notes"/>
          <p:cNvSpPr txBox="1"/>
          <p:nvPr>
            <p:ph idx="12" type="sldNum"/>
          </p:nvPr>
        </p:nvSpPr>
        <p:spPr>
          <a:xfrm>
            <a:off x="3871178" y="8542833"/>
            <a:ext cx="2961600" cy="451200"/>
          </a:xfrm>
          <a:prstGeom prst="rect">
            <a:avLst/>
          </a:prstGeom>
          <a:noFill/>
          <a:ln>
            <a:noFill/>
          </a:ln>
        </p:spPr>
        <p:txBody>
          <a:bodyPr anchorCtr="0" anchor="b" bIns="45350" lIns="90725" spcFirstLastPara="1" rIns="90725" wrap="square" tIns="4535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16ef8c9f390_0_10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3" name="Google Shape;323;g16ef8c9f390_0_10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Data source: Global Administrative Areas ( 2012). GADM database of Global Administrative Areas, version 2.0. [online] URL: </a:t>
            </a:r>
            <a:r>
              <a:rPr lang="en" u="sng">
                <a:solidFill>
                  <a:schemeClr val="hlink"/>
                </a:solidFill>
                <a:hlinkClick r:id="rId2"/>
              </a:rPr>
              <a:t>www.gadm.org</a:t>
            </a:r>
            <a:r>
              <a:rPr lang="en"/>
              <a:t>.</a:t>
            </a:r>
            <a:endParaRPr/>
          </a:p>
          <a:p>
            <a:pPr indent="0" lvl="0" marL="0" rtl="0" algn="l">
              <a:spcBef>
                <a:spcPts val="0"/>
              </a:spcBef>
              <a:spcAft>
                <a:spcPts val="0"/>
              </a:spcAft>
              <a:buNone/>
            </a:pPr>
            <a:r>
              <a:t/>
            </a:r>
            <a:endParaRPr>
              <a:highlight>
                <a:srgbClr val="FF00FF"/>
              </a:highlight>
            </a:endParaRPr>
          </a:p>
          <a:p>
            <a:pPr indent="0" lvl="0" marL="0" rtl="0" algn="l">
              <a:spcBef>
                <a:spcPts val="0"/>
              </a:spcBef>
              <a:spcAft>
                <a:spcPts val="0"/>
              </a:spcAft>
              <a:buNone/>
            </a:pPr>
            <a:r>
              <a:t/>
            </a:r>
            <a:endParaRPr/>
          </a:p>
        </p:txBody>
      </p:sp>
      <p:sp>
        <p:nvSpPr>
          <p:cNvPr id="324" name="Google Shape;324;g16ef8c9f390_0_10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16ef8c9f390_0_1311:notes"/>
          <p:cNvSpPr/>
          <p:nvPr>
            <p:ph idx="2" type="sldImg"/>
          </p:nvPr>
        </p:nvSpPr>
        <p:spPr>
          <a:xfrm>
            <a:off x="683428" y="1124262"/>
            <a:ext cx="5467500" cy="3035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2" name="Google Shape;332;g16ef8c9f390_0_1311:notes"/>
          <p:cNvSpPr txBox="1"/>
          <p:nvPr>
            <p:ph idx="1" type="body"/>
          </p:nvPr>
        </p:nvSpPr>
        <p:spPr>
          <a:xfrm>
            <a:off x="683428" y="4328410"/>
            <a:ext cx="5467500" cy="3541500"/>
          </a:xfrm>
          <a:prstGeom prst="rect">
            <a:avLst/>
          </a:prstGeom>
          <a:noFill/>
          <a:ln>
            <a:noFill/>
          </a:ln>
        </p:spPr>
        <p:txBody>
          <a:bodyPr anchorCtr="0" anchor="t" bIns="45350" lIns="90725" spcFirstLastPara="1" rIns="90725" wrap="square" tIns="45350">
            <a:noAutofit/>
          </a:bodyPr>
          <a:lstStyle/>
          <a:p>
            <a:pPr indent="0" lvl="0" marL="0" rtl="0" algn="l">
              <a:lnSpc>
                <a:spcPct val="100000"/>
              </a:lnSpc>
              <a:spcBef>
                <a:spcPts val="0"/>
              </a:spcBef>
              <a:spcAft>
                <a:spcPts val="0"/>
              </a:spcAft>
              <a:buSzPts val="1100"/>
              <a:buNone/>
            </a:pPr>
            <a:r>
              <a:rPr lang="en"/>
              <a:t>GRID3 (Geo-Referenced Infrastructure and Demographic Data for Development) works with countries to generate, validate and use geospatial data on population, settlements, infrastructure, and subnational boundaries. GRID3 combines the expertise of partners in government, United Nations, academia, and the private sector to design adaptable and relevant geospatial solutions based on capacity and development needs of each country.</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Clr>
                <a:schemeClr val="dk1"/>
              </a:buClr>
              <a:buSzPts val="1400"/>
              <a:buFont typeface="Arial"/>
              <a:buNone/>
            </a:pPr>
            <a:r>
              <a:rPr lang="en">
                <a:solidFill>
                  <a:srgbClr val="333333"/>
                </a:solidFill>
                <a:highlight>
                  <a:schemeClr val="lt1"/>
                </a:highlight>
                <a:latin typeface="Raleway"/>
                <a:ea typeface="Raleway"/>
                <a:cs typeface="Raleway"/>
                <a:sym typeface="Raleway"/>
              </a:rPr>
              <a:t>Our vision: Launched in March 2018, GRID3 aims to facilitate the production, collection, use, and dissemination of high-resolution population, infrastructure and other reference data in support of national sectoral development priorities, humanitarian efforts, and the United Nations’ Sustainable Development Goals (SDGs).</a:t>
            </a:r>
            <a:endParaRPr>
              <a:solidFill>
                <a:srgbClr val="333333"/>
              </a:solidFill>
              <a:highlight>
                <a:schemeClr val="lt1"/>
              </a:highlight>
              <a:latin typeface="Raleway"/>
              <a:ea typeface="Raleway"/>
              <a:cs typeface="Raleway"/>
              <a:sym typeface="Raleway"/>
            </a:endParaRPr>
          </a:p>
          <a:p>
            <a:pPr indent="0" lvl="0" marL="0" rtl="0" algn="l">
              <a:lnSpc>
                <a:spcPct val="100000"/>
              </a:lnSpc>
              <a:spcBef>
                <a:spcPts val="0"/>
              </a:spcBef>
              <a:spcAft>
                <a:spcPts val="0"/>
              </a:spcAft>
              <a:buSzPts val="1100"/>
              <a:buNone/>
            </a:pPr>
            <a:r>
              <a:t/>
            </a:r>
            <a:endParaRPr/>
          </a:p>
        </p:txBody>
      </p:sp>
      <p:sp>
        <p:nvSpPr>
          <p:cNvPr id="333" name="Google Shape;333;g16ef8c9f390_0_1311:notes"/>
          <p:cNvSpPr txBox="1"/>
          <p:nvPr>
            <p:ph idx="12" type="sldNum"/>
          </p:nvPr>
        </p:nvSpPr>
        <p:spPr>
          <a:xfrm>
            <a:off x="3871178" y="8542833"/>
            <a:ext cx="2961600" cy="451200"/>
          </a:xfrm>
          <a:prstGeom prst="rect">
            <a:avLst/>
          </a:prstGeom>
          <a:noFill/>
          <a:ln>
            <a:noFill/>
          </a:ln>
        </p:spPr>
        <p:txBody>
          <a:bodyPr anchorCtr="0" anchor="b" bIns="45350" lIns="90725" spcFirstLastPara="1" rIns="90725" wrap="square" tIns="4535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16ef8c9f390_0_14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2" name="Google Shape;352;g16ef8c9f390_0_14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
              <a:t>GRID3 was created to help developing country governments obtain and use 3 core spatial data layers as necessary conditions for effective development interventions. They are: distribution of population, where people are in space, with high resolution and accuracy.</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
              <a:t>Administrative basemaps, where the location of settled places are identified and also qualified in relation to administrative or operational subdivisions. We focus on named locations, settlement contours or extents, and boundaries. </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
              <a:t>Finally the products and services of development that need to be in place within a geographic framework as well -- for example, the geolocation of health infrastructure, schools and other points of interest; or inferences of population mobility based on Call Detail Records.</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
              <a:t>It is through the combination of these 3 geospatial layers that we’ve seen effective outcomes. It is then possible to plan and deliver interventions, be accountable, responsible, and effective at the same time. </a:t>
            </a:r>
            <a:endParaRPr/>
          </a:p>
        </p:txBody>
      </p:sp>
      <p:sp>
        <p:nvSpPr>
          <p:cNvPr id="353" name="Google Shape;353;g16ef8c9f390_0_14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8" name="Google Shape;368;p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369" name="Google Shape;369;p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12b4cf5576c_0_127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g12b4cf5576c_0_12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12b4cf5576c_0_1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12b4cf5576c_0_1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1744738f64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1744738f64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1744738f640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1744738f640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12.png"/><Relationship Id="rId5" Type="http://schemas.openxmlformats.org/officeDocument/2006/relationships/image" Target="../media/image3.png"/><Relationship Id="rId6"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12.png"/><Relationship Id="rId5" Type="http://schemas.openxmlformats.org/officeDocument/2006/relationships/image" Target="../media/image3.png"/><Relationship Id="rId6"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12.png"/><Relationship Id="rId5" Type="http://schemas.openxmlformats.org/officeDocument/2006/relationships/image" Target="../media/image3.png"/><Relationship Id="rId6"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OBJECT_1">
    <p:spTree>
      <p:nvGrpSpPr>
        <p:cNvPr id="9" name="Shape 9"/>
        <p:cNvGrpSpPr/>
        <p:nvPr/>
      </p:nvGrpSpPr>
      <p:grpSpPr>
        <a:xfrm>
          <a:off x="0" y="0"/>
          <a:ext cx="0" cy="0"/>
          <a:chOff x="0" y="0"/>
          <a:chExt cx="0" cy="0"/>
        </a:xfrm>
      </p:grpSpPr>
      <p:sp>
        <p:nvSpPr>
          <p:cNvPr id="10" name="Google Shape;10;p1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 name="Google Shape;11;p11"/>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 name="Google Shape;12;p1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3" name="Google Shape;13;p1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4" name="Google Shape;14;p1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9" name="Shape 49"/>
        <p:cNvGrpSpPr/>
        <p:nvPr/>
      </p:nvGrpSpPr>
      <p:grpSpPr>
        <a:xfrm>
          <a:off x="0" y="0"/>
          <a:ext cx="0" cy="0"/>
          <a:chOff x="0" y="0"/>
          <a:chExt cx="0" cy="0"/>
        </a:xfrm>
      </p:grpSpPr>
      <p:sp>
        <p:nvSpPr>
          <p:cNvPr id="50" name="Google Shape;50;p20"/>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51" name="Google Shape;51;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2" name="Shape 52"/>
        <p:cNvGrpSpPr/>
        <p:nvPr/>
      </p:nvGrpSpPr>
      <p:grpSpPr>
        <a:xfrm>
          <a:off x="0" y="0"/>
          <a:ext cx="0" cy="0"/>
          <a:chOff x="0" y="0"/>
          <a:chExt cx="0" cy="0"/>
        </a:xfrm>
      </p:grpSpPr>
      <p:sp>
        <p:nvSpPr>
          <p:cNvPr id="53" name="Google Shape;53;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 name="Google Shape;54;p21"/>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55" name="Google Shape;55;p21"/>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6" name="Google Shape;56;p21"/>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57" name="Google Shape;57;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8" name="Shape 58"/>
        <p:cNvGrpSpPr/>
        <p:nvPr/>
      </p:nvGrpSpPr>
      <p:grpSpPr>
        <a:xfrm>
          <a:off x="0" y="0"/>
          <a:ext cx="0" cy="0"/>
          <a:chOff x="0" y="0"/>
          <a:chExt cx="0" cy="0"/>
        </a:xfrm>
      </p:grpSpPr>
      <p:sp>
        <p:nvSpPr>
          <p:cNvPr id="59" name="Google Shape;59;p22"/>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60" name="Google Shape;60;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1" name="Shape 61"/>
        <p:cNvGrpSpPr/>
        <p:nvPr/>
      </p:nvGrpSpPr>
      <p:grpSpPr>
        <a:xfrm>
          <a:off x="0" y="0"/>
          <a:ext cx="0" cy="0"/>
          <a:chOff x="0" y="0"/>
          <a:chExt cx="0" cy="0"/>
        </a:xfrm>
      </p:grpSpPr>
      <p:sp>
        <p:nvSpPr>
          <p:cNvPr id="62" name="Google Shape;62;p23"/>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63" name="Google Shape;63;p23"/>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64" name="Google Shape;64;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5" name="Shape 65"/>
        <p:cNvGrpSpPr/>
        <p:nvPr/>
      </p:nvGrpSpPr>
      <p:grpSpPr>
        <a:xfrm>
          <a:off x="0" y="0"/>
          <a:ext cx="0" cy="0"/>
          <a:chOff x="0" y="0"/>
          <a:chExt cx="0" cy="0"/>
        </a:xfrm>
      </p:grpSpPr>
      <p:sp>
        <p:nvSpPr>
          <p:cNvPr id="66" name="Google Shape;66;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7" name="Shape 67"/>
        <p:cNvGrpSpPr/>
        <p:nvPr/>
      </p:nvGrpSpPr>
      <p:grpSpPr>
        <a:xfrm>
          <a:off x="0" y="0"/>
          <a:ext cx="0" cy="0"/>
          <a:chOff x="0" y="0"/>
          <a:chExt cx="0" cy="0"/>
        </a:xfrm>
      </p:grpSpPr>
      <p:sp>
        <p:nvSpPr>
          <p:cNvPr id="68" name="Google Shape;68;p25"/>
          <p:cNvSpPr txBox="1"/>
          <p:nvPr>
            <p:ph type="title"/>
          </p:nvPr>
        </p:nvSpPr>
        <p:spPr>
          <a:xfrm>
            <a:off x="3134599" y="2298359"/>
            <a:ext cx="2874900" cy="5007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900"/>
              <a:buNone/>
              <a:defRPr b="1" i="0" sz="3200">
                <a:solidFill>
                  <a:schemeClr val="lt1"/>
                </a:solidFill>
                <a:latin typeface="Lato Black"/>
                <a:ea typeface="Lato Black"/>
                <a:cs typeface="Lato Black"/>
                <a:sym typeface="Lato Black"/>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69" name="Google Shape;69;p25"/>
          <p:cNvSpPr txBox="1"/>
          <p:nvPr>
            <p:ph idx="1" type="body"/>
          </p:nvPr>
        </p:nvSpPr>
        <p:spPr>
          <a:xfrm>
            <a:off x="457200" y="1183005"/>
            <a:ext cx="8229600" cy="33948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900"/>
              <a:buNone/>
              <a:defRPr/>
            </a:lvl1pPr>
            <a:lvl2pPr indent="-228600" lvl="1" marL="914400" algn="l">
              <a:lnSpc>
                <a:spcPct val="100000"/>
              </a:lnSpc>
              <a:spcBef>
                <a:spcPts val="0"/>
              </a:spcBef>
              <a:spcAft>
                <a:spcPts val="0"/>
              </a:spcAft>
              <a:buSzPts val="900"/>
              <a:buNone/>
              <a:defRPr/>
            </a:lvl2pPr>
            <a:lvl3pPr indent="-228600" lvl="2" marL="1371600" algn="l">
              <a:lnSpc>
                <a:spcPct val="100000"/>
              </a:lnSpc>
              <a:spcBef>
                <a:spcPts val="0"/>
              </a:spcBef>
              <a:spcAft>
                <a:spcPts val="0"/>
              </a:spcAft>
              <a:buSzPts val="900"/>
              <a:buNone/>
              <a:defRPr/>
            </a:lvl3pPr>
            <a:lvl4pPr indent="-228600" lvl="3" marL="1828800" algn="l">
              <a:lnSpc>
                <a:spcPct val="100000"/>
              </a:lnSpc>
              <a:spcBef>
                <a:spcPts val="0"/>
              </a:spcBef>
              <a:spcAft>
                <a:spcPts val="0"/>
              </a:spcAft>
              <a:buSzPts val="900"/>
              <a:buNone/>
              <a:defRPr/>
            </a:lvl4pPr>
            <a:lvl5pPr indent="-228600" lvl="4" marL="2286000" algn="l">
              <a:lnSpc>
                <a:spcPct val="100000"/>
              </a:lnSpc>
              <a:spcBef>
                <a:spcPts val="0"/>
              </a:spcBef>
              <a:spcAft>
                <a:spcPts val="0"/>
              </a:spcAft>
              <a:buSzPts val="900"/>
              <a:buNone/>
              <a:defRPr/>
            </a:lvl5pPr>
            <a:lvl6pPr indent="-228600" lvl="5" marL="2743200" algn="l">
              <a:lnSpc>
                <a:spcPct val="100000"/>
              </a:lnSpc>
              <a:spcBef>
                <a:spcPts val="0"/>
              </a:spcBef>
              <a:spcAft>
                <a:spcPts val="0"/>
              </a:spcAft>
              <a:buSzPts val="900"/>
              <a:buNone/>
              <a:defRPr/>
            </a:lvl6pPr>
            <a:lvl7pPr indent="-228600" lvl="6" marL="3200400" algn="l">
              <a:lnSpc>
                <a:spcPct val="100000"/>
              </a:lnSpc>
              <a:spcBef>
                <a:spcPts val="0"/>
              </a:spcBef>
              <a:spcAft>
                <a:spcPts val="0"/>
              </a:spcAft>
              <a:buSzPts val="900"/>
              <a:buNone/>
              <a:defRPr/>
            </a:lvl7pPr>
            <a:lvl8pPr indent="-228600" lvl="7" marL="3657600" algn="l">
              <a:lnSpc>
                <a:spcPct val="100000"/>
              </a:lnSpc>
              <a:spcBef>
                <a:spcPts val="0"/>
              </a:spcBef>
              <a:spcAft>
                <a:spcPts val="0"/>
              </a:spcAft>
              <a:buSzPts val="900"/>
              <a:buNone/>
              <a:defRPr/>
            </a:lvl8pPr>
            <a:lvl9pPr indent="-228600" lvl="8" marL="4114800" algn="l">
              <a:lnSpc>
                <a:spcPct val="100000"/>
              </a:lnSpc>
              <a:spcBef>
                <a:spcPts val="0"/>
              </a:spcBef>
              <a:spcAft>
                <a:spcPts val="0"/>
              </a:spcAft>
              <a:buSzPts val="900"/>
              <a:buNone/>
              <a:defRPr/>
            </a:lvl9pPr>
          </a:lstStyle>
          <a:p/>
        </p:txBody>
      </p:sp>
      <p:sp>
        <p:nvSpPr>
          <p:cNvPr id="70" name="Google Shape;70;p25"/>
          <p:cNvSpPr txBox="1"/>
          <p:nvPr>
            <p:ph idx="11" type="ftr"/>
          </p:nvPr>
        </p:nvSpPr>
        <p:spPr>
          <a:xfrm>
            <a:off x="3108960" y="4783455"/>
            <a:ext cx="2926200" cy="257100"/>
          </a:xfrm>
          <a:prstGeom prst="rect">
            <a:avLst/>
          </a:prstGeom>
          <a:noFill/>
          <a:ln>
            <a:noFill/>
          </a:ln>
        </p:spPr>
        <p:txBody>
          <a:bodyPr anchorCtr="0" anchor="t" bIns="0" lIns="0" spcFirstLastPara="1" rIns="0" wrap="square" tIns="0">
            <a:spAutoFit/>
          </a:bodyPr>
          <a:lstStyle>
            <a:lvl1pPr lvl="0" marR="0" rtl="0" algn="ctr">
              <a:lnSpc>
                <a:spcPct val="100000"/>
              </a:lnSpc>
              <a:spcBef>
                <a:spcPts val="0"/>
              </a:spcBef>
              <a:spcAft>
                <a:spcPts val="0"/>
              </a:spcAft>
              <a:buClr>
                <a:srgbClr val="000000"/>
              </a:buClr>
              <a:buSzPts val="900"/>
              <a:buFont typeface="Arial"/>
              <a:buNone/>
              <a:defRPr b="0" i="0" sz="14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9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9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9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9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9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9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9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900"/>
              <a:buFont typeface="Arial"/>
              <a:buNone/>
              <a:defRPr b="0" i="0" sz="1400" u="none" cap="none" strike="noStrike">
                <a:solidFill>
                  <a:srgbClr val="000000"/>
                </a:solidFill>
                <a:latin typeface="Arial"/>
                <a:ea typeface="Arial"/>
                <a:cs typeface="Arial"/>
                <a:sym typeface="Arial"/>
              </a:defRPr>
            </a:lvl9pPr>
          </a:lstStyle>
          <a:p/>
        </p:txBody>
      </p:sp>
      <p:sp>
        <p:nvSpPr>
          <p:cNvPr id="71" name="Google Shape;71;p25"/>
          <p:cNvSpPr txBox="1"/>
          <p:nvPr>
            <p:ph idx="10" type="dt"/>
          </p:nvPr>
        </p:nvSpPr>
        <p:spPr>
          <a:xfrm>
            <a:off x="457200" y="4783455"/>
            <a:ext cx="2103300" cy="2571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900"/>
              <a:buFont typeface="Arial"/>
              <a:buNone/>
              <a:defRPr b="0" i="0" sz="14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9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9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9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9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9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9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9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900"/>
              <a:buFont typeface="Arial"/>
              <a:buNone/>
              <a:defRPr b="0" i="0" sz="1400" u="none" cap="none" strike="noStrike">
                <a:solidFill>
                  <a:srgbClr val="000000"/>
                </a:solidFill>
                <a:latin typeface="Arial"/>
                <a:ea typeface="Arial"/>
                <a:cs typeface="Arial"/>
                <a:sym typeface="Arial"/>
              </a:defRPr>
            </a:lvl9pPr>
          </a:lstStyle>
          <a:p/>
        </p:txBody>
      </p:sp>
      <p:sp>
        <p:nvSpPr>
          <p:cNvPr id="72" name="Google Shape;72;p25"/>
          <p:cNvSpPr txBox="1"/>
          <p:nvPr>
            <p:ph idx="12" type="sldNum"/>
          </p:nvPr>
        </p:nvSpPr>
        <p:spPr>
          <a:xfrm>
            <a:off x="6887368" y="4783455"/>
            <a:ext cx="2103300" cy="1386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30302F"/>
                </a:solidFill>
                <a:latin typeface="Lato"/>
                <a:ea typeface="Lato"/>
                <a:cs typeface="Lato"/>
                <a:sym typeface="Lato"/>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30302F"/>
                </a:solidFill>
                <a:latin typeface="Lato"/>
                <a:ea typeface="Lato"/>
                <a:cs typeface="Lato"/>
                <a:sym typeface="Lato"/>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30302F"/>
                </a:solidFill>
                <a:latin typeface="Lato"/>
                <a:ea typeface="Lato"/>
                <a:cs typeface="Lato"/>
                <a:sym typeface="Lato"/>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30302F"/>
                </a:solidFill>
                <a:latin typeface="Lato"/>
                <a:ea typeface="Lato"/>
                <a:cs typeface="Lato"/>
                <a:sym typeface="Lato"/>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30302F"/>
                </a:solidFill>
                <a:latin typeface="Lato"/>
                <a:ea typeface="Lato"/>
                <a:cs typeface="Lato"/>
                <a:sym typeface="Lato"/>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30302F"/>
                </a:solidFill>
                <a:latin typeface="Lato"/>
                <a:ea typeface="Lato"/>
                <a:cs typeface="Lato"/>
                <a:sym typeface="Lato"/>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30302F"/>
                </a:solidFill>
                <a:latin typeface="Lato"/>
                <a:ea typeface="Lato"/>
                <a:cs typeface="Lato"/>
                <a:sym typeface="Lato"/>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30302F"/>
                </a:solidFill>
                <a:latin typeface="Lato"/>
                <a:ea typeface="Lato"/>
                <a:cs typeface="Lato"/>
                <a:sym typeface="Lato"/>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30302F"/>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9" name="Shape 79"/>
        <p:cNvGrpSpPr/>
        <p:nvPr/>
      </p:nvGrpSpPr>
      <p:grpSpPr>
        <a:xfrm>
          <a:off x="0" y="0"/>
          <a:ext cx="0" cy="0"/>
          <a:chOff x="0" y="0"/>
          <a:chExt cx="0" cy="0"/>
        </a:xfrm>
      </p:grpSpPr>
      <p:sp>
        <p:nvSpPr>
          <p:cNvPr id="80" name="Google Shape;80;g16ef8c9f390_0_866"/>
          <p:cNvSpPr txBox="1"/>
          <p:nvPr>
            <p:ph type="title"/>
          </p:nvPr>
        </p:nvSpPr>
        <p:spPr>
          <a:xfrm>
            <a:off x="3134599" y="2298359"/>
            <a:ext cx="2874900" cy="5007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900"/>
              <a:buNone/>
              <a:defRPr b="1" i="0" sz="3200">
                <a:solidFill>
                  <a:schemeClr val="lt1"/>
                </a:solidFill>
                <a:latin typeface="Lato Black"/>
                <a:ea typeface="Lato Black"/>
                <a:cs typeface="Lato Black"/>
                <a:sym typeface="Lato Black"/>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p:txBody>
      </p:sp>
      <p:sp>
        <p:nvSpPr>
          <p:cNvPr id="81" name="Google Shape;81;g16ef8c9f390_0_866"/>
          <p:cNvSpPr txBox="1"/>
          <p:nvPr>
            <p:ph idx="1" type="body"/>
          </p:nvPr>
        </p:nvSpPr>
        <p:spPr>
          <a:xfrm>
            <a:off x="457200" y="1183005"/>
            <a:ext cx="8229600" cy="3394800"/>
          </a:xfrm>
          <a:prstGeom prst="rect">
            <a:avLst/>
          </a:prstGeom>
          <a:noFill/>
          <a:ln>
            <a:noFill/>
          </a:ln>
        </p:spPr>
        <p:txBody>
          <a:bodyPr anchorCtr="0" anchor="t" bIns="0" lIns="0" spcFirstLastPara="1" rIns="0" wrap="square" tIns="0">
            <a:spAutoFit/>
          </a:bodyPr>
          <a:lstStyle>
            <a:lvl1pPr indent="-228600" lvl="0" marL="457200" rtl="0" algn="l">
              <a:spcBef>
                <a:spcPts val="0"/>
              </a:spcBef>
              <a:spcAft>
                <a:spcPts val="0"/>
              </a:spcAft>
              <a:buSzPts val="900"/>
              <a:buNone/>
              <a:defRPr/>
            </a:lvl1pPr>
            <a:lvl2pPr indent="-228600" lvl="1" marL="914400" rtl="0" algn="l">
              <a:spcBef>
                <a:spcPts val="0"/>
              </a:spcBef>
              <a:spcAft>
                <a:spcPts val="0"/>
              </a:spcAft>
              <a:buSzPts val="900"/>
              <a:buNone/>
              <a:defRPr/>
            </a:lvl2pPr>
            <a:lvl3pPr indent="-228600" lvl="2" marL="1371600" rtl="0" algn="l">
              <a:spcBef>
                <a:spcPts val="0"/>
              </a:spcBef>
              <a:spcAft>
                <a:spcPts val="0"/>
              </a:spcAft>
              <a:buSzPts val="900"/>
              <a:buNone/>
              <a:defRPr/>
            </a:lvl3pPr>
            <a:lvl4pPr indent="-228600" lvl="3" marL="1828800" rtl="0" algn="l">
              <a:spcBef>
                <a:spcPts val="0"/>
              </a:spcBef>
              <a:spcAft>
                <a:spcPts val="0"/>
              </a:spcAft>
              <a:buSzPts val="900"/>
              <a:buNone/>
              <a:defRPr/>
            </a:lvl4pPr>
            <a:lvl5pPr indent="-228600" lvl="4" marL="2286000" rtl="0" algn="l">
              <a:spcBef>
                <a:spcPts val="0"/>
              </a:spcBef>
              <a:spcAft>
                <a:spcPts val="0"/>
              </a:spcAft>
              <a:buSzPts val="900"/>
              <a:buNone/>
              <a:defRPr/>
            </a:lvl5pPr>
            <a:lvl6pPr indent="-228600" lvl="5" marL="2743200" rtl="0" algn="l">
              <a:spcBef>
                <a:spcPts val="0"/>
              </a:spcBef>
              <a:spcAft>
                <a:spcPts val="0"/>
              </a:spcAft>
              <a:buSzPts val="900"/>
              <a:buNone/>
              <a:defRPr/>
            </a:lvl6pPr>
            <a:lvl7pPr indent="-228600" lvl="6" marL="3200400" rtl="0" algn="l">
              <a:spcBef>
                <a:spcPts val="0"/>
              </a:spcBef>
              <a:spcAft>
                <a:spcPts val="0"/>
              </a:spcAft>
              <a:buSzPts val="900"/>
              <a:buNone/>
              <a:defRPr/>
            </a:lvl7pPr>
            <a:lvl8pPr indent="-228600" lvl="7" marL="3657600" rtl="0" algn="l">
              <a:spcBef>
                <a:spcPts val="0"/>
              </a:spcBef>
              <a:spcAft>
                <a:spcPts val="0"/>
              </a:spcAft>
              <a:buSzPts val="900"/>
              <a:buNone/>
              <a:defRPr/>
            </a:lvl8pPr>
            <a:lvl9pPr indent="-228600" lvl="8" marL="4114800" rtl="0" algn="l">
              <a:spcBef>
                <a:spcPts val="0"/>
              </a:spcBef>
              <a:spcAft>
                <a:spcPts val="0"/>
              </a:spcAft>
              <a:buSzPts val="900"/>
              <a:buNone/>
              <a:defRPr/>
            </a:lvl9pPr>
          </a:lstStyle>
          <a:p/>
        </p:txBody>
      </p:sp>
      <p:sp>
        <p:nvSpPr>
          <p:cNvPr id="82" name="Google Shape;82;g16ef8c9f390_0_866"/>
          <p:cNvSpPr txBox="1"/>
          <p:nvPr>
            <p:ph idx="11" type="ftr"/>
          </p:nvPr>
        </p:nvSpPr>
        <p:spPr>
          <a:xfrm>
            <a:off x="3108960" y="4783455"/>
            <a:ext cx="2926200" cy="2571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SzPts val="900"/>
              <a:buNone/>
              <a:defRPr>
                <a:solidFill>
                  <a:srgbClr val="888888"/>
                </a:solidFill>
              </a:defRPr>
            </a:lvl1pPr>
            <a:lvl2pPr lvl="1" rtl="0" algn="l">
              <a:spcBef>
                <a:spcPts val="0"/>
              </a:spcBef>
              <a:spcAft>
                <a:spcPts val="0"/>
              </a:spcAft>
              <a:buSzPts val="900"/>
              <a:buNone/>
              <a:defRPr/>
            </a:lvl2pPr>
            <a:lvl3pPr lvl="2" rtl="0" algn="l">
              <a:spcBef>
                <a:spcPts val="0"/>
              </a:spcBef>
              <a:spcAft>
                <a:spcPts val="0"/>
              </a:spcAft>
              <a:buSzPts val="900"/>
              <a:buNone/>
              <a:defRPr/>
            </a:lvl3pPr>
            <a:lvl4pPr lvl="3" rtl="0" algn="l">
              <a:spcBef>
                <a:spcPts val="0"/>
              </a:spcBef>
              <a:spcAft>
                <a:spcPts val="0"/>
              </a:spcAft>
              <a:buSzPts val="900"/>
              <a:buNone/>
              <a:defRPr/>
            </a:lvl4pPr>
            <a:lvl5pPr lvl="4" rtl="0" algn="l">
              <a:spcBef>
                <a:spcPts val="0"/>
              </a:spcBef>
              <a:spcAft>
                <a:spcPts val="0"/>
              </a:spcAft>
              <a:buSzPts val="900"/>
              <a:buNone/>
              <a:defRPr/>
            </a:lvl5pPr>
            <a:lvl6pPr lvl="5" rtl="0" algn="l">
              <a:spcBef>
                <a:spcPts val="0"/>
              </a:spcBef>
              <a:spcAft>
                <a:spcPts val="0"/>
              </a:spcAft>
              <a:buSzPts val="900"/>
              <a:buNone/>
              <a:defRPr/>
            </a:lvl6pPr>
            <a:lvl7pPr lvl="6" rtl="0" algn="l">
              <a:spcBef>
                <a:spcPts val="0"/>
              </a:spcBef>
              <a:spcAft>
                <a:spcPts val="0"/>
              </a:spcAft>
              <a:buSzPts val="900"/>
              <a:buNone/>
              <a:defRPr/>
            </a:lvl7pPr>
            <a:lvl8pPr lvl="7" rtl="0" algn="l">
              <a:spcBef>
                <a:spcPts val="0"/>
              </a:spcBef>
              <a:spcAft>
                <a:spcPts val="0"/>
              </a:spcAft>
              <a:buSzPts val="900"/>
              <a:buNone/>
              <a:defRPr/>
            </a:lvl8pPr>
            <a:lvl9pPr lvl="8" rtl="0" algn="l">
              <a:spcBef>
                <a:spcPts val="0"/>
              </a:spcBef>
              <a:spcAft>
                <a:spcPts val="0"/>
              </a:spcAft>
              <a:buSzPts val="900"/>
              <a:buNone/>
              <a:defRPr/>
            </a:lvl9pPr>
          </a:lstStyle>
          <a:p/>
        </p:txBody>
      </p:sp>
      <p:sp>
        <p:nvSpPr>
          <p:cNvPr id="83" name="Google Shape;83;g16ef8c9f390_0_866"/>
          <p:cNvSpPr txBox="1"/>
          <p:nvPr>
            <p:ph idx="10" type="dt"/>
          </p:nvPr>
        </p:nvSpPr>
        <p:spPr>
          <a:xfrm>
            <a:off x="457200" y="4783455"/>
            <a:ext cx="2103300" cy="2571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900"/>
              <a:buNone/>
              <a:defRPr>
                <a:solidFill>
                  <a:srgbClr val="888888"/>
                </a:solidFill>
              </a:defRPr>
            </a:lvl1pPr>
            <a:lvl2pPr lvl="1" rtl="0" algn="l">
              <a:spcBef>
                <a:spcPts val="0"/>
              </a:spcBef>
              <a:spcAft>
                <a:spcPts val="0"/>
              </a:spcAft>
              <a:buSzPts val="900"/>
              <a:buNone/>
              <a:defRPr/>
            </a:lvl2pPr>
            <a:lvl3pPr lvl="2" rtl="0" algn="l">
              <a:spcBef>
                <a:spcPts val="0"/>
              </a:spcBef>
              <a:spcAft>
                <a:spcPts val="0"/>
              </a:spcAft>
              <a:buSzPts val="900"/>
              <a:buNone/>
              <a:defRPr/>
            </a:lvl3pPr>
            <a:lvl4pPr lvl="3" rtl="0" algn="l">
              <a:spcBef>
                <a:spcPts val="0"/>
              </a:spcBef>
              <a:spcAft>
                <a:spcPts val="0"/>
              </a:spcAft>
              <a:buSzPts val="900"/>
              <a:buNone/>
              <a:defRPr/>
            </a:lvl4pPr>
            <a:lvl5pPr lvl="4" rtl="0" algn="l">
              <a:spcBef>
                <a:spcPts val="0"/>
              </a:spcBef>
              <a:spcAft>
                <a:spcPts val="0"/>
              </a:spcAft>
              <a:buSzPts val="900"/>
              <a:buNone/>
              <a:defRPr/>
            </a:lvl5pPr>
            <a:lvl6pPr lvl="5" rtl="0" algn="l">
              <a:spcBef>
                <a:spcPts val="0"/>
              </a:spcBef>
              <a:spcAft>
                <a:spcPts val="0"/>
              </a:spcAft>
              <a:buSzPts val="900"/>
              <a:buNone/>
              <a:defRPr/>
            </a:lvl6pPr>
            <a:lvl7pPr lvl="6" rtl="0" algn="l">
              <a:spcBef>
                <a:spcPts val="0"/>
              </a:spcBef>
              <a:spcAft>
                <a:spcPts val="0"/>
              </a:spcAft>
              <a:buSzPts val="900"/>
              <a:buNone/>
              <a:defRPr/>
            </a:lvl7pPr>
            <a:lvl8pPr lvl="7" rtl="0" algn="l">
              <a:spcBef>
                <a:spcPts val="0"/>
              </a:spcBef>
              <a:spcAft>
                <a:spcPts val="0"/>
              </a:spcAft>
              <a:buSzPts val="900"/>
              <a:buNone/>
              <a:defRPr/>
            </a:lvl8pPr>
            <a:lvl9pPr lvl="8" rtl="0" algn="l">
              <a:spcBef>
                <a:spcPts val="0"/>
              </a:spcBef>
              <a:spcAft>
                <a:spcPts val="0"/>
              </a:spcAft>
              <a:buSzPts val="900"/>
              <a:buNone/>
              <a:defRPr/>
            </a:lvl9pPr>
          </a:lstStyle>
          <a:p/>
        </p:txBody>
      </p:sp>
      <p:sp>
        <p:nvSpPr>
          <p:cNvPr id="84" name="Google Shape;84;g16ef8c9f390_0_866"/>
          <p:cNvSpPr txBox="1"/>
          <p:nvPr>
            <p:ph idx="12" type="sldNum"/>
          </p:nvPr>
        </p:nvSpPr>
        <p:spPr>
          <a:xfrm>
            <a:off x="6887368" y="4783455"/>
            <a:ext cx="2103300" cy="138600"/>
          </a:xfrm>
          <a:prstGeom prst="rect">
            <a:avLst/>
          </a:prstGeom>
          <a:noFill/>
          <a:ln>
            <a:noFill/>
          </a:ln>
        </p:spPr>
        <p:txBody>
          <a:bodyPr anchorCtr="0" anchor="t" bIns="0" lIns="0" spcFirstLastPara="1" rIns="0" wrap="square" tIns="0">
            <a:spAutoFit/>
          </a:bodyPr>
          <a:lstStyle>
            <a:lvl1pPr indent="0" lvl="0" marL="0" rtl="0" algn="r">
              <a:spcBef>
                <a:spcPts val="0"/>
              </a:spcBef>
              <a:buNone/>
              <a:defRPr sz="900">
                <a:solidFill>
                  <a:srgbClr val="30302F"/>
                </a:solidFill>
                <a:latin typeface="Lato"/>
                <a:ea typeface="Lato"/>
                <a:cs typeface="Lato"/>
                <a:sym typeface="Lato"/>
              </a:defRPr>
            </a:lvl1pPr>
            <a:lvl2pPr indent="0" lvl="1" marL="0" rtl="0" algn="r">
              <a:spcBef>
                <a:spcPts val="0"/>
              </a:spcBef>
              <a:buNone/>
              <a:defRPr sz="900">
                <a:solidFill>
                  <a:srgbClr val="30302F"/>
                </a:solidFill>
                <a:latin typeface="Lato"/>
                <a:ea typeface="Lato"/>
                <a:cs typeface="Lato"/>
                <a:sym typeface="Lato"/>
              </a:defRPr>
            </a:lvl2pPr>
            <a:lvl3pPr indent="0" lvl="2" marL="0" rtl="0" algn="r">
              <a:spcBef>
                <a:spcPts val="0"/>
              </a:spcBef>
              <a:buNone/>
              <a:defRPr sz="900">
                <a:solidFill>
                  <a:srgbClr val="30302F"/>
                </a:solidFill>
                <a:latin typeface="Lato"/>
                <a:ea typeface="Lato"/>
                <a:cs typeface="Lato"/>
                <a:sym typeface="Lato"/>
              </a:defRPr>
            </a:lvl3pPr>
            <a:lvl4pPr indent="0" lvl="3" marL="0" rtl="0" algn="r">
              <a:spcBef>
                <a:spcPts val="0"/>
              </a:spcBef>
              <a:buNone/>
              <a:defRPr sz="900">
                <a:solidFill>
                  <a:srgbClr val="30302F"/>
                </a:solidFill>
                <a:latin typeface="Lato"/>
                <a:ea typeface="Lato"/>
                <a:cs typeface="Lato"/>
                <a:sym typeface="Lato"/>
              </a:defRPr>
            </a:lvl4pPr>
            <a:lvl5pPr indent="0" lvl="4" marL="0" rtl="0" algn="r">
              <a:spcBef>
                <a:spcPts val="0"/>
              </a:spcBef>
              <a:buNone/>
              <a:defRPr sz="900">
                <a:solidFill>
                  <a:srgbClr val="30302F"/>
                </a:solidFill>
                <a:latin typeface="Lato"/>
                <a:ea typeface="Lato"/>
                <a:cs typeface="Lato"/>
                <a:sym typeface="Lato"/>
              </a:defRPr>
            </a:lvl5pPr>
            <a:lvl6pPr indent="0" lvl="5" marL="0" rtl="0" algn="r">
              <a:spcBef>
                <a:spcPts val="0"/>
              </a:spcBef>
              <a:buNone/>
              <a:defRPr sz="900">
                <a:solidFill>
                  <a:srgbClr val="30302F"/>
                </a:solidFill>
                <a:latin typeface="Lato"/>
                <a:ea typeface="Lato"/>
                <a:cs typeface="Lato"/>
                <a:sym typeface="Lato"/>
              </a:defRPr>
            </a:lvl6pPr>
            <a:lvl7pPr indent="0" lvl="6" marL="0" rtl="0" algn="r">
              <a:spcBef>
                <a:spcPts val="0"/>
              </a:spcBef>
              <a:buNone/>
              <a:defRPr sz="900">
                <a:solidFill>
                  <a:srgbClr val="30302F"/>
                </a:solidFill>
                <a:latin typeface="Lato"/>
                <a:ea typeface="Lato"/>
                <a:cs typeface="Lato"/>
                <a:sym typeface="Lato"/>
              </a:defRPr>
            </a:lvl7pPr>
            <a:lvl8pPr indent="0" lvl="7" marL="0" rtl="0" algn="r">
              <a:spcBef>
                <a:spcPts val="0"/>
              </a:spcBef>
              <a:buNone/>
              <a:defRPr sz="900">
                <a:solidFill>
                  <a:srgbClr val="30302F"/>
                </a:solidFill>
                <a:latin typeface="Lato"/>
                <a:ea typeface="Lato"/>
                <a:cs typeface="Lato"/>
                <a:sym typeface="Lato"/>
              </a:defRPr>
            </a:lvl8pPr>
            <a:lvl9pPr indent="0" lvl="8" marL="0" rtl="0" algn="r">
              <a:spcBef>
                <a:spcPts val="0"/>
              </a:spcBef>
              <a:buNone/>
              <a:defRPr sz="900">
                <a:solidFill>
                  <a:srgbClr val="30302F"/>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i="0" u="none" cap="none" strike="noStrik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85" name="Shape 85"/>
        <p:cNvGrpSpPr/>
        <p:nvPr/>
      </p:nvGrpSpPr>
      <p:grpSpPr>
        <a:xfrm>
          <a:off x="0" y="0"/>
          <a:ext cx="0" cy="0"/>
          <a:chOff x="0" y="0"/>
          <a:chExt cx="0" cy="0"/>
        </a:xfrm>
      </p:grpSpPr>
      <p:sp>
        <p:nvSpPr>
          <p:cNvPr id="86" name="Google Shape;86;g16ef8c9f390_0_872"/>
          <p:cNvSpPr txBox="1"/>
          <p:nvPr>
            <p:ph idx="11" type="ftr"/>
          </p:nvPr>
        </p:nvSpPr>
        <p:spPr>
          <a:xfrm>
            <a:off x="3108960" y="4783455"/>
            <a:ext cx="2926200" cy="2571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SzPts val="900"/>
              <a:buNone/>
              <a:defRPr>
                <a:solidFill>
                  <a:srgbClr val="888888"/>
                </a:solidFill>
              </a:defRPr>
            </a:lvl1pPr>
            <a:lvl2pPr lvl="1" rtl="0" algn="l">
              <a:spcBef>
                <a:spcPts val="0"/>
              </a:spcBef>
              <a:spcAft>
                <a:spcPts val="0"/>
              </a:spcAft>
              <a:buSzPts val="900"/>
              <a:buNone/>
              <a:defRPr/>
            </a:lvl2pPr>
            <a:lvl3pPr lvl="2" rtl="0" algn="l">
              <a:spcBef>
                <a:spcPts val="0"/>
              </a:spcBef>
              <a:spcAft>
                <a:spcPts val="0"/>
              </a:spcAft>
              <a:buSzPts val="900"/>
              <a:buNone/>
              <a:defRPr/>
            </a:lvl3pPr>
            <a:lvl4pPr lvl="3" rtl="0" algn="l">
              <a:spcBef>
                <a:spcPts val="0"/>
              </a:spcBef>
              <a:spcAft>
                <a:spcPts val="0"/>
              </a:spcAft>
              <a:buSzPts val="900"/>
              <a:buNone/>
              <a:defRPr/>
            </a:lvl4pPr>
            <a:lvl5pPr lvl="4" rtl="0" algn="l">
              <a:spcBef>
                <a:spcPts val="0"/>
              </a:spcBef>
              <a:spcAft>
                <a:spcPts val="0"/>
              </a:spcAft>
              <a:buSzPts val="900"/>
              <a:buNone/>
              <a:defRPr/>
            </a:lvl5pPr>
            <a:lvl6pPr lvl="5" rtl="0" algn="l">
              <a:spcBef>
                <a:spcPts val="0"/>
              </a:spcBef>
              <a:spcAft>
                <a:spcPts val="0"/>
              </a:spcAft>
              <a:buSzPts val="900"/>
              <a:buNone/>
              <a:defRPr/>
            </a:lvl6pPr>
            <a:lvl7pPr lvl="6" rtl="0" algn="l">
              <a:spcBef>
                <a:spcPts val="0"/>
              </a:spcBef>
              <a:spcAft>
                <a:spcPts val="0"/>
              </a:spcAft>
              <a:buSzPts val="900"/>
              <a:buNone/>
              <a:defRPr/>
            </a:lvl7pPr>
            <a:lvl8pPr lvl="7" rtl="0" algn="l">
              <a:spcBef>
                <a:spcPts val="0"/>
              </a:spcBef>
              <a:spcAft>
                <a:spcPts val="0"/>
              </a:spcAft>
              <a:buSzPts val="900"/>
              <a:buNone/>
              <a:defRPr/>
            </a:lvl8pPr>
            <a:lvl9pPr lvl="8" rtl="0" algn="l">
              <a:spcBef>
                <a:spcPts val="0"/>
              </a:spcBef>
              <a:spcAft>
                <a:spcPts val="0"/>
              </a:spcAft>
              <a:buSzPts val="900"/>
              <a:buNone/>
              <a:defRPr/>
            </a:lvl9pPr>
          </a:lstStyle>
          <a:p/>
        </p:txBody>
      </p:sp>
      <p:sp>
        <p:nvSpPr>
          <p:cNvPr id="87" name="Google Shape;87;g16ef8c9f390_0_872"/>
          <p:cNvSpPr txBox="1"/>
          <p:nvPr>
            <p:ph idx="10" type="dt"/>
          </p:nvPr>
        </p:nvSpPr>
        <p:spPr>
          <a:xfrm>
            <a:off x="457200" y="4783455"/>
            <a:ext cx="2103300" cy="2571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900"/>
              <a:buNone/>
              <a:defRPr>
                <a:solidFill>
                  <a:srgbClr val="888888"/>
                </a:solidFill>
              </a:defRPr>
            </a:lvl1pPr>
            <a:lvl2pPr lvl="1" rtl="0" algn="l">
              <a:spcBef>
                <a:spcPts val="0"/>
              </a:spcBef>
              <a:spcAft>
                <a:spcPts val="0"/>
              </a:spcAft>
              <a:buSzPts val="900"/>
              <a:buNone/>
              <a:defRPr/>
            </a:lvl2pPr>
            <a:lvl3pPr lvl="2" rtl="0" algn="l">
              <a:spcBef>
                <a:spcPts val="0"/>
              </a:spcBef>
              <a:spcAft>
                <a:spcPts val="0"/>
              </a:spcAft>
              <a:buSzPts val="900"/>
              <a:buNone/>
              <a:defRPr/>
            </a:lvl3pPr>
            <a:lvl4pPr lvl="3" rtl="0" algn="l">
              <a:spcBef>
                <a:spcPts val="0"/>
              </a:spcBef>
              <a:spcAft>
                <a:spcPts val="0"/>
              </a:spcAft>
              <a:buSzPts val="900"/>
              <a:buNone/>
              <a:defRPr/>
            </a:lvl4pPr>
            <a:lvl5pPr lvl="4" rtl="0" algn="l">
              <a:spcBef>
                <a:spcPts val="0"/>
              </a:spcBef>
              <a:spcAft>
                <a:spcPts val="0"/>
              </a:spcAft>
              <a:buSzPts val="900"/>
              <a:buNone/>
              <a:defRPr/>
            </a:lvl5pPr>
            <a:lvl6pPr lvl="5" rtl="0" algn="l">
              <a:spcBef>
                <a:spcPts val="0"/>
              </a:spcBef>
              <a:spcAft>
                <a:spcPts val="0"/>
              </a:spcAft>
              <a:buSzPts val="900"/>
              <a:buNone/>
              <a:defRPr/>
            </a:lvl6pPr>
            <a:lvl7pPr lvl="6" rtl="0" algn="l">
              <a:spcBef>
                <a:spcPts val="0"/>
              </a:spcBef>
              <a:spcAft>
                <a:spcPts val="0"/>
              </a:spcAft>
              <a:buSzPts val="900"/>
              <a:buNone/>
              <a:defRPr/>
            </a:lvl7pPr>
            <a:lvl8pPr lvl="7" rtl="0" algn="l">
              <a:spcBef>
                <a:spcPts val="0"/>
              </a:spcBef>
              <a:spcAft>
                <a:spcPts val="0"/>
              </a:spcAft>
              <a:buSzPts val="900"/>
              <a:buNone/>
              <a:defRPr/>
            </a:lvl8pPr>
            <a:lvl9pPr lvl="8" rtl="0" algn="l">
              <a:spcBef>
                <a:spcPts val="0"/>
              </a:spcBef>
              <a:spcAft>
                <a:spcPts val="0"/>
              </a:spcAft>
              <a:buSzPts val="900"/>
              <a:buNone/>
              <a:defRPr/>
            </a:lvl9pPr>
          </a:lstStyle>
          <a:p/>
        </p:txBody>
      </p:sp>
      <p:sp>
        <p:nvSpPr>
          <p:cNvPr id="88" name="Google Shape;88;g16ef8c9f390_0_872"/>
          <p:cNvSpPr txBox="1"/>
          <p:nvPr>
            <p:ph idx="12" type="sldNum"/>
          </p:nvPr>
        </p:nvSpPr>
        <p:spPr>
          <a:xfrm>
            <a:off x="6583680" y="4783455"/>
            <a:ext cx="2103300" cy="169200"/>
          </a:xfrm>
          <a:prstGeom prst="rect">
            <a:avLst/>
          </a:prstGeom>
          <a:noFill/>
          <a:ln>
            <a:noFill/>
          </a:ln>
        </p:spPr>
        <p:txBody>
          <a:bodyPr anchorCtr="0" anchor="t" bIns="0" lIns="0" spcFirstLastPara="1" rIns="0" wrap="square" tIns="0">
            <a:sp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sz="1100">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showMasterSp="0">
  <p:cSld name="Two Content">
    <p:bg>
      <p:bgPr>
        <a:solidFill>
          <a:schemeClr val="lt1"/>
        </a:solidFill>
      </p:bgPr>
    </p:bg>
    <p:spTree>
      <p:nvGrpSpPr>
        <p:cNvPr id="89" name="Shape 89"/>
        <p:cNvGrpSpPr/>
        <p:nvPr/>
      </p:nvGrpSpPr>
      <p:grpSpPr>
        <a:xfrm>
          <a:off x="0" y="0"/>
          <a:ext cx="0" cy="0"/>
          <a:chOff x="0" y="0"/>
          <a:chExt cx="0" cy="0"/>
        </a:xfrm>
      </p:grpSpPr>
      <p:sp>
        <p:nvSpPr>
          <p:cNvPr id="90" name="Google Shape;90;g16ef8c9f390_0_876"/>
          <p:cNvSpPr/>
          <p:nvPr/>
        </p:nvSpPr>
        <p:spPr>
          <a:xfrm>
            <a:off x="7429500" y="3609277"/>
            <a:ext cx="1714500" cy="3969"/>
          </a:xfrm>
          <a:custGeom>
            <a:rect b="b" l="l" r="r" t="t"/>
            <a:pathLst>
              <a:path extrusionOk="0" h="6350" w="2743200">
                <a:moveTo>
                  <a:pt x="0" y="6146"/>
                </a:moveTo>
                <a:lnTo>
                  <a:pt x="2743200" y="6146"/>
                </a:lnTo>
                <a:lnTo>
                  <a:pt x="2743200" y="0"/>
                </a:lnTo>
                <a:lnTo>
                  <a:pt x="0" y="0"/>
                </a:lnTo>
                <a:lnTo>
                  <a:pt x="0" y="6146"/>
                </a:lnTo>
                <a:close/>
              </a:path>
            </a:pathLst>
          </a:custGeom>
          <a:solidFill>
            <a:srgbClr val="E6E7E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91" name="Google Shape;91;g16ef8c9f390_0_876"/>
          <p:cNvSpPr/>
          <p:nvPr/>
        </p:nvSpPr>
        <p:spPr>
          <a:xfrm>
            <a:off x="7429500" y="3816931"/>
            <a:ext cx="1714500" cy="3969"/>
          </a:xfrm>
          <a:custGeom>
            <a:rect b="b" l="l" r="r" t="t"/>
            <a:pathLst>
              <a:path extrusionOk="0" h="6350" w="2743200">
                <a:moveTo>
                  <a:pt x="0" y="6146"/>
                </a:moveTo>
                <a:lnTo>
                  <a:pt x="2743200" y="6146"/>
                </a:lnTo>
                <a:lnTo>
                  <a:pt x="2743200" y="0"/>
                </a:lnTo>
                <a:lnTo>
                  <a:pt x="0" y="0"/>
                </a:lnTo>
                <a:lnTo>
                  <a:pt x="0" y="6146"/>
                </a:lnTo>
                <a:close/>
              </a:path>
            </a:pathLst>
          </a:custGeom>
          <a:solidFill>
            <a:srgbClr val="E6E7E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92" name="Google Shape;92;g16ef8c9f390_0_876"/>
          <p:cNvSpPr/>
          <p:nvPr/>
        </p:nvSpPr>
        <p:spPr>
          <a:xfrm>
            <a:off x="7429500" y="4024585"/>
            <a:ext cx="1714500" cy="3969"/>
          </a:xfrm>
          <a:custGeom>
            <a:rect b="b" l="l" r="r" t="t"/>
            <a:pathLst>
              <a:path extrusionOk="0" h="6350" w="2743200">
                <a:moveTo>
                  <a:pt x="0" y="6146"/>
                </a:moveTo>
                <a:lnTo>
                  <a:pt x="2743200" y="6146"/>
                </a:lnTo>
                <a:lnTo>
                  <a:pt x="2743200" y="0"/>
                </a:lnTo>
                <a:lnTo>
                  <a:pt x="0" y="0"/>
                </a:lnTo>
                <a:lnTo>
                  <a:pt x="0" y="6146"/>
                </a:lnTo>
                <a:close/>
              </a:path>
            </a:pathLst>
          </a:custGeom>
          <a:solidFill>
            <a:srgbClr val="E6E7E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93" name="Google Shape;93;g16ef8c9f390_0_876"/>
          <p:cNvSpPr/>
          <p:nvPr/>
        </p:nvSpPr>
        <p:spPr>
          <a:xfrm>
            <a:off x="7429500" y="4232231"/>
            <a:ext cx="1714500" cy="3969"/>
          </a:xfrm>
          <a:custGeom>
            <a:rect b="b" l="l" r="r" t="t"/>
            <a:pathLst>
              <a:path extrusionOk="0" h="6350" w="2743200">
                <a:moveTo>
                  <a:pt x="0" y="6146"/>
                </a:moveTo>
                <a:lnTo>
                  <a:pt x="2743200" y="6146"/>
                </a:lnTo>
                <a:lnTo>
                  <a:pt x="2743200" y="0"/>
                </a:lnTo>
                <a:lnTo>
                  <a:pt x="0" y="0"/>
                </a:lnTo>
                <a:lnTo>
                  <a:pt x="0" y="6146"/>
                </a:lnTo>
                <a:close/>
              </a:path>
            </a:pathLst>
          </a:custGeom>
          <a:solidFill>
            <a:srgbClr val="E6E7E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94" name="Google Shape;94;g16ef8c9f390_0_876"/>
          <p:cNvSpPr/>
          <p:nvPr/>
        </p:nvSpPr>
        <p:spPr>
          <a:xfrm>
            <a:off x="7429500" y="4439886"/>
            <a:ext cx="1714500" cy="3969"/>
          </a:xfrm>
          <a:custGeom>
            <a:rect b="b" l="l" r="r" t="t"/>
            <a:pathLst>
              <a:path extrusionOk="0" h="6350" w="2743200">
                <a:moveTo>
                  <a:pt x="0" y="6146"/>
                </a:moveTo>
                <a:lnTo>
                  <a:pt x="2743200" y="6146"/>
                </a:lnTo>
                <a:lnTo>
                  <a:pt x="2743200" y="0"/>
                </a:lnTo>
                <a:lnTo>
                  <a:pt x="0" y="0"/>
                </a:lnTo>
                <a:lnTo>
                  <a:pt x="0" y="6146"/>
                </a:lnTo>
                <a:close/>
              </a:path>
            </a:pathLst>
          </a:custGeom>
          <a:solidFill>
            <a:srgbClr val="E6E7E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95" name="Google Shape;95;g16ef8c9f390_0_876"/>
          <p:cNvSpPr/>
          <p:nvPr/>
        </p:nvSpPr>
        <p:spPr>
          <a:xfrm>
            <a:off x="7429500" y="4647540"/>
            <a:ext cx="1714500" cy="3969"/>
          </a:xfrm>
          <a:custGeom>
            <a:rect b="b" l="l" r="r" t="t"/>
            <a:pathLst>
              <a:path extrusionOk="0" h="6350" w="2743200">
                <a:moveTo>
                  <a:pt x="0" y="6146"/>
                </a:moveTo>
                <a:lnTo>
                  <a:pt x="2743200" y="6146"/>
                </a:lnTo>
                <a:lnTo>
                  <a:pt x="2743200" y="0"/>
                </a:lnTo>
                <a:lnTo>
                  <a:pt x="0" y="0"/>
                </a:lnTo>
                <a:lnTo>
                  <a:pt x="0" y="6146"/>
                </a:lnTo>
                <a:close/>
              </a:path>
            </a:pathLst>
          </a:custGeom>
          <a:solidFill>
            <a:srgbClr val="E6E7E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96" name="Google Shape;96;g16ef8c9f390_0_876"/>
          <p:cNvSpPr/>
          <p:nvPr/>
        </p:nvSpPr>
        <p:spPr>
          <a:xfrm>
            <a:off x="7429500" y="3401623"/>
            <a:ext cx="1714500" cy="3969"/>
          </a:xfrm>
          <a:custGeom>
            <a:rect b="b" l="l" r="r" t="t"/>
            <a:pathLst>
              <a:path extrusionOk="0" h="6350" w="2743200">
                <a:moveTo>
                  <a:pt x="0" y="6146"/>
                </a:moveTo>
                <a:lnTo>
                  <a:pt x="2743200" y="6146"/>
                </a:lnTo>
                <a:lnTo>
                  <a:pt x="2743200" y="0"/>
                </a:lnTo>
                <a:lnTo>
                  <a:pt x="0" y="0"/>
                </a:lnTo>
                <a:lnTo>
                  <a:pt x="0" y="6146"/>
                </a:lnTo>
                <a:close/>
              </a:path>
            </a:pathLst>
          </a:custGeom>
          <a:solidFill>
            <a:srgbClr val="E6E7E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97" name="Google Shape;97;g16ef8c9f390_0_876"/>
          <p:cNvSpPr/>
          <p:nvPr/>
        </p:nvSpPr>
        <p:spPr>
          <a:xfrm>
            <a:off x="7429500" y="3193969"/>
            <a:ext cx="1714500" cy="3969"/>
          </a:xfrm>
          <a:custGeom>
            <a:rect b="b" l="l" r="r" t="t"/>
            <a:pathLst>
              <a:path extrusionOk="0" h="6350" w="2743200">
                <a:moveTo>
                  <a:pt x="0" y="6146"/>
                </a:moveTo>
                <a:lnTo>
                  <a:pt x="2743200" y="6146"/>
                </a:lnTo>
                <a:lnTo>
                  <a:pt x="2743200" y="0"/>
                </a:lnTo>
                <a:lnTo>
                  <a:pt x="0" y="0"/>
                </a:lnTo>
                <a:lnTo>
                  <a:pt x="0" y="6146"/>
                </a:lnTo>
                <a:close/>
              </a:path>
            </a:pathLst>
          </a:custGeom>
          <a:solidFill>
            <a:srgbClr val="E6E7E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98" name="Google Shape;98;g16ef8c9f390_0_876"/>
          <p:cNvSpPr/>
          <p:nvPr/>
        </p:nvSpPr>
        <p:spPr>
          <a:xfrm>
            <a:off x="7429500" y="2986315"/>
            <a:ext cx="1714500" cy="3969"/>
          </a:xfrm>
          <a:custGeom>
            <a:rect b="b" l="l" r="r" t="t"/>
            <a:pathLst>
              <a:path extrusionOk="0" h="6350" w="2743200">
                <a:moveTo>
                  <a:pt x="0" y="6146"/>
                </a:moveTo>
                <a:lnTo>
                  <a:pt x="2743200" y="6146"/>
                </a:lnTo>
                <a:lnTo>
                  <a:pt x="2743200" y="0"/>
                </a:lnTo>
                <a:lnTo>
                  <a:pt x="0" y="0"/>
                </a:lnTo>
                <a:lnTo>
                  <a:pt x="0" y="6146"/>
                </a:lnTo>
                <a:close/>
              </a:path>
            </a:pathLst>
          </a:custGeom>
          <a:solidFill>
            <a:srgbClr val="E6E7E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99" name="Google Shape;99;g16ef8c9f390_0_876"/>
          <p:cNvSpPr/>
          <p:nvPr/>
        </p:nvSpPr>
        <p:spPr>
          <a:xfrm>
            <a:off x="7429500" y="2778661"/>
            <a:ext cx="1714500" cy="3969"/>
          </a:xfrm>
          <a:custGeom>
            <a:rect b="b" l="l" r="r" t="t"/>
            <a:pathLst>
              <a:path extrusionOk="0" h="6350" w="2743200">
                <a:moveTo>
                  <a:pt x="0" y="6146"/>
                </a:moveTo>
                <a:lnTo>
                  <a:pt x="2743200" y="6146"/>
                </a:lnTo>
                <a:lnTo>
                  <a:pt x="2743200" y="0"/>
                </a:lnTo>
                <a:lnTo>
                  <a:pt x="0" y="0"/>
                </a:lnTo>
                <a:lnTo>
                  <a:pt x="0" y="6146"/>
                </a:lnTo>
                <a:close/>
              </a:path>
            </a:pathLst>
          </a:custGeom>
          <a:solidFill>
            <a:srgbClr val="E6E7E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100" name="Google Shape;100;g16ef8c9f390_0_876"/>
          <p:cNvSpPr/>
          <p:nvPr/>
        </p:nvSpPr>
        <p:spPr>
          <a:xfrm>
            <a:off x="7429500" y="2571011"/>
            <a:ext cx="1714500" cy="3969"/>
          </a:xfrm>
          <a:custGeom>
            <a:rect b="b" l="l" r="r" t="t"/>
            <a:pathLst>
              <a:path extrusionOk="0" h="6350" w="2743200">
                <a:moveTo>
                  <a:pt x="0" y="6146"/>
                </a:moveTo>
                <a:lnTo>
                  <a:pt x="2743200" y="6146"/>
                </a:lnTo>
                <a:lnTo>
                  <a:pt x="2743200" y="0"/>
                </a:lnTo>
                <a:lnTo>
                  <a:pt x="0" y="0"/>
                </a:lnTo>
                <a:lnTo>
                  <a:pt x="0" y="6146"/>
                </a:lnTo>
                <a:close/>
              </a:path>
            </a:pathLst>
          </a:custGeom>
          <a:solidFill>
            <a:srgbClr val="E6E7E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101" name="Google Shape;101;g16ef8c9f390_0_876"/>
          <p:cNvSpPr/>
          <p:nvPr/>
        </p:nvSpPr>
        <p:spPr>
          <a:xfrm>
            <a:off x="7429500" y="2363357"/>
            <a:ext cx="1714500" cy="3969"/>
          </a:xfrm>
          <a:custGeom>
            <a:rect b="b" l="l" r="r" t="t"/>
            <a:pathLst>
              <a:path extrusionOk="0" h="6350" w="2743200">
                <a:moveTo>
                  <a:pt x="0" y="6146"/>
                </a:moveTo>
                <a:lnTo>
                  <a:pt x="2743200" y="6146"/>
                </a:lnTo>
                <a:lnTo>
                  <a:pt x="2743200" y="0"/>
                </a:lnTo>
                <a:lnTo>
                  <a:pt x="0" y="0"/>
                </a:lnTo>
                <a:lnTo>
                  <a:pt x="0" y="6146"/>
                </a:lnTo>
                <a:close/>
              </a:path>
            </a:pathLst>
          </a:custGeom>
          <a:solidFill>
            <a:srgbClr val="E6E7E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102" name="Google Shape;102;g16ef8c9f390_0_876"/>
          <p:cNvSpPr/>
          <p:nvPr/>
        </p:nvSpPr>
        <p:spPr>
          <a:xfrm>
            <a:off x="7429500" y="2155706"/>
            <a:ext cx="1714500" cy="3969"/>
          </a:xfrm>
          <a:custGeom>
            <a:rect b="b" l="l" r="r" t="t"/>
            <a:pathLst>
              <a:path extrusionOk="0" h="6350" w="2743200">
                <a:moveTo>
                  <a:pt x="0" y="6146"/>
                </a:moveTo>
                <a:lnTo>
                  <a:pt x="2743200" y="6146"/>
                </a:lnTo>
                <a:lnTo>
                  <a:pt x="2743200" y="0"/>
                </a:lnTo>
                <a:lnTo>
                  <a:pt x="0" y="0"/>
                </a:lnTo>
                <a:lnTo>
                  <a:pt x="0" y="6146"/>
                </a:lnTo>
                <a:close/>
              </a:path>
            </a:pathLst>
          </a:custGeom>
          <a:solidFill>
            <a:srgbClr val="E6E7E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103" name="Google Shape;103;g16ef8c9f390_0_876"/>
          <p:cNvSpPr/>
          <p:nvPr/>
        </p:nvSpPr>
        <p:spPr>
          <a:xfrm>
            <a:off x="7429500" y="1948052"/>
            <a:ext cx="1714500" cy="3969"/>
          </a:xfrm>
          <a:custGeom>
            <a:rect b="b" l="l" r="r" t="t"/>
            <a:pathLst>
              <a:path extrusionOk="0" h="6350" w="2743200">
                <a:moveTo>
                  <a:pt x="0" y="6146"/>
                </a:moveTo>
                <a:lnTo>
                  <a:pt x="2743200" y="6146"/>
                </a:lnTo>
                <a:lnTo>
                  <a:pt x="2743200" y="0"/>
                </a:lnTo>
                <a:lnTo>
                  <a:pt x="0" y="0"/>
                </a:lnTo>
                <a:lnTo>
                  <a:pt x="0" y="6146"/>
                </a:lnTo>
                <a:close/>
              </a:path>
            </a:pathLst>
          </a:custGeom>
          <a:solidFill>
            <a:srgbClr val="E6E7E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104" name="Google Shape;104;g16ef8c9f390_0_876"/>
          <p:cNvSpPr/>
          <p:nvPr/>
        </p:nvSpPr>
        <p:spPr>
          <a:xfrm>
            <a:off x="7429500" y="1740399"/>
            <a:ext cx="1714500" cy="3969"/>
          </a:xfrm>
          <a:custGeom>
            <a:rect b="b" l="l" r="r" t="t"/>
            <a:pathLst>
              <a:path extrusionOk="0" h="6350" w="2743200">
                <a:moveTo>
                  <a:pt x="0" y="6146"/>
                </a:moveTo>
                <a:lnTo>
                  <a:pt x="2743200" y="6146"/>
                </a:lnTo>
                <a:lnTo>
                  <a:pt x="2743200" y="0"/>
                </a:lnTo>
                <a:lnTo>
                  <a:pt x="0" y="0"/>
                </a:lnTo>
                <a:lnTo>
                  <a:pt x="0" y="6146"/>
                </a:lnTo>
                <a:close/>
              </a:path>
            </a:pathLst>
          </a:custGeom>
          <a:solidFill>
            <a:srgbClr val="E6E7E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105" name="Google Shape;105;g16ef8c9f390_0_876"/>
          <p:cNvSpPr/>
          <p:nvPr/>
        </p:nvSpPr>
        <p:spPr>
          <a:xfrm>
            <a:off x="7429500" y="1532748"/>
            <a:ext cx="1714500" cy="3969"/>
          </a:xfrm>
          <a:custGeom>
            <a:rect b="b" l="l" r="r" t="t"/>
            <a:pathLst>
              <a:path extrusionOk="0" h="6350" w="2743200">
                <a:moveTo>
                  <a:pt x="0" y="6146"/>
                </a:moveTo>
                <a:lnTo>
                  <a:pt x="2743200" y="6146"/>
                </a:lnTo>
                <a:lnTo>
                  <a:pt x="2743200" y="0"/>
                </a:lnTo>
                <a:lnTo>
                  <a:pt x="0" y="0"/>
                </a:lnTo>
                <a:lnTo>
                  <a:pt x="0" y="6146"/>
                </a:lnTo>
                <a:close/>
              </a:path>
            </a:pathLst>
          </a:custGeom>
          <a:solidFill>
            <a:srgbClr val="E6E7E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106" name="Google Shape;106;g16ef8c9f390_0_876"/>
          <p:cNvSpPr/>
          <p:nvPr/>
        </p:nvSpPr>
        <p:spPr>
          <a:xfrm>
            <a:off x="7429500" y="1325094"/>
            <a:ext cx="1714500" cy="3969"/>
          </a:xfrm>
          <a:custGeom>
            <a:rect b="b" l="l" r="r" t="t"/>
            <a:pathLst>
              <a:path extrusionOk="0" h="6350" w="2743200">
                <a:moveTo>
                  <a:pt x="0" y="6146"/>
                </a:moveTo>
                <a:lnTo>
                  <a:pt x="2743200" y="6146"/>
                </a:lnTo>
                <a:lnTo>
                  <a:pt x="2743200" y="0"/>
                </a:lnTo>
                <a:lnTo>
                  <a:pt x="0" y="0"/>
                </a:lnTo>
                <a:lnTo>
                  <a:pt x="0" y="6146"/>
                </a:lnTo>
                <a:close/>
              </a:path>
            </a:pathLst>
          </a:custGeom>
          <a:solidFill>
            <a:srgbClr val="E6E7E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107" name="Google Shape;107;g16ef8c9f390_0_876"/>
          <p:cNvSpPr/>
          <p:nvPr/>
        </p:nvSpPr>
        <p:spPr>
          <a:xfrm>
            <a:off x="7429500" y="1117441"/>
            <a:ext cx="1714500" cy="3969"/>
          </a:xfrm>
          <a:custGeom>
            <a:rect b="b" l="l" r="r" t="t"/>
            <a:pathLst>
              <a:path extrusionOk="0" h="6350" w="2743200">
                <a:moveTo>
                  <a:pt x="0" y="6146"/>
                </a:moveTo>
                <a:lnTo>
                  <a:pt x="2743200" y="6146"/>
                </a:lnTo>
                <a:lnTo>
                  <a:pt x="2743200" y="0"/>
                </a:lnTo>
                <a:lnTo>
                  <a:pt x="0" y="0"/>
                </a:lnTo>
                <a:lnTo>
                  <a:pt x="0" y="6146"/>
                </a:lnTo>
                <a:close/>
              </a:path>
            </a:pathLst>
          </a:custGeom>
          <a:solidFill>
            <a:srgbClr val="E6E7E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108" name="Google Shape;108;g16ef8c9f390_0_876"/>
          <p:cNvSpPr/>
          <p:nvPr/>
        </p:nvSpPr>
        <p:spPr>
          <a:xfrm>
            <a:off x="7429500" y="909786"/>
            <a:ext cx="1714500" cy="3969"/>
          </a:xfrm>
          <a:custGeom>
            <a:rect b="b" l="l" r="r" t="t"/>
            <a:pathLst>
              <a:path extrusionOk="0" h="6350" w="2743200">
                <a:moveTo>
                  <a:pt x="0" y="6146"/>
                </a:moveTo>
                <a:lnTo>
                  <a:pt x="2743200" y="6146"/>
                </a:lnTo>
                <a:lnTo>
                  <a:pt x="2743200" y="0"/>
                </a:lnTo>
                <a:lnTo>
                  <a:pt x="0" y="0"/>
                </a:lnTo>
                <a:lnTo>
                  <a:pt x="0" y="6146"/>
                </a:lnTo>
                <a:close/>
              </a:path>
            </a:pathLst>
          </a:custGeom>
          <a:solidFill>
            <a:srgbClr val="E6E7E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109" name="Google Shape;109;g16ef8c9f390_0_876"/>
          <p:cNvSpPr/>
          <p:nvPr/>
        </p:nvSpPr>
        <p:spPr>
          <a:xfrm>
            <a:off x="7429500" y="702137"/>
            <a:ext cx="1714500" cy="3969"/>
          </a:xfrm>
          <a:custGeom>
            <a:rect b="b" l="l" r="r" t="t"/>
            <a:pathLst>
              <a:path extrusionOk="0" h="6350" w="2743200">
                <a:moveTo>
                  <a:pt x="0" y="6146"/>
                </a:moveTo>
                <a:lnTo>
                  <a:pt x="2743200" y="6146"/>
                </a:lnTo>
                <a:lnTo>
                  <a:pt x="2743200" y="0"/>
                </a:lnTo>
                <a:lnTo>
                  <a:pt x="0" y="0"/>
                </a:lnTo>
                <a:lnTo>
                  <a:pt x="0" y="6146"/>
                </a:lnTo>
                <a:close/>
              </a:path>
            </a:pathLst>
          </a:custGeom>
          <a:solidFill>
            <a:srgbClr val="E6E7E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110" name="Google Shape;110;g16ef8c9f390_0_876"/>
          <p:cNvSpPr/>
          <p:nvPr/>
        </p:nvSpPr>
        <p:spPr>
          <a:xfrm>
            <a:off x="7429500" y="493184"/>
            <a:ext cx="1714500" cy="3969"/>
          </a:xfrm>
          <a:custGeom>
            <a:rect b="b" l="l" r="r" t="t"/>
            <a:pathLst>
              <a:path extrusionOk="0" h="6350" w="2743200">
                <a:moveTo>
                  <a:pt x="0" y="6146"/>
                </a:moveTo>
                <a:lnTo>
                  <a:pt x="2743200" y="6146"/>
                </a:lnTo>
                <a:lnTo>
                  <a:pt x="2743200" y="0"/>
                </a:lnTo>
                <a:lnTo>
                  <a:pt x="0" y="0"/>
                </a:lnTo>
                <a:lnTo>
                  <a:pt x="0" y="6146"/>
                </a:lnTo>
                <a:close/>
              </a:path>
            </a:pathLst>
          </a:custGeom>
          <a:solidFill>
            <a:srgbClr val="E6E7E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111" name="Google Shape;111;g16ef8c9f390_0_876"/>
          <p:cNvSpPr/>
          <p:nvPr/>
        </p:nvSpPr>
        <p:spPr>
          <a:xfrm>
            <a:off x="7429500" y="2778661"/>
            <a:ext cx="1714500" cy="3969"/>
          </a:xfrm>
          <a:custGeom>
            <a:rect b="b" l="l" r="r" t="t"/>
            <a:pathLst>
              <a:path extrusionOk="0" h="6350" w="2743200">
                <a:moveTo>
                  <a:pt x="0" y="6146"/>
                </a:moveTo>
                <a:lnTo>
                  <a:pt x="2743200" y="6146"/>
                </a:lnTo>
                <a:lnTo>
                  <a:pt x="2743200" y="0"/>
                </a:lnTo>
                <a:lnTo>
                  <a:pt x="0" y="0"/>
                </a:lnTo>
                <a:lnTo>
                  <a:pt x="0" y="6146"/>
                </a:lnTo>
                <a:close/>
              </a:path>
            </a:pathLst>
          </a:custGeom>
          <a:solidFill>
            <a:srgbClr val="E6E7E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112" name="Google Shape;112;g16ef8c9f390_0_876"/>
          <p:cNvSpPr/>
          <p:nvPr/>
        </p:nvSpPr>
        <p:spPr>
          <a:xfrm>
            <a:off x="7849009" y="285750"/>
            <a:ext cx="0" cy="4572000"/>
          </a:xfrm>
          <a:custGeom>
            <a:rect b="b" l="l" r="r" t="t"/>
            <a:pathLst>
              <a:path extrusionOk="0" h="7315200" w="120000">
                <a:moveTo>
                  <a:pt x="0" y="7315200"/>
                </a:moveTo>
                <a:lnTo>
                  <a:pt x="0" y="0"/>
                </a:lnTo>
              </a:path>
            </a:pathLst>
          </a:custGeom>
          <a:noFill/>
          <a:ln cap="flat" cmpd="sng" w="9525">
            <a:solidFill>
              <a:srgbClr val="E6E7E8"/>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113" name="Google Shape;113;g16ef8c9f390_0_876"/>
          <p:cNvSpPr/>
          <p:nvPr/>
        </p:nvSpPr>
        <p:spPr>
          <a:xfrm>
            <a:off x="8056663" y="285750"/>
            <a:ext cx="0" cy="4572000"/>
          </a:xfrm>
          <a:custGeom>
            <a:rect b="b" l="l" r="r" t="t"/>
            <a:pathLst>
              <a:path extrusionOk="0" h="7315200" w="120000">
                <a:moveTo>
                  <a:pt x="0" y="7315200"/>
                </a:moveTo>
                <a:lnTo>
                  <a:pt x="0" y="0"/>
                </a:lnTo>
              </a:path>
            </a:pathLst>
          </a:custGeom>
          <a:noFill/>
          <a:ln cap="flat" cmpd="sng" w="9525">
            <a:solidFill>
              <a:srgbClr val="E6E7E8"/>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114" name="Google Shape;114;g16ef8c9f390_0_876"/>
          <p:cNvSpPr/>
          <p:nvPr/>
        </p:nvSpPr>
        <p:spPr>
          <a:xfrm>
            <a:off x="7850024" y="285750"/>
            <a:ext cx="0" cy="4572000"/>
          </a:xfrm>
          <a:custGeom>
            <a:rect b="b" l="l" r="r" t="t"/>
            <a:pathLst>
              <a:path extrusionOk="0" h="7315200" w="120000">
                <a:moveTo>
                  <a:pt x="0" y="7315200"/>
                </a:moveTo>
                <a:lnTo>
                  <a:pt x="0" y="0"/>
                </a:lnTo>
              </a:path>
            </a:pathLst>
          </a:custGeom>
          <a:noFill/>
          <a:ln cap="flat" cmpd="sng" w="9525">
            <a:solidFill>
              <a:srgbClr val="E6E7E8"/>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115" name="Google Shape;115;g16ef8c9f390_0_876"/>
          <p:cNvSpPr/>
          <p:nvPr/>
        </p:nvSpPr>
        <p:spPr>
          <a:xfrm>
            <a:off x="8264325" y="285750"/>
            <a:ext cx="0" cy="4572000"/>
          </a:xfrm>
          <a:custGeom>
            <a:rect b="b" l="l" r="r" t="t"/>
            <a:pathLst>
              <a:path extrusionOk="0" h="7315200" w="120000">
                <a:moveTo>
                  <a:pt x="0" y="7315200"/>
                </a:moveTo>
                <a:lnTo>
                  <a:pt x="0" y="0"/>
                </a:lnTo>
              </a:path>
            </a:pathLst>
          </a:custGeom>
          <a:noFill/>
          <a:ln cap="flat" cmpd="sng" w="9525">
            <a:solidFill>
              <a:srgbClr val="E6E7E8"/>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116" name="Google Shape;116;g16ef8c9f390_0_876"/>
          <p:cNvSpPr/>
          <p:nvPr/>
        </p:nvSpPr>
        <p:spPr>
          <a:xfrm>
            <a:off x="7642874" y="285750"/>
            <a:ext cx="0" cy="4572000"/>
          </a:xfrm>
          <a:custGeom>
            <a:rect b="b" l="l" r="r" t="t"/>
            <a:pathLst>
              <a:path extrusionOk="0" h="7315200" w="120000">
                <a:moveTo>
                  <a:pt x="0" y="7315200"/>
                </a:moveTo>
                <a:lnTo>
                  <a:pt x="0" y="0"/>
                </a:lnTo>
              </a:path>
            </a:pathLst>
          </a:custGeom>
          <a:noFill/>
          <a:ln cap="flat" cmpd="sng" w="9525">
            <a:solidFill>
              <a:srgbClr val="E6E7E8"/>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117" name="Google Shape;117;g16ef8c9f390_0_876"/>
          <p:cNvSpPr/>
          <p:nvPr/>
        </p:nvSpPr>
        <p:spPr>
          <a:xfrm>
            <a:off x="8057174" y="285750"/>
            <a:ext cx="0" cy="4572000"/>
          </a:xfrm>
          <a:custGeom>
            <a:rect b="b" l="l" r="r" t="t"/>
            <a:pathLst>
              <a:path extrusionOk="0" h="7315200" w="120000">
                <a:moveTo>
                  <a:pt x="0" y="7315200"/>
                </a:moveTo>
                <a:lnTo>
                  <a:pt x="0" y="0"/>
                </a:lnTo>
              </a:path>
            </a:pathLst>
          </a:custGeom>
          <a:noFill/>
          <a:ln cap="flat" cmpd="sng" w="9525">
            <a:solidFill>
              <a:srgbClr val="E6E7E8"/>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118" name="Google Shape;118;g16ef8c9f390_0_876"/>
          <p:cNvSpPr/>
          <p:nvPr/>
        </p:nvSpPr>
        <p:spPr>
          <a:xfrm>
            <a:off x="8471979" y="285750"/>
            <a:ext cx="0" cy="4572000"/>
          </a:xfrm>
          <a:custGeom>
            <a:rect b="b" l="l" r="r" t="t"/>
            <a:pathLst>
              <a:path extrusionOk="0" h="7315200" w="120000">
                <a:moveTo>
                  <a:pt x="0" y="7315200"/>
                </a:moveTo>
                <a:lnTo>
                  <a:pt x="0" y="0"/>
                </a:lnTo>
              </a:path>
            </a:pathLst>
          </a:custGeom>
          <a:noFill/>
          <a:ln cap="flat" cmpd="sng" w="9525">
            <a:solidFill>
              <a:srgbClr val="E6E7E8"/>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119" name="Google Shape;119;g16ef8c9f390_0_876"/>
          <p:cNvSpPr/>
          <p:nvPr/>
        </p:nvSpPr>
        <p:spPr>
          <a:xfrm>
            <a:off x="8679633" y="285750"/>
            <a:ext cx="0" cy="4572000"/>
          </a:xfrm>
          <a:custGeom>
            <a:rect b="b" l="l" r="r" t="t"/>
            <a:pathLst>
              <a:path extrusionOk="0" h="7315200" w="120000">
                <a:moveTo>
                  <a:pt x="0" y="7315200"/>
                </a:moveTo>
                <a:lnTo>
                  <a:pt x="0" y="0"/>
                </a:lnTo>
              </a:path>
            </a:pathLst>
          </a:custGeom>
          <a:noFill/>
          <a:ln cap="flat" cmpd="sng" w="9525">
            <a:solidFill>
              <a:srgbClr val="E6E7E8"/>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120" name="Google Shape;120;g16ef8c9f390_0_876"/>
          <p:cNvSpPr/>
          <p:nvPr/>
        </p:nvSpPr>
        <p:spPr>
          <a:xfrm>
            <a:off x="8887287" y="285750"/>
            <a:ext cx="0" cy="4572000"/>
          </a:xfrm>
          <a:custGeom>
            <a:rect b="b" l="l" r="r" t="t"/>
            <a:pathLst>
              <a:path extrusionOk="0" h="7315200" w="120000">
                <a:moveTo>
                  <a:pt x="0" y="7315200"/>
                </a:moveTo>
                <a:lnTo>
                  <a:pt x="0" y="0"/>
                </a:lnTo>
              </a:path>
            </a:pathLst>
          </a:custGeom>
          <a:noFill/>
          <a:ln cap="flat" cmpd="sng" w="9525">
            <a:solidFill>
              <a:srgbClr val="E6E7E8"/>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121" name="Google Shape;121;g16ef8c9f390_0_876"/>
          <p:cNvSpPr/>
          <p:nvPr/>
        </p:nvSpPr>
        <p:spPr>
          <a:xfrm>
            <a:off x="9094940" y="285750"/>
            <a:ext cx="0" cy="4572000"/>
          </a:xfrm>
          <a:custGeom>
            <a:rect b="b" l="l" r="r" t="t"/>
            <a:pathLst>
              <a:path extrusionOk="0" h="7315200" w="120000">
                <a:moveTo>
                  <a:pt x="0" y="7315200"/>
                </a:moveTo>
                <a:lnTo>
                  <a:pt x="0" y="0"/>
                </a:lnTo>
              </a:path>
            </a:pathLst>
          </a:custGeom>
          <a:noFill/>
          <a:ln cap="flat" cmpd="sng" w="9525">
            <a:solidFill>
              <a:srgbClr val="E6E7E8"/>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122" name="Google Shape;122;g16ef8c9f390_0_876"/>
          <p:cNvSpPr/>
          <p:nvPr/>
        </p:nvSpPr>
        <p:spPr>
          <a:xfrm>
            <a:off x="7429500" y="493188"/>
            <a:ext cx="1714500" cy="4158456"/>
          </a:xfrm>
          <a:custGeom>
            <a:rect b="b" l="l" r="r" t="t"/>
            <a:pathLst>
              <a:path extrusionOk="0" h="6653530" w="2743200">
                <a:moveTo>
                  <a:pt x="2743200" y="6646964"/>
                </a:moveTo>
                <a:lnTo>
                  <a:pt x="0" y="6646964"/>
                </a:lnTo>
                <a:lnTo>
                  <a:pt x="0" y="6653111"/>
                </a:lnTo>
                <a:lnTo>
                  <a:pt x="2743200" y="6653111"/>
                </a:lnTo>
                <a:lnTo>
                  <a:pt x="2743200" y="6646964"/>
                </a:lnTo>
                <a:close/>
              </a:path>
              <a:path extrusionOk="0" h="6653530" w="2743200">
                <a:moveTo>
                  <a:pt x="2743200" y="6314719"/>
                </a:moveTo>
                <a:lnTo>
                  <a:pt x="0" y="6314719"/>
                </a:lnTo>
                <a:lnTo>
                  <a:pt x="0" y="6320866"/>
                </a:lnTo>
                <a:lnTo>
                  <a:pt x="2743200" y="6320866"/>
                </a:lnTo>
                <a:lnTo>
                  <a:pt x="2743200" y="6314719"/>
                </a:lnTo>
                <a:close/>
              </a:path>
              <a:path extrusionOk="0" h="6653530" w="2743200">
                <a:moveTo>
                  <a:pt x="2743200" y="5982474"/>
                </a:moveTo>
                <a:lnTo>
                  <a:pt x="0" y="5982474"/>
                </a:lnTo>
                <a:lnTo>
                  <a:pt x="0" y="5988621"/>
                </a:lnTo>
                <a:lnTo>
                  <a:pt x="2743200" y="5988621"/>
                </a:lnTo>
                <a:lnTo>
                  <a:pt x="2743200" y="5982474"/>
                </a:lnTo>
                <a:close/>
              </a:path>
              <a:path extrusionOk="0" h="6653530" w="2743200">
                <a:moveTo>
                  <a:pt x="2743200" y="5650242"/>
                </a:moveTo>
                <a:lnTo>
                  <a:pt x="0" y="5650242"/>
                </a:lnTo>
                <a:lnTo>
                  <a:pt x="0" y="5656389"/>
                </a:lnTo>
                <a:lnTo>
                  <a:pt x="2743200" y="5656389"/>
                </a:lnTo>
                <a:lnTo>
                  <a:pt x="2743200" y="5650242"/>
                </a:lnTo>
                <a:close/>
              </a:path>
              <a:path extrusionOk="0" h="6653530" w="2743200">
                <a:moveTo>
                  <a:pt x="2743200" y="5317998"/>
                </a:moveTo>
                <a:lnTo>
                  <a:pt x="0" y="5317998"/>
                </a:lnTo>
                <a:lnTo>
                  <a:pt x="0" y="5324145"/>
                </a:lnTo>
                <a:lnTo>
                  <a:pt x="2743200" y="5324145"/>
                </a:lnTo>
                <a:lnTo>
                  <a:pt x="2743200" y="5317998"/>
                </a:lnTo>
                <a:close/>
              </a:path>
              <a:path extrusionOk="0" h="6653530" w="2743200">
                <a:moveTo>
                  <a:pt x="2743200" y="4985753"/>
                </a:moveTo>
                <a:lnTo>
                  <a:pt x="0" y="4985753"/>
                </a:lnTo>
                <a:lnTo>
                  <a:pt x="0" y="4991900"/>
                </a:lnTo>
                <a:lnTo>
                  <a:pt x="2743200" y="4991900"/>
                </a:lnTo>
                <a:lnTo>
                  <a:pt x="2743200" y="4985753"/>
                </a:lnTo>
                <a:close/>
              </a:path>
              <a:path extrusionOk="0" h="6653530" w="2743200">
                <a:moveTo>
                  <a:pt x="2743200" y="4653496"/>
                </a:moveTo>
                <a:lnTo>
                  <a:pt x="0" y="4653496"/>
                </a:lnTo>
                <a:lnTo>
                  <a:pt x="0" y="4659642"/>
                </a:lnTo>
                <a:lnTo>
                  <a:pt x="2743200" y="4659642"/>
                </a:lnTo>
                <a:lnTo>
                  <a:pt x="2743200" y="4653496"/>
                </a:lnTo>
                <a:close/>
              </a:path>
              <a:path extrusionOk="0" h="6653530" w="2743200">
                <a:moveTo>
                  <a:pt x="2743200" y="4321251"/>
                </a:moveTo>
                <a:lnTo>
                  <a:pt x="0" y="4321251"/>
                </a:lnTo>
                <a:lnTo>
                  <a:pt x="0" y="4327398"/>
                </a:lnTo>
                <a:lnTo>
                  <a:pt x="2743200" y="4327398"/>
                </a:lnTo>
                <a:lnTo>
                  <a:pt x="2743200" y="4321251"/>
                </a:lnTo>
                <a:close/>
              </a:path>
              <a:path extrusionOk="0" h="6653530" w="2743200">
                <a:moveTo>
                  <a:pt x="2743200" y="3989006"/>
                </a:moveTo>
                <a:lnTo>
                  <a:pt x="0" y="3989006"/>
                </a:lnTo>
                <a:lnTo>
                  <a:pt x="0" y="3995153"/>
                </a:lnTo>
                <a:lnTo>
                  <a:pt x="2743200" y="3995153"/>
                </a:lnTo>
                <a:lnTo>
                  <a:pt x="2743200" y="3989006"/>
                </a:lnTo>
                <a:close/>
              </a:path>
              <a:path extrusionOk="0" h="6653530" w="2743200">
                <a:moveTo>
                  <a:pt x="2743200" y="3656761"/>
                </a:moveTo>
                <a:lnTo>
                  <a:pt x="0" y="3656761"/>
                </a:lnTo>
                <a:lnTo>
                  <a:pt x="0" y="3662908"/>
                </a:lnTo>
                <a:lnTo>
                  <a:pt x="2743200" y="3662908"/>
                </a:lnTo>
                <a:lnTo>
                  <a:pt x="2743200" y="3656761"/>
                </a:lnTo>
                <a:close/>
              </a:path>
              <a:path extrusionOk="0" h="6653530" w="2743200">
                <a:moveTo>
                  <a:pt x="2743200" y="3324517"/>
                </a:moveTo>
                <a:lnTo>
                  <a:pt x="0" y="3324517"/>
                </a:lnTo>
                <a:lnTo>
                  <a:pt x="0" y="3330664"/>
                </a:lnTo>
                <a:lnTo>
                  <a:pt x="2743200" y="3330664"/>
                </a:lnTo>
                <a:lnTo>
                  <a:pt x="2743200" y="3324517"/>
                </a:lnTo>
                <a:close/>
              </a:path>
              <a:path extrusionOk="0" h="6653530" w="2743200">
                <a:moveTo>
                  <a:pt x="2743200" y="2992272"/>
                </a:moveTo>
                <a:lnTo>
                  <a:pt x="0" y="2992272"/>
                </a:lnTo>
                <a:lnTo>
                  <a:pt x="0" y="2998419"/>
                </a:lnTo>
                <a:lnTo>
                  <a:pt x="2743200" y="2998419"/>
                </a:lnTo>
                <a:lnTo>
                  <a:pt x="2743200" y="2992272"/>
                </a:lnTo>
                <a:close/>
              </a:path>
              <a:path extrusionOk="0" h="6653530" w="2743200">
                <a:moveTo>
                  <a:pt x="2743200" y="2660040"/>
                </a:moveTo>
                <a:lnTo>
                  <a:pt x="0" y="2660040"/>
                </a:lnTo>
                <a:lnTo>
                  <a:pt x="0" y="2666187"/>
                </a:lnTo>
                <a:lnTo>
                  <a:pt x="2743200" y="2666187"/>
                </a:lnTo>
                <a:lnTo>
                  <a:pt x="2743200" y="2660040"/>
                </a:lnTo>
                <a:close/>
              </a:path>
              <a:path extrusionOk="0" h="6653530" w="2743200">
                <a:moveTo>
                  <a:pt x="2743200" y="2327783"/>
                </a:moveTo>
                <a:lnTo>
                  <a:pt x="0" y="2327783"/>
                </a:lnTo>
                <a:lnTo>
                  <a:pt x="0" y="2333929"/>
                </a:lnTo>
                <a:lnTo>
                  <a:pt x="2743200" y="2333929"/>
                </a:lnTo>
                <a:lnTo>
                  <a:pt x="2743200" y="2327783"/>
                </a:lnTo>
                <a:close/>
              </a:path>
              <a:path extrusionOk="0" h="6653530" w="2743200">
                <a:moveTo>
                  <a:pt x="2743200" y="1995538"/>
                </a:moveTo>
                <a:lnTo>
                  <a:pt x="0" y="1995538"/>
                </a:lnTo>
                <a:lnTo>
                  <a:pt x="0" y="2001685"/>
                </a:lnTo>
                <a:lnTo>
                  <a:pt x="2743200" y="2001685"/>
                </a:lnTo>
                <a:lnTo>
                  <a:pt x="2743200" y="1995538"/>
                </a:lnTo>
                <a:close/>
              </a:path>
              <a:path extrusionOk="0" h="6653530" w="2743200">
                <a:moveTo>
                  <a:pt x="2743200" y="1663306"/>
                </a:moveTo>
                <a:lnTo>
                  <a:pt x="0" y="1663306"/>
                </a:lnTo>
                <a:lnTo>
                  <a:pt x="0" y="1669453"/>
                </a:lnTo>
                <a:lnTo>
                  <a:pt x="2743200" y="1669453"/>
                </a:lnTo>
                <a:lnTo>
                  <a:pt x="2743200" y="1663306"/>
                </a:lnTo>
                <a:close/>
              </a:path>
              <a:path extrusionOk="0" h="6653530" w="2743200">
                <a:moveTo>
                  <a:pt x="2743200" y="1331061"/>
                </a:moveTo>
                <a:lnTo>
                  <a:pt x="0" y="1331061"/>
                </a:lnTo>
                <a:lnTo>
                  <a:pt x="0" y="1337208"/>
                </a:lnTo>
                <a:lnTo>
                  <a:pt x="2743200" y="1337208"/>
                </a:lnTo>
                <a:lnTo>
                  <a:pt x="2743200" y="1331061"/>
                </a:lnTo>
                <a:close/>
              </a:path>
              <a:path extrusionOk="0" h="6653530" w="2743200">
                <a:moveTo>
                  <a:pt x="2743200" y="998804"/>
                </a:moveTo>
                <a:lnTo>
                  <a:pt x="0" y="998804"/>
                </a:lnTo>
                <a:lnTo>
                  <a:pt x="0" y="1004951"/>
                </a:lnTo>
                <a:lnTo>
                  <a:pt x="2743200" y="1004951"/>
                </a:lnTo>
                <a:lnTo>
                  <a:pt x="2743200" y="998804"/>
                </a:lnTo>
                <a:close/>
              </a:path>
              <a:path extrusionOk="0" h="6653530" w="2743200">
                <a:moveTo>
                  <a:pt x="2743200" y="666559"/>
                </a:moveTo>
                <a:lnTo>
                  <a:pt x="0" y="666559"/>
                </a:lnTo>
                <a:lnTo>
                  <a:pt x="0" y="672706"/>
                </a:lnTo>
                <a:lnTo>
                  <a:pt x="2743200" y="672706"/>
                </a:lnTo>
                <a:lnTo>
                  <a:pt x="2743200" y="666559"/>
                </a:lnTo>
                <a:close/>
              </a:path>
              <a:path extrusionOk="0" h="6653530" w="2743200">
                <a:moveTo>
                  <a:pt x="2743200" y="334327"/>
                </a:moveTo>
                <a:lnTo>
                  <a:pt x="0" y="334327"/>
                </a:lnTo>
                <a:lnTo>
                  <a:pt x="0" y="340474"/>
                </a:lnTo>
                <a:lnTo>
                  <a:pt x="2743200" y="340474"/>
                </a:lnTo>
                <a:lnTo>
                  <a:pt x="2743200" y="334327"/>
                </a:lnTo>
                <a:close/>
              </a:path>
              <a:path extrusionOk="0" h="6653530" w="2743200">
                <a:moveTo>
                  <a:pt x="2743200" y="0"/>
                </a:moveTo>
                <a:lnTo>
                  <a:pt x="0" y="0"/>
                </a:lnTo>
                <a:lnTo>
                  <a:pt x="0" y="6146"/>
                </a:lnTo>
                <a:lnTo>
                  <a:pt x="2743200" y="6146"/>
                </a:lnTo>
                <a:lnTo>
                  <a:pt x="2743200" y="0"/>
                </a:lnTo>
                <a:close/>
              </a:path>
            </a:pathLst>
          </a:custGeom>
          <a:solidFill>
            <a:srgbClr val="E6E7E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123" name="Google Shape;123;g16ef8c9f390_0_876"/>
          <p:cNvSpPr/>
          <p:nvPr/>
        </p:nvSpPr>
        <p:spPr>
          <a:xfrm>
            <a:off x="7849009" y="285750"/>
            <a:ext cx="0" cy="4572000"/>
          </a:xfrm>
          <a:custGeom>
            <a:rect b="b" l="l" r="r" t="t"/>
            <a:pathLst>
              <a:path extrusionOk="0" h="7315200" w="120000">
                <a:moveTo>
                  <a:pt x="0" y="7315200"/>
                </a:moveTo>
                <a:lnTo>
                  <a:pt x="0" y="0"/>
                </a:lnTo>
              </a:path>
            </a:pathLst>
          </a:custGeom>
          <a:noFill/>
          <a:ln cap="flat" cmpd="sng" w="9525">
            <a:solidFill>
              <a:srgbClr val="E6E7E8"/>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124" name="Google Shape;124;g16ef8c9f390_0_876"/>
          <p:cNvSpPr/>
          <p:nvPr/>
        </p:nvSpPr>
        <p:spPr>
          <a:xfrm>
            <a:off x="8056663" y="285750"/>
            <a:ext cx="0" cy="4572000"/>
          </a:xfrm>
          <a:custGeom>
            <a:rect b="b" l="l" r="r" t="t"/>
            <a:pathLst>
              <a:path extrusionOk="0" h="7315200" w="120000">
                <a:moveTo>
                  <a:pt x="0" y="7315200"/>
                </a:moveTo>
                <a:lnTo>
                  <a:pt x="0" y="0"/>
                </a:lnTo>
              </a:path>
            </a:pathLst>
          </a:custGeom>
          <a:noFill/>
          <a:ln cap="flat" cmpd="sng" w="9525">
            <a:solidFill>
              <a:srgbClr val="E6E7E8"/>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125" name="Google Shape;125;g16ef8c9f390_0_876"/>
          <p:cNvSpPr/>
          <p:nvPr/>
        </p:nvSpPr>
        <p:spPr>
          <a:xfrm>
            <a:off x="7850024" y="285750"/>
            <a:ext cx="0" cy="4572000"/>
          </a:xfrm>
          <a:custGeom>
            <a:rect b="b" l="l" r="r" t="t"/>
            <a:pathLst>
              <a:path extrusionOk="0" h="7315200" w="120000">
                <a:moveTo>
                  <a:pt x="0" y="7315200"/>
                </a:moveTo>
                <a:lnTo>
                  <a:pt x="0" y="0"/>
                </a:lnTo>
              </a:path>
            </a:pathLst>
          </a:custGeom>
          <a:noFill/>
          <a:ln cap="flat" cmpd="sng" w="9525">
            <a:solidFill>
              <a:srgbClr val="E6E7E8"/>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126" name="Google Shape;126;g16ef8c9f390_0_876"/>
          <p:cNvSpPr/>
          <p:nvPr/>
        </p:nvSpPr>
        <p:spPr>
          <a:xfrm>
            <a:off x="8264325" y="285750"/>
            <a:ext cx="0" cy="4572000"/>
          </a:xfrm>
          <a:custGeom>
            <a:rect b="b" l="l" r="r" t="t"/>
            <a:pathLst>
              <a:path extrusionOk="0" h="7315200" w="120000">
                <a:moveTo>
                  <a:pt x="0" y="7315200"/>
                </a:moveTo>
                <a:lnTo>
                  <a:pt x="0" y="0"/>
                </a:lnTo>
              </a:path>
            </a:pathLst>
          </a:custGeom>
          <a:noFill/>
          <a:ln cap="flat" cmpd="sng" w="9525">
            <a:solidFill>
              <a:srgbClr val="E6E7E8"/>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127" name="Google Shape;127;g16ef8c9f390_0_876"/>
          <p:cNvSpPr/>
          <p:nvPr/>
        </p:nvSpPr>
        <p:spPr>
          <a:xfrm>
            <a:off x="7642874" y="285750"/>
            <a:ext cx="0" cy="4572000"/>
          </a:xfrm>
          <a:custGeom>
            <a:rect b="b" l="l" r="r" t="t"/>
            <a:pathLst>
              <a:path extrusionOk="0" h="7315200" w="120000">
                <a:moveTo>
                  <a:pt x="0" y="7315200"/>
                </a:moveTo>
                <a:lnTo>
                  <a:pt x="0" y="0"/>
                </a:lnTo>
              </a:path>
            </a:pathLst>
          </a:custGeom>
          <a:noFill/>
          <a:ln cap="flat" cmpd="sng" w="9525">
            <a:solidFill>
              <a:srgbClr val="E6E7E8"/>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128" name="Google Shape;128;g16ef8c9f390_0_876"/>
          <p:cNvSpPr/>
          <p:nvPr/>
        </p:nvSpPr>
        <p:spPr>
          <a:xfrm>
            <a:off x="8057174" y="285750"/>
            <a:ext cx="0" cy="4572000"/>
          </a:xfrm>
          <a:custGeom>
            <a:rect b="b" l="l" r="r" t="t"/>
            <a:pathLst>
              <a:path extrusionOk="0" h="7315200" w="120000">
                <a:moveTo>
                  <a:pt x="0" y="7315200"/>
                </a:moveTo>
                <a:lnTo>
                  <a:pt x="0" y="0"/>
                </a:lnTo>
              </a:path>
            </a:pathLst>
          </a:custGeom>
          <a:noFill/>
          <a:ln cap="flat" cmpd="sng" w="9525">
            <a:solidFill>
              <a:srgbClr val="E6E7E8"/>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129" name="Google Shape;129;g16ef8c9f390_0_876"/>
          <p:cNvSpPr/>
          <p:nvPr/>
        </p:nvSpPr>
        <p:spPr>
          <a:xfrm>
            <a:off x="8471979" y="285750"/>
            <a:ext cx="0" cy="4572000"/>
          </a:xfrm>
          <a:custGeom>
            <a:rect b="b" l="l" r="r" t="t"/>
            <a:pathLst>
              <a:path extrusionOk="0" h="7315200" w="120000">
                <a:moveTo>
                  <a:pt x="0" y="7315200"/>
                </a:moveTo>
                <a:lnTo>
                  <a:pt x="0" y="0"/>
                </a:lnTo>
              </a:path>
            </a:pathLst>
          </a:custGeom>
          <a:noFill/>
          <a:ln cap="flat" cmpd="sng" w="9525">
            <a:solidFill>
              <a:srgbClr val="E6E7E8"/>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130" name="Google Shape;130;g16ef8c9f390_0_876"/>
          <p:cNvSpPr/>
          <p:nvPr/>
        </p:nvSpPr>
        <p:spPr>
          <a:xfrm>
            <a:off x="8679633" y="285750"/>
            <a:ext cx="0" cy="4572000"/>
          </a:xfrm>
          <a:custGeom>
            <a:rect b="b" l="l" r="r" t="t"/>
            <a:pathLst>
              <a:path extrusionOk="0" h="7315200" w="120000">
                <a:moveTo>
                  <a:pt x="0" y="7315200"/>
                </a:moveTo>
                <a:lnTo>
                  <a:pt x="0" y="0"/>
                </a:lnTo>
              </a:path>
            </a:pathLst>
          </a:custGeom>
          <a:noFill/>
          <a:ln cap="flat" cmpd="sng" w="9525">
            <a:solidFill>
              <a:srgbClr val="E6E7E8"/>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131" name="Google Shape;131;g16ef8c9f390_0_876"/>
          <p:cNvSpPr/>
          <p:nvPr/>
        </p:nvSpPr>
        <p:spPr>
          <a:xfrm>
            <a:off x="8887287" y="285750"/>
            <a:ext cx="0" cy="4572000"/>
          </a:xfrm>
          <a:custGeom>
            <a:rect b="b" l="l" r="r" t="t"/>
            <a:pathLst>
              <a:path extrusionOk="0" h="7315200" w="120000">
                <a:moveTo>
                  <a:pt x="0" y="7315200"/>
                </a:moveTo>
                <a:lnTo>
                  <a:pt x="0" y="0"/>
                </a:lnTo>
              </a:path>
            </a:pathLst>
          </a:custGeom>
          <a:noFill/>
          <a:ln cap="flat" cmpd="sng" w="9525">
            <a:solidFill>
              <a:srgbClr val="E6E7E8"/>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132" name="Google Shape;132;g16ef8c9f390_0_876"/>
          <p:cNvSpPr/>
          <p:nvPr/>
        </p:nvSpPr>
        <p:spPr>
          <a:xfrm>
            <a:off x="9094940" y="285750"/>
            <a:ext cx="0" cy="4572000"/>
          </a:xfrm>
          <a:custGeom>
            <a:rect b="b" l="l" r="r" t="t"/>
            <a:pathLst>
              <a:path extrusionOk="0" h="7315200" w="120000">
                <a:moveTo>
                  <a:pt x="0" y="7315200"/>
                </a:moveTo>
                <a:lnTo>
                  <a:pt x="0" y="0"/>
                </a:lnTo>
              </a:path>
            </a:pathLst>
          </a:custGeom>
          <a:noFill/>
          <a:ln cap="flat" cmpd="sng" w="9525">
            <a:solidFill>
              <a:srgbClr val="E6E7E8"/>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133" name="Google Shape;133;g16ef8c9f390_0_876"/>
          <p:cNvSpPr/>
          <p:nvPr/>
        </p:nvSpPr>
        <p:spPr>
          <a:xfrm>
            <a:off x="0" y="0"/>
            <a:ext cx="7429500" cy="5143500"/>
          </a:xfrm>
          <a:custGeom>
            <a:rect b="b" l="l" r="r" t="t"/>
            <a:pathLst>
              <a:path extrusionOk="0" h="8229600" w="11887200">
                <a:moveTo>
                  <a:pt x="11887200" y="0"/>
                </a:moveTo>
                <a:lnTo>
                  <a:pt x="0" y="0"/>
                </a:lnTo>
                <a:lnTo>
                  <a:pt x="0" y="8229600"/>
                </a:lnTo>
                <a:lnTo>
                  <a:pt x="11887200" y="8229600"/>
                </a:lnTo>
                <a:lnTo>
                  <a:pt x="11887200" y="0"/>
                </a:lnTo>
                <a:close/>
              </a:path>
            </a:pathLst>
          </a:custGeom>
          <a:solidFill>
            <a:srgbClr val="E8DFC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134" name="Google Shape;134;g16ef8c9f390_0_876"/>
          <p:cNvSpPr/>
          <p:nvPr/>
        </p:nvSpPr>
        <p:spPr>
          <a:xfrm>
            <a:off x="571500" y="1143000"/>
            <a:ext cx="6858000" cy="3429000"/>
          </a:xfrm>
          <a:custGeom>
            <a:rect b="b" l="l" r="r" t="t"/>
            <a:pathLst>
              <a:path extrusionOk="0" h="5486400" w="10972800">
                <a:moveTo>
                  <a:pt x="10972800" y="0"/>
                </a:moveTo>
                <a:lnTo>
                  <a:pt x="0" y="0"/>
                </a:lnTo>
                <a:lnTo>
                  <a:pt x="0" y="5372100"/>
                </a:lnTo>
                <a:lnTo>
                  <a:pt x="8981" y="5416593"/>
                </a:lnTo>
                <a:lnTo>
                  <a:pt x="33475" y="5452924"/>
                </a:lnTo>
                <a:lnTo>
                  <a:pt x="69806" y="5477418"/>
                </a:lnTo>
                <a:lnTo>
                  <a:pt x="114300" y="5486400"/>
                </a:lnTo>
                <a:lnTo>
                  <a:pt x="10972800" y="5486400"/>
                </a:lnTo>
                <a:lnTo>
                  <a:pt x="1097280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135" name="Google Shape;135;g16ef8c9f390_0_876"/>
          <p:cNvSpPr/>
          <p:nvPr/>
        </p:nvSpPr>
        <p:spPr>
          <a:xfrm>
            <a:off x="3714750" y="1428719"/>
            <a:ext cx="3429000" cy="2857500"/>
          </a:xfrm>
          <a:custGeom>
            <a:rect b="b" l="l" r="r" t="t"/>
            <a:pathLst>
              <a:path extrusionOk="0" h="4572000" w="5486400">
                <a:moveTo>
                  <a:pt x="5372100" y="0"/>
                </a:moveTo>
                <a:lnTo>
                  <a:pt x="114300" y="0"/>
                </a:lnTo>
                <a:lnTo>
                  <a:pt x="69806" y="8983"/>
                </a:lnTo>
                <a:lnTo>
                  <a:pt x="33475" y="33480"/>
                </a:lnTo>
                <a:lnTo>
                  <a:pt x="8981" y="69812"/>
                </a:lnTo>
                <a:lnTo>
                  <a:pt x="0" y="114300"/>
                </a:lnTo>
                <a:lnTo>
                  <a:pt x="0" y="4457700"/>
                </a:lnTo>
                <a:lnTo>
                  <a:pt x="8981" y="4502193"/>
                </a:lnTo>
                <a:lnTo>
                  <a:pt x="33475" y="4538524"/>
                </a:lnTo>
                <a:lnTo>
                  <a:pt x="69806" y="4563018"/>
                </a:lnTo>
                <a:lnTo>
                  <a:pt x="114300" y="4572000"/>
                </a:lnTo>
                <a:lnTo>
                  <a:pt x="5372100" y="4572000"/>
                </a:lnTo>
                <a:lnTo>
                  <a:pt x="5416593" y="4563018"/>
                </a:lnTo>
                <a:lnTo>
                  <a:pt x="5452924" y="4538524"/>
                </a:lnTo>
                <a:lnTo>
                  <a:pt x="5477418" y="4502193"/>
                </a:lnTo>
                <a:lnTo>
                  <a:pt x="5486400" y="4457700"/>
                </a:lnTo>
                <a:lnTo>
                  <a:pt x="5486400" y="114300"/>
                </a:lnTo>
                <a:lnTo>
                  <a:pt x="5477418" y="69812"/>
                </a:lnTo>
                <a:lnTo>
                  <a:pt x="5452924" y="33480"/>
                </a:lnTo>
                <a:lnTo>
                  <a:pt x="5416593" y="8983"/>
                </a:lnTo>
                <a:lnTo>
                  <a:pt x="5372100" y="0"/>
                </a:lnTo>
                <a:close/>
              </a:path>
            </a:pathLst>
          </a:custGeom>
          <a:solidFill>
            <a:srgbClr val="AC383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136" name="Google Shape;136;g16ef8c9f390_0_876"/>
          <p:cNvSpPr txBox="1"/>
          <p:nvPr>
            <p:ph type="title"/>
          </p:nvPr>
        </p:nvSpPr>
        <p:spPr>
          <a:xfrm>
            <a:off x="3134599" y="2298359"/>
            <a:ext cx="2874900" cy="5007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900"/>
              <a:buNone/>
              <a:defRPr b="1" i="0" sz="3200">
                <a:solidFill>
                  <a:schemeClr val="lt1"/>
                </a:solidFill>
                <a:latin typeface="Lato Black"/>
                <a:ea typeface="Lato Black"/>
                <a:cs typeface="Lato Black"/>
                <a:sym typeface="Lato Black"/>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p:txBody>
      </p:sp>
      <p:sp>
        <p:nvSpPr>
          <p:cNvPr id="137" name="Google Shape;137;g16ef8c9f390_0_876"/>
          <p:cNvSpPr txBox="1"/>
          <p:nvPr>
            <p:ph idx="1" type="body"/>
          </p:nvPr>
        </p:nvSpPr>
        <p:spPr>
          <a:xfrm>
            <a:off x="793936" y="1262284"/>
            <a:ext cx="2534700" cy="3095700"/>
          </a:xfrm>
          <a:prstGeom prst="rect">
            <a:avLst/>
          </a:prstGeom>
          <a:noFill/>
          <a:ln>
            <a:noFill/>
          </a:ln>
        </p:spPr>
        <p:txBody>
          <a:bodyPr anchorCtr="0" anchor="t" bIns="0" lIns="0" spcFirstLastPara="1" rIns="0" wrap="square" tIns="0">
            <a:spAutoFit/>
          </a:bodyPr>
          <a:lstStyle>
            <a:lvl1pPr indent="-228600" lvl="0" marL="457200" rtl="0" algn="l">
              <a:spcBef>
                <a:spcPts val="0"/>
              </a:spcBef>
              <a:spcAft>
                <a:spcPts val="0"/>
              </a:spcAft>
              <a:buSzPts val="900"/>
              <a:buNone/>
              <a:defRPr b="1" i="0" sz="1100">
                <a:solidFill>
                  <a:srgbClr val="AC3833"/>
                </a:solidFill>
                <a:latin typeface="Lato Black"/>
                <a:ea typeface="Lato Black"/>
                <a:cs typeface="Lato Black"/>
                <a:sym typeface="Lato Black"/>
              </a:defRPr>
            </a:lvl1pPr>
            <a:lvl2pPr indent="-228600" lvl="1" marL="914400" rtl="0" algn="l">
              <a:spcBef>
                <a:spcPts val="0"/>
              </a:spcBef>
              <a:spcAft>
                <a:spcPts val="0"/>
              </a:spcAft>
              <a:buSzPts val="900"/>
              <a:buNone/>
              <a:defRPr/>
            </a:lvl2pPr>
            <a:lvl3pPr indent="-228600" lvl="2" marL="1371600" rtl="0" algn="l">
              <a:spcBef>
                <a:spcPts val="0"/>
              </a:spcBef>
              <a:spcAft>
                <a:spcPts val="0"/>
              </a:spcAft>
              <a:buSzPts val="900"/>
              <a:buNone/>
              <a:defRPr/>
            </a:lvl3pPr>
            <a:lvl4pPr indent="-228600" lvl="3" marL="1828800" rtl="0" algn="l">
              <a:spcBef>
                <a:spcPts val="0"/>
              </a:spcBef>
              <a:spcAft>
                <a:spcPts val="0"/>
              </a:spcAft>
              <a:buSzPts val="900"/>
              <a:buNone/>
              <a:defRPr/>
            </a:lvl4pPr>
            <a:lvl5pPr indent="-228600" lvl="4" marL="2286000" rtl="0" algn="l">
              <a:spcBef>
                <a:spcPts val="0"/>
              </a:spcBef>
              <a:spcAft>
                <a:spcPts val="0"/>
              </a:spcAft>
              <a:buSzPts val="900"/>
              <a:buNone/>
              <a:defRPr/>
            </a:lvl5pPr>
            <a:lvl6pPr indent="-228600" lvl="5" marL="2743200" rtl="0" algn="l">
              <a:spcBef>
                <a:spcPts val="0"/>
              </a:spcBef>
              <a:spcAft>
                <a:spcPts val="0"/>
              </a:spcAft>
              <a:buSzPts val="900"/>
              <a:buNone/>
              <a:defRPr/>
            </a:lvl6pPr>
            <a:lvl7pPr indent="-228600" lvl="6" marL="3200400" rtl="0" algn="l">
              <a:spcBef>
                <a:spcPts val="0"/>
              </a:spcBef>
              <a:spcAft>
                <a:spcPts val="0"/>
              </a:spcAft>
              <a:buSzPts val="900"/>
              <a:buNone/>
              <a:defRPr/>
            </a:lvl7pPr>
            <a:lvl8pPr indent="-228600" lvl="7" marL="3657600" rtl="0" algn="l">
              <a:spcBef>
                <a:spcPts val="0"/>
              </a:spcBef>
              <a:spcAft>
                <a:spcPts val="0"/>
              </a:spcAft>
              <a:buSzPts val="900"/>
              <a:buNone/>
              <a:defRPr/>
            </a:lvl8pPr>
            <a:lvl9pPr indent="-228600" lvl="8" marL="4114800" rtl="0" algn="l">
              <a:spcBef>
                <a:spcPts val="0"/>
              </a:spcBef>
              <a:spcAft>
                <a:spcPts val="0"/>
              </a:spcAft>
              <a:buSzPts val="900"/>
              <a:buNone/>
              <a:defRPr/>
            </a:lvl9pPr>
          </a:lstStyle>
          <a:p/>
        </p:txBody>
      </p:sp>
      <p:sp>
        <p:nvSpPr>
          <p:cNvPr id="138" name="Google Shape;138;g16ef8c9f390_0_876"/>
          <p:cNvSpPr txBox="1"/>
          <p:nvPr>
            <p:ph idx="2" type="body"/>
          </p:nvPr>
        </p:nvSpPr>
        <p:spPr>
          <a:xfrm>
            <a:off x="4709160" y="1183005"/>
            <a:ext cx="3977700" cy="3394800"/>
          </a:xfrm>
          <a:prstGeom prst="rect">
            <a:avLst/>
          </a:prstGeom>
          <a:noFill/>
          <a:ln>
            <a:noFill/>
          </a:ln>
        </p:spPr>
        <p:txBody>
          <a:bodyPr anchorCtr="0" anchor="t" bIns="0" lIns="0" spcFirstLastPara="1" rIns="0" wrap="square" tIns="0">
            <a:spAutoFit/>
          </a:bodyPr>
          <a:lstStyle>
            <a:lvl1pPr indent="-228600" lvl="0" marL="457200" rtl="0" algn="l">
              <a:spcBef>
                <a:spcPts val="0"/>
              </a:spcBef>
              <a:spcAft>
                <a:spcPts val="0"/>
              </a:spcAft>
              <a:buSzPts val="900"/>
              <a:buNone/>
              <a:defRPr/>
            </a:lvl1pPr>
            <a:lvl2pPr indent="-228600" lvl="1" marL="914400" rtl="0" algn="l">
              <a:spcBef>
                <a:spcPts val="0"/>
              </a:spcBef>
              <a:spcAft>
                <a:spcPts val="0"/>
              </a:spcAft>
              <a:buSzPts val="900"/>
              <a:buNone/>
              <a:defRPr/>
            </a:lvl2pPr>
            <a:lvl3pPr indent="-228600" lvl="2" marL="1371600" rtl="0" algn="l">
              <a:spcBef>
                <a:spcPts val="0"/>
              </a:spcBef>
              <a:spcAft>
                <a:spcPts val="0"/>
              </a:spcAft>
              <a:buSzPts val="900"/>
              <a:buNone/>
              <a:defRPr/>
            </a:lvl3pPr>
            <a:lvl4pPr indent="-228600" lvl="3" marL="1828800" rtl="0" algn="l">
              <a:spcBef>
                <a:spcPts val="0"/>
              </a:spcBef>
              <a:spcAft>
                <a:spcPts val="0"/>
              </a:spcAft>
              <a:buSzPts val="900"/>
              <a:buNone/>
              <a:defRPr/>
            </a:lvl4pPr>
            <a:lvl5pPr indent="-228600" lvl="4" marL="2286000" rtl="0" algn="l">
              <a:spcBef>
                <a:spcPts val="0"/>
              </a:spcBef>
              <a:spcAft>
                <a:spcPts val="0"/>
              </a:spcAft>
              <a:buSzPts val="900"/>
              <a:buNone/>
              <a:defRPr/>
            </a:lvl5pPr>
            <a:lvl6pPr indent="-228600" lvl="5" marL="2743200" rtl="0" algn="l">
              <a:spcBef>
                <a:spcPts val="0"/>
              </a:spcBef>
              <a:spcAft>
                <a:spcPts val="0"/>
              </a:spcAft>
              <a:buSzPts val="900"/>
              <a:buNone/>
              <a:defRPr/>
            </a:lvl6pPr>
            <a:lvl7pPr indent="-228600" lvl="6" marL="3200400" rtl="0" algn="l">
              <a:spcBef>
                <a:spcPts val="0"/>
              </a:spcBef>
              <a:spcAft>
                <a:spcPts val="0"/>
              </a:spcAft>
              <a:buSzPts val="900"/>
              <a:buNone/>
              <a:defRPr/>
            </a:lvl7pPr>
            <a:lvl8pPr indent="-228600" lvl="7" marL="3657600" rtl="0" algn="l">
              <a:spcBef>
                <a:spcPts val="0"/>
              </a:spcBef>
              <a:spcAft>
                <a:spcPts val="0"/>
              </a:spcAft>
              <a:buSzPts val="900"/>
              <a:buNone/>
              <a:defRPr/>
            </a:lvl8pPr>
            <a:lvl9pPr indent="-228600" lvl="8" marL="4114800" rtl="0" algn="l">
              <a:spcBef>
                <a:spcPts val="0"/>
              </a:spcBef>
              <a:spcAft>
                <a:spcPts val="0"/>
              </a:spcAft>
              <a:buSzPts val="900"/>
              <a:buNone/>
              <a:defRPr/>
            </a:lvl9pPr>
          </a:lstStyle>
          <a:p/>
        </p:txBody>
      </p:sp>
      <p:sp>
        <p:nvSpPr>
          <p:cNvPr id="139" name="Google Shape;139;g16ef8c9f390_0_876"/>
          <p:cNvSpPr txBox="1"/>
          <p:nvPr>
            <p:ph idx="11" type="ftr"/>
          </p:nvPr>
        </p:nvSpPr>
        <p:spPr>
          <a:xfrm>
            <a:off x="3108960" y="4783455"/>
            <a:ext cx="2926200" cy="2571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SzPts val="900"/>
              <a:buNone/>
              <a:defRPr>
                <a:solidFill>
                  <a:srgbClr val="888888"/>
                </a:solidFill>
              </a:defRPr>
            </a:lvl1pPr>
            <a:lvl2pPr lvl="1" rtl="0" algn="l">
              <a:spcBef>
                <a:spcPts val="0"/>
              </a:spcBef>
              <a:spcAft>
                <a:spcPts val="0"/>
              </a:spcAft>
              <a:buSzPts val="900"/>
              <a:buNone/>
              <a:defRPr/>
            </a:lvl2pPr>
            <a:lvl3pPr lvl="2" rtl="0" algn="l">
              <a:spcBef>
                <a:spcPts val="0"/>
              </a:spcBef>
              <a:spcAft>
                <a:spcPts val="0"/>
              </a:spcAft>
              <a:buSzPts val="900"/>
              <a:buNone/>
              <a:defRPr/>
            </a:lvl3pPr>
            <a:lvl4pPr lvl="3" rtl="0" algn="l">
              <a:spcBef>
                <a:spcPts val="0"/>
              </a:spcBef>
              <a:spcAft>
                <a:spcPts val="0"/>
              </a:spcAft>
              <a:buSzPts val="900"/>
              <a:buNone/>
              <a:defRPr/>
            </a:lvl4pPr>
            <a:lvl5pPr lvl="4" rtl="0" algn="l">
              <a:spcBef>
                <a:spcPts val="0"/>
              </a:spcBef>
              <a:spcAft>
                <a:spcPts val="0"/>
              </a:spcAft>
              <a:buSzPts val="900"/>
              <a:buNone/>
              <a:defRPr/>
            </a:lvl5pPr>
            <a:lvl6pPr lvl="5" rtl="0" algn="l">
              <a:spcBef>
                <a:spcPts val="0"/>
              </a:spcBef>
              <a:spcAft>
                <a:spcPts val="0"/>
              </a:spcAft>
              <a:buSzPts val="900"/>
              <a:buNone/>
              <a:defRPr/>
            </a:lvl6pPr>
            <a:lvl7pPr lvl="6" rtl="0" algn="l">
              <a:spcBef>
                <a:spcPts val="0"/>
              </a:spcBef>
              <a:spcAft>
                <a:spcPts val="0"/>
              </a:spcAft>
              <a:buSzPts val="900"/>
              <a:buNone/>
              <a:defRPr/>
            </a:lvl7pPr>
            <a:lvl8pPr lvl="7" rtl="0" algn="l">
              <a:spcBef>
                <a:spcPts val="0"/>
              </a:spcBef>
              <a:spcAft>
                <a:spcPts val="0"/>
              </a:spcAft>
              <a:buSzPts val="900"/>
              <a:buNone/>
              <a:defRPr/>
            </a:lvl8pPr>
            <a:lvl9pPr lvl="8" rtl="0" algn="l">
              <a:spcBef>
                <a:spcPts val="0"/>
              </a:spcBef>
              <a:spcAft>
                <a:spcPts val="0"/>
              </a:spcAft>
              <a:buSzPts val="900"/>
              <a:buNone/>
              <a:defRPr/>
            </a:lvl9pPr>
          </a:lstStyle>
          <a:p/>
        </p:txBody>
      </p:sp>
      <p:sp>
        <p:nvSpPr>
          <p:cNvPr id="140" name="Google Shape;140;g16ef8c9f390_0_876"/>
          <p:cNvSpPr txBox="1"/>
          <p:nvPr>
            <p:ph idx="10" type="dt"/>
          </p:nvPr>
        </p:nvSpPr>
        <p:spPr>
          <a:xfrm>
            <a:off x="457200" y="4783455"/>
            <a:ext cx="2103300" cy="2571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900"/>
              <a:buNone/>
              <a:defRPr>
                <a:solidFill>
                  <a:srgbClr val="888888"/>
                </a:solidFill>
              </a:defRPr>
            </a:lvl1pPr>
            <a:lvl2pPr lvl="1" rtl="0" algn="l">
              <a:spcBef>
                <a:spcPts val="0"/>
              </a:spcBef>
              <a:spcAft>
                <a:spcPts val="0"/>
              </a:spcAft>
              <a:buSzPts val="900"/>
              <a:buNone/>
              <a:defRPr/>
            </a:lvl2pPr>
            <a:lvl3pPr lvl="2" rtl="0" algn="l">
              <a:spcBef>
                <a:spcPts val="0"/>
              </a:spcBef>
              <a:spcAft>
                <a:spcPts val="0"/>
              </a:spcAft>
              <a:buSzPts val="900"/>
              <a:buNone/>
              <a:defRPr/>
            </a:lvl3pPr>
            <a:lvl4pPr lvl="3" rtl="0" algn="l">
              <a:spcBef>
                <a:spcPts val="0"/>
              </a:spcBef>
              <a:spcAft>
                <a:spcPts val="0"/>
              </a:spcAft>
              <a:buSzPts val="900"/>
              <a:buNone/>
              <a:defRPr/>
            </a:lvl4pPr>
            <a:lvl5pPr lvl="4" rtl="0" algn="l">
              <a:spcBef>
                <a:spcPts val="0"/>
              </a:spcBef>
              <a:spcAft>
                <a:spcPts val="0"/>
              </a:spcAft>
              <a:buSzPts val="900"/>
              <a:buNone/>
              <a:defRPr/>
            </a:lvl5pPr>
            <a:lvl6pPr lvl="5" rtl="0" algn="l">
              <a:spcBef>
                <a:spcPts val="0"/>
              </a:spcBef>
              <a:spcAft>
                <a:spcPts val="0"/>
              </a:spcAft>
              <a:buSzPts val="900"/>
              <a:buNone/>
              <a:defRPr/>
            </a:lvl6pPr>
            <a:lvl7pPr lvl="6" rtl="0" algn="l">
              <a:spcBef>
                <a:spcPts val="0"/>
              </a:spcBef>
              <a:spcAft>
                <a:spcPts val="0"/>
              </a:spcAft>
              <a:buSzPts val="900"/>
              <a:buNone/>
              <a:defRPr/>
            </a:lvl7pPr>
            <a:lvl8pPr lvl="7" rtl="0" algn="l">
              <a:spcBef>
                <a:spcPts val="0"/>
              </a:spcBef>
              <a:spcAft>
                <a:spcPts val="0"/>
              </a:spcAft>
              <a:buSzPts val="900"/>
              <a:buNone/>
              <a:defRPr/>
            </a:lvl8pPr>
            <a:lvl9pPr lvl="8" rtl="0" algn="l">
              <a:spcBef>
                <a:spcPts val="0"/>
              </a:spcBef>
              <a:spcAft>
                <a:spcPts val="0"/>
              </a:spcAft>
              <a:buSzPts val="900"/>
              <a:buNone/>
              <a:defRPr/>
            </a:lvl9pPr>
          </a:lstStyle>
          <a:p/>
        </p:txBody>
      </p:sp>
      <p:sp>
        <p:nvSpPr>
          <p:cNvPr id="141" name="Google Shape;141;g16ef8c9f390_0_876"/>
          <p:cNvSpPr txBox="1"/>
          <p:nvPr>
            <p:ph idx="12" type="sldNum"/>
          </p:nvPr>
        </p:nvSpPr>
        <p:spPr>
          <a:xfrm>
            <a:off x="6583680" y="4783455"/>
            <a:ext cx="2103300" cy="169200"/>
          </a:xfrm>
          <a:prstGeom prst="rect">
            <a:avLst/>
          </a:prstGeom>
          <a:noFill/>
          <a:ln>
            <a:noFill/>
          </a:ln>
        </p:spPr>
        <p:txBody>
          <a:bodyPr anchorCtr="0" anchor="t" bIns="0" lIns="0" spcFirstLastPara="1" rIns="0" wrap="square" tIns="0">
            <a:sp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sz="1100">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42" name="Shape 142"/>
        <p:cNvGrpSpPr/>
        <p:nvPr/>
      </p:nvGrpSpPr>
      <p:grpSpPr>
        <a:xfrm>
          <a:off x="0" y="0"/>
          <a:ext cx="0" cy="0"/>
          <a:chOff x="0" y="0"/>
          <a:chExt cx="0" cy="0"/>
        </a:xfrm>
      </p:grpSpPr>
      <p:sp>
        <p:nvSpPr>
          <p:cNvPr id="143" name="Google Shape;143;g16ef8c9f390_0_929"/>
          <p:cNvSpPr txBox="1"/>
          <p:nvPr>
            <p:ph type="title"/>
          </p:nvPr>
        </p:nvSpPr>
        <p:spPr>
          <a:xfrm>
            <a:off x="3134599" y="2298359"/>
            <a:ext cx="2874900" cy="5007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900"/>
              <a:buNone/>
              <a:defRPr b="1" i="0" sz="3200">
                <a:solidFill>
                  <a:schemeClr val="lt1"/>
                </a:solidFill>
                <a:latin typeface="Lato Black"/>
                <a:ea typeface="Lato Black"/>
                <a:cs typeface="Lato Black"/>
                <a:sym typeface="Lato Black"/>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p:txBody>
      </p:sp>
      <p:sp>
        <p:nvSpPr>
          <p:cNvPr id="144" name="Google Shape;144;g16ef8c9f390_0_929"/>
          <p:cNvSpPr txBox="1"/>
          <p:nvPr>
            <p:ph idx="11" type="ftr"/>
          </p:nvPr>
        </p:nvSpPr>
        <p:spPr>
          <a:xfrm>
            <a:off x="3108960" y="4783455"/>
            <a:ext cx="2926200" cy="2571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SzPts val="900"/>
              <a:buNone/>
              <a:defRPr>
                <a:solidFill>
                  <a:srgbClr val="888888"/>
                </a:solidFill>
              </a:defRPr>
            </a:lvl1pPr>
            <a:lvl2pPr lvl="1" rtl="0" algn="l">
              <a:spcBef>
                <a:spcPts val="0"/>
              </a:spcBef>
              <a:spcAft>
                <a:spcPts val="0"/>
              </a:spcAft>
              <a:buSzPts val="900"/>
              <a:buNone/>
              <a:defRPr/>
            </a:lvl2pPr>
            <a:lvl3pPr lvl="2" rtl="0" algn="l">
              <a:spcBef>
                <a:spcPts val="0"/>
              </a:spcBef>
              <a:spcAft>
                <a:spcPts val="0"/>
              </a:spcAft>
              <a:buSzPts val="900"/>
              <a:buNone/>
              <a:defRPr/>
            </a:lvl3pPr>
            <a:lvl4pPr lvl="3" rtl="0" algn="l">
              <a:spcBef>
                <a:spcPts val="0"/>
              </a:spcBef>
              <a:spcAft>
                <a:spcPts val="0"/>
              </a:spcAft>
              <a:buSzPts val="900"/>
              <a:buNone/>
              <a:defRPr/>
            </a:lvl4pPr>
            <a:lvl5pPr lvl="4" rtl="0" algn="l">
              <a:spcBef>
                <a:spcPts val="0"/>
              </a:spcBef>
              <a:spcAft>
                <a:spcPts val="0"/>
              </a:spcAft>
              <a:buSzPts val="900"/>
              <a:buNone/>
              <a:defRPr/>
            </a:lvl5pPr>
            <a:lvl6pPr lvl="5" rtl="0" algn="l">
              <a:spcBef>
                <a:spcPts val="0"/>
              </a:spcBef>
              <a:spcAft>
                <a:spcPts val="0"/>
              </a:spcAft>
              <a:buSzPts val="900"/>
              <a:buNone/>
              <a:defRPr/>
            </a:lvl6pPr>
            <a:lvl7pPr lvl="6" rtl="0" algn="l">
              <a:spcBef>
                <a:spcPts val="0"/>
              </a:spcBef>
              <a:spcAft>
                <a:spcPts val="0"/>
              </a:spcAft>
              <a:buSzPts val="900"/>
              <a:buNone/>
              <a:defRPr/>
            </a:lvl7pPr>
            <a:lvl8pPr lvl="7" rtl="0" algn="l">
              <a:spcBef>
                <a:spcPts val="0"/>
              </a:spcBef>
              <a:spcAft>
                <a:spcPts val="0"/>
              </a:spcAft>
              <a:buSzPts val="900"/>
              <a:buNone/>
              <a:defRPr/>
            </a:lvl8pPr>
            <a:lvl9pPr lvl="8" rtl="0" algn="l">
              <a:spcBef>
                <a:spcPts val="0"/>
              </a:spcBef>
              <a:spcAft>
                <a:spcPts val="0"/>
              </a:spcAft>
              <a:buSzPts val="900"/>
              <a:buNone/>
              <a:defRPr/>
            </a:lvl9pPr>
          </a:lstStyle>
          <a:p/>
        </p:txBody>
      </p:sp>
      <p:sp>
        <p:nvSpPr>
          <p:cNvPr id="145" name="Google Shape;145;g16ef8c9f390_0_929"/>
          <p:cNvSpPr txBox="1"/>
          <p:nvPr>
            <p:ph idx="10" type="dt"/>
          </p:nvPr>
        </p:nvSpPr>
        <p:spPr>
          <a:xfrm>
            <a:off x="457200" y="4783455"/>
            <a:ext cx="2103300" cy="2571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900"/>
              <a:buNone/>
              <a:defRPr>
                <a:solidFill>
                  <a:srgbClr val="888888"/>
                </a:solidFill>
              </a:defRPr>
            </a:lvl1pPr>
            <a:lvl2pPr lvl="1" rtl="0" algn="l">
              <a:spcBef>
                <a:spcPts val="0"/>
              </a:spcBef>
              <a:spcAft>
                <a:spcPts val="0"/>
              </a:spcAft>
              <a:buSzPts val="900"/>
              <a:buNone/>
              <a:defRPr/>
            </a:lvl2pPr>
            <a:lvl3pPr lvl="2" rtl="0" algn="l">
              <a:spcBef>
                <a:spcPts val="0"/>
              </a:spcBef>
              <a:spcAft>
                <a:spcPts val="0"/>
              </a:spcAft>
              <a:buSzPts val="900"/>
              <a:buNone/>
              <a:defRPr/>
            </a:lvl3pPr>
            <a:lvl4pPr lvl="3" rtl="0" algn="l">
              <a:spcBef>
                <a:spcPts val="0"/>
              </a:spcBef>
              <a:spcAft>
                <a:spcPts val="0"/>
              </a:spcAft>
              <a:buSzPts val="900"/>
              <a:buNone/>
              <a:defRPr/>
            </a:lvl4pPr>
            <a:lvl5pPr lvl="4" rtl="0" algn="l">
              <a:spcBef>
                <a:spcPts val="0"/>
              </a:spcBef>
              <a:spcAft>
                <a:spcPts val="0"/>
              </a:spcAft>
              <a:buSzPts val="900"/>
              <a:buNone/>
              <a:defRPr/>
            </a:lvl5pPr>
            <a:lvl6pPr lvl="5" rtl="0" algn="l">
              <a:spcBef>
                <a:spcPts val="0"/>
              </a:spcBef>
              <a:spcAft>
                <a:spcPts val="0"/>
              </a:spcAft>
              <a:buSzPts val="900"/>
              <a:buNone/>
              <a:defRPr/>
            </a:lvl6pPr>
            <a:lvl7pPr lvl="6" rtl="0" algn="l">
              <a:spcBef>
                <a:spcPts val="0"/>
              </a:spcBef>
              <a:spcAft>
                <a:spcPts val="0"/>
              </a:spcAft>
              <a:buSzPts val="900"/>
              <a:buNone/>
              <a:defRPr/>
            </a:lvl7pPr>
            <a:lvl8pPr lvl="7" rtl="0" algn="l">
              <a:spcBef>
                <a:spcPts val="0"/>
              </a:spcBef>
              <a:spcAft>
                <a:spcPts val="0"/>
              </a:spcAft>
              <a:buSzPts val="900"/>
              <a:buNone/>
              <a:defRPr/>
            </a:lvl8pPr>
            <a:lvl9pPr lvl="8" rtl="0" algn="l">
              <a:spcBef>
                <a:spcPts val="0"/>
              </a:spcBef>
              <a:spcAft>
                <a:spcPts val="0"/>
              </a:spcAft>
              <a:buSzPts val="900"/>
              <a:buNone/>
              <a:defRPr/>
            </a:lvl9pPr>
          </a:lstStyle>
          <a:p/>
        </p:txBody>
      </p:sp>
      <p:sp>
        <p:nvSpPr>
          <p:cNvPr id="146" name="Google Shape;146;g16ef8c9f390_0_929"/>
          <p:cNvSpPr txBox="1"/>
          <p:nvPr>
            <p:ph idx="12" type="sldNum"/>
          </p:nvPr>
        </p:nvSpPr>
        <p:spPr>
          <a:xfrm>
            <a:off x="6583680" y="4783455"/>
            <a:ext cx="2103300" cy="169200"/>
          </a:xfrm>
          <a:prstGeom prst="rect">
            <a:avLst/>
          </a:prstGeom>
          <a:noFill/>
          <a:ln>
            <a:noFill/>
          </a:ln>
        </p:spPr>
        <p:txBody>
          <a:bodyPr anchorCtr="0" anchor="t" bIns="0" lIns="0" spcFirstLastPara="1" rIns="0" wrap="square" tIns="0">
            <a:sp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sz="1100">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2">
  <p:cSld name="OBJECT_2">
    <p:spTree>
      <p:nvGrpSpPr>
        <p:cNvPr id="15" name="Shape 15"/>
        <p:cNvGrpSpPr/>
        <p:nvPr/>
      </p:nvGrpSpPr>
      <p:grpSpPr>
        <a:xfrm>
          <a:off x="0" y="0"/>
          <a:ext cx="0" cy="0"/>
          <a:chOff x="0" y="0"/>
          <a:chExt cx="0" cy="0"/>
        </a:xfrm>
      </p:grpSpPr>
      <p:sp>
        <p:nvSpPr>
          <p:cNvPr id="16" name="Google Shape;16;p12"/>
          <p:cNvSpPr txBox="1"/>
          <p:nvPr>
            <p:ph type="title"/>
          </p:nvPr>
        </p:nvSpPr>
        <p:spPr>
          <a:xfrm>
            <a:off x="3134599" y="2298359"/>
            <a:ext cx="2874900" cy="5007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2800"/>
              <a:buNone/>
              <a:defRPr b="1" i="0" sz="3200">
                <a:solidFill>
                  <a:schemeClr val="lt1"/>
                </a:solidFill>
                <a:latin typeface="Lato Black"/>
                <a:ea typeface="Lato Black"/>
                <a:cs typeface="Lato Black"/>
                <a:sym typeface="Lato Black"/>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7" name="Google Shape;17;p12"/>
          <p:cNvSpPr txBox="1"/>
          <p:nvPr>
            <p:ph idx="1" type="body"/>
          </p:nvPr>
        </p:nvSpPr>
        <p:spPr>
          <a:xfrm>
            <a:off x="457200" y="1183005"/>
            <a:ext cx="8229600" cy="3394800"/>
          </a:xfrm>
          <a:prstGeom prst="rect">
            <a:avLst/>
          </a:prstGeom>
          <a:noFill/>
          <a:ln>
            <a:noFill/>
          </a:ln>
        </p:spPr>
        <p:txBody>
          <a:bodyPr anchorCtr="0" anchor="t" bIns="0" lIns="0" spcFirstLastPara="1" rIns="0" wrap="square" tIns="0">
            <a:spAutoFit/>
          </a:bodyPr>
          <a:lstStyle>
            <a:lvl1pPr indent="-228600" lvl="0" marL="457200" algn="l">
              <a:lnSpc>
                <a:spcPct val="115000"/>
              </a:lnSpc>
              <a:spcBef>
                <a:spcPts val="0"/>
              </a:spcBef>
              <a:spcAft>
                <a:spcPts val="0"/>
              </a:spcAft>
              <a:buSzPts val="1800"/>
              <a:buNone/>
              <a:defRPr/>
            </a:lvl1pPr>
            <a:lvl2pPr indent="-228600" lvl="1" marL="914400" algn="l">
              <a:lnSpc>
                <a:spcPct val="115000"/>
              </a:lnSpc>
              <a:spcBef>
                <a:spcPts val="1200"/>
              </a:spcBef>
              <a:spcAft>
                <a:spcPts val="0"/>
              </a:spcAft>
              <a:buSzPts val="1400"/>
              <a:buNone/>
              <a:defRPr/>
            </a:lvl2pPr>
            <a:lvl3pPr indent="-228600" lvl="2" marL="1371600" algn="l">
              <a:lnSpc>
                <a:spcPct val="115000"/>
              </a:lnSpc>
              <a:spcBef>
                <a:spcPts val="1200"/>
              </a:spcBef>
              <a:spcAft>
                <a:spcPts val="0"/>
              </a:spcAft>
              <a:buSzPts val="1400"/>
              <a:buNone/>
              <a:defRPr/>
            </a:lvl3pPr>
            <a:lvl4pPr indent="-228600" lvl="3" marL="1828800" algn="l">
              <a:lnSpc>
                <a:spcPct val="115000"/>
              </a:lnSpc>
              <a:spcBef>
                <a:spcPts val="1200"/>
              </a:spcBef>
              <a:spcAft>
                <a:spcPts val="0"/>
              </a:spcAft>
              <a:buSzPts val="1400"/>
              <a:buNone/>
              <a:defRPr/>
            </a:lvl4pPr>
            <a:lvl5pPr indent="-228600" lvl="4" marL="2286000" algn="l">
              <a:lnSpc>
                <a:spcPct val="115000"/>
              </a:lnSpc>
              <a:spcBef>
                <a:spcPts val="1200"/>
              </a:spcBef>
              <a:spcAft>
                <a:spcPts val="0"/>
              </a:spcAft>
              <a:buSzPts val="1400"/>
              <a:buNone/>
              <a:defRPr/>
            </a:lvl5pPr>
            <a:lvl6pPr indent="-228600" lvl="5" marL="2743200" algn="l">
              <a:lnSpc>
                <a:spcPct val="115000"/>
              </a:lnSpc>
              <a:spcBef>
                <a:spcPts val="1200"/>
              </a:spcBef>
              <a:spcAft>
                <a:spcPts val="0"/>
              </a:spcAft>
              <a:buSzPts val="1400"/>
              <a:buNone/>
              <a:defRPr/>
            </a:lvl6pPr>
            <a:lvl7pPr indent="-228600" lvl="6" marL="3200400" algn="l">
              <a:lnSpc>
                <a:spcPct val="115000"/>
              </a:lnSpc>
              <a:spcBef>
                <a:spcPts val="1200"/>
              </a:spcBef>
              <a:spcAft>
                <a:spcPts val="0"/>
              </a:spcAft>
              <a:buSzPts val="1400"/>
              <a:buNone/>
              <a:defRPr/>
            </a:lvl7pPr>
            <a:lvl8pPr indent="-228600" lvl="7" marL="3657600" algn="l">
              <a:lnSpc>
                <a:spcPct val="115000"/>
              </a:lnSpc>
              <a:spcBef>
                <a:spcPts val="1200"/>
              </a:spcBef>
              <a:spcAft>
                <a:spcPts val="0"/>
              </a:spcAft>
              <a:buSzPts val="1400"/>
              <a:buNone/>
              <a:defRPr/>
            </a:lvl8pPr>
            <a:lvl9pPr indent="-228600" lvl="8" marL="4114800" algn="l">
              <a:lnSpc>
                <a:spcPct val="115000"/>
              </a:lnSpc>
              <a:spcBef>
                <a:spcPts val="1200"/>
              </a:spcBef>
              <a:spcAft>
                <a:spcPts val="1200"/>
              </a:spcAft>
              <a:buSzPts val="1400"/>
              <a:buNone/>
              <a:defRPr/>
            </a:lvl9pPr>
          </a:lstStyle>
          <a:p/>
        </p:txBody>
      </p:sp>
      <p:sp>
        <p:nvSpPr>
          <p:cNvPr id="18" name="Google Shape;18;p12"/>
          <p:cNvSpPr txBox="1"/>
          <p:nvPr>
            <p:ph idx="11" type="ftr"/>
          </p:nvPr>
        </p:nvSpPr>
        <p:spPr>
          <a:xfrm>
            <a:off x="3108960" y="4783455"/>
            <a:ext cx="2926200" cy="257100"/>
          </a:xfrm>
          <a:prstGeom prst="rect">
            <a:avLst/>
          </a:prstGeom>
          <a:noFill/>
          <a:ln>
            <a:noFill/>
          </a:ln>
        </p:spPr>
        <p:txBody>
          <a:bodyPr anchorCtr="0" anchor="t" bIns="0" lIns="0" spcFirstLastPara="1" rIns="0" wrap="square" tIns="0">
            <a:spAutoFit/>
          </a:bodyPr>
          <a:lstStyle>
            <a:lvl1pPr lv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9pPr>
          </a:lstStyle>
          <a:p/>
        </p:txBody>
      </p:sp>
      <p:sp>
        <p:nvSpPr>
          <p:cNvPr id="19" name="Google Shape;19;p12"/>
          <p:cNvSpPr txBox="1"/>
          <p:nvPr>
            <p:ph idx="10" type="dt"/>
          </p:nvPr>
        </p:nvSpPr>
        <p:spPr>
          <a:xfrm>
            <a:off x="457200" y="4783455"/>
            <a:ext cx="2103300" cy="2571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9pPr>
          </a:lstStyle>
          <a:p/>
        </p:txBody>
      </p:sp>
      <p:sp>
        <p:nvSpPr>
          <p:cNvPr id="20" name="Google Shape;20;p12"/>
          <p:cNvSpPr txBox="1"/>
          <p:nvPr>
            <p:ph idx="12" type="sldNum"/>
          </p:nvPr>
        </p:nvSpPr>
        <p:spPr>
          <a:xfrm>
            <a:off x="6887368" y="4783455"/>
            <a:ext cx="2103300" cy="1386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30302F"/>
                </a:solidFill>
                <a:latin typeface="Lato"/>
                <a:ea typeface="Lato"/>
                <a:cs typeface="Lato"/>
                <a:sym typeface="Lato"/>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30302F"/>
                </a:solidFill>
                <a:latin typeface="Lato"/>
                <a:ea typeface="Lato"/>
                <a:cs typeface="Lato"/>
                <a:sym typeface="Lato"/>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30302F"/>
                </a:solidFill>
                <a:latin typeface="Lato"/>
                <a:ea typeface="Lato"/>
                <a:cs typeface="Lato"/>
                <a:sym typeface="Lato"/>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30302F"/>
                </a:solidFill>
                <a:latin typeface="Lato"/>
                <a:ea typeface="Lato"/>
                <a:cs typeface="Lato"/>
                <a:sym typeface="Lato"/>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30302F"/>
                </a:solidFill>
                <a:latin typeface="Lato"/>
                <a:ea typeface="Lato"/>
                <a:cs typeface="Lato"/>
                <a:sym typeface="Lato"/>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30302F"/>
                </a:solidFill>
                <a:latin typeface="Lato"/>
                <a:ea typeface="Lato"/>
                <a:cs typeface="Lato"/>
                <a:sym typeface="Lato"/>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30302F"/>
                </a:solidFill>
                <a:latin typeface="Lato"/>
                <a:ea typeface="Lato"/>
                <a:cs typeface="Lato"/>
                <a:sym typeface="Lato"/>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30302F"/>
                </a:solidFill>
                <a:latin typeface="Lato"/>
                <a:ea typeface="Lato"/>
                <a:cs typeface="Lato"/>
                <a:sym typeface="Lato"/>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30302F"/>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bg>
      <p:bgPr>
        <a:solidFill>
          <a:schemeClr val="lt1"/>
        </a:solidFill>
      </p:bgPr>
    </p:bg>
    <p:spTree>
      <p:nvGrpSpPr>
        <p:cNvPr id="147" name="Shape 147"/>
        <p:cNvGrpSpPr/>
        <p:nvPr/>
      </p:nvGrpSpPr>
      <p:grpSpPr>
        <a:xfrm>
          <a:off x="0" y="0"/>
          <a:ext cx="0" cy="0"/>
          <a:chOff x="0" y="0"/>
          <a:chExt cx="0" cy="0"/>
        </a:xfrm>
      </p:grpSpPr>
      <p:sp>
        <p:nvSpPr>
          <p:cNvPr id="148" name="Google Shape;148;g16ef8c9f390_0_934"/>
          <p:cNvSpPr/>
          <p:nvPr/>
        </p:nvSpPr>
        <p:spPr>
          <a:xfrm>
            <a:off x="0" y="0"/>
            <a:ext cx="9144000" cy="4643438"/>
          </a:xfrm>
          <a:custGeom>
            <a:rect b="b" l="l" r="r" t="t"/>
            <a:pathLst>
              <a:path extrusionOk="0" h="7429500" w="14630400">
                <a:moveTo>
                  <a:pt x="14630400" y="0"/>
                </a:moveTo>
                <a:lnTo>
                  <a:pt x="0" y="0"/>
                </a:lnTo>
                <a:lnTo>
                  <a:pt x="0" y="7429500"/>
                </a:lnTo>
                <a:lnTo>
                  <a:pt x="14630400" y="7429500"/>
                </a:lnTo>
                <a:lnTo>
                  <a:pt x="14630400" y="0"/>
                </a:lnTo>
                <a:close/>
              </a:path>
            </a:pathLst>
          </a:custGeom>
          <a:solidFill>
            <a:srgbClr val="1E798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grpSp>
        <p:nvGrpSpPr>
          <p:cNvPr id="149" name="Google Shape;149;g16ef8c9f390_0_934"/>
          <p:cNvGrpSpPr/>
          <p:nvPr/>
        </p:nvGrpSpPr>
        <p:grpSpPr>
          <a:xfrm>
            <a:off x="105691" y="4872442"/>
            <a:ext cx="296816" cy="157424"/>
            <a:chOff x="169105" y="7795907"/>
            <a:chExt cx="474906" cy="251878"/>
          </a:xfrm>
        </p:grpSpPr>
        <p:sp>
          <p:nvSpPr>
            <p:cNvPr id="150" name="Google Shape;150;g16ef8c9f390_0_934"/>
            <p:cNvSpPr/>
            <p:nvPr/>
          </p:nvSpPr>
          <p:spPr>
            <a:xfrm>
              <a:off x="344457" y="7971420"/>
              <a:ext cx="76200" cy="76200"/>
            </a:xfrm>
            <a:custGeom>
              <a:rect b="b" l="l" r="r" t="t"/>
              <a:pathLst>
                <a:path extrusionOk="0" h="76200" w="76200">
                  <a:moveTo>
                    <a:pt x="75971" y="0"/>
                  </a:moveTo>
                  <a:lnTo>
                    <a:pt x="0" y="0"/>
                  </a:lnTo>
                  <a:lnTo>
                    <a:pt x="0" y="75958"/>
                  </a:lnTo>
                  <a:lnTo>
                    <a:pt x="49669" y="75958"/>
                  </a:lnTo>
                  <a:lnTo>
                    <a:pt x="59897" y="73890"/>
                  </a:lnTo>
                  <a:lnTo>
                    <a:pt x="68259" y="68252"/>
                  </a:lnTo>
                  <a:lnTo>
                    <a:pt x="73901" y="59895"/>
                  </a:lnTo>
                  <a:lnTo>
                    <a:pt x="75971" y="49669"/>
                  </a:lnTo>
                  <a:lnTo>
                    <a:pt x="75971" y="0"/>
                  </a:lnTo>
                  <a:close/>
                </a:path>
              </a:pathLst>
            </a:custGeom>
            <a:solidFill>
              <a:srgbClr val="AA393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pic>
          <p:nvPicPr>
            <p:cNvPr id="151" name="Google Shape;151;g16ef8c9f390_0_934"/>
            <p:cNvPicPr preferRelativeResize="0"/>
            <p:nvPr/>
          </p:nvPicPr>
          <p:blipFill rotWithShape="1">
            <a:blip r:embed="rId2">
              <a:alphaModFix/>
            </a:blip>
            <a:srcRect b="0" l="0" r="0" t="0"/>
            <a:stretch/>
          </p:blipFill>
          <p:spPr>
            <a:xfrm>
              <a:off x="446996" y="7810133"/>
              <a:ext cx="197015" cy="223367"/>
            </a:xfrm>
            <a:prstGeom prst="rect">
              <a:avLst/>
            </a:prstGeom>
            <a:noFill/>
            <a:ln>
              <a:noFill/>
            </a:ln>
          </p:spPr>
        </p:pic>
        <p:sp>
          <p:nvSpPr>
            <p:cNvPr id="152" name="Google Shape;152;g16ef8c9f390_0_934"/>
            <p:cNvSpPr/>
            <p:nvPr/>
          </p:nvSpPr>
          <p:spPr>
            <a:xfrm>
              <a:off x="169105" y="7795907"/>
              <a:ext cx="76200" cy="76200"/>
            </a:xfrm>
            <a:custGeom>
              <a:rect b="b" l="l" r="r" t="t"/>
              <a:pathLst>
                <a:path extrusionOk="0" h="76200" w="76200">
                  <a:moveTo>
                    <a:pt x="75971" y="0"/>
                  </a:moveTo>
                  <a:lnTo>
                    <a:pt x="26288" y="0"/>
                  </a:lnTo>
                  <a:lnTo>
                    <a:pt x="16068" y="2070"/>
                  </a:lnTo>
                  <a:lnTo>
                    <a:pt x="7710" y="7712"/>
                  </a:lnTo>
                  <a:lnTo>
                    <a:pt x="2069" y="16073"/>
                  </a:lnTo>
                  <a:lnTo>
                    <a:pt x="0" y="26301"/>
                  </a:lnTo>
                  <a:lnTo>
                    <a:pt x="0" y="75971"/>
                  </a:lnTo>
                  <a:lnTo>
                    <a:pt x="75971" y="75971"/>
                  </a:lnTo>
                  <a:lnTo>
                    <a:pt x="75971" y="0"/>
                  </a:lnTo>
                  <a:close/>
                </a:path>
              </a:pathLst>
            </a:custGeom>
            <a:solidFill>
              <a:srgbClr val="FAAD1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153" name="Google Shape;153;g16ef8c9f390_0_934"/>
            <p:cNvSpPr/>
            <p:nvPr/>
          </p:nvSpPr>
          <p:spPr>
            <a:xfrm>
              <a:off x="169138" y="7883880"/>
              <a:ext cx="76200" cy="76200"/>
            </a:xfrm>
            <a:custGeom>
              <a:rect b="b" l="l" r="r" t="t"/>
              <a:pathLst>
                <a:path extrusionOk="0" h="76200" w="76200">
                  <a:moveTo>
                    <a:pt x="75971" y="0"/>
                  </a:moveTo>
                  <a:lnTo>
                    <a:pt x="0" y="0"/>
                  </a:lnTo>
                  <a:lnTo>
                    <a:pt x="0" y="75971"/>
                  </a:lnTo>
                  <a:lnTo>
                    <a:pt x="75971" y="75971"/>
                  </a:lnTo>
                  <a:lnTo>
                    <a:pt x="75971" y="0"/>
                  </a:lnTo>
                  <a:close/>
                </a:path>
              </a:pathLst>
            </a:custGeom>
            <a:solidFill>
              <a:srgbClr val="F0642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154" name="Google Shape;154;g16ef8c9f390_0_934"/>
            <p:cNvSpPr/>
            <p:nvPr/>
          </p:nvSpPr>
          <p:spPr>
            <a:xfrm>
              <a:off x="256870" y="7795907"/>
              <a:ext cx="76200" cy="76200"/>
            </a:xfrm>
            <a:custGeom>
              <a:rect b="b" l="l" r="r" t="t"/>
              <a:pathLst>
                <a:path extrusionOk="0" h="76200" w="76200">
                  <a:moveTo>
                    <a:pt x="75971" y="0"/>
                  </a:moveTo>
                  <a:lnTo>
                    <a:pt x="0" y="0"/>
                  </a:lnTo>
                  <a:lnTo>
                    <a:pt x="0" y="75971"/>
                  </a:lnTo>
                  <a:lnTo>
                    <a:pt x="75971" y="75971"/>
                  </a:lnTo>
                  <a:lnTo>
                    <a:pt x="75971" y="0"/>
                  </a:lnTo>
                  <a:close/>
                </a:path>
              </a:pathLst>
            </a:custGeom>
            <a:solidFill>
              <a:srgbClr val="FAAD1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155" name="Google Shape;155;g16ef8c9f390_0_934"/>
            <p:cNvSpPr/>
            <p:nvPr/>
          </p:nvSpPr>
          <p:spPr>
            <a:xfrm>
              <a:off x="256870" y="7883880"/>
              <a:ext cx="76200" cy="76200"/>
            </a:xfrm>
            <a:custGeom>
              <a:rect b="b" l="l" r="r" t="t"/>
              <a:pathLst>
                <a:path extrusionOk="0" h="76200" w="76200">
                  <a:moveTo>
                    <a:pt x="75971" y="0"/>
                  </a:moveTo>
                  <a:lnTo>
                    <a:pt x="0" y="0"/>
                  </a:lnTo>
                  <a:lnTo>
                    <a:pt x="0" y="75971"/>
                  </a:lnTo>
                  <a:lnTo>
                    <a:pt x="75971" y="75971"/>
                  </a:lnTo>
                  <a:lnTo>
                    <a:pt x="75971" y="0"/>
                  </a:lnTo>
                  <a:close/>
                </a:path>
              </a:pathLst>
            </a:custGeom>
            <a:solidFill>
              <a:srgbClr val="F0642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156" name="Google Shape;156;g16ef8c9f390_0_934"/>
            <p:cNvSpPr/>
            <p:nvPr/>
          </p:nvSpPr>
          <p:spPr>
            <a:xfrm>
              <a:off x="256743" y="7971396"/>
              <a:ext cx="76200" cy="76200"/>
            </a:xfrm>
            <a:custGeom>
              <a:rect b="b" l="l" r="r" t="t"/>
              <a:pathLst>
                <a:path extrusionOk="0" h="76200" w="76200">
                  <a:moveTo>
                    <a:pt x="75971" y="0"/>
                  </a:moveTo>
                  <a:lnTo>
                    <a:pt x="0" y="0"/>
                  </a:lnTo>
                  <a:lnTo>
                    <a:pt x="0" y="75971"/>
                  </a:lnTo>
                  <a:lnTo>
                    <a:pt x="75971" y="75971"/>
                  </a:lnTo>
                  <a:lnTo>
                    <a:pt x="75971" y="0"/>
                  </a:lnTo>
                  <a:close/>
                </a:path>
              </a:pathLst>
            </a:custGeom>
            <a:solidFill>
              <a:srgbClr val="AA393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157" name="Google Shape;157;g16ef8c9f390_0_934"/>
            <p:cNvSpPr/>
            <p:nvPr/>
          </p:nvSpPr>
          <p:spPr>
            <a:xfrm>
              <a:off x="344462" y="7883880"/>
              <a:ext cx="76200" cy="76200"/>
            </a:xfrm>
            <a:custGeom>
              <a:rect b="b" l="l" r="r" t="t"/>
              <a:pathLst>
                <a:path extrusionOk="0" h="76200" w="76200">
                  <a:moveTo>
                    <a:pt x="75971" y="0"/>
                  </a:moveTo>
                  <a:lnTo>
                    <a:pt x="0" y="0"/>
                  </a:lnTo>
                  <a:lnTo>
                    <a:pt x="0" y="75971"/>
                  </a:lnTo>
                  <a:lnTo>
                    <a:pt x="75971" y="75971"/>
                  </a:lnTo>
                  <a:lnTo>
                    <a:pt x="75971" y="0"/>
                  </a:lnTo>
                  <a:close/>
                </a:path>
              </a:pathLst>
            </a:custGeom>
            <a:solidFill>
              <a:srgbClr val="F0642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158" name="Google Shape;158;g16ef8c9f390_0_934"/>
            <p:cNvSpPr/>
            <p:nvPr/>
          </p:nvSpPr>
          <p:spPr>
            <a:xfrm>
              <a:off x="344457" y="7795907"/>
              <a:ext cx="76200" cy="76200"/>
            </a:xfrm>
            <a:custGeom>
              <a:rect b="b" l="l" r="r" t="t"/>
              <a:pathLst>
                <a:path extrusionOk="0" h="76200" w="76200">
                  <a:moveTo>
                    <a:pt x="49669" y="0"/>
                  </a:moveTo>
                  <a:lnTo>
                    <a:pt x="0" y="0"/>
                  </a:lnTo>
                  <a:lnTo>
                    <a:pt x="0" y="75971"/>
                  </a:lnTo>
                  <a:lnTo>
                    <a:pt x="75971" y="75971"/>
                  </a:lnTo>
                  <a:lnTo>
                    <a:pt x="75971" y="26301"/>
                  </a:lnTo>
                  <a:lnTo>
                    <a:pt x="73901" y="16073"/>
                  </a:lnTo>
                  <a:lnTo>
                    <a:pt x="68259" y="7712"/>
                  </a:lnTo>
                  <a:lnTo>
                    <a:pt x="59897" y="2070"/>
                  </a:lnTo>
                  <a:lnTo>
                    <a:pt x="49669" y="0"/>
                  </a:lnTo>
                  <a:close/>
                </a:path>
              </a:pathLst>
            </a:custGeom>
            <a:solidFill>
              <a:srgbClr val="FAAD1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159" name="Google Shape;159;g16ef8c9f390_0_934"/>
            <p:cNvSpPr/>
            <p:nvPr/>
          </p:nvSpPr>
          <p:spPr>
            <a:xfrm>
              <a:off x="169138" y="7821371"/>
              <a:ext cx="146685" cy="226059"/>
            </a:xfrm>
            <a:custGeom>
              <a:rect b="b" l="l" r="r" t="t"/>
              <a:pathLst>
                <a:path extrusionOk="0" h="226059" w="146685">
                  <a:moveTo>
                    <a:pt x="48602" y="93218"/>
                  </a:moveTo>
                  <a:lnTo>
                    <a:pt x="43357" y="87985"/>
                  </a:lnTo>
                  <a:lnTo>
                    <a:pt x="30429" y="87985"/>
                  </a:lnTo>
                  <a:lnTo>
                    <a:pt x="25184" y="93218"/>
                  </a:lnTo>
                  <a:lnTo>
                    <a:pt x="25184" y="106159"/>
                  </a:lnTo>
                  <a:lnTo>
                    <a:pt x="30429" y="111404"/>
                  </a:lnTo>
                  <a:lnTo>
                    <a:pt x="43357" y="111404"/>
                  </a:lnTo>
                  <a:lnTo>
                    <a:pt x="48602" y="106159"/>
                  </a:lnTo>
                  <a:lnTo>
                    <a:pt x="48602" y="99695"/>
                  </a:lnTo>
                  <a:lnTo>
                    <a:pt x="48602" y="93218"/>
                  </a:lnTo>
                  <a:close/>
                </a:path>
                <a:path extrusionOk="0" h="226059" w="146685">
                  <a:moveTo>
                    <a:pt x="58115" y="138455"/>
                  </a:moveTo>
                  <a:lnTo>
                    <a:pt x="56451" y="130200"/>
                  </a:lnTo>
                  <a:lnTo>
                    <a:pt x="51904" y="123456"/>
                  </a:lnTo>
                  <a:lnTo>
                    <a:pt x="45161" y="118910"/>
                  </a:lnTo>
                  <a:lnTo>
                    <a:pt x="36893" y="117233"/>
                  </a:lnTo>
                  <a:lnTo>
                    <a:pt x="28638" y="118910"/>
                  </a:lnTo>
                  <a:lnTo>
                    <a:pt x="21882" y="123456"/>
                  </a:lnTo>
                  <a:lnTo>
                    <a:pt x="17335" y="130200"/>
                  </a:lnTo>
                  <a:lnTo>
                    <a:pt x="15671" y="138455"/>
                  </a:lnTo>
                  <a:lnTo>
                    <a:pt x="58115" y="138455"/>
                  </a:lnTo>
                  <a:close/>
                </a:path>
                <a:path extrusionOk="0" h="226059" w="146685">
                  <a:moveTo>
                    <a:pt x="75971" y="150050"/>
                  </a:moveTo>
                  <a:lnTo>
                    <a:pt x="0" y="150050"/>
                  </a:lnTo>
                  <a:lnTo>
                    <a:pt x="0" y="199720"/>
                  </a:lnTo>
                  <a:lnTo>
                    <a:pt x="2070" y="209956"/>
                  </a:lnTo>
                  <a:lnTo>
                    <a:pt x="7708" y="218313"/>
                  </a:lnTo>
                  <a:lnTo>
                    <a:pt x="16065" y="223951"/>
                  </a:lnTo>
                  <a:lnTo>
                    <a:pt x="26289" y="226009"/>
                  </a:lnTo>
                  <a:lnTo>
                    <a:pt x="75971" y="226009"/>
                  </a:lnTo>
                  <a:lnTo>
                    <a:pt x="75971" y="150050"/>
                  </a:lnTo>
                  <a:close/>
                </a:path>
                <a:path extrusionOk="0" h="226059" w="146685">
                  <a:moveTo>
                    <a:pt x="136588" y="5245"/>
                  </a:moveTo>
                  <a:lnTo>
                    <a:pt x="131343" y="0"/>
                  </a:lnTo>
                  <a:lnTo>
                    <a:pt x="118414" y="0"/>
                  </a:lnTo>
                  <a:lnTo>
                    <a:pt x="113169" y="5245"/>
                  </a:lnTo>
                  <a:lnTo>
                    <a:pt x="113169" y="18173"/>
                  </a:lnTo>
                  <a:lnTo>
                    <a:pt x="118414" y="23418"/>
                  </a:lnTo>
                  <a:lnTo>
                    <a:pt x="131343" y="23418"/>
                  </a:lnTo>
                  <a:lnTo>
                    <a:pt x="136588" y="18173"/>
                  </a:lnTo>
                  <a:lnTo>
                    <a:pt x="136588" y="11709"/>
                  </a:lnTo>
                  <a:lnTo>
                    <a:pt x="136588" y="5245"/>
                  </a:lnTo>
                  <a:close/>
                </a:path>
                <a:path extrusionOk="0" h="226059" w="146685">
                  <a:moveTo>
                    <a:pt x="146100" y="50482"/>
                  </a:moveTo>
                  <a:lnTo>
                    <a:pt x="144437" y="42227"/>
                  </a:lnTo>
                  <a:lnTo>
                    <a:pt x="139890" y="35483"/>
                  </a:lnTo>
                  <a:lnTo>
                    <a:pt x="133134" y="30937"/>
                  </a:lnTo>
                  <a:lnTo>
                    <a:pt x="124879" y="29273"/>
                  </a:lnTo>
                  <a:lnTo>
                    <a:pt x="116624" y="30937"/>
                  </a:lnTo>
                  <a:lnTo>
                    <a:pt x="109880" y="35483"/>
                  </a:lnTo>
                  <a:lnTo>
                    <a:pt x="105333" y="42227"/>
                  </a:lnTo>
                  <a:lnTo>
                    <a:pt x="103670" y="50482"/>
                  </a:lnTo>
                  <a:lnTo>
                    <a:pt x="146100" y="50482"/>
                  </a:lnTo>
                  <a:close/>
                </a:path>
              </a:pathLst>
            </a:custGeom>
            <a:solidFill>
              <a:srgbClr val="AA393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160" name="Google Shape;160;g16ef8c9f390_0_934"/>
            <p:cNvSpPr/>
            <p:nvPr/>
          </p:nvSpPr>
          <p:spPr>
            <a:xfrm>
              <a:off x="272973" y="7909356"/>
              <a:ext cx="130810" cy="138429"/>
            </a:xfrm>
            <a:custGeom>
              <a:rect b="b" l="l" r="r" t="t"/>
              <a:pathLst>
                <a:path extrusionOk="0" h="138429" w="130810">
                  <a:moveTo>
                    <a:pt x="32905" y="92862"/>
                  </a:moveTo>
                  <a:lnTo>
                    <a:pt x="27660" y="87617"/>
                  </a:lnTo>
                  <a:lnTo>
                    <a:pt x="14732" y="87617"/>
                  </a:lnTo>
                  <a:lnTo>
                    <a:pt x="9486" y="92862"/>
                  </a:lnTo>
                  <a:lnTo>
                    <a:pt x="9486" y="105791"/>
                  </a:lnTo>
                  <a:lnTo>
                    <a:pt x="14732" y="111036"/>
                  </a:lnTo>
                  <a:lnTo>
                    <a:pt x="27660" y="111036"/>
                  </a:lnTo>
                  <a:lnTo>
                    <a:pt x="32905" y="105791"/>
                  </a:lnTo>
                  <a:lnTo>
                    <a:pt x="32905" y="99326"/>
                  </a:lnTo>
                  <a:lnTo>
                    <a:pt x="32905" y="92862"/>
                  </a:lnTo>
                  <a:close/>
                </a:path>
                <a:path extrusionOk="0" h="138429" w="130810">
                  <a:moveTo>
                    <a:pt x="42430" y="138112"/>
                  </a:moveTo>
                  <a:lnTo>
                    <a:pt x="40754" y="129844"/>
                  </a:lnTo>
                  <a:lnTo>
                    <a:pt x="36207" y="123101"/>
                  </a:lnTo>
                  <a:lnTo>
                    <a:pt x="29464" y="118554"/>
                  </a:lnTo>
                  <a:lnTo>
                    <a:pt x="21209" y="116890"/>
                  </a:lnTo>
                  <a:lnTo>
                    <a:pt x="12954" y="118554"/>
                  </a:lnTo>
                  <a:lnTo>
                    <a:pt x="6210" y="123101"/>
                  </a:lnTo>
                  <a:lnTo>
                    <a:pt x="1663" y="129844"/>
                  </a:lnTo>
                  <a:lnTo>
                    <a:pt x="0" y="138112"/>
                  </a:lnTo>
                  <a:lnTo>
                    <a:pt x="42430" y="138112"/>
                  </a:lnTo>
                  <a:close/>
                </a:path>
                <a:path extrusionOk="0" h="138429" w="130810">
                  <a:moveTo>
                    <a:pt x="120738" y="5232"/>
                  </a:moveTo>
                  <a:lnTo>
                    <a:pt x="115493" y="0"/>
                  </a:lnTo>
                  <a:lnTo>
                    <a:pt x="102565" y="0"/>
                  </a:lnTo>
                  <a:lnTo>
                    <a:pt x="97332" y="5232"/>
                  </a:lnTo>
                  <a:lnTo>
                    <a:pt x="97332" y="18173"/>
                  </a:lnTo>
                  <a:lnTo>
                    <a:pt x="102565" y="23418"/>
                  </a:lnTo>
                  <a:lnTo>
                    <a:pt x="115493" y="23418"/>
                  </a:lnTo>
                  <a:lnTo>
                    <a:pt x="120738" y="18173"/>
                  </a:lnTo>
                  <a:lnTo>
                    <a:pt x="120738" y="11709"/>
                  </a:lnTo>
                  <a:lnTo>
                    <a:pt x="120738" y="5232"/>
                  </a:lnTo>
                  <a:close/>
                </a:path>
                <a:path extrusionOk="0" h="138429" w="130810">
                  <a:moveTo>
                    <a:pt x="130251" y="50469"/>
                  </a:moveTo>
                  <a:lnTo>
                    <a:pt x="128574" y="42214"/>
                  </a:lnTo>
                  <a:lnTo>
                    <a:pt x="124028" y="35471"/>
                  </a:lnTo>
                  <a:lnTo>
                    <a:pt x="117284" y="30924"/>
                  </a:lnTo>
                  <a:lnTo>
                    <a:pt x="109029" y="29248"/>
                  </a:lnTo>
                  <a:lnTo>
                    <a:pt x="100774" y="30924"/>
                  </a:lnTo>
                  <a:lnTo>
                    <a:pt x="94030" y="35471"/>
                  </a:lnTo>
                  <a:lnTo>
                    <a:pt x="89484" y="42214"/>
                  </a:lnTo>
                  <a:lnTo>
                    <a:pt x="87820" y="50469"/>
                  </a:lnTo>
                  <a:lnTo>
                    <a:pt x="130251" y="50469"/>
                  </a:lnTo>
                  <a:close/>
                </a:path>
              </a:pathLst>
            </a:custGeom>
            <a:solidFill>
              <a:srgbClr val="FAAD1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161" name="Google Shape;161;g16ef8c9f390_0_934"/>
            <p:cNvSpPr/>
            <p:nvPr/>
          </p:nvSpPr>
          <p:spPr>
            <a:xfrm>
              <a:off x="184810" y="7821485"/>
              <a:ext cx="217804" cy="226059"/>
            </a:xfrm>
            <a:custGeom>
              <a:rect b="b" l="l" r="r" t="t"/>
              <a:pathLst>
                <a:path extrusionOk="0" h="226059" w="217804">
                  <a:moveTo>
                    <a:pt x="32931" y="5245"/>
                  </a:moveTo>
                  <a:lnTo>
                    <a:pt x="27686" y="0"/>
                  </a:lnTo>
                  <a:lnTo>
                    <a:pt x="14757" y="0"/>
                  </a:lnTo>
                  <a:lnTo>
                    <a:pt x="9512" y="5245"/>
                  </a:lnTo>
                  <a:lnTo>
                    <a:pt x="9512" y="18186"/>
                  </a:lnTo>
                  <a:lnTo>
                    <a:pt x="14757" y="23418"/>
                  </a:lnTo>
                  <a:lnTo>
                    <a:pt x="27686" y="23418"/>
                  </a:lnTo>
                  <a:lnTo>
                    <a:pt x="32931" y="18186"/>
                  </a:lnTo>
                  <a:lnTo>
                    <a:pt x="32931" y="11709"/>
                  </a:lnTo>
                  <a:lnTo>
                    <a:pt x="32931" y="5245"/>
                  </a:lnTo>
                  <a:close/>
                </a:path>
                <a:path extrusionOk="0" h="226059" w="217804">
                  <a:moveTo>
                    <a:pt x="42443" y="50482"/>
                  </a:moveTo>
                  <a:lnTo>
                    <a:pt x="40779" y="42227"/>
                  </a:lnTo>
                  <a:lnTo>
                    <a:pt x="36233" y="35483"/>
                  </a:lnTo>
                  <a:lnTo>
                    <a:pt x="29489" y="30937"/>
                  </a:lnTo>
                  <a:lnTo>
                    <a:pt x="21221" y="29260"/>
                  </a:lnTo>
                  <a:lnTo>
                    <a:pt x="12966" y="30937"/>
                  </a:lnTo>
                  <a:lnTo>
                    <a:pt x="6210" y="35483"/>
                  </a:lnTo>
                  <a:lnTo>
                    <a:pt x="1663" y="42227"/>
                  </a:lnTo>
                  <a:lnTo>
                    <a:pt x="0" y="50482"/>
                  </a:lnTo>
                  <a:lnTo>
                    <a:pt x="42443" y="50482"/>
                  </a:lnTo>
                  <a:close/>
                </a:path>
                <a:path extrusionOk="0" h="226059" w="217804">
                  <a:moveTo>
                    <a:pt x="208318" y="180733"/>
                  </a:moveTo>
                  <a:lnTo>
                    <a:pt x="203073" y="175488"/>
                  </a:lnTo>
                  <a:lnTo>
                    <a:pt x="190144" y="175488"/>
                  </a:lnTo>
                  <a:lnTo>
                    <a:pt x="184899" y="180733"/>
                  </a:lnTo>
                  <a:lnTo>
                    <a:pt x="184899" y="193662"/>
                  </a:lnTo>
                  <a:lnTo>
                    <a:pt x="190144" y="198907"/>
                  </a:lnTo>
                  <a:lnTo>
                    <a:pt x="203073" y="198907"/>
                  </a:lnTo>
                  <a:lnTo>
                    <a:pt x="208318" y="193662"/>
                  </a:lnTo>
                  <a:lnTo>
                    <a:pt x="208318" y="187198"/>
                  </a:lnTo>
                  <a:lnTo>
                    <a:pt x="208318" y="180733"/>
                  </a:lnTo>
                  <a:close/>
                </a:path>
                <a:path extrusionOk="0" h="226059" w="217804">
                  <a:moveTo>
                    <a:pt x="217779" y="224574"/>
                  </a:moveTo>
                  <a:lnTo>
                    <a:pt x="215747" y="216814"/>
                  </a:lnTo>
                  <a:lnTo>
                    <a:pt x="211137" y="210515"/>
                  </a:lnTo>
                  <a:lnTo>
                    <a:pt x="204558" y="206298"/>
                  </a:lnTo>
                  <a:lnTo>
                    <a:pt x="196608" y="204749"/>
                  </a:lnTo>
                  <a:lnTo>
                    <a:pt x="188341" y="206425"/>
                  </a:lnTo>
                  <a:lnTo>
                    <a:pt x="181597" y="210972"/>
                  </a:lnTo>
                  <a:lnTo>
                    <a:pt x="177050" y="217716"/>
                  </a:lnTo>
                  <a:lnTo>
                    <a:pt x="175387" y="225971"/>
                  </a:lnTo>
                  <a:lnTo>
                    <a:pt x="209016" y="225971"/>
                  </a:lnTo>
                  <a:lnTo>
                    <a:pt x="211289" y="226047"/>
                  </a:lnTo>
                  <a:lnTo>
                    <a:pt x="215506" y="225348"/>
                  </a:lnTo>
                  <a:lnTo>
                    <a:pt x="217779" y="224574"/>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grpSp>
      <p:pic>
        <p:nvPicPr>
          <p:cNvPr id="162" name="Google Shape;162;g16ef8c9f390_0_934"/>
          <p:cNvPicPr preferRelativeResize="0"/>
          <p:nvPr/>
        </p:nvPicPr>
        <p:blipFill rotWithShape="1">
          <a:blip r:embed="rId3">
            <a:alphaModFix/>
          </a:blip>
          <a:srcRect b="0" l="0" r="0" t="0"/>
          <a:stretch/>
        </p:blipFill>
        <p:spPr>
          <a:xfrm>
            <a:off x="435084" y="4882295"/>
            <a:ext cx="108005" cy="137676"/>
          </a:xfrm>
          <a:prstGeom prst="rect">
            <a:avLst/>
          </a:prstGeom>
          <a:noFill/>
          <a:ln>
            <a:noFill/>
          </a:ln>
        </p:spPr>
      </p:pic>
      <p:sp>
        <p:nvSpPr>
          <p:cNvPr id="163" name="Google Shape;163;g16ef8c9f390_0_934"/>
          <p:cNvSpPr/>
          <p:nvPr/>
        </p:nvSpPr>
        <p:spPr>
          <a:xfrm>
            <a:off x="571016" y="4882301"/>
            <a:ext cx="21828" cy="137716"/>
          </a:xfrm>
          <a:custGeom>
            <a:rect b="b" l="l" r="r" t="t"/>
            <a:pathLst>
              <a:path extrusionOk="0" h="220345" w="34925">
                <a:moveTo>
                  <a:pt x="34747" y="0"/>
                </a:moveTo>
                <a:lnTo>
                  <a:pt x="0" y="0"/>
                </a:lnTo>
                <a:lnTo>
                  <a:pt x="0" y="220281"/>
                </a:lnTo>
                <a:lnTo>
                  <a:pt x="34747" y="220281"/>
                </a:lnTo>
                <a:lnTo>
                  <a:pt x="34747" y="0"/>
                </a:lnTo>
                <a:close/>
              </a:path>
            </a:pathLst>
          </a:custGeom>
          <a:solidFill>
            <a:srgbClr val="AA393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grpSp>
        <p:nvGrpSpPr>
          <p:cNvPr id="164" name="Google Shape;164;g16ef8c9f390_0_934"/>
          <p:cNvGrpSpPr/>
          <p:nvPr/>
        </p:nvGrpSpPr>
        <p:grpSpPr>
          <a:xfrm>
            <a:off x="631509" y="4882302"/>
            <a:ext cx="188514" cy="137668"/>
            <a:chOff x="1010415" y="7811683"/>
            <a:chExt cx="301623" cy="220268"/>
          </a:xfrm>
        </p:grpSpPr>
        <p:pic>
          <p:nvPicPr>
            <p:cNvPr id="165" name="Google Shape;165;g16ef8c9f390_0_934"/>
            <p:cNvPicPr preferRelativeResize="0"/>
            <p:nvPr/>
          </p:nvPicPr>
          <p:blipFill rotWithShape="1">
            <a:blip r:embed="rId4">
              <a:alphaModFix/>
            </a:blip>
            <a:srcRect b="0" l="0" r="0" t="0"/>
            <a:stretch/>
          </p:blipFill>
          <p:spPr>
            <a:xfrm>
              <a:off x="1010415" y="7811683"/>
              <a:ext cx="185534" cy="220268"/>
            </a:xfrm>
            <a:prstGeom prst="rect">
              <a:avLst/>
            </a:prstGeom>
            <a:noFill/>
            <a:ln>
              <a:noFill/>
            </a:ln>
          </p:spPr>
        </p:pic>
        <p:pic>
          <p:nvPicPr>
            <p:cNvPr id="166" name="Google Shape;166;g16ef8c9f390_0_934"/>
            <p:cNvPicPr preferRelativeResize="0"/>
            <p:nvPr/>
          </p:nvPicPr>
          <p:blipFill rotWithShape="1">
            <a:blip r:embed="rId5">
              <a:alphaModFix/>
            </a:blip>
            <a:srcRect b="0" l="0" r="0" t="0"/>
            <a:stretch/>
          </p:blipFill>
          <p:spPr>
            <a:xfrm>
              <a:off x="1225945" y="7824462"/>
              <a:ext cx="86093" cy="130784"/>
            </a:xfrm>
            <a:prstGeom prst="rect">
              <a:avLst/>
            </a:prstGeom>
            <a:noFill/>
            <a:ln>
              <a:noFill/>
            </a:ln>
          </p:spPr>
        </p:pic>
      </p:grpSp>
      <p:pic>
        <p:nvPicPr>
          <p:cNvPr id="167" name="Google Shape;167;g16ef8c9f390_0_934"/>
          <p:cNvPicPr preferRelativeResize="0"/>
          <p:nvPr/>
        </p:nvPicPr>
        <p:blipFill rotWithShape="1">
          <a:blip r:embed="rId6">
            <a:alphaModFix amt="40000"/>
          </a:blip>
          <a:srcRect b="8759" l="63542" r="0" t="0"/>
          <a:stretch/>
        </p:blipFill>
        <p:spPr>
          <a:xfrm>
            <a:off x="5489700" y="0"/>
            <a:ext cx="3654302" cy="5143500"/>
          </a:xfrm>
          <a:prstGeom prst="rect">
            <a:avLst/>
          </a:prstGeom>
          <a:noFill/>
          <a:ln>
            <a:noFill/>
          </a:ln>
        </p:spPr>
      </p:pic>
      <p:sp>
        <p:nvSpPr>
          <p:cNvPr id="168" name="Google Shape;168;g16ef8c9f390_0_934"/>
          <p:cNvSpPr txBox="1"/>
          <p:nvPr>
            <p:ph type="ctrTitle"/>
          </p:nvPr>
        </p:nvSpPr>
        <p:spPr>
          <a:xfrm>
            <a:off x="377588" y="500570"/>
            <a:ext cx="8388900" cy="500700"/>
          </a:xfrm>
          <a:prstGeom prst="rect">
            <a:avLst/>
          </a:prstGeom>
          <a:noFill/>
          <a:ln>
            <a:noFill/>
          </a:ln>
        </p:spPr>
        <p:txBody>
          <a:bodyPr anchorCtr="0" anchor="t" bIns="0" lIns="0" spcFirstLastPara="1" rIns="0" wrap="square" tIns="0">
            <a:spAutoFit/>
          </a:bodyPr>
          <a:lstStyle>
            <a:lvl1pPr lvl="0" rtl="0" algn="l">
              <a:spcBef>
                <a:spcPts val="0"/>
              </a:spcBef>
              <a:spcAft>
                <a:spcPts val="0"/>
              </a:spcAft>
              <a:buClr>
                <a:srgbClr val="FFFFFF"/>
              </a:buClr>
              <a:buSzPts val="900"/>
              <a:buFont typeface="Lato"/>
              <a:buNone/>
              <a:defRPr i="0">
                <a:solidFill>
                  <a:srgbClr val="FFFFFF"/>
                </a:solidFill>
                <a:latin typeface="Lato"/>
                <a:ea typeface="Lato"/>
                <a:cs typeface="Lato"/>
                <a:sym typeface="Lato"/>
              </a:defRPr>
            </a:lvl1pPr>
            <a:lvl2pPr lvl="1" rtl="0">
              <a:spcBef>
                <a:spcPts val="0"/>
              </a:spcBef>
              <a:spcAft>
                <a:spcPts val="0"/>
              </a:spcAft>
              <a:buClr>
                <a:srgbClr val="FFFFFF"/>
              </a:buClr>
              <a:buSzPts val="900"/>
              <a:buFont typeface="Lato"/>
              <a:buNone/>
              <a:defRPr b="1">
                <a:solidFill>
                  <a:srgbClr val="FFFFFF"/>
                </a:solidFill>
                <a:latin typeface="Lato"/>
                <a:ea typeface="Lato"/>
                <a:cs typeface="Lato"/>
                <a:sym typeface="Lato"/>
              </a:defRPr>
            </a:lvl2pPr>
            <a:lvl3pPr lvl="2" rtl="0">
              <a:spcBef>
                <a:spcPts val="0"/>
              </a:spcBef>
              <a:spcAft>
                <a:spcPts val="0"/>
              </a:spcAft>
              <a:buClr>
                <a:srgbClr val="FFFFFF"/>
              </a:buClr>
              <a:buSzPts val="900"/>
              <a:buFont typeface="Lato"/>
              <a:buNone/>
              <a:defRPr b="1">
                <a:solidFill>
                  <a:srgbClr val="FFFFFF"/>
                </a:solidFill>
                <a:latin typeface="Lato"/>
                <a:ea typeface="Lato"/>
                <a:cs typeface="Lato"/>
                <a:sym typeface="Lato"/>
              </a:defRPr>
            </a:lvl3pPr>
            <a:lvl4pPr lvl="3" rtl="0">
              <a:spcBef>
                <a:spcPts val="0"/>
              </a:spcBef>
              <a:spcAft>
                <a:spcPts val="0"/>
              </a:spcAft>
              <a:buClr>
                <a:srgbClr val="FFFFFF"/>
              </a:buClr>
              <a:buSzPts val="900"/>
              <a:buFont typeface="Lato"/>
              <a:buNone/>
              <a:defRPr b="1">
                <a:solidFill>
                  <a:srgbClr val="FFFFFF"/>
                </a:solidFill>
                <a:latin typeface="Lato"/>
                <a:ea typeface="Lato"/>
                <a:cs typeface="Lato"/>
                <a:sym typeface="Lato"/>
              </a:defRPr>
            </a:lvl4pPr>
            <a:lvl5pPr lvl="4" rtl="0">
              <a:spcBef>
                <a:spcPts val="0"/>
              </a:spcBef>
              <a:spcAft>
                <a:spcPts val="0"/>
              </a:spcAft>
              <a:buClr>
                <a:srgbClr val="FFFFFF"/>
              </a:buClr>
              <a:buSzPts val="900"/>
              <a:buFont typeface="Lato"/>
              <a:buNone/>
              <a:defRPr b="1">
                <a:solidFill>
                  <a:srgbClr val="FFFFFF"/>
                </a:solidFill>
                <a:latin typeface="Lato"/>
                <a:ea typeface="Lato"/>
                <a:cs typeface="Lato"/>
                <a:sym typeface="Lato"/>
              </a:defRPr>
            </a:lvl5pPr>
            <a:lvl6pPr lvl="5" rtl="0">
              <a:spcBef>
                <a:spcPts val="0"/>
              </a:spcBef>
              <a:spcAft>
                <a:spcPts val="0"/>
              </a:spcAft>
              <a:buClr>
                <a:srgbClr val="FFFFFF"/>
              </a:buClr>
              <a:buSzPts val="900"/>
              <a:buFont typeface="Lato"/>
              <a:buNone/>
              <a:defRPr b="1">
                <a:solidFill>
                  <a:srgbClr val="FFFFFF"/>
                </a:solidFill>
                <a:latin typeface="Lato"/>
                <a:ea typeface="Lato"/>
                <a:cs typeface="Lato"/>
                <a:sym typeface="Lato"/>
              </a:defRPr>
            </a:lvl6pPr>
            <a:lvl7pPr lvl="6" rtl="0">
              <a:spcBef>
                <a:spcPts val="0"/>
              </a:spcBef>
              <a:spcAft>
                <a:spcPts val="0"/>
              </a:spcAft>
              <a:buClr>
                <a:srgbClr val="FFFFFF"/>
              </a:buClr>
              <a:buSzPts val="900"/>
              <a:buFont typeface="Lato"/>
              <a:buNone/>
              <a:defRPr b="1">
                <a:solidFill>
                  <a:srgbClr val="FFFFFF"/>
                </a:solidFill>
                <a:latin typeface="Lato"/>
                <a:ea typeface="Lato"/>
                <a:cs typeface="Lato"/>
                <a:sym typeface="Lato"/>
              </a:defRPr>
            </a:lvl7pPr>
            <a:lvl8pPr lvl="7" rtl="0">
              <a:spcBef>
                <a:spcPts val="0"/>
              </a:spcBef>
              <a:spcAft>
                <a:spcPts val="0"/>
              </a:spcAft>
              <a:buClr>
                <a:srgbClr val="FFFFFF"/>
              </a:buClr>
              <a:buSzPts val="900"/>
              <a:buFont typeface="Lato"/>
              <a:buNone/>
              <a:defRPr b="1">
                <a:solidFill>
                  <a:srgbClr val="FFFFFF"/>
                </a:solidFill>
                <a:latin typeface="Lato"/>
                <a:ea typeface="Lato"/>
                <a:cs typeface="Lato"/>
                <a:sym typeface="Lato"/>
              </a:defRPr>
            </a:lvl8pPr>
            <a:lvl9pPr lvl="8" rtl="0">
              <a:spcBef>
                <a:spcPts val="0"/>
              </a:spcBef>
              <a:spcAft>
                <a:spcPts val="0"/>
              </a:spcAft>
              <a:buClr>
                <a:srgbClr val="FFFFFF"/>
              </a:buClr>
              <a:buSzPts val="900"/>
              <a:buFont typeface="Lato"/>
              <a:buNone/>
              <a:defRPr b="1">
                <a:solidFill>
                  <a:srgbClr val="FFFFFF"/>
                </a:solidFill>
                <a:latin typeface="Lato"/>
                <a:ea typeface="Lato"/>
                <a:cs typeface="Lato"/>
                <a:sym typeface="Lato"/>
              </a:defRPr>
            </a:lvl9pPr>
          </a:lstStyle>
          <a:p/>
        </p:txBody>
      </p:sp>
      <p:sp>
        <p:nvSpPr>
          <p:cNvPr id="169" name="Google Shape;169;g16ef8c9f390_0_934"/>
          <p:cNvSpPr txBox="1"/>
          <p:nvPr>
            <p:ph idx="1" type="subTitle"/>
          </p:nvPr>
        </p:nvSpPr>
        <p:spPr>
          <a:xfrm>
            <a:off x="377594" y="1344171"/>
            <a:ext cx="6400800" cy="3299400"/>
          </a:xfrm>
          <a:prstGeom prst="rect">
            <a:avLst/>
          </a:prstGeom>
          <a:noFill/>
          <a:ln>
            <a:noFill/>
          </a:ln>
        </p:spPr>
        <p:txBody>
          <a:bodyPr anchorCtr="0" anchor="t" bIns="0" lIns="0" spcFirstLastPara="1" rIns="0" wrap="square" tIns="0">
            <a:spAutoFit/>
          </a:bodyPr>
          <a:lstStyle>
            <a:lvl1pPr lvl="0" rtl="0" algn="l">
              <a:spcBef>
                <a:spcPts val="0"/>
              </a:spcBef>
              <a:spcAft>
                <a:spcPts val="0"/>
              </a:spcAft>
              <a:buClr>
                <a:srgbClr val="FFFFFF"/>
              </a:buClr>
              <a:buSzPts val="1300"/>
              <a:buFont typeface="Lato"/>
              <a:buChar char="●"/>
              <a:defRPr sz="1500">
                <a:solidFill>
                  <a:srgbClr val="FFFFFF"/>
                </a:solidFill>
                <a:latin typeface="Lato"/>
                <a:ea typeface="Lato"/>
                <a:cs typeface="Lato"/>
                <a:sym typeface="Lato"/>
              </a:defRPr>
            </a:lvl1pPr>
            <a:lvl2pPr lvl="1" rtl="0" algn="l">
              <a:spcBef>
                <a:spcPts val="0"/>
              </a:spcBef>
              <a:spcAft>
                <a:spcPts val="0"/>
              </a:spcAft>
              <a:buSzPts val="1300"/>
              <a:buChar char="○"/>
              <a:defRPr sz="1500"/>
            </a:lvl2pPr>
            <a:lvl3pPr lvl="2" rtl="0" algn="l">
              <a:spcBef>
                <a:spcPts val="0"/>
              </a:spcBef>
              <a:spcAft>
                <a:spcPts val="0"/>
              </a:spcAft>
              <a:buSzPts val="1300"/>
              <a:buChar char="■"/>
              <a:defRPr sz="1500"/>
            </a:lvl3pPr>
            <a:lvl4pPr lvl="3" rtl="0" algn="l">
              <a:spcBef>
                <a:spcPts val="0"/>
              </a:spcBef>
              <a:spcAft>
                <a:spcPts val="0"/>
              </a:spcAft>
              <a:buSzPts val="1300"/>
              <a:buChar char="●"/>
              <a:defRPr sz="1500"/>
            </a:lvl4pPr>
            <a:lvl5pPr lvl="4" rtl="0" algn="l">
              <a:spcBef>
                <a:spcPts val="0"/>
              </a:spcBef>
              <a:spcAft>
                <a:spcPts val="0"/>
              </a:spcAft>
              <a:buSzPts val="1300"/>
              <a:buChar char="○"/>
              <a:defRPr sz="1500"/>
            </a:lvl5pPr>
            <a:lvl6pPr lvl="5" rtl="0" algn="l">
              <a:spcBef>
                <a:spcPts val="0"/>
              </a:spcBef>
              <a:spcAft>
                <a:spcPts val="0"/>
              </a:spcAft>
              <a:buSzPts val="1300"/>
              <a:buChar char="■"/>
              <a:defRPr sz="1500"/>
            </a:lvl6pPr>
            <a:lvl7pPr lvl="6" rtl="0" algn="l">
              <a:spcBef>
                <a:spcPts val="0"/>
              </a:spcBef>
              <a:spcAft>
                <a:spcPts val="0"/>
              </a:spcAft>
              <a:buSzPts val="1300"/>
              <a:buChar char="●"/>
              <a:defRPr sz="1500"/>
            </a:lvl7pPr>
            <a:lvl8pPr lvl="7" rtl="0" algn="l">
              <a:spcBef>
                <a:spcPts val="0"/>
              </a:spcBef>
              <a:spcAft>
                <a:spcPts val="0"/>
              </a:spcAft>
              <a:buSzPts val="1300"/>
              <a:buChar char="○"/>
              <a:defRPr sz="1500"/>
            </a:lvl8pPr>
            <a:lvl9pPr lvl="8" rtl="0" algn="l">
              <a:spcBef>
                <a:spcPts val="0"/>
              </a:spcBef>
              <a:spcAft>
                <a:spcPts val="0"/>
              </a:spcAft>
              <a:buSzPts val="1300"/>
              <a:buChar char="■"/>
              <a:defRPr sz="1500"/>
            </a:lvl9pPr>
          </a:lstStyle>
          <a:p/>
        </p:txBody>
      </p:sp>
      <p:sp>
        <p:nvSpPr>
          <p:cNvPr id="170" name="Google Shape;170;g16ef8c9f390_0_934"/>
          <p:cNvSpPr txBox="1"/>
          <p:nvPr>
            <p:ph idx="12" type="sldNum"/>
          </p:nvPr>
        </p:nvSpPr>
        <p:spPr>
          <a:xfrm>
            <a:off x="8556784" y="4749851"/>
            <a:ext cx="548700" cy="184800"/>
          </a:xfrm>
          <a:prstGeom prst="rect">
            <a:avLst/>
          </a:prstGeom>
        </p:spPr>
        <p:txBody>
          <a:bodyPr anchorCtr="0" anchor="t" bIns="0" lIns="0" spcFirstLastPara="1" rIns="0" wrap="square" tIns="0">
            <a:spAutoFit/>
          </a:bodyPr>
          <a:lstStyle>
            <a:lvl1pPr lvl="0" rtl="0">
              <a:buNone/>
              <a:defRPr sz="1200">
                <a:solidFill>
                  <a:srgbClr val="000000"/>
                </a:solidFill>
              </a:defRPr>
            </a:lvl1pPr>
            <a:lvl2pPr lvl="1" rtl="0">
              <a:buNone/>
              <a:defRPr sz="1200">
                <a:solidFill>
                  <a:srgbClr val="000000"/>
                </a:solidFill>
              </a:defRPr>
            </a:lvl2pPr>
            <a:lvl3pPr lvl="2" rtl="0">
              <a:buNone/>
              <a:defRPr sz="1200">
                <a:solidFill>
                  <a:srgbClr val="000000"/>
                </a:solidFill>
              </a:defRPr>
            </a:lvl3pPr>
            <a:lvl4pPr lvl="3" rtl="0">
              <a:buNone/>
              <a:defRPr sz="1200">
                <a:solidFill>
                  <a:srgbClr val="000000"/>
                </a:solidFill>
              </a:defRPr>
            </a:lvl4pPr>
            <a:lvl5pPr lvl="4" rtl="0">
              <a:buNone/>
              <a:defRPr sz="1200">
                <a:solidFill>
                  <a:srgbClr val="000000"/>
                </a:solidFill>
              </a:defRPr>
            </a:lvl5pPr>
            <a:lvl6pPr lvl="5" rtl="0">
              <a:buNone/>
              <a:defRPr sz="1200">
                <a:solidFill>
                  <a:srgbClr val="000000"/>
                </a:solidFill>
              </a:defRPr>
            </a:lvl6pPr>
            <a:lvl7pPr lvl="6" rtl="0">
              <a:buNone/>
              <a:defRPr sz="1200">
                <a:solidFill>
                  <a:srgbClr val="000000"/>
                </a:solidFill>
              </a:defRPr>
            </a:lvl7pPr>
            <a:lvl8pPr lvl="7" rtl="0">
              <a:buNone/>
              <a:defRPr sz="1200">
                <a:solidFill>
                  <a:srgbClr val="000000"/>
                </a:solidFill>
              </a:defRPr>
            </a:lvl8pPr>
            <a:lvl9pPr lvl="8" rtl="0">
              <a:buNone/>
              <a:defRPr sz="1200">
                <a:solidFill>
                  <a:srgbClr val="000000"/>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showMasterSp="0">
  <p:cSld name="Title Slide_1">
    <p:bg>
      <p:bgPr>
        <a:solidFill>
          <a:schemeClr val="lt1"/>
        </a:solidFill>
      </p:bgPr>
    </p:bg>
    <p:spTree>
      <p:nvGrpSpPr>
        <p:cNvPr id="171" name="Shape 171"/>
        <p:cNvGrpSpPr/>
        <p:nvPr/>
      </p:nvGrpSpPr>
      <p:grpSpPr>
        <a:xfrm>
          <a:off x="0" y="0"/>
          <a:ext cx="0" cy="0"/>
          <a:chOff x="0" y="0"/>
          <a:chExt cx="0" cy="0"/>
        </a:xfrm>
      </p:grpSpPr>
      <p:sp>
        <p:nvSpPr>
          <p:cNvPr id="172" name="Google Shape;172;g16ef8c9f390_0_958"/>
          <p:cNvSpPr/>
          <p:nvPr/>
        </p:nvSpPr>
        <p:spPr>
          <a:xfrm>
            <a:off x="0" y="0"/>
            <a:ext cx="9144000" cy="4643438"/>
          </a:xfrm>
          <a:custGeom>
            <a:rect b="b" l="l" r="r" t="t"/>
            <a:pathLst>
              <a:path extrusionOk="0" h="7429500" w="14630400">
                <a:moveTo>
                  <a:pt x="14630400" y="0"/>
                </a:moveTo>
                <a:lnTo>
                  <a:pt x="0" y="0"/>
                </a:lnTo>
                <a:lnTo>
                  <a:pt x="0" y="7429500"/>
                </a:lnTo>
                <a:lnTo>
                  <a:pt x="14630400" y="7429500"/>
                </a:lnTo>
                <a:lnTo>
                  <a:pt x="14630400" y="0"/>
                </a:lnTo>
                <a:close/>
              </a:path>
            </a:pathLst>
          </a:custGeom>
          <a:solidFill>
            <a:srgbClr val="AA393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grpSp>
        <p:nvGrpSpPr>
          <p:cNvPr id="173" name="Google Shape;173;g16ef8c9f390_0_958"/>
          <p:cNvGrpSpPr/>
          <p:nvPr/>
        </p:nvGrpSpPr>
        <p:grpSpPr>
          <a:xfrm>
            <a:off x="105691" y="4872442"/>
            <a:ext cx="296816" cy="157424"/>
            <a:chOff x="169105" y="7795907"/>
            <a:chExt cx="474906" cy="251878"/>
          </a:xfrm>
        </p:grpSpPr>
        <p:sp>
          <p:nvSpPr>
            <p:cNvPr id="174" name="Google Shape;174;g16ef8c9f390_0_958"/>
            <p:cNvSpPr/>
            <p:nvPr/>
          </p:nvSpPr>
          <p:spPr>
            <a:xfrm>
              <a:off x="344457" y="7971420"/>
              <a:ext cx="76200" cy="76200"/>
            </a:xfrm>
            <a:custGeom>
              <a:rect b="b" l="l" r="r" t="t"/>
              <a:pathLst>
                <a:path extrusionOk="0" h="76200" w="76200">
                  <a:moveTo>
                    <a:pt x="75971" y="0"/>
                  </a:moveTo>
                  <a:lnTo>
                    <a:pt x="0" y="0"/>
                  </a:lnTo>
                  <a:lnTo>
                    <a:pt x="0" y="75958"/>
                  </a:lnTo>
                  <a:lnTo>
                    <a:pt x="49669" y="75958"/>
                  </a:lnTo>
                  <a:lnTo>
                    <a:pt x="59897" y="73890"/>
                  </a:lnTo>
                  <a:lnTo>
                    <a:pt x="68259" y="68252"/>
                  </a:lnTo>
                  <a:lnTo>
                    <a:pt x="73901" y="59895"/>
                  </a:lnTo>
                  <a:lnTo>
                    <a:pt x="75971" y="49669"/>
                  </a:lnTo>
                  <a:lnTo>
                    <a:pt x="75971" y="0"/>
                  </a:lnTo>
                  <a:close/>
                </a:path>
              </a:pathLst>
            </a:custGeom>
            <a:solidFill>
              <a:srgbClr val="AA393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pic>
          <p:nvPicPr>
            <p:cNvPr id="175" name="Google Shape;175;g16ef8c9f390_0_958"/>
            <p:cNvPicPr preferRelativeResize="0"/>
            <p:nvPr/>
          </p:nvPicPr>
          <p:blipFill rotWithShape="1">
            <a:blip r:embed="rId2">
              <a:alphaModFix/>
            </a:blip>
            <a:srcRect b="0" l="0" r="0" t="0"/>
            <a:stretch/>
          </p:blipFill>
          <p:spPr>
            <a:xfrm>
              <a:off x="446996" y="7810133"/>
              <a:ext cx="197015" cy="223367"/>
            </a:xfrm>
            <a:prstGeom prst="rect">
              <a:avLst/>
            </a:prstGeom>
            <a:noFill/>
            <a:ln>
              <a:noFill/>
            </a:ln>
          </p:spPr>
        </p:pic>
        <p:sp>
          <p:nvSpPr>
            <p:cNvPr id="176" name="Google Shape;176;g16ef8c9f390_0_958"/>
            <p:cNvSpPr/>
            <p:nvPr/>
          </p:nvSpPr>
          <p:spPr>
            <a:xfrm>
              <a:off x="169105" y="7795907"/>
              <a:ext cx="76200" cy="76200"/>
            </a:xfrm>
            <a:custGeom>
              <a:rect b="b" l="l" r="r" t="t"/>
              <a:pathLst>
                <a:path extrusionOk="0" h="76200" w="76200">
                  <a:moveTo>
                    <a:pt x="75971" y="0"/>
                  </a:moveTo>
                  <a:lnTo>
                    <a:pt x="26288" y="0"/>
                  </a:lnTo>
                  <a:lnTo>
                    <a:pt x="16068" y="2070"/>
                  </a:lnTo>
                  <a:lnTo>
                    <a:pt x="7710" y="7712"/>
                  </a:lnTo>
                  <a:lnTo>
                    <a:pt x="2069" y="16073"/>
                  </a:lnTo>
                  <a:lnTo>
                    <a:pt x="0" y="26301"/>
                  </a:lnTo>
                  <a:lnTo>
                    <a:pt x="0" y="75971"/>
                  </a:lnTo>
                  <a:lnTo>
                    <a:pt x="75971" y="75971"/>
                  </a:lnTo>
                  <a:lnTo>
                    <a:pt x="75971" y="0"/>
                  </a:lnTo>
                  <a:close/>
                </a:path>
              </a:pathLst>
            </a:custGeom>
            <a:solidFill>
              <a:srgbClr val="FAAD1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177" name="Google Shape;177;g16ef8c9f390_0_958"/>
            <p:cNvSpPr/>
            <p:nvPr/>
          </p:nvSpPr>
          <p:spPr>
            <a:xfrm>
              <a:off x="169138" y="7883880"/>
              <a:ext cx="76200" cy="76200"/>
            </a:xfrm>
            <a:custGeom>
              <a:rect b="b" l="l" r="r" t="t"/>
              <a:pathLst>
                <a:path extrusionOk="0" h="76200" w="76200">
                  <a:moveTo>
                    <a:pt x="75971" y="0"/>
                  </a:moveTo>
                  <a:lnTo>
                    <a:pt x="0" y="0"/>
                  </a:lnTo>
                  <a:lnTo>
                    <a:pt x="0" y="75971"/>
                  </a:lnTo>
                  <a:lnTo>
                    <a:pt x="75971" y="75971"/>
                  </a:lnTo>
                  <a:lnTo>
                    <a:pt x="75971" y="0"/>
                  </a:lnTo>
                  <a:close/>
                </a:path>
              </a:pathLst>
            </a:custGeom>
            <a:solidFill>
              <a:srgbClr val="F0642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178" name="Google Shape;178;g16ef8c9f390_0_958"/>
            <p:cNvSpPr/>
            <p:nvPr/>
          </p:nvSpPr>
          <p:spPr>
            <a:xfrm>
              <a:off x="256870" y="7795907"/>
              <a:ext cx="76200" cy="76200"/>
            </a:xfrm>
            <a:custGeom>
              <a:rect b="b" l="l" r="r" t="t"/>
              <a:pathLst>
                <a:path extrusionOk="0" h="76200" w="76200">
                  <a:moveTo>
                    <a:pt x="75971" y="0"/>
                  </a:moveTo>
                  <a:lnTo>
                    <a:pt x="0" y="0"/>
                  </a:lnTo>
                  <a:lnTo>
                    <a:pt x="0" y="75971"/>
                  </a:lnTo>
                  <a:lnTo>
                    <a:pt x="75971" y="75971"/>
                  </a:lnTo>
                  <a:lnTo>
                    <a:pt x="75971" y="0"/>
                  </a:lnTo>
                  <a:close/>
                </a:path>
              </a:pathLst>
            </a:custGeom>
            <a:solidFill>
              <a:srgbClr val="FAAD1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179" name="Google Shape;179;g16ef8c9f390_0_958"/>
            <p:cNvSpPr/>
            <p:nvPr/>
          </p:nvSpPr>
          <p:spPr>
            <a:xfrm>
              <a:off x="256870" y="7883880"/>
              <a:ext cx="76200" cy="76200"/>
            </a:xfrm>
            <a:custGeom>
              <a:rect b="b" l="l" r="r" t="t"/>
              <a:pathLst>
                <a:path extrusionOk="0" h="76200" w="76200">
                  <a:moveTo>
                    <a:pt x="75971" y="0"/>
                  </a:moveTo>
                  <a:lnTo>
                    <a:pt x="0" y="0"/>
                  </a:lnTo>
                  <a:lnTo>
                    <a:pt x="0" y="75971"/>
                  </a:lnTo>
                  <a:lnTo>
                    <a:pt x="75971" y="75971"/>
                  </a:lnTo>
                  <a:lnTo>
                    <a:pt x="75971" y="0"/>
                  </a:lnTo>
                  <a:close/>
                </a:path>
              </a:pathLst>
            </a:custGeom>
            <a:solidFill>
              <a:srgbClr val="F0642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180" name="Google Shape;180;g16ef8c9f390_0_958"/>
            <p:cNvSpPr/>
            <p:nvPr/>
          </p:nvSpPr>
          <p:spPr>
            <a:xfrm>
              <a:off x="256743" y="7971396"/>
              <a:ext cx="76200" cy="76200"/>
            </a:xfrm>
            <a:custGeom>
              <a:rect b="b" l="l" r="r" t="t"/>
              <a:pathLst>
                <a:path extrusionOk="0" h="76200" w="76200">
                  <a:moveTo>
                    <a:pt x="75971" y="0"/>
                  </a:moveTo>
                  <a:lnTo>
                    <a:pt x="0" y="0"/>
                  </a:lnTo>
                  <a:lnTo>
                    <a:pt x="0" y="75971"/>
                  </a:lnTo>
                  <a:lnTo>
                    <a:pt x="75971" y="75971"/>
                  </a:lnTo>
                  <a:lnTo>
                    <a:pt x="75971" y="0"/>
                  </a:lnTo>
                  <a:close/>
                </a:path>
              </a:pathLst>
            </a:custGeom>
            <a:solidFill>
              <a:srgbClr val="AA393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181" name="Google Shape;181;g16ef8c9f390_0_958"/>
            <p:cNvSpPr/>
            <p:nvPr/>
          </p:nvSpPr>
          <p:spPr>
            <a:xfrm>
              <a:off x="344462" y="7883880"/>
              <a:ext cx="76200" cy="76200"/>
            </a:xfrm>
            <a:custGeom>
              <a:rect b="b" l="l" r="r" t="t"/>
              <a:pathLst>
                <a:path extrusionOk="0" h="76200" w="76200">
                  <a:moveTo>
                    <a:pt x="75971" y="0"/>
                  </a:moveTo>
                  <a:lnTo>
                    <a:pt x="0" y="0"/>
                  </a:lnTo>
                  <a:lnTo>
                    <a:pt x="0" y="75971"/>
                  </a:lnTo>
                  <a:lnTo>
                    <a:pt x="75971" y="75971"/>
                  </a:lnTo>
                  <a:lnTo>
                    <a:pt x="75971" y="0"/>
                  </a:lnTo>
                  <a:close/>
                </a:path>
              </a:pathLst>
            </a:custGeom>
            <a:solidFill>
              <a:srgbClr val="F0642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182" name="Google Shape;182;g16ef8c9f390_0_958"/>
            <p:cNvSpPr/>
            <p:nvPr/>
          </p:nvSpPr>
          <p:spPr>
            <a:xfrm>
              <a:off x="344457" y="7795907"/>
              <a:ext cx="76200" cy="76200"/>
            </a:xfrm>
            <a:custGeom>
              <a:rect b="b" l="l" r="r" t="t"/>
              <a:pathLst>
                <a:path extrusionOk="0" h="76200" w="76200">
                  <a:moveTo>
                    <a:pt x="49669" y="0"/>
                  </a:moveTo>
                  <a:lnTo>
                    <a:pt x="0" y="0"/>
                  </a:lnTo>
                  <a:lnTo>
                    <a:pt x="0" y="75971"/>
                  </a:lnTo>
                  <a:lnTo>
                    <a:pt x="75971" y="75971"/>
                  </a:lnTo>
                  <a:lnTo>
                    <a:pt x="75971" y="26301"/>
                  </a:lnTo>
                  <a:lnTo>
                    <a:pt x="73901" y="16073"/>
                  </a:lnTo>
                  <a:lnTo>
                    <a:pt x="68259" y="7712"/>
                  </a:lnTo>
                  <a:lnTo>
                    <a:pt x="59897" y="2070"/>
                  </a:lnTo>
                  <a:lnTo>
                    <a:pt x="49669" y="0"/>
                  </a:lnTo>
                  <a:close/>
                </a:path>
              </a:pathLst>
            </a:custGeom>
            <a:solidFill>
              <a:srgbClr val="FAAD1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183" name="Google Shape;183;g16ef8c9f390_0_958"/>
            <p:cNvSpPr/>
            <p:nvPr/>
          </p:nvSpPr>
          <p:spPr>
            <a:xfrm>
              <a:off x="169138" y="7821371"/>
              <a:ext cx="146685" cy="226059"/>
            </a:xfrm>
            <a:custGeom>
              <a:rect b="b" l="l" r="r" t="t"/>
              <a:pathLst>
                <a:path extrusionOk="0" h="226059" w="146685">
                  <a:moveTo>
                    <a:pt x="48602" y="93218"/>
                  </a:moveTo>
                  <a:lnTo>
                    <a:pt x="43357" y="87985"/>
                  </a:lnTo>
                  <a:lnTo>
                    <a:pt x="30429" y="87985"/>
                  </a:lnTo>
                  <a:lnTo>
                    <a:pt x="25184" y="93218"/>
                  </a:lnTo>
                  <a:lnTo>
                    <a:pt x="25184" y="106159"/>
                  </a:lnTo>
                  <a:lnTo>
                    <a:pt x="30429" y="111404"/>
                  </a:lnTo>
                  <a:lnTo>
                    <a:pt x="43357" y="111404"/>
                  </a:lnTo>
                  <a:lnTo>
                    <a:pt x="48602" y="106159"/>
                  </a:lnTo>
                  <a:lnTo>
                    <a:pt x="48602" y="99695"/>
                  </a:lnTo>
                  <a:lnTo>
                    <a:pt x="48602" y="93218"/>
                  </a:lnTo>
                  <a:close/>
                </a:path>
                <a:path extrusionOk="0" h="226059" w="146685">
                  <a:moveTo>
                    <a:pt x="58115" y="138455"/>
                  </a:moveTo>
                  <a:lnTo>
                    <a:pt x="56451" y="130200"/>
                  </a:lnTo>
                  <a:lnTo>
                    <a:pt x="51904" y="123456"/>
                  </a:lnTo>
                  <a:lnTo>
                    <a:pt x="45161" y="118910"/>
                  </a:lnTo>
                  <a:lnTo>
                    <a:pt x="36893" y="117233"/>
                  </a:lnTo>
                  <a:lnTo>
                    <a:pt x="28638" y="118910"/>
                  </a:lnTo>
                  <a:lnTo>
                    <a:pt x="21882" y="123456"/>
                  </a:lnTo>
                  <a:lnTo>
                    <a:pt x="17335" y="130200"/>
                  </a:lnTo>
                  <a:lnTo>
                    <a:pt x="15671" y="138455"/>
                  </a:lnTo>
                  <a:lnTo>
                    <a:pt x="58115" y="138455"/>
                  </a:lnTo>
                  <a:close/>
                </a:path>
                <a:path extrusionOk="0" h="226059" w="146685">
                  <a:moveTo>
                    <a:pt x="75971" y="150050"/>
                  </a:moveTo>
                  <a:lnTo>
                    <a:pt x="0" y="150050"/>
                  </a:lnTo>
                  <a:lnTo>
                    <a:pt x="0" y="199720"/>
                  </a:lnTo>
                  <a:lnTo>
                    <a:pt x="2070" y="209956"/>
                  </a:lnTo>
                  <a:lnTo>
                    <a:pt x="7708" y="218313"/>
                  </a:lnTo>
                  <a:lnTo>
                    <a:pt x="16065" y="223951"/>
                  </a:lnTo>
                  <a:lnTo>
                    <a:pt x="26289" y="226009"/>
                  </a:lnTo>
                  <a:lnTo>
                    <a:pt x="75971" y="226009"/>
                  </a:lnTo>
                  <a:lnTo>
                    <a:pt x="75971" y="150050"/>
                  </a:lnTo>
                  <a:close/>
                </a:path>
                <a:path extrusionOk="0" h="226059" w="146685">
                  <a:moveTo>
                    <a:pt x="136588" y="5245"/>
                  </a:moveTo>
                  <a:lnTo>
                    <a:pt x="131343" y="0"/>
                  </a:lnTo>
                  <a:lnTo>
                    <a:pt x="118414" y="0"/>
                  </a:lnTo>
                  <a:lnTo>
                    <a:pt x="113169" y="5245"/>
                  </a:lnTo>
                  <a:lnTo>
                    <a:pt x="113169" y="18173"/>
                  </a:lnTo>
                  <a:lnTo>
                    <a:pt x="118414" y="23418"/>
                  </a:lnTo>
                  <a:lnTo>
                    <a:pt x="131343" y="23418"/>
                  </a:lnTo>
                  <a:lnTo>
                    <a:pt x="136588" y="18173"/>
                  </a:lnTo>
                  <a:lnTo>
                    <a:pt x="136588" y="11709"/>
                  </a:lnTo>
                  <a:lnTo>
                    <a:pt x="136588" y="5245"/>
                  </a:lnTo>
                  <a:close/>
                </a:path>
                <a:path extrusionOk="0" h="226059" w="146685">
                  <a:moveTo>
                    <a:pt x="146100" y="50482"/>
                  </a:moveTo>
                  <a:lnTo>
                    <a:pt x="144437" y="42227"/>
                  </a:lnTo>
                  <a:lnTo>
                    <a:pt x="139890" y="35483"/>
                  </a:lnTo>
                  <a:lnTo>
                    <a:pt x="133134" y="30937"/>
                  </a:lnTo>
                  <a:lnTo>
                    <a:pt x="124879" y="29273"/>
                  </a:lnTo>
                  <a:lnTo>
                    <a:pt x="116624" y="30937"/>
                  </a:lnTo>
                  <a:lnTo>
                    <a:pt x="109880" y="35483"/>
                  </a:lnTo>
                  <a:lnTo>
                    <a:pt x="105333" y="42227"/>
                  </a:lnTo>
                  <a:lnTo>
                    <a:pt x="103670" y="50482"/>
                  </a:lnTo>
                  <a:lnTo>
                    <a:pt x="146100" y="50482"/>
                  </a:lnTo>
                  <a:close/>
                </a:path>
              </a:pathLst>
            </a:custGeom>
            <a:solidFill>
              <a:srgbClr val="AA393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184" name="Google Shape;184;g16ef8c9f390_0_958"/>
            <p:cNvSpPr/>
            <p:nvPr/>
          </p:nvSpPr>
          <p:spPr>
            <a:xfrm>
              <a:off x="272973" y="7909356"/>
              <a:ext cx="130810" cy="138429"/>
            </a:xfrm>
            <a:custGeom>
              <a:rect b="b" l="l" r="r" t="t"/>
              <a:pathLst>
                <a:path extrusionOk="0" h="138429" w="130810">
                  <a:moveTo>
                    <a:pt x="32905" y="92862"/>
                  </a:moveTo>
                  <a:lnTo>
                    <a:pt x="27660" y="87617"/>
                  </a:lnTo>
                  <a:lnTo>
                    <a:pt x="14732" y="87617"/>
                  </a:lnTo>
                  <a:lnTo>
                    <a:pt x="9486" y="92862"/>
                  </a:lnTo>
                  <a:lnTo>
                    <a:pt x="9486" y="105791"/>
                  </a:lnTo>
                  <a:lnTo>
                    <a:pt x="14732" y="111036"/>
                  </a:lnTo>
                  <a:lnTo>
                    <a:pt x="27660" y="111036"/>
                  </a:lnTo>
                  <a:lnTo>
                    <a:pt x="32905" y="105791"/>
                  </a:lnTo>
                  <a:lnTo>
                    <a:pt x="32905" y="99326"/>
                  </a:lnTo>
                  <a:lnTo>
                    <a:pt x="32905" y="92862"/>
                  </a:lnTo>
                  <a:close/>
                </a:path>
                <a:path extrusionOk="0" h="138429" w="130810">
                  <a:moveTo>
                    <a:pt x="42430" y="138112"/>
                  </a:moveTo>
                  <a:lnTo>
                    <a:pt x="40754" y="129844"/>
                  </a:lnTo>
                  <a:lnTo>
                    <a:pt x="36207" y="123101"/>
                  </a:lnTo>
                  <a:lnTo>
                    <a:pt x="29464" y="118554"/>
                  </a:lnTo>
                  <a:lnTo>
                    <a:pt x="21209" y="116890"/>
                  </a:lnTo>
                  <a:lnTo>
                    <a:pt x="12954" y="118554"/>
                  </a:lnTo>
                  <a:lnTo>
                    <a:pt x="6210" y="123101"/>
                  </a:lnTo>
                  <a:lnTo>
                    <a:pt x="1663" y="129844"/>
                  </a:lnTo>
                  <a:lnTo>
                    <a:pt x="0" y="138112"/>
                  </a:lnTo>
                  <a:lnTo>
                    <a:pt x="42430" y="138112"/>
                  </a:lnTo>
                  <a:close/>
                </a:path>
                <a:path extrusionOk="0" h="138429" w="130810">
                  <a:moveTo>
                    <a:pt x="120738" y="5232"/>
                  </a:moveTo>
                  <a:lnTo>
                    <a:pt x="115493" y="0"/>
                  </a:lnTo>
                  <a:lnTo>
                    <a:pt x="102565" y="0"/>
                  </a:lnTo>
                  <a:lnTo>
                    <a:pt x="97332" y="5232"/>
                  </a:lnTo>
                  <a:lnTo>
                    <a:pt x="97332" y="18173"/>
                  </a:lnTo>
                  <a:lnTo>
                    <a:pt x="102565" y="23418"/>
                  </a:lnTo>
                  <a:lnTo>
                    <a:pt x="115493" y="23418"/>
                  </a:lnTo>
                  <a:lnTo>
                    <a:pt x="120738" y="18173"/>
                  </a:lnTo>
                  <a:lnTo>
                    <a:pt x="120738" y="11709"/>
                  </a:lnTo>
                  <a:lnTo>
                    <a:pt x="120738" y="5232"/>
                  </a:lnTo>
                  <a:close/>
                </a:path>
                <a:path extrusionOk="0" h="138429" w="130810">
                  <a:moveTo>
                    <a:pt x="130251" y="50469"/>
                  </a:moveTo>
                  <a:lnTo>
                    <a:pt x="128574" y="42214"/>
                  </a:lnTo>
                  <a:lnTo>
                    <a:pt x="124028" y="35471"/>
                  </a:lnTo>
                  <a:lnTo>
                    <a:pt x="117284" y="30924"/>
                  </a:lnTo>
                  <a:lnTo>
                    <a:pt x="109029" y="29248"/>
                  </a:lnTo>
                  <a:lnTo>
                    <a:pt x="100774" y="30924"/>
                  </a:lnTo>
                  <a:lnTo>
                    <a:pt x="94030" y="35471"/>
                  </a:lnTo>
                  <a:lnTo>
                    <a:pt x="89484" y="42214"/>
                  </a:lnTo>
                  <a:lnTo>
                    <a:pt x="87820" y="50469"/>
                  </a:lnTo>
                  <a:lnTo>
                    <a:pt x="130251" y="50469"/>
                  </a:lnTo>
                  <a:close/>
                </a:path>
              </a:pathLst>
            </a:custGeom>
            <a:solidFill>
              <a:srgbClr val="FAAD1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185" name="Google Shape;185;g16ef8c9f390_0_958"/>
            <p:cNvSpPr/>
            <p:nvPr/>
          </p:nvSpPr>
          <p:spPr>
            <a:xfrm>
              <a:off x="184810" y="7821485"/>
              <a:ext cx="217804" cy="226059"/>
            </a:xfrm>
            <a:custGeom>
              <a:rect b="b" l="l" r="r" t="t"/>
              <a:pathLst>
                <a:path extrusionOk="0" h="226059" w="217804">
                  <a:moveTo>
                    <a:pt x="32931" y="5245"/>
                  </a:moveTo>
                  <a:lnTo>
                    <a:pt x="27686" y="0"/>
                  </a:lnTo>
                  <a:lnTo>
                    <a:pt x="14757" y="0"/>
                  </a:lnTo>
                  <a:lnTo>
                    <a:pt x="9512" y="5245"/>
                  </a:lnTo>
                  <a:lnTo>
                    <a:pt x="9512" y="18186"/>
                  </a:lnTo>
                  <a:lnTo>
                    <a:pt x="14757" y="23418"/>
                  </a:lnTo>
                  <a:lnTo>
                    <a:pt x="27686" y="23418"/>
                  </a:lnTo>
                  <a:lnTo>
                    <a:pt x="32931" y="18186"/>
                  </a:lnTo>
                  <a:lnTo>
                    <a:pt x="32931" y="11709"/>
                  </a:lnTo>
                  <a:lnTo>
                    <a:pt x="32931" y="5245"/>
                  </a:lnTo>
                  <a:close/>
                </a:path>
                <a:path extrusionOk="0" h="226059" w="217804">
                  <a:moveTo>
                    <a:pt x="42443" y="50482"/>
                  </a:moveTo>
                  <a:lnTo>
                    <a:pt x="40779" y="42227"/>
                  </a:lnTo>
                  <a:lnTo>
                    <a:pt x="36233" y="35483"/>
                  </a:lnTo>
                  <a:lnTo>
                    <a:pt x="29489" y="30937"/>
                  </a:lnTo>
                  <a:lnTo>
                    <a:pt x="21221" y="29260"/>
                  </a:lnTo>
                  <a:lnTo>
                    <a:pt x="12966" y="30937"/>
                  </a:lnTo>
                  <a:lnTo>
                    <a:pt x="6210" y="35483"/>
                  </a:lnTo>
                  <a:lnTo>
                    <a:pt x="1663" y="42227"/>
                  </a:lnTo>
                  <a:lnTo>
                    <a:pt x="0" y="50482"/>
                  </a:lnTo>
                  <a:lnTo>
                    <a:pt x="42443" y="50482"/>
                  </a:lnTo>
                  <a:close/>
                </a:path>
                <a:path extrusionOk="0" h="226059" w="217804">
                  <a:moveTo>
                    <a:pt x="208318" y="180733"/>
                  </a:moveTo>
                  <a:lnTo>
                    <a:pt x="203073" y="175488"/>
                  </a:lnTo>
                  <a:lnTo>
                    <a:pt x="190144" y="175488"/>
                  </a:lnTo>
                  <a:lnTo>
                    <a:pt x="184899" y="180733"/>
                  </a:lnTo>
                  <a:lnTo>
                    <a:pt x="184899" y="193662"/>
                  </a:lnTo>
                  <a:lnTo>
                    <a:pt x="190144" y="198907"/>
                  </a:lnTo>
                  <a:lnTo>
                    <a:pt x="203073" y="198907"/>
                  </a:lnTo>
                  <a:lnTo>
                    <a:pt x="208318" y="193662"/>
                  </a:lnTo>
                  <a:lnTo>
                    <a:pt x="208318" y="187198"/>
                  </a:lnTo>
                  <a:lnTo>
                    <a:pt x="208318" y="180733"/>
                  </a:lnTo>
                  <a:close/>
                </a:path>
                <a:path extrusionOk="0" h="226059" w="217804">
                  <a:moveTo>
                    <a:pt x="217779" y="224574"/>
                  </a:moveTo>
                  <a:lnTo>
                    <a:pt x="215747" y="216814"/>
                  </a:lnTo>
                  <a:lnTo>
                    <a:pt x="211137" y="210515"/>
                  </a:lnTo>
                  <a:lnTo>
                    <a:pt x="204558" y="206298"/>
                  </a:lnTo>
                  <a:lnTo>
                    <a:pt x="196608" y="204749"/>
                  </a:lnTo>
                  <a:lnTo>
                    <a:pt x="188341" y="206425"/>
                  </a:lnTo>
                  <a:lnTo>
                    <a:pt x="181597" y="210972"/>
                  </a:lnTo>
                  <a:lnTo>
                    <a:pt x="177050" y="217716"/>
                  </a:lnTo>
                  <a:lnTo>
                    <a:pt x="175387" y="225971"/>
                  </a:lnTo>
                  <a:lnTo>
                    <a:pt x="209016" y="225971"/>
                  </a:lnTo>
                  <a:lnTo>
                    <a:pt x="211289" y="226047"/>
                  </a:lnTo>
                  <a:lnTo>
                    <a:pt x="215506" y="225348"/>
                  </a:lnTo>
                  <a:lnTo>
                    <a:pt x="217779" y="224574"/>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grpSp>
      <p:pic>
        <p:nvPicPr>
          <p:cNvPr id="186" name="Google Shape;186;g16ef8c9f390_0_958"/>
          <p:cNvPicPr preferRelativeResize="0"/>
          <p:nvPr/>
        </p:nvPicPr>
        <p:blipFill rotWithShape="1">
          <a:blip r:embed="rId3">
            <a:alphaModFix/>
          </a:blip>
          <a:srcRect b="0" l="0" r="0" t="0"/>
          <a:stretch/>
        </p:blipFill>
        <p:spPr>
          <a:xfrm>
            <a:off x="435084" y="4882295"/>
            <a:ext cx="108005" cy="137676"/>
          </a:xfrm>
          <a:prstGeom prst="rect">
            <a:avLst/>
          </a:prstGeom>
          <a:noFill/>
          <a:ln>
            <a:noFill/>
          </a:ln>
        </p:spPr>
      </p:pic>
      <p:sp>
        <p:nvSpPr>
          <p:cNvPr id="187" name="Google Shape;187;g16ef8c9f390_0_958"/>
          <p:cNvSpPr/>
          <p:nvPr/>
        </p:nvSpPr>
        <p:spPr>
          <a:xfrm>
            <a:off x="571016" y="4882301"/>
            <a:ext cx="21828" cy="137716"/>
          </a:xfrm>
          <a:custGeom>
            <a:rect b="b" l="l" r="r" t="t"/>
            <a:pathLst>
              <a:path extrusionOk="0" h="220345" w="34925">
                <a:moveTo>
                  <a:pt x="34747" y="0"/>
                </a:moveTo>
                <a:lnTo>
                  <a:pt x="0" y="0"/>
                </a:lnTo>
                <a:lnTo>
                  <a:pt x="0" y="220281"/>
                </a:lnTo>
                <a:lnTo>
                  <a:pt x="34747" y="220281"/>
                </a:lnTo>
                <a:lnTo>
                  <a:pt x="34747" y="0"/>
                </a:lnTo>
                <a:close/>
              </a:path>
            </a:pathLst>
          </a:custGeom>
          <a:solidFill>
            <a:srgbClr val="AA393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grpSp>
        <p:nvGrpSpPr>
          <p:cNvPr id="188" name="Google Shape;188;g16ef8c9f390_0_958"/>
          <p:cNvGrpSpPr/>
          <p:nvPr/>
        </p:nvGrpSpPr>
        <p:grpSpPr>
          <a:xfrm>
            <a:off x="631509" y="4882302"/>
            <a:ext cx="188514" cy="137668"/>
            <a:chOff x="1010415" y="7811683"/>
            <a:chExt cx="301623" cy="220268"/>
          </a:xfrm>
        </p:grpSpPr>
        <p:pic>
          <p:nvPicPr>
            <p:cNvPr id="189" name="Google Shape;189;g16ef8c9f390_0_958"/>
            <p:cNvPicPr preferRelativeResize="0"/>
            <p:nvPr/>
          </p:nvPicPr>
          <p:blipFill rotWithShape="1">
            <a:blip r:embed="rId4">
              <a:alphaModFix/>
            </a:blip>
            <a:srcRect b="0" l="0" r="0" t="0"/>
            <a:stretch/>
          </p:blipFill>
          <p:spPr>
            <a:xfrm>
              <a:off x="1010415" y="7811683"/>
              <a:ext cx="185534" cy="220268"/>
            </a:xfrm>
            <a:prstGeom prst="rect">
              <a:avLst/>
            </a:prstGeom>
            <a:noFill/>
            <a:ln>
              <a:noFill/>
            </a:ln>
          </p:spPr>
        </p:pic>
        <p:pic>
          <p:nvPicPr>
            <p:cNvPr id="190" name="Google Shape;190;g16ef8c9f390_0_958"/>
            <p:cNvPicPr preferRelativeResize="0"/>
            <p:nvPr/>
          </p:nvPicPr>
          <p:blipFill rotWithShape="1">
            <a:blip r:embed="rId5">
              <a:alphaModFix/>
            </a:blip>
            <a:srcRect b="0" l="0" r="0" t="0"/>
            <a:stretch/>
          </p:blipFill>
          <p:spPr>
            <a:xfrm>
              <a:off x="1225945" y="7824462"/>
              <a:ext cx="86093" cy="130784"/>
            </a:xfrm>
            <a:prstGeom prst="rect">
              <a:avLst/>
            </a:prstGeom>
            <a:noFill/>
            <a:ln>
              <a:noFill/>
            </a:ln>
          </p:spPr>
        </p:pic>
      </p:grpSp>
      <p:pic>
        <p:nvPicPr>
          <p:cNvPr id="191" name="Google Shape;191;g16ef8c9f390_0_958"/>
          <p:cNvPicPr preferRelativeResize="0"/>
          <p:nvPr/>
        </p:nvPicPr>
        <p:blipFill rotWithShape="1">
          <a:blip r:embed="rId6">
            <a:alphaModFix amt="40000"/>
          </a:blip>
          <a:srcRect b="8759" l="63542" r="0" t="0"/>
          <a:stretch/>
        </p:blipFill>
        <p:spPr>
          <a:xfrm>
            <a:off x="5489700" y="0"/>
            <a:ext cx="3654302" cy="5143500"/>
          </a:xfrm>
          <a:prstGeom prst="rect">
            <a:avLst/>
          </a:prstGeom>
          <a:noFill/>
          <a:ln>
            <a:noFill/>
          </a:ln>
        </p:spPr>
      </p:pic>
      <p:sp>
        <p:nvSpPr>
          <p:cNvPr id="192" name="Google Shape;192;g16ef8c9f390_0_958"/>
          <p:cNvSpPr txBox="1"/>
          <p:nvPr>
            <p:ph type="ctrTitle"/>
          </p:nvPr>
        </p:nvSpPr>
        <p:spPr>
          <a:xfrm>
            <a:off x="377588" y="500570"/>
            <a:ext cx="8388900" cy="500700"/>
          </a:xfrm>
          <a:prstGeom prst="rect">
            <a:avLst/>
          </a:prstGeom>
          <a:noFill/>
          <a:ln>
            <a:noFill/>
          </a:ln>
        </p:spPr>
        <p:txBody>
          <a:bodyPr anchorCtr="0" anchor="t" bIns="0" lIns="0" spcFirstLastPara="1" rIns="0" wrap="square" tIns="0">
            <a:spAutoFit/>
          </a:bodyPr>
          <a:lstStyle>
            <a:lvl1pPr lvl="0" rtl="0" algn="l">
              <a:spcBef>
                <a:spcPts val="0"/>
              </a:spcBef>
              <a:spcAft>
                <a:spcPts val="0"/>
              </a:spcAft>
              <a:buClr>
                <a:srgbClr val="FFFFFF"/>
              </a:buClr>
              <a:buSzPts val="900"/>
              <a:buFont typeface="Lato"/>
              <a:buNone/>
              <a:defRPr i="0">
                <a:solidFill>
                  <a:srgbClr val="FFFFFF"/>
                </a:solidFill>
                <a:latin typeface="Lato"/>
                <a:ea typeface="Lato"/>
                <a:cs typeface="Lato"/>
                <a:sym typeface="Lato"/>
              </a:defRPr>
            </a:lvl1pPr>
            <a:lvl2pPr lvl="1" rtl="0">
              <a:spcBef>
                <a:spcPts val="0"/>
              </a:spcBef>
              <a:spcAft>
                <a:spcPts val="0"/>
              </a:spcAft>
              <a:buClr>
                <a:srgbClr val="FFFFFF"/>
              </a:buClr>
              <a:buSzPts val="900"/>
              <a:buFont typeface="Lato"/>
              <a:buNone/>
              <a:defRPr b="1">
                <a:solidFill>
                  <a:srgbClr val="FFFFFF"/>
                </a:solidFill>
                <a:latin typeface="Lato"/>
                <a:ea typeface="Lato"/>
                <a:cs typeface="Lato"/>
                <a:sym typeface="Lato"/>
              </a:defRPr>
            </a:lvl2pPr>
            <a:lvl3pPr lvl="2" rtl="0">
              <a:spcBef>
                <a:spcPts val="0"/>
              </a:spcBef>
              <a:spcAft>
                <a:spcPts val="0"/>
              </a:spcAft>
              <a:buClr>
                <a:srgbClr val="FFFFFF"/>
              </a:buClr>
              <a:buSzPts val="900"/>
              <a:buFont typeface="Lato"/>
              <a:buNone/>
              <a:defRPr b="1">
                <a:solidFill>
                  <a:srgbClr val="FFFFFF"/>
                </a:solidFill>
                <a:latin typeface="Lato"/>
                <a:ea typeface="Lato"/>
                <a:cs typeface="Lato"/>
                <a:sym typeface="Lato"/>
              </a:defRPr>
            </a:lvl3pPr>
            <a:lvl4pPr lvl="3" rtl="0">
              <a:spcBef>
                <a:spcPts val="0"/>
              </a:spcBef>
              <a:spcAft>
                <a:spcPts val="0"/>
              </a:spcAft>
              <a:buClr>
                <a:srgbClr val="FFFFFF"/>
              </a:buClr>
              <a:buSzPts val="900"/>
              <a:buFont typeface="Lato"/>
              <a:buNone/>
              <a:defRPr b="1">
                <a:solidFill>
                  <a:srgbClr val="FFFFFF"/>
                </a:solidFill>
                <a:latin typeface="Lato"/>
                <a:ea typeface="Lato"/>
                <a:cs typeface="Lato"/>
                <a:sym typeface="Lato"/>
              </a:defRPr>
            </a:lvl4pPr>
            <a:lvl5pPr lvl="4" rtl="0">
              <a:spcBef>
                <a:spcPts val="0"/>
              </a:spcBef>
              <a:spcAft>
                <a:spcPts val="0"/>
              </a:spcAft>
              <a:buClr>
                <a:srgbClr val="FFFFFF"/>
              </a:buClr>
              <a:buSzPts val="900"/>
              <a:buFont typeface="Lato"/>
              <a:buNone/>
              <a:defRPr b="1">
                <a:solidFill>
                  <a:srgbClr val="FFFFFF"/>
                </a:solidFill>
                <a:latin typeface="Lato"/>
                <a:ea typeface="Lato"/>
                <a:cs typeface="Lato"/>
                <a:sym typeface="Lato"/>
              </a:defRPr>
            </a:lvl5pPr>
            <a:lvl6pPr lvl="5" rtl="0">
              <a:spcBef>
                <a:spcPts val="0"/>
              </a:spcBef>
              <a:spcAft>
                <a:spcPts val="0"/>
              </a:spcAft>
              <a:buClr>
                <a:srgbClr val="FFFFFF"/>
              </a:buClr>
              <a:buSzPts val="900"/>
              <a:buFont typeface="Lato"/>
              <a:buNone/>
              <a:defRPr b="1">
                <a:solidFill>
                  <a:srgbClr val="FFFFFF"/>
                </a:solidFill>
                <a:latin typeface="Lato"/>
                <a:ea typeface="Lato"/>
                <a:cs typeface="Lato"/>
                <a:sym typeface="Lato"/>
              </a:defRPr>
            </a:lvl6pPr>
            <a:lvl7pPr lvl="6" rtl="0">
              <a:spcBef>
                <a:spcPts val="0"/>
              </a:spcBef>
              <a:spcAft>
                <a:spcPts val="0"/>
              </a:spcAft>
              <a:buClr>
                <a:srgbClr val="FFFFFF"/>
              </a:buClr>
              <a:buSzPts val="900"/>
              <a:buFont typeface="Lato"/>
              <a:buNone/>
              <a:defRPr b="1">
                <a:solidFill>
                  <a:srgbClr val="FFFFFF"/>
                </a:solidFill>
                <a:latin typeface="Lato"/>
                <a:ea typeface="Lato"/>
                <a:cs typeface="Lato"/>
                <a:sym typeface="Lato"/>
              </a:defRPr>
            </a:lvl7pPr>
            <a:lvl8pPr lvl="7" rtl="0">
              <a:spcBef>
                <a:spcPts val="0"/>
              </a:spcBef>
              <a:spcAft>
                <a:spcPts val="0"/>
              </a:spcAft>
              <a:buClr>
                <a:srgbClr val="FFFFFF"/>
              </a:buClr>
              <a:buSzPts val="900"/>
              <a:buFont typeface="Lato"/>
              <a:buNone/>
              <a:defRPr b="1">
                <a:solidFill>
                  <a:srgbClr val="FFFFFF"/>
                </a:solidFill>
                <a:latin typeface="Lato"/>
                <a:ea typeface="Lato"/>
                <a:cs typeface="Lato"/>
                <a:sym typeface="Lato"/>
              </a:defRPr>
            </a:lvl8pPr>
            <a:lvl9pPr lvl="8" rtl="0">
              <a:spcBef>
                <a:spcPts val="0"/>
              </a:spcBef>
              <a:spcAft>
                <a:spcPts val="0"/>
              </a:spcAft>
              <a:buClr>
                <a:srgbClr val="FFFFFF"/>
              </a:buClr>
              <a:buSzPts val="900"/>
              <a:buFont typeface="Lato"/>
              <a:buNone/>
              <a:defRPr b="1">
                <a:solidFill>
                  <a:srgbClr val="FFFFFF"/>
                </a:solidFill>
                <a:latin typeface="Lato"/>
                <a:ea typeface="Lato"/>
                <a:cs typeface="Lato"/>
                <a:sym typeface="Lato"/>
              </a:defRPr>
            </a:lvl9pPr>
          </a:lstStyle>
          <a:p/>
        </p:txBody>
      </p:sp>
      <p:sp>
        <p:nvSpPr>
          <p:cNvPr id="193" name="Google Shape;193;g16ef8c9f390_0_958"/>
          <p:cNvSpPr txBox="1"/>
          <p:nvPr>
            <p:ph idx="1" type="subTitle"/>
          </p:nvPr>
        </p:nvSpPr>
        <p:spPr>
          <a:xfrm>
            <a:off x="377594" y="1344171"/>
            <a:ext cx="6400800" cy="3299400"/>
          </a:xfrm>
          <a:prstGeom prst="rect">
            <a:avLst/>
          </a:prstGeom>
          <a:noFill/>
          <a:ln>
            <a:noFill/>
          </a:ln>
        </p:spPr>
        <p:txBody>
          <a:bodyPr anchorCtr="0" anchor="t" bIns="0" lIns="0" spcFirstLastPara="1" rIns="0" wrap="square" tIns="0">
            <a:spAutoFit/>
          </a:bodyPr>
          <a:lstStyle>
            <a:lvl1pPr lvl="0" rtl="0" algn="l">
              <a:spcBef>
                <a:spcPts val="0"/>
              </a:spcBef>
              <a:spcAft>
                <a:spcPts val="0"/>
              </a:spcAft>
              <a:buClr>
                <a:srgbClr val="FFFFFF"/>
              </a:buClr>
              <a:buSzPts val="1300"/>
              <a:buFont typeface="Lato"/>
              <a:buChar char="●"/>
              <a:defRPr sz="1500">
                <a:solidFill>
                  <a:srgbClr val="FFFFFF"/>
                </a:solidFill>
                <a:latin typeface="Lato"/>
                <a:ea typeface="Lato"/>
                <a:cs typeface="Lato"/>
                <a:sym typeface="Lato"/>
              </a:defRPr>
            </a:lvl1pPr>
            <a:lvl2pPr lvl="1" rtl="0" algn="l">
              <a:spcBef>
                <a:spcPts val="0"/>
              </a:spcBef>
              <a:spcAft>
                <a:spcPts val="0"/>
              </a:spcAft>
              <a:buSzPts val="1300"/>
              <a:buChar char="○"/>
              <a:defRPr sz="1500"/>
            </a:lvl2pPr>
            <a:lvl3pPr lvl="2" rtl="0" algn="l">
              <a:spcBef>
                <a:spcPts val="0"/>
              </a:spcBef>
              <a:spcAft>
                <a:spcPts val="0"/>
              </a:spcAft>
              <a:buSzPts val="1300"/>
              <a:buChar char="■"/>
              <a:defRPr sz="1500"/>
            </a:lvl3pPr>
            <a:lvl4pPr lvl="3" rtl="0" algn="l">
              <a:spcBef>
                <a:spcPts val="0"/>
              </a:spcBef>
              <a:spcAft>
                <a:spcPts val="0"/>
              </a:spcAft>
              <a:buSzPts val="1300"/>
              <a:buChar char="●"/>
              <a:defRPr sz="1500"/>
            </a:lvl4pPr>
            <a:lvl5pPr lvl="4" rtl="0" algn="l">
              <a:spcBef>
                <a:spcPts val="0"/>
              </a:spcBef>
              <a:spcAft>
                <a:spcPts val="0"/>
              </a:spcAft>
              <a:buSzPts val="1300"/>
              <a:buChar char="○"/>
              <a:defRPr sz="1500"/>
            </a:lvl5pPr>
            <a:lvl6pPr lvl="5" rtl="0" algn="l">
              <a:spcBef>
                <a:spcPts val="0"/>
              </a:spcBef>
              <a:spcAft>
                <a:spcPts val="0"/>
              </a:spcAft>
              <a:buSzPts val="1300"/>
              <a:buChar char="■"/>
              <a:defRPr sz="1500"/>
            </a:lvl6pPr>
            <a:lvl7pPr lvl="6" rtl="0" algn="l">
              <a:spcBef>
                <a:spcPts val="0"/>
              </a:spcBef>
              <a:spcAft>
                <a:spcPts val="0"/>
              </a:spcAft>
              <a:buSzPts val="1300"/>
              <a:buChar char="●"/>
              <a:defRPr sz="1500"/>
            </a:lvl7pPr>
            <a:lvl8pPr lvl="7" rtl="0" algn="l">
              <a:spcBef>
                <a:spcPts val="0"/>
              </a:spcBef>
              <a:spcAft>
                <a:spcPts val="0"/>
              </a:spcAft>
              <a:buSzPts val="1300"/>
              <a:buChar char="○"/>
              <a:defRPr sz="1500"/>
            </a:lvl8pPr>
            <a:lvl9pPr lvl="8" rtl="0" algn="l">
              <a:spcBef>
                <a:spcPts val="0"/>
              </a:spcBef>
              <a:spcAft>
                <a:spcPts val="0"/>
              </a:spcAft>
              <a:buSzPts val="1300"/>
              <a:buChar char="■"/>
              <a:defRPr sz="1500"/>
            </a:lvl9pPr>
          </a:lstStyle>
          <a:p/>
        </p:txBody>
      </p:sp>
      <p:sp>
        <p:nvSpPr>
          <p:cNvPr id="194" name="Google Shape;194;g16ef8c9f390_0_958"/>
          <p:cNvSpPr txBox="1"/>
          <p:nvPr>
            <p:ph idx="12" type="sldNum"/>
          </p:nvPr>
        </p:nvSpPr>
        <p:spPr>
          <a:xfrm>
            <a:off x="8556784" y="4749851"/>
            <a:ext cx="548700" cy="184800"/>
          </a:xfrm>
          <a:prstGeom prst="rect">
            <a:avLst/>
          </a:prstGeom>
        </p:spPr>
        <p:txBody>
          <a:bodyPr anchorCtr="0" anchor="t" bIns="0" lIns="0" spcFirstLastPara="1" rIns="0" wrap="square" tIns="0">
            <a:spAutoFit/>
          </a:bodyPr>
          <a:lstStyle>
            <a:lvl1pPr lvl="0" rtl="0">
              <a:buNone/>
              <a:defRPr sz="1200">
                <a:solidFill>
                  <a:srgbClr val="000000"/>
                </a:solidFill>
              </a:defRPr>
            </a:lvl1pPr>
            <a:lvl2pPr lvl="1" rtl="0">
              <a:buNone/>
              <a:defRPr sz="1200">
                <a:solidFill>
                  <a:srgbClr val="000000"/>
                </a:solidFill>
              </a:defRPr>
            </a:lvl2pPr>
            <a:lvl3pPr lvl="2" rtl="0">
              <a:buNone/>
              <a:defRPr sz="1200">
                <a:solidFill>
                  <a:srgbClr val="000000"/>
                </a:solidFill>
              </a:defRPr>
            </a:lvl3pPr>
            <a:lvl4pPr lvl="3" rtl="0">
              <a:buNone/>
              <a:defRPr sz="1200">
                <a:solidFill>
                  <a:srgbClr val="000000"/>
                </a:solidFill>
              </a:defRPr>
            </a:lvl4pPr>
            <a:lvl5pPr lvl="4" rtl="0">
              <a:buNone/>
              <a:defRPr sz="1200">
                <a:solidFill>
                  <a:srgbClr val="000000"/>
                </a:solidFill>
              </a:defRPr>
            </a:lvl5pPr>
            <a:lvl6pPr lvl="5" rtl="0">
              <a:buNone/>
              <a:defRPr sz="1200">
                <a:solidFill>
                  <a:srgbClr val="000000"/>
                </a:solidFill>
              </a:defRPr>
            </a:lvl6pPr>
            <a:lvl7pPr lvl="6" rtl="0">
              <a:buNone/>
              <a:defRPr sz="1200">
                <a:solidFill>
                  <a:srgbClr val="000000"/>
                </a:solidFill>
              </a:defRPr>
            </a:lvl7pPr>
            <a:lvl8pPr lvl="7" rtl="0">
              <a:buNone/>
              <a:defRPr sz="1200">
                <a:solidFill>
                  <a:srgbClr val="000000"/>
                </a:solidFill>
              </a:defRPr>
            </a:lvl8pPr>
            <a:lvl9pPr lvl="8" rtl="0">
              <a:buNone/>
              <a:defRPr sz="1200">
                <a:solidFill>
                  <a:srgbClr val="000000"/>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showMasterSp="0">
  <p:cSld name="Title Slide_1_1">
    <p:bg>
      <p:bgPr>
        <a:solidFill>
          <a:schemeClr val="lt1"/>
        </a:solidFill>
      </p:bgPr>
    </p:bg>
    <p:spTree>
      <p:nvGrpSpPr>
        <p:cNvPr id="195" name="Shape 195"/>
        <p:cNvGrpSpPr/>
        <p:nvPr/>
      </p:nvGrpSpPr>
      <p:grpSpPr>
        <a:xfrm>
          <a:off x="0" y="0"/>
          <a:ext cx="0" cy="0"/>
          <a:chOff x="0" y="0"/>
          <a:chExt cx="0" cy="0"/>
        </a:xfrm>
      </p:grpSpPr>
      <p:sp>
        <p:nvSpPr>
          <p:cNvPr id="196" name="Google Shape;196;g16ef8c9f390_0_982"/>
          <p:cNvSpPr/>
          <p:nvPr/>
        </p:nvSpPr>
        <p:spPr>
          <a:xfrm>
            <a:off x="0" y="0"/>
            <a:ext cx="9144000" cy="4643438"/>
          </a:xfrm>
          <a:custGeom>
            <a:rect b="b" l="l" r="r" t="t"/>
            <a:pathLst>
              <a:path extrusionOk="0" h="7429500" w="14630400">
                <a:moveTo>
                  <a:pt x="14630400" y="0"/>
                </a:moveTo>
                <a:lnTo>
                  <a:pt x="0" y="0"/>
                </a:lnTo>
                <a:lnTo>
                  <a:pt x="0" y="7429500"/>
                </a:lnTo>
                <a:lnTo>
                  <a:pt x="14630400" y="7429500"/>
                </a:lnTo>
                <a:lnTo>
                  <a:pt x="14630400" y="0"/>
                </a:lnTo>
                <a:close/>
              </a:path>
            </a:pathLst>
          </a:custGeom>
          <a:solidFill>
            <a:srgbClr val="F0B04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grpSp>
        <p:nvGrpSpPr>
          <p:cNvPr id="197" name="Google Shape;197;g16ef8c9f390_0_982"/>
          <p:cNvGrpSpPr/>
          <p:nvPr/>
        </p:nvGrpSpPr>
        <p:grpSpPr>
          <a:xfrm>
            <a:off x="105691" y="4872442"/>
            <a:ext cx="296816" cy="157424"/>
            <a:chOff x="169105" y="7795907"/>
            <a:chExt cx="474906" cy="251878"/>
          </a:xfrm>
        </p:grpSpPr>
        <p:sp>
          <p:nvSpPr>
            <p:cNvPr id="198" name="Google Shape;198;g16ef8c9f390_0_982"/>
            <p:cNvSpPr/>
            <p:nvPr/>
          </p:nvSpPr>
          <p:spPr>
            <a:xfrm>
              <a:off x="344457" y="7971420"/>
              <a:ext cx="76200" cy="76200"/>
            </a:xfrm>
            <a:custGeom>
              <a:rect b="b" l="l" r="r" t="t"/>
              <a:pathLst>
                <a:path extrusionOk="0" h="76200" w="76200">
                  <a:moveTo>
                    <a:pt x="75971" y="0"/>
                  </a:moveTo>
                  <a:lnTo>
                    <a:pt x="0" y="0"/>
                  </a:lnTo>
                  <a:lnTo>
                    <a:pt x="0" y="75958"/>
                  </a:lnTo>
                  <a:lnTo>
                    <a:pt x="49669" y="75958"/>
                  </a:lnTo>
                  <a:lnTo>
                    <a:pt x="59897" y="73890"/>
                  </a:lnTo>
                  <a:lnTo>
                    <a:pt x="68259" y="68252"/>
                  </a:lnTo>
                  <a:lnTo>
                    <a:pt x="73901" y="59895"/>
                  </a:lnTo>
                  <a:lnTo>
                    <a:pt x="75971" y="49669"/>
                  </a:lnTo>
                  <a:lnTo>
                    <a:pt x="75971" y="0"/>
                  </a:lnTo>
                  <a:close/>
                </a:path>
              </a:pathLst>
            </a:custGeom>
            <a:solidFill>
              <a:srgbClr val="AA393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pic>
          <p:nvPicPr>
            <p:cNvPr id="199" name="Google Shape;199;g16ef8c9f390_0_982"/>
            <p:cNvPicPr preferRelativeResize="0"/>
            <p:nvPr/>
          </p:nvPicPr>
          <p:blipFill rotWithShape="1">
            <a:blip r:embed="rId2">
              <a:alphaModFix/>
            </a:blip>
            <a:srcRect b="0" l="0" r="0" t="0"/>
            <a:stretch/>
          </p:blipFill>
          <p:spPr>
            <a:xfrm>
              <a:off x="446996" y="7810133"/>
              <a:ext cx="197015" cy="223367"/>
            </a:xfrm>
            <a:prstGeom prst="rect">
              <a:avLst/>
            </a:prstGeom>
            <a:noFill/>
            <a:ln>
              <a:noFill/>
            </a:ln>
          </p:spPr>
        </p:pic>
        <p:sp>
          <p:nvSpPr>
            <p:cNvPr id="200" name="Google Shape;200;g16ef8c9f390_0_982"/>
            <p:cNvSpPr/>
            <p:nvPr/>
          </p:nvSpPr>
          <p:spPr>
            <a:xfrm>
              <a:off x="169105" y="7795907"/>
              <a:ext cx="76200" cy="76200"/>
            </a:xfrm>
            <a:custGeom>
              <a:rect b="b" l="l" r="r" t="t"/>
              <a:pathLst>
                <a:path extrusionOk="0" h="76200" w="76200">
                  <a:moveTo>
                    <a:pt x="75971" y="0"/>
                  </a:moveTo>
                  <a:lnTo>
                    <a:pt x="26288" y="0"/>
                  </a:lnTo>
                  <a:lnTo>
                    <a:pt x="16068" y="2070"/>
                  </a:lnTo>
                  <a:lnTo>
                    <a:pt x="7710" y="7712"/>
                  </a:lnTo>
                  <a:lnTo>
                    <a:pt x="2069" y="16073"/>
                  </a:lnTo>
                  <a:lnTo>
                    <a:pt x="0" y="26301"/>
                  </a:lnTo>
                  <a:lnTo>
                    <a:pt x="0" y="75971"/>
                  </a:lnTo>
                  <a:lnTo>
                    <a:pt x="75971" y="75971"/>
                  </a:lnTo>
                  <a:lnTo>
                    <a:pt x="75971" y="0"/>
                  </a:lnTo>
                  <a:close/>
                </a:path>
              </a:pathLst>
            </a:custGeom>
            <a:solidFill>
              <a:srgbClr val="FAAD1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201" name="Google Shape;201;g16ef8c9f390_0_982"/>
            <p:cNvSpPr/>
            <p:nvPr/>
          </p:nvSpPr>
          <p:spPr>
            <a:xfrm>
              <a:off x="169138" y="7883880"/>
              <a:ext cx="76200" cy="76200"/>
            </a:xfrm>
            <a:custGeom>
              <a:rect b="b" l="l" r="r" t="t"/>
              <a:pathLst>
                <a:path extrusionOk="0" h="76200" w="76200">
                  <a:moveTo>
                    <a:pt x="75971" y="0"/>
                  </a:moveTo>
                  <a:lnTo>
                    <a:pt x="0" y="0"/>
                  </a:lnTo>
                  <a:lnTo>
                    <a:pt x="0" y="75971"/>
                  </a:lnTo>
                  <a:lnTo>
                    <a:pt x="75971" y="75971"/>
                  </a:lnTo>
                  <a:lnTo>
                    <a:pt x="75971" y="0"/>
                  </a:lnTo>
                  <a:close/>
                </a:path>
              </a:pathLst>
            </a:custGeom>
            <a:solidFill>
              <a:srgbClr val="F0642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202" name="Google Shape;202;g16ef8c9f390_0_982"/>
            <p:cNvSpPr/>
            <p:nvPr/>
          </p:nvSpPr>
          <p:spPr>
            <a:xfrm>
              <a:off x="256870" y="7795907"/>
              <a:ext cx="76200" cy="76200"/>
            </a:xfrm>
            <a:custGeom>
              <a:rect b="b" l="l" r="r" t="t"/>
              <a:pathLst>
                <a:path extrusionOk="0" h="76200" w="76200">
                  <a:moveTo>
                    <a:pt x="75971" y="0"/>
                  </a:moveTo>
                  <a:lnTo>
                    <a:pt x="0" y="0"/>
                  </a:lnTo>
                  <a:lnTo>
                    <a:pt x="0" y="75971"/>
                  </a:lnTo>
                  <a:lnTo>
                    <a:pt x="75971" y="75971"/>
                  </a:lnTo>
                  <a:lnTo>
                    <a:pt x="75971" y="0"/>
                  </a:lnTo>
                  <a:close/>
                </a:path>
              </a:pathLst>
            </a:custGeom>
            <a:solidFill>
              <a:srgbClr val="FAAD1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203" name="Google Shape;203;g16ef8c9f390_0_982"/>
            <p:cNvSpPr/>
            <p:nvPr/>
          </p:nvSpPr>
          <p:spPr>
            <a:xfrm>
              <a:off x="256870" y="7883880"/>
              <a:ext cx="76200" cy="76200"/>
            </a:xfrm>
            <a:custGeom>
              <a:rect b="b" l="l" r="r" t="t"/>
              <a:pathLst>
                <a:path extrusionOk="0" h="76200" w="76200">
                  <a:moveTo>
                    <a:pt x="75971" y="0"/>
                  </a:moveTo>
                  <a:lnTo>
                    <a:pt x="0" y="0"/>
                  </a:lnTo>
                  <a:lnTo>
                    <a:pt x="0" y="75971"/>
                  </a:lnTo>
                  <a:lnTo>
                    <a:pt x="75971" y="75971"/>
                  </a:lnTo>
                  <a:lnTo>
                    <a:pt x="75971" y="0"/>
                  </a:lnTo>
                  <a:close/>
                </a:path>
              </a:pathLst>
            </a:custGeom>
            <a:solidFill>
              <a:srgbClr val="F0642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204" name="Google Shape;204;g16ef8c9f390_0_982"/>
            <p:cNvSpPr/>
            <p:nvPr/>
          </p:nvSpPr>
          <p:spPr>
            <a:xfrm>
              <a:off x="256743" y="7971396"/>
              <a:ext cx="76200" cy="76200"/>
            </a:xfrm>
            <a:custGeom>
              <a:rect b="b" l="l" r="r" t="t"/>
              <a:pathLst>
                <a:path extrusionOk="0" h="76200" w="76200">
                  <a:moveTo>
                    <a:pt x="75971" y="0"/>
                  </a:moveTo>
                  <a:lnTo>
                    <a:pt x="0" y="0"/>
                  </a:lnTo>
                  <a:lnTo>
                    <a:pt x="0" y="75971"/>
                  </a:lnTo>
                  <a:lnTo>
                    <a:pt x="75971" y="75971"/>
                  </a:lnTo>
                  <a:lnTo>
                    <a:pt x="75971" y="0"/>
                  </a:lnTo>
                  <a:close/>
                </a:path>
              </a:pathLst>
            </a:custGeom>
            <a:solidFill>
              <a:srgbClr val="AA393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205" name="Google Shape;205;g16ef8c9f390_0_982"/>
            <p:cNvSpPr/>
            <p:nvPr/>
          </p:nvSpPr>
          <p:spPr>
            <a:xfrm>
              <a:off x="344462" y="7883880"/>
              <a:ext cx="76200" cy="76200"/>
            </a:xfrm>
            <a:custGeom>
              <a:rect b="b" l="l" r="r" t="t"/>
              <a:pathLst>
                <a:path extrusionOk="0" h="76200" w="76200">
                  <a:moveTo>
                    <a:pt x="75971" y="0"/>
                  </a:moveTo>
                  <a:lnTo>
                    <a:pt x="0" y="0"/>
                  </a:lnTo>
                  <a:lnTo>
                    <a:pt x="0" y="75971"/>
                  </a:lnTo>
                  <a:lnTo>
                    <a:pt x="75971" y="75971"/>
                  </a:lnTo>
                  <a:lnTo>
                    <a:pt x="75971" y="0"/>
                  </a:lnTo>
                  <a:close/>
                </a:path>
              </a:pathLst>
            </a:custGeom>
            <a:solidFill>
              <a:srgbClr val="F0642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206" name="Google Shape;206;g16ef8c9f390_0_982"/>
            <p:cNvSpPr/>
            <p:nvPr/>
          </p:nvSpPr>
          <p:spPr>
            <a:xfrm>
              <a:off x="344457" y="7795907"/>
              <a:ext cx="76200" cy="76200"/>
            </a:xfrm>
            <a:custGeom>
              <a:rect b="b" l="l" r="r" t="t"/>
              <a:pathLst>
                <a:path extrusionOk="0" h="76200" w="76200">
                  <a:moveTo>
                    <a:pt x="49669" y="0"/>
                  </a:moveTo>
                  <a:lnTo>
                    <a:pt x="0" y="0"/>
                  </a:lnTo>
                  <a:lnTo>
                    <a:pt x="0" y="75971"/>
                  </a:lnTo>
                  <a:lnTo>
                    <a:pt x="75971" y="75971"/>
                  </a:lnTo>
                  <a:lnTo>
                    <a:pt x="75971" y="26301"/>
                  </a:lnTo>
                  <a:lnTo>
                    <a:pt x="73901" y="16073"/>
                  </a:lnTo>
                  <a:lnTo>
                    <a:pt x="68259" y="7712"/>
                  </a:lnTo>
                  <a:lnTo>
                    <a:pt x="59897" y="2070"/>
                  </a:lnTo>
                  <a:lnTo>
                    <a:pt x="49669" y="0"/>
                  </a:lnTo>
                  <a:close/>
                </a:path>
              </a:pathLst>
            </a:custGeom>
            <a:solidFill>
              <a:srgbClr val="FAAD1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207" name="Google Shape;207;g16ef8c9f390_0_982"/>
            <p:cNvSpPr/>
            <p:nvPr/>
          </p:nvSpPr>
          <p:spPr>
            <a:xfrm>
              <a:off x="169138" y="7821371"/>
              <a:ext cx="146685" cy="226059"/>
            </a:xfrm>
            <a:custGeom>
              <a:rect b="b" l="l" r="r" t="t"/>
              <a:pathLst>
                <a:path extrusionOk="0" h="226059" w="146685">
                  <a:moveTo>
                    <a:pt x="48602" y="93218"/>
                  </a:moveTo>
                  <a:lnTo>
                    <a:pt x="43357" y="87985"/>
                  </a:lnTo>
                  <a:lnTo>
                    <a:pt x="30429" y="87985"/>
                  </a:lnTo>
                  <a:lnTo>
                    <a:pt x="25184" y="93218"/>
                  </a:lnTo>
                  <a:lnTo>
                    <a:pt x="25184" y="106159"/>
                  </a:lnTo>
                  <a:lnTo>
                    <a:pt x="30429" y="111404"/>
                  </a:lnTo>
                  <a:lnTo>
                    <a:pt x="43357" y="111404"/>
                  </a:lnTo>
                  <a:lnTo>
                    <a:pt x="48602" y="106159"/>
                  </a:lnTo>
                  <a:lnTo>
                    <a:pt x="48602" y="99695"/>
                  </a:lnTo>
                  <a:lnTo>
                    <a:pt x="48602" y="93218"/>
                  </a:lnTo>
                  <a:close/>
                </a:path>
                <a:path extrusionOk="0" h="226059" w="146685">
                  <a:moveTo>
                    <a:pt x="58115" y="138455"/>
                  </a:moveTo>
                  <a:lnTo>
                    <a:pt x="56451" y="130200"/>
                  </a:lnTo>
                  <a:lnTo>
                    <a:pt x="51904" y="123456"/>
                  </a:lnTo>
                  <a:lnTo>
                    <a:pt x="45161" y="118910"/>
                  </a:lnTo>
                  <a:lnTo>
                    <a:pt x="36893" y="117233"/>
                  </a:lnTo>
                  <a:lnTo>
                    <a:pt x="28638" y="118910"/>
                  </a:lnTo>
                  <a:lnTo>
                    <a:pt x="21882" y="123456"/>
                  </a:lnTo>
                  <a:lnTo>
                    <a:pt x="17335" y="130200"/>
                  </a:lnTo>
                  <a:lnTo>
                    <a:pt x="15671" y="138455"/>
                  </a:lnTo>
                  <a:lnTo>
                    <a:pt x="58115" y="138455"/>
                  </a:lnTo>
                  <a:close/>
                </a:path>
                <a:path extrusionOk="0" h="226059" w="146685">
                  <a:moveTo>
                    <a:pt x="75971" y="150050"/>
                  </a:moveTo>
                  <a:lnTo>
                    <a:pt x="0" y="150050"/>
                  </a:lnTo>
                  <a:lnTo>
                    <a:pt x="0" y="199720"/>
                  </a:lnTo>
                  <a:lnTo>
                    <a:pt x="2070" y="209956"/>
                  </a:lnTo>
                  <a:lnTo>
                    <a:pt x="7708" y="218313"/>
                  </a:lnTo>
                  <a:lnTo>
                    <a:pt x="16065" y="223951"/>
                  </a:lnTo>
                  <a:lnTo>
                    <a:pt x="26289" y="226009"/>
                  </a:lnTo>
                  <a:lnTo>
                    <a:pt x="75971" y="226009"/>
                  </a:lnTo>
                  <a:lnTo>
                    <a:pt x="75971" y="150050"/>
                  </a:lnTo>
                  <a:close/>
                </a:path>
                <a:path extrusionOk="0" h="226059" w="146685">
                  <a:moveTo>
                    <a:pt x="136588" y="5245"/>
                  </a:moveTo>
                  <a:lnTo>
                    <a:pt x="131343" y="0"/>
                  </a:lnTo>
                  <a:lnTo>
                    <a:pt x="118414" y="0"/>
                  </a:lnTo>
                  <a:lnTo>
                    <a:pt x="113169" y="5245"/>
                  </a:lnTo>
                  <a:lnTo>
                    <a:pt x="113169" y="18173"/>
                  </a:lnTo>
                  <a:lnTo>
                    <a:pt x="118414" y="23418"/>
                  </a:lnTo>
                  <a:lnTo>
                    <a:pt x="131343" y="23418"/>
                  </a:lnTo>
                  <a:lnTo>
                    <a:pt x="136588" y="18173"/>
                  </a:lnTo>
                  <a:lnTo>
                    <a:pt x="136588" y="11709"/>
                  </a:lnTo>
                  <a:lnTo>
                    <a:pt x="136588" y="5245"/>
                  </a:lnTo>
                  <a:close/>
                </a:path>
                <a:path extrusionOk="0" h="226059" w="146685">
                  <a:moveTo>
                    <a:pt x="146100" y="50482"/>
                  </a:moveTo>
                  <a:lnTo>
                    <a:pt x="144437" y="42227"/>
                  </a:lnTo>
                  <a:lnTo>
                    <a:pt x="139890" y="35483"/>
                  </a:lnTo>
                  <a:lnTo>
                    <a:pt x="133134" y="30937"/>
                  </a:lnTo>
                  <a:lnTo>
                    <a:pt x="124879" y="29273"/>
                  </a:lnTo>
                  <a:lnTo>
                    <a:pt x="116624" y="30937"/>
                  </a:lnTo>
                  <a:lnTo>
                    <a:pt x="109880" y="35483"/>
                  </a:lnTo>
                  <a:lnTo>
                    <a:pt x="105333" y="42227"/>
                  </a:lnTo>
                  <a:lnTo>
                    <a:pt x="103670" y="50482"/>
                  </a:lnTo>
                  <a:lnTo>
                    <a:pt x="146100" y="50482"/>
                  </a:lnTo>
                  <a:close/>
                </a:path>
              </a:pathLst>
            </a:custGeom>
            <a:solidFill>
              <a:srgbClr val="AA393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208" name="Google Shape;208;g16ef8c9f390_0_982"/>
            <p:cNvSpPr/>
            <p:nvPr/>
          </p:nvSpPr>
          <p:spPr>
            <a:xfrm>
              <a:off x="272973" y="7909356"/>
              <a:ext cx="130810" cy="138429"/>
            </a:xfrm>
            <a:custGeom>
              <a:rect b="b" l="l" r="r" t="t"/>
              <a:pathLst>
                <a:path extrusionOk="0" h="138429" w="130810">
                  <a:moveTo>
                    <a:pt x="32905" y="92862"/>
                  </a:moveTo>
                  <a:lnTo>
                    <a:pt x="27660" y="87617"/>
                  </a:lnTo>
                  <a:lnTo>
                    <a:pt x="14732" y="87617"/>
                  </a:lnTo>
                  <a:lnTo>
                    <a:pt x="9486" y="92862"/>
                  </a:lnTo>
                  <a:lnTo>
                    <a:pt x="9486" y="105791"/>
                  </a:lnTo>
                  <a:lnTo>
                    <a:pt x="14732" y="111036"/>
                  </a:lnTo>
                  <a:lnTo>
                    <a:pt x="27660" y="111036"/>
                  </a:lnTo>
                  <a:lnTo>
                    <a:pt x="32905" y="105791"/>
                  </a:lnTo>
                  <a:lnTo>
                    <a:pt x="32905" y="99326"/>
                  </a:lnTo>
                  <a:lnTo>
                    <a:pt x="32905" y="92862"/>
                  </a:lnTo>
                  <a:close/>
                </a:path>
                <a:path extrusionOk="0" h="138429" w="130810">
                  <a:moveTo>
                    <a:pt x="42430" y="138112"/>
                  </a:moveTo>
                  <a:lnTo>
                    <a:pt x="40754" y="129844"/>
                  </a:lnTo>
                  <a:lnTo>
                    <a:pt x="36207" y="123101"/>
                  </a:lnTo>
                  <a:lnTo>
                    <a:pt x="29464" y="118554"/>
                  </a:lnTo>
                  <a:lnTo>
                    <a:pt x="21209" y="116890"/>
                  </a:lnTo>
                  <a:lnTo>
                    <a:pt x="12954" y="118554"/>
                  </a:lnTo>
                  <a:lnTo>
                    <a:pt x="6210" y="123101"/>
                  </a:lnTo>
                  <a:lnTo>
                    <a:pt x="1663" y="129844"/>
                  </a:lnTo>
                  <a:lnTo>
                    <a:pt x="0" y="138112"/>
                  </a:lnTo>
                  <a:lnTo>
                    <a:pt x="42430" y="138112"/>
                  </a:lnTo>
                  <a:close/>
                </a:path>
                <a:path extrusionOk="0" h="138429" w="130810">
                  <a:moveTo>
                    <a:pt x="120738" y="5232"/>
                  </a:moveTo>
                  <a:lnTo>
                    <a:pt x="115493" y="0"/>
                  </a:lnTo>
                  <a:lnTo>
                    <a:pt x="102565" y="0"/>
                  </a:lnTo>
                  <a:lnTo>
                    <a:pt x="97332" y="5232"/>
                  </a:lnTo>
                  <a:lnTo>
                    <a:pt x="97332" y="18173"/>
                  </a:lnTo>
                  <a:lnTo>
                    <a:pt x="102565" y="23418"/>
                  </a:lnTo>
                  <a:lnTo>
                    <a:pt x="115493" y="23418"/>
                  </a:lnTo>
                  <a:lnTo>
                    <a:pt x="120738" y="18173"/>
                  </a:lnTo>
                  <a:lnTo>
                    <a:pt x="120738" y="11709"/>
                  </a:lnTo>
                  <a:lnTo>
                    <a:pt x="120738" y="5232"/>
                  </a:lnTo>
                  <a:close/>
                </a:path>
                <a:path extrusionOk="0" h="138429" w="130810">
                  <a:moveTo>
                    <a:pt x="130251" y="50469"/>
                  </a:moveTo>
                  <a:lnTo>
                    <a:pt x="128574" y="42214"/>
                  </a:lnTo>
                  <a:lnTo>
                    <a:pt x="124028" y="35471"/>
                  </a:lnTo>
                  <a:lnTo>
                    <a:pt x="117284" y="30924"/>
                  </a:lnTo>
                  <a:lnTo>
                    <a:pt x="109029" y="29248"/>
                  </a:lnTo>
                  <a:lnTo>
                    <a:pt x="100774" y="30924"/>
                  </a:lnTo>
                  <a:lnTo>
                    <a:pt x="94030" y="35471"/>
                  </a:lnTo>
                  <a:lnTo>
                    <a:pt x="89484" y="42214"/>
                  </a:lnTo>
                  <a:lnTo>
                    <a:pt x="87820" y="50469"/>
                  </a:lnTo>
                  <a:lnTo>
                    <a:pt x="130251" y="50469"/>
                  </a:lnTo>
                  <a:close/>
                </a:path>
              </a:pathLst>
            </a:custGeom>
            <a:solidFill>
              <a:srgbClr val="FAAD1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209" name="Google Shape;209;g16ef8c9f390_0_982"/>
            <p:cNvSpPr/>
            <p:nvPr/>
          </p:nvSpPr>
          <p:spPr>
            <a:xfrm>
              <a:off x="184810" y="7821485"/>
              <a:ext cx="217804" cy="226059"/>
            </a:xfrm>
            <a:custGeom>
              <a:rect b="b" l="l" r="r" t="t"/>
              <a:pathLst>
                <a:path extrusionOk="0" h="226059" w="217804">
                  <a:moveTo>
                    <a:pt x="32931" y="5245"/>
                  </a:moveTo>
                  <a:lnTo>
                    <a:pt x="27686" y="0"/>
                  </a:lnTo>
                  <a:lnTo>
                    <a:pt x="14757" y="0"/>
                  </a:lnTo>
                  <a:lnTo>
                    <a:pt x="9512" y="5245"/>
                  </a:lnTo>
                  <a:lnTo>
                    <a:pt x="9512" y="18186"/>
                  </a:lnTo>
                  <a:lnTo>
                    <a:pt x="14757" y="23418"/>
                  </a:lnTo>
                  <a:lnTo>
                    <a:pt x="27686" y="23418"/>
                  </a:lnTo>
                  <a:lnTo>
                    <a:pt x="32931" y="18186"/>
                  </a:lnTo>
                  <a:lnTo>
                    <a:pt x="32931" y="11709"/>
                  </a:lnTo>
                  <a:lnTo>
                    <a:pt x="32931" y="5245"/>
                  </a:lnTo>
                  <a:close/>
                </a:path>
                <a:path extrusionOk="0" h="226059" w="217804">
                  <a:moveTo>
                    <a:pt x="42443" y="50482"/>
                  </a:moveTo>
                  <a:lnTo>
                    <a:pt x="40779" y="42227"/>
                  </a:lnTo>
                  <a:lnTo>
                    <a:pt x="36233" y="35483"/>
                  </a:lnTo>
                  <a:lnTo>
                    <a:pt x="29489" y="30937"/>
                  </a:lnTo>
                  <a:lnTo>
                    <a:pt x="21221" y="29260"/>
                  </a:lnTo>
                  <a:lnTo>
                    <a:pt x="12966" y="30937"/>
                  </a:lnTo>
                  <a:lnTo>
                    <a:pt x="6210" y="35483"/>
                  </a:lnTo>
                  <a:lnTo>
                    <a:pt x="1663" y="42227"/>
                  </a:lnTo>
                  <a:lnTo>
                    <a:pt x="0" y="50482"/>
                  </a:lnTo>
                  <a:lnTo>
                    <a:pt x="42443" y="50482"/>
                  </a:lnTo>
                  <a:close/>
                </a:path>
                <a:path extrusionOk="0" h="226059" w="217804">
                  <a:moveTo>
                    <a:pt x="208318" y="180733"/>
                  </a:moveTo>
                  <a:lnTo>
                    <a:pt x="203073" y="175488"/>
                  </a:lnTo>
                  <a:lnTo>
                    <a:pt x="190144" y="175488"/>
                  </a:lnTo>
                  <a:lnTo>
                    <a:pt x="184899" y="180733"/>
                  </a:lnTo>
                  <a:lnTo>
                    <a:pt x="184899" y="193662"/>
                  </a:lnTo>
                  <a:lnTo>
                    <a:pt x="190144" y="198907"/>
                  </a:lnTo>
                  <a:lnTo>
                    <a:pt x="203073" y="198907"/>
                  </a:lnTo>
                  <a:lnTo>
                    <a:pt x="208318" y="193662"/>
                  </a:lnTo>
                  <a:lnTo>
                    <a:pt x="208318" y="187198"/>
                  </a:lnTo>
                  <a:lnTo>
                    <a:pt x="208318" y="180733"/>
                  </a:lnTo>
                  <a:close/>
                </a:path>
                <a:path extrusionOk="0" h="226059" w="217804">
                  <a:moveTo>
                    <a:pt x="217779" y="224574"/>
                  </a:moveTo>
                  <a:lnTo>
                    <a:pt x="215747" y="216814"/>
                  </a:lnTo>
                  <a:lnTo>
                    <a:pt x="211137" y="210515"/>
                  </a:lnTo>
                  <a:lnTo>
                    <a:pt x="204558" y="206298"/>
                  </a:lnTo>
                  <a:lnTo>
                    <a:pt x="196608" y="204749"/>
                  </a:lnTo>
                  <a:lnTo>
                    <a:pt x="188341" y="206425"/>
                  </a:lnTo>
                  <a:lnTo>
                    <a:pt x="181597" y="210972"/>
                  </a:lnTo>
                  <a:lnTo>
                    <a:pt x="177050" y="217716"/>
                  </a:lnTo>
                  <a:lnTo>
                    <a:pt x="175387" y="225971"/>
                  </a:lnTo>
                  <a:lnTo>
                    <a:pt x="209016" y="225971"/>
                  </a:lnTo>
                  <a:lnTo>
                    <a:pt x="211289" y="226047"/>
                  </a:lnTo>
                  <a:lnTo>
                    <a:pt x="215506" y="225348"/>
                  </a:lnTo>
                  <a:lnTo>
                    <a:pt x="217779" y="224574"/>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grpSp>
      <p:pic>
        <p:nvPicPr>
          <p:cNvPr id="210" name="Google Shape;210;g16ef8c9f390_0_982"/>
          <p:cNvPicPr preferRelativeResize="0"/>
          <p:nvPr/>
        </p:nvPicPr>
        <p:blipFill rotWithShape="1">
          <a:blip r:embed="rId3">
            <a:alphaModFix/>
          </a:blip>
          <a:srcRect b="0" l="0" r="0" t="0"/>
          <a:stretch/>
        </p:blipFill>
        <p:spPr>
          <a:xfrm>
            <a:off x="435084" y="4882295"/>
            <a:ext cx="108005" cy="137676"/>
          </a:xfrm>
          <a:prstGeom prst="rect">
            <a:avLst/>
          </a:prstGeom>
          <a:noFill/>
          <a:ln>
            <a:noFill/>
          </a:ln>
        </p:spPr>
      </p:pic>
      <p:sp>
        <p:nvSpPr>
          <p:cNvPr id="211" name="Google Shape;211;g16ef8c9f390_0_982"/>
          <p:cNvSpPr/>
          <p:nvPr/>
        </p:nvSpPr>
        <p:spPr>
          <a:xfrm>
            <a:off x="571016" y="4882301"/>
            <a:ext cx="21828" cy="137716"/>
          </a:xfrm>
          <a:custGeom>
            <a:rect b="b" l="l" r="r" t="t"/>
            <a:pathLst>
              <a:path extrusionOk="0" h="220345" w="34925">
                <a:moveTo>
                  <a:pt x="34747" y="0"/>
                </a:moveTo>
                <a:lnTo>
                  <a:pt x="0" y="0"/>
                </a:lnTo>
                <a:lnTo>
                  <a:pt x="0" y="220281"/>
                </a:lnTo>
                <a:lnTo>
                  <a:pt x="34747" y="220281"/>
                </a:lnTo>
                <a:lnTo>
                  <a:pt x="34747" y="0"/>
                </a:lnTo>
                <a:close/>
              </a:path>
            </a:pathLst>
          </a:custGeom>
          <a:solidFill>
            <a:srgbClr val="AA393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grpSp>
        <p:nvGrpSpPr>
          <p:cNvPr id="212" name="Google Shape;212;g16ef8c9f390_0_982"/>
          <p:cNvGrpSpPr/>
          <p:nvPr/>
        </p:nvGrpSpPr>
        <p:grpSpPr>
          <a:xfrm>
            <a:off x="631509" y="4882302"/>
            <a:ext cx="188514" cy="137668"/>
            <a:chOff x="1010415" y="7811683"/>
            <a:chExt cx="301623" cy="220268"/>
          </a:xfrm>
        </p:grpSpPr>
        <p:pic>
          <p:nvPicPr>
            <p:cNvPr id="213" name="Google Shape;213;g16ef8c9f390_0_982"/>
            <p:cNvPicPr preferRelativeResize="0"/>
            <p:nvPr/>
          </p:nvPicPr>
          <p:blipFill rotWithShape="1">
            <a:blip r:embed="rId4">
              <a:alphaModFix/>
            </a:blip>
            <a:srcRect b="0" l="0" r="0" t="0"/>
            <a:stretch/>
          </p:blipFill>
          <p:spPr>
            <a:xfrm>
              <a:off x="1010415" y="7811683"/>
              <a:ext cx="185534" cy="220268"/>
            </a:xfrm>
            <a:prstGeom prst="rect">
              <a:avLst/>
            </a:prstGeom>
            <a:noFill/>
            <a:ln>
              <a:noFill/>
            </a:ln>
          </p:spPr>
        </p:pic>
        <p:pic>
          <p:nvPicPr>
            <p:cNvPr id="214" name="Google Shape;214;g16ef8c9f390_0_982"/>
            <p:cNvPicPr preferRelativeResize="0"/>
            <p:nvPr/>
          </p:nvPicPr>
          <p:blipFill rotWithShape="1">
            <a:blip r:embed="rId5">
              <a:alphaModFix/>
            </a:blip>
            <a:srcRect b="0" l="0" r="0" t="0"/>
            <a:stretch/>
          </p:blipFill>
          <p:spPr>
            <a:xfrm>
              <a:off x="1225945" y="7824462"/>
              <a:ext cx="86093" cy="130784"/>
            </a:xfrm>
            <a:prstGeom prst="rect">
              <a:avLst/>
            </a:prstGeom>
            <a:noFill/>
            <a:ln>
              <a:noFill/>
            </a:ln>
          </p:spPr>
        </p:pic>
      </p:grpSp>
      <p:pic>
        <p:nvPicPr>
          <p:cNvPr id="215" name="Google Shape;215;g16ef8c9f390_0_982"/>
          <p:cNvPicPr preferRelativeResize="0"/>
          <p:nvPr/>
        </p:nvPicPr>
        <p:blipFill rotWithShape="1">
          <a:blip r:embed="rId6">
            <a:alphaModFix amt="40000"/>
          </a:blip>
          <a:srcRect b="8759" l="63542" r="0" t="0"/>
          <a:stretch/>
        </p:blipFill>
        <p:spPr>
          <a:xfrm>
            <a:off x="5489700" y="0"/>
            <a:ext cx="3654302" cy="5143500"/>
          </a:xfrm>
          <a:prstGeom prst="rect">
            <a:avLst/>
          </a:prstGeom>
          <a:noFill/>
          <a:ln>
            <a:noFill/>
          </a:ln>
        </p:spPr>
      </p:pic>
      <p:sp>
        <p:nvSpPr>
          <p:cNvPr id="216" name="Google Shape;216;g16ef8c9f390_0_982"/>
          <p:cNvSpPr txBox="1"/>
          <p:nvPr>
            <p:ph type="ctrTitle"/>
          </p:nvPr>
        </p:nvSpPr>
        <p:spPr>
          <a:xfrm>
            <a:off x="377588" y="500570"/>
            <a:ext cx="8388900" cy="500700"/>
          </a:xfrm>
          <a:prstGeom prst="rect">
            <a:avLst/>
          </a:prstGeom>
          <a:noFill/>
          <a:ln>
            <a:noFill/>
          </a:ln>
        </p:spPr>
        <p:txBody>
          <a:bodyPr anchorCtr="0" anchor="t" bIns="0" lIns="0" spcFirstLastPara="1" rIns="0" wrap="square" tIns="0">
            <a:spAutoFit/>
          </a:bodyPr>
          <a:lstStyle>
            <a:lvl1pPr lvl="0" rtl="0" algn="l">
              <a:spcBef>
                <a:spcPts val="0"/>
              </a:spcBef>
              <a:spcAft>
                <a:spcPts val="0"/>
              </a:spcAft>
              <a:buClr>
                <a:srgbClr val="30302F"/>
              </a:buClr>
              <a:buSzPts val="900"/>
              <a:buFont typeface="Lato"/>
              <a:buNone/>
              <a:defRPr i="0">
                <a:solidFill>
                  <a:srgbClr val="30302F"/>
                </a:solidFill>
                <a:latin typeface="Lato"/>
                <a:ea typeface="Lato"/>
                <a:cs typeface="Lato"/>
                <a:sym typeface="Lato"/>
              </a:defRPr>
            </a:lvl1pPr>
            <a:lvl2pPr lvl="1" rtl="0">
              <a:spcBef>
                <a:spcPts val="0"/>
              </a:spcBef>
              <a:spcAft>
                <a:spcPts val="0"/>
              </a:spcAft>
              <a:buClr>
                <a:srgbClr val="30302F"/>
              </a:buClr>
              <a:buSzPts val="900"/>
              <a:buFont typeface="Lato"/>
              <a:buNone/>
              <a:defRPr b="1">
                <a:solidFill>
                  <a:srgbClr val="30302F"/>
                </a:solidFill>
                <a:latin typeface="Lato"/>
                <a:ea typeface="Lato"/>
                <a:cs typeface="Lato"/>
                <a:sym typeface="Lato"/>
              </a:defRPr>
            </a:lvl2pPr>
            <a:lvl3pPr lvl="2" rtl="0">
              <a:spcBef>
                <a:spcPts val="0"/>
              </a:spcBef>
              <a:spcAft>
                <a:spcPts val="0"/>
              </a:spcAft>
              <a:buClr>
                <a:srgbClr val="30302F"/>
              </a:buClr>
              <a:buSzPts val="900"/>
              <a:buFont typeface="Lato"/>
              <a:buNone/>
              <a:defRPr b="1">
                <a:solidFill>
                  <a:srgbClr val="30302F"/>
                </a:solidFill>
                <a:latin typeface="Lato"/>
                <a:ea typeface="Lato"/>
                <a:cs typeface="Lato"/>
                <a:sym typeface="Lato"/>
              </a:defRPr>
            </a:lvl3pPr>
            <a:lvl4pPr lvl="3" rtl="0">
              <a:spcBef>
                <a:spcPts val="0"/>
              </a:spcBef>
              <a:spcAft>
                <a:spcPts val="0"/>
              </a:spcAft>
              <a:buClr>
                <a:srgbClr val="30302F"/>
              </a:buClr>
              <a:buSzPts val="900"/>
              <a:buFont typeface="Lato"/>
              <a:buNone/>
              <a:defRPr b="1">
                <a:solidFill>
                  <a:srgbClr val="30302F"/>
                </a:solidFill>
                <a:latin typeface="Lato"/>
                <a:ea typeface="Lato"/>
                <a:cs typeface="Lato"/>
                <a:sym typeface="Lato"/>
              </a:defRPr>
            </a:lvl4pPr>
            <a:lvl5pPr lvl="4" rtl="0">
              <a:spcBef>
                <a:spcPts val="0"/>
              </a:spcBef>
              <a:spcAft>
                <a:spcPts val="0"/>
              </a:spcAft>
              <a:buClr>
                <a:srgbClr val="30302F"/>
              </a:buClr>
              <a:buSzPts val="900"/>
              <a:buFont typeface="Lato"/>
              <a:buNone/>
              <a:defRPr b="1">
                <a:solidFill>
                  <a:srgbClr val="30302F"/>
                </a:solidFill>
                <a:latin typeface="Lato"/>
                <a:ea typeface="Lato"/>
                <a:cs typeface="Lato"/>
                <a:sym typeface="Lato"/>
              </a:defRPr>
            </a:lvl5pPr>
            <a:lvl6pPr lvl="5" rtl="0">
              <a:spcBef>
                <a:spcPts val="0"/>
              </a:spcBef>
              <a:spcAft>
                <a:spcPts val="0"/>
              </a:spcAft>
              <a:buClr>
                <a:srgbClr val="30302F"/>
              </a:buClr>
              <a:buSzPts val="900"/>
              <a:buFont typeface="Lato"/>
              <a:buNone/>
              <a:defRPr b="1">
                <a:solidFill>
                  <a:srgbClr val="30302F"/>
                </a:solidFill>
                <a:latin typeface="Lato"/>
                <a:ea typeface="Lato"/>
                <a:cs typeface="Lato"/>
                <a:sym typeface="Lato"/>
              </a:defRPr>
            </a:lvl6pPr>
            <a:lvl7pPr lvl="6" rtl="0">
              <a:spcBef>
                <a:spcPts val="0"/>
              </a:spcBef>
              <a:spcAft>
                <a:spcPts val="0"/>
              </a:spcAft>
              <a:buClr>
                <a:srgbClr val="30302F"/>
              </a:buClr>
              <a:buSzPts val="900"/>
              <a:buFont typeface="Lato"/>
              <a:buNone/>
              <a:defRPr b="1">
                <a:solidFill>
                  <a:srgbClr val="30302F"/>
                </a:solidFill>
                <a:latin typeface="Lato"/>
                <a:ea typeface="Lato"/>
                <a:cs typeface="Lato"/>
                <a:sym typeface="Lato"/>
              </a:defRPr>
            </a:lvl7pPr>
            <a:lvl8pPr lvl="7" rtl="0">
              <a:spcBef>
                <a:spcPts val="0"/>
              </a:spcBef>
              <a:spcAft>
                <a:spcPts val="0"/>
              </a:spcAft>
              <a:buClr>
                <a:srgbClr val="30302F"/>
              </a:buClr>
              <a:buSzPts val="900"/>
              <a:buFont typeface="Lato"/>
              <a:buNone/>
              <a:defRPr b="1">
                <a:solidFill>
                  <a:srgbClr val="30302F"/>
                </a:solidFill>
                <a:latin typeface="Lato"/>
                <a:ea typeface="Lato"/>
                <a:cs typeface="Lato"/>
                <a:sym typeface="Lato"/>
              </a:defRPr>
            </a:lvl8pPr>
            <a:lvl9pPr lvl="8" rtl="0">
              <a:spcBef>
                <a:spcPts val="0"/>
              </a:spcBef>
              <a:spcAft>
                <a:spcPts val="0"/>
              </a:spcAft>
              <a:buClr>
                <a:srgbClr val="30302F"/>
              </a:buClr>
              <a:buSzPts val="900"/>
              <a:buFont typeface="Lato"/>
              <a:buNone/>
              <a:defRPr b="1">
                <a:solidFill>
                  <a:srgbClr val="30302F"/>
                </a:solidFill>
                <a:latin typeface="Lato"/>
                <a:ea typeface="Lato"/>
                <a:cs typeface="Lato"/>
                <a:sym typeface="Lato"/>
              </a:defRPr>
            </a:lvl9pPr>
          </a:lstStyle>
          <a:p/>
        </p:txBody>
      </p:sp>
      <p:sp>
        <p:nvSpPr>
          <p:cNvPr id="217" name="Google Shape;217;g16ef8c9f390_0_982"/>
          <p:cNvSpPr txBox="1"/>
          <p:nvPr>
            <p:ph idx="1" type="subTitle"/>
          </p:nvPr>
        </p:nvSpPr>
        <p:spPr>
          <a:xfrm>
            <a:off x="377594" y="1344171"/>
            <a:ext cx="6400800" cy="3299400"/>
          </a:xfrm>
          <a:prstGeom prst="rect">
            <a:avLst/>
          </a:prstGeom>
          <a:noFill/>
          <a:ln>
            <a:noFill/>
          </a:ln>
        </p:spPr>
        <p:txBody>
          <a:bodyPr anchorCtr="0" anchor="t" bIns="0" lIns="0" spcFirstLastPara="1" rIns="0" wrap="square" tIns="0">
            <a:spAutoFit/>
          </a:bodyPr>
          <a:lstStyle>
            <a:lvl1pPr lvl="0" rtl="0" algn="l">
              <a:spcBef>
                <a:spcPts val="0"/>
              </a:spcBef>
              <a:spcAft>
                <a:spcPts val="0"/>
              </a:spcAft>
              <a:buClr>
                <a:srgbClr val="30302F"/>
              </a:buClr>
              <a:buSzPts val="1300"/>
              <a:buFont typeface="Lato"/>
              <a:buChar char="●"/>
              <a:defRPr sz="1500">
                <a:solidFill>
                  <a:srgbClr val="30302F"/>
                </a:solidFill>
                <a:latin typeface="Lato"/>
                <a:ea typeface="Lato"/>
                <a:cs typeface="Lato"/>
                <a:sym typeface="Lato"/>
              </a:defRPr>
            </a:lvl1pPr>
            <a:lvl2pPr lvl="1" rtl="0" algn="l">
              <a:spcBef>
                <a:spcPts val="0"/>
              </a:spcBef>
              <a:spcAft>
                <a:spcPts val="0"/>
              </a:spcAft>
              <a:buClr>
                <a:srgbClr val="30302F"/>
              </a:buClr>
              <a:buSzPts val="1300"/>
              <a:buChar char="○"/>
              <a:defRPr sz="1500">
                <a:solidFill>
                  <a:srgbClr val="30302F"/>
                </a:solidFill>
              </a:defRPr>
            </a:lvl2pPr>
            <a:lvl3pPr lvl="2" rtl="0" algn="l">
              <a:spcBef>
                <a:spcPts val="0"/>
              </a:spcBef>
              <a:spcAft>
                <a:spcPts val="0"/>
              </a:spcAft>
              <a:buClr>
                <a:srgbClr val="30302F"/>
              </a:buClr>
              <a:buSzPts val="1300"/>
              <a:buChar char="■"/>
              <a:defRPr sz="1500">
                <a:solidFill>
                  <a:srgbClr val="30302F"/>
                </a:solidFill>
              </a:defRPr>
            </a:lvl3pPr>
            <a:lvl4pPr lvl="3" rtl="0" algn="l">
              <a:spcBef>
                <a:spcPts val="0"/>
              </a:spcBef>
              <a:spcAft>
                <a:spcPts val="0"/>
              </a:spcAft>
              <a:buClr>
                <a:srgbClr val="30302F"/>
              </a:buClr>
              <a:buSzPts val="1300"/>
              <a:buChar char="●"/>
              <a:defRPr sz="1500">
                <a:solidFill>
                  <a:srgbClr val="30302F"/>
                </a:solidFill>
              </a:defRPr>
            </a:lvl4pPr>
            <a:lvl5pPr lvl="4" rtl="0" algn="l">
              <a:spcBef>
                <a:spcPts val="0"/>
              </a:spcBef>
              <a:spcAft>
                <a:spcPts val="0"/>
              </a:spcAft>
              <a:buClr>
                <a:srgbClr val="30302F"/>
              </a:buClr>
              <a:buSzPts val="1300"/>
              <a:buChar char="○"/>
              <a:defRPr sz="1500">
                <a:solidFill>
                  <a:srgbClr val="30302F"/>
                </a:solidFill>
              </a:defRPr>
            </a:lvl5pPr>
            <a:lvl6pPr lvl="5" rtl="0" algn="l">
              <a:spcBef>
                <a:spcPts val="0"/>
              </a:spcBef>
              <a:spcAft>
                <a:spcPts val="0"/>
              </a:spcAft>
              <a:buClr>
                <a:srgbClr val="30302F"/>
              </a:buClr>
              <a:buSzPts val="1300"/>
              <a:buChar char="■"/>
              <a:defRPr sz="1500">
                <a:solidFill>
                  <a:srgbClr val="30302F"/>
                </a:solidFill>
              </a:defRPr>
            </a:lvl6pPr>
            <a:lvl7pPr lvl="6" rtl="0" algn="l">
              <a:spcBef>
                <a:spcPts val="0"/>
              </a:spcBef>
              <a:spcAft>
                <a:spcPts val="0"/>
              </a:spcAft>
              <a:buClr>
                <a:srgbClr val="30302F"/>
              </a:buClr>
              <a:buSzPts val="1300"/>
              <a:buChar char="●"/>
              <a:defRPr sz="1500">
                <a:solidFill>
                  <a:srgbClr val="30302F"/>
                </a:solidFill>
              </a:defRPr>
            </a:lvl7pPr>
            <a:lvl8pPr lvl="7" rtl="0" algn="l">
              <a:spcBef>
                <a:spcPts val="0"/>
              </a:spcBef>
              <a:spcAft>
                <a:spcPts val="0"/>
              </a:spcAft>
              <a:buClr>
                <a:srgbClr val="30302F"/>
              </a:buClr>
              <a:buSzPts val="1300"/>
              <a:buChar char="○"/>
              <a:defRPr sz="1500">
                <a:solidFill>
                  <a:srgbClr val="30302F"/>
                </a:solidFill>
              </a:defRPr>
            </a:lvl8pPr>
            <a:lvl9pPr lvl="8" rtl="0" algn="l">
              <a:spcBef>
                <a:spcPts val="0"/>
              </a:spcBef>
              <a:spcAft>
                <a:spcPts val="0"/>
              </a:spcAft>
              <a:buClr>
                <a:srgbClr val="30302F"/>
              </a:buClr>
              <a:buSzPts val="1300"/>
              <a:buChar char="■"/>
              <a:defRPr sz="1500">
                <a:solidFill>
                  <a:srgbClr val="30302F"/>
                </a:solidFill>
              </a:defRPr>
            </a:lvl9pPr>
          </a:lstStyle>
          <a:p/>
        </p:txBody>
      </p:sp>
      <p:sp>
        <p:nvSpPr>
          <p:cNvPr id="218" name="Google Shape;218;g16ef8c9f390_0_982"/>
          <p:cNvSpPr txBox="1"/>
          <p:nvPr>
            <p:ph idx="12" type="sldNum"/>
          </p:nvPr>
        </p:nvSpPr>
        <p:spPr>
          <a:xfrm>
            <a:off x="8556784" y="4749851"/>
            <a:ext cx="548700" cy="184800"/>
          </a:xfrm>
          <a:prstGeom prst="rect">
            <a:avLst/>
          </a:prstGeom>
        </p:spPr>
        <p:txBody>
          <a:bodyPr anchorCtr="0" anchor="t" bIns="0" lIns="0" spcFirstLastPara="1" rIns="0" wrap="square" tIns="0">
            <a:spAutoFit/>
          </a:bodyPr>
          <a:lstStyle>
            <a:lvl1pPr lvl="0" rtl="0">
              <a:buNone/>
              <a:defRPr sz="1200">
                <a:solidFill>
                  <a:srgbClr val="000000"/>
                </a:solidFill>
              </a:defRPr>
            </a:lvl1pPr>
            <a:lvl2pPr lvl="1" rtl="0">
              <a:buNone/>
              <a:defRPr sz="1200">
                <a:solidFill>
                  <a:srgbClr val="000000"/>
                </a:solidFill>
              </a:defRPr>
            </a:lvl2pPr>
            <a:lvl3pPr lvl="2" rtl="0">
              <a:buNone/>
              <a:defRPr sz="1200">
                <a:solidFill>
                  <a:srgbClr val="000000"/>
                </a:solidFill>
              </a:defRPr>
            </a:lvl3pPr>
            <a:lvl4pPr lvl="3" rtl="0">
              <a:buNone/>
              <a:defRPr sz="1200">
                <a:solidFill>
                  <a:srgbClr val="000000"/>
                </a:solidFill>
              </a:defRPr>
            </a:lvl4pPr>
            <a:lvl5pPr lvl="4" rtl="0">
              <a:buNone/>
              <a:defRPr sz="1200">
                <a:solidFill>
                  <a:srgbClr val="000000"/>
                </a:solidFill>
              </a:defRPr>
            </a:lvl5pPr>
            <a:lvl6pPr lvl="5" rtl="0">
              <a:buNone/>
              <a:defRPr sz="1200">
                <a:solidFill>
                  <a:srgbClr val="000000"/>
                </a:solidFill>
              </a:defRPr>
            </a:lvl6pPr>
            <a:lvl7pPr lvl="6" rtl="0">
              <a:buNone/>
              <a:defRPr sz="1200">
                <a:solidFill>
                  <a:srgbClr val="000000"/>
                </a:solidFill>
              </a:defRPr>
            </a:lvl7pPr>
            <a:lvl8pPr lvl="7" rtl="0">
              <a:buNone/>
              <a:defRPr sz="1200">
                <a:solidFill>
                  <a:srgbClr val="000000"/>
                </a:solidFill>
              </a:defRPr>
            </a:lvl8pPr>
            <a:lvl9pPr lvl="8" rtl="0">
              <a:buNone/>
              <a:defRPr sz="1200">
                <a:solidFill>
                  <a:srgbClr val="000000"/>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9" name="Shape 219"/>
        <p:cNvGrpSpPr/>
        <p:nvPr/>
      </p:nvGrpSpPr>
      <p:grpSpPr>
        <a:xfrm>
          <a:off x="0" y="0"/>
          <a:ext cx="0" cy="0"/>
          <a:chOff x="0" y="0"/>
          <a:chExt cx="0" cy="0"/>
        </a:xfrm>
      </p:grpSpPr>
      <p:sp>
        <p:nvSpPr>
          <p:cNvPr id="220" name="Google Shape;220;g16ef8c9f390_0_1006"/>
          <p:cNvSpPr txBox="1"/>
          <p:nvPr>
            <p:ph type="title"/>
          </p:nvPr>
        </p:nvSpPr>
        <p:spPr>
          <a:xfrm>
            <a:off x="311700" y="445025"/>
            <a:ext cx="8520600" cy="572700"/>
          </a:xfrm>
          <a:prstGeom prst="rect">
            <a:avLst/>
          </a:prstGeom>
        </p:spPr>
        <p:txBody>
          <a:bodyPr anchorCtr="0" anchor="t" bIns="0" lIns="0" spcFirstLastPara="1" rIns="0" wrap="square" tIns="0">
            <a:spAutoFit/>
          </a:bodyPr>
          <a:lstStyle>
            <a:lvl1pPr lvl="0" rtl="0">
              <a:spcBef>
                <a:spcPts val="0"/>
              </a:spcBef>
              <a:spcAft>
                <a:spcPts val="0"/>
              </a:spcAft>
              <a:buSzPts val="900"/>
              <a:buNone/>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p:txBody>
      </p:sp>
      <p:sp>
        <p:nvSpPr>
          <p:cNvPr id="221" name="Google Shape;221;g16ef8c9f390_0_1006"/>
          <p:cNvSpPr txBox="1"/>
          <p:nvPr>
            <p:ph idx="1" type="body"/>
          </p:nvPr>
        </p:nvSpPr>
        <p:spPr>
          <a:xfrm>
            <a:off x="311700" y="1152475"/>
            <a:ext cx="8520600" cy="3416400"/>
          </a:xfrm>
          <a:prstGeom prst="rect">
            <a:avLst/>
          </a:prstGeom>
        </p:spPr>
        <p:txBody>
          <a:bodyPr anchorCtr="0" anchor="t" bIns="0" lIns="0" spcFirstLastPara="1" rIns="0" wrap="square" tIns="0">
            <a:spAutoFit/>
          </a:bodyPr>
          <a:lstStyle>
            <a:lvl1pPr indent="-228600" lvl="0" marL="457200" rtl="0">
              <a:spcBef>
                <a:spcPts val="0"/>
              </a:spcBef>
              <a:spcAft>
                <a:spcPts val="0"/>
              </a:spcAft>
              <a:buSzPts val="900"/>
              <a:buNone/>
              <a:defRPr/>
            </a:lvl1pPr>
            <a:lvl2pPr indent="-228600" lvl="1" marL="914400" rtl="0">
              <a:spcBef>
                <a:spcPts val="0"/>
              </a:spcBef>
              <a:spcAft>
                <a:spcPts val="0"/>
              </a:spcAft>
              <a:buSzPts val="900"/>
              <a:buNone/>
              <a:defRPr/>
            </a:lvl2pPr>
            <a:lvl3pPr indent="-228600" lvl="2" marL="1371600" rtl="0">
              <a:spcBef>
                <a:spcPts val="0"/>
              </a:spcBef>
              <a:spcAft>
                <a:spcPts val="0"/>
              </a:spcAft>
              <a:buSzPts val="900"/>
              <a:buNone/>
              <a:defRPr/>
            </a:lvl3pPr>
            <a:lvl4pPr indent="-228600" lvl="3" marL="1828800" rtl="0">
              <a:spcBef>
                <a:spcPts val="0"/>
              </a:spcBef>
              <a:spcAft>
                <a:spcPts val="0"/>
              </a:spcAft>
              <a:buSzPts val="900"/>
              <a:buNone/>
              <a:defRPr/>
            </a:lvl4pPr>
            <a:lvl5pPr indent="-228600" lvl="4" marL="2286000" rtl="0">
              <a:spcBef>
                <a:spcPts val="0"/>
              </a:spcBef>
              <a:spcAft>
                <a:spcPts val="0"/>
              </a:spcAft>
              <a:buSzPts val="900"/>
              <a:buNone/>
              <a:defRPr/>
            </a:lvl5pPr>
            <a:lvl6pPr indent="-228600" lvl="5" marL="2743200" rtl="0">
              <a:spcBef>
                <a:spcPts val="0"/>
              </a:spcBef>
              <a:spcAft>
                <a:spcPts val="0"/>
              </a:spcAft>
              <a:buSzPts val="900"/>
              <a:buNone/>
              <a:defRPr/>
            </a:lvl6pPr>
            <a:lvl7pPr indent="-228600" lvl="6" marL="3200400" rtl="0">
              <a:spcBef>
                <a:spcPts val="0"/>
              </a:spcBef>
              <a:spcAft>
                <a:spcPts val="0"/>
              </a:spcAft>
              <a:buSzPts val="900"/>
              <a:buNone/>
              <a:defRPr/>
            </a:lvl7pPr>
            <a:lvl8pPr indent="-228600" lvl="7" marL="3657600" rtl="0">
              <a:spcBef>
                <a:spcPts val="0"/>
              </a:spcBef>
              <a:spcAft>
                <a:spcPts val="0"/>
              </a:spcAft>
              <a:buSzPts val="900"/>
              <a:buNone/>
              <a:defRPr/>
            </a:lvl8pPr>
            <a:lvl9pPr indent="-228600" lvl="8" marL="4114800" rtl="0">
              <a:spcBef>
                <a:spcPts val="0"/>
              </a:spcBef>
              <a:spcAft>
                <a:spcPts val="0"/>
              </a:spcAft>
              <a:buSzPts val="900"/>
              <a:buNone/>
              <a:defRPr/>
            </a:lvl9pPr>
          </a:lstStyle>
          <a:p/>
        </p:txBody>
      </p:sp>
      <p:sp>
        <p:nvSpPr>
          <p:cNvPr id="222" name="Google Shape;222;g16ef8c9f390_0_1006"/>
          <p:cNvSpPr txBox="1"/>
          <p:nvPr>
            <p:ph idx="12" type="sldNum"/>
          </p:nvPr>
        </p:nvSpPr>
        <p:spPr>
          <a:xfrm>
            <a:off x="8472458" y="4663217"/>
            <a:ext cx="548700" cy="169200"/>
          </a:xfrm>
          <a:prstGeom prst="rect">
            <a:avLst/>
          </a:prstGeom>
        </p:spPr>
        <p:txBody>
          <a:bodyPr anchorCtr="0" anchor="t"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type="blank">
  <p:cSld name="BLANK">
    <p:spTree>
      <p:nvGrpSpPr>
        <p:cNvPr id="223" name="Shape 223"/>
        <p:cNvGrpSpPr/>
        <p:nvPr/>
      </p:nvGrpSpPr>
      <p:grpSpPr>
        <a:xfrm>
          <a:off x="0" y="0"/>
          <a:ext cx="0" cy="0"/>
          <a:chOff x="0" y="0"/>
          <a:chExt cx="0" cy="0"/>
        </a:xfrm>
      </p:grpSpPr>
      <p:sp>
        <p:nvSpPr>
          <p:cNvPr id="224" name="Google Shape;224;g12b4cf5576c_0_27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sp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25" name="Google Shape;225;g12b4cf5576c_0_27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sp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26" name="Google Shape;226;g12b4cf5576c_0_278"/>
          <p:cNvSpPr txBox="1"/>
          <p:nvPr>
            <p:ph idx="12" type="sldNum"/>
          </p:nvPr>
        </p:nvSpPr>
        <p:spPr>
          <a:xfrm>
            <a:off x="6457950" y="4767263"/>
            <a:ext cx="2057400" cy="207900"/>
          </a:xfrm>
          <a:prstGeom prst="rect">
            <a:avLst/>
          </a:prstGeom>
          <a:noFill/>
          <a:ln>
            <a:noFill/>
          </a:ln>
        </p:spPr>
        <p:txBody>
          <a:bodyPr anchorCtr="0" anchor="ctr" bIns="34275" lIns="68575" spcFirstLastPara="1" rIns="68575" wrap="square" tIns="34275">
            <a:sp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27" name="Shape 227"/>
        <p:cNvGrpSpPr/>
        <p:nvPr/>
      </p:nvGrpSpPr>
      <p:grpSpPr>
        <a:xfrm>
          <a:off x="0" y="0"/>
          <a:ext cx="0" cy="0"/>
          <a:chOff x="0" y="0"/>
          <a:chExt cx="0" cy="0"/>
        </a:xfrm>
      </p:grpSpPr>
      <p:sp>
        <p:nvSpPr>
          <p:cNvPr id="228" name="Google Shape;228;g12b4cf5576c_0_28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sp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229" name="Google Shape;229;g12b4cf5576c_0_282"/>
          <p:cNvSpPr txBox="1"/>
          <p:nvPr>
            <p:ph idx="12" type="sldNum"/>
          </p:nvPr>
        </p:nvSpPr>
        <p:spPr>
          <a:xfrm>
            <a:off x="8472458" y="4663217"/>
            <a:ext cx="548700" cy="338700"/>
          </a:xfrm>
          <a:prstGeom prst="rect">
            <a:avLst/>
          </a:prstGeom>
          <a:noFill/>
          <a:ln>
            <a:noFill/>
          </a:ln>
        </p:spPr>
        <p:txBody>
          <a:bodyPr anchorCtr="0" anchor="ctr" bIns="91425" lIns="91425" spcFirstLastPara="1" rIns="91425" wrap="square" tIns="91425">
            <a:sp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type="title">
  <p:cSld name="TITLE">
    <p:spTree>
      <p:nvGrpSpPr>
        <p:cNvPr id="230" name="Shape 230"/>
        <p:cNvGrpSpPr/>
        <p:nvPr/>
      </p:nvGrpSpPr>
      <p:grpSpPr>
        <a:xfrm>
          <a:off x="0" y="0"/>
          <a:ext cx="0" cy="0"/>
          <a:chOff x="0" y="0"/>
          <a:chExt cx="0" cy="0"/>
        </a:xfrm>
      </p:grpSpPr>
      <p:sp>
        <p:nvSpPr>
          <p:cNvPr id="231" name="Google Shape;231;g12b4cf5576c_0_531"/>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Autofit/>
          </a:bodyPr>
          <a:lstStyle>
            <a:lvl1pPr lvl="0" rtl="0" algn="ctr">
              <a:lnSpc>
                <a:spcPct val="90000"/>
              </a:lnSpc>
              <a:spcBef>
                <a:spcPts val="0"/>
              </a:spcBef>
              <a:spcAft>
                <a:spcPts val="0"/>
              </a:spcAft>
              <a:buClr>
                <a:schemeClr val="dk1"/>
              </a:buClr>
              <a:buSzPts val="4500"/>
              <a:buFont typeface="Calibri"/>
              <a:buNone/>
              <a:defRPr sz="45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32" name="Google Shape;232;g12b4cf5576c_0_531"/>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33" name="Google Shape;233;g12b4cf5576c_0_53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34" name="Google Shape;234;g12b4cf5576c_0_53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35" name="Google Shape;235;g12b4cf5576c_0_53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42" name="Shape 242"/>
        <p:cNvGrpSpPr/>
        <p:nvPr/>
      </p:nvGrpSpPr>
      <p:grpSpPr>
        <a:xfrm>
          <a:off x="0" y="0"/>
          <a:ext cx="0" cy="0"/>
          <a:chOff x="0" y="0"/>
          <a:chExt cx="0" cy="0"/>
        </a:xfrm>
      </p:grpSpPr>
      <p:sp>
        <p:nvSpPr>
          <p:cNvPr id="243" name="Google Shape;243;g12b7209cae8_1_9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44" name="Google Shape;244;g12b7209cae8_1_99"/>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45" name="Google Shape;245;g12b7209cae8_1_9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46" name="Google Shape;246;g12b7209cae8_1_9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47" name="Google Shape;247;g12b7209cae8_1_9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48" name="Shape 248"/>
        <p:cNvGrpSpPr/>
        <p:nvPr/>
      </p:nvGrpSpPr>
      <p:grpSpPr>
        <a:xfrm>
          <a:off x="0" y="0"/>
          <a:ext cx="0" cy="0"/>
          <a:chOff x="0" y="0"/>
          <a:chExt cx="0" cy="0"/>
        </a:xfrm>
      </p:grpSpPr>
      <p:sp>
        <p:nvSpPr>
          <p:cNvPr id="249" name="Google Shape;249;g12b7209cae8_1_105"/>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Autofit/>
          </a:bodyPr>
          <a:lstStyle>
            <a:lvl1pPr lvl="0" rtl="0" algn="ctr">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50" name="Google Shape;250;g12b7209cae8_1_105"/>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51" name="Google Shape;251;g12b7209cae8_1_10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52" name="Google Shape;252;g12b7209cae8_1_10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53" name="Google Shape;253;g12b7209cae8_1_10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54" name="Shape 254"/>
        <p:cNvGrpSpPr/>
        <p:nvPr/>
      </p:nvGrpSpPr>
      <p:grpSpPr>
        <a:xfrm>
          <a:off x="0" y="0"/>
          <a:ext cx="0" cy="0"/>
          <a:chOff x="0" y="0"/>
          <a:chExt cx="0" cy="0"/>
        </a:xfrm>
      </p:grpSpPr>
      <p:sp>
        <p:nvSpPr>
          <p:cNvPr id="255" name="Google Shape;255;g12b7209cae8_1_111"/>
          <p:cNvSpPr txBox="1"/>
          <p:nvPr>
            <p:ph type="title"/>
          </p:nvPr>
        </p:nvSpPr>
        <p:spPr>
          <a:xfrm>
            <a:off x="623888" y="1282304"/>
            <a:ext cx="7886700" cy="21396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56" name="Google Shape;256;g12b7209cae8_1_111"/>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257" name="Google Shape;257;g12b7209cae8_1_11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58" name="Google Shape;258;g12b7209cae8_1_11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59" name="Google Shape;259;g12b7209cae8_1_11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OBJECT_1_1">
    <p:spTree>
      <p:nvGrpSpPr>
        <p:cNvPr id="21" name="Shape 21"/>
        <p:cNvGrpSpPr/>
        <p:nvPr/>
      </p:nvGrpSpPr>
      <p:grpSpPr>
        <a:xfrm>
          <a:off x="0" y="0"/>
          <a:ext cx="0" cy="0"/>
          <a:chOff x="0" y="0"/>
          <a:chExt cx="0" cy="0"/>
        </a:xfrm>
      </p:grpSpPr>
      <p:sp>
        <p:nvSpPr>
          <p:cNvPr id="22" name="Google Shape;22;p13"/>
          <p:cNvSpPr txBox="1"/>
          <p:nvPr>
            <p:ph type="title"/>
          </p:nvPr>
        </p:nvSpPr>
        <p:spPr>
          <a:xfrm>
            <a:off x="257162" y="224432"/>
            <a:ext cx="8629800" cy="8922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2800"/>
              <a:buNone/>
              <a:defRPr b="0" i="0" sz="1400">
                <a:solidFill>
                  <a:srgbClr val="1E7984"/>
                </a:solidFill>
                <a:latin typeface="Lato"/>
                <a:ea typeface="Lato"/>
                <a:cs typeface="Lato"/>
                <a:sym typeface="Lato"/>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3" name="Google Shape;23;p13"/>
          <p:cNvSpPr txBox="1"/>
          <p:nvPr>
            <p:ph idx="11" type="ftr"/>
          </p:nvPr>
        </p:nvSpPr>
        <p:spPr>
          <a:xfrm>
            <a:off x="3108960" y="4783455"/>
            <a:ext cx="2926200" cy="257100"/>
          </a:xfrm>
          <a:prstGeom prst="rect">
            <a:avLst/>
          </a:prstGeom>
          <a:noFill/>
          <a:ln>
            <a:noFill/>
          </a:ln>
        </p:spPr>
        <p:txBody>
          <a:bodyPr anchorCtr="0" anchor="t" bIns="0" lIns="0" spcFirstLastPara="1" rIns="0" wrap="square" tIns="0">
            <a:spAutoFit/>
          </a:bodyPr>
          <a:lstStyle>
            <a:lvl1pPr lvl="0" marR="0" rtl="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9pPr>
          </a:lstStyle>
          <a:p/>
        </p:txBody>
      </p:sp>
      <p:sp>
        <p:nvSpPr>
          <p:cNvPr id="24" name="Google Shape;24;p13"/>
          <p:cNvSpPr txBox="1"/>
          <p:nvPr>
            <p:ph idx="10" type="dt"/>
          </p:nvPr>
        </p:nvSpPr>
        <p:spPr>
          <a:xfrm>
            <a:off x="457200" y="4783455"/>
            <a:ext cx="2103300" cy="2571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9pPr>
          </a:lstStyle>
          <a:p/>
        </p:txBody>
      </p:sp>
      <p:sp>
        <p:nvSpPr>
          <p:cNvPr id="25" name="Google Shape;25;p13"/>
          <p:cNvSpPr txBox="1"/>
          <p:nvPr>
            <p:ph idx="12" type="sldNum"/>
          </p:nvPr>
        </p:nvSpPr>
        <p:spPr>
          <a:xfrm>
            <a:off x="6583680" y="4783455"/>
            <a:ext cx="2103300" cy="1539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solidFill>
                <a:schemeClr val="dk2"/>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60" name="Shape 260"/>
        <p:cNvGrpSpPr/>
        <p:nvPr/>
      </p:nvGrpSpPr>
      <p:grpSpPr>
        <a:xfrm>
          <a:off x="0" y="0"/>
          <a:ext cx="0" cy="0"/>
          <a:chOff x="0" y="0"/>
          <a:chExt cx="0" cy="0"/>
        </a:xfrm>
      </p:grpSpPr>
      <p:sp>
        <p:nvSpPr>
          <p:cNvPr id="261" name="Google Shape;261;g12b7209cae8_1_11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62" name="Google Shape;262;g12b7209cae8_1_117"/>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63" name="Google Shape;263;g12b7209cae8_1_117"/>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64" name="Google Shape;264;g12b7209cae8_1_11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65" name="Google Shape;265;g12b7209cae8_1_11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66" name="Google Shape;266;g12b7209cae8_1_11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67" name="Shape 267"/>
        <p:cNvGrpSpPr/>
        <p:nvPr/>
      </p:nvGrpSpPr>
      <p:grpSpPr>
        <a:xfrm>
          <a:off x="0" y="0"/>
          <a:ext cx="0" cy="0"/>
          <a:chOff x="0" y="0"/>
          <a:chExt cx="0" cy="0"/>
        </a:xfrm>
      </p:grpSpPr>
      <p:sp>
        <p:nvSpPr>
          <p:cNvPr id="268" name="Google Shape;268;g12b7209cae8_1_124"/>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69" name="Google Shape;269;g12b7209cae8_1_124"/>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270" name="Google Shape;270;g12b7209cae8_1_124"/>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71" name="Google Shape;271;g12b7209cae8_1_124"/>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272" name="Google Shape;272;g12b7209cae8_1_124"/>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73" name="Google Shape;273;g12b7209cae8_1_12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74" name="Google Shape;274;g12b7209cae8_1_12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75" name="Google Shape;275;g12b7209cae8_1_12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6" name="Shape 276"/>
        <p:cNvGrpSpPr/>
        <p:nvPr/>
      </p:nvGrpSpPr>
      <p:grpSpPr>
        <a:xfrm>
          <a:off x="0" y="0"/>
          <a:ext cx="0" cy="0"/>
          <a:chOff x="0" y="0"/>
          <a:chExt cx="0" cy="0"/>
        </a:xfrm>
      </p:grpSpPr>
      <p:sp>
        <p:nvSpPr>
          <p:cNvPr id="277" name="Google Shape;277;g12b7209cae8_1_13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78" name="Google Shape;278;g12b7209cae8_1_13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79" name="Google Shape;279;g12b7209cae8_1_13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80" name="Google Shape;280;g12b7209cae8_1_13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81" name="Shape 281"/>
        <p:cNvGrpSpPr/>
        <p:nvPr/>
      </p:nvGrpSpPr>
      <p:grpSpPr>
        <a:xfrm>
          <a:off x="0" y="0"/>
          <a:ext cx="0" cy="0"/>
          <a:chOff x="0" y="0"/>
          <a:chExt cx="0" cy="0"/>
        </a:xfrm>
      </p:grpSpPr>
      <p:sp>
        <p:nvSpPr>
          <p:cNvPr id="282" name="Google Shape;282;g12b7209cae8_1_13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83" name="Google Shape;283;g12b7209cae8_1_13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84" name="Google Shape;284;g12b7209cae8_1_13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85" name="Shape 285"/>
        <p:cNvGrpSpPr/>
        <p:nvPr/>
      </p:nvGrpSpPr>
      <p:grpSpPr>
        <a:xfrm>
          <a:off x="0" y="0"/>
          <a:ext cx="0" cy="0"/>
          <a:chOff x="0" y="0"/>
          <a:chExt cx="0" cy="0"/>
        </a:xfrm>
      </p:grpSpPr>
      <p:sp>
        <p:nvSpPr>
          <p:cNvPr id="286" name="Google Shape;286;g12b7209cae8_1_142"/>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87" name="Google Shape;287;g12b7209cae8_1_142"/>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288" name="Google Shape;288;g12b7209cae8_1_142"/>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289" name="Google Shape;289;g12b7209cae8_1_14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90" name="Google Shape;290;g12b7209cae8_1_14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91" name="Google Shape;291;g12b7209cae8_1_14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92" name="Shape 292"/>
        <p:cNvGrpSpPr/>
        <p:nvPr/>
      </p:nvGrpSpPr>
      <p:grpSpPr>
        <a:xfrm>
          <a:off x="0" y="0"/>
          <a:ext cx="0" cy="0"/>
          <a:chOff x="0" y="0"/>
          <a:chExt cx="0" cy="0"/>
        </a:xfrm>
      </p:grpSpPr>
      <p:sp>
        <p:nvSpPr>
          <p:cNvPr id="293" name="Google Shape;293;g12b7209cae8_1_149"/>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94" name="Google Shape;294;g12b7209cae8_1_149"/>
          <p:cNvSpPr/>
          <p:nvPr>
            <p:ph idx="2" type="pic"/>
          </p:nvPr>
        </p:nvSpPr>
        <p:spPr>
          <a:xfrm>
            <a:off x="3887391" y="740569"/>
            <a:ext cx="4629300" cy="36552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295" name="Google Shape;295;g12b7209cae8_1_149"/>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296" name="Google Shape;296;g12b7209cae8_1_14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97" name="Google Shape;297;g12b7209cae8_1_14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98" name="Google Shape;298;g12b7209cae8_1_14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99" name="Shape 299"/>
        <p:cNvGrpSpPr/>
        <p:nvPr/>
      </p:nvGrpSpPr>
      <p:grpSpPr>
        <a:xfrm>
          <a:off x="0" y="0"/>
          <a:ext cx="0" cy="0"/>
          <a:chOff x="0" y="0"/>
          <a:chExt cx="0" cy="0"/>
        </a:xfrm>
      </p:grpSpPr>
      <p:sp>
        <p:nvSpPr>
          <p:cNvPr id="300" name="Google Shape;300;g12b7209cae8_1_15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01" name="Google Shape;301;g12b7209cae8_1_156"/>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02" name="Google Shape;302;g12b7209cae8_1_15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03" name="Google Shape;303;g12b7209cae8_1_15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04" name="Google Shape;304;g12b7209cae8_1_15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05" name="Shape 305"/>
        <p:cNvGrpSpPr/>
        <p:nvPr/>
      </p:nvGrpSpPr>
      <p:grpSpPr>
        <a:xfrm>
          <a:off x="0" y="0"/>
          <a:ext cx="0" cy="0"/>
          <a:chOff x="0" y="0"/>
          <a:chExt cx="0" cy="0"/>
        </a:xfrm>
      </p:grpSpPr>
      <p:sp>
        <p:nvSpPr>
          <p:cNvPr id="306" name="Google Shape;306;g12b7209cae8_1_162"/>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07" name="Google Shape;307;g12b7209cae8_1_162"/>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08" name="Google Shape;308;g12b7209cae8_1_16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09" name="Google Shape;309;g12b7209cae8_1_16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10" name="Google Shape;310;g12b7209cae8_1_16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6" name="Shape 26"/>
        <p:cNvGrpSpPr/>
        <p:nvPr/>
      </p:nvGrpSpPr>
      <p:grpSpPr>
        <a:xfrm>
          <a:off x="0" y="0"/>
          <a:ext cx="0" cy="0"/>
          <a:chOff x="0" y="0"/>
          <a:chExt cx="0" cy="0"/>
        </a:xfrm>
      </p:grpSpPr>
      <p:sp>
        <p:nvSpPr>
          <p:cNvPr id="27" name="Google Shape;27;p14"/>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28" name="Google Shape;28;p14"/>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29" name="Google Shape;29;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0" name="Shape 30"/>
        <p:cNvGrpSpPr/>
        <p:nvPr/>
      </p:nvGrpSpPr>
      <p:grpSpPr>
        <a:xfrm>
          <a:off x="0" y="0"/>
          <a:ext cx="0" cy="0"/>
          <a:chOff x="0" y="0"/>
          <a:chExt cx="0" cy="0"/>
        </a:xfrm>
      </p:grpSpPr>
      <p:sp>
        <p:nvSpPr>
          <p:cNvPr id="31" name="Google Shape;31;p15"/>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32" name="Google Shape;32;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3" name="Shape 33"/>
        <p:cNvGrpSpPr/>
        <p:nvPr/>
      </p:nvGrpSpPr>
      <p:grpSpPr>
        <a:xfrm>
          <a:off x="0" y="0"/>
          <a:ext cx="0" cy="0"/>
          <a:chOff x="0" y="0"/>
          <a:chExt cx="0" cy="0"/>
        </a:xfrm>
      </p:grpSpPr>
      <p:sp>
        <p:nvSpPr>
          <p:cNvPr id="34" name="Google Shape;34;p1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5" name="Google Shape;35;p1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36" name="Google Shape;36;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7" name="Shape 37"/>
        <p:cNvGrpSpPr/>
        <p:nvPr/>
      </p:nvGrpSpPr>
      <p:grpSpPr>
        <a:xfrm>
          <a:off x="0" y="0"/>
          <a:ext cx="0" cy="0"/>
          <a:chOff x="0" y="0"/>
          <a:chExt cx="0" cy="0"/>
        </a:xfrm>
      </p:grpSpPr>
      <p:sp>
        <p:nvSpPr>
          <p:cNvPr id="38" name="Google Shape;38;p1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9" name="Google Shape;39;p17"/>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40" name="Google Shape;40;p17"/>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41" name="Google Shape;41;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2" name="Shape 42"/>
        <p:cNvGrpSpPr/>
        <p:nvPr/>
      </p:nvGrpSpPr>
      <p:grpSpPr>
        <a:xfrm>
          <a:off x="0" y="0"/>
          <a:ext cx="0" cy="0"/>
          <a:chOff x="0" y="0"/>
          <a:chExt cx="0" cy="0"/>
        </a:xfrm>
      </p:grpSpPr>
      <p:sp>
        <p:nvSpPr>
          <p:cNvPr id="43" name="Google Shape;43;p1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4" name="Google Shape;44;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5" name="Shape 45"/>
        <p:cNvGrpSpPr/>
        <p:nvPr/>
      </p:nvGrpSpPr>
      <p:grpSpPr>
        <a:xfrm>
          <a:off x="0" y="0"/>
          <a:ext cx="0" cy="0"/>
          <a:chOff x="0" y="0"/>
          <a:chExt cx="0" cy="0"/>
        </a:xfrm>
      </p:grpSpPr>
      <p:sp>
        <p:nvSpPr>
          <p:cNvPr id="46" name="Google Shape;46;p19"/>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47" name="Google Shape;47;p19"/>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48" name="Google Shape;48;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6.xml"/><Relationship Id="rId10" Type="http://schemas.openxmlformats.org/officeDocument/2006/relationships/slideLayout" Target="../slideLayouts/slideLayout25.xml"/><Relationship Id="rId12" Type="http://schemas.openxmlformats.org/officeDocument/2006/relationships/theme" Target="../theme/theme3.xml"/><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9" Type="http://schemas.openxmlformats.org/officeDocument/2006/relationships/slideLayout" Target="../slideLayouts/slideLayout24.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6.xml"/><Relationship Id="rId10" Type="http://schemas.openxmlformats.org/officeDocument/2006/relationships/slideLayout" Target="../slideLayouts/slideLayout35.xml"/><Relationship Id="rId13" Type="http://schemas.openxmlformats.org/officeDocument/2006/relationships/theme" Target="../theme/theme1.xml"/><Relationship Id="rId12" Type="http://schemas.openxmlformats.org/officeDocument/2006/relationships/slideLayout" Target="../slideLayouts/slideLayout37.xml"/><Relationship Id="rId1" Type="http://schemas.openxmlformats.org/officeDocument/2006/relationships/image" Target="../media/image4.jpg"/><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9" Type="http://schemas.openxmlformats.org/officeDocument/2006/relationships/slideLayout" Target="../slideLayouts/slideLayout34.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3" name="Shape 73"/>
        <p:cNvGrpSpPr/>
        <p:nvPr/>
      </p:nvGrpSpPr>
      <p:grpSpPr>
        <a:xfrm>
          <a:off x="0" y="0"/>
          <a:ext cx="0" cy="0"/>
          <a:chOff x="0" y="0"/>
          <a:chExt cx="0" cy="0"/>
        </a:xfrm>
      </p:grpSpPr>
      <p:sp>
        <p:nvSpPr>
          <p:cNvPr id="74" name="Google Shape;74;g16ef8c9f390_0_860"/>
          <p:cNvSpPr txBox="1"/>
          <p:nvPr>
            <p:ph type="title"/>
          </p:nvPr>
        </p:nvSpPr>
        <p:spPr>
          <a:xfrm>
            <a:off x="3134599" y="2298359"/>
            <a:ext cx="2874900" cy="500700"/>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900"/>
              <a:buNone/>
              <a:defRPr b="1" i="0" sz="3200" u="none" cap="none" strike="noStrike">
                <a:solidFill>
                  <a:schemeClr val="lt1"/>
                </a:solidFill>
                <a:latin typeface="Lato Black"/>
                <a:ea typeface="Lato Black"/>
                <a:cs typeface="Lato Black"/>
                <a:sym typeface="Lato Black"/>
              </a:defRPr>
            </a:lvl1pPr>
            <a:lvl2pPr lvl="1" rtl="0">
              <a:spcBef>
                <a:spcPts val="0"/>
              </a:spcBef>
              <a:spcAft>
                <a:spcPts val="0"/>
              </a:spcAft>
              <a:buSzPts val="900"/>
              <a:buNone/>
              <a:defRPr sz="1100"/>
            </a:lvl2pPr>
            <a:lvl3pPr lvl="2" rtl="0">
              <a:spcBef>
                <a:spcPts val="0"/>
              </a:spcBef>
              <a:spcAft>
                <a:spcPts val="0"/>
              </a:spcAft>
              <a:buSzPts val="900"/>
              <a:buNone/>
              <a:defRPr sz="1100"/>
            </a:lvl3pPr>
            <a:lvl4pPr lvl="3" rtl="0">
              <a:spcBef>
                <a:spcPts val="0"/>
              </a:spcBef>
              <a:spcAft>
                <a:spcPts val="0"/>
              </a:spcAft>
              <a:buSzPts val="900"/>
              <a:buNone/>
              <a:defRPr sz="1100"/>
            </a:lvl4pPr>
            <a:lvl5pPr lvl="4" rtl="0">
              <a:spcBef>
                <a:spcPts val="0"/>
              </a:spcBef>
              <a:spcAft>
                <a:spcPts val="0"/>
              </a:spcAft>
              <a:buSzPts val="900"/>
              <a:buNone/>
              <a:defRPr sz="1100"/>
            </a:lvl5pPr>
            <a:lvl6pPr lvl="5" rtl="0">
              <a:spcBef>
                <a:spcPts val="0"/>
              </a:spcBef>
              <a:spcAft>
                <a:spcPts val="0"/>
              </a:spcAft>
              <a:buSzPts val="900"/>
              <a:buNone/>
              <a:defRPr sz="1100"/>
            </a:lvl6pPr>
            <a:lvl7pPr lvl="6" rtl="0">
              <a:spcBef>
                <a:spcPts val="0"/>
              </a:spcBef>
              <a:spcAft>
                <a:spcPts val="0"/>
              </a:spcAft>
              <a:buSzPts val="900"/>
              <a:buNone/>
              <a:defRPr sz="1100"/>
            </a:lvl7pPr>
            <a:lvl8pPr lvl="7" rtl="0">
              <a:spcBef>
                <a:spcPts val="0"/>
              </a:spcBef>
              <a:spcAft>
                <a:spcPts val="0"/>
              </a:spcAft>
              <a:buSzPts val="900"/>
              <a:buNone/>
              <a:defRPr sz="1100"/>
            </a:lvl8pPr>
            <a:lvl9pPr lvl="8" rtl="0">
              <a:spcBef>
                <a:spcPts val="0"/>
              </a:spcBef>
              <a:spcAft>
                <a:spcPts val="0"/>
              </a:spcAft>
              <a:buSzPts val="900"/>
              <a:buNone/>
              <a:defRPr sz="1100"/>
            </a:lvl9pPr>
          </a:lstStyle>
          <a:p/>
        </p:txBody>
      </p:sp>
      <p:sp>
        <p:nvSpPr>
          <p:cNvPr id="75" name="Google Shape;75;g16ef8c9f390_0_860"/>
          <p:cNvSpPr txBox="1"/>
          <p:nvPr>
            <p:ph idx="1" type="body"/>
          </p:nvPr>
        </p:nvSpPr>
        <p:spPr>
          <a:xfrm>
            <a:off x="457200" y="1183005"/>
            <a:ext cx="8229600" cy="3394800"/>
          </a:xfrm>
          <a:prstGeom prst="rect">
            <a:avLst/>
          </a:prstGeom>
          <a:noFill/>
          <a:ln>
            <a:noFill/>
          </a:ln>
        </p:spPr>
        <p:txBody>
          <a:bodyPr anchorCtr="0" anchor="t" bIns="0" lIns="0" spcFirstLastPara="1" rIns="0" wrap="square" tIns="0">
            <a:spAutoFit/>
          </a:bodyPr>
          <a:lstStyle>
            <a:lvl1pPr indent="-228600" lvl="0" marL="457200" marR="0" rtl="0" algn="l">
              <a:spcBef>
                <a:spcPts val="0"/>
              </a:spcBef>
              <a:spcAft>
                <a:spcPts val="0"/>
              </a:spcAft>
              <a:buSzPts val="900"/>
              <a:buNone/>
              <a:defRPr b="0" i="0" sz="1100" u="none" cap="none" strike="noStrike">
                <a:latin typeface="Calibri"/>
                <a:ea typeface="Calibri"/>
                <a:cs typeface="Calibri"/>
                <a:sym typeface="Calibri"/>
              </a:defRPr>
            </a:lvl1pPr>
            <a:lvl2pPr indent="-228600" lvl="1" marL="914400" marR="0" rtl="0" algn="l">
              <a:spcBef>
                <a:spcPts val="0"/>
              </a:spcBef>
              <a:spcAft>
                <a:spcPts val="0"/>
              </a:spcAft>
              <a:buSzPts val="900"/>
              <a:buNone/>
              <a:defRPr b="0" i="0" sz="1100" u="none" cap="none" strike="noStrike">
                <a:latin typeface="Calibri"/>
                <a:ea typeface="Calibri"/>
                <a:cs typeface="Calibri"/>
                <a:sym typeface="Calibri"/>
              </a:defRPr>
            </a:lvl2pPr>
            <a:lvl3pPr indent="-228600" lvl="2" marL="1371600" marR="0" rtl="0" algn="l">
              <a:spcBef>
                <a:spcPts val="0"/>
              </a:spcBef>
              <a:spcAft>
                <a:spcPts val="0"/>
              </a:spcAft>
              <a:buSzPts val="900"/>
              <a:buNone/>
              <a:defRPr b="0" i="0" sz="1100" u="none" cap="none" strike="noStrike">
                <a:latin typeface="Calibri"/>
                <a:ea typeface="Calibri"/>
                <a:cs typeface="Calibri"/>
                <a:sym typeface="Calibri"/>
              </a:defRPr>
            </a:lvl3pPr>
            <a:lvl4pPr indent="-228600" lvl="3" marL="1828800" marR="0" rtl="0" algn="l">
              <a:spcBef>
                <a:spcPts val="0"/>
              </a:spcBef>
              <a:spcAft>
                <a:spcPts val="0"/>
              </a:spcAft>
              <a:buSzPts val="900"/>
              <a:buNone/>
              <a:defRPr b="0" i="0" sz="1100" u="none" cap="none" strike="noStrike">
                <a:latin typeface="Calibri"/>
                <a:ea typeface="Calibri"/>
                <a:cs typeface="Calibri"/>
                <a:sym typeface="Calibri"/>
              </a:defRPr>
            </a:lvl4pPr>
            <a:lvl5pPr indent="-228600" lvl="4" marL="2286000" marR="0" rtl="0" algn="l">
              <a:spcBef>
                <a:spcPts val="0"/>
              </a:spcBef>
              <a:spcAft>
                <a:spcPts val="0"/>
              </a:spcAft>
              <a:buSzPts val="900"/>
              <a:buNone/>
              <a:defRPr b="0" i="0" sz="1100" u="none" cap="none" strike="noStrike">
                <a:latin typeface="Calibri"/>
                <a:ea typeface="Calibri"/>
                <a:cs typeface="Calibri"/>
                <a:sym typeface="Calibri"/>
              </a:defRPr>
            </a:lvl5pPr>
            <a:lvl6pPr indent="-228600" lvl="5" marL="2743200" marR="0" rtl="0" algn="l">
              <a:spcBef>
                <a:spcPts val="0"/>
              </a:spcBef>
              <a:spcAft>
                <a:spcPts val="0"/>
              </a:spcAft>
              <a:buSzPts val="900"/>
              <a:buNone/>
              <a:defRPr b="0" i="0" sz="1100" u="none" cap="none" strike="noStrike">
                <a:latin typeface="Calibri"/>
                <a:ea typeface="Calibri"/>
                <a:cs typeface="Calibri"/>
                <a:sym typeface="Calibri"/>
              </a:defRPr>
            </a:lvl6pPr>
            <a:lvl7pPr indent="-228600" lvl="6" marL="3200400" marR="0" rtl="0" algn="l">
              <a:spcBef>
                <a:spcPts val="0"/>
              </a:spcBef>
              <a:spcAft>
                <a:spcPts val="0"/>
              </a:spcAft>
              <a:buSzPts val="900"/>
              <a:buNone/>
              <a:defRPr b="0" i="0" sz="1100" u="none" cap="none" strike="noStrike">
                <a:latin typeface="Calibri"/>
                <a:ea typeface="Calibri"/>
                <a:cs typeface="Calibri"/>
                <a:sym typeface="Calibri"/>
              </a:defRPr>
            </a:lvl7pPr>
            <a:lvl8pPr indent="-228600" lvl="7" marL="3657600" marR="0" rtl="0" algn="l">
              <a:spcBef>
                <a:spcPts val="0"/>
              </a:spcBef>
              <a:spcAft>
                <a:spcPts val="0"/>
              </a:spcAft>
              <a:buSzPts val="900"/>
              <a:buNone/>
              <a:defRPr b="0" i="0" sz="1100" u="none" cap="none" strike="noStrike">
                <a:latin typeface="Calibri"/>
                <a:ea typeface="Calibri"/>
                <a:cs typeface="Calibri"/>
                <a:sym typeface="Calibri"/>
              </a:defRPr>
            </a:lvl8pPr>
            <a:lvl9pPr indent="-228600" lvl="8" marL="4114800" marR="0" rtl="0" algn="l">
              <a:spcBef>
                <a:spcPts val="0"/>
              </a:spcBef>
              <a:spcAft>
                <a:spcPts val="0"/>
              </a:spcAft>
              <a:buSzPts val="900"/>
              <a:buNone/>
              <a:defRPr b="0" i="0" sz="1100" u="none" cap="none" strike="noStrike">
                <a:latin typeface="Calibri"/>
                <a:ea typeface="Calibri"/>
                <a:cs typeface="Calibri"/>
                <a:sym typeface="Calibri"/>
              </a:defRPr>
            </a:lvl9pPr>
          </a:lstStyle>
          <a:p/>
        </p:txBody>
      </p:sp>
      <p:sp>
        <p:nvSpPr>
          <p:cNvPr id="76" name="Google Shape;76;g16ef8c9f390_0_860"/>
          <p:cNvSpPr txBox="1"/>
          <p:nvPr>
            <p:ph idx="11" type="ftr"/>
          </p:nvPr>
        </p:nvSpPr>
        <p:spPr>
          <a:xfrm>
            <a:off x="3108960" y="4783455"/>
            <a:ext cx="2926200" cy="257100"/>
          </a:xfrm>
          <a:prstGeom prst="rect">
            <a:avLst/>
          </a:prstGeom>
          <a:noFill/>
          <a:ln>
            <a:noFill/>
          </a:ln>
        </p:spPr>
        <p:txBody>
          <a:bodyPr anchorCtr="0" anchor="t" bIns="0" lIns="0" spcFirstLastPara="1" rIns="0" wrap="square" tIns="0">
            <a:spAutoFit/>
          </a:bodyPr>
          <a:lstStyle>
            <a:lvl1pPr lvl="0" marR="0" rtl="0" algn="ctr">
              <a:spcBef>
                <a:spcPts val="0"/>
              </a:spcBef>
              <a:spcAft>
                <a:spcPts val="0"/>
              </a:spcAft>
              <a:buSzPts val="900"/>
              <a:buNone/>
              <a:defRPr b="0" i="0" sz="1100" u="none" cap="none" strike="noStrike">
                <a:solidFill>
                  <a:srgbClr val="888888"/>
                </a:solidFill>
                <a:latin typeface="Calibri"/>
                <a:ea typeface="Calibri"/>
                <a:cs typeface="Calibri"/>
                <a:sym typeface="Calibri"/>
              </a:defRPr>
            </a:lvl1pPr>
            <a:lvl2pPr lvl="1" marR="0" rtl="0" algn="l">
              <a:spcBef>
                <a:spcPts val="0"/>
              </a:spcBef>
              <a:spcAft>
                <a:spcPts val="0"/>
              </a:spcAft>
              <a:buSzPts val="900"/>
              <a:buNone/>
              <a:defRPr b="0" i="0" sz="1100" u="none" cap="none" strike="noStrike">
                <a:solidFill>
                  <a:schemeClr val="dk1"/>
                </a:solidFill>
                <a:latin typeface="Calibri"/>
                <a:ea typeface="Calibri"/>
                <a:cs typeface="Calibri"/>
                <a:sym typeface="Calibri"/>
              </a:defRPr>
            </a:lvl2pPr>
            <a:lvl3pPr lvl="2" marR="0" rtl="0" algn="l">
              <a:spcBef>
                <a:spcPts val="0"/>
              </a:spcBef>
              <a:spcAft>
                <a:spcPts val="0"/>
              </a:spcAft>
              <a:buSzPts val="900"/>
              <a:buNone/>
              <a:defRPr b="0" i="0" sz="1100" u="none" cap="none" strike="noStrike">
                <a:solidFill>
                  <a:schemeClr val="dk1"/>
                </a:solidFill>
                <a:latin typeface="Calibri"/>
                <a:ea typeface="Calibri"/>
                <a:cs typeface="Calibri"/>
                <a:sym typeface="Calibri"/>
              </a:defRPr>
            </a:lvl3pPr>
            <a:lvl4pPr lvl="3" marR="0" rtl="0" algn="l">
              <a:spcBef>
                <a:spcPts val="0"/>
              </a:spcBef>
              <a:spcAft>
                <a:spcPts val="0"/>
              </a:spcAft>
              <a:buSzPts val="900"/>
              <a:buNone/>
              <a:defRPr b="0" i="0" sz="1100" u="none" cap="none" strike="noStrike">
                <a:solidFill>
                  <a:schemeClr val="dk1"/>
                </a:solidFill>
                <a:latin typeface="Calibri"/>
                <a:ea typeface="Calibri"/>
                <a:cs typeface="Calibri"/>
                <a:sym typeface="Calibri"/>
              </a:defRPr>
            </a:lvl4pPr>
            <a:lvl5pPr lvl="4" marR="0" rtl="0" algn="l">
              <a:spcBef>
                <a:spcPts val="0"/>
              </a:spcBef>
              <a:spcAft>
                <a:spcPts val="0"/>
              </a:spcAft>
              <a:buSzPts val="900"/>
              <a:buNone/>
              <a:defRPr b="0" i="0" sz="1100" u="none" cap="none" strike="noStrike">
                <a:solidFill>
                  <a:schemeClr val="dk1"/>
                </a:solidFill>
                <a:latin typeface="Calibri"/>
                <a:ea typeface="Calibri"/>
                <a:cs typeface="Calibri"/>
                <a:sym typeface="Calibri"/>
              </a:defRPr>
            </a:lvl5pPr>
            <a:lvl6pPr lvl="5" marR="0" rtl="0" algn="l">
              <a:spcBef>
                <a:spcPts val="0"/>
              </a:spcBef>
              <a:spcAft>
                <a:spcPts val="0"/>
              </a:spcAft>
              <a:buSzPts val="900"/>
              <a:buNone/>
              <a:defRPr b="0" i="0" sz="1100" u="none" cap="none" strike="noStrike">
                <a:solidFill>
                  <a:schemeClr val="dk1"/>
                </a:solidFill>
                <a:latin typeface="Calibri"/>
                <a:ea typeface="Calibri"/>
                <a:cs typeface="Calibri"/>
                <a:sym typeface="Calibri"/>
              </a:defRPr>
            </a:lvl6pPr>
            <a:lvl7pPr lvl="6" marR="0" rtl="0" algn="l">
              <a:spcBef>
                <a:spcPts val="0"/>
              </a:spcBef>
              <a:spcAft>
                <a:spcPts val="0"/>
              </a:spcAft>
              <a:buSzPts val="900"/>
              <a:buNone/>
              <a:defRPr b="0" i="0" sz="1100" u="none" cap="none" strike="noStrike">
                <a:solidFill>
                  <a:schemeClr val="dk1"/>
                </a:solidFill>
                <a:latin typeface="Calibri"/>
                <a:ea typeface="Calibri"/>
                <a:cs typeface="Calibri"/>
                <a:sym typeface="Calibri"/>
              </a:defRPr>
            </a:lvl7pPr>
            <a:lvl8pPr lvl="7" marR="0" rtl="0" algn="l">
              <a:spcBef>
                <a:spcPts val="0"/>
              </a:spcBef>
              <a:spcAft>
                <a:spcPts val="0"/>
              </a:spcAft>
              <a:buSzPts val="900"/>
              <a:buNone/>
              <a:defRPr b="0" i="0" sz="1100" u="none" cap="none" strike="noStrike">
                <a:solidFill>
                  <a:schemeClr val="dk1"/>
                </a:solidFill>
                <a:latin typeface="Calibri"/>
                <a:ea typeface="Calibri"/>
                <a:cs typeface="Calibri"/>
                <a:sym typeface="Calibri"/>
              </a:defRPr>
            </a:lvl8pPr>
            <a:lvl9pPr lvl="8" marR="0" rtl="0" algn="l">
              <a:spcBef>
                <a:spcPts val="0"/>
              </a:spcBef>
              <a:spcAft>
                <a:spcPts val="0"/>
              </a:spcAft>
              <a:buSzPts val="900"/>
              <a:buNone/>
              <a:defRPr b="0" i="0" sz="1100" u="none" cap="none" strike="noStrike">
                <a:solidFill>
                  <a:schemeClr val="dk1"/>
                </a:solidFill>
                <a:latin typeface="Calibri"/>
                <a:ea typeface="Calibri"/>
                <a:cs typeface="Calibri"/>
                <a:sym typeface="Calibri"/>
              </a:defRPr>
            </a:lvl9pPr>
          </a:lstStyle>
          <a:p/>
        </p:txBody>
      </p:sp>
      <p:sp>
        <p:nvSpPr>
          <p:cNvPr id="77" name="Google Shape;77;g16ef8c9f390_0_860"/>
          <p:cNvSpPr txBox="1"/>
          <p:nvPr>
            <p:ph idx="10" type="dt"/>
          </p:nvPr>
        </p:nvSpPr>
        <p:spPr>
          <a:xfrm>
            <a:off x="457200" y="4783455"/>
            <a:ext cx="2103300" cy="257100"/>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900"/>
              <a:buNone/>
              <a:defRPr b="0" i="0" sz="1100" u="none" cap="none" strike="noStrike">
                <a:solidFill>
                  <a:srgbClr val="888888"/>
                </a:solidFill>
                <a:latin typeface="Calibri"/>
                <a:ea typeface="Calibri"/>
                <a:cs typeface="Calibri"/>
                <a:sym typeface="Calibri"/>
              </a:defRPr>
            </a:lvl1pPr>
            <a:lvl2pPr lvl="1" marR="0" rtl="0" algn="l">
              <a:spcBef>
                <a:spcPts val="0"/>
              </a:spcBef>
              <a:spcAft>
                <a:spcPts val="0"/>
              </a:spcAft>
              <a:buSzPts val="900"/>
              <a:buNone/>
              <a:defRPr b="0" i="0" sz="1100" u="none" cap="none" strike="noStrike">
                <a:solidFill>
                  <a:schemeClr val="dk1"/>
                </a:solidFill>
                <a:latin typeface="Calibri"/>
                <a:ea typeface="Calibri"/>
                <a:cs typeface="Calibri"/>
                <a:sym typeface="Calibri"/>
              </a:defRPr>
            </a:lvl2pPr>
            <a:lvl3pPr lvl="2" marR="0" rtl="0" algn="l">
              <a:spcBef>
                <a:spcPts val="0"/>
              </a:spcBef>
              <a:spcAft>
                <a:spcPts val="0"/>
              </a:spcAft>
              <a:buSzPts val="900"/>
              <a:buNone/>
              <a:defRPr b="0" i="0" sz="1100" u="none" cap="none" strike="noStrike">
                <a:solidFill>
                  <a:schemeClr val="dk1"/>
                </a:solidFill>
                <a:latin typeface="Calibri"/>
                <a:ea typeface="Calibri"/>
                <a:cs typeface="Calibri"/>
                <a:sym typeface="Calibri"/>
              </a:defRPr>
            </a:lvl3pPr>
            <a:lvl4pPr lvl="3" marR="0" rtl="0" algn="l">
              <a:spcBef>
                <a:spcPts val="0"/>
              </a:spcBef>
              <a:spcAft>
                <a:spcPts val="0"/>
              </a:spcAft>
              <a:buSzPts val="900"/>
              <a:buNone/>
              <a:defRPr b="0" i="0" sz="1100" u="none" cap="none" strike="noStrike">
                <a:solidFill>
                  <a:schemeClr val="dk1"/>
                </a:solidFill>
                <a:latin typeface="Calibri"/>
                <a:ea typeface="Calibri"/>
                <a:cs typeface="Calibri"/>
                <a:sym typeface="Calibri"/>
              </a:defRPr>
            </a:lvl4pPr>
            <a:lvl5pPr lvl="4" marR="0" rtl="0" algn="l">
              <a:spcBef>
                <a:spcPts val="0"/>
              </a:spcBef>
              <a:spcAft>
                <a:spcPts val="0"/>
              </a:spcAft>
              <a:buSzPts val="900"/>
              <a:buNone/>
              <a:defRPr b="0" i="0" sz="1100" u="none" cap="none" strike="noStrike">
                <a:solidFill>
                  <a:schemeClr val="dk1"/>
                </a:solidFill>
                <a:latin typeface="Calibri"/>
                <a:ea typeface="Calibri"/>
                <a:cs typeface="Calibri"/>
                <a:sym typeface="Calibri"/>
              </a:defRPr>
            </a:lvl5pPr>
            <a:lvl6pPr lvl="5" marR="0" rtl="0" algn="l">
              <a:spcBef>
                <a:spcPts val="0"/>
              </a:spcBef>
              <a:spcAft>
                <a:spcPts val="0"/>
              </a:spcAft>
              <a:buSzPts val="900"/>
              <a:buNone/>
              <a:defRPr b="0" i="0" sz="1100" u="none" cap="none" strike="noStrike">
                <a:solidFill>
                  <a:schemeClr val="dk1"/>
                </a:solidFill>
                <a:latin typeface="Calibri"/>
                <a:ea typeface="Calibri"/>
                <a:cs typeface="Calibri"/>
                <a:sym typeface="Calibri"/>
              </a:defRPr>
            </a:lvl6pPr>
            <a:lvl7pPr lvl="6" marR="0" rtl="0" algn="l">
              <a:spcBef>
                <a:spcPts val="0"/>
              </a:spcBef>
              <a:spcAft>
                <a:spcPts val="0"/>
              </a:spcAft>
              <a:buSzPts val="900"/>
              <a:buNone/>
              <a:defRPr b="0" i="0" sz="1100" u="none" cap="none" strike="noStrike">
                <a:solidFill>
                  <a:schemeClr val="dk1"/>
                </a:solidFill>
                <a:latin typeface="Calibri"/>
                <a:ea typeface="Calibri"/>
                <a:cs typeface="Calibri"/>
                <a:sym typeface="Calibri"/>
              </a:defRPr>
            </a:lvl7pPr>
            <a:lvl8pPr lvl="7" marR="0" rtl="0" algn="l">
              <a:spcBef>
                <a:spcPts val="0"/>
              </a:spcBef>
              <a:spcAft>
                <a:spcPts val="0"/>
              </a:spcAft>
              <a:buSzPts val="900"/>
              <a:buNone/>
              <a:defRPr b="0" i="0" sz="1100" u="none" cap="none" strike="noStrike">
                <a:solidFill>
                  <a:schemeClr val="dk1"/>
                </a:solidFill>
                <a:latin typeface="Calibri"/>
                <a:ea typeface="Calibri"/>
                <a:cs typeface="Calibri"/>
                <a:sym typeface="Calibri"/>
              </a:defRPr>
            </a:lvl8pPr>
            <a:lvl9pPr lvl="8" marR="0" rtl="0" algn="l">
              <a:spcBef>
                <a:spcPts val="0"/>
              </a:spcBef>
              <a:spcAft>
                <a:spcPts val="0"/>
              </a:spcAft>
              <a:buSzPts val="900"/>
              <a:buNone/>
              <a:defRPr b="0" i="0" sz="1100" u="none" cap="none" strike="noStrike">
                <a:solidFill>
                  <a:schemeClr val="dk1"/>
                </a:solidFill>
                <a:latin typeface="Calibri"/>
                <a:ea typeface="Calibri"/>
                <a:cs typeface="Calibri"/>
                <a:sym typeface="Calibri"/>
              </a:defRPr>
            </a:lvl9pPr>
          </a:lstStyle>
          <a:p/>
        </p:txBody>
      </p:sp>
      <p:sp>
        <p:nvSpPr>
          <p:cNvPr id="78" name="Google Shape;78;g16ef8c9f390_0_860"/>
          <p:cNvSpPr txBox="1"/>
          <p:nvPr>
            <p:ph idx="12" type="sldNum"/>
          </p:nvPr>
        </p:nvSpPr>
        <p:spPr>
          <a:xfrm>
            <a:off x="6583680" y="4783455"/>
            <a:ext cx="2103300" cy="169200"/>
          </a:xfrm>
          <a:prstGeom prst="rect">
            <a:avLst/>
          </a:prstGeom>
          <a:noFill/>
          <a:ln>
            <a:noFill/>
          </a:ln>
        </p:spPr>
        <p:txBody>
          <a:bodyPr anchorCtr="0" anchor="t" bIns="0" lIns="0" spcFirstLastPara="1" rIns="0" wrap="square" tIns="0">
            <a:spAutoFit/>
          </a:bodyPr>
          <a:lstStyle>
            <a:lvl1pPr indent="0" lvl="0" marL="0" marR="0" rtl="0" algn="r">
              <a:spcBef>
                <a:spcPts val="0"/>
              </a:spcBef>
              <a:buNone/>
              <a:defRPr b="0" i="0" sz="1100" u="none" cap="none" strike="noStrike">
                <a:solidFill>
                  <a:srgbClr val="888888"/>
                </a:solidFill>
                <a:latin typeface="Calibri"/>
                <a:ea typeface="Calibri"/>
                <a:cs typeface="Calibri"/>
                <a:sym typeface="Calibri"/>
              </a:defRPr>
            </a:lvl1pPr>
            <a:lvl2pPr indent="0" lvl="1" marL="0" marR="0" rtl="0" algn="r">
              <a:spcBef>
                <a:spcPts val="0"/>
              </a:spcBef>
              <a:buNone/>
              <a:defRPr b="0" i="0" sz="1100" u="none" cap="none" strike="noStrike">
                <a:solidFill>
                  <a:srgbClr val="888888"/>
                </a:solidFill>
                <a:latin typeface="Calibri"/>
                <a:ea typeface="Calibri"/>
                <a:cs typeface="Calibri"/>
                <a:sym typeface="Calibri"/>
              </a:defRPr>
            </a:lvl2pPr>
            <a:lvl3pPr indent="0" lvl="2" marL="0" marR="0" rtl="0" algn="r">
              <a:spcBef>
                <a:spcPts val="0"/>
              </a:spcBef>
              <a:buNone/>
              <a:defRPr b="0" i="0" sz="1100" u="none" cap="none" strike="noStrike">
                <a:solidFill>
                  <a:srgbClr val="888888"/>
                </a:solidFill>
                <a:latin typeface="Calibri"/>
                <a:ea typeface="Calibri"/>
                <a:cs typeface="Calibri"/>
                <a:sym typeface="Calibri"/>
              </a:defRPr>
            </a:lvl3pPr>
            <a:lvl4pPr indent="0" lvl="3" marL="0" marR="0" rtl="0" algn="r">
              <a:spcBef>
                <a:spcPts val="0"/>
              </a:spcBef>
              <a:buNone/>
              <a:defRPr b="0" i="0" sz="1100" u="none" cap="none" strike="noStrike">
                <a:solidFill>
                  <a:srgbClr val="888888"/>
                </a:solidFill>
                <a:latin typeface="Calibri"/>
                <a:ea typeface="Calibri"/>
                <a:cs typeface="Calibri"/>
                <a:sym typeface="Calibri"/>
              </a:defRPr>
            </a:lvl4pPr>
            <a:lvl5pPr indent="0" lvl="4" marL="0" marR="0" rtl="0" algn="r">
              <a:spcBef>
                <a:spcPts val="0"/>
              </a:spcBef>
              <a:buNone/>
              <a:defRPr b="0" i="0" sz="1100" u="none" cap="none" strike="noStrike">
                <a:solidFill>
                  <a:srgbClr val="888888"/>
                </a:solidFill>
                <a:latin typeface="Calibri"/>
                <a:ea typeface="Calibri"/>
                <a:cs typeface="Calibri"/>
                <a:sym typeface="Calibri"/>
              </a:defRPr>
            </a:lvl5pPr>
            <a:lvl6pPr indent="0" lvl="5" marL="0" marR="0" rtl="0" algn="r">
              <a:spcBef>
                <a:spcPts val="0"/>
              </a:spcBef>
              <a:buNone/>
              <a:defRPr b="0" i="0" sz="1100" u="none" cap="none" strike="noStrike">
                <a:solidFill>
                  <a:srgbClr val="888888"/>
                </a:solidFill>
                <a:latin typeface="Calibri"/>
                <a:ea typeface="Calibri"/>
                <a:cs typeface="Calibri"/>
                <a:sym typeface="Calibri"/>
              </a:defRPr>
            </a:lvl6pPr>
            <a:lvl7pPr indent="0" lvl="6" marL="0" marR="0" rtl="0" algn="r">
              <a:spcBef>
                <a:spcPts val="0"/>
              </a:spcBef>
              <a:buNone/>
              <a:defRPr b="0" i="0" sz="1100" u="none" cap="none" strike="noStrike">
                <a:solidFill>
                  <a:srgbClr val="888888"/>
                </a:solidFill>
                <a:latin typeface="Calibri"/>
                <a:ea typeface="Calibri"/>
                <a:cs typeface="Calibri"/>
                <a:sym typeface="Calibri"/>
              </a:defRPr>
            </a:lvl7pPr>
            <a:lvl8pPr indent="0" lvl="7" marL="0" marR="0" rtl="0" algn="r">
              <a:spcBef>
                <a:spcPts val="0"/>
              </a:spcBef>
              <a:buNone/>
              <a:defRPr b="0" i="0" sz="1100" u="none" cap="none" strike="noStrike">
                <a:solidFill>
                  <a:srgbClr val="888888"/>
                </a:solidFill>
                <a:latin typeface="Calibri"/>
                <a:ea typeface="Calibri"/>
                <a:cs typeface="Calibri"/>
                <a:sym typeface="Calibri"/>
              </a:defRPr>
            </a:lvl8pPr>
            <a:lvl9pPr indent="0" lvl="8" marL="0" marR="0" rtl="0" algn="r">
              <a:spcBef>
                <a:spcPts val="0"/>
              </a:spcBef>
              <a:buNone/>
              <a:defRPr b="0" i="0" sz="11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mc:AlternateContent>
    <mc:Choice Requires="p14">
      <p:transition spd="slow" p14:dur="1000">
        <p:fade thruBlk="1"/>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236" name="Shape 236"/>
        <p:cNvGrpSpPr/>
        <p:nvPr/>
      </p:nvGrpSpPr>
      <p:grpSpPr>
        <a:xfrm>
          <a:off x="0" y="0"/>
          <a:ext cx="0" cy="0"/>
          <a:chOff x="0" y="0"/>
          <a:chExt cx="0" cy="0"/>
        </a:xfrm>
      </p:grpSpPr>
      <p:sp>
        <p:nvSpPr>
          <p:cNvPr id="237" name="Google Shape;237;g12b7209cae8_1_9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Lato"/>
              <a:buNone/>
              <a:defRPr i="0" sz="3300" u="none" cap="none" strike="noStrike">
                <a:solidFill>
                  <a:schemeClr val="dk1"/>
                </a:solidFill>
                <a:latin typeface="Lato"/>
                <a:ea typeface="Lato"/>
                <a:cs typeface="Lato"/>
                <a:sym typeface="Lato"/>
              </a:defRPr>
            </a:lvl1pPr>
            <a:lvl2pPr lvl="1" rtl="0">
              <a:spcBef>
                <a:spcPts val="0"/>
              </a:spcBef>
              <a:spcAft>
                <a:spcPts val="0"/>
              </a:spcAft>
              <a:buSzPts val="1100"/>
              <a:buFont typeface="Lato"/>
              <a:buNone/>
              <a:defRPr sz="1400">
                <a:latin typeface="Lato"/>
                <a:ea typeface="Lato"/>
                <a:cs typeface="Lato"/>
                <a:sym typeface="Lato"/>
              </a:defRPr>
            </a:lvl2pPr>
            <a:lvl3pPr lvl="2" rtl="0">
              <a:spcBef>
                <a:spcPts val="0"/>
              </a:spcBef>
              <a:spcAft>
                <a:spcPts val="0"/>
              </a:spcAft>
              <a:buSzPts val="1100"/>
              <a:buFont typeface="Lato"/>
              <a:buNone/>
              <a:defRPr sz="1400">
                <a:latin typeface="Lato"/>
                <a:ea typeface="Lato"/>
                <a:cs typeface="Lato"/>
                <a:sym typeface="Lato"/>
              </a:defRPr>
            </a:lvl3pPr>
            <a:lvl4pPr lvl="3" rtl="0">
              <a:spcBef>
                <a:spcPts val="0"/>
              </a:spcBef>
              <a:spcAft>
                <a:spcPts val="0"/>
              </a:spcAft>
              <a:buSzPts val="1100"/>
              <a:buFont typeface="Lato"/>
              <a:buNone/>
              <a:defRPr sz="1400">
                <a:latin typeface="Lato"/>
                <a:ea typeface="Lato"/>
                <a:cs typeface="Lato"/>
                <a:sym typeface="Lato"/>
              </a:defRPr>
            </a:lvl4pPr>
            <a:lvl5pPr lvl="4" rtl="0">
              <a:spcBef>
                <a:spcPts val="0"/>
              </a:spcBef>
              <a:spcAft>
                <a:spcPts val="0"/>
              </a:spcAft>
              <a:buSzPts val="1100"/>
              <a:buFont typeface="Lato"/>
              <a:buNone/>
              <a:defRPr sz="1400">
                <a:latin typeface="Lato"/>
                <a:ea typeface="Lato"/>
                <a:cs typeface="Lato"/>
                <a:sym typeface="Lato"/>
              </a:defRPr>
            </a:lvl5pPr>
            <a:lvl6pPr lvl="5" rtl="0">
              <a:spcBef>
                <a:spcPts val="0"/>
              </a:spcBef>
              <a:spcAft>
                <a:spcPts val="0"/>
              </a:spcAft>
              <a:buSzPts val="1100"/>
              <a:buFont typeface="Lato"/>
              <a:buNone/>
              <a:defRPr sz="1400">
                <a:latin typeface="Lato"/>
                <a:ea typeface="Lato"/>
                <a:cs typeface="Lato"/>
                <a:sym typeface="Lato"/>
              </a:defRPr>
            </a:lvl6pPr>
            <a:lvl7pPr lvl="6" rtl="0">
              <a:spcBef>
                <a:spcPts val="0"/>
              </a:spcBef>
              <a:spcAft>
                <a:spcPts val="0"/>
              </a:spcAft>
              <a:buSzPts val="1100"/>
              <a:buFont typeface="Lato"/>
              <a:buNone/>
              <a:defRPr sz="1400">
                <a:latin typeface="Lato"/>
                <a:ea typeface="Lato"/>
                <a:cs typeface="Lato"/>
                <a:sym typeface="Lato"/>
              </a:defRPr>
            </a:lvl7pPr>
            <a:lvl8pPr lvl="7" rtl="0">
              <a:spcBef>
                <a:spcPts val="0"/>
              </a:spcBef>
              <a:spcAft>
                <a:spcPts val="0"/>
              </a:spcAft>
              <a:buSzPts val="1100"/>
              <a:buFont typeface="Lato"/>
              <a:buNone/>
              <a:defRPr sz="1400">
                <a:latin typeface="Lato"/>
                <a:ea typeface="Lato"/>
                <a:cs typeface="Lato"/>
                <a:sym typeface="Lato"/>
              </a:defRPr>
            </a:lvl8pPr>
            <a:lvl9pPr lvl="8" rtl="0">
              <a:spcBef>
                <a:spcPts val="0"/>
              </a:spcBef>
              <a:spcAft>
                <a:spcPts val="0"/>
              </a:spcAft>
              <a:buSzPts val="1100"/>
              <a:buFont typeface="Lato"/>
              <a:buNone/>
              <a:defRPr sz="1400">
                <a:latin typeface="Lato"/>
                <a:ea typeface="Lato"/>
                <a:cs typeface="Lato"/>
                <a:sym typeface="Lato"/>
              </a:defRPr>
            </a:lvl9pPr>
          </a:lstStyle>
          <a:p/>
        </p:txBody>
      </p:sp>
      <p:sp>
        <p:nvSpPr>
          <p:cNvPr id="238" name="Google Shape;238;g12b7209cae8_1_9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Lato"/>
              <a:buChar char="•"/>
              <a:defRPr i="0" sz="2100" u="none" cap="none" strike="noStrike">
                <a:solidFill>
                  <a:schemeClr val="dk1"/>
                </a:solidFill>
                <a:latin typeface="Lato"/>
                <a:ea typeface="Lato"/>
                <a:cs typeface="Lato"/>
                <a:sym typeface="Lato"/>
              </a:defRPr>
            </a:lvl1pPr>
            <a:lvl2pPr indent="-342900" lvl="1" marL="914400" marR="0" rtl="0" algn="l">
              <a:lnSpc>
                <a:spcPct val="90000"/>
              </a:lnSpc>
              <a:spcBef>
                <a:spcPts val="400"/>
              </a:spcBef>
              <a:spcAft>
                <a:spcPts val="0"/>
              </a:spcAft>
              <a:buClr>
                <a:schemeClr val="dk1"/>
              </a:buClr>
              <a:buSzPts val="1800"/>
              <a:buFont typeface="Lato"/>
              <a:buChar char="•"/>
              <a:defRPr i="0" sz="1800" u="none" cap="none" strike="noStrike">
                <a:solidFill>
                  <a:schemeClr val="dk1"/>
                </a:solidFill>
                <a:latin typeface="Lato"/>
                <a:ea typeface="Lato"/>
                <a:cs typeface="Lato"/>
                <a:sym typeface="Lato"/>
              </a:defRPr>
            </a:lvl2pPr>
            <a:lvl3pPr indent="-323850" lvl="2" marL="1371600" marR="0" rtl="0" algn="l">
              <a:lnSpc>
                <a:spcPct val="90000"/>
              </a:lnSpc>
              <a:spcBef>
                <a:spcPts val="400"/>
              </a:spcBef>
              <a:spcAft>
                <a:spcPts val="0"/>
              </a:spcAft>
              <a:buClr>
                <a:schemeClr val="dk1"/>
              </a:buClr>
              <a:buSzPts val="1500"/>
              <a:buFont typeface="Lato"/>
              <a:buChar char="•"/>
              <a:defRPr i="0" sz="1500" u="none" cap="none" strike="noStrike">
                <a:solidFill>
                  <a:schemeClr val="dk1"/>
                </a:solidFill>
                <a:latin typeface="Lato"/>
                <a:ea typeface="Lato"/>
                <a:cs typeface="Lato"/>
                <a:sym typeface="Lato"/>
              </a:defRPr>
            </a:lvl3pPr>
            <a:lvl4pPr indent="-317500" lvl="3" marL="1828800" marR="0" rtl="0" algn="l">
              <a:lnSpc>
                <a:spcPct val="90000"/>
              </a:lnSpc>
              <a:spcBef>
                <a:spcPts val="400"/>
              </a:spcBef>
              <a:spcAft>
                <a:spcPts val="0"/>
              </a:spcAft>
              <a:buClr>
                <a:schemeClr val="dk1"/>
              </a:buClr>
              <a:buSzPts val="1400"/>
              <a:buFont typeface="Lato"/>
              <a:buChar char="•"/>
              <a:defRPr i="0" sz="1400" u="none" cap="none" strike="noStrike">
                <a:solidFill>
                  <a:schemeClr val="dk1"/>
                </a:solidFill>
                <a:latin typeface="Lato"/>
                <a:ea typeface="Lato"/>
                <a:cs typeface="Lato"/>
                <a:sym typeface="Lato"/>
              </a:defRPr>
            </a:lvl4pPr>
            <a:lvl5pPr indent="-317500" lvl="4" marL="2286000" marR="0" rtl="0" algn="l">
              <a:lnSpc>
                <a:spcPct val="90000"/>
              </a:lnSpc>
              <a:spcBef>
                <a:spcPts val="400"/>
              </a:spcBef>
              <a:spcAft>
                <a:spcPts val="0"/>
              </a:spcAft>
              <a:buClr>
                <a:schemeClr val="dk1"/>
              </a:buClr>
              <a:buSzPts val="1400"/>
              <a:buFont typeface="Lato"/>
              <a:buChar char="•"/>
              <a:defRPr i="0" sz="1400" u="none" cap="none" strike="noStrike">
                <a:solidFill>
                  <a:schemeClr val="dk1"/>
                </a:solidFill>
                <a:latin typeface="Lato"/>
                <a:ea typeface="Lato"/>
                <a:cs typeface="Lato"/>
                <a:sym typeface="Lato"/>
              </a:defRPr>
            </a:lvl5pPr>
            <a:lvl6pPr indent="-317500" lvl="5" marL="2743200" marR="0" rtl="0" algn="l">
              <a:lnSpc>
                <a:spcPct val="90000"/>
              </a:lnSpc>
              <a:spcBef>
                <a:spcPts val="400"/>
              </a:spcBef>
              <a:spcAft>
                <a:spcPts val="0"/>
              </a:spcAft>
              <a:buClr>
                <a:schemeClr val="dk1"/>
              </a:buClr>
              <a:buSzPts val="1400"/>
              <a:buFont typeface="Lato"/>
              <a:buChar char="•"/>
              <a:defRPr i="0" sz="1400" u="none" cap="none" strike="noStrike">
                <a:solidFill>
                  <a:schemeClr val="dk1"/>
                </a:solidFill>
                <a:latin typeface="Lato"/>
                <a:ea typeface="Lato"/>
                <a:cs typeface="Lato"/>
                <a:sym typeface="Lato"/>
              </a:defRPr>
            </a:lvl6pPr>
            <a:lvl7pPr indent="-317500" lvl="6" marL="3200400" marR="0" rtl="0" algn="l">
              <a:lnSpc>
                <a:spcPct val="90000"/>
              </a:lnSpc>
              <a:spcBef>
                <a:spcPts val="400"/>
              </a:spcBef>
              <a:spcAft>
                <a:spcPts val="0"/>
              </a:spcAft>
              <a:buClr>
                <a:schemeClr val="dk1"/>
              </a:buClr>
              <a:buSzPts val="1400"/>
              <a:buFont typeface="Lato"/>
              <a:buChar char="•"/>
              <a:defRPr i="0" sz="1400" u="none" cap="none" strike="noStrike">
                <a:solidFill>
                  <a:schemeClr val="dk1"/>
                </a:solidFill>
                <a:latin typeface="Lato"/>
                <a:ea typeface="Lato"/>
                <a:cs typeface="Lato"/>
                <a:sym typeface="Lato"/>
              </a:defRPr>
            </a:lvl7pPr>
            <a:lvl8pPr indent="-317500" lvl="7" marL="3657600" marR="0" rtl="0" algn="l">
              <a:lnSpc>
                <a:spcPct val="90000"/>
              </a:lnSpc>
              <a:spcBef>
                <a:spcPts val="400"/>
              </a:spcBef>
              <a:spcAft>
                <a:spcPts val="0"/>
              </a:spcAft>
              <a:buClr>
                <a:schemeClr val="dk1"/>
              </a:buClr>
              <a:buSzPts val="1400"/>
              <a:buFont typeface="Lato"/>
              <a:buChar char="•"/>
              <a:defRPr i="0" sz="1400" u="none" cap="none" strike="noStrike">
                <a:solidFill>
                  <a:schemeClr val="dk1"/>
                </a:solidFill>
                <a:latin typeface="Lato"/>
                <a:ea typeface="Lato"/>
                <a:cs typeface="Lato"/>
                <a:sym typeface="Lato"/>
              </a:defRPr>
            </a:lvl8pPr>
            <a:lvl9pPr indent="-317500" lvl="8" marL="4114800" marR="0" rtl="0" algn="l">
              <a:lnSpc>
                <a:spcPct val="90000"/>
              </a:lnSpc>
              <a:spcBef>
                <a:spcPts val="400"/>
              </a:spcBef>
              <a:spcAft>
                <a:spcPts val="0"/>
              </a:spcAft>
              <a:buClr>
                <a:schemeClr val="dk1"/>
              </a:buClr>
              <a:buSzPts val="1400"/>
              <a:buFont typeface="Lato"/>
              <a:buChar char="•"/>
              <a:defRPr i="0" sz="1400" u="none" cap="none" strike="noStrike">
                <a:solidFill>
                  <a:schemeClr val="dk1"/>
                </a:solidFill>
                <a:latin typeface="Lato"/>
                <a:ea typeface="Lato"/>
                <a:cs typeface="Lato"/>
                <a:sym typeface="Lato"/>
              </a:defRPr>
            </a:lvl9pPr>
          </a:lstStyle>
          <a:p/>
        </p:txBody>
      </p:sp>
      <p:sp>
        <p:nvSpPr>
          <p:cNvPr id="239" name="Google Shape;239;g12b7209cae8_1_9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40" name="Google Shape;240;g12b7209cae8_1_9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41" name="Google Shape;241;g12b7209cae8_1_9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18.png"/><Relationship Id="rId5" Type="http://schemas.openxmlformats.org/officeDocument/2006/relationships/image" Target="../media/image6.png"/><Relationship Id="rId6"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0.xml"/><Relationship Id="rId3" Type="http://schemas.openxmlformats.org/officeDocument/2006/relationships/image" Target="../media/image30.jpg"/></Relationships>
</file>

<file path=ppt/slides/_rels/slide11.xml.rels><?xml version="1.0" encoding="UTF-8" standalone="yes"?><Relationships xmlns="http://schemas.openxmlformats.org/package/2006/relationships"><Relationship Id="rId10" Type="http://schemas.openxmlformats.org/officeDocument/2006/relationships/image" Target="../media/image36.png"/><Relationship Id="rId1" Type="http://schemas.openxmlformats.org/officeDocument/2006/relationships/slideLayout" Target="../slideLayouts/slideLayout16.xml"/><Relationship Id="rId2" Type="http://schemas.openxmlformats.org/officeDocument/2006/relationships/notesSlide" Target="../notesSlides/notesSlide11.xml"/><Relationship Id="rId3" Type="http://schemas.openxmlformats.org/officeDocument/2006/relationships/image" Target="../media/image9.png"/><Relationship Id="rId4" Type="http://schemas.openxmlformats.org/officeDocument/2006/relationships/image" Target="../media/image10.png"/><Relationship Id="rId9" Type="http://schemas.openxmlformats.org/officeDocument/2006/relationships/image" Target="../media/image40.png"/><Relationship Id="rId5" Type="http://schemas.openxmlformats.org/officeDocument/2006/relationships/image" Target="../media/image45.png"/><Relationship Id="rId6" Type="http://schemas.openxmlformats.org/officeDocument/2006/relationships/image" Target="../media/image55.png"/><Relationship Id="rId7" Type="http://schemas.openxmlformats.org/officeDocument/2006/relationships/image" Target="../media/image37.png"/><Relationship Id="rId8" Type="http://schemas.openxmlformats.org/officeDocument/2006/relationships/image" Target="../media/image3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3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image" Target="../media/image9.png"/><Relationship Id="rId4" Type="http://schemas.openxmlformats.org/officeDocument/2006/relationships/image" Target="../media/image34.png"/><Relationship Id="rId5" Type="http://schemas.openxmlformats.org/officeDocument/2006/relationships/image" Target="../media/image10.png"/><Relationship Id="rId6" Type="http://schemas.openxmlformats.org/officeDocument/2006/relationships/image" Target="../media/image51.png"/><Relationship Id="rId7" Type="http://schemas.openxmlformats.org/officeDocument/2006/relationships/image" Target="../media/image46.png"/><Relationship Id="rId8" Type="http://schemas.openxmlformats.org/officeDocument/2006/relationships/image" Target="../media/image6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image" Target="../media/image9.png"/><Relationship Id="rId4" Type="http://schemas.openxmlformats.org/officeDocument/2006/relationships/image" Target="../media/image10.png"/><Relationship Id="rId9" Type="http://schemas.openxmlformats.org/officeDocument/2006/relationships/image" Target="../media/image52.png"/><Relationship Id="rId5" Type="http://schemas.openxmlformats.org/officeDocument/2006/relationships/image" Target="../media/image47.png"/><Relationship Id="rId6" Type="http://schemas.openxmlformats.org/officeDocument/2006/relationships/image" Target="../media/image49.png"/><Relationship Id="rId7" Type="http://schemas.openxmlformats.org/officeDocument/2006/relationships/image" Target="../media/image44.png"/><Relationship Id="rId8" Type="http://schemas.openxmlformats.org/officeDocument/2006/relationships/image" Target="../media/image4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4.png"/><Relationship Id="rId4" Type="http://schemas.openxmlformats.org/officeDocument/2006/relationships/image" Target="../media/image57.png"/><Relationship Id="rId5"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image" Target="../media/image34.png"/><Relationship Id="rId4" Type="http://schemas.openxmlformats.org/officeDocument/2006/relationships/image" Target="../media/image48.png"/><Relationship Id="rId5" Type="http://schemas.openxmlformats.org/officeDocument/2006/relationships/image" Target="../media/image6.png"/><Relationship Id="rId6" Type="http://schemas.openxmlformats.org/officeDocument/2006/relationships/image" Target="../media/image58.png"/><Relationship Id="rId7" Type="http://schemas.openxmlformats.org/officeDocument/2006/relationships/image" Target="../media/image60.png"/><Relationship Id="rId8" Type="http://schemas.openxmlformats.org/officeDocument/2006/relationships/image" Target="../media/image5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15.png"/><Relationship Id="rId5" Type="http://schemas.openxmlformats.org/officeDocument/2006/relationships/image" Target="../media/image10.png"/></Relationships>
</file>

<file path=ppt/slides/_rels/slide3.xml.rels><?xml version="1.0" encoding="UTF-8" standalone="yes"?><Relationships xmlns="http://schemas.openxmlformats.org/package/2006/relationships"><Relationship Id="rId10" Type="http://schemas.openxmlformats.org/officeDocument/2006/relationships/image" Target="../media/image25.jpg"/><Relationship Id="rId1" Type="http://schemas.openxmlformats.org/officeDocument/2006/relationships/slideLayout" Target="../slideLayouts/slideLayout16.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16.jpg"/><Relationship Id="rId9" Type="http://schemas.openxmlformats.org/officeDocument/2006/relationships/image" Target="../media/image54.png"/><Relationship Id="rId5" Type="http://schemas.openxmlformats.org/officeDocument/2006/relationships/image" Target="../media/image17.png"/><Relationship Id="rId6" Type="http://schemas.openxmlformats.org/officeDocument/2006/relationships/image" Target="../media/image10.png"/><Relationship Id="rId7" Type="http://schemas.openxmlformats.org/officeDocument/2006/relationships/image" Target="../media/image11.jpg"/><Relationship Id="rId8" Type="http://schemas.openxmlformats.org/officeDocument/2006/relationships/image" Target="../media/image1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20.png"/><Relationship Id="rId5" Type="http://schemas.openxmlformats.org/officeDocument/2006/relationships/image" Target="../media/image24.png"/><Relationship Id="rId6" Type="http://schemas.openxmlformats.org/officeDocument/2006/relationships/image" Target="../media/image28.png"/><Relationship Id="rId7"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4.png"/><Relationship Id="rId4" Type="http://schemas.openxmlformats.org/officeDocument/2006/relationships/image" Target="../media/image21.png"/><Relationship Id="rId5"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7.png"/><Relationship Id="rId5" Type="http://schemas.openxmlformats.org/officeDocument/2006/relationships/image" Target="../media/image29.jpg"/><Relationship Id="rId6" Type="http://schemas.openxmlformats.org/officeDocument/2006/relationships/image" Target="../media/image32.jpg"/><Relationship Id="rId7"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5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8.xml"/><Relationship Id="rId3" Type="http://schemas.openxmlformats.org/officeDocument/2006/relationships/image" Target="../media/image3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xml"/><Relationship Id="rId3" Type="http://schemas.openxmlformats.org/officeDocument/2006/relationships/image" Target="../media/image3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14" name="Shape 314"/>
        <p:cNvGrpSpPr/>
        <p:nvPr/>
      </p:nvGrpSpPr>
      <p:grpSpPr>
        <a:xfrm>
          <a:off x="0" y="0"/>
          <a:ext cx="0" cy="0"/>
          <a:chOff x="0" y="0"/>
          <a:chExt cx="0" cy="0"/>
        </a:xfrm>
      </p:grpSpPr>
      <p:pic>
        <p:nvPicPr>
          <p:cNvPr id="315" name="Google Shape;315;g12b7209cae8_1_84"/>
          <p:cNvPicPr preferRelativeResize="0"/>
          <p:nvPr/>
        </p:nvPicPr>
        <p:blipFill>
          <a:blip r:embed="rId3">
            <a:alphaModFix/>
          </a:blip>
          <a:stretch>
            <a:fillRect/>
          </a:stretch>
        </p:blipFill>
        <p:spPr>
          <a:xfrm>
            <a:off x="-17" y="0"/>
            <a:ext cx="9144003" cy="5143501"/>
          </a:xfrm>
          <a:prstGeom prst="rect">
            <a:avLst/>
          </a:prstGeom>
          <a:noFill/>
          <a:ln>
            <a:noFill/>
          </a:ln>
        </p:spPr>
      </p:pic>
      <p:pic>
        <p:nvPicPr>
          <p:cNvPr id="316" name="Google Shape;316;g12b7209cae8_1_84"/>
          <p:cNvPicPr preferRelativeResize="0"/>
          <p:nvPr/>
        </p:nvPicPr>
        <p:blipFill rotWithShape="1">
          <a:blip r:embed="rId4">
            <a:alphaModFix/>
          </a:blip>
          <a:srcRect b="1200" l="0" r="0" t="1200"/>
          <a:stretch/>
        </p:blipFill>
        <p:spPr>
          <a:xfrm>
            <a:off x="2667974" y="451176"/>
            <a:ext cx="3632031" cy="1022900"/>
          </a:xfrm>
          <a:prstGeom prst="rect">
            <a:avLst/>
          </a:prstGeom>
          <a:noFill/>
          <a:ln>
            <a:noFill/>
          </a:ln>
        </p:spPr>
      </p:pic>
      <p:pic>
        <p:nvPicPr>
          <p:cNvPr id="317" name="Google Shape;317;g12b7209cae8_1_84"/>
          <p:cNvPicPr preferRelativeResize="0"/>
          <p:nvPr/>
        </p:nvPicPr>
        <p:blipFill rotWithShape="1">
          <a:blip r:embed="rId5">
            <a:alphaModFix/>
          </a:blip>
          <a:srcRect b="0" l="0" r="0" t="0"/>
          <a:stretch/>
        </p:blipFill>
        <p:spPr>
          <a:xfrm>
            <a:off x="0" y="4893469"/>
            <a:ext cx="9143995" cy="250032"/>
          </a:xfrm>
          <a:prstGeom prst="rect">
            <a:avLst/>
          </a:prstGeom>
          <a:noFill/>
          <a:ln>
            <a:noFill/>
          </a:ln>
        </p:spPr>
      </p:pic>
      <p:sp>
        <p:nvSpPr>
          <p:cNvPr id="318" name="Google Shape;318;g12b7209cae8_1_84"/>
          <p:cNvSpPr txBox="1"/>
          <p:nvPr/>
        </p:nvSpPr>
        <p:spPr>
          <a:xfrm>
            <a:off x="693619" y="1902636"/>
            <a:ext cx="7982700" cy="1331400"/>
          </a:xfrm>
          <a:prstGeom prst="rect">
            <a:avLst/>
          </a:prstGeom>
          <a:noFill/>
          <a:ln>
            <a:noFill/>
          </a:ln>
        </p:spPr>
        <p:txBody>
          <a:bodyPr anchorCtr="0" anchor="b" bIns="34275" lIns="68575" spcFirstLastPara="1" rIns="68575" wrap="square" tIns="34275">
            <a:spAutoFit/>
          </a:bodyPr>
          <a:lstStyle/>
          <a:p>
            <a:pPr indent="0" lvl="0" marL="0" rtl="0" algn="ctr">
              <a:lnSpc>
                <a:spcPct val="100000"/>
              </a:lnSpc>
              <a:spcBef>
                <a:spcPts val="0"/>
              </a:spcBef>
              <a:spcAft>
                <a:spcPts val="0"/>
              </a:spcAft>
              <a:buClr>
                <a:schemeClr val="dk1"/>
              </a:buClr>
              <a:buSzPts val="800"/>
              <a:buFont typeface="Arial"/>
              <a:buNone/>
            </a:pPr>
            <a:r>
              <a:rPr b="1" lang="en" sz="4100">
                <a:solidFill>
                  <a:srgbClr val="3A3838"/>
                </a:solidFill>
                <a:latin typeface="Lato"/>
                <a:ea typeface="Lato"/>
                <a:cs typeface="Lato"/>
                <a:sym typeface="Lato"/>
              </a:rPr>
              <a:t>Integration of Geospatial Data for Effective Development Planning</a:t>
            </a:r>
            <a:endParaRPr b="1" i="0" sz="4100" u="none" cap="none" strike="noStrike">
              <a:solidFill>
                <a:srgbClr val="3A3838"/>
              </a:solidFill>
              <a:latin typeface="Lato"/>
              <a:ea typeface="Lato"/>
              <a:cs typeface="Lato"/>
              <a:sym typeface="Lato"/>
            </a:endParaRPr>
          </a:p>
        </p:txBody>
      </p:sp>
      <p:sp>
        <p:nvSpPr>
          <p:cNvPr id="319" name="Google Shape;319;g12b7209cae8_1_84"/>
          <p:cNvSpPr txBox="1"/>
          <p:nvPr/>
        </p:nvSpPr>
        <p:spPr>
          <a:xfrm>
            <a:off x="856238" y="3362738"/>
            <a:ext cx="7343700" cy="512700"/>
          </a:xfrm>
          <a:prstGeom prst="rect">
            <a:avLst/>
          </a:prstGeom>
          <a:noFill/>
          <a:ln>
            <a:noFill/>
          </a:ln>
        </p:spPr>
        <p:txBody>
          <a:bodyPr anchorCtr="0" anchor="b" bIns="34275" lIns="68575" spcFirstLastPara="1" rIns="68575" wrap="square" tIns="34275">
            <a:noAutofit/>
          </a:bodyPr>
          <a:lstStyle/>
          <a:p>
            <a:pPr indent="0" lvl="0" marL="0" marR="0" rtl="0" algn="ctr">
              <a:lnSpc>
                <a:spcPct val="114000"/>
              </a:lnSpc>
              <a:spcBef>
                <a:spcPts val="0"/>
              </a:spcBef>
              <a:spcAft>
                <a:spcPts val="0"/>
              </a:spcAft>
              <a:buClr>
                <a:srgbClr val="3A3838"/>
              </a:buClr>
              <a:buSzPts val="1500"/>
              <a:buFont typeface="Lato"/>
              <a:buNone/>
            </a:pPr>
            <a:r>
              <a:rPr lang="en" sz="1100">
                <a:latin typeface="Lato"/>
                <a:ea typeface="Lato"/>
                <a:cs typeface="Lato"/>
                <a:sym typeface="Lato"/>
              </a:rPr>
              <a:t>Olena Borkovska, October 2022</a:t>
            </a:r>
            <a:endParaRPr sz="1100">
              <a:latin typeface="Lato"/>
              <a:ea typeface="Lato"/>
              <a:cs typeface="Lato"/>
              <a:sym typeface="Lato"/>
            </a:endParaRPr>
          </a:p>
        </p:txBody>
      </p:sp>
      <p:pic>
        <p:nvPicPr>
          <p:cNvPr id="320" name="Google Shape;320;g12b7209cae8_1_84"/>
          <p:cNvPicPr preferRelativeResize="0"/>
          <p:nvPr/>
        </p:nvPicPr>
        <p:blipFill>
          <a:blip r:embed="rId6">
            <a:alphaModFix/>
          </a:blip>
          <a:stretch>
            <a:fillRect/>
          </a:stretch>
        </p:blipFill>
        <p:spPr>
          <a:xfrm>
            <a:off x="586369" y="4101544"/>
            <a:ext cx="8089723" cy="38711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g1744738f640_0_11"/>
          <p:cNvSpPr txBox="1"/>
          <p:nvPr>
            <p:ph type="title"/>
          </p:nvPr>
        </p:nvSpPr>
        <p:spPr>
          <a:xfrm>
            <a:off x="311700" y="445025"/>
            <a:ext cx="8520600" cy="6771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432" name="Google Shape;432;g1744738f640_0_11"/>
          <p:cNvPicPr preferRelativeResize="0"/>
          <p:nvPr/>
        </p:nvPicPr>
        <p:blipFill>
          <a:blip r:embed="rId3">
            <a:alphaModFix/>
          </a:blip>
          <a:stretch>
            <a:fillRect/>
          </a:stretch>
        </p:blipFill>
        <p:spPr>
          <a:xfrm>
            <a:off x="-12" y="0"/>
            <a:ext cx="7542970" cy="51434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36" name="Shape 436"/>
        <p:cNvGrpSpPr/>
        <p:nvPr/>
      </p:nvGrpSpPr>
      <p:grpSpPr>
        <a:xfrm>
          <a:off x="0" y="0"/>
          <a:ext cx="0" cy="0"/>
          <a:chOff x="0" y="0"/>
          <a:chExt cx="0" cy="0"/>
        </a:xfrm>
      </p:grpSpPr>
      <p:sp>
        <p:nvSpPr>
          <p:cNvPr id="437" name="Google Shape;437;g12b4cf5576c_0_1446"/>
          <p:cNvSpPr txBox="1"/>
          <p:nvPr/>
        </p:nvSpPr>
        <p:spPr>
          <a:xfrm>
            <a:off x="1107694" y="4390031"/>
            <a:ext cx="7391700" cy="603900"/>
          </a:xfrm>
          <a:prstGeom prst="rect">
            <a:avLst/>
          </a:prstGeom>
          <a:noFill/>
          <a:ln>
            <a:noFill/>
          </a:ln>
        </p:spPr>
        <p:txBody>
          <a:bodyPr anchorCtr="0" anchor="b" bIns="34275" lIns="68575" spcFirstLastPara="1" rIns="68575" wrap="square" tIns="34275">
            <a:noAutofit/>
          </a:bodyPr>
          <a:lstStyle/>
          <a:p>
            <a:pPr indent="0" lvl="0" marL="0" marR="0" rtl="0" algn="l">
              <a:lnSpc>
                <a:spcPct val="90000"/>
              </a:lnSpc>
              <a:spcBef>
                <a:spcPts val="0"/>
              </a:spcBef>
              <a:spcAft>
                <a:spcPts val="0"/>
              </a:spcAft>
              <a:buClr>
                <a:schemeClr val="lt1"/>
              </a:buClr>
              <a:buSzPts val="4100"/>
              <a:buFont typeface="Lato"/>
              <a:buNone/>
            </a:pPr>
            <a:r>
              <a:rPr b="1" lang="en" sz="2800">
                <a:solidFill>
                  <a:schemeClr val="dk1"/>
                </a:solidFill>
                <a:latin typeface="Lato"/>
                <a:ea typeface="Lato"/>
                <a:cs typeface="Lato"/>
                <a:sym typeface="Lato"/>
              </a:rPr>
              <a:t>Data analysis to determine accessibility</a:t>
            </a:r>
            <a:endParaRPr b="0" i="0" sz="2800" u="none" cap="none" strike="noStrike">
              <a:solidFill>
                <a:schemeClr val="dk1"/>
              </a:solidFill>
              <a:latin typeface="Lato"/>
              <a:ea typeface="Lato"/>
              <a:cs typeface="Lato"/>
              <a:sym typeface="Lato"/>
            </a:endParaRPr>
          </a:p>
        </p:txBody>
      </p:sp>
      <p:pic>
        <p:nvPicPr>
          <p:cNvPr id="438" name="Google Shape;438;g12b4cf5576c_0_1446"/>
          <p:cNvPicPr preferRelativeResize="0"/>
          <p:nvPr/>
        </p:nvPicPr>
        <p:blipFill rotWithShape="1">
          <a:blip r:embed="rId4">
            <a:alphaModFix/>
          </a:blip>
          <a:srcRect b="-919" l="0" r="0" t="920"/>
          <a:stretch/>
        </p:blipFill>
        <p:spPr>
          <a:xfrm>
            <a:off x="429475" y="4602975"/>
            <a:ext cx="409088" cy="390950"/>
          </a:xfrm>
          <a:prstGeom prst="rect">
            <a:avLst/>
          </a:prstGeom>
          <a:noFill/>
          <a:ln>
            <a:noFill/>
          </a:ln>
        </p:spPr>
      </p:pic>
      <p:pic>
        <p:nvPicPr>
          <p:cNvPr id="439" name="Google Shape;439;g12b4cf5576c_0_1446"/>
          <p:cNvPicPr preferRelativeResize="0"/>
          <p:nvPr/>
        </p:nvPicPr>
        <p:blipFill rotWithShape="1">
          <a:blip r:embed="rId5">
            <a:alphaModFix/>
          </a:blip>
          <a:srcRect b="0" l="36844" r="0" t="11292"/>
          <a:stretch/>
        </p:blipFill>
        <p:spPr>
          <a:xfrm>
            <a:off x="6048656" y="1644994"/>
            <a:ext cx="2726682" cy="2513661"/>
          </a:xfrm>
          <a:prstGeom prst="rect">
            <a:avLst/>
          </a:prstGeom>
          <a:noFill/>
          <a:ln>
            <a:noFill/>
          </a:ln>
        </p:spPr>
      </p:pic>
      <p:sp>
        <p:nvSpPr>
          <p:cNvPr id="440" name="Google Shape;440;g12b4cf5576c_0_1446"/>
          <p:cNvSpPr/>
          <p:nvPr/>
        </p:nvSpPr>
        <p:spPr>
          <a:xfrm>
            <a:off x="3193313" y="724369"/>
            <a:ext cx="2757300" cy="816300"/>
          </a:xfrm>
          <a:prstGeom prst="roundRect">
            <a:avLst>
              <a:gd fmla="val 16667" name="adj"/>
            </a:avLst>
          </a:prstGeom>
          <a:solidFill>
            <a:srgbClr val="FCAE18"/>
          </a:solidFill>
          <a:ln>
            <a:noFill/>
          </a:ln>
        </p:spPr>
        <p:txBody>
          <a:bodyPr anchorCtr="0" anchor="ctr" bIns="34275" lIns="68575" spcFirstLastPara="1" rIns="68575" wrap="square" tIns="34275">
            <a:noAutofit/>
          </a:bodyPr>
          <a:lstStyle/>
          <a:p>
            <a:pPr indent="0" lvl="0" marL="0" marR="0" rtl="0" algn="ctr">
              <a:spcBef>
                <a:spcPts val="0"/>
              </a:spcBef>
              <a:spcAft>
                <a:spcPts val="0"/>
              </a:spcAft>
              <a:buClr>
                <a:srgbClr val="000000"/>
              </a:buClr>
              <a:buFont typeface="Arial"/>
              <a:buNone/>
            </a:pPr>
            <a:r>
              <a:rPr b="1" lang="en" sz="1400">
                <a:solidFill>
                  <a:schemeClr val="lt1"/>
                </a:solidFill>
                <a:latin typeface="Lato"/>
                <a:ea typeface="Lato"/>
                <a:cs typeface="Lato"/>
                <a:sym typeface="Lato"/>
              </a:rPr>
              <a:t>Add travel times to settlement, health facility and population datasets</a:t>
            </a:r>
            <a:endParaRPr b="1" sz="1400">
              <a:solidFill>
                <a:schemeClr val="lt1"/>
              </a:solidFill>
              <a:latin typeface="Lato"/>
              <a:ea typeface="Lato"/>
              <a:cs typeface="Lato"/>
              <a:sym typeface="Lato"/>
            </a:endParaRPr>
          </a:p>
        </p:txBody>
      </p:sp>
      <p:sp>
        <p:nvSpPr>
          <p:cNvPr id="441" name="Google Shape;441;g12b4cf5576c_0_1446"/>
          <p:cNvSpPr/>
          <p:nvPr/>
        </p:nvSpPr>
        <p:spPr>
          <a:xfrm>
            <a:off x="6048656" y="724369"/>
            <a:ext cx="2771100" cy="844200"/>
          </a:xfrm>
          <a:prstGeom prst="roundRect">
            <a:avLst>
              <a:gd fmla="val 16667" name="adj"/>
            </a:avLst>
          </a:prstGeom>
          <a:solidFill>
            <a:srgbClr val="255A6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400">
                <a:solidFill>
                  <a:schemeClr val="lt1"/>
                </a:solidFill>
                <a:latin typeface="Lato"/>
                <a:ea typeface="Lato"/>
                <a:cs typeface="Lato"/>
                <a:sym typeface="Lato"/>
              </a:rPr>
              <a:t>Use data to determine where to locate additional vaccination sites in order to increase coverage</a:t>
            </a:r>
            <a:endParaRPr b="1" sz="1400">
              <a:solidFill>
                <a:schemeClr val="lt1"/>
              </a:solidFill>
              <a:latin typeface="Lato"/>
              <a:ea typeface="Lato"/>
              <a:cs typeface="Lato"/>
              <a:sym typeface="Lato"/>
            </a:endParaRPr>
          </a:p>
        </p:txBody>
      </p:sp>
      <p:sp>
        <p:nvSpPr>
          <p:cNvPr id="442" name="Google Shape;442;g12b4cf5576c_0_1446"/>
          <p:cNvSpPr/>
          <p:nvPr/>
        </p:nvSpPr>
        <p:spPr>
          <a:xfrm>
            <a:off x="225038" y="718312"/>
            <a:ext cx="2888700" cy="816300"/>
          </a:xfrm>
          <a:prstGeom prst="roundRect">
            <a:avLst>
              <a:gd fmla="val 16667" name="adj"/>
            </a:avLst>
          </a:prstGeom>
          <a:solidFill>
            <a:srgbClr val="A63C3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400">
                <a:solidFill>
                  <a:schemeClr val="lt1"/>
                </a:solidFill>
                <a:latin typeface="Lato"/>
                <a:ea typeface="Lato"/>
                <a:cs typeface="Lato"/>
                <a:sym typeface="Lato"/>
              </a:rPr>
              <a:t>Identify vulnerable populations and where they live in relation to vaccination centres</a:t>
            </a:r>
            <a:endParaRPr b="1" sz="1400">
              <a:solidFill>
                <a:schemeClr val="lt1"/>
              </a:solidFill>
              <a:latin typeface="Lato"/>
              <a:ea typeface="Lato"/>
              <a:cs typeface="Lato"/>
              <a:sym typeface="Lato"/>
            </a:endParaRPr>
          </a:p>
        </p:txBody>
      </p:sp>
      <p:grpSp>
        <p:nvGrpSpPr>
          <p:cNvPr id="443" name="Google Shape;443;g12b4cf5576c_0_1446"/>
          <p:cNvGrpSpPr/>
          <p:nvPr/>
        </p:nvGrpSpPr>
        <p:grpSpPr>
          <a:xfrm>
            <a:off x="297600" y="1645003"/>
            <a:ext cx="2757376" cy="2513651"/>
            <a:chOff x="396800" y="2193337"/>
            <a:chExt cx="3676501" cy="3351535"/>
          </a:xfrm>
        </p:grpSpPr>
        <p:pic>
          <p:nvPicPr>
            <p:cNvPr id="444" name="Google Shape;444;g12b4cf5576c_0_1446"/>
            <p:cNvPicPr preferRelativeResize="0"/>
            <p:nvPr/>
          </p:nvPicPr>
          <p:blipFill rotWithShape="1">
            <a:blip r:embed="rId6">
              <a:alphaModFix/>
            </a:blip>
            <a:srcRect b="0" l="0" r="3428" t="4306"/>
            <a:stretch/>
          </p:blipFill>
          <p:spPr>
            <a:xfrm>
              <a:off x="396800" y="2193337"/>
              <a:ext cx="3676501" cy="3351526"/>
            </a:xfrm>
            <a:prstGeom prst="rect">
              <a:avLst/>
            </a:prstGeom>
            <a:noFill/>
            <a:ln>
              <a:noFill/>
            </a:ln>
          </p:spPr>
        </p:pic>
        <p:pic>
          <p:nvPicPr>
            <p:cNvPr id="445" name="Google Shape;445;g12b4cf5576c_0_1446"/>
            <p:cNvPicPr preferRelativeResize="0"/>
            <p:nvPr/>
          </p:nvPicPr>
          <p:blipFill>
            <a:blip r:embed="rId7">
              <a:alphaModFix/>
            </a:blip>
            <a:stretch>
              <a:fillRect/>
            </a:stretch>
          </p:blipFill>
          <p:spPr>
            <a:xfrm>
              <a:off x="396800" y="4456473"/>
              <a:ext cx="2850248" cy="1088400"/>
            </a:xfrm>
            <a:prstGeom prst="rect">
              <a:avLst/>
            </a:prstGeom>
            <a:noFill/>
            <a:ln>
              <a:noFill/>
            </a:ln>
          </p:spPr>
        </p:pic>
      </p:grpSp>
      <p:pic>
        <p:nvPicPr>
          <p:cNvPr id="446" name="Google Shape;446;g12b4cf5576c_0_1446"/>
          <p:cNvPicPr preferRelativeResize="0"/>
          <p:nvPr/>
        </p:nvPicPr>
        <p:blipFill>
          <a:blip r:embed="rId8">
            <a:alphaModFix/>
          </a:blip>
          <a:stretch>
            <a:fillRect/>
          </a:stretch>
        </p:blipFill>
        <p:spPr>
          <a:xfrm>
            <a:off x="3257381" y="1644994"/>
            <a:ext cx="2629231" cy="2513663"/>
          </a:xfrm>
          <a:prstGeom prst="rect">
            <a:avLst/>
          </a:prstGeom>
          <a:noFill/>
          <a:ln>
            <a:noFill/>
          </a:ln>
        </p:spPr>
      </p:pic>
      <p:pic>
        <p:nvPicPr>
          <p:cNvPr id="447" name="Google Shape;447;g12b4cf5576c_0_1446"/>
          <p:cNvPicPr preferRelativeResize="0"/>
          <p:nvPr/>
        </p:nvPicPr>
        <p:blipFill>
          <a:blip r:embed="rId9">
            <a:alphaModFix/>
          </a:blip>
          <a:stretch>
            <a:fillRect/>
          </a:stretch>
        </p:blipFill>
        <p:spPr>
          <a:xfrm>
            <a:off x="4071506" y="3149757"/>
            <a:ext cx="1815113" cy="1008900"/>
          </a:xfrm>
          <a:prstGeom prst="rect">
            <a:avLst/>
          </a:prstGeom>
          <a:noFill/>
          <a:ln>
            <a:noFill/>
          </a:ln>
        </p:spPr>
      </p:pic>
      <p:pic>
        <p:nvPicPr>
          <p:cNvPr id="448" name="Google Shape;448;g12b4cf5576c_0_1446"/>
          <p:cNvPicPr preferRelativeResize="0"/>
          <p:nvPr/>
        </p:nvPicPr>
        <p:blipFill>
          <a:blip r:embed="rId10">
            <a:alphaModFix/>
          </a:blip>
          <a:stretch>
            <a:fillRect/>
          </a:stretch>
        </p:blipFill>
        <p:spPr>
          <a:xfrm>
            <a:off x="7317431" y="3408262"/>
            <a:ext cx="1457906" cy="75039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53" name="Shape 453"/>
        <p:cNvGrpSpPr/>
        <p:nvPr/>
      </p:nvGrpSpPr>
      <p:grpSpPr>
        <a:xfrm>
          <a:off x="0" y="0"/>
          <a:ext cx="0" cy="0"/>
          <a:chOff x="0" y="0"/>
          <a:chExt cx="0" cy="0"/>
        </a:xfrm>
      </p:grpSpPr>
      <p:pic>
        <p:nvPicPr>
          <p:cNvPr id="454" name="Google Shape;454;p5"/>
          <p:cNvPicPr preferRelativeResize="0"/>
          <p:nvPr/>
        </p:nvPicPr>
        <p:blipFill rotWithShape="1">
          <a:blip r:embed="rId4">
            <a:alphaModFix/>
          </a:blip>
          <a:srcRect b="0" l="2207" r="2217" t="0"/>
          <a:stretch/>
        </p:blipFill>
        <p:spPr>
          <a:xfrm>
            <a:off x="229159" y="4488656"/>
            <a:ext cx="432196" cy="432199"/>
          </a:xfrm>
          <a:prstGeom prst="rect">
            <a:avLst/>
          </a:prstGeom>
          <a:noFill/>
          <a:ln>
            <a:noFill/>
          </a:ln>
        </p:spPr>
      </p:pic>
      <p:sp>
        <p:nvSpPr>
          <p:cNvPr id="455" name="Google Shape;455;p5"/>
          <p:cNvSpPr txBox="1"/>
          <p:nvPr>
            <p:ph type="title"/>
          </p:nvPr>
        </p:nvSpPr>
        <p:spPr>
          <a:xfrm>
            <a:off x="377602" y="318225"/>
            <a:ext cx="8070300" cy="488400"/>
          </a:xfrm>
          <a:prstGeom prst="rect">
            <a:avLst/>
          </a:prstGeom>
          <a:noFill/>
          <a:ln>
            <a:noFill/>
          </a:ln>
        </p:spPr>
        <p:txBody>
          <a:bodyPr anchorCtr="0" anchor="t" bIns="0" lIns="0" spcFirstLastPara="1" rIns="0" wrap="square" tIns="11100">
            <a:spAutoFit/>
          </a:bodyPr>
          <a:lstStyle/>
          <a:p>
            <a:pPr indent="0" lvl="0" marL="0" rtl="0" algn="l">
              <a:lnSpc>
                <a:spcPct val="100000"/>
              </a:lnSpc>
              <a:spcBef>
                <a:spcPts val="0"/>
              </a:spcBef>
              <a:spcAft>
                <a:spcPts val="0"/>
              </a:spcAft>
              <a:buSzPts val="2800"/>
              <a:buNone/>
            </a:pPr>
            <a:r>
              <a:rPr lang="en" sz="3100">
                <a:solidFill>
                  <a:srgbClr val="30302F"/>
                </a:solidFill>
                <a:latin typeface="Lato Black"/>
                <a:ea typeface="Lato Black"/>
                <a:cs typeface="Lato Black"/>
                <a:sym typeface="Lato Black"/>
              </a:rPr>
              <a:t>Integrating spatial data to health campaigns</a:t>
            </a:r>
            <a:endParaRPr sz="3100">
              <a:solidFill>
                <a:srgbClr val="30302F"/>
              </a:solidFill>
              <a:latin typeface="Lato Black"/>
              <a:ea typeface="Lato Black"/>
              <a:cs typeface="Lato Black"/>
              <a:sym typeface="Lato Black"/>
            </a:endParaRPr>
          </a:p>
        </p:txBody>
      </p:sp>
      <p:sp>
        <p:nvSpPr>
          <p:cNvPr id="456" name="Google Shape;456;p5"/>
          <p:cNvSpPr txBox="1"/>
          <p:nvPr/>
        </p:nvSpPr>
        <p:spPr>
          <a:xfrm>
            <a:off x="6837325" y="1348075"/>
            <a:ext cx="1886100" cy="1365600"/>
          </a:xfrm>
          <a:prstGeom prst="rect">
            <a:avLst/>
          </a:prstGeom>
          <a:noFill/>
          <a:ln>
            <a:noFill/>
          </a:ln>
        </p:spPr>
        <p:txBody>
          <a:bodyPr anchorCtr="0" anchor="t" bIns="0" lIns="0" spcFirstLastPara="1" rIns="0" wrap="square" tIns="7950">
            <a:spAutoFit/>
          </a:bodyPr>
          <a:lstStyle/>
          <a:p>
            <a:pPr indent="0" lvl="0" marL="0" marR="0" rtl="0" algn="l">
              <a:lnSpc>
                <a:spcPct val="115000"/>
              </a:lnSpc>
              <a:spcBef>
                <a:spcPts val="0"/>
              </a:spcBef>
              <a:spcAft>
                <a:spcPts val="0"/>
              </a:spcAft>
              <a:buClr>
                <a:srgbClr val="000000"/>
              </a:buClr>
              <a:buSzPts val="1800"/>
              <a:buFont typeface="Arial"/>
              <a:buNone/>
            </a:pPr>
            <a:r>
              <a:rPr b="0" i="0" lang="en" sz="1800" u="none" cap="none" strike="noStrike">
                <a:solidFill>
                  <a:srgbClr val="B02C20"/>
                </a:solidFill>
                <a:latin typeface="Lato Black"/>
                <a:ea typeface="Lato Black"/>
                <a:cs typeface="Lato Black"/>
                <a:sym typeface="Lato Black"/>
              </a:rPr>
              <a:t>29,000 maps </a:t>
            </a:r>
            <a:endParaRPr b="0" i="0" sz="1100" u="none" cap="none" strike="noStrike">
              <a:solidFill>
                <a:schemeClr val="dk1"/>
              </a:solidFill>
              <a:latin typeface="Lato"/>
              <a:ea typeface="Lato"/>
              <a:cs typeface="Lato"/>
              <a:sym typeface="Lato"/>
            </a:endParaRPr>
          </a:p>
          <a:p>
            <a:pPr indent="0" lvl="0" marL="0" marR="0" rtl="0" algn="l">
              <a:lnSpc>
                <a:spcPct val="115000"/>
              </a:lnSpc>
              <a:spcBef>
                <a:spcPts val="0"/>
              </a:spcBef>
              <a:spcAft>
                <a:spcPts val="0"/>
              </a:spcAft>
              <a:buClr>
                <a:srgbClr val="000000"/>
              </a:buClr>
              <a:buSzPts val="1000"/>
              <a:buFont typeface="Arial"/>
              <a:buNone/>
            </a:pPr>
            <a:r>
              <a:rPr b="0" i="0" lang="en" sz="1000" u="none" cap="none" strike="noStrike">
                <a:solidFill>
                  <a:schemeClr val="dk1"/>
                </a:solidFill>
                <a:latin typeface="Lato"/>
                <a:ea typeface="Lato"/>
                <a:cs typeface="Lato"/>
                <a:sym typeface="Lato"/>
              </a:rPr>
              <a:t>delivered to government partners to support digital microplanning for COVID-19, malaria, routine immunization, and measles campaigns</a:t>
            </a:r>
            <a:endParaRPr b="0" i="0" sz="1000" u="none" cap="none" strike="noStrike">
              <a:solidFill>
                <a:schemeClr val="dk1"/>
              </a:solidFill>
              <a:latin typeface="Lato"/>
              <a:ea typeface="Lato"/>
              <a:cs typeface="Lato"/>
              <a:sym typeface="Lato"/>
            </a:endParaRPr>
          </a:p>
          <a:p>
            <a:pPr indent="0" lvl="0" marL="0" marR="0" rtl="0" algn="l">
              <a:lnSpc>
                <a:spcPct val="115000"/>
              </a:lnSpc>
              <a:spcBef>
                <a:spcPts val="0"/>
              </a:spcBef>
              <a:spcAft>
                <a:spcPts val="0"/>
              </a:spcAft>
              <a:buClr>
                <a:srgbClr val="000000"/>
              </a:buClr>
              <a:buSzPts val="1000"/>
              <a:buFont typeface="Arial"/>
              <a:buNone/>
            </a:pPr>
            <a:r>
              <a:t/>
            </a:r>
            <a:endParaRPr b="0" i="0" sz="1000" u="none" cap="none" strike="noStrike">
              <a:solidFill>
                <a:schemeClr val="dk1"/>
              </a:solidFill>
              <a:latin typeface="Lato"/>
              <a:ea typeface="Lato"/>
              <a:cs typeface="Lato"/>
              <a:sym typeface="Lato"/>
            </a:endParaRPr>
          </a:p>
        </p:txBody>
      </p:sp>
      <p:sp>
        <p:nvSpPr>
          <p:cNvPr id="457" name="Google Shape;457;p5"/>
          <p:cNvSpPr txBox="1"/>
          <p:nvPr/>
        </p:nvSpPr>
        <p:spPr>
          <a:xfrm>
            <a:off x="409325" y="1019500"/>
            <a:ext cx="3002400" cy="3245700"/>
          </a:xfrm>
          <a:prstGeom prst="rect">
            <a:avLst/>
          </a:prstGeom>
          <a:noFill/>
          <a:ln>
            <a:noFill/>
          </a:ln>
        </p:spPr>
        <p:txBody>
          <a:bodyPr anchorCtr="0" anchor="t" bIns="0" lIns="0" spcFirstLastPara="1" rIns="0" wrap="square" tIns="7950">
            <a:spAutoFit/>
          </a:bodyPr>
          <a:lstStyle/>
          <a:p>
            <a:pPr indent="0" lvl="0" marL="0" marR="0" rtl="0" algn="l">
              <a:lnSpc>
                <a:spcPct val="115000"/>
              </a:lnSpc>
              <a:spcBef>
                <a:spcPts val="0"/>
              </a:spcBef>
              <a:spcAft>
                <a:spcPts val="0"/>
              </a:spcAft>
              <a:buClr>
                <a:srgbClr val="000000"/>
              </a:buClr>
              <a:buSzPts val="1100"/>
              <a:buFont typeface="Arial"/>
              <a:buNone/>
            </a:pPr>
            <a:r>
              <a:rPr b="0" i="1" lang="en" sz="1100" u="none" cap="none" strike="noStrike">
                <a:solidFill>
                  <a:srgbClr val="1E7984"/>
                </a:solidFill>
                <a:latin typeface="Lato"/>
                <a:ea typeface="Lato"/>
                <a:cs typeface="Lato"/>
                <a:sym typeface="Lato"/>
              </a:rPr>
              <a:t>GRID3 works with governments to support data use for campaign planning, delivery and surveillance:</a:t>
            </a:r>
            <a:endParaRPr b="0" i="1" sz="1100" u="none" cap="none" strike="noStrike">
              <a:solidFill>
                <a:srgbClr val="1E7984"/>
              </a:solidFill>
              <a:latin typeface="Lato"/>
              <a:ea typeface="Lato"/>
              <a:cs typeface="Lato"/>
              <a:sym typeface="Lato"/>
            </a:endParaRPr>
          </a:p>
          <a:p>
            <a:pPr indent="-194310" lvl="0" marL="274320" marR="0" rtl="0" algn="l">
              <a:lnSpc>
                <a:spcPct val="115000"/>
              </a:lnSpc>
              <a:spcBef>
                <a:spcPts val="600"/>
              </a:spcBef>
              <a:spcAft>
                <a:spcPts val="0"/>
              </a:spcAft>
              <a:buClr>
                <a:srgbClr val="1E7984"/>
              </a:buClr>
              <a:buSzPts val="900"/>
              <a:buFont typeface="Lato"/>
              <a:buChar char="●"/>
            </a:pPr>
            <a:r>
              <a:rPr b="0" i="1" lang="en" sz="900" u="none" cap="none" strike="noStrike">
                <a:solidFill>
                  <a:srgbClr val="1E7984"/>
                </a:solidFill>
                <a:latin typeface="Lato"/>
                <a:ea typeface="Lato"/>
                <a:cs typeface="Lato"/>
                <a:sym typeface="Lato"/>
              </a:rPr>
              <a:t>Ongoing support for polio control</a:t>
            </a:r>
            <a:endParaRPr b="0" i="1" sz="900" u="none" cap="none" strike="noStrike">
              <a:solidFill>
                <a:srgbClr val="1E7984"/>
              </a:solidFill>
              <a:latin typeface="Lato"/>
              <a:ea typeface="Lato"/>
              <a:cs typeface="Lato"/>
              <a:sym typeface="Lato"/>
            </a:endParaRPr>
          </a:p>
          <a:p>
            <a:pPr indent="-194310" lvl="0" marL="274320" marR="0" rtl="0" algn="l">
              <a:lnSpc>
                <a:spcPct val="115000"/>
              </a:lnSpc>
              <a:spcBef>
                <a:spcPts val="600"/>
              </a:spcBef>
              <a:spcAft>
                <a:spcPts val="0"/>
              </a:spcAft>
              <a:buClr>
                <a:srgbClr val="1E7984"/>
              </a:buClr>
              <a:buSzPts val="900"/>
              <a:buFont typeface="Lato"/>
              <a:buChar char="●"/>
            </a:pPr>
            <a:r>
              <a:rPr b="0" i="1" lang="en" sz="900" u="none" cap="none" strike="noStrike">
                <a:solidFill>
                  <a:srgbClr val="1E7984"/>
                </a:solidFill>
                <a:latin typeface="Lato"/>
                <a:ea typeface="Lato"/>
                <a:cs typeface="Lato"/>
                <a:sym typeface="Lato"/>
              </a:rPr>
              <a:t>Routine immunization in DRC, Nigeria</a:t>
            </a:r>
            <a:endParaRPr b="0" i="1" sz="900" u="none" cap="none" strike="noStrike">
              <a:solidFill>
                <a:srgbClr val="1E7984"/>
              </a:solidFill>
              <a:latin typeface="Lato"/>
              <a:ea typeface="Lato"/>
              <a:cs typeface="Lato"/>
              <a:sym typeface="Lato"/>
            </a:endParaRPr>
          </a:p>
          <a:p>
            <a:pPr indent="-194310" lvl="0" marL="274320" marR="0" rtl="0" algn="l">
              <a:lnSpc>
                <a:spcPct val="115000"/>
              </a:lnSpc>
              <a:spcBef>
                <a:spcPts val="600"/>
              </a:spcBef>
              <a:spcAft>
                <a:spcPts val="0"/>
              </a:spcAft>
              <a:buClr>
                <a:srgbClr val="1E7984"/>
              </a:buClr>
              <a:buSzPts val="900"/>
              <a:buFont typeface="Lato"/>
              <a:buChar char="●"/>
            </a:pPr>
            <a:r>
              <a:rPr b="0" i="1" lang="en" sz="900" u="none" cap="none" strike="noStrike">
                <a:solidFill>
                  <a:srgbClr val="1E7984"/>
                </a:solidFill>
                <a:latin typeface="Lato"/>
                <a:ea typeface="Lato"/>
                <a:cs typeface="Lato"/>
                <a:sym typeface="Lato"/>
              </a:rPr>
              <a:t>Non-polio SIA in Nigeria</a:t>
            </a:r>
            <a:endParaRPr b="0" i="1" sz="900" u="none" cap="none" strike="noStrike">
              <a:solidFill>
                <a:srgbClr val="1E7984"/>
              </a:solidFill>
              <a:latin typeface="Lato"/>
              <a:ea typeface="Lato"/>
              <a:cs typeface="Lato"/>
              <a:sym typeface="Lato"/>
            </a:endParaRPr>
          </a:p>
          <a:p>
            <a:pPr indent="-194310" lvl="0" marL="274320" marR="0" rtl="0" algn="l">
              <a:lnSpc>
                <a:spcPct val="115000"/>
              </a:lnSpc>
              <a:spcBef>
                <a:spcPts val="600"/>
              </a:spcBef>
              <a:spcAft>
                <a:spcPts val="0"/>
              </a:spcAft>
              <a:buClr>
                <a:srgbClr val="1E7984"/>
              </a:buClr>
              <a:buSzPts val="900"/>
              <a:buFont typeface="Lato"/>
              <a:buChar char="●"/>
            </a:pPr>
            <a:r>
              <a:rPr b="0" i="1" lang="en" sz="900" u="none" cap="none" strike="noStrike">
                <a:solidFill>
                  <a:srgbClr val="1E7984"/>
                </a:solidFill>
                <a:latin typeface="Lato"/>
                <a:ea typeface="Lato"/>
                <a:cs typeface="Lato"/>
                <a:sym typeface="Lato"/>
              </a:rPr>
              <a:t>Malaria control in Zambia, Nigeria</a:t>
            </a:r>
            <a:endParaRPr b="0" i="1" sz="900" u="none" cap="none" strike="noStrike">
              <a:solidFill>
                <a:srgbClr val="1E7984"/>
              </a:solidFill>
              <a:latin typeface="Lato"/>
              <a:ea typeface="Lato"/>
              <a:cs typeface="Lato"/>
              <a:sym typeface="Lato"/>
            </a:endParaRPr>
          </a:p>
          <a:p>
            <a:pPr indent="-194310" lvl="0" marL="274320" marR="0" rtl="0" algn="l">
              <a:lnSpc>
                <a:spcPct val="115000"/>
              </a:lnSpc>
              <a:spcBef>
                <a:spcPts val="600"/>
              </a:spcBef>
              <a:spcAft>
                <a:spcPts val="0"/>
              </a:spcAft>
              <a:buClr>
                <a:srgbClr val="1E7984"/>
              </a:buClr>
              <a:buSzPts val="900"/>
              <a:buFont typeface="Lato"/>
              <a:buChar char="●"/>
            </a:pPr>
            <a:r>
              <a:rPr b="0" i="1" lang="en" sz="900" u="none" cap="none" strike="noStrike">
                <a:solidFill>
                  <a:srgbClr val="1E7984"/>
                </a:solidFill>
                <a:latin typeface="Lato"/>
                <a:ea typeface="Lato"/>
                <a:cs typeface="Lato"/>
                <a:sym typeface="Lato"/>
              </a:rPr>
              <a:t>CHW planning in Sierra Leone, Zambia</a:t>
            </a:r>
            <a:endParaRPr b="0" i="1" sz="900" u="none" cap="none" strike="noStrike">
              <a:solidFill>
                <a:srgbClr val="1E7984"/>
              </a:solidFill>
              <a:latin typeface="Lato"/>
              <a:ea typeface="Lato"/>
              <a:cs typeface="Lato"/>
              <a:sym typeface="Lato"/>
            </a:endParaRPr>
          </a:p>
          <a:p>
            <a:pPr indent="-194310" lvl="0" marL="274320" marR="0" rtl="0" algn="l">
              <a:lnSpc>
                <a:spcPct val="115000"/>
              </a:lnSpc>
              <a:spcBef>
                <a:spcPts val="600"/>
              </a:spcBef>
              <a:spcAft>
                <a:spcPts val="0"/>
              </a:spcAft>
              <a:buClr>
                <a:srgbClr val="1E7984"/>
              </a:buClr>
              <a:buSzPts val="900"/>
              <a:buFont typeface="Lato"/>
              <a:buChar char="●"/>
            </a:pPr>
            <a:r>
              <a:rPr b="0" i="1" lang="en" sz="900" u="none" cap="none" strike="noStrike">
                <a:solidFill>
                  <a:srgbClr val="1E7984"/>
                </a:solidFill>
                <a:latin typeface="Lato"/>
                <a:ea typeface="Lato"/>
                <a:cs typeface="Lato"/>
                <a:sym typeface="Lato"/>
              </a:rPr>
              <a:t>COVID-19 response in Nigeria, Zambia, Sierra Leone, Burkina Faso and Mozambique</a:t>
            </a:r>
            <a:endParaRPr b="0" i="1" sz="900" u="none" cap="none" strike="noStrike">
              <a:solidFill>
                <a:srgbClr val="1E7984"/>
              </a:solidFill>
              <a:latin typeface="Lato"/>
              <a:ea typeface="Lato"/>
              <a:cs typeface="Lato"/>
              <a:sym typeface="Lato"/>
            </a:endParaRPr>
          </a:p>
          <a:p>
            <a:pPr indent="0" lvl="0" marL="0" marR="0" rtl="0" algn="l">
              <a:lnSpc>
                <a:spcPct val="115000"/>
              </a:lnSpc>
              <a:spcBef>
                <a:spcPts val="1000"/>
              </a:spcBef>
              <a:spcAft>
                <a:spcPts val="0"/>
              </a:spcAft>
              <a:buClr>
                <a:srgbClr val="000000"/>
              </a:buClr>
              <a:buSzPts val="1100"/>
              <a:buFont typeface="Arial"/>
              <a:buNone/>
            </a:pPr>
            <a:r>
              <a:rPr b="0" i="1" lang="en" sz="1100" u="none" cap="none" strike="noStrike">
                <a:solidFill>
                  <a:srgbClr val="1E7984"/>
                </a:solidFill>
                <a:latin typeface="Lato"/>
                <a:ea typeface="Lato"/>
                <a:cs typeface="Lato"/>
                <a:sym typeface="Lato"/>
              </a:rPr>
              <a:t>We help assess needs, prepare data relevant to campaign targets, create maps showing target settlements, populations and catchment areas, and train campaign staff, with the goal of </a:t>
            </a:r>
            <a:r>
              <a:rPr b="1" i="1" lang="en" sz="1100" u="none" cap="none" strike="noStrike">
                <a:solidFill>
                  <a:srgbClr val="1E7984"/>
                </a:solidFill>
                <a:latin typeface="Lato"/>
                <a:ea typeface="Lato"/>
                <a:cs typeface="Lato"/>
                <a:sym typeface="Lato"/>
              </a:rPr>
              <a:t>achieving higher coverage</a:t>
            </a:r>
            <a:r>
              <a:rPr b="0" i="1" lang="en" sz="1100" u="none" cap="none" strike="noStrike">
                <a:solidFill>
                  <a:srgbClr val="1E7984"/>
                </a:solidFill>
                <a:latin typeface="Lato"/>
                <a:ea typeface="Lato"/>
                <a:cs typeface="Lato"/>
                <a:sym typeface="Lato"/>
              </a:rPr>
              <a:t>, </a:t>
            </a:r>
            <a:r>
              <a:rPr b="1" i="1" lang="en" sz="1100" u="none" cap="none" strike="noStrike">
                <a:solidFill>
                  <a:srgbClr val="1E7984"/>
                </a:solidFill>
                <a:latin typeface="Lato"/>
                <a:ea typeface="Lato"/>
                <a:cs typeface="Lato"/>
                <a:sym typeface="Lato"/>
              </a:rPr>
              <a:t>better access</a:t>
            </a:r>
            <a:r>
              <a:rPr b="0" i="1" lang="en" sz="1100" u="none" cap="none" strike="noStrike">
                <a:solidFill>
                  <a:srgbClr val="1E7984"/>
                </a:solidFill>
                <a:latin typeface="Lato"/>
                <a:ea typeface="Lato"/>
                <a:cs typeface="Lato"/>
                <a:sym typeface="Lato"/>
              </a:rPr>
              <a:t> to services, and </a:t>
            </a:r>
            <a:r>
              <a:rPr b="1" i="1" lang="en" sz="1100" u="none" cap="none" strike="noStrike">
                <a:solidFill>
                  <a:srgbClr val="1E7984"/>
                </a:solidFill>
                <a:latin typeface="Lato"/>
                <a:ea typeface="Lato"/>
                <a:cs typeface="Lato"/>
                <a:sym typeface="Lato"/>
              </a:rPr>
              <a:t>more efficient resource allocation</a:t>
            </a:r>
            <a:endParaRPr b="1" i="1" sz="1100" u="none" cap="none" strike="noStrike">
              <a:solidFill>
                <a:srgbClr val="1E7984"/>
              </a:solidFill>
              <a:latin typeface="Lato"/>
              <a:ea typeface="Lato"/>
              <a:cs typeface="Lato"/>
              <a:sym typeface="Lato"/>
            </a:endParaRPr>
          </a:p>
        </p:txBody>
      </p:sp>
      <p:sp>
        <p:nvSpPr>
          <p:cNvPr id="458" name="Google Shape;458;p5"/>
          <p:cNvSpPr txBox="1"/>
          <p:nvPr/>
        </p:nvSpPr>
        <p:spPr>
          <a:xfrm>
            <a:off x="6837325" y="2890175"/>
            <a:ext cx="1989600" cy="1507200"/>
          </a:xfrm>
          <a:prstGeom prst="rect">
            <a:avLst/>
          </a:prstGeom>
          <a:noFill/>
          <a:ln>
            <a:noFill/>
          </a:ln>
        </p:spPr>
        <p:txBody>
          <a:bodyPr anchorCtr="0" anchor="t" bIns="0" lIns="0" spcFirstLastPara="1" rIns="0" wrap="square" tIns="7950">
            <a:spAutoFit/>
          </a:bodyPr>
          <a:lstStyle/>
          <a:p>
            <a:pPr indent="0" lvl="0" marL="0" marR="0" rtl="0" algn="l">
              <a:lnSpc>
                <a:spcPct val="115000"/>
              </a:lnSpc>
              <a:spcBef>
                <a:spcPts val="0"/>
              </a:spcBef>
              <a:spcAft>
                <a:spcPts val="0"/>
              </a:spcAft>
              <a:buClr>
                <a:srgbClr val="000000"/>
              </a:buClr>
              <a:buSzPts val="1800"/>
              <a:buFont typeface="Arial"/>
              <a:buNone/>
            </a:pPr>
            <a:r>
              <a:rPr b="0" i="0" lang="en" sz="1800" u="none" cap="none" strike="noStrike">
                <a:solidFill>
                  <a:srgbClr val="B02C20"/>
                </a:solidFill>
                <a:latin typeface="Lato Black"/>
                <a:ea typeface="Lato Black"/>
                <a:cs typeface="Lato Black"/>
                <a:sym typeface="Lato Black"/>
              </a:rPr>
              <a:t>1,500 health facilities</a:t>
            </a:r>
            <a:r>
              <a:rPr b="0" i="0" lang="en" sz="1800" u="none" cap="none" strike="noStrike">
                <a:solidFill>
                  <a:srgbClr val="7B1818"/>
                </a:solidFill>
                <a:latin typeface="Lato Black"/>
                <a:ea typeface="Lato Black"/>
                <a:cs typeface="Lato Black"/>
                <a:sym typeface="Lato Black"/>
              </a:rPr>
              <a:t> </a:t>
            </a:r>
            <a:br>
              <a:rPr b="0" i="0" lang="en" sz="1100" u="none" cap="none" strike="noStrike">
                <a:solidFill>
                  <a:schemeClr val="dk1"/>
                </a:solidFill>
                <a:latin typeface="Lato"/>
                <a:ea typeface="Lato"/>
                <a:cs typeface="Lato"/>
                <a:sym typeface="Lato"/>
              </a:rPr>
            </a:br>
            <a:r>
              <a:rPr b="0" i="0" lang="en" sz="1000" u="none" cap="none" strike="noStrike">
                <a:solidFill>
                  <a:schemeClr val="dk1"/>
                </a:solidFill>
                <a:latin typeface="Lato"/>
                <a:ea typeface="Lato"/>
                <a:cs typeface="Lato"/>
                <a:sym typeface="Lato"/>
              </a:rPr>
              <a:t>in Zambia received training in microplanning for COVID-19 using maps and SOPs created by GRID3 (which integrate into RED/REC microplanning templates)</a:t>
            </a:r>
            <a:endParaRPr b="0" i="0" sz="1000" u="none" cap="none" strike="noStrike">
              <a:solidFill>
                <a:srgbClr val="30302F"/>
              </a:solidFill>
              <a:latin typeface="Lato"/>
              <a:ea typeface="Lato"/>
              <a:cs typeface="Lato"/>
              <a:sym typeface="Lato"/>
            </a:endParaRPr>
          </a:p>
        </p:txBody>
      </p:sp>
      <p:pic>
        <p:nvPicPr>
          <p:cNvPr id="459" name="Google Shape;459;p5"/>
          <p:cNvPicPr preferRelativeResize="0"/>
          <p:nvPr/>
        </p:nvPicPr>
        <p:blipFill rotWithShape="1">
          <a:blip r:embed="rId5">
            <a:alphaModFix/>
          </a:blip>
          <a:srcRect b="8983" l="11836" r="31035" t="0"/>
          <a:stretch/>
        </p:blipFill>
        <p:spPr>
          <a:xfrm>
            <a:off x="3597963" y="1019500"/>
            <a:ext cx="3002450" cy="3587724"/>
          </a:xfrm>
          <a:prstGeom prst="rect">
            <a:avLst/>
          </a:prstGeom>
          <a:noFill/>
          <a:ln>
            <a:noFill/>
          </a:ln>
        </p:spPr>
      </p:pic>
      <p:sp>
        <p:nvSpPr>
          <p:cNvPr id="460" name="Google Shape;460;p5"/>
          <p:cNvSpPr txBox="1"/>
          <p:nvPr>
            <p:ph type="title"/>
          </p:nvPr>
        </p:nvSpPr>
        <p:spPr>
          <a:xfrm>
            <a:off x="3597975" y="4653075"/>
            <a:ext cx="3157200" cy="285000"/>
          </a:xfrm>
          <a:prstGeom prst="rect">
            <a:avLst/>
          </a:prstGeom>
          <a:noFill/>
          <a:ln>
            <a:noFill/>
          </a:ln>
        </p:spPr>
        <p:txBody>
          <a:bodyPr anchorCtr="0" anchor="t" bIns="0" lIns="0" spcFirstLastPara="1" rIns="0" wrap="square" tIns="7950">
            <a:spAutoFit/>
          </a:bodyPr>
          <a:lstStyle/>
          <a:p>
            <a:pPr indent="0" lvl="0" marL="0" marR="0" rtl="0" algn="l">
              <a:lnSpc>
                <a:spcPct val="100000"/>
              </a:lnSpc>
              <a:spcBef>
                <a:spcPts val="0"/>
              </a:spcBef>
              <a:spcAft>
                <a:spcPts val="0"/>
              </a:spcAft>
              <a:buClr>
                <a:schemeClr val="dk1"/>
              </a:buClr>
              <a:buSzPts val="700"/>
              <a:buFont typeface="Arial"/>
              <a:buNone/>
            </a:pPr>
            <a:r>
              <a:rPr b="0" lang="en" sz="900">
                <a:solidFill>
                  <a:srgbClr val="3A3838"/>
                </a:solidFill>
                <a:latin typeface="Lato"/>
                <a:ea typeface="Lato"/>
                <a:cs typeface="Lato"/>
                <a:sym typeface="Lato"/>
              </a:rPr>
              <a:t>GRID3/IFRC team training health officials on map use for malaria microplanning in Kano, Nigeria</a:t>
            </a:r>
            <a:endParaRPr b="0" sz="900">
              <a:solidFill>
                <a:srgbClr val="3A3838"/>
              </a:solidFill>
              <a:latin typeface="Lato"/>
              <a:ea typeface="Lato"/>
              <a:cs typeface="Lato"/>
              <a:sym typeface="La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64" name="Shape 464"/>
        <p:cNvGrpSpPr/>
        <p:nvPr/>
      </p:nvGrpSpPr>
      <p:grpSpPr>
        <a:xfrm>
          <a:off x="0" y="0"/>
          <a:ext cx="0" cy="0"/>
          <a:chOff x="0" y="0"/>
          <a:chExt cx="0" cy="0"/>
        </a:xfrm>
      </p:grpSpPr>
      <p:pic>
        <p:nvPicPr>
          <p:cNvPr id="465" name="Google Shape;465;g16ef8c9f390_0_0"/>
          <p:cNvPicPr preferRelativeResize="0"/>
          <p:nvPr/>
        </p:nvPicPr>
        <p:blipFill>
          <a:blip r:embed="rId4">
            <a:alphaModFix/>
          </a:blip>
          <a:stretch>
            <a:fillRect/>
          </a:stretch>
        </p:blipFill>
        <p:spPr>
          <a:xfrm>
            <a:off x="-11" y="0"/>
            <a:ext cx="9144018" cy="5143501"/>
          </a:xfrm>
          <a:prstGeom prst="rect">
            <a:avLst/>
          </a:prstGeom>
          <a:noFill/>
          <a:ln>
            <a:noFill/>
          </a:ln>
        </p:spPr>
      </p:pic>
      <p:pic>
        <p:nvPicPr>
          <p:cNvPr id="466" name="Google Shape;466;g16ef8c9f390_0_0"/>
          <p:cNvPicPr preferRelativeResize="0"/>
          <p:nvPr/>
        </p:nvPicPr>
        <p:blipFill rotWithShape="1">
          <a:blip r:embed="rId5">
            <a:alphaModFix/>
          </a:blip>
          <a:srcRect b="-919" l="0" r="0" t="920"/>
          <a:stretch/>
        </p:blipFill>
        <p:spPr>
          <a:xfrm>
            <a:off x="429475" y="4602975"/>
            <a:ext cx="409088" cy="390950"/>
          </a:xfrm>
          <a:prstGeom prst="rect">
            <a:avLst/>
          </a:prstGeom>
          <a:noFill/>
          <a:ln>
            <a:noFill/>
          </a:ln>
        </p:spPr>
      </p:pic>
      <p:sp>
        <p:nvSpPr>
          <p:cNvPr id="467" name="Google Shape;467;g16ef8c9f390_0_0"/>
          <p:cNvSpPr txBox="1"/>
          <p:nvPr/>
        </p:nvSpPr>
        <p:spPr>
          <a:xfrm>
            <a:off x="4853475" y="3236494"/>
            <a:ext cx="4227900" cy="354000"/>
          </a:xfrm>
          <a:prstGeom prst="rect">
            <a:avLst/>
          </a:prstGeom>
          <a:noFill/>
          <a:ln>
            <a:noFill/>
          </a:ln>
        </p:spPr>
        <p:txBody>
          <a:bodyPr anchorCtr="0" anchor="t" bIns="68575" lIns="68575" spcFirstLastPara="1" rIns="68575" wrap="square" tIns="68575">
            <a:spAutoFit/>
          </a:bodyPr>
          <a:lstStyle/>
          <a:p>
            <a:pPr indent="0" lvl="0" marL="0" marR="0" rtl="0" algn="just">
              <a:lnSpc>
                <a:spcPct val="100000"/>
              </a:lnSpc>
              <a:spcBef>
                <a:spcPts val="0"/>
              </a:spcBef>
              <a:spcAft>
                <a:spcPts val="0"/>
              </a:spcAft>
              <a:buClr>
                <a:srgbClr val="000000"/>
              </a:buClr>
              <a:buSzPts val="800"/>
              <a:buFont typeface="Arial"/>
              <a:buNone/>
            </a:pPr>
            <a:r>
              <a:t/>
            </a:r>
            <a:endParaRPr b="1" i="0" sz="1400" u="none" cap="none" strike="noStrike">
              <a:solidFill>
                <a:srgbClr val="000000"/>
              </a:solidFill>
              <a:latin typeface="Lato"/>
              <a:ea typeface="Lato"/>
              <a:cs typeface="Lato"/>
              <a:sym typeface="Lato"/>
            </a:endParaRPr>
          </a:p>
        </p:txBody>
      </p:sp>
      <p:pic>
        <p:nvPicPr>
          <p:cNvPr id="468" name="Google Shape;468;g16ef8c9f390_0_0"/>
          <p:cNvPicPr preferRelativeResize="0"/>
          <p:nvPr/>
        </p:nvPicPr>
        <p:blipFill>
          <a:blip r:embed="rId6">
            <a:alphaModFix/>
          </a:blip>
          <a:stretch>
            <a:fillRect/>
          </a:stretch>
        </p:blipFill>
        <p:spPr>
          <a:xfrm>
            <a:off x="608756" y="434043"/>
            <a:ext cx="5826284" cy="3800720"/>
          </a:xfrm>
          <a:prstGeom prst="rect">
            <a:avLst/>
          </a:prstGeom>
          <a:noFill/>
          <a:ln>
            <a:noFill/>
          </a:ln>
        </p:spPr>
      </p:pic>
      <p:pic>
        <p:nvPicPr>
          <p:cNvPr id="469" name="Google Shape;469;g16ef8c9f390_0_0"/>
          <p:cNvPicPr preferRelativeResize="0"/>
          <p:nvPr/>
        </p:nvPicPr>
        <p:blipFill rotWithShape="1">
          <a:blip r:embed="rId7">
            <a:alphaModFix/>
          </a:blip>
          <a:srcRect b="0" l="0" r="7011" t="0"/>
          <a:stretch/>
        </p:blipFill>
        <p:spPr>
          <a:xfrm>
            <a:off x="5823862" y="2503762"/>
            <a:ext cx="3320140" cy="2304768"/>
          </a:xfrm>
          <a:prstGeom prst="rect">
            <a:avLst/>
          </a:prstGeom>
          <a:noFill/>
          <a:ln>
            <a:noFill/>
          </a:ln>
        </p:spPr>
      </p:pic>
      <p:sp>
        <p:nvSpPr>
          <p:cNvPr id="470" name="Google Shape;470;g16ef8c9f390_0_0"/>
          <p:cNvSpPr txBox="1"/>
          <p:nvPr/>
        </p:nvSpPr>
        <p:spPr>
          <a:xfrm>
            <a:off x="6804124" y="558775"/>
            <a:ext cx="2277300" cy="16470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a:solidFill>
                  <a:schemeClr val="dk1"/>
                </a:solidFill>
                <a:latin typeface="Lato"/>
                <a:ea typeface="Lato"/>
                <a:cs typeface="Lato"/>
                <a:sym typeface="Lato"/>
              </a:rPr>
              <a:t>1. </a:t>
            </a:r>
            <a:r>
              <a:rPr lang="en">
                <a:solidFill>
                  <a:schemeClr val="dk1"/>
                </a:solidFill>
                <a:latin typeface="Lato"/>
                <a:ea typeface="Lato"/>
                <a:cs typeface="Lato"/>
                <a:sym typeface="Lato"/>
              </a:rPr>
              <a:t>Population distribution and summary per district and </a:t>
            </a:r>
            <a:r>
              <a:rPr lang="en">
                <a:solidFill>
                  <a:schemeClr val="dk1"/>
                </a:solidFill>
                <a:latin typeface="Lato"/>
                <a:ea typeface="Lato"/>
                <a:cs typeface="Lato"/>
                <a:sym typeface="Lato"/>
              </a:rPr>
              <a:t>catchment</a:t>
            </a:r>
            <a:r>
              <a:rPr lang="en">
                <a:solidFill>
                  <a:schemeClr val="dk1"/>
                </a:solidFill>
                <a:latin typeface="Lato"/>
                <a:ea typeface="Lato"/>
                <a:cs typeface="Lato"/>
                <a:sym typeface="Lato"/>
              </a:rPr>
              <a:t> </a:t>
            </a:r>
            <a:endParaRPr>
              <a:solidFill>
                <a:schemeClr val="dk1"/>
              </a:solidFill>
              <a:latin typeface="Lato"/>
              <a:ea typeface="Lato"/>
              <a:cs typeface="Lato"/>
              <a:sym typeface="Lato"/>
            </a:endParaRPr>
          </a:p>
          <a:p>
            <a:pPr indent="0" lvl="0" marL="0" rtl="0" algn="l">
              <a:spcBef>
                <a:spcPts val="0"/>
              </a:spcBef>
              <a:spcAft>
                <a:spcPts val="0"/>
              </a:spcAft>
              <a:buNone/>
            </a:pPr>
            <a:r>
              <a:t/>
            </a:r>
            <a:endParaRPr>
              <a:solidFill>
                <a:schemeClr val="dk1"/>
              </a:solidFill>
              <a:latin typeface="Lato"/>
              <a:ea typeface="Lato"/>
              <a:cs typeface="Lato"/>
              <a:sym typeface="Lato"/>
            </a:endParaRPr>
          </a:p>
          <a:p>
            <a:pPr indent="0" lvl="0" marL="0" rtl="0" algn="l">
              <a:spcBef>
                <a:spcPts val="0"/>
              </a:spcBef>
              <a:spcAft>
                <a:spcPts val="0"/>
              </a:spcAft>
              <a:buNone/>
            </a:pPr>
            <a:r>
              <a:rPr b="1" lang="en">
                <a:solidFill>
                  <a:schemeClr val="dk1"/>
                </a:solidFill>
                <a:latin typeface="Lato"/>
                <a:ea typeface="Lato"/>
                <a:cs typeface="Lato"/>
                <a:sym typeface="Lato"/>
              </a:rPr>
              <a:t>2.</a:t>
            </a:r>
            <a:r>
              <a:rPr lang="en">
                <a:solidFill>
                  <a:schemeClr val="dk1"/>
                </a:solidFill>
                <a:latin typeface="Lato"/>
                <a:ea typeface="Lato"/>
                <a:cs typeface="Lato"/>
                <a:sym typeface="Lato"/>
              </a:rPr>
              <a:t> Distance to nearest health facility (&lt;5km, 5-10km, &gt;10km).</a:t>
            </a:r>
            <a:endParaRPr/>
          </a:p>
        </p:txBody>
      </p:sp>
      <p:sp>
        <p:nvSpPr>
          <p:cNvPr id="471" name="Google Shape;471;g16ef8c9f390_0_0"/>
          <p:cNvSpPr txBox="1"/>
          <p:nvPr>
            <p:ph type="title"/>
          </p:nvPr>
        </p:nvSpPr>
        <p:spPr>
          <a:xfrm>
            <a:off x="1105825" y="4602975"/>
            <a:ext cx="4618800" cy="269700"/>
          </a:xfrm>
          <a:prstGeom prst="rect">
            <a:avLst/>
          </a:prstGeom>
          <a:noFill/>
          <a:ln>
            <a:noFill/>
          </a:ln>
        </p:spPr>
        <p:txBody>
          <a:bodyPr anchorCtr="0" anchor="t" bIns="0" lIns="0" spcFirstLastPara="1" rIns="0" wrap="square" tIns="7950">
            <a:spAutoFit/>
          </a:bodyPr>
          <a:lstStyle/>
          <a:p>
            <a:pPr indent="0" lvl="0" marL="0" marR="0" rtl="0" algn="l">
              <a:lnSpc>
                <a:spcPct val="100000"/>
              </a:lnSpc>
              <a:spcBef>
                <a:spcPts val="0"/>
              </a:spcBef>
              <a:spcAft>
                <a:spcPts val="0"/>
              </a:spcAft>
              <a:buClr>
                <a:schemeClr val="dk1"/>
              </a:buClr>
              <a:buSzPts val="700"/>
              <a:buFont typeface="Arial"/>
              <a:buNone/>
            </a:pPr>
            <a:r>
              <a:rPr lang="en" sz="1700">
                <a:solidFill>
                  <a:srgbClr val="1E7984"/>
                </a:solidFill>
                <a:latin typeface="Lato"/>
                <a:ea typeface="Lato"/>
                <a:cs typeface="Lato"/>
                <a:sym typeface="Lato"/>
              </a:rPr>
              <a:t>M</a:t>
            </a:r>
            <a:r>
              <a:rPr lang="en" sz="1700">
                <a:solidFill>
                  <a:srgbClr val="1E7984"/>
                </a:solidFill>
                <a:latin typeface="Lato"/>
                <a:ea typeface="Lato"/>
                <a:cs typeface="Lato"/>
                <a:sym typeface="Lato"/>
              </a:rPr>
              <a:t>ap, Zambia, Muchinga Province </a:t>
            </a:r>
            <a:endParaRPr sz="1700">
              <a:solidFill>
                <a:srgbClr val="1E7984"/>
              </a:solidFill>
              <a:latin typeface="Lato"/>
              <a:ea typeface="Lato"/>
              <a:cs typeface="Lato"/>
              <a:sym typeface="Lato"/>
            </a:endParaRPr>
          </a:p>
        </p:txBody>
      </p:sp>
      <p:pic>
        <p:nvPicPr>
          <p:cNvPr id="472" name="Google Shape;472;g16ef8c9f390_0_0"/>
          <p:cNvPicPr preferRelativeResize="0"/>
          <p:nvPr/>
        </p:nvPicPr>
        <p:blipFill rotWithShape="1">
          <a:blip r:embed="rId8">
            <a:alphaModFix/>
          </a:blip>
          <a:srcRect b="0" l="0" r="12118" t="0"/>
          <a:stretch/>
        </p:blipFill>
        <p:spPr>
          <a:xfrm>
            <a:off x="608750" y="608000"/>
            <a:ext cx="4772877" cy="362674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76" name="Shape 476"/>
        <p:cNvGrpSpPr/>
        <p:nvPr/>
      </p:nvGrpSpPr>
      <p:grpSpPr>
        <a:xfrm>
          <a:off x="0" y="0"/>
          <a:ext cx="0" cy="0"/>
          <a:chOff x="0" y="0"/>
          <a:chExt cx="0" cy="0"/>
        </a:xfrm>
      </p:grpSpPr>
      <p:pic>
        <p:nvPicPr>
          <p:cNvPr id="477" name="Google Shape;477;g17800b6245e_0_0"/>
          <p:cNvPicPr preferRelativeResize="0"/>
          <p:nvPr/>
        </p:nvPicPr>
        <p:blipFill rotWithShape="1">
          <a:blip r:embed="rId4">
            <a:alphaModFix/>
          </a:blip>
          <a:srcRect b="-919" l="0" r="0" t="920"/>
          <a:stretch/>
        </p:blipFill>
        <p:spPr>
          <a:xfrm>
            <a:off x="429475" y="4602975"/>
            <a:ext cx="409088" cy="390950"/>
          </a:xfrm>
          <a:prstGeom prst="rect">
            <a:avLst/>
          </a:prstGeom>
          <a:noFill/>
          <a:ln>
            <a:noFill/>
          </a:ln>
        </p:spPr>
      </p:pic>
      <p:pic>
        <p:nvPicPr>
          <p:cNvPr id="478" name="Google Shape;478;g17800b6245e_0_0"/>
          <p:cNvPicPr preferRelativeResize="0"/>
          <p:nvPr/>
        </p:nvPicPr>
        <p:blipFill rotWithShape="1">
          <a:blip r:embed="rId5">
            <a:alphaModFix/>
          </a:blip>
          <a:srcRect b="0" l="0" r="27049" t="0"/>
          <a:stretch/>
        </p:blipFill>
        <p:spPr>
          <a:xfrm>
            <a:off x="321037" y="195263"/>
            <a:ext cx="5435314" cy="4327819"/>
          </a:xfrm>
          <a:prstGeom prst="rect">
            <a:avLst/>
          </a:prstGeom>
          <a:noFill/>
          <a:ln>
            <a:noFill/>
          </a:ln>
        </p:spPr>
      </p:pic>
      <p:pic>
        <p:nvPicPr>
          <p:cNvPr id="479" name="Google Shape;479;g17800b6245e_0_0"/>
          <p:cNvPicPr preferRelativeResize="0"/>
          <p:nvPr/>
        </p:nvPicPr>
        <p:blipFill>
          <a:blip r:embed="rId6">
            <a:alphaModFix/>
          </a:blip>
          <a:stretch>
            <a:fillRect/>
          </a:stretch>
        </p:blipFill>
        <p:spPr>
          <a:xfrm>
            <a:off x="5933269" y="195263"/>
            <a:ext cx="3082256" cy="2065650"/>
          </a:xfrm>
          <a:prstGeom prst="rect">
            <a:avLst/>
          </a:prstGeom>
          <a:noFill/>
          <a:ln>
            <a:noFill/>
          </a:ln>
        </p:spPr>
      </p:pic>
      <p:pic>
        <p:nvPicPr>
          <p:cNvPr id="480" name="Google Shape;480;g17800b6245e_0_0"/>
          <p:cNvPicPr preferRelativeResize="0"/>
          <p:nvPr/>
        </p:nvPicPr>
        <p:blipFill>
          <a:blip r:embed="rId7">
            <a:alphaModFix/>
          </a:blip>
          <a:stretch>
            <a:fillRect/>
          </a:stretch>
        </p:blipFill>
        <p:spPr>
          <a:xfrm>
            <a:off x="5844806" y="2214863"/>
            <a:ext cx="3259181" cy="566417"/>
          </a:xfrm>
          <a:prstGeom prst="rect">
            <a:avLst/>
          </a:prstGeom>
          <a:noFill/>
          <a:ln>
            <a:noFill/>
          </a:ln>
        </p:spPr>
      </p:pic>
      <p:pic>
        <p:nvPicPr>
          <p:cNvPr id="481" name="Google Shape;481;g17800b6245e_0_0"/>
          <p:cNvPicPr preferRelativeResize="0"/>
          <p:nvPr/>
        </p:nvPicPr>
        <p:blipFill>
          <a:blip r:embed="rId8">
            <a:alphaModFix/>
          </a:blip>
          <a:stretch>
            <a:fillRect/>
          </a:stretch>
        </p:blipFill>
        <p:spPr>
          <a:xfrm>
            <a:off x="5872164" y="2748534"/>
            <a:ext cx="3204450" cy="983906"/>
          </a:xfrm>
          <a:prstGeom prst="rect">
            <a:avLst/>
          </a:prstGeom>
          <a:noFill/>
          <a:ln>
            <a:noFill/>
          </a:ln>
        </p:spPr>
      </p:pic>
      <p:pic>
        <p:nvPicPr>
          <p:cNvPr id="482" name="Google Shape;482;g17800b6245e_0_0"/>
          <p:cNvPicPr preferRelativeResize="0"/>
          <p:nvPr/>
        </p:nvPicPr>
        <p:blipFill>
          <a:blip r:embed="rId9">
            <a:alphaModFix/>
          </a:blip>
          <a:stretch>
            <a:fillRect/>
          </a:stretch>
        </p:blipFill>
        <p:spPr>
          <a:xfrm>
            <a:off x="5872153" y="3653456"/>
            <a:ext cx="3082256" cy="949525"/>
          </a:xfrm>
          <a:prstGeom prst="rect">
            <a:avLst/>
          </a:prstGeom>
          <a:noFill/>
          <a:ln>
            <a:noFill/>
          </a:ln>
        </p:spPr>
      </p:pic>
      <p:sp>
        <p:nvSpPr>
          <p:cNvPr id="483" name="Google Shape;483;g17800b6245e_0_0"/>
          <p:cNvSpPr txBox="1"/>
          <p:nvPr/>
        </p:nvSpPr>
        <p:spPr>
          <a:xfrm>
            <a:off x="1038338" y="4487681"/>
            <a:ext cx="5891400" cy="522300"/>
          </a:xfrm>
          <a:prstGeom prst="rect">
            <a:avLst/>
          </a:prstGeom>
          <a:noFill/>
          <a:ln>
            <a:noFill/>
          </a:ln>
        </p:spPr>
        <p:txBody>
          <a:bodyPr anchorCtr="0" anchor="b" bIns="34275" lIns="68575" spcFirstLastPara="1" rIns="68575" wrap="square" tIns="34275">
            <a:noAutofit/>
          </a:bodyPr>
          <a:lstStyle/>
          <a:p>
            <a:pPr indent="0" lvl="0" marL="0" marR="0" rtl="0" algn="l">
              <a:lnSpc>
                <a:spcPct val="90000"/>
              </a:lnSpc>
              <a:spcBef>
                <a:spcPts val="0"/>
              </a:spcBef>
              <a:spcAft>
                <a:spcPts val="0"/>
              </a:spcAft>
              <a:buClr>
                <a:schemeClr val="lt1"/>
              </a:buClr>
              <a:buSzPts val="4100"/>
              <a:buFont typeface="Lato"/>
              <a:buNone/>
            </a:pPr>
            <a:r>
              <a:rPr b="1" lang="en" sz="2800">
                <a:solidFill>
                  <a:schemeClr val="dk1"/>
                </a:solidFill>
                <a:latin typeface="Lato"/>
                <a:ea typeface="Lato"/>
                <a:cs typeface="Lato"/>
                <a:sym typeface="Lato"/>
              </a:rPr>
              <a:t>Map production in Sierra Leone</a:t>
            </a:r>
            <a:endParaRPr b="0" i="0" sz="2800" u="none" cap="none" strike="noStrike">
              <a:solidFill>
                <a:schemeClr val="dk1"/>
              </a:solidFill>
              <a:latin typeface="Lato"/>
              <a:ea typeface="Lato"/>
              <a:cs typeface="Lato"/>
              <a:sym typeface="La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88" name="Shape 488"/>
        <p:cNvGrpSpPr/>
        <p:nvPr/>
      </p:nvGrpSpPr>
      <p:grpSpPr>
        <a:xfrm>
          <a:off x="0" y="0"/>
          <a:ext cx="0" cy="0"/>
          <a:chOff x="0" y="0"/>
          <a:chExt cx="0" cy="0"/>
        </a:xfrm>
      </p:grpSpPr>
      <p:pic>
        <p:nvPicPr>
          <p:cNvPr id="489" name="Google Shape;489;p4"/>
          <p:cNvPicPr preferRelativeResize="0"/>
          <p:nvPr/>
        </p:nvPicPr>
        <p:blipFill>
          <a:blip r:embed="rId3">
            <a:alphaModFix/>
          </a:blip>
          <a:stretch>
            <a:fillRect/>
          </a:stretch>
        </p:blipFill>
        <p:spPr>
          <a:xfrm>
            <a:off x="-11" y="0"/>
            <a:ext cx="9144018" cy="5143501"/>
          </a:xfrm>
          <a:prstGeom prst="rect">
            <a:avLst/>
          </a:prstGeom>
          <a:noFill/>
          <a:ln>
            <a:noFill/>
          </a:ln>
        </p:spPr>
      </p:pic>
      <p:sp>
        <p:nvSpPr>
          <p:cNvPr id="490" name="Google Shape;490;p4"/>
          <p:cNvSpPr txBox="1"/>
          <p:nvPr>
            <p:ph type="title"/>
          </p:nvPr>
        </p:nvSpPr>
        <p:spPr>
          <a:xfrm>
            <a:off x="377600" y="318225"/>
            <a:ext cx="4895100" cy="965400"/>
          </a:xfrm>
          <a:prstGeom prst="rect">
            <a:avLst/>
          </a:prstGeom>
          <a:noFill/>
          <a:ln>
            <a:noFill/>
          </a:ln>
        </p:spPr>
        <p:txBody>
          <a:bodyPr anchorCtr="0" anchor="t" bIns="0" lIns="0" spcFirstLastPara="1" rIns="0" wrap="square" tIns="11100">
            <a:spAutoFit/>
          </a:bodyPr>
          <a:lstStyle/>
          <a:p>
            <a:pPr indent="0" lvl="0" marL="0" rtl="0" algn="l">
              <a:lnSpc>
                <a:spcPct val="100000"/>
              </a:lnSpc>
              <a:spcBef>
                <a:spcPts val="0"/>
              </a:spcBef>
              <a:spcAft>
                <a:spcPts val="0"/>
              </a:spcAft>
              <a:buSzPts val="2800"/>
              <a:buNone/>
            </a:pPr>
            <a:r>
              <a:rPr lang="en" sz="3100">
                <a:solidFill>
                  <a:srgbClr val="30302F"/>
                </a:solidFill>
                <a:latin typeface="Lato Black"/>
                <a:ea typeface="Lato Black"/>
                <a:cs typeface="Lato Black"/>
                <a:sym typeface="Lato Black"/>
              </a:rPr>
              <a:t>Mapping settlements, boundaries and facilities</a:t>
            </a:r>
            <a:endParaRPr i="1" sz="1200"/>
          </a:p>
        </p:txBody>
      </p:sp>
      <p:sp>
        <p:nvSpPr>
          <p:cNvPr id="491" name="Google Shape;491;p4"/>
          <p:cNvSpPr txBox="1"/>
          <p:nvPr/>
        </p:nvSpPr>
        <p:spPr>
          <a:xfrm>
            <a:off x="6204150" y="1470750"/>
            <a:ext cx="2409000" cy="480600"/>
          </a:xfrm>
          <a:prstGeom prst="rect">
            <a:avLst/>
          </a:prstGeom>
          <a:noFill/>
          <a:ln>
            <a:noFill/>
          </a:ln>
        </p:spPr>
        <p:txBody>
          <a:bodyPr anchorCtr="0" anchor="t" bIns="0" lIns="0" spcFirstLastPara="1" rIns="0" wrap="square" tIns="7950">
            <a:spAutoFit/>
          </a:bodyPr>
          <a:lstStyle/>
          <a:p>
            <a:pPr indent="0" lvl="0" marL="0" marR="0" rtl="0" algn="l">
              <a:lnSpc>
                <a:spcPct val="115000"/>
              </a:lnSpc>
              <a:spcBef>
                <a:spcPts val="0"/>
              </a:spcBef>
              <a:spcAft>
                <a:spcPts val="0"/>
              </a:spcAft>
              <a:buClr>
                <a:srgbClr val="000000"/>
              </a:buClr>
              <a:buSzPts val="1800"/>
              <a:buFont typeface="Arial"/>
              <a:buNone/>
            </a:pPr>
            <a:r>
              <a:rPr b="0" i="0" lang="en" sz="1800" u="none" cap="none" strike="noStrike">
                <a:solidFill>
                  <a:srgbClr val="B02C20"/>
                </a:solidFill>
                <a:latin typeface="Lato Black"/>
                <a:ea typeface="Lato Black"/>
                <a:cs typeface="Lato Black"/>
                <a:sym typeface="Lato Black"/>
              </a:rPr>
              <a:t>15 million settlements</a:t>
            </a:r>
            <a:br>
              <a:rPr b="0" i="0" lang="en" sz="1100" u="none" cap="none" strike="noStrike">
                <a:solidFill>
                  <a:schemeClr val="dk1"/>
                </a:solidFill>
                <a:latin typeface="Lato"/>
                <a:ea typeface="Lato"/>
                <a:cs typeface="Lato"/>
                <a:sym typeface="Lato"/>
              </a:rPr>
            </a:br>
            <a:r>
              <a:rPr b="0" i="0" lang="en" sz="1000" u="none" cap="none" strike="noStrike">
                <a:solidFill>
                  <a:schemeClr val="dk1"/>
                </a:solidFill>
                <a:latin typeface="Lato"/>
                <a:ea typeface="Lato"/>
                <a:cs typeface="Lato"/>
                <a:sym typeface="Lato"/>
              </a:rPr>
              <a:t>mapped across 48 countries in Africa</a:t>
            </a:r>
            <a:endParaRPr b="0" i="0" sz="1000" u="none" cap="none" strike="noStrike">
              <a:solidFill>
                <a:srgbClr val="30302F"/>
              </a:solidFill>
              <a:latin typeface="Lato"/>
              <a:ea typeface="Lato"/>
              <a:cs typeface="Lato"/>
              <a:sym typeface="Lato"/>
            </a:endParaRPr>
          </a:p>
        </p:txBody>
      </p:sp>
      <p:sp>
        <p:nvSpPr>
          <p:cNvPr id="492" name="Google Shape;492;p4"/>
          <p:cNvSpPr txBox="1"/>
          <p:nvPr/>
        </p:nvSpPr>
        <p:spPr>
          <a:xfrm>
            <a:off x="6204150" y="3019613"/>
            <a:ext cx="3135900" cy="480600"/>
          </a:xfrm>
          <a:prstGeom prst="rect">
            <a:avLst/>
          </a:prstGeom>
          <a:noFill/>
          <a:ln>
            <a:noFill/>
          </a:ln>
        </p:spPr>
        <p:txBody>
          <a:bodyPr anchorCtr="0" anchor="t" bIns="0" lIns="0" spcFirstLastPara="1" rIns="0" wrap="square" tIns="7950">
            <a:spAutoFit/>
          </a:bodyPr>
          <a:lstStyle/>
          <a:p>
            <a:pPr indent="0" lvl="0" marL="0" marR="0" rtl="0" algn="l">
              <a:lnSpc>
                <a:spcPct val="115000"/>
              </a:lnSpc>
              <a:spcBef>
                <a:spcPts val="0"/>
              </a:spcBef>
              <a:spcAft>
                <a:spcPts val="0"/>
              </a:spcAft>
              <a:buClr>
                <a:srgbClr val="000000"/>
              </a:buClr>
              <a:buSzPts val="1800"/>
              <a:buFont typeface="Arial"/>
              <a:buNone/>
            </a:pPr>
            <a:r>
              <a:rPr b="0" i="0" lang="en" sz="1800" u="none" cap="none" strike="noStrike">
                <a:solidFill>
                  <a:srgbClr val="B02C20"/>
                </a:solidFill>
                <a:latin typeface="Lato Black"/>
                <a:ea typeface="Lato Black"/>
                <a:cs typeface="Lato Black"/>
                <a:sym typeface="Lato Black"/>
              </a:rPr>
              <a:t>116,000 schools</a:t>
            </a:r>
            <a:br>
              <a:rPr b="0" i="0" lang="en" sz="1100" u="none" cap="none" strike="noStrike">
                <a:solidFill>
                  <a:schemeClr val="dk1"/>
                </a:solidFill>
                <a:latin typeface="Lato"/>
                <a:ea typeface="Lato"/>
                <a:cs typeface="Lato"/>
                <a:sym typeface="Lato"/>
              </a:rPr>
            </a:br>
            <a:r>
              <a:rPr b="0" i="0" lang="en" sz="1000" u="none" cap="none" strike="noStrike">
                <a:solidFill>
                  <a:schemeClr val="dk1"/>
                </a:solidFill>
                <a:latin typeface="Lato"/>
                <a:ea typeface="Lato"/>
                <a:cs typeface="Lato"/>
                <a:sym typeface="Lato"/>
              </a:rPr>
              <a:t>mapped in Zambia and Nigeria</a:t>
            </a:r>
            <a:endParaRPr b="0" i="0" sz="1000" u="none" cap="none" strike="noStrike">
              <a:solidFill>
                <a:srgbClr val="30302F"/>
              </a:solidFill>
              <a:latin typeface="Lato"/>
              <a:ea typeface="Lato"/>
              <a:cs typeface="Lato"/>
              <a:sym typeface="Lato"/>
            </a:endParaRPr>
          </a:p>
        </p:txBody>
      </p:sp>
      <p:sp>
        <p:nvSpPr>
          <p:cNvPr id="493" name="Google Shape;493;p4"/>
          <p:cNvSpPr txBox="1"/>
          <p:nvPr/>
        </p:nvSpPr>
        <p:spPr>
          <a:xfrm>
            <a:off x="6204150" y="3794044"/>
            <a:ext cx="2452200" cy="657600"/>
          </a:xfrm>
          <a:prstGeom prst="rect">
            <a:avLst/>
          </a:prstGeom>
          <a:noFill/>
          <a:ln>
            <a:noFill/>
          </a:ln>
        </p:spPr>
        <p:txBody>
          <a:bodyPr anchorCtr="0" anchor="t" bIns="0" lIns="0" spcFirstLastPara="1" rIns="0" wrap="square" tIns="7950">
            <a:spAutoFit/>
          </a:bodyPr>
          <a:lstStyle/>
          <a:p>
            <a:pPr indent="0" lvl="0" marL="0" marR="0" rtl="0" algn="l">
              <a:lnSpc>
                <a:spcPct val="115000"/>
              </a:lnSpc>
              <a:spcBef>
                <a:spcPts val="0"/>
              </a:spcBef>
              <a:spcAft>
                <a:spcPts val="0"/>
              </a:spcAft>
              <a:buClr>
                <a:srgbClr val="000000"/>
              </a:buClr>
              <a:buSzPts val="1800"/>
              <a:buFont typeface="Arial"/>
              <a:buNone/>
            </a:pPr>
            <a:r>
              <a:rPr b="0" i="0" lang="en" sz="1800" u="none" cap="none" strike="noStrike">
                <a:solidFill>
                  <a:srgbClr val="B02C20"/>
                </a:solidFill>
                <a:latin typeface="Lato Black"/>
                <a:ea typeface="Lato Black"/>
                <a:cs typeface="Lato Black"/>
                <a:sym typeface="Lato Black"/>
              </a:rPr>
              <a:t>240,000 other POIs</a:t>
            </a:r>
            <a:br>
              <a:rPr b="0" i="0" lang="en" sz="1100" u="none" cap="none" strike="noStrike">
                <a:solidFill>
                  <a:schemeClr val="dk1"/>
                </a:solidFill>
                <a:latin typeface="Lato"/>
                <a:ea typeface="Lato"/>
                <a:cs typeface="Lato"/>
                <a:sym typeface="Lato"/>
              </a:rPr>
            </a:br>
            <a:r>
              <a:rPr b="0" i="0" lang="en" sz="1000" u="none" cap="none" strike="noStrike">
                <a:solidFill>
                  <a:schemeClr val="dk1"/>
                </a:solidFill>
                <a:latin typeface="Lato"/>
                <a:ea typeface="Lato"/>
                <a:cs typeface="Lato"/>
                <a:sym typeface="Lato"/>
              </a:rPr>
              <a:t>cleaned, harmonized and mapped in DRC, Nigeria and Zambia</a:t>
            </a:r>
            <a:endParaRPr b="0" i="0" sz="1000" u="none" cap="none" strike="noStrike">
              <a:solidFill>
                <a:srgbClr val="30302F"/>
              </a:solidFill>
              <a:latin typeface="Lato"/>
              <a:ea typeface="Lato"/>
              <a:cs typeface="Lato"/>
              <a:sym typeface="Lato"/>
            </a:endParaRPr>
          </a:p>
        </p:txBody>
      </p:sp>
      <p:sp>
        <p:nvSpPr>
          <p:cNvPr id="494" name="Google Shape;494;p4"/>
          <p:cNvSpPr txBox="1"/>
          <p:nvPr/>
        </p:nvSpPr>
        <p:spPr>
          <a:xfrm>
            <a:off x="6204150" y="2245181"/>
            <a:ext cx="2452200" cy="480600"/>
          </a:xfrm>
          <a:prstGeom prst="rect">
            <a:avLst/>
          </a:prstGeom>
          <a:noFill/>
          <a:ln>
            <a:noFill/>
          </a:ln>
        </p:spPr>
        <p:txBody>
          <a:bodyPr anchorCtr="0" anchor="t" bIns="0" lIns="0" spcFirstLastPara="1" rIns="0" wrap="square" tIns="7950">
            <a:spAutoFit/>
          </a:bodyPr>
          <a:lstStyle/>
          <a:p>
            <a:pPr indent="0" lvl="0" marL="0" marR="0" rtl="0" algn="l">
              <a:lnSpc>
                <a:spcPct val="115000"/>
              </a:lnSpc>
              <a:spcBef>
                <a:spcPts val="0"/>
              </a:spcBef>
              <a:spcAft>
                <a:spcPts val="0"/>
              </a:spcAft>
              <a:buClr>
                <a:srgbClr val="000000"/>
              </a:buClr>
              <a:buSzPts val="1800"/>
              <a:buFont typeface="Arial"/>
              <a:buNone/>
            </a:pPr>
            <a:r>
              <a:rPr b="0" i="0" lang="en" sz="1800" u="none" cap="none" strike="noStrike">
                <a:solidFill>
                  <a:srgbClr val="B02C20"/>
                </a:solidFill>
                <a:latin typeface="Lato Black"/>
                <a:ea typeface="Lato Black"/>
                <a:cs typeface="Lato Black"/>
                <a:sym typeface="Lato Black"/>
              </a:rPr>
              <a:t>62,000 health facilities</a:t>
            </a:r>
            <a:br>
              <a:rPr b="0" i="0" lang="en" sz="1100" u="none" cap="none" strike="noStrike">
                <a:solidFill>
                  <a:schemeClr val="dk1"/>
                </a:solidFill>
                <a:latin typeface="Lato"/>
                <a:ea typeface="Lato"/>
                <a:cs typeface="Lato"/>
                <a:sym typeface="Lato"/>
              </a:rPr>
            </a:br>
            <a:r>
              <a:rPr b="0" i="0" lang="en" sz="1000" u="none" cap="none" strike="noStrike">
                <a:solidFill>
                  <a:schemeClr val="dk1"/>
                </a:solidFill>
                <a:latin typeface="Lato"/>
                <a:ea typeface="Lato"/>
                <a:cs typeface="Lato"/>
                <a:sym typeface="Lato"/>
              </a:rPr>
              <a:t>mapped in DRC, Nigeria and Zambia</a:t>
            </a:r>
            <a:endParaRPr b="0" i="0" sz="1000" u="none" cap="none" strike="noStrike">
              <a:solidFill>
                <a:srgbClr val="30302F"/>
              </a:solidFill>
              <a:latin typeface="Lato"/>
              <a:ea typeface="Lato"/>
              <a:cs typeface="Lato"/>
              <a:sym typeface="Lato"/>
            </a:endParaRPr>
          </a:p>
        </p:txBody>
      </p:sp>
      <p:pic>
        <p:nvPicPr>
          <p:cNvPr id="495" name="Google Shape;495;p4"/>
          <p:cNvPicPr preferRelativeResize="0"/>
          <p:nvPr/>
        </p:nvPicPr>
        <p:blipFill rotWithShape="1">
          <a:blip r:embed="rId4">
            <a:alphaModFix/>
          </a:blip>
          <a:srcRect b="11501" l="3267" r="3342" t="18743"/>
          <a:stretch/>
        </p:blipFill>
        <p:spPr>
          <a:xfrm>
            <a:off x="377600" y="1564725"/>
            <a:ext cx="5354800" cy="2587350"/>
          </a:xfrm>
          <a:prstGeom prst="rect">
            <a:avLst/>
          </a:prstGeom>
          <a:noFill/>
          <a:ln cap="flat" cmpd="sng" w="9525">
            <a:solidFill>
              <a:srgbClr val="3A3838"/>
            </a:solidFill>
            <a:prstDash val="solid"/>
            <a:round/>
            <a:headEnd len="sm" w="sm" type="none"/>
            <a:tailEnd len="sm" w="sm" type="none"/>
          </a:ln>
        </p:spPr>
      </p:pic>
      <p:sp>
        <p:nvSpPr>
          <p:cNvPr id="496" name="Google Shape;496;p4"/>
          <p:cNvSpPr txBox="1"/>
          <p:nvPr/>
        </p:nvSpPr>
        <p:spPr>
          <a:xfrm>
            <a:off x="903600" y="4258275"/>
            <a:ext cx="4828800" cy="372000"/>
          </a:xfrm>
          <a:prstGeom prst="rect">
            <a:avLst/>
          </a:prstGeom>
          <a:noFill/>
          <a:ln>
            <a:noFill/>
          </a:ln>
        </p:spPr>
        <p:txBody>
          <a:bodyPr anchorCtr="0" anchor="t" bIns="0" lIns="0" spcFirstLastPara="1" rIns="0" wrap="square" tIns="7950">
            <a:spAutoFit/>
          </a:bodyPr>
          <a:lstStyle/>
          <a:p>
            <a:pPr indent="0" lvl="0" marL="0" marR="0" rtl="0" algn="r">
              <a:lnSpc>
                <a:spcPct val="115000"/>
              </a:lnSpc>
              <a:spcBef>
                <a:spcPts val="0"/>
              </a:spcBef>
              <a:spcAft>
                <a:spcPts val="0"/>
              </a:spcAft>
              <a:buClr>
                <a:srgbClr val="000000"/>
              </a:buClr>
              <a:buSzPts val="1100"/>
              <a:buFont typeface="Arial"/>
              <a:buNone/>
            </a:pPr>
            <a:r>
              <a:rPr b="0" i="1" lang="en" sz="1100" u="none" cap="none" strike="noStrike">
                <a:solidFill>
                  <a:srgbClr val="1E7984"/>
                </a:solidFill>
                <a:latin typeface="Lato"/>
                <a:ea typeface="Lato"/>
                <a:cs typeface="Lato"/>
                <a:sym typeface="Lato"/>
              </a:rPr>
              <a:t>Improved health area boundary data from Likasi, Haut-Katanga province, DRC, mapped by the GRID3 team at CIESIN</a:t>
            </a:r>
            <a:endParaRPr b="1" i="1" sz="1100" u="none" cap="none" strike="noStrike">
              <a:solidFill>
                <a:srgbClr val="1E7984"/>
              </a:solidFill>
              <a:latin typeface="Lato"/>
              <a:ea typeface="Lato"/>
              <a:cs typeface="Lato"/>
              <a:sym typeface="Lato"/>
            </a:endParaRPr>
          </a:p>
        </p:txBody>
      </p:sp>
      <p:pic>
        <p:nvPicPr>
          <p:cNvPr id="497" name="Google Shape;497;p4"/>
          <p:cNvPicPr preferRelativeResize="0"/>
          <p:nvPr/>
        </p:nvPicPr>
        <p:blipFill rotWithShape="1">
          <a:blip r:embed="rId5">
            <a:alphaModFix/>
          </a:blip>
          <a:srcRect b="-919" l="0" r="0" t="920"/>
          <a:stretch/>
        </p:blipFill>
        <p:spPr>
          <a:xfrm>
            <a:off x="429475" y="4602975"/>
            <a:ext cx="409088" cy="3909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pic>
        <p:nvPicPr>
          <p:cNvPr id="503" name="Google Shape;503;g12b4cf5576c_0_0"/>
          <p:cNvPicPr preferRelativeResize="0"/>
          <p:nvPr/>
        </p:nvPicPr>
        <p:blipFill>
          <a:blip r:embed="rId3">
            <a:alphaModFix/>
          </a:blip>
          <a:stretch>
            <a:fillRect/>
          </a:stretch>
        </p:blipFill>
        <p:spPr>
          <a:xfrm>
            <a:off x="-11" y="0"/>
            <a:ext cx="9144018" cy="5143501"/>
          </a:xfrm>
          <a:prstGeom prst="rect">
            <a:avLst/>
          </a:prstGeom>
          <a:noFill/>
          <a:ln>
            <a:noFill/>
          </a:ln>
        </p:spPr>
      </p:pic>
      <p:sp>
        <p:nvSpPr>
          <p:cNvPr id="504" name="Google Shape;504;g12b4cf5576c_0_0"/>
          <p:cNvSpPr/>
          <p:nvPr/>
        </p:nvSpPr>
        <p:spPr>
          <a:xfrm>
            <a:off x="0" y="4276253"/>
            <a:ext cx="9144000" cy="2541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3A3838"/>
              </a:buClr>
              <a:buSzPts val="1200"/>
              <a:buFont typeface="Lato"/>
              <a:buNone/>
            </a:pPr>
            <a:r>
              <a:rPr b="0" i="0" lang="en" sz="1200" u="none" cap="none" strike="noStrike">
                <a:solidFill>
                  <a:srgbClr val="3A3838"/>
                </a:solidFill>
                <a:latin typeface="Lato"/>
                <a:ea typeface="Lato"/>
                <a:cs typeface="Lato"/>
                <a:sym typeface="Lato"/>
              </a:rPr>
              <a:t>Or follow our partners on Twitter at @Flowminder, @WorldPopProject, @UNFPA, @PopDevUNFPA, and @CIESIN</a:t>
            </a:r>
            <a:endParaRPr b="0" i="0" sz="1100" u="none" cap="none" strike="noStrike">
              <a:solidFill>
                <a:srgbClr val="000000"/>
              </a:solidFill>
              <a:latin typeface="Arial"/>
              <a:ea typeface="Arial"/>
              <a:cs typeface="Arial"/>
              <a:sym typeface="Arial"/>
            </a:endParaRPr>
          </a:p>
        </p:txBody>
      </p:sp>
      <p:pic>
        <p:nvPicPr>
          <p:cNvPr id="505" name="Google Shape;505;g12b4cf5576c_0_0"/>
          <p:cNvPicPr preferRelativeResize="0"/>
          <p:nvPr/>
        </p:nvPicPr>
        <p:blipFill rotWithShape="1">
          <a:blip r:embed="rId4">
            <a:alphaModFix/>
          </a:blip>
          <a:srcRect b="0" l="0" r="0" t="0"/>
          <a:stretch/>
        </p:blipFill>
        <p:spPr>
          <a:xfrm>
            <a:off x="1677152" y="880855"/>
            <a:ext cx="5446797" cy="1533995"/>
          </a:xfrm>
          <a:prstGeom prst="rect">
            <a:avLst/>
          </a:prstGeom>
          <a:noFill/>
          <a:ln>
            <a:noFill/>
          </a:ln>
        </p:spPr>
      </p:pic>
      <p:pic>
        <p:nvPicPr>
          <p:cNvPr id="506" name="Google Shape;506;g12b4cf5576c_0_0"/>
          <p:cNvPicPr preferRelativeResize="0"/>
          <p:nvPr/>
        </p:nvPicPr>
        <p:blipFill rotWithShape="1">
          <a:blip r:embed="rId5">
            <a:alphaModFix/>
          </a:blip>
          <a:srcRect b="0" l="0" r="0" t="0"/>
          <a:stretch/>
        </p:blipFill>
        <p:spPr>
          <a:xfrm>
            <a:off x="0" y="4897519"/>
            <a:ext cx="9144000" cy="250031"/>
          </a:xfrm>
          <a:prstGeom prst="rect">
            <a:avLst/>
          </a:prstGeom>
          <a:noFill/>
          <a:ln>
            <a:noFill/>
          </a:ln>
        </p:spPr>
      </p:pic>
      <p:sp>
        <p:nvSpPr>
          <p:cNvPr id="507" name="Google Shape;507;g12b4cf5576c_0_0"/>
          <p:cNvSpPr/>
          <p:nvPr/>
        </p:nvSpPr>
        <p:spPr>
          <a:xfrm>
            <a:off x="597938" y="2632013"/>
            <a:ext cx="7948200" cy="294300"/>
          </a:xfrm>
          <a:prstGeom prst="rect">
            <a:avLst/>
          </a:prstGeom>
          <a:noFill/>
          <a:ln>
            <a:noFill/>
          </a:ln>
        </p:spPr>
        <p:txBody>
          <a:bodyPr anchorCtr="0" anchor="t"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800"/>
              <a:buFont typeface="Arial"/>
              <a:buNone/>
            </a:pPr>
            <a:r>
              <a:rPr b="0" i="0" lang="en" sz="1800" u="none" cap="none" strike="noStrike">
                <a:solidFill>
                  <a:srgbClr val="3A3838"/>
                </a:solidFill>
                <a:latin typeface="Lato"/>
                <a:ea typeface="Lato"/>
                <a:cs typeface="Lato"/>
                <a:sym typeface="Lato"/>
              </a:rPr>
              <a:t>Questions?</a:t>
            </a:r>
            <a:endParaRPr b="0" i="0" sz="1800" u="none" cap="none" strike="noStrike">
              <a:solidFill>
                <a:srgbClr val="3A3838"/>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800"/>
              <a:buFont typeface="Arial"/>
              <a:buNone/>
            </a:pPr>
            <a:r>
              <a:rPr b="0" i="0" lang="en" sz="1800" u="none" cap="none" strike="noStrike">
                <a:solidFill>
                  <a:srgbClr val="3A3838"/>
                </a:solidFill>
                <a:latin typeface="Lato"/>
                <a:ea typeface="Lato"/>
                <a:cs typeface="Lato"/>
                <a:sym typeface="Lato"/>
              </a:rPr>
              <a:t>Reach out to us at: </a:t>
            </a:r>
            <a:r>
              <a:rPr b="1" i="0" lang="en" sz="1800" u="none" cap="none" strike="noStrike">
                <a:solidFill>
                  <a:srgbClr val="115E6E"/>
                </a:solidFill>
                <a:latin typeface="Lato"/>
                <a:ea typeface="Lato"/>
                <a:cs typeface="Lato"/>
                <a:sym typeface="Lato"/>
              </a:rPr>
              <a:t>info@grid3.org</a:t>
            </a:r>
            <a:endParaRPr b="1" i="0" sz="1800" u="none" cap="none" strike="noStrike">
              <a:solidFill>
                <a:srgbClr val="115E6E"/>
              </a:solidFill>
              <a:latin typeface="Lato"/>
              <a:ea typeface="Lato"/>
              <a:cs typeface="Lato"/>
              <a:sym typeface="Lato"/>
            </a:endParaRPr>
          </a:p>
          <a:p>
            <a:pPr indent="0" lvl="0" marL="0" marR="0" rtl="0" algn="ctr">
              <a:lnSpc>
                <a:spcPct val="100000"/>
              </a:lnSpc>
              <a:spcBef>
                <a:spcPts val="0"/>
              </a:spcBef>
              <a:spcAft>
                <a:spcPts val="0"/>
              </a:spcAft>
              <a:buClr>
                <a:srgbClr val="3A3838"/>
              </a:buClr>
              <a:buSzPts val="1600"/>
              <a:buFont typeface="Lato"/>
              <a:buNone/>
            </a:pPr>
            <a:r>
              <a:t/>
            </a:r>
            <a:endParaRPr b="0" i="0" sz="1600" u="none" cap="none" strike="noStrike">
              <a:solidFill>
                <a:srgbClr val="3A3838"/>
              </a:solidFill>
              <a:latin typeface="Lato"/>
              <a:ea typeface="Lato"/>
              <a:cs typeface="Lato"/>
              <a:sym typeface="Lato"/>
            </a:endParaRPr>
          </a:p>
        </p:txBody>
      </p:sp>
      <p:sp>
        <p:nvSpPr>
          <p:cNvPr id="508" name="Google Shape;508;g12b4cf5576c_0_0"/>
          <p:cNvSpPr/>
          <p:nvPr/>
        </p:nvSpPr>
        <p:spPr>
          <a:xfrm>
            <a:off x="1123538" y="3371883"/>
            <a:ext cx="6858000" cy="160200"/>
          </a:xfrm>
          <a:prstGeom prst="rect">
            <a:avLst/>
          </a:prstGeom>
          <a:noFill/>
          <a:ln>
            <a:noFill/>
          </a:ln>
        </p:spPr>
        <p:txBody>
          <a:bodyPr anchorCtr="0" anchor="t" bIns="25700" lIns="51425" spcFirstLastPara="1" rIns="51425" wrap="square" tIns="25700">
            <a:noAutofit/>
          </a:bodyPr>
          <a:lstStyle/>
          <a:p>
            <a:pPr indent="0" lvl="0" marL="0" marR="0" rtl="0" algn="ctr">
              <a:lnSpc>
                <a:spcPct val="150000"/>
              </a:lnSpc>
              <a:spcBef>
                <a:spcPts val="0"/>
              </a:spcBef>
              <a:spcAft>
                <a:spcPts val="0"/>
              </a:spcAft>
              <a:buClr>
                <a:srgbClr val="AB3933"/>
              </a:buClr>
              <a:buSzPts val="1100"/>
              <a:buFont typeface="Lato"/>
              <a:buNone/>
            </a:pPr>
            <a:r>
              <a:rPr b="1" i="0" lang="en" sz="1500" u="none" cap="none" strike="noStrike">
                <a:solidFill>
                  <a:srgbClr val="AB3933"/>
                </a:solidFill>
                <a:latin typeface="Lato"/>
                <a:ea typeface="Lato"/>
                <a:cs typeface="Lato"/>
                <a:sym typeface="Lato"/>
              </a:rPr>
              <a:t>For project updates and announcements, visit us online at:</a:t>
            </a:r>
            <a:endParaRPr b="1" i="0" sz="1500" u="none" cap="none" strike="noStrike">
              <a:solidFill>
                <a:srgbClr val="AB3933"/>
              </a:solidFill>
              <a:latin typeface="Lato"/>
              <a:ea typeface="Lato"/>
              <a:cs typeface="Lato"/>
              <a:sym typeface="Lato"/>
            </a:endParaRPr>
          </a:p>
          <a:p>
            <a:pPr indent="0" lvl="0" marL="0" marR="0" rtl="0" algn="ctr">
              <a:lnSpc>
                <a:spcPct val="150000"/>
              </a:lnSpc>
              <a:spcBef>
                <a:spcPts val="0"/>
              </a:spcBef>
              <a:spcAft>
                <a:spcPts val="0"/>
              </a:spcAft>
              <a:buClr>
                <a:srgbClr val="AB3933"/>
              </a:buClr>
              <a:buSzPts val="1400"/>
              <a:buFont typeface="Lato"/>
              <a:buNone/>
            </a:pPr>
            <a:r>
              <a:rPr b="1" i="0" lang="en" sz="1400" u="none" cap="none" strike="noStrike">
                <a:solidFill>
                  <a:srgbClr val="AB3933"/>
                </a:solidFill>
                <a:latin typeface="Lato"/>
                <a:ea typeface="Lato"/>
                <a:cs typeface="Lato"/>
                <a:sym typeface="Lato"/>
              </a:rPr>
              <a:t> 	         </a:t>
            </a:r>
            <a:endParaRPr b="1" i="0" sz="1400" u="none" cap="none" strike="noStrike">
              <a:solidFill>
                <a:srgbClr val="AB3933"/>
              </a:solidFill>
              <a:latin typeface="Lato"/>
              <a:ea typeface="Lato"/>
              <a:cs typeface="Lato"/>
              <a:sym typeface="Lato"/>
            </a:endParaRPr>
          </a:p>
        </p:txBody>
      </p:sp>
      <p:pic>
        <p:nvPicPr>
          <p:cNvPr id="509" name="Google Shape;509;g12b4cf5576c_0_0"/>
          <p:cNvPicPr preferRelativeResize="0"/>
          <p:nvPr/>
        </p:nvPicPr>
        <p:blipFill rotWithShape="1">
          <a:blip r:embed="rId6">
            <a:alphaModFix/>
          </a:blip>
          <a:srcRect b="0" l="0" r="0" t="0"/>
          <a:stretch/>
        </p:blipFill>
        <p:spPr>
          <a:xfrm>
            <a:off x="5973204" y="3787510"/>
            <a:ext cx="160200" cy="160121"/>
          </a:xfrm>
          <a:prstGeom prst="rect">
            <a:avLst/>
          </a:prstGeom>
          <a:noFill/>
          <a:ln>
            <a:noFill/>
          </a:ln>
        </p:spPr>
      </p:pic>
      <p:sp>
        <p:nvSpPr>
          <p:cNvPr id="510" name="Google Shape;510;g12b4cf5576c_0_0"/>
          <p:cNvSpPr txBox="1"/>
          <p:nvPr/>
        </p:nvSpPr>
        <p:spPr>
          <a:xfrm>
            <a:off x="2359406" y="3712819"/>
            <a:ext cx="1910700" cy="354000"/>
          </a:xfrm>
          <a:prstGeom prst="rect">
            <a:avLst/>
          </a:prstGeom>
          <a:noFill/>
          <a:ln>
            <a:noFill/>
          </a:ln>
        </p:spPr>
        <p:txBody>
          <a:bodyPr anchorCtr="0" anchor="t" bIns="68575" lIns="68575" spcFirstLastPara="1" rIns="68575" wrap="square" tIns="68575">
            <a:spAutoFit/>
          </a:bodyPr>
          <a:lstStyle/>
          <a:p>
            <a:pPr indent="0" lvl="0" marL="0" marR="0" rtl="0" algn="ctr">
              <a:lnSpc>
                <a:spcPct val="150000"/>
              </a:lnSpc>
              <a:spcBef>
                <a:spcPts val="0"/>
              </a:spcBef>
              <a:spcAft>
                <a:spcPts val="0"/>
              </a:spcAft>
              <a:buClr>
                <a:srgbClr val="000000"/>
              </a:buClr>
              <a:buSzPts val="1400"/>
              <a:buFont typeface="Arial"/>
              <a:buNone/>
            </a:pPr>
            <a:r>
              <a:rPr b="1" i="0" lang="en" sz="1400" u="none" cap="none" strike="noStrike">
                <a:solidFill>
                  <a:srgbClr val="AB3933"/>
                </a:solidFill>
                <a:latin typeface="Lato"/>
                <a:ea typeface="Lato"/>
                <a:cs typeface="Lato"/>
                <a:sym typeface="Lato"/>
              </a:rPr>
              <a:t>  @GRID3Global</a:t>
            </a:r>
            <a:endParaRPr b="0" i="0" sz="1100" u="none" cap="none" strike="noStrike">
              <a:solidFill>
                <a:srgbClr val="000000"/>
              </a:solidFill>
              <a:latin typeface="Arial"/>
              <a:ea typeface="Arial"/>
              <a:cs typeface="Arial"/>
              <a:sym typeface="Arial"/>
            </a:endParaRPr>
          </a:p>
        </p:txBody>
      </p:sp>
      <p:sp>
        <p:nvSpPr>
          <p:cNvPr id="511" name="Google Shape;511;g12b4cf5576c_0_0"/>
          <p:cNvSpPr txBox="1"/>
          <p:nvPr/>
        </p:nvSpPr>
        <p:spPr>
          <a:xfrm>
            <a:off x="4148869" y="3694425"/>
            <a:ext cx="1814100" cy="354000"/>
          </a:xfrm>
          <a:prstGeom prst="rect">
            <a:avLst/>
          </a:prstGeom>
          <a:noFill/>
          <a:ln>
            <a:noFill/>
          </a:ln>
        </p:spPr>
        <p:txBody>
          <a:bodyPr anchorCtr="0" anchor="t" bIns="68575" lIns="68575" spcFirstLastPara="1" rIns="68575" wrap="square" tIns="68575">
            <a:spAutoFit/>
          </a:bodyPr>
          <a:lstStyle/>
          <a:p>
            <a:pPr indent="0" lvl="0" marL="0" marR="0" rtl="0" algn="ctr">
              <a:lnSpc>
                <a:spcPct val="150000"/>
              </a:lnSpc>
              <a:spcBef>
                <a:spcPts val="0"/>
              </a:spcBef>
              <a:spcAft>
                <a:spcPts val="0"/>
              </a:spcAft>
              <a:buClr>
                <a:srgbClr val="000000"/>
              </a:buClr>
              <a:buSzPts val="1400"/>
              <a:buFont typeface="Arial"/>
              <a:buNone/>
            </a:pPr>
            <a:r>
              <a:rPr b="1" i="0" lang="en" sz="1400" u="none" cap="none" strike="noStrike">
                <a:solidFill>
                  <a:srgbClr val="AB3933"/>
                </a:solidFill>
                <a:latin typeface="Lato"/>
                <a:ea typeface="Lato"/>
                <a:cs typeface="Lato"/>
                <a:sym typeface="Lato"/>
              </a:rPr>
              <a:t>www.grid3.org </a:t>
            </a:r>
            <a:endParaRPr b="0" i="0" sz="1100" u="none" cap="none" strike="noStrike">
              <a:solidFill>
                <a:srgbClr val="000000"/>
              </a:solidFill>
              <a:latin typeface="Arial"/>
              <a:ea typeface="Arial"/>
              <a:cs typeface="Arial"/>
              <a:sym typeface="Arial"/>
            </a:endParaRPr>
          </a:p>
        </p:txBody>
      </p:sp>
      <p:pic>
        <p:nvPicPr>
          <p:cNvPr id="512" name="Google Shape;512;g12b4cf5576c_0_0"/>
          <p:cNvPicPr preferRelativeResize="0"/>
          <p:nvPr/>
        </p:nvPicPr>
        <p:blipFill rotWithShape="1">
          <a:blip r:embed="rId7">
            <a:alphaModFix/>
          </a:blip>
          <a:srcRect b="0" l="0" r="0" t="0"/>
          <a:stretch/>
        </p:blipFill>
        <p:spPr>
          <a:xfrm>
            <a:off x="4206020" y="3787457"/>
            <a:ext cx="160208" cy="160208"/>
          </a:xfrm>
          <a:prstGeom prst="rect">
            <a:avLst/>
          </a:prstGeom>
          <a:noFill/>
          <a:ln>
            <a:noFill/>
          </a:ln>
        </p:spPr>
      </p:pic>
      <p:sp>
        <p:nvSpPr>
          <p:cNvPr id="513" name="Google Shape;513;g12b4cf5576c_0_0"/>
          <p:cNvSpPr txBox="1"/>
          <p:nvPr/>
        </p:nvSpPr>
        <p:spPr>
          <a:xfrm>
            <a:off x="5584763" y="3694425"/>
            <a:ext cx="1814100" cy="354000"/>
          </a:xfrm>
          <a:prstGeom prst="rect">
            <a:avLst/>
          </a:prstGeom>
          <a:noFill/>
          <a:ln>
            <a:noFill/>
          </a:ln>
        </p:spPr>
        <p:txBody>
          <a:bodyPr anchorCtr="0" anchor="t" bIns="68575" lIns="68575" spcFirstLastPara="1" rIns="68575" wrap="square" tIns="68575">
            <a:spAutoFit/>
          </a:bodyPr>
          <a:lstStyle/>
          <a:p>
            <a:pPr indent="0" lvl="0" marL="0" marR="0" rtl="0" algn="ctr">
              <a:lnSpc>
                <a:spcPct val="150000"/>
              </a:lnSpc>
              <a:spcBef>
                <a:spcPts val="0"/>
              </a:spcBef>
              <a:spcAft>
                <a:spcPts val="0"/>
              </a:spcAft>
              <a:buClr>
                <a:srgbClr val="000000"/>
              </a:buClr>
              <a:buSzPts val="1400"/>
              <a:buFont typeface="Arial"/>
              <a:buNone/>
            </a:pPr>
            <a:r>
              <a:rPr b="1" i="0" lang="en" sz="1400" u="none" cap="none" strike="noStrike">
                <a:solidFill>
                  <a:srgbClr val="AB3933"/>
                </a:solidFill>
                <a:latin typeface="Lato"/>
                <a:ea typeface="Lato"/>
                <a:cs typeface="Lato"/>
                <a:sym typeface="Lato"/>
              </a:rPr>
              <a:t>GRID3</a:t>
            </a:r>
            <a:endParaRPr b="0" i="0" sz="1100" u="none" cap="none" strike="noStrike">
              <a:solidFill>
                <a:srgbClr val="000000"/>
              </a:solidFill>
              <a:latin typeface="Arial"/>
              <a:ea typeface="Arial"/>
              <a:cs typeface="Arial"/>
              <a:sym typeface="Arial"/>
            </a:endParaRPr>
          </a:p>
        </p:txBody>
      </p:sp>
      <p:pic>
        <p:nvPicPr>
          <p:cNvPr id="514" name="Google Shape;514;g12b4cf5576c_0_0"/>
          <p:cNvPicPr preferRelativeResize="0"/>
          <p:nvPr/>
        </p:nvPicPr>
        <p:blipFill rotWithShape="1">
          <a:blip r:embed="rId8">
            <a:alphaModFix/>
          </a:blip>
          <a:srcRect b="0" l="0" r="0" t="0"/>
          <a:stretch/>
        </p:blipFill>
        <p:spPr>
          <a:xfrm>
            <a:off x="2449913" y="3824066"/>
            <a:ext cx="160208" cy="16020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5" name="Shape 325"/>
        <p:cNvGrpSpPr/>
        <p:nvPr/>
      </p:nvGrpSpPr>
      <p:grpSpPr>
        <a:xfrm>
          <a:off x="0" y="0"/>
          <a:ext cx="0" cy="0"/>
          <a:chOff x="0" y="0"/>
          <a:chExt cx="0" cy="0"/>
        </a:xfrm>
      </p:grpSpPr>
      <p:sp>
        <p:nvSpPr>
          <p:cNvPr id="326" name="Google Shape;326;g16ef8c9f390_0_1010"/>
          <p:cNvSpPr/>
          <p:nvPr/>
        </p:nvSpPr>
        <p:spPr>
          <a:xfrm>
            <a:off x="0" y="-1"/>
            <a:ext cx="9144000" cy="5143500"/>
          </a:xfrm>
          <a:prstGeom prst="rect">
            <a:avLst/>
          </a:prstGeom>
          <a:solidFill>
            <a:srgbClr val="9B9DA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327" name="Google Shape;327;g16ef8c9f390_0_1010"/>
          <p:cNvSpPr txBox="1"/>
          <p:nvPr/>
        </p:nvSpPr>
        <p:spPr>
          <a:xfrm>
            <a:off x="370125" y="370022"/>
            <a:ext cx="6156300" cy="8118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lt1"/>
              </a:buClr>
              <a:buSzPts val="2700"/>
              <a:buFont typeface="Arial"/>
              <a:buNone/>
            </a:pPr>
            <a:r>
              <a:rPr b="1" i="0" lang="en" sz="2400" u="none" cap="none" strike="noStrike">
                <a:solidFill>
                  <a:schemeClr val="lt1"/>
                </a:solidFill>
                <a:latin typeface="Lato"/>
                <a:ea typeface="Lato"/>
                <a:cs typeface="Lato"/>
                <a:sym typeface="Lato"/>
              </a:rPr>
              <a:t>GRID3 is </a:t>
            </a:r>
            <a:r>
              <a:rPr b="1" lang="en" sz="2400">
                <a:solidFill>
                  <a:schemeClr val="lt1"/>
                </a:solidFill>
                <a:latin typeface="Lato"/>
                <a:ea typeface="Lato"/>
                <a:cs typeface="Lato"/>
                <a:sym typeface="Lato"/>
              </a:rPr>
              <a:t>actively supporting</a:t>
            </a:r>
            <a:endParaRPr b="1" sz="2400">
              <a:solidFill>
                <a:schemeClr val="lt1"/>
              </a:solidFill>
              <a:latin typeface="Lato"/>
              <a:ea typeface="Lato"/>
              <a:cs typeface="Lato"/>
              <a:sym typeface="Lato"/>
            </a:endParaRPr>
          </a:p>
          <a:p>
            <a:pPr indent="0" lvl="0" marL="0" marR="0" rtl="0" algn="l">
              <a:lnSpc>
                <a:spcPct val="100000"/>
              </a:lnSpc>
              <a:spcBef>
                <a:spcPts val="0"/>
              </a:spcBef>
              <a:spcAft>
                <a:spcPts val="0"/>
              </a:spcAft>
              <a:buClr>
                <a:schemeClr val="lt1"/>
              </a:buClr>
              <a:buSzPts val="2700"/>
              <a:buFont typeface="Arial"/>
              <a:buNone/>
            </a:pPr>
            <a:r>
              <a:rPr b="1" lang="en" sz="2400">
                <a:solidFill>
                  <a:schemeClr val="lt1"/>
                </a:solidFill>
                <a:latin typeface="Lato"/>
                <a:ea typeface="Lato"/>
                <a:cs typeface="Lato"/>
                <a:sym typeface="Lato"/>
              </a:rPr>
              <a:t>the following</a:t>
            </a:r>
            <a:r>
              <a:rPr b="1" i="0" lang="en" sz="2400" u="none" cap="none" strike="noStrike">
                <a:solidFill>
                  <a:schemeClr val="lt1"/>
                </a:solidFill>
                <a:latin typeface="Lato"/>
                <a:ea typeface="Lato"/>
                <a:cs typeface="Lato"/>
                <a:sym typeface="Lato"/>
              </a:rPr>
              <a:t> African countries:</a:t>
            </a:r>
            <a:endParaRPr b="1" i="0" sz="24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chemeClr val="lt1"/>
              </a:buClr>
              <a:buSzPts val="2700"/>
              <a:buFont typeface="Arial"/>
              <a:buNone/>
            </a:pPr>
            <a:r>
              <a:t/>
            </a:r>
            <a:endParaRPr b="1" sz="1700">
              <a:solidFill>
                <a:schemeClr val="lt1"/>
              </a:solidFill>
              <a:latin typeface="Lato"/>
              <a:ea typeface="Lato"/>
              <a:cs typeface="Lato"/>
              <a:sym typeface="Lato"/>
            </a:endParaRPr>
          </a:p>
          <a:p>
            <a:pPr indent="-273050" lvl="0" marL="342900" marR="0" rtl="0" algn="l">
              <a:lnSpc>
                <a:spcPct val="100000"/>
              </a:lnSpc>
              <a:spcBef>
                <a:spcPts val="0"/>
              </a:spcBef>
              <a:spcAft>
                <a:spcPts val="0"/>
              </a:spcAft>
              <a:buClr>
                <a:schemeClr val="lt1"/>
              </a:buClr>
              <a:buSzPts val="1700"/>
              <a:buFont typeface="Lato"/>
              <a:buChar char="■"/>
            </a:pPr>
            <a:r>
              <a:rPr b="1" lang="en" sz="1700">
                <a:solidFill>
                  <a:schemeClr val="lt1"/>
                </a:solidFill>
                <a:latin typeface="Lato"/>
                <a:ea typeface="Lato"/>
                <a:cs typeface="Lato"/>
                <a:sym typeface="Lato"/>
              </a:rPr>
              <a:t>Burkina Faso</a:t>
            </a:r>
            <a:endParaRPr b="1" sz="1700">
              <a:solidFill>
                <a:schemeClr val="lt1"/>
              </a:solidFill>
              <a:latin typeface="Lato"/>
              <a:ea typeface="Lato"/>
              <a:cs typeface="Lato"/>
              <a:sym typeface="Lato"/>
            </a:endParaRPr>
          </a:p>
          <a:p>
            <a:pPr indent="-273050" lvl="0" marL="342900" marR="0" rtl="0" algn="l">
              <a:lnSpc>
                <a:spcPct val="100000"/>
              </a:lnSpc>
              <a:spcBef>
                <a:spcPts val="0"/>
              </a:spcBef>
              <a:spcAft>
                <a:spcPts val="0"/>
              </a:spcAft>
              <a:buClr>
                <a:schemeClr val="lt1"/>
              </a:buClr>
              <a:buSzPts val="1700"/>
              <a:buFont typeface="Lato"/>
              <a:buChar char="■"/>
            </a:pPr>
            <a:r>
              <a:rPr b="1" lang="en" sz="1700">
                <a:solidFill>
                  <a:schemeClr val="lt1"/>
                </a:solidFill>
                <a:latin typeface="Lato"/>
                <a:ea typeface="Lato"/>
                <a:cs typeface="Lato"/>
                <a:sym typeface="Lato"/>
              </a:rPr>
              <a:t>Cameroon</a:t>
            </a:r>
            <a:endParaRPr b="1" sz="1700">
              <a:solidFill>
                <a:schemeClr val="lt1"/>
              </a:solidFill>
              <a:latin typeface="Lato"/>
              <a:ea typeface="Lato"/>
              <a:cs typeface="Lato"/>
              <a:sym typeface="Lato"/>
            </a:endParaRPr>
          </a:p>
          <a:p>
            <a:pPr indent="-273050" lvl="0" marL="342900" marR="0" rtl="0" algn="l">
              <a:lnSpc>
                <a:spcPct val="100000"/>
              </a:lnSpc>
              <a:spcBef>
                <a:spcPts val="0"/>
              </a:spcBef>
              <a:spcAft>
                <a:spcPts val="0"/>
              </a:spcAft>
              <a:buClr>
                <a:schemeClr val="lt1"/>
              </a:buClr>
              <a:buSzPts val="1700"/>
              <a:buFont typeface="Lato"/>
              <a:buChar char="■"/>
            </a:pPr>
            <a:r>
              <a:rPr b="1" lang="en" sz="1700">
                <a:solidFill>
                  <a:schemeClr val="lt1"/>
                </a:solidFill>
                <a:latin typeface="Lato"/>
                <a:ea typeface="Lato"/>
                <a:cs typeface="Lato"/>
                <a:sym typeface="Lato"/>
              </a:rPr>
              <a:t>Guinea</a:t>
            </a:r>
            <a:endParaRPr b="1" sz="1700">
              <a:solidFill>
                <a:schemeClr val="lt1"/>
              </a:solidFill>
              <a:latin typeface="Lato"/>
              <a:ea typeface="Lato"/>
              <a:cs typeface="Lato"/>
              <a:sym typeface="Lato"/>
            </a:endParaRPr>
          </a:p>
          <a:p>
            <a:pPr indent="-273050" lvl="0" marL="342900" marR="0" rtl="0" algn="l">
              <a:lnSpc>
                <a:spcPct val="100000"/>
              </a:lnSpc>
              <a:spcBef>
                <a:spcPts val="0"/>
              </a:spcBef>
              <a:spcAft>
                <a:spcPts val="0"/>
              </a:spcAft>
              <a:buClr>
                <a:schemeClr val="lt1"/>
              </a:buClr>
              <a:buSzPts val="1700"/>
              <a:buFont typeface="Lato"/>
              <a:buChar char="■"/>
            </a:pPr>
            <a:r>
              <a:rPr b="1" lang="en" sz="1700">
                <a:solidFill>
                  <a:schemeClr val="lt1"/>
                </a:solidFill>
                <a:latin typeface="Lato"/>
                <a:ea typeface="Lato"/>
                <a:cs typeface="Lato"/>
                <a:sym typeface="Lato"/>
              </a:rPr>
              <a:t>Kenya</a:t>
            </a:r>
            <a:endParaRPr b="1" sz="1700">
              <a:solidFill>
                <a:schemeClr val="lt1"/>
              </a:solidFill>
              <a:latin typeface="Lato"/>
              <a:ea typeface="Lato"/>
              <a:cs typeface="Lato"/>
              <a:sym typeface="Lato"/>
            </a:endParaRPr>
          </a:p>
          <a:p>
            <a:pPr indent="-273050" lvl="0" marL="342900" marR="0" rtl="0" algn="l">
              <a:lnSpc>
                <a:spcPct val="100000"/>
              </a:lnSpc>
              <a:spcBef>
                <a:spcPts val="0"/>
              </a:spcBef>
              <a:spcAft>
                <a:spcPts val="0"/>
              </a:spcAft>
              <a:buClr>
                <a:schemeClr val="lt1"/>
              </a:buClr>
              <a:buSzPts val="1700"/>
              <a:buFont typeface="Lato"/>
              <a:buChar char="■"/>
            </a:pPr>
            <a:r>
              <a:rPr b="1" lang="en" sz="1700">
                <a:solidFill>
                  <a:schemeClr val="lt1"/>
                </a:solidFill>
                <a:latin typeface="Lato"/>
                <a:ea typeface="Lato"/>
                <a:cs typeface="Lato"/>
                <a:sym typeface="Lato"/>
              </a:rPr>
              <a:t>Mali</a:t>
            </a:r>
            <a:endParaRPr b="1" sz="1700">
              <a:solidFill>
                <a:schemeClr val="lt1"/>
              </a:solidFill>
              <a:latin typeface="Lato"/>
              <a:ea typeface="Lato"/>
              <a:cs typeface="Lato"/>
              <a:sym typeface="Lato"/>
            </a:endParaRPr>
          </a:p>
          <a:p>
            <a:pPr indent="-273050" lvl="0" marL="342900" marR="0" rtl="0" algn="l">
              <a:lnSpc>
                <a:spcPct val="100000"/>
              </a:lnSpc>
              <a:spcBef>
                <a:spcPts val="0"/>
              </a:spcBef>
              <a:spcAft>
                <a:spcPts val="0"/>
              </a:spcAft>
              <a:buClr>
                <a:schemeClr val="lt1"/>
              </a:buClr>
              <a:buSzPts val="1700"/>
              <a:buFont typeface="Lato"/>
              <a:buChar char="■"/>
            </a:pPr>
            <a:r>
              <a:rPr b="1" lang="en" sz="1700">
                <a:solidFill>
                  <a:schemeClr val="lt1"/>
                </a:solidFill>
                <a:latin typeface="Lato"/>
                <a:ea typeface="Lato"/>
                <a:cs typeface="Lato"/>
                <a:sym typeface="Lato"/>
              </a:rPr>
              <a:t>Mozambique</a:t>
            </a:r>
            <a:endParaRPr b="1" sz="1700">
              <a:solidFill>
                <a:schemeClr val="lt1"/>
              </a:solidFill>
              <a:latin typeface="Lato"/>
              <a:ea typeface="Lato"/>
              <a:cs typeface="Lato"/>
              <a:sym typeface="Lato"/>
            </a:endParaRPr>
          </a:p>
          <a:p>
            <a:pPr indent="-273050" lvl="0" marL="342900" marR="0" rtl="0" algn="l">
              <a:lnSpc>
                <a:spcPct val="100000"/>
              </a:lnSpc>
              <a:spcBef>
                <a:spcPts val="0"/>
              </a:spcBef>
              <a:spcAft>
                <a:spcPts val="0"/>
              </a:spcAft>
              <a:buClr>
                <a:schemeClr val="lt1"/>
              </a:buClr>
              <a:buSzPts val="1700"/>
              <a:buFont typeface="Lato"/>
              <a:buChar char="■"/>
            </a:pPr>
            <a:r>
              <a:rPr b="1" lang="en" sz="1700">
                <a:solidFill>
                  <a:schemeClr val="lt1"/>
                </a:solidFill>
                <a:latin typeface="Lato"/>
                <a:ea typeface="Lato"/>
                <a:cs typeface="Lato"/>
                <a:sym typeface="Lato"/>
              </a:rPr>
              <a:t>Nigeria</a:t>
            </a:r>
            <a:endParaRPr b="1" sz="1700">
              <a:solidFill>
                <a:schemeClr val="lt1"/>
              </a:solidFill>
              <a:latin typeface="Lato"/>
              <a:ea typeface="Lato"/>
              <a:cs typeface="Lato"/>
              <a:sym typeface="Lato"/>
            </a:endParaRPr>
          </a:p>
          <a:p>
            <a:pPr indent="-273050" lvl="0" marL="342900" marR="0" rtl="0" algn="l">
              <a:lnSpc>
                <a:spcPct val="100000"/>
              </a:lnSpc>
              <a:spcBef>
                <a:spcPts val="0"/>
              </a:spcBef>
              <a:spcAft>
                <a:spcPts val="0"/>
              </a:spcAft>
              <a:buClr>
                <a:schemeClr val="lt1"/>
              </a:buClr>
              <a:buSzPts val="1700"/>
              <a:buFont typeface="Lato"/>
              <a:buChar char="■"/>
            </a:pPr>
            <a:r>
              <a:rPr b="1" lang="en" sz="1700">
                <a:solidFill>
                  <a:schemeClr val="lt1"/>
                </a:solidFill>
                <a:latin typeface="Lato"/>
                <a:ea typeface="Lato"/>
                <a:cs typeface="Lato"/>
                <a:sym typeface="Lato"/>
              </a:rPr>
              <a:t>Senegal</a:t>
            </a:r>
            <a:endParaRPr b="1" sz="1700">
              <a:solidFill>
                <a:schemeClr val="lt1"/>
              </a:solidFill>
              <a:latin typeface="Lato"/>
              <a:ea typeface="Lato"/>
              <a:cs typeface="Lato"/>
              <a:sym typeface="Lato"/>
            </a:endParaRPr>
          </a:p>
          <a:p>
            <a:pPr indent="-273050" lvl="0" marL="342900" marR="0" rtl="0" algn="l">
              <a:lnSpc>
                <a:spcPct val="100000"/>
              </a:lnSpc>
              <a:spcBef>
                <a:spcPts val="0"/>
              </a:spcBef>
              <a:spcAft>
                <a:spcPts val="0"/>
              </a:spcAft>
              <a:buClr>
                <a:schemeClr val="lt1"/>
              </a:buClr>
              <a:buSzPts val="1700"/>
              <a:buFont typeface="Lato"/>
              <a:buChar char="■"/>
            </a:pPr>
            <a:r>
              <a:rPr b="1" lang="en" sz="1700">
                <a:solidFill>
                  <a:schemeClr val="lt1"/>
                </a:solidFill>
                <a:latin typeface="Lato"/>
                <a:ea typeface="Lato"/>
                <a:cs typeface="Lato"/>
                <a:sym typeface="Lato"/>
              </a:rPr>
              <a:t>Sierra Leone</a:t>
            </a:r>
            <a:endParaRPr b="1" sz="1700">
              <a:solidFill>
                <a:schemeClr val="lt1"/>
              </a:solidFill>
              <a:latin typeface="Lato"/>
              <a:ea typeface="Lato"/>
              <a:cs typeface="Lato"/>
              <a:sym typeface="Lato"/>
            </a:endParaRPr>
          </a:p>
          <a:p>
            <a:pPr indent="-273050" lvl="0" marL="342900" marR="0" rtl="0" algn="l">
              <a:lnSpc>
                <a:spcPct val="100000"/>
              </a:lnSpc>
              <a:spcBef>
                <a:spcPts val="0"/>
              </a:spcBef>
              <a:spcAft>
                <a:spcPts val="0"/>
              </a:spcAft>
              <a:buClr>
                <a:schemeClr val="lt1"/>
              </a:buClr>
              <a:buSzPts val="1700"/>
              <a:buFont typeface="Lato"/>
              <a:buChar char="■"/>
            </a:pPr>
            <a:r>
              <a:rPr b="1" lang="en" sz="1700">
                <a:solidFill>
                  <a:schemeClr val="lt1"/>
                </a:solidFill>
                <a:latin typeface="Lato"/>
                <a:ea typeface="Lato"/>
                <a:cs typeface="Lato"/>
                <a:sym typeface="Lato"/>
              </a:rPr>
              <a:t>South Sudan</a:t>
            </a:r>
            <a:endParaRPr b="1" sz="1700">
              <a:solidFill>
                <a:schemeClr val="lt1"/>
              </a:solidFill>
              <a:latin typeface="Lato"/>
              <a:ea typeface="Lato"/>
              <a:cs typeface="Lato"/>
              <a:sym typeface="Lato"/>
            </a:endParaRPr>
          </a:p>
          <a:p>
            <a:pPr indent="-273050" lvl="0" marL="342900" marR="0" rtl="0" algn="l">
              <a:lnSpc>
                <a:spcPct val="100000"/>
              </a:lnSpc>
              <a:spcBef>
                <a:spcPts val="0"/>
              </a:spcBef>
              <a:spcAft>
                <a:spcPts val="0"/>
              </a:spcAft>
              <a:buClr>
                <a:schemeClr val="lt1"/>
              </a:buClr>
              <a:buSzPts val="1700"/>
              <a:buFont typeface="Lato"/>
              <a:buChar char="■"/>
            </a:pPr>
            <a:r>
              <a:rPr b="1" lang="en" sz="1700">
                <a:solidFill>
                  <a:schemeClr val="lt1"/>
                </a:solidFill>
                <a:latin typeface="Lato"/>
                <a:ea typeface="Lato"/>
                <a:cs typeface="Lato"/>
                <a:sym typeface="Lato"/>
              </a:rPr>
              <a:t>The Democratic Republic of the Congo</a:t>
            </a:r>
            <a:endParaRPr b="1" sz="1700">
              <a:solidFill>
                <a:schemeClr val="lt1"/>
              </a:solidFill>
              <a:latin typeface="Lato"/>
              <a:ea typeface="Lato"/>
              <a:cs typeface="Lato"/>
              <a:sym typeface="Lato"/>
            </a:endParaRPr>
          </a:p>
          <a:p>
            <a:pPr indent="-273050" lvl="0" marL="342900" marR="0" rtl="0" algn="l">
              <a:lnSpc>
                <a:spcPct val="100000"/>
              </a:lnSpc>
              <a:spcBef>
                <a:spcPts val="0"/>
              </a:spcBef>
              <a:spcAft>
                <a:spcPts val="0"/>
              </a:spcAft>
              <a:buClr>
                <a:schemeClr val="lt1"/>
              </a:buClr>
              <a:buSzPts val="1700"/>
              <a:buFont typeface="Lato"/>
              <a:buChar char="■"/>
            </a:pPr>
            <a:r>
              <a:rPr b="1" lang="en" sz="1700">
                <a:solidFill>
                  <a:schemeClr val="lt1"/>
                </a:solidFill>
                <a:latin typeface="Lato"/>
                <a:ea typeface="Lato"/>
                <a:cs typeface="Lato"/>
                <a:sym typeface="Lato"/>
              </a:rPr>
              <a:t>Zambia</a:t>
            </a:r>
            <a:endParaRPr b="1" sz="1700">
              <a:solidFill>
                <a:schemeClr val="lt1"/>
              </a:solidFill>
              <a:latin typeface="Lato"/>
              <a:ea typeface="Lato"/>
              <a:cs typeface="Lato"/>
              <a:sym typeface="Lato"/>
            </a:endParaRPr>
          </a:p>
        </p:txBody>
      </p:sp>
      <p:pic>
        <p:nvPicPr>
          <p:cNvPr id="328" name="Google Shape;328;g16ef8c9f390_0_1010"/>
          <p:cNvPicPr preferRelativeResize="0"/>
          <p:nvPr/>
        </p:nvPicPr>
        <p:blipFill rotWithShape="1">
          <a:blip r:embed="rId4">
            <a:alphaModFix/>
          </a:blip>
          <a:srcRect b="0" l="3262" r="3253" t="0"/>
          <a:stretch/>
        </p:blipFill>
        <p:spPr>
          <a:xfrm>
            <a:off x="4971919" y="129675"/>
            <a:ext cx="4172081" cy="5013827"/>
          </a:xfrm>
          <a:prstGeom prst="rect">
            <a:avLst/>
          </a:prstGeom>
          <a:noFill/>
          <a:ln>
            <a:noFill/>
          </a:ln>
        </p:spPr>
      </p:pic>
      <p:pic>
        <p:nvPicPr>
          <p:cNvPr id="329" name="Google Shape;329;g16ef8c9f390_0_1010"/>
          <p:cNvPicPr preferRelativeResize="0"/>
          <p:nvPr/>
        </p:nvPicPr>
        <p:blipFill rotWithShape="1">
          <a:blip r:embed="rId5">
            <a:alphaModFix/>
          </a:blip>
          <a:srcRect b="-919" l="0" r="0" t="920"/>
          <a:stretch/>
        </p:blipFill>
        <p:spPr>
          <a:xfrm>
            <a:off x="429475" y="4602975"/>
            <a:ext cx="409088" cy="3909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4" name="Shape 334"/>
        <p:cNvGrpSpPr/>
        <p:nvPr/>
      </p:nvGrpSpPr>
      <p:grpSpPr>
        <a:xfrm>
          <a:off x="0" y="0"/>
          <a:ext cx="0" cy="0"/>
          <a:chOff x="0" y="0"/>
          <a:chExt cx="0" cy="0"/>
        </a:xfrm>
      </p:grpSpPr>
      <p:pic>
        <p:nvPicPr>
          <p:cNvPr id="335" name="Google Shape;335;g16ef8c9f390_0_1311"/>
          <p:cNvPicPr preferRelativeResize="0"/>
          <p:nvPr>
            <p:ph idx="1" type="body"/>
          </p:nvPr>
        </p:nvPicPr>
        <p:blipFill rotWithShape="1">
          <a:blip r:embed="rId4">
            <a:alphaModFix/>
          </a:blip>
          <a:srcRect b="6582" l="23745" r="17897" t="7823"/>
          <a:stretch/>
        </p:blipFill>
        <p:spPr>
          <a:xfrm>
            <a:off x="7362488" y="-2569"/>
            <a:ext cx="1781400" cy="1739400"/>
          </a:xfrm>
          <a:prstGeom prst="rect">
            <a:avLst/>
          </a:prstGeom>
          <a:noFill/>
          <a:ln>
            <a:noFill/>
          </a:ln>
        </p:spPr>
      </p:pic>
      <p:pic>
        <p:nvPicPr>
          <p:cNvPr id="336" name="Google Shape;336;g16ef8c9f390_0_1311"/>
          <p:cNvPicPr preferRelativeResize="0"/>
          <p:nvPr/>
        </p:nvPicPr>
        <p:blipFill rotWithShape="1">
          <a:blip r:embed="rId5">
            <a:alphaModFix/>
          </a:blip>
          <a:srcRect b="10601" l="0" r="0" t="23756"/>
          <a:stretch/>
        </p:blipFill>
        <p:spPr>
          <a:xfrm>
            <a:off x="3930788" y="3451370"/>
            <a:ext cx="1742081" cy="1715326"/>
          </a:xfrm>
          <a:prstGeom prst="rect">
            <a:avLst/>
          </a:prstGeom>
          <a:noFill/>
          <a:ln>
            <a:noFill/>
          </a:ln>
        </p:spPr>
      </p:pic>
      <p:pic>
        <p:nvPicPr>
          <p:cNvPr id="337" name="Google Shape;337;g16ef8c9f390_0_1311"/>
          <p:cNvPicPr preferRelativeResize="0"/>
          <p:nvPr/>
        </p:nvPicPr>
        <p:blipFill rotWithShape="1">
          <a:blip r:embed="rId6">
            <a:alphaModFix/>
          </a:blip>
          <a:srcRect b="0" l="2207" r="2217" t="0"/>
          <a:stretch/>
        </p:blipFill>
        <p:spPr>
          <a:xfrm>
            <a:off x="229159" y="4488656"/>
            <a:ext cx="432200" cy="432197"/>
          </a:xfrm>
          <a:prstGeom prst="rect">
            <a:avLst/>
          </a:prstGeom>
          <a:noFill/>
          <a:ln>
            <a:noFill/>
          </a:ln>
        </p:spPr>
      </p:pic>
      <p:pic>
        <p:nvPicPr>
          <p:cNvPr id="338" name="Google Shape;338;g16ef8c9f390_0_1311"/>
          <p:cNvPicPr preferRelativeResize="0"/>
          <p:nvPr/>
        </p:nvPicPr>
        <p:blipFill rotWithShape="1">
          <a:blip r:embed="rId7">
            <a:alphaModFix/>
          </a:blip>
          <a:srcRect b="0" l="0" r="0" t="0"/>
          <a:stretch/>
        </p:blipFill>
        <p:spPr>
          <a:xfrm>
            <a:off x="3933408" y="0"/>
            <a:ext cx="1736860" cy="1736860"/>
          </a:xfrm>
          <a:prstGeom prst="rect">
            <a:avLst/>
          </a:prstGeom>
          <a:noFill/>
          <a:ln>
            <a:noFill/>
          </a:ln>
        </p:spPr>
      </p:pic>
      <p:pic>
        <p:nvPicPr>
          <p:cNvPr id="339" name="Google Shape;339;g16ef8c9f390_0_1311"/>
          <p:cNvPicPr preferRelativeResize="0"/>
          <p:nvPr/>
        </p:nvPicPr>
        <p:blipFill rotWithShape="1">
          <a:blip r:embed="rId7">
            <a:alphaModFix/>
          </a:blip>
          <a:srcRect b="0" l="0" r="0" t="0"/>
          <a:stretch/>
        </p:blipFill>
        <p:spPr>
          <a:xfrm>
            <a:off x="7407138" y="3406634"/>
            <a:ext cx="1736860" cy="1736860"/>
          </a:xfrm>
          <a:prstGeom prst="rect">
            <a:avLst/>
          </a:prstGeom>
          <a:noFill/>
          <a:ln>
            <a:noFill/>
          </a:ln>
        </p:spPr>
      </p:pic>
      <p:sp>
        <p:nvSpPr>
          <p:cNvPr id="340" name="Google Shape;340;g16ef8c9f390_0_1311"/>
          <p:cNvSpPr/>
          <p:nvPr/>
        </p:nvSpPr>
        <p:spPr>
          <a:xfrm>
            <a:off x="3933411" y="1714500"/>
            <a:ext cx="1742100" cy="1735200"/>
          </a:xfrm>
          <a:prstGeom prst="rect">
            <a:avLst/>
          </a:prstGeom>
          <a:solidFill>
            <a:srgbClr val="AE9B8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lt1"/>
                </a:solidFill>
                <a:latin typeface="Lato"/>
                <a:ea typeface="Lato"/>
                <a:cs typeface="Lato"/>
                <a:sym typeface="Lato"/>
              </a:rPr>
              <a:t>Subnational boundaries</a:t>
            </a:r>
            <a:endParaRPr b="1" i="0" sz="1400" u="none" cap="none" strike="noStrike">
              <a:solidFill>
                <a:schemeClr val="lt1"/>
              </a:solidFill>
              <a:latin typeface="Lato"/>
              <a:ea typeface="Lato"/>
              <a:cs typeface="Lato"/>
              <a:sym typeface="Lato"/>
            </a:endParaRPr>
          </a:p>
        </p:txBody>
      </p:sp>
      <p:sp>
        <p:nvSpPr>
          <p:cNvPr id="341" name="Google Shape;341;g16ef8c9f390_0_1311"/>
          <p:cNvSpPr/>
          <p:nvPr/>
        </p:nvSpPr>
        <p:spPr>
          <a:xfrm>
            <a:off x="5670270" y="0"/>
            <a:ext cx="1736700" cy="1736700"/>
          </a:xfrm>
          <a:prstGeom prst="rect">
            <a:avLst/>
          </a:prstGeom>
          <a:solidFill>
            <a:srgbClr val="F7A50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lt1"/>
                </a:solidFill>
                <a:latin typeface="Lato"/>
                <a:ea typeface="Lato"/>
                <a:cs typeface="Lato"/>
                <a:sym typeface="Lato"/>
              </a:rPr>
              <a:t>High-resolution population estimates</a:t>
            </a:r>
            <a:endParaRPr b="1" i="0" sz="1400" u="none" cap="none" strike="noStrike">
              <a:solidFill>
                <a:schemeClr val="lt1"/>
              </a:solidFill>
              <a:latin typeface="Lato"/>
              <a:ea typeface="Lato"/>
              <a:cs typeface="Lato"/>
              <a:sym typeface="Lato"/>
            </a:endParaRPr>
          </a:p>
        </p:txBody>
      </p:sp>
      <p:sp>
        <p:nvSpPr>
          <p:cNvPr id="342" name="Google Shape;342;g16ef8c9f390_0_1311"/>
          <p:cNvSpPr/>
          <p:nvPr/>
        </p:nvSpPr>
        <p:spPr>
          <a:xfrm>
            <a:off x="2196540" y="-11181"/>
            <a:ext cx="1736700" cy="1736700"/>
          </a:xfrm>
          <a:prstGeom prst="rect">
            <a:avLst/>
          </a:prstGeom>
          <a:solidFill>
            <a:srgbClr val="A63C3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lt1"/>
                </a:solidFill>
                <a:latin typeface="Lato"/>
                <a:ea typeface="Lato"/>
                <a:cs typeface="Lato"/>
                <a:sym typeface="Lato"/>
              </a:rPr>
              <a:t>Housing census &amp; hybrid method support </a:t>
            </a:r>
            <a:endParaRPr b="0" i="0" sz="1100" u="none" cap="none" strike="noStrike">
              <a:solidFill>
                <a:srgbClr val="000000"/>
              </a:solidFill>
              <a:latin typeface="Arial"/>
              <a:ea typeface="Arial"/>
              <a:cs typeface="Arial"/>
              <a:sym typeface="Arial"/>
            </a:endParaRPr>
          </a:p>
        </p:txBody>
      </p:sp>
      <p:sp>
        <p:nvSpPr>
          <p:cNvPr id="343" name="Google Shape;343;g16ef8c9f390_0_1311"/>
          <p:cNvSpPr/>
          <p:nvPr/>
        </p:nvSpPr>
        <p:spPr>
          <a:xfrm>
            <a:off x="7407129" y="1736862"/>
            <a:ext cx="1736700" cy="1736700"/>
          </a:xfrm>
          <a:prstGeom prst="rect">
            <a:avLst/>
          </a:prstGeom>
          <a:solidFill>
            <a:srgbClr val="A63C3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lt1"/>
                </a:solidFill>
                <a:latin typeface="Lato"/>
                <a:ea typeface="Lato"/>
                <a:cs typeface="Lato"/>
                <a:sym typeface="Lato"/>
              </a:rPr>
              <a:t>Comprehensive settlement locations </a:t>
            </a:r>
            <a:endParaRPr b="1" i="0" sz="1400" u="none" cap="none" strike="noStrike">
              <a:solidFill>
                <a:schemeClr val="lt1"/>
              </a:solidFill>
              <a:latin typeface="Lato"/>
              <a:ea typeface="Lato"/>
              <a:cs typeface="Lato"/>
              <a:sym typeface="Lato"/>
            </a:endParaRPr>
          </a:p>
        </p:txBody>
      </p:sp>
      <p:sp>
        <p:nvSpPr>
          <p:cNvPr id="344" name="Google Shape;344;g16ef8c9f390_0_1311"/>
          <p:cNvSpPr/>
          <p:nvPr/>
        </p:nvSpPr>
        <p:spPr>
          <a:xfrm>
            <a:off x="2196549" y="3451362"/>
            <a:ext cx="1736700" cy="1736700"/>
          </a:xfrm>
          <a:prstGeom prst="rect">
            <a:avLst/>
          </a:prstGeom>
          <a:solidFill>
            <a:srgbClr val="EA60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lt1"/>
                </a:solidFill>
                <a:latin typeface="Lato"/>
                <a:ea typeface="Lato"/>
                <a:cs typeface="Lato"/>
                <a:sym typeface="Lato"/>
              </a:rPr>
              <a:t>Locating critical infrastructure </a:t>
            </a:r>
            <a:endParaRPr b="1" i="0" sz="1400" u="none" cap="none" strike="noStrike">
              <a:solidFill>
                <a:schemeClr val="lt1"/>
              </a:solidFill>
              <a:latin typeface="Lato"/>
              <a:ea typeface="Lato"/>
              <a:cs typeface="Lato"/>
              <a:sym typeface="Lato"/>
            </a:endParaRPr>
          </a:p>
        </p:txBody>
      </p:sp>
      <p:pic>
        <p:nvPicPr>
          <p:cNvPr id="345" name="Google Shape;345;g16ef8c9f390_0_1311"/>
          <p:cNvPicPr preferRelativeResize="0"/>
          <p:nvPr/>
        </p:nvPicPr>
        <p:blipFill rotWithShape="1">
          <a:blip r:embed="rId8">
            <a:alphaModFix/>
          </a:blip>
          <a:srcRect b="0" l="0" r="0" t="0"/>
          <a:stretch/>
        </p:blipFill>
        <p:spPr>
          <a:xfrm>
            <a:off x="2196549" y="1714491"/>
            <a:ext cx="1736870" cy="1736870"/>
          </a:xfrm>
          <a:prstGeom prst="rect">
            <a:avLst/>
          </a:prstGeom>
          <a:noFill/>
          <a:ln>
            <a:noFill/>
          </a:ln>
        </p:spPr>
      </p:pic>
      <p:pic>
        <p:nvPicPr>
          <p:cNvPr id="346" name="Google Shape;346;g16ef8c9f390_0_1311"/>
          <p:cNvPicPr preferRelativeResize="0"/>
          <p:nvPr/>
        </p:nvPicPr>
        <p:blipFill rotWithShape="1">
          <a:blip r:embed="rId9">
            <a:alphaModFix/>
          </a:blip>
          <a:srcRect b="0" l="23328" r="19522" t="15081"/>
          <a:stretch/>
        </p:blipFill>
        <p:spPr>
          <a:xfrm>
            <a:off x="5675521" y="1735246"/>
            <a:ext cx="1731631" cy="1715310"/>
          </a:xfrm>
          <a:prstGeom prst="rect">
            <a:avLst/>
          </a:prstGeom>
          <a:noFill/>
          <a:ln>
            <a:noFill/>
          </a:ln>
        </p:spPr>
      </p:pic>
      <p:pic>
        <p:nvPicPr>
          <p:cNvPr id="347" name="Google Shape;347;g16ef8c9f390_0_1311"/>
          <p:cNvPicPr preferRelativeResize="0"/>
          <p:nvPr/>
        </p:nvPicPr>
        <p:blipFill rotWithShape="1">
          <a:blip r:embed="rId10">
            <a:alphaModFix/>
          </a:blip>
          <a:srcRect b="0" l="41489" r="0" t="0"/>
          <a:stretch/>
        </p:blipFill>
        <p:spPr>
          <a:xfrm>
            <a:off x="7386533" y="3451363"/>
            <a:ext cx="1757475" cy="1689569"/>
          </a:xfrm>
          <a:prstGeom prst="rect">
            <a:avLst/>
          </a:prstGeom>
          <a:noFill/>
          <a:ln>
            <a:noFill/>
          </a:ln>
        </p:spPr>
      </p:pic>
      <p:sp>
        <p:nvSpPr>
          <p:cNvPr id="348" name="Google Shape;348;g16ef8c9f390_0_1311"/>
          <p:cNvSpPr/>
          <p:nvPr/>
        </p:nvSpPr>
        <p:spPr>
          <a:xfrm>
            <a:off x="5670276" y="3451361"/>
            <a:ext cx="1736700" cy="1713600"/>
          </a:xfrm>
          <a:prstGeom prst="rect">
            <a:avLst/>
          </a:prstGeom>
          <a:solidFill>
            <a:srgbClr val="255A6C"/>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lt1"/>
                </a:solidFill>
                <a:latin typeface="Lato"/>
                <a:ea typeface="Lato"/>
                <a:cs typeface="Lato"/>
                <a:sym typeface="Lato"/>
              </a:rPr>
              <a:t>Capacity </a:t>
            </a:r>
            <a:endParaRPr b="1" i="0" sz="1400" u="none" cap="none" strike="noStrike">
              <a:solidFill>
                <a:schemeClr val="lt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lt1"/>
                </a:solidFill>
                <a:latin typeface="Lato"/>
                <a:ea typeface="Lato"/>
                <a:cs typeface="Lato"/>
                <a:sym typeface="Lato"/>
              </a:rPr>
              <a:t>Strengthening</a:t>
            </a:r>
            <a:endParaRPr b="1" i="0" sz="1400" u="none" cap="none" strike="noStrike">
              <a:solidFill>
                <a:schemeClr val="lt1"/>
              </a:solidFill>
              <a:latin typeface="Lato"/>
              <a:ea typeface="Lato"/>
              <a:cs typeface="Lato"/>
              <a:sym typeface="Lato"/>
            </a:endParaRPr>
          </a:p>
        </p:txBody>
      </p:sp>
      <p:sp>
        <p:nvSpPr>
          <p:cNvPr id="349" name="Google Shape;349;g16ef8c9f390_0_1311"/>
          <p:cNvSpPr txBox="1"/>
          <p:nvPr/>
        </p:nvSpPr>
        <p:spPr>
          <a:xfrm>
            <a:off x="165155" y="0"/>
            <a:ext cx="1962300" cy="4488900"/>
          </a:xfrm>
          <a:prstGeom prst="rect">
            <a:avLst/>
          </a:prstGeom>
          <a:noFill/>
          <a:ln>
            <a:noFill/>
          </a:ln>
        </p:spPr>
        <p:txBody>
          <a:bodyPr anchorCtr="0" anchor="ctr" bIns="34275" lIns="68575" spcFirstLastPara="1" rIns="68575" wrap="square" tIns="34275">
            <a:noAutofit/>
          </a:bodyPr>
          <a:lstStyle/>
          <a:p>
            <a:pPr indent="0" lvl="0" marL="0" marR="0" rtl="0" algn="l">
              <a:lnSpc>
                <a:spcPct val="115000"/>
              </a:lnSpc>
              <a:spcBef>
                <a:spcPts val="0"/>
              </a:spcBef>
              <a:spcAft>
                <a:spcPts val="0"/>
              </a:spcAft>
              <a:buClr>
                <a:srgbClr val="000000"/>
              </a:buClr>
              <a:buSzPts val="1500"/>
              <a:buFont typeface="Arial"/>
              <a:buNone/>
            </a:pPr>
            <a:r>
              <a:rPr b="1" i="0" lang="en" sz="1500" u="none" cap="none" strike="noStrike">
                <a:solidFill>
                  <a:srgbClr val="F16623"/>
                </a:solidFill>
                <a:latin typeface="Lato"/>
                <a:ea typeface="Lato"/>
                <a:cs typeface="Lato"/>
                <a:sym typeface="Lato"/>
              </a:rPr>
              <a:t>Our Vision:</a:t>
            </a:r>
            <a:endParaRPr b="1" i="0" sz="1500" u="none" cap="none" strike="noStrike">
              <a:solidFill>
                <a:srgbClr val="F16623"/>
              </a:solidFill>
              <a:latin typeface="Lato"/>
              <a:ea typeface="Lato"/>
              <a:cs typeface="Lato"/>
              <a:sym typeface="Lato"/>
            </a:endParaRPr>
          </a:p>
          <a:p>
            <a:pPr indent="0" lvl="0" marL="0" marR="0" rtl="0" algn="l">
              <a:lnSpc>
                <a:spcPct val="115000"/>
              </a:lnSpc>
              <a:spcBef>
                <a:spcPts val="0"/>
              </a:spcBef>
              <a:spcAft>
                <a:spcPts val="0"/>
              </a:spcAft>
              <a:buClr>
                <a:srgbClr val="000000"/>
              </a:buClr>
              <a:buSzPts val="900"/>
              <a:buFont typeface="Arial"/>
              <a:buNone/>
            </a:pPr>
            <a:r>
              <a:t/>
            </a:r>
            <a:endParaRPr b="1" i="0" sz="900" u="none" cap="none" strike="noStrike">
              <a:solidFill>
                <a:schemeClr val="dk1"/>
              </a:solidFill>
              <a:latin typeface="Lato"/>
              <a:ea typeface="Lato"/>
              <a:cs typeface="Lato"/>
              <a:sym typeface="Lato"/>
            </a:endParaRPr>
          </a:p>
          <a:p>
            <a:pPr indent="0" lvl="0" marL="0" marR="0" rtl="0" algn="l">
              <a:lnSpc>
                <a:spcPct val="115000"/>
              </a:lnSpc>
              <a:spcBef>
                <a:spcPts val="0"/>
              </a:spcBef>
              <a:spcAft>
                <a:spcPts val="0"/>
              </a:spcAft>
              <a:buClr>
                <a:srgbClr val="000000"/>
              </a:buClr>
              <a:buSzPts val="1500"/>
              <a:buFont typeface="Arial"/>
              <a:buNone/>
            </a:pPr>
            <a:r>
              <a:rPr b="0" i="0" lang="en" sz="1500" u="none" cap="none" strike="noStrike">
                <a:solidFill>
                  <a:schemeClr val="dk1"/>
                </a:solidFill>
                <a:latin typeface="Lato"/>
                <a:ea typeface="Lato"/>
                <a:cs typeface="Lato"/>
                <a:sym typeface="Lato"/>
              </a:rPr>
              <a:t>Mapping a path to sustainable development for everyone. </a:t>
            </a:r>
            <a:endParaRPr b="0" i="0" sz="15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Clr>
                <a:srgbClr val="000000"/>
              </a:buClr>
              <a:buSzPts val="900"/>
              <a:buFont typeface="Arial"/>
              <a:buNone/>
            </a:pPr>
            <a:r>
              <a:t/>
            </a:r>
            <a:endParaRPr b="0" i="0" sz="9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Clr>
                <a:srgbClr val="000000"/>
              </a:buClr>
              <a:buSzPts val="900"/>
              <a:buFont typeface="Arial"/>
              <a:buNone/>
            </a:pPr>
            <a:r>
              <a:t/>
            </a:r>
            <a:endParaRPr b="1" i="0" sz="900" u="none" cap="none" strike="noStrike">
              <a:solidFill>
                <a:srgbClr val="F16623"/>
              </a:solidFill>
              <a:latin typeface="Lato"/>
              <a:ea typeface="Lato"/>
              <a:cs typeface="Lato"/>
              <a:sym typeface="Lato"/>
            </a:endParaRPr>
          </a:p>
          <a:p>
            <a:pPr indent="0" lvl="0" marL="0" marR="0" rtl="0" algn="l">
              <a:lnSpc>
                <a:spcPct val="115000"/>
              </a:lnSpc>
              <a:spcBef>
                <a:spcPts val="0"/>
              </a:spcBef>
              <a:spcAft>
                <a:spcPts val="0"/>
              </a:spcAft>
              <a:buClr>
                <a:srgbClr val="000000"/>
              </a:buClr>
              <a:buSzPts val="1500"/>
              <a:buFont typeface="Arial"/>
              <a:buNone/>
            </a:pPr>
            <a:r>
              <a:rPr b="1" i="0" lang="en" sz="1500" u="none" cap="none" strike="noStrike">
                <a:solidFill>
                  <a:srgbClr val="F16623"/>
                </a:solidFill>
                <a:latin typeface="Lato"/>
                <a:ea typeface="Lato"/>
                <a:cs typeface="Lato"/>
                <a:sym typeface="Lato"/>
              </a:rPr>
              <a:t>Our Mission:</a:t>
            </a:r>
            <a:endParaRPr b="1" i="0" sz="1500" u="none" cap="none" strike="noStrike">
              <a:solidFill>
                <a:srgbClr val="F16623"/>
              </a:solidFill>
              <a:latin typeface="Lato"/>
              <a:ea typeface="Lato"/>
              <a:cs typeface="Lato"/>
              <a:sym typeface="Lato"/>
            </a:endParaRPr>
          </a:p>
          <a:p>
            <a:pPr indent="0" lvl="0" marL="0" marR="0" rtl="0" algn="l">
              <a:lnSpc>
                <a:spcPct val="115000"/>
              </a:lnSpc>
              <a:spcBef>
                <a:spcPts val="0"/>
              </a:spcBef>
              <a:spcAft>
                <a:spcPts val="0"/>
              </a:spcAft>
              <a:buClr>
                <a:srgbClr val="000000"/>
              </a:buClr>
              <a:buSzPts val="900"/>
              <a:buFont typeface="Arial"/>
              <a:buNone/>
            </a:pPr>
            <a:r>
              <a:t/>
            </a:r>
            <a:endParaRPr b="1" i="0" sz="900" u="none" cap="none" strike="noStrike">
              <a:solidFill>
                <a:schemeClr val="dk1"/>
              </a:solidFill>
              <a:latin typeface="Lato"/>
              <a:ea typeface="Lato"/>
              <a:cs typeface="Lato"/>
              <a:sym typeface="Lato"/>
            </a:endParaRPr>
          </a:p>
          <a:p>
            <a:pPr indent="0" lvl="0" marL="0" marR="0" rtl="0" algn="l">
              <a:lnSpc>
                <a:spcPct val="115000"/>
              </a:lnSpc>
              <a:spcBef>
                <a:spcPts val="0"/>
              </a:spcBef>
              <a:spcAft>
                <a:spcPts val="0"/>
              </a:spcAft>
              <a:buClr>
                <a:srgbClr val="000000"/>
              </a:buClr>
              <a:buSzPts val="1500"/>
              <a:buFont typeface="Arial"/>
              <a:buNone/>
            </a:pPr>
            <a:r>
              <a:rPr b="0" i="0" lang="en" sz="1500" u="none" cap="none" strike="noStrike">
                <a:solidFill>
                  <a:schemeClr val="dk1"/>
                </a:solidFill>
                <a:latin typeface="Lato"/>
                <a:ea typeface="Lato"/>
                <a:cs typeface="Lato"/>
                <a:sym typeface="Lato"/>
              </a:rPr>
              <a:t>To build spatial data solutions that make development goals achievable. </a:t>
            </a:r>
            <a:endParaRPr b="0" i="0" sz="1500" u="none" cap="none" strike="noStrike">
              <a:solidFill>
                <a:srgbClr val="000000"/>
              </a:solidFill>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4" name="Shape 354"/>
        <p:cNvGrpSpPr/>
        <p:nvPr/>
      </p:nvGrpSpPr>
      <p:grpSpPr>
        <a:xfrm>
          <a:off x="0" y="0"/>
          <a:ext cx="0" cy="0"/>
          <a:chOff x="0" y="0"/>
          <a:chExt cx="0" cy="0"/>
        </a:xfrm>
      </p:grpSpPr>
      <p:pic>
        <p:nvPicPr>
          <p:cNvPr descr="A close up of a map&#10;&#10;Description automatically generated" id="355" name="Google Shape;355;g16ef8c9f390_0_1421"/>
          <p:cNvPicPr preferRelativeResize="0"/>
          <p:nvPr/>
        </p:nvPicPr>
        <p:blipFill rotWithShape="1">
          <a:blip r:embed="rId4">
            <a:alphaModFix/>
          </a:blip>
          <a:srcRect b="10554" l="0" r="36520" t="0"/>
          <a:stretch/>
        </p:blipFill>
        <p:spPr>
          <a:xfrm>
            <a:off x="3175553" y="1221231"/>
            <a:ext cx="2792879" cy="2553989"/>
          </a:xfrm>
          <a:prstGeom prst="rect">
            <a:avLst/>
          </a:prstGeom>
          <a:noFill/>
          <a:ln>
            <a:noFill/>
          </a:ln>
        </p:spPr>
      </p:pic>
      <p:sp>
        <p:nvSpPr>
          <p:cNvPr id="356" name="Google Shape;356;g16ef8c9f390_0_1421"/>
          <p:cNvSpPr txBox="1"/>
          <p:nvPr/>
        </p:nvSpPr>
        <p:spPr>
          <a:xfrm>
            <a:off x="358150" y="248050"/>
            <a:ext cx="6301500" cy="5283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3000"/>
              <a:buFont typeface="Arial"/>
              <a:buNone/>
            </a:pPr>
            <a:r>
              <a:rPr b="1" lang="en" sz="3000">
                <a:solidFill>
                  <a:srgbClr val="434343"/>
                </a:solidFill>
                <a:latin typeface="Lato"/>
                <a:ea typeface="Lato"/>
                <a:cs typeface="Lato"/>
                <a:sym typeface="Lato"/>
              </a:rPr>
              <a:t>C</a:t>
            </a:r>
            <a:r>
              <a:rPr b="1" i="0" lang="en" sz="3000" u="none" cap="none" strike="noStrike">
                <a:solidFill>
                  <a:srgbClr val="434343"/>
                </a:solidFill>
                <a:latin typeface="Lato"/>
                <a:ea typeface="Lato"/>
                <a:cs typeface="Lato"/>
                <a:sym typeface="Lato"/>
              </a:rPr>
              <a:t>ore geospatial </a:t>
            </a:r>
            <a:r>
              <a:rPr b="1" lang="en" sz="3000">
                <a:solidFill>
                  <a:srgbClr val="434343"/>
                </a:solidFill>
                <a:latin typeface="Lato"/>
                <a:ea typeface="Lato"/>
                <a:cs typeface="Lato"/>
                <a:sym typeface="Lato"/>
              </a:rPr>
              <a:t>datasets</a:t>
            </a:r>
            <a:endParaRPr b="0" i="0" sz="1100" u="none" cap="none" strike="noStrike">
              <a:solidFill>
                <a:srgbClr val="434343"/>
              </a:solidFill>
              <a:latin typeface="Arial"/>
              <a:ea typeface="Arial"/>
              <a:cs typeface="Arial"/>
              <a:sym typeface="Arial"/>
            </a:endParaRPr>
          </a:p>
        </p:txBody>
      </p:sp>
      <p:sp>
        <p:nvSpPr>
          <p:cNvPr id="357" name="Google Shape;357;g16ef8c9f390_0_1421"/>
          <p:cNvSpPr/>
          <p:nvPr/>
        </p:nvSpPr>
        <p:spPr>
          <a:xfrm>
            <a:off x="3175492" y="882675"/>
            <a:ext cx="2793000" cy="440100"/>
          </a:xfrm>
          <a:prstGeom prst="roundRect">
            <a:avLst>
              <a:gd fmla="val 16667" name="adj"/>
            </a:avLst>
          </a:prstGeom>
          <a:solidFill>
            <a:srgbClr val="F2652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chemeClr val="lt1"/>
                </a:solidFill>
                <a:latin typeface="Lato"/>
                <a:ea typeface="Lato"/>
                <a:cs typeface="Lato"/>
                <a:sym typeface="Lato"/>
              </a:rPr>
              <a:t>Administrative maps</a:t>
            </a:r>
            <a:endParaRPr b="0" i="0" sz="1100" u="none" cap="none" strike="noStrike">
              <a:solidFill>
                <a:srgbClr val="000000"/>
              </a:solidFill>
              <a:latin typeface="Arial"/>
              <a:ea typeface="Arial"/>
              <a:cs typeface="Arial"/>
              <a:sym typeface="Arial"/>
            </a:endParaRPr>
          </a:p>
        </p:txBody>
      </p:sp>
      <p:pic>
        <p:nvPicPr>
          <p:cNvPr id="358" name="Google Shape;358;g16ef8c9f390_0_1421"/>
          <p:cNvPicPr preferRelativeResize="0"/>
          <p:nvPr/>
        </p:nvPicPr>
        <p:blipFill rotWithShape="1">
          <a:blip r:embed="rId5">
            <a:alphaModFix/>
          </a:blip>
          <a:srcRect b="0" l="0" r="0" t="21764"/>
          <a:stretch/>
        </p:blipFill>
        <p:spPr>
          <a:xfrm>
            <a:off x="361203" y="1261438"/>
            <a:ext cx="2789965" cy="2550811"/>
          </a:xfrm>
          <a:prstGeom prst="rect">
            <a:avLst/>
          </a:prstGeom>
          <a:noFill/>
          <a:ln>
            <a:noFill/>
          </a:ln>
        </p:spPr>
      </p:pic>
      <p:pic>
        <p:nvPicPr>
          <p:cNvPr id="359" name="Google Shape;359;g16ef8c9f390_0_1421"/>
          <p:cNvPicPr preferRelativeResize="0"/>
          <p:nvPr/>
        </p:nvPicPr>
        <p:blipFill rotWithShape="1">
          <a:blip r:embed="rId6">
            <a:alphaModFix/>
          </a:blip>
          <a:srcRect b="0" l="0" r="18227" t="0"/>
          <a:stretch/>
        </p:blipFill>
        <p:spPr>
          <a:xfrm>
            <a:off x="5992813" y="1305060"/>
            <a:ext cx="2792876" cy="2463588"/>
          </a:xfrm>
          <a:prstGeom prst="rect">
            <a:avLst/>
          </a:prstGeom>
          <a:noFill/>
          <a:ln>
            <a:noFill/>
          </a:ln>
        </p:spPr>
      </p:pic>
      <p:sp>
        <p:nvSpPr>
          <p:cNvPr id="360" name="Google Shape;360;g16ef8c9f390_0_1421"/>
          <p:cNvSpPr txBox="1"/>
          <p:nvPr/>
        </p:nvSpPr>
        <p:spPr>
          <a:xfrm>
            <a:off x="242537" y="3997225"/>
            <a:ext cx="3027300" cy="10110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FCAF17"/>
              </a:buClr>
              <a:buSzPts val="1400"/>
              <a:buFont typeface="Lato"/>
              <a:buChar char="■"/>
            </a:pPr>
            <a:r>
              <a:rPr lang="en" sz="1400">
                <a:latin typeface="Lato"/>
                <a:ea typeface="Lato"/>
                <a:cs typeface="Lato"/>
                <a:sym typeface="Lato"/>
              </a:rPr>
              <a:t>High Resolution Population estimates (100m x 100m)</a:t>
            </a:r>
            <a:endParaRPr sz="1400">
              <a:latin typeface="Lato"/>
              <a:ea typeface="Lato"/>
              <a:cs typeface="Lato"/>
              <a:sym typeface="Lato"/>
            </a:endParaRPr>
          </a:p>
          <a:p>
            <a:pPr indent="-317500" lvl="0" marL="457200" rtl="0" algn="l">
              <a:spcBef>
                <a:spcPts val="0"/>
              </a:spcBef>
              <a:spcAft>
                <a:spcPts val="0"/>
              </a:spcAft>
              <a:buClr>
                <a:srgbClr val="FCAF17"/>
              </a:buClr>
              <a:buSzPts val="1400"/>
              <a:buFont typeface="Lato"/>
              <a:buChar char="■"/>
            </a:pPr>
            <a:r>
              <a:rPr lang="en" sz="1400">
                <a:solidFill>
                  <a:schemeClr val="dk1"/>
                </a:solidFill>
                <a:latin typeface="Lato"/>
                <a:ea typeface="Lato"/>
                <a:cs typeface="Lato"/>
                <a:sym typeface="Lato"/>
              </a:rPr>
              <a:t>Settlement place names</a:t>
            </a:r>
            <a:endParaRPr sz="1400">
              <a:latin typeface="Lato"/>
              <a:ea typeface="Lato"/>
              <a:cs typeface="Lato"/>
              <a:sym typeface="Lato"/>
            </a:endParaRPr>
          </a:p>
          <a:p>
            <a:pPr indent="-317500" lvl="0" marL="457200" rtl="0" algn="l">
              <a:spcBef>
                <a:spcPts val="0"/>
              </a:spcBef>
              <a:spcAft>
                <a:spcPts val="0"/>
              </a:spcAft>
              <a:buClr>
                <a:srgbClr val="FCAF17"/>
              </a:buClr>
              <a:buSzPts val="1400"/>
              <a:buFont typeface="Lato"/>
              <a:buChar char="■"/>
            </a:pPr>
            <a:r>
              <a:rPr lang="en" sz="1400">
                <a:latin typeface="Lato"/>
                <a:ea typeface="Lato"/>
                <a:cs typeface="Lato"/>
                <a:sym typeface="Lato"/>
              </a:rPr>
              <a:t>Settlement extents</a:t>
            </a:r>
            <a:endParaRPr sz="1400">
              <a:latin typeface="Lato"/>
              <a:ea typeface="Lato"/>
              <a:cs typeface="Lato"/>
              <a:sym typeface="Lato"/>
            </a:endParaRPr>
          </a:p>
        </p:txBody>
      </p:sp>
      <p:sp>
        <p:nvSpPr>
          <p:cNvPr id="361" name="Google Shape;361;g16ef8c9f390_0_1421"/>
          <p:cNvSpPr txBox="1"/>
          <p:nvPr/>
        </p:nvSpPr>
        <p:spPr>
          <a:xfrm>
            <a:off x="3151150" y="3997225"/>
            <a:ext cx="3030300" cy="8361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FCAF17"/>
              </a:buClr>
              <a:buSzPts val="1400"/>
              <a:buFont typeface="Lato"/>
              <a:buChar char="■"/>
            </a:pPr>
            <a:r>
              <a:rPr lang="en" sz="1400">
                <a:latin typeface="Lato"/>
                <a:ea typeface="Lato"/>
                <a:cs typeface="Lato"/>
                <a:sym typeface="Lato"/>
              </a:rPr>
              <a:t>Harmonized Administrative Boundaries</a:t>
            </a:r>
            <a:endParaRPr sz="1400">
              <a:latin typeface="Lato"/>
              <a:ea typeface="Lato"/>
              <a:cs typeface="Lato"/>
              <a:sym typeface="Lato"/>
            </a:endParaRPr>
          </a:p>
          <a:p>
            <a:pPr indent="-317500" lvl="0" marL="457200" rtl="0" algn="l">
              <a:spcBef>
                <a:spcPts val="0"/>
              </a:spcBef>
              <a:spcAft>
                <a:spcPts val="0"/>
              </a:spcAft>
              <a:buClr>
                <a:srgbClr val="FCAF17"/>
              </a:buClr>
              <a:buSzPts val="1400"/>
              <a:buFont typeface="Lato"/>
              <a:buChar char="■"/>
            </a:pPr>
            <a:r>
              <a:rPr lang="en" sz="1400">
                <a:latin typeface="Lato"/>
                <a:ea typeface="Lato"/>
                <a:cs typeface="Lato"/>
                <a:sym typeface="Lato"/>
              </a:rPr>
              <a:t>Operational Boundaries</a:t>
            </a:r>
            <a:endParaRPr sz="1400">
              <a:latin typeface="Lato"/>
              <a:ea typeface="Lato"/>
              <a:cs typeface="Lato"/>
              <a:sym typeface="Lato"/>
            </a:endParaRPr>
          </a:p>
          <a:p>
            <a:pPr indent="-317500" lvl="0" marL="457200" rtl="0" algn="l">
              <a:spcBef>
                <a:spcPts val="0"/>
              </a:spcBef>
              <a:spcAft>
                <a:spcPts val="0"/>
              </a:spcAft>
              <a:buClr>
                <a:srgbClr val="FCAF17"/>
              </a:buClr>
              <a:buSzPts val="1400"/>
              <a:buFont typeface="Lato"/>
              <a:buChar char="■"/>
            </a:pPr>
            <a:r>
              <a:rPr lang="en" sz="1400">
                <a:latin typeface="Lato"/>
                <a:ea typeface="Lato"/>
                <a:cs typeface="Lato"/>
                <a:sym typeface="Lato"/>
              </a:rPr>
              <a:t>Catchment Areas</a:t>
            </a:r>
            <a:endParaRPr sz="1400">
              <a:latin typeface="Lato"/>
              <a:ea typeface="Lato"/>
              <a:cs typeface="Lato"/>
              <a:sym typeface="Lato"/>
            </a:endParaRPr>
          </a:p>
        </p:txBody>
      </p:sp>
      <p:sp>
        <p:nvSpPr>
          <p:cNvPr id="362" name="Google Shape;362;g16ef8c9f390_0_1421"/>
          <p:cNvSpPr txBox="1"/>
          <p:nvPr/>
        </p:nvSpPr>
        <p:spPr>
          <a:xfrm>
            <a:off x="6278275" y="4059575"/>
            <a:ext cx="2222100" cy="9066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FCAF17"/>
              </a:buClr>
              <a:buSzPts val="1400"/>
              <a:buFont typeface="Lato"/>
              <a:buChar char="■"/>
            </a:pPr>
            <a:r>
              <a:rPr lang="en" sz="1400">
                <a:latin typeface="Lato"/>
                <a:ea typeface="Lato"/>
                <a:cs typeface="Lato"/>
                <a:sym typeface="Lato"/>
              </a:rPr>
              <a:t>Points of Interest</a:t>
            </a:r>
            <a:endParaRPr sz="1400">
              <a:latin typeface="Lato"/>
              <a:ea typeface="Lato"/>
              <a:cs typeface="Lato"/>
              <a:sym typeface="Lato"/>
            </a:endParaRPr>
          </a:p>
          <a:p>
            <a:pPr indent="-317500" lvl="0" marL="457200" rtl="0" algn="l">
              <a:spcBef>
                <a:spcPts val="0"/>
              </a:spcBef>
              <a:spcAft>
                <a:spcPts val="0"/>
              </a:spcAft>
              <a:buClr>
                <a:srgbClr val="FCAF17"/>
              </a:buClr>
              <a:buSzPts val="1400"/>
              <a:buFont typeface="Lato"/>
              <a:buChar char="■"/>
            </a:pPr>
            <a:r>
              <a:rPr lang="en" sz="1400">
                <a:latin typeface="Lato"/>
                <a:ea typeface="Lato"/>
                <a:cs typeface="Lato"/>
                <a:sym typeface="Lato"/>
              </a:rPr>
              <a:t>Health Facilities</a:t>
            </a:r>
            <a:endParaRPr sz="1400">
              <a:latin typeface="Lato"/>
              <a:ea typeface="Lato"/>
              <a:cs typeface="Lato"/>
              <a:sym typeface="Lato"/>
            </a:endParaRPr>
          </a:p>
          <a:p>
            <a:pPr indent="-317500" lvl="0" marL="457200" rtl="0" algn="l">
              <a:spcBef>
                <a:spcPts val="0"/>
              </a:spcBef>
              <a:spcAft>
                <a:spcPts val="0"/>
              </a:spcAft>
              <a:buClr>
                <a:srgbClr val="FCAF17"/>
              </a:buClr>
              <a:buSzPts val="1400"/>
              <a:buFont typeface="Lato"/>
              <a:buChar char="■"/>
            </a:pPr>
            <a:r>
              <a:rPr lang="en" sz="1400">
                <a:latin typeface="Lato"/>
                <a:ea typeface="Lato"/>
                <a:cs typeface="Lato"/>
                <a:sym typeface="Lato"/>
              </a:rPr>
              <a:t>Schools</a:t>
            </a:r>
            <a:endParaRPr sz="1400">
              <a:latin typeface="Lato"/>
              <a:ea typeface="Lato"/>
              <a:cs typeface="Lato"/>
              <a:sym typeface="Lato"/>
            </a:endParaRPr>
          </a:p>
        </p:txBody>
      </p:sp>
      <p:sp>
        <p:nvSpPr>
          <p:cNvPr id="363" name="Google Shape;363;g16ef8c9f390_0_1421"/>
          <p:cNvSpPr/>
          <p:nvPr/>
        </p:nvSpPr>
        <p:spPr>
          <a:xfrm>
            <a:off x="358150" y="882675"/>
            <a:ext cx="2793000" cy="440100"/>
          </a:xfrm>
          <a:prstGeom prst="roundRect">
            <a:avLst>
              <a:gd fmla="val 16667" name="adj"/>
            </a:avLst>
          </a:prstGeom>
          <a:solidFill>
            <a:srgbClr val="AC383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chemeClr val="lt1"/>
                </a:solidFill>
                <a:latin typeface="Lato"/>
                <a:ea typeface="Lato"/>
                <a:cs typeface="Lato"/>
                <a:sym typeface="Lato"/>
              </a:rPr>
              <a:t>Population</a:t>
            </a:r>
            <a:endParaRPr b="0" i="0" sz="1100" u="none" cap="none" strike="noStrike">
              <a:solidFill>
                <a:srgbClr val="000000"/>
              </a:solidFill>
              <a:latin typeface="Arial"/>
              <a:ea typeface="Arial"/>
              <a:cs typeface="Arial"/>
              <a:sym typeface="Arial"/>
            </a:endParaRPr>
          </a:p>
        </p:txBody>
      </p:sp>
      <p:sp>
        <p:nvSpPr>
          <p:cNvPr id="364" name="Google Shape;364;g16ef8c9f390_0_1421"/>
          <p:cNvSpPr/>
          <p:nvPr/>
        </p:nvSpPr>
        <p:spPr>
          <a:xfrm>
            <a:off x="5992825" y="882675"/>
            <a:ext cx="2793000" cy="440100"/>
          </a:xfrm>
          <a:prstGeom prst="roundRect">
            <a:avLst>
              <a:gd fmla="val 16667" name="adj"/>
            </a:avLst>
          </a:prstGeom>
          <a:solidFill>
            <a:srgbClr val="FCAF17"/>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chemeClr val="lt1"/>
                </a:solidFill>
                <a:latin typeface="Lato"/>
                <a:ea typeface="Lato"/>
                <a:cs typeface="Lato"/>
                <a:sym typeface="Lato"/>
              </a:rPr>
              <a:t>Infrastructure</a:t>
            </a:r>
            <a:endParaRPr b="0" i="0" sz="1100" u="none" cap="none" strike="noStrike">
              <a:solidFill>
                <a:srgbClr val="000000"/>
              </a:solidFill>
              <a:latin typeface="Arial"/>
              <a:ea typeface="Arial"/>
              <a:cs typeface="Arial"/>
              <a:sym typeface="Arial"/>
            </a:endParaRPr>
          </a:p>
        </p:txBody>
      </p:sp>
      <p:pic>
        <p:nvPicPr>
          <p:cNvPr id="365" name="Google Shape;365;g16ef8c9f390_0_1421"/>
          <p:cNvPicPr preferRelativeResize="0"/>
          <p:nvPr/>
        </p:nvPicPr>
        <p:blipFill rotWithShape="1">
          <a:blip r:embed="rId7">
            <a:alphaModFix/>
          </a:blip>
          <a:srcRect b="0" l="2207" r="2217" t="0"/>
          <a:stretch/>
        </p:blipFill>
        <p:spPr>
          <a:xfrm>
            <a:off x="8353509" y="248038"/>
            <a:ext cx="432200" cy="43219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0" name="Shape 370"/>
        <p:cNvGrpSpPr/>
        <p:nvPr/>
      </p:nvGrpSpPr>
      <p:grpSpPr>
        <a:xfrm>
          <a:off x="0" y="0"/>
          <a:ext cx="0" cy="0"/>
          <a:chOff x="0" y="0"/>
          <a:chExt cx="0" cy="0"/>
        </a:xfrm>
      </p:grpSpPr>
      <p:pic>
        <p:nvPicPr>
          <p:cNvPr id="371" name="Google Shape;371;p2"/>
          <p:cNvPicPr preferRelativeResize="0"/>
          <p:nvPr/>
        </p:nvPicPr>
        <p:blipFill>
          <a:blip r:embed="rId3">
            <a:alphaModFix/>
          </a:blip>
          <a:stretch>
            <a:fillRect/>
          </a:stretch>
        </p:blipFill>
        <p:spPr>
          <a:xfrm>
            <a:off x="-11" y="0"/>
            <a:ext cx="9144018" cy="5143501"/>
          </a:xfrm>
          <a:prstGeom prst="rect">
            <a:avLst/>
          </a:prstGeom>
          <a:noFill/>
          <a:ln>
            <a:noFill/>
          </a:ln>
        </p:spPr>
      </p:pic>
      <p:sp>
        <p:nvSpPr>
          <p:cNvPr id="372" name="Google Shape;372;p2"/>
          <p:cNvSpPr txBox="1"/>
          <p:nvPr>
            <p:ph type="title"/>
          </p:nvPr>
        </p:nvSpPr>
        <p:spPr>
          <a:xfrm>
            <a:off x="377594" y="318219"/>
            <a:ext cx="6321300" cy="488400"/>
          </a:xfrm>
          <a:prstGeom prst="rect">
            <a:avLst/>
          </a:prstGeom>
          <a:noFill/>
          <a:ln>
            <a:noFill/>
          </a:ln>
        </p:spPr>
        <p:txBody>
          <a:bodyPr anchorCtr="0" anchor="t" bIns="0" lIns="0" spcFirstLastPara="1" rIns="0" wrap="square" tIns="11100">
            <a:spAutoFit/>
          </a:bodyPr>
          <a:lstStyle/>
          <a:p>
            <a:pPr indent="0" lvl="0" marL="0" rtl="0" algn="l">
              <a:lnSpc>
                <a:spcPct val="100000"/>
              </a:lnSpc>
              <a:spcBef>
                <a:spcPts val="0"/>
              </a:spcBef>
              <a:spcAft>
                <a:spcPts val="0"/>
              </a:spcAft>
              <a:buSzPts val="2800"/>
              <a:buNone/>
            </a:pPr>
            <a:r>
              <a:rPr lang="en" sz="3100">
                <a:solidFill>
                  <a:srgbClr val="30302F"/>
                </a:solidFill>
                <a:latin typeface="Lato Black"/>
                <a:ea typeface="Lato Black"/>
                <a:cs typeface="Lato Black"/>
                <a:sym typeface="Lato Black"/>
              </a:rPr>
              <a:t>Putting people on the map</a:t>
            </a:r>
            <a:endParaRPr i="1" sz="1200"/>
          </a:p>
        </p:txBody>
      </p:sp>
      <p:sp>
        <p:nvSpPr>
          <p:cNvPr id="373" name="Google Shape;373;p2"/>
          <p:cNvSpPr txBox="1"/>
          <p:nvPr/>
        </p:nvSpPr>
        <p:spPr>
          <a:xfrm>
            <a:off x="5820300" y="1455300"/>
            <a:ext cx="2810100" cy="3199500"/>
          </a:xfrm>
          <a:prstGeom prst="rect">
            <a:avLst/>
          </a:prstGeom>
          <a:noFill/>
          <a:ln>
            <a:noFill/>
          </a:ln>
        </p:spPr>
        <p:txBody>
          <a:bodyPr anchorCtr="0" anchor="t" bIns="0" lIns="0" spcFirstLastPara="1" rIns="0" wrap="square" tIns="7950">
            <a:spAutoFit/>
          </a:bodyPr>
          <a:lstStyle/>
          <a:p>
            <a:pPr indent="0" lvl="0" marL="0" marR="0" rtl="0" algn="l">
              <a:lnSpc>
                <a:spcPct val="115000"/>
              </a:lnSpc>
              <a:spcBef>
                <a:spcPts val="0"/>
              </a:spcBef>
              <a:spcAft>
                <a:spcPts val="0"/>
              </a:spcAft>
              <a:buClr>
                <a:srgbClr val="000000"/>
              </a:buClr>
              <a:buSzPts val="1300"/>
              <a:buFont typeface="Arial"/>
              <a:buNone/>
            </a:pPr>
            <a:r>
              <a:rPr b="0" i="1" lang="en" sz="1300" u="none" cap="none" strike="noStrike">
                <a:solidFill>
                  <a:srgbClr val="1E7984"/>
                </a:solidFill>
                <a:latin typeface="Lato"/>
                <a:ea typeface="Lato"/>
                <a:cs typeface="Lato"/>
                <a:sym typeface="Lato"/>
              </a:rPr>
              <a:t>GRID3 team at WorldPop </a:t>
            </a:r>
            <a:r>
              <a:rPr b="1" i="1" lang="en" sz="1300" u="none" cap="none" strike="noStrike">
                <a:solidFill>
                  <a:srgbClr val="1E7984"/>
                </a:solidFill>
                <a:latin typeface="Lato"/>
                <a:ea typeface="Lato"/>
                <a:cs typeface="Lato"/>
                <a:sym typeface="Lato"/>
              </a:rPr>
              <a:t>estimated and mapped the entire population</a:t>
            </a:r>
            <a:r>
              <a:rPr b="0" i="1" lang="en" sz="1300" u="none" cap="none" strike="noStrike">
                <a:solidFill>
                  <a:srgbClr val="1E7984"/>
                </a:solidFill>
                <a:latin typeface="Lato"/>
                <a:ea typeface="Lato"/>
                <a:cs typeface="Lato"/>
                <a:sym typeface="Lato"/>
              </a:rPr>
              <a:t> of Nigeria and South Sudan - and about half of DRC - on a 100 x 100m grid cell </a:t>
            </a:r>
            <a:endParaRPr b="0" i="1" sz="1300" u="none" cap="none" strike="noStrike">
              <a:solidFill>
                <a:srgbClr val="1E7984"/>
              </a:solidFill>
              <a:latin typeface="Lato"/>
              <a:ea typeface="Lato"/>
              <a:cs typeface="Lato"/>
              <a:sym typeface="Lato"/>
            </a:endParaRPr>
          </a:p>
          <a:p>
            <a:pPr indent="0" lvl="0" marL="0" marR="0" rtl="0" algn="l">
              <a:lnSpc>
                <a:spcPct val="115000"/>
              </a:lnSpc>
              <a:spcBef>
                <a:spcPts val="0"/>
              </a:spcBef>
              <a:spcAft>
                <a:spcPts val="0"/>
              </a:spcAft>
              <a:buClr>
                <a:srgbClr val="000000"/>
              </a:buClr>
              <a:buSzPts val="1300"/>
              <a:buFont typeface="Arial"/>
              <a:buNone/>
            </a:pPr>
            <a:r>
              <a:t/>
            </a:r>
            <a:endParaRPr b="0" i="1" sz="1300" u="none" cap="none" strike="noStrike">
              <a:solidFill>
                <a:srgbClr val="1E7984"/>
              </a:solidFill>
              <a:latin typeface="Lato"/>
              <a:ea typeface="Lato"/>
              <a:cs typeface="Lato"/>
              <a:sym typeface="Lato"/>
            </a:endParaRPr>
          </a:p>
          <a:p>
            <a:pPr indent="0" lvl="0" marL="0" marR="0" rtl="0" algn="l">
              <a:lnSpc>
                <a:spcPct val="115000"/>
              </a:lnSpc>
              <a:spcBef>
                <a:spcPts val="0"/>
              </a:spcBef>
              <a:spcAft>
                <a:spcPts val="0"/>
              </a:spcAft>
              <a:buClr>
                <a:srgbClr val="000000"/>
              </a:buClr>
              <a:buSzPts val="1300"/>
              <a:buFont typeface="Arial"/>
              <a:buNone/>
            </a:pPr>
            <a:r>
              <a:rPr b="0" i="1" lang="en" sz="1300" u="none" cap="none" strike="noStrike">
                <a:solidFill>
                  <a:srgbClr val="1E7984"/>
                </a:solidFill>
                <a:latin typeface="Lato"/>
                <a:ea typeface="Lato"/>
                <a:cs typeface="Lato"/>
                <a:sym typeface="Lato"/>
              </a:rPr>
              <a:t>We collaborated with the NSO in </a:t>
            </a:r>
            <a:br>
              <a:rPr b="0" i="1" lang="en" sz="1300" u="none" cap="none" strike="noStrike">
                <a:solidFill>
                  <a:srgbClr val="1E7984"/>
                </a:solidFill>
                <a:latin typeface="Lato"/>
                <a:ea typeface="Lato"/>
                <a:cs typeface="Lato"/>
                <a:sym typeface="Lato"/>
              </a:rPr>
            </a:br>
            <a:r>
              <a:rPr b="0" i="1" lang="en" sz="1300" u="none" cap="none" strike="noStrike">
                <a:solidFill>
                  <a:srgbClr val="1E7984"/>
                </a:solidFill>
                <a:latin typeface="Lato"/>
                <a:ea typeface="Lato"/>
                <a:cs typeface="Lato"/>
                <a:sym typeface="Lato"/>
              </a:rPr>
              <a:t>each country - and resulting datasets are </a:t>
            </a:r>
            <a:r>
              <a:rPr b="1" i="1" lang="en" sz="1300" u="none" cap="none" strike="noStrike">
                <a:solidFill>
                  <a:srgbClr val="1E7984"/>
                </a:solidFill>
                <a:latin typeface="Lato"/>
                <a:ea typeface="Lato"/>
                <a:cs typeface="Lato"/>
                <a:sym typeface="Lato"/>
              </a:rPr>
              <a:t>co-owned by the governments</a:t>
            </a:r>
            <a:endParaRPr b="1" i="1" sz="1300" u="none" cap="none" strike="noStrike">
              <a:solidFill>
                <a:srgbClr val="1E7984"/>
              </a:solidFill>
              <a:latin typeface="Lato"/>
              <a:ea typeface="Lato"/>
              <a:cs typeface="Lato"/>
              <a:sym typeface="Lato"/>
            </a:endParaRPr>
          </a:p>
          <a:p>
            <a:pPr indent="0" lvl="0" marL="0" marR="0" rtl="0" algn="l">
              <a:lnSpc>
                <a:spcPct val="115000"/>
              </a:lnSpc>
              <a:spcBef>
                <a:spcPts val="0"/>
              </a:spcBef>
              <a:spcAft>
                <a:spcPts val="0"/>
              </a:spcAft>
              <a:buClr>
                <a:srgbClr val="000000"/>
              </a:buClr>
              <a:buSzPts val="1300"/>
              <a:buFont typeface="Arial"/>
              <a:buNone/>
            </a:pPr>
            <a:r>
              <a:t/>
            </a:r>
            <a:endParaRPr b="0" i="1" sz="1300" u="none" cap="none" strike="noStrike">
              <a:solidFill>
                <a:srgbClr val="1E7984"/>
              </a:solidFill>
              <a:latin typeface="Lato"/>
              <a:ea typeface="Lato"/>
              <a:cs typeface="Lato"/>
              <a:sym typeface="Lato"/>
            </a:endParaRPr>
          </a:p>
          <a:p>
            <a:pPr indent="0" lvl="0" marL="0" marR="0" rtl="0" algn="l">
              <a:lnSpc>
                <a:spcPct val="115000"/>
              </a:lnSpc>
              <a:spcBef>
                <a:spcPts val="0"/>
              </a:spcBef>
              <a:spcAft>
                <a:spcPts val="0"/>
              </a:spcAft>
              <a:buClr>
                <a:srgbClr val="000000"/>
              </a:buClr>
              <a:buSzPts val="1300"/>
              <a:buFont typeface="Arial"/>
              <a:buNone/>
            </a:pPr>
            <a:r>
              <a:rPr b="0" i="1" lang="en" sz="1300" u="none" cap="none" strike="noStrike">
                <a:solidFill>
                  <a:srgbClr val="1E7984"/>
                </a:solidFill>
                <a:latin typeface="Lato"/>
                <a:ea typeface="Lato"/>
                <a:cs typeface="Lato"/>
                <a:sym typeface="Lato"/>
              </a:rPr>
              <a:t>Numbers are aggregated by age/sex and to subnational administrative units and health catchments so that they can be easily</a:t>
            </a:r>
            <a:r>
              <a:rPr b="1" i="1" lang="en" sz="1300" u="none" cap="none" strike="noStrike">
                <a:solidFill>
                  <a:srgbClr val="1E7984"/>
                </a:solidFill>
                <a:latin typeface="Lato"/>
                <a:ea typeface="Lato"/>
                <a:cs typeface="Lato"/>
                <a:sym typeface="Lato"/>
              </a:rPr>
              <a:t> incorporated into plans, delivery, and surveillance</a:t>
            </a:r>
            <a:endParaRPr b="1" i="1" sz="1300" u="none" cap="none" strike="noStrike">
              <a:solidFill>
                <a:srgbClr val="1E7984"/>
              </a:solidFill>
              <a:latin typeface="Lato"/>
              <a:ea typeface="Lato"/>
              <a:cs typeface="Lato"/>
              <a:sym typeface="Lato"/>
            </a:endParaRPr>
          </a:p>
        </p:txBody>
      </p:sp>
      <p:pic>
        <p:nvPicPr>
          <p:cNvPr id="374" name="Google Shape;374;p2"/>
          <p:cNvPicPr preferRelativeResize="0"/>
          <p:nvPr/>
        </p:nvPicPr>
        <p:blipFill rotWithShape="1">
          <a:blip r:embed="rId4">
            <a:alphaModFix/>
          </a:blip>
          <a:srcRect b="0" l="0" r="0" t="0"/>
          <a:stretch/>
        </p:blipFill>
        <p:spPr>
          <a:xfrm>
            <a:off x="3353000" y="1903488"/>
            <a:ext cx="2049883" cy="2249127"/>
          </a:xfrm>
          <a:prstGeom prst="rect">
            <a:avLst/>
          </a:prstGeom>
          <a:noFill/>
          <a:ln>
            <a:noFill/>
          </a:ln>
        </p:spPr>
      </p:pic>
      <p:grpSp>
        <p:nvGrpSpPr>
          <p:cNvPr id="375" name="Google Shape;375;p2"/>
          <p:cNvGrpSpPr/>
          <p:nvPr/>
        </p:nvGrpSpPr>
        <p:grpSpPr>
          <a:xfrm>
            <a:off x="279375" y="1695875"/>
            <a:ext cx="3862300" cy="1086125"/>
            <a:chOff x="279375" y="1695875"/>
            <a:chExt cx="3862300" cy="1086125"/>
          </a:xfrm>
        </p:grpSpPr>
        <p:sp>
          <p:nvSpPr>
            <p:cNvPr id="376" name="Google Shape;376;p2"/>
            <p:cNvSpPr txBox="1"/>
            <p:nvPr/>
          </p:nvSpPr>
          <p:spPr>
            <a:xfrm>
              <a:off x="279375" y="1695875"/>
              <a:ext cx="2810100" cy="657600"/>
            </a:xfrm>
            <a:prstGeom prst="rect">
              <a:avLst/>
            </a:prstGeom>
            <a:noFill/>
            <a:ln>
              <a:noFill/>
            </a:ln>
          </p:spPr>
          <p:txBody>
            <a:bodyPr anchorCtr="0" anchor="t" bIns="0" lIns="0" spcFirstLastPara="1" rIns="0" wrap="square" tIns="7950">
              <a:spAutoFit/>
            </a:bodyPr>
            <a:lstStyle/>
            <a:p>
              <a:pPr indent="0" lvl="0" marL="0" marR="0" rtl="0" algn="l">
                <a:lnSpc>
                  <a:spcPct val="115000"/>
                </a:lnSpc>
                <a:spcBef>
                  <a:spcPts val="0"/>
                </a:spcBef>
                <a:spcAft>
                  <a:spcPts val="0"/>
                </a:spcAft>
                <a:buClr>
                  <a:srgbClr val="000000"/>
                </a:buClr>
                <a:buSzPts val="1800"/>
                <a:buFont typeface="Arial"/>
                <a:buNone/>
              </a:pPr>
              <a:r>
                <a:rPr b="0" i="0" lang="en" sz="1800" u="none" cap="none" strike="noStrike">
                  <a:solidFill>
                    <a:srgbClr val="AC3833"/>
                  </a:solidFill>
                  <a:latin typeface="Lato Black"/>
                  <a:ea typeface="Lato Black"/>
                  <a:cs typeface="Lato Black"/>
                  <a:sym typeface="Lato Black"/>
                </a:rPr>
                <a:t>107 million Nigerians</a:t>
              </a:r>
              <a:r>
                <a:rPr b="0" i="0" lang="en" sz="1100" u="none" cap="none" strike="noStrike">
                  <a:solidFill>
                    <a:srgbClr val="AC3833"/>
                  </a:solidFill>
                  <a:latin typeface="Lato"/>
                  <a:ea typeface="Lato"/>
                  <a:cs typeface="Lato"/>
                  <a:sym typeface="Lato"/>
                </a:rPr>
                <a:t> </a:t>
              </a:r>
              <a:br>
                <a:rPr b="0" i="0" lang="en" sz="1100" u="none" cap="none" strike="noStrike">
                  <a:solidFill>
                    <a:schemeClr val="dk1"/>
                  </a:solidFill>
                  <a:latin typeface="Lato"/>
                  <a:ea typeface="Lato"/>
                  <a:cs typeface="Lato"/>
                  <a:sym typeface="Lato"/>
                </a:rPr>
              </a:br>
              <a:r>
                <a:rPr b="0" i="0" lang="en" sz="1000" u="none" cap="none" strike="noStrike">
                  <a:solidFill>
                    <a:schemeClr val="dk1"/>
                  </a:solidFill>
                  <a:latin typeface="Lato"/>
                  <a:ea typeface="Lato"/>
                  <a:cs typeface="Lato"/>
                  <a:sym typeface="Lato"/>
                </a:rPr>
                <a:t>(44% of total population) were not alive when </a:t>
              </a:r>
              <a:br>
                <a:rPr b="0" i="0" lang="en" sz="1000" u="none" cap="none" strike="noStrike">
                  <a:solidFill>
                    <a:schemeClr val="dk1"/>
                  </a:solidFill>
                  <a:latin typeface="Lato"/>
                  <a:ea typeface="Lato"/>
                  <a:cs typeface="Lato"/>
                  <a:sym typeface="Lato"/>
                </a:rPr>
              </a:br>
              <a:r>
                <a:rPr b="0" i="0" lang="en" sz="1000" u="none" cap="none" strike="noStrike">
                  <a:solidFill>
                    <a:schemeClr val="dk1"/>
                  </a:solidFill>
                  <a:latin typeface="Lato"/>
                  <a:ea typeface="Lato"/>
                  <a:cs typeface="Lato"/>
                  <a:sym typeface="Lato"/>
                </a:rPr>
                <a:t>the last census was carried out in 2006</a:t>
              </a:r>
              <a:endParaRPr b="0" i="0" sz="1000" u="none" cap="none" strike="noStrike">
                <a:solidFill>
                  <a:srgbClr val="30302F"/>
                </a:solidFill>
                <a:latin typeface="Lato"/>
                <a:ea typeface="Lato"/>
                <a:cs typeface="Lato"/>
                <a:sym typeface="Lato"/>
              </a:endParaRPr>
            </a:p>
          </p:txBody>
        </p:sp>
        <p:cxnSp>
          <p:nvCxnSpPr>
            <p:cNvPr id="377" name="Google Shape;377;p2"/>
            <p:cNvCxnSpPr/>
            <p:nvPr/>
          </p:nvCxnSpPr>
          <p:spPr>
            <a:xfrm>
              <a:off x="2722375" y="1897900"/>
              <a:ext cx="1419300" cy="884100"/>
            </a:xfrm>
            <a:prstGeom prst="straightConnector1">
              <a:avLst/>
            </a:prstGeom>
            <a:noFill/>
            <a:ln cap="flat" cmpd="sng" w="19050">
              <a:solidFill>
                <a:srgbClr val="FAAD16"/>
              </a:solidFill>
              <a:prstDash val="dot"/>
              <a:round/>
              <a:headEnd len="sm" w="sm" type="none"/>
              <a:tailEnd len="sm" w="sm" type="none"/>
            </a:ln>
          </p:spPr>
        </p:cxnSp>
      </p:grpSp>
      <p:grpSp>
        <p:nvGrpSpPr>
          <p:cNvPr id="378" name="Google Shape;378;p2"/>
          <p:cNvGrpSpPr/>
          <p:nvPr/>
        </p:nvGrpSpPr>
        <p:grpSpPr>
          <a:xfrm>
            <a:off x="287725" y="2782000"/>
            <a:ext cx="4505275" cy="657600"/>
            <a:chOff x="287725" y="2782000"/>
            <a:chExt cx="4505275" cy="657600"/>
          </a:xfrm>
        </p:grpSpPr>
        <p:sp>
          <p:nvSpPr>
            <p:cNvPr id="379" name="Google Shape;379;p2"/>
            <p:cNvSpPr txBox="1"/>
            <p:nvPr/>
          </p:nvSpPr>
          <p:spPr>
            <a:xfrm>
              <a:off x="287725" y="2782000"/>
              <a:ext cx="3126000" cy="657600"/>
            </a:xfrm>
            <a:prstGeom prst="rect">
              <a:avLst/>
            </a:prstGeom>
            <a:noFill/>
            <a:ln>
              <a:noFill/>
            </a:ln>
          </p:spPr>
          <p:txBody>
            <a:bodyPr anchorCtr="0" anchor="t" bIns="0" lIns="0" spcFirstLastPara="1" rIns="0" wrap="square" tIns="7950">
              <a:spAutoFit/>
            </a:bodyPr>
            <a:lstStyle/>
            <a:p>
              <a:pPr indent="0" lvl="0" marL="0" marR="0" rtl="0" algn="l">
                <a:lnSpc>
                  <a:spcPct val="115000"/>
                </a:lnSpc>
                <a:spcBef>
                  <a:spcPts val="0"/>
                </a:spcBef>
                <a:spcAft>
                  <a:spcPts val="0"/>
                </a:spcAft>
                <a:buClr>
                  <a:srgbClr val="000000"/>
                </a:buClr>
                <a:buSzPts val="1800"/>
                <a:buFont typeface="Arial"/>
                <a:buNone/>
              </a:pPr>
              <a:r>
                <a:rPr b="0" i="0" lang="en" sz="1800" u="none" cap="none" strike="noStrike">
                  <a:solidFill>
                    <a:srgbClr val="AC3833"/>
                  </a:solidFill>
                  <a:latin typeface="Lato Black"/>
                  <a:ea typeface="Lato Black"/>
                  <a:cs typeface="Lato Black"/>
                  <a:sym typeface="Lato Black"/>
                </a:rPr>
                <a:t>2 in 5 people in South Sudan</a:t>
              </a:r>
              <a:r>
                <a:rPr b="0" i="0" lang="en" sz="1100" u="none" cap="none" strike="noStrike">
                  <a:solidFill>
                    <a:schemeClr val="dk1"/>
                  </a:solidFill>
                  <a:latin typeface="Lato"/>
                  <a:ea typeface="Lato"/>
                  <a:cs typeface="Lato"/>
                  <a:sym typeface="Lato"/>
                </a:rPr>
                <a:t> </a:t>
              </a:r>
              <a:br>
                <a:rPr b="0" i="0" lang="en" sz="1100" u="none" cap="none" strike="noStrike">
                  <a:solidFill>
                    <a:schemeClr val="dk1"/>
                  </a:solidFill>
                  <a:latin typeface="Lato"/>
                  <a:ea typeface="Lato"/>
                  <a:cs typeface="Lato"/>
                  <a:sym typeface="Lato"/>
                </a:rPr>
              </a:br>
              <a:r>
                <a:rPr b="0" i="0" lang="en" sz="1000" u="none" cap="none" strike="noStrike">
                  <a:solidFill>
                    <a:schemeClr val="dk1"/>
                  </a:solidFill>
                  <a:latin typeface="Lato"/>
                  <a:ea typeface="Lato"/>
                  <a:cs typeface="Lato"/>
                  <a:sym typeface="Lato"/>
                </a:rPr>
                <a:t>were born after Sudan’s last census in 2008 - independent South Sudan has not yet fielded a census</a:t>
              </a:r>
              <a:endParaRPr b="1" i="0" sz="1000" u="none" cap="none" strike="noStrike">
                <a:solidFill>
                  <a:schemeClr val="dk1"/>
                </a:solidFill>
                <a:latin typeface="Lato"/>
                <a:ea typeface="Lato"/>
                <a:cs typeface="Lato"/>
                <a:sym typeface="Lato"/>
              </a:endParaRPr>
            </a:p>
          </p:txBody>
        </p:sp>
        <p:cxnSp>
          <p:nvCxnSpPr>
            <p:cNvPr id="380" name="Google Shape;380;p2"/>
            <p:cNvCxnSpPr>
              <a:stCxn id="374" idx="1"/>
            </p:cNvCxnSpPr>
            <p:nvPr/>
          </p:nvCxnSpPr>
          <p:spPr>
            <a:xfrm flipH="1" rot="10800000">
              <a:off x="3353000" y="2851952"/>
              <a:ext cx="1440000" cy="176100"/>
            </a:xfrm>
            <a:prstGeom prst="straightConnector1">
              <a:avLst/>
            </a:prstGeom>
            <a:noFill/>
            <a:ln cap="flat" cmpd="sng" w="19050">
              <a:solidFill>
                <a:srgbClr val="FAAD16"/>
              </a:solidFill>
              <a:prstDash val="dot"/>
              <a:round/>
              <a:headEnd len="sm" w="sm" type="none"/>
              <a:tailEnd len="sm" w="sm" type="none"/>
            </a:ln>
          </p:spPr>
        </p:cxnSp>
      </p:grpSp>
      <p:grpSp>
        <p:nvGrpSpPr>
          <p:cNvPr id="381" name="Google Shape;381;p2"/>
          <p:cNvGrpSpPr/>
          <p:nvPr/>
        </p:nvGrpSpPr>
        <p:grpSpPr>
          <a:xfrm>
            <a:off x="907325" y="3131100"/>
            <a:ext cx="3706275" cy="1357550"/>
            <a:chOff x="877350" y="3131100"/>
            <a:chExt cx="3706275" cy="1357550"/>
          </a:xfrm>
        </p:grpSpPr>
        <p:sp>
          <p:nvSpPr>
            <p:cNvPr id="382" name="Google Shape;382;p2"/>
            <p:cNvSpPr txBox="1"/>
            <p:nvPr/>
          </p:nvSpPr>
          <p:spPr>
            <a:xfrm>
              <a:off x="877350" y="3831050"/>
              <a:ext cx="3126000" cy="657600"/>
            </a:xfrm>
            <a:prstGeom prst="rect">
              <a:avLst/>
            </a:prstGeom>
            <a:noFill/>
            <a:ln>
              <a:noFill/>
            </a:ln>
          </p:spPr>
          <p:txBody>
            <a:bodyPr anchorCtr="0" anchor="t" bIns="0" lIns="0" spcFirstLastPara="1" rIns="0" wrap="square" tIns="7950">
              <a:spAutoFit/>
            </a:bodyPr>
            <a:lstStyle/>
            <a:p>
              <a:pPr indent="0" lvl="0" marL="0" marR="0" rtl="0" algn="l">
                <a:lnSpc>
                  <a:spcPct val="115000"/>
                </a:lnSpc>
                <a:spcBef>
                  <a:spcPts val="0"/>
                </a:spcBef>
                <a:spcAft>
                  <a:spcPts val="0"/>
                </a:spcAft>
                <a:buClr>
                  <a:srgbClr val="000000"/>
                </a:buClr>
                <a:buSzPts val="1800"/>
                <a:buFont typeface="Arial"/>
                <a:buNone/>
              </a:pPr>
              <a:r>
                <a:rPr b="0" i="0" lang="en" sz="1800" u="none" cap="none" strike="noStrike">
                  <a:solidFill>
                    <a:srgbClr val="AC3833"/>
                  </a:solidFill>
                  <a:latin typeface="Lato Black"/>
                  <a:ea typeface="Lato Black"/>
                  <a:cs typeface="Lato Black"/>
                  <a:sym typeface="Lato Black"/>
                </a:rPr>
                <a:t>77% of DRC’s population</a:t>
              </a:r>
              <a:r>
                <a:rPr b="0" i="0" lang="en" sz="1100" u="none" cap="none" strike="noStrike">
                  <a:solidFill>
                    <a:schemeClr val="dk1"/>
                  </a:solidFill>
                  <a:latin typeface="Lato"/>
                  <a:ea typeface="Lato"/>
                  <a:cs typeface="Lato"/>
                  <a:sym typeface="Lato"/>
                </a:rPr>
                <a:t> </a:t>
              </a:r>
              <a:br>
                <a:rPr b="0" i="0" lang="en" sz="1100" u="none" cap="none" strike="noStrike">
                  <a:solidFill>
                    <a:schemeClr val="dk1"/>
                  </a:solidFill>
                  <a:latin typeface="Lato"/>
                  <a:ea typeface="Lato"/>
                  <a:cs typeface="Lato"/>
                  <a:sym typeface="Lato"/>
                </a:rPr>
              </a:br>
              <a:r>
                <a:rPr b="0" i="0" lang="en" sz="1000" u="none" cap="none" strike="noStrike">
                  <a:solidFill>
                    <a:schemeClr val="dk1"/>
                  </a:solidFill>
                  <a:latin typeface="Lato"/>
                  <a:ea typeface="Lato"/>
                  <a:cs typeface="Lato"/>
                  <a:sym typeface="Lato"/>
                </a:rPr>
                <a:t>are younger than the last census in 1986 - and many </a:t>
              </a:r>
              <a:br>
                <a:rPr b="0" i="0" lang="en" sz="1000" u="none" cap="none" strike="noStrike">
                  <a:solidFill>
                    <a:schemeClr val="dk1"/>
                  </a:solidFill>
                  <a:latin typeface="Lato"/>
                  <a:ea typeface="Lato"/>
                  <a:cs typeface="Lato"/>
                  <a:sym typeface="Lato"/>
                </a:rPr>
              </a:br>
              <a:r>
                <a:rPr b="0" i="0" lang="en" sz="1000" u="none" cap="none" strike="noStrike">
                  <a:solidFill>
                    <a:schemeClr val="dk1"/>
                  </a:solidFill>
                  <a:latin typeface="Lato"/>
                  <a:ea typeface="Lato"/>
                  <a:cs typeface="Lato"/>
                  <a:sym typeface="Lato"/>
                </a:rPr>
                <a:t>of those that were alive then have moved </a:t>
              </a:r>
              <a:endParaRPr b="1" i="0" sz="1000" u="none" cap="none" strike="noStrike">
                <a:solidFill>
                  <a:schemeClr val="dk1"/>
                </a:solidFill>
                <a:latin typeface="Lato"/>
                <a:ea typeface="Lato"/>
                <a:cs typeface="Lato"/>
                <a:sym typeface="Lato"/>
              </a:endParaRPr>
            </a:p>
          </p:txBody>
        </p:sp>
        <p:cxnSp>
          <p:nvCxnSpPr>
            <p:cNvPr id="383" name="Google Shape;383;p2"/>
            <p:cNvCxnSpPr/>
            <p:nvPr/>
          </p:nvCxnSpPr>
          <p:spPr>
            <a:xfrm flipH="1" rot="10800000">
              <a:off x="3586725" y="3131100"/>
              <a:ext cx="996900" cy="781500"/>
            </a:xfrm>
            <a:prstGeom prst="straightConnector1">
              <a:avLst/>
            </a:prstGeom>
            <a:noFill/>
            <a:ln cap="flat" cmpd="sng" w="19050">
              <a:solidFill>
                <a:srgbClr val="FAAD16"/>
              </a:solidFill>
              <a:prstDash val="dot"/>
              <a:round/>
              <a:headEnd len="sm" w="sm" type="none"/>
              <a:tailEnd len="sm" w="sm" type="none"/>
            </a:ln>
          </p:spPr>
        </p:cxnSp>
      </p:grpSp>
      <p:sp>
        <p:nvSpPr>
          <p:cNvPr id="384" name="Google Shape;384;p2"/>
          <p:cNvSpPr txBox="1"/>
          <p:nvPr/>
        </p:nvSpPr>
        <p:spPr>
          <a:xfrm>
            <a:off x="377600" y="871900"/>
            <a:ext cx="5025300" cy="438900"/>
          </a:xfrm>
          <a:prstGeom prst="rect">
            <a:avLst/>
          </a:prstGeom>
          <a:noFill/>
          <a:ln>
            <a:noFill/>
          </a:ln>
        </p:spPr>
        <p:txBody>
          <a:bodyPr anchorCtr="0" anchor="t" bIns="0" lIns="0" spcFirstLastPara="1" rIns="0" wrap="square" tIns="7950">
            <a:spAutoFit/>
          </a:bodyPr>
          <a:lstStyle/>
          <a:p>
            <a:pPr indent="0" lvl="0" marL="0" marR="0" rtl="0" algn="l">
              <a:lnSpc>
                <a:spcPct val="100000"/>
              </a:lnSpc>
              <a:spcBef>
                <a:spcPts val="0"/>
              </a:spcBef>
              <a:spcAft>
                <a:spcPts val="0"/>
              </a:spcAft>
              <a:buClr>
                <a:srgbClr val="000000"/>
              </a:buClr>
              <a:buSzPts val="1400"/>
              <a:buFont typeface="Arial"/>
              <a:buNone/>
            </a:pPr>
            <a:r>
              <a:rPr b="0" i="1" lang="en" sz="1400" u="none" cap="none" strike="noStrike">
                <a:solidFill>
                  <a:srgbClr val="1E7984"/>
                </a:solidFill>
                <a:latin typeface="Lato"/>
                <a:ea typeface="Lato"/>
                <a:cs typeface="Lato"/>
                <a:sym typeface="Lato"/>
              </a:rPr>
              <a:t>through reliable methods that estimate the distribution of populations in countries that have not had a census in a long time</a:t>
            </a:r>
            <a:endParaRPr b="0" i="1" sz="1400" u="none" cap="none" strike="noStrike">
              <a:solidFill>
                <a:srgbClr val="1E7984"/>
              </a:solidFill>
              <a:latin typeface="Lato"/>
              <a:ea typeface="Lato"/>
              <a:cs typeface="Lato"/>
              <a:sym typeface="Lato"/>
            </a:endParaRPr>
          </a:p>
        </p:txBody>
      </p:sp>
      <p:pic>
        <p:nvPicPr>
          <p:cNvPr id="385" name="Google Shape;385;p2"/>
          <p:cNvPicPr preferRelativeResize="0"/>
          <p:nvPr/>
        </p:nvPicPr>
        <p:blipFill rotWithShape="1">
          <a:blip r:embed="rId5">
            <a:alphaModFix/>
          </a:blip>
          <a:srcRect b="-919" l="0" r="0" t="920"/>
          <a:stretch/>
        </p:blipFill>
        <p:spPr>
          <a:xfrm>
            <a:off x="429475" y="4602975"/>
            <a:ext cx="409088" cy="3909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9" name="Shape 389"/>
        <p:cNvGrpSpPr/>
        <p:nvPr/>
      </p:nvGrpSpPr>
      <p:grpSpPr>
        <a:xfrm>
          <a:off x="0" y="0"/>
          <a:ext cx="0" cy="0"/>
          <a:chOff x="0" y="0"/>
          <a:chExt cx="0" cy="0"/>
        </a:xfrm>
      </p:grpSpPr>
      <p:pic>
        <p:nvPicPr>
          <p:cNvPr id="390" name="Google Shape;390;g12b4cf5576c_0_1270"/>
          <p:cNvPicPr preferRelativeResize="0"/>
          <p:nvPr/>
        </p:nvPicPr>
        <p:blipFill>
          <a:blip r:embed="rId4">
            <a:alphaModFix/>
          </a:blip>
          <a:stretch>
            <a:fillRect/>
          </a:stretch>
        </p:blipFill>
        <p:spPr>
          <a:xfrm>
            <a:off x="0" y="0"/>
            <a:ext cx="9144003" cy="5143501"/>
          </a:xfrm>
          <a:prstGeom prst="rect">
            <a:avLst/>
          </a:prstGeom>
          <a:noFill/>
          <a:ln>
            <a:noFill/>
          </a:ln>
        </p:spPr>
      </p:pic>
      <p:pic>
        <p:nvPicPr>
          <p:cNvPr id="391" name="Google Shape;391;g12b4cf5576c_0_1270"/>
          <p:cNvPicPr preferRelativeResize="0"/>
          <p:nvPr/>
        </p:nvPicPr>
        <p:blipFill rotWithShape="1">
          <a:blip r:embed="rId5">
            <a:alphaModFix/>
          </a:blip>
          <a:srcRect b="715" l="37523" r="0" t="45451"/>
          <a:stretch/>
        </p:blipFill>
        <p:spPr>
          <a:xfrm>
            <a:off x="5087848" y="1612792"/>
            <a:ext cx="4056156" cy="2701314"/>
          </a:xfrm>
          <a:prstGeom prst="rect">
            <a:avLst/>
          </a:prstGeom>
          <a:noFill/>
          <a:ln>
            <a:noFill/>
          </a:ln>
        </p:spPr>
      </p:pic>
      <p:sp>
        <p:nvSpPr>
          <p:cNvPr id="392" name="Google Shape;392;g12b4cf5576c_0_1270"/>
          <p:cNvSpPr/>
          <p:nvPr/>
        </p:nvSpPr>
        <p:spPr>
          <a:xfrm>
            <a:off x="-3" y="0"/>
            <a:ext cx="5088000" cy="4314300"/>
          </a:xfrm>
          <a:prstGeom prst="rect">
            <a:avLst/>
          </a:prstGeom>
          <a:solidFill>
            <a:srgbClr val="A93C3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393" name="Google Shape;393;g12b4cf5576c_0_1270"/>
          <p:cNvSpPr txBox="1"/>
          <p:nvPr/>
        </p:nvSpPr>
        <p:spPr>
          <a:xfrm>
            <a:off x="355715" y="434091"/>
            <a:ext cx="3623700" cy="23544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i="0" lang="en" sz="2700" u="none" cap="none" strike="noStrike">
                <a:solidFill>
                  <a:schemeClr val="lt1"/>
                </a:solidFill>
                <a:latin typeface="Lato"/>
                <a:ea typeface="Lato"/>
                <a:cs typeface="Lato"/>
                <a:sym typeface="Lato"/>
              </a:rPr>
              <a:t>High-resolution population maps</a:t>
            </a:r>
            <a:endParaRPr b="1" i="0" sz="2700" u="none" cap="none" strike="noStrike">
              <a:solidFill>
                <a:schemeClr val="lt1"/>
              </a:solidFill>
              <a:latin typeface="Lato"/>
              <a:ea typeface="Lato"/>
              <a:cs typeface="Lato"/>
              <a:sym typeface="Lato"/>
            </a:endParaRPr>
          </a:p>
          <a:p>
            <a:pPr indent="0" lvl="0" marL="0" marR="0" rtl="0" algn="l">
              <a:spcBef>
                <a:spcPts val="0"/>
              </a:spcBef>
              <a:spcAft>
                <a:spcPts val="0"/>
              </a:spcAft>
              <a:buNone/>
            </a:pPr>
            <a:r>
              <a:t/>
            </a:r>
            <a:endParaRPr b="0" i="0" sz="2700" u="none" cap="none" strike="noStrike">
              <a:solidFill>
                <a:schemeClr val="dk1"/>
              </a:solidFill>
              <a:latin typeface="Lato"/>
              <a:ea typeface="Lato"/>
              <a:cs typeface="Lato"/>
              <a:sym typeface="Lato"/>
            </a:endParaRPr>
          </a:p>
          <a:p>
            <a:pPr indent="0" lvl="0" marL="0" marR="0" rtl="0" algn="l">
              <a:spcBef>
                <a:spcPts val="0"/>
              </a:spcBef>
              <a:spcAft>
                <a:spcPts val="0"/>
              </a:spcAft>
              <a:buNone/>
            </a:pPr>
            <a:r>
              <a:t/>
            </a:r>
            <a:endParaRPr b="0" i="0" sz="27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chemeClr val="dk1"/>
              </a:buClr>
              <a:buSzPts val="4100"/>
              <a:buFont typeface="Calibri"/>
              <a:buNone/>
            </a:pPr>
            <a:r>
              <a:t/>
            </a:r>
            <a:endParaRPr b="1" i="0" sz="4100" u="none" cap="none" strike="noStrike">
              <a:solidFill>
                <a:srgbClr val="A93C35"/>
              </a:solidFill>
              <a:latin typeface="Raleway"/>
              <a:ea typeface="Raleway"/>
              <a:cs typeface="Raleway"/>
              <a:sym typeface="Raleway"/>
            </a:endParaRPr>
          </a:p>
        </p:txBody>
      </p:sp>
      <p:sp>
        <p:nvSpPr>
          <p:cNvPr id="394" name="Google Shape;394;g12b4cf5576c_0_1270"/>
          <p:cNvSpPr txBox="1"/>
          <p:nvPr/>
        </p:nvSpPr>
        <p:spPr>
          <a:xfrm>
            <a:off x="286181" y="1596674"/>
            <a:ext cx="4448700" cy="21468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b="0" i="0" lang="en" sz="2300" u="none" cap="none" strike="noStrike">
                <a:solidFill>
                  <a:schemeClr val="lt1"/>
                </a:solidFill>
                <a:latin typeface="Lato"/>
                <a:ea typeface="Lato"/>
                <a:cs typeface="Lato"/>
                <a:sym typeface="Lato"/>
              </a:rPr>
              <a:t>Depending on needs and feasibility, GRID3 can support the generation of high-resolution geo-referenced</a:t>
            </a:r>
            <a:r>
              <a:rPr b="1" i="0" lang="en" sz="2300" u="none" cap="none" strike="noStrike">
                <a:solidFill>
                  <a:schemeClr val="lt1"/>
                </a:solidFill>
                <a:latin typeface="Lato"/>
                <a:ea typeface="Lato"/>
                <a:cs typeface="Lato"/>
                <a:sym typeface="Lato"/>
              </a:rPr>
              <a:t> census data</a:t>
            </a:r>
            <a:r>
              <a:rPr b="0" i="0" lang="en" sz="2300" u="none" cap="none" strike="noStrike">
                <a:solidFill>
                  <a:schemeClr val="lt1"/>
                </a:solidFill>
                <a:latin typeface="Lato"/>
                <a:ea typeface="Lato"/>
                <a:cs typeface="Lato"/>
                <a:sym typeface="Lato"/>
              </a:rPr>
              <a:t> or produce</a:t>
            </a:r>
            <a:r>
              <a:rPr b="1" i="0" lang="en" sz="2300" u="none" cap="none" strike="noStrike">
                <a:solidFill>
                  <a:schemeClr val="lt1"/>
                </a:solidFill>
                <a:latin typeface="Lato"/>
                <a:ea typeface="Lato"/>
                <a:cs typeface="Lato"/>
                <a:sym typeface="Lato"/>
              </a:rPr>
              <a:t> model-based population maps</a:t>
            </a:r>
            <a:endParaRPr sz="1100"/>
          </a:p>
        </p:txBody>
      </p:sp>
      <p:grpSp>
        <p:nvGrpSpPr>
          <p:cNvPr id="395" name="Google Shape;395;g12b4cf5576c_0_1270"/>
          <p:cNvGrpSpPr/>
          <p:nvPr/>
        </p:nvGrpSpPr>
        <p:grpSpPr>
          <a:xfrm>
            <a:off x="5087841" y="-354757"/>
            <a:ext cx="4056187" cy="2496013"/>
            <a:chOff x="1" y="-294084"/>
            <a:chExt cx="6260514" cy="3852466"/>
          </a:xfrm>
        </p:grpSpPr>
        <p:pic>
          <p:nvPicPr>
            <p:cNvPr id="396" name="Google Shape;396;g12b4cf5576c_0_1270"/>
            <p:cNvPicPr preferRelativeResize="0"/>
            <p:nvPr/>
          </p:nvPicPr>
          <p:blipFill rotWithShape="1">
            <a:blip r:embed="rId6">
              <a:alphaModFix/>
            </a:blip>
            <a:srcRect b="15749" l="626" r="0" t="6628"/>
            <a:stretch/>
          </p:blipFill>
          <p:spPr>
            <a:xfrm>
              <a:off x="1" y="-294084"/>
              <a:ext cx="6260514" cy="3831035"/>
            </a:xfrm>
            <a:prstGeom prst="rect">
              <a:avLst/>
            </a:prstGeom>
            <a:noFill/>
            <a:ln>
              <a:noFill/>
            </a:ln>
          </p:spPr>
        </p:pic>
        <p:pic>
          <p:nvPicPr>
            <p:cNvPr id="397" name="Google Shape;397;g12b4cf5576c_0_1270"/>
            <p:cNvPicPr preferRelativeResize="0"/>
            <p:nvPr/>
          </p:nvPicPr>
          <p:blipFill rotWithShape="1">
            <a:blip r:embed="rId6">
              <a:alphaModFix/>
            </a:blip>
            <a:srcRect b="-351" l="59992" r="1405" t="59461"/>
            <a:stretch/>
          </p:blipFill>
          <p:spPr>
            <a:xfrm>
              <a:off x="4244961" y="1986688"/>
              <a:ext cx="1893903" cy="1571694"/>
            </a:xfrm>
            <a:prstGeom prst="rect">
              <a:avLst/>
            </a:prstGeom>
            <a:noFill/>
            <a:ln>
              <a:noFill/>
            </a:ln>
          </p:spPr>
        </p:pic>
        <p:pic>
          <p:nvPicPr>
            <p:cNvPr id="398" name="Google Shape;398;g12b4cf5576c_0_1270"/>
            <p:cNvPicPr preferRelativeResize="0"/>
            <p:nvPr/>
          </p:nvPicPr>
          <p:blipFill rotWithShape="1">
            <a:blip r:embed="rId6">
              <a:alphaModFix/>
            </a:blip>
            <a:srcRect b="-351" l="59992" r="1405" t="59461"/>
            <a:stretch/>
          </p:blipFill>
          <p:spPr>
            <a:xfrm>
              <a:off x="4244961" y="1960846"/>
              <a:ext cx="1893903" cy="1571694"/>
            </a:xfrm>
            <a:prstGeom prst="rect">
              <a:avLst/>
            </a:prstGeom>
            <a:noFill/>
            <a:ln>
              <a:noFill/>
            </a:ln>
          </p:spPr>
        </p:pic>
      </p:grpSp>
      <p:pic>
        <p:nvPicPr>
          <p:cNvPr id="399" name="Google Shape;399;g12b4cf5576c_0_1270"/>
          <p:cNvPicPr preferRelativeResize="0"/>
          <p:nvPr/>
        </p:nvPicPr>
        <p:blipFill rotWithShape="1">
          <a:blip r:embed="rId7">
            <a:alphaModFix/>
          </a:blip>
          <a:srcRect b="0" l="0" r="0" t="0"/>
          <a:stretch/>
        </p:blipFill>
        <p:spPr>
          <a:xfrm>
            <a:off x="229159" y="4488656"/>
            <a:ext cx="432198" cy="432197"/>
          </a:xfrm>
          <a:prstGeom prst="rect">
            <a:avLst/>
          </a:prstGeom>
          <a:noFill/>
          <a:ln>
            <a:noFill/>
          </a:ln>
        </p:spPr>
      </p:pic>
      <p:sp>
        <p:nvSpPr>
          <p:cNvPr id="400" name="Google Shape;400;g12b4cf5576c_0_1270"/>
          <p:cNvSpPr txBox="1"/>
          <p:nvPr/>
        </p:nvSpPr>
        <p:spPr>
          <a:xfrm>
            <a:off x="841262" y="4489636"/>
            <a:ext cx="6572100" cy="8664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171616"/>
              </a:buClr>
              <a:buSzPts val="3000"/>
              <a:buFont typeface="Arial"/>
              <a:buNone/>
            </a:pPr>
            <a:r>
              <a:rPr b="1" i="0" lang="en" sz="3000" u="none" cap="none" strike="noStrike">
                <a:solidFill>
                  <a:srgbClr val="171616"/>
                </a:solidFill>
                <a:latin typeface="Lato"/>
                <a:ea typeface="Lato"/>
                <a:cs typeface="Lato"/>
                <a:sym typeface="Lato"/>
              </a:rPr>
              <a:t>Two complementary</a:t>
            </a:r>
            <a:r>
              <a:rPr b="1" i="0" lang="en" sz="3000" u="none" cap="none" strike="noStrike">
                <a:solidFill>
                  <a:srgbClr val="171616"/>
                </a:solidFill>
                <a:latin typeface="Lato"/>
                <a:ea typeface="Lato"/>
                <a:cs typeface="Lato"/>
                <a:sym typeface="Lato"/>
              </a:rPr>
              <a:t> approaches</a:t>
            </a:r>
            <a:endParaRPr b="0" i="0" sz="3600" u="none" cap="none" strike="noStrike">
              <a:solidFill>
                <a:srgbClr val="171616"/>
              </a:solidFill>
              <a:latin typeface="Lato"/>
              <a:ea typeface="Lato"/>
              <a:cs typeface="Lato"/>
              <a:sym typeface="Lato"/>
            </a:endParaRPr>
          </a:p>
        </p:txBody>
      </p:sp>
      <p:sp>
        <p:nvSpPr>
          <p:cNvPr id="401" name="Google Shape;401;g12b4cf5576c_0_1270"/>
          <p:cNvSpPr/>
          <p:nvPr/>
        </p:nvSpPr>
        <p:spPr>
          <a:xfrm>
            <a:off x="5247168" y="1818167"/>
            <a:ext cx="2166000" cy="231300"/>
          </a:xfrm>
          <a:prstGeom prst="roundRect">
            <a:avLst>
              <a:gd fmla="val 16667" name="adj"/>
            </a:avLst>
          </a:prstGeom>
          <a:solidFill>
            <a:srgbClr val="F7B00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200">
                <a:solidFill>
                  <a:schemeClr val="lt1"/>
                </a:solidFill>
                <a:latin typeface="Lato"/>
                <a:ea typeface="Lato"/>
                <a:cs typeface="Lato"/>
                <a:sym typeface="Lato"/>
              </a:rPr>
              <a:t>High-resolution census data</a:t>
            </a:r>
            <a:endParaRPr sz="1200">
              <a:solidFill>
                <a:schemeClr val="lt1"/>
              </a:solidFill>
              <a:latin typeface="Lato"/>
              <a:ea typeface="Lato"/>
              <a:cs typeface="Lato"/>
              <a:sym typeface="Lato"/>
            </a:endParaRPr>
          </a:p>
        </p:txBody>
      </p:sp>
      <p:sp>
        <p:nvSpPr>
          <p:cNvPr id="402" name="Google Shape;402;g12b4cf5576c_0_1270"/>
          <p:cNvSpPr/>
          <p:nvPr/>
        </p:nvSpPr>
        <p:spPr>
          <a:xfrm>
            <a:off x="5247168" y="3979270"/>
            <a:ext cx="2166000" cy="231300"/>
          </a:xfrm>
          <a:prstGeom prst="roundRect">
            <a:avLst>
              <a:gd fmla="val 16667" name="adj"/>
            </a:avLst>
          </a:prstGeom>
          <a:solidFill>
            <a:srgbClr val="F7B00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200">
                <a:solidFill>
                  <a:schemeClr val="lt1"/>
                </a:solidFill>
                <a:latin typeface="Lato"/>
                <a:ea typeface="Lato"/>
                <a:cs typeface="Lato"/>
                <a:sym typeface="Lato"/>
              </a:rPr>
              <a:t>Model-based population map</a:t>
            </a:r>
            <a:endParaRPr sz="1200">
              <a:solidFill>
                <a:schemeClr val="lt1"/>
              </a:solidFill>
              <a:latin typeface="Lato"/>
              <a:ea typeface="Lato"/>
              <a:cs typeface="Lato"/>
              <a:sym typeface="La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06" name="Shape 406"/>
        <p:cNvGrpSpPr/>
        <p:nvPr/>
      </p:nvGrpSpPr>
      <p:grpSpPr>
        <a:xfrm>
          <a:off x="0" y="0"/>
          <a:ext cx="0" cy="0"/>
          <a:chOff x="0" y="0"/>
          <a:chExt cx="0" cy="0"/>
        </a:xfrm>
      </p:grpSpPr>
      <p:sp>
        <p:nvSpPr>
          <p:cNvPr id="407" name="Google Shape;407;g12b4cf5576c_0_1139"/>
          <p:cNvSpPr txBox="1"/>
          <p:nvPr>
            <p:ph type="title"/>
          </p:nvPr>
        </p:nvSpPr>
        <p:spPr>
          <a:xfrm>
            <a:off x="210775" y="0"/>
            <a:ext cx="4266000" cy="1293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b="1" lang="en" sz="2400">
                <a:solidFill>
                  <a:srgbClr val="434343"/>
                </a:solidFill>
                <a:latin typeface="Lato"/>
                <a:ea typeface="Lato"/>
                <a:cs typeface="Lato"/>
                <a:sym typeface="Lato"/>
              </a:rPr>
              <a:t>GRID3 settlement extents are derived from Maxar-Ecopia Building Footprints</a:t>
            </a:r>
            <a:endParaRPr b="1" sz="2400">
              <a:solidFill>
                <a:srgbClr val="434343"/>
              </a:solidFill>
              <a:latin typeface="Lato"/>
              <a:ea typeface="Lato"/>
              <a:cs typeface="Lato"/>
              <a:sym typeface="Lato"/>
            </a:endParaRPr>
          </a:p>
        </p:txBody>
      </p:sp>
      <p:pic>
        <p:nvPicPr>
          <p:cNvPr id="408" name="Google Shape;408;g12b4cf5576c_0_1139"/>
          <p:cNvPicPr preferRelativeResize="0"/>
          <p:nvPr/>
        </p:nvPicPr>
        <p:blipFill rotWithShape="1">
          <a:blip r:embed="rId4">
            <a:alphaModFix/>
          </a:blip>
          <a:srcRect b="0" l="2207" r="2217" t="0"/>
          <a:stretch/>
        </p:blipFill>
        <p:spPr>
          <a:xfrm>
            <a:off x="8553334" y="152288"/>
            <a:ext cx="432200" cy="432197"/>
          </a:xfrm>
          <a:prstGeom prst="rect">
            <a:avLst/>
          </a:prstGeom>
          <a:noFill/>
          <a:ln>
            <a:noFill/>
          </a:ln>
        </p:spPr>
      </p:pic>
      <p:sp>
        <p:nvSpPr>
          <p:cNvPr id="409" name="Google Shape;409;g12b4cf5576c_0_1139"/>
          <p:cNvSpPr txBox="1"/>
          <p:nvPr/>
        </p:nvSpPr>
        <p:spPr>
          <a:xfrm>
            <a:off x="4695550" y="711825"/>
            <a:ext cx="1617000" cy="408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latin typeface="Lato"/>
                <a:ea typeface="Lato"/>
                <a:cs typeface="Lato"/>
                <a:sym typeface="Lato"/>
              </a:rPr>
              <a:t>Angola</a:t>
            </a:r>
            <a:endParaRPr sz="1100">
              <a:latin typeface="Lato"/>
              <a:ea typeface="Lato"/>
              <a:cs typeface="Lato"/>
              <a:sym typeface="Lato"/>
            </a:endParaRPr>
          </a:p>
          <a:p>
            <a:pPr indent="0" lvl="0" marL="0" rtl="0" algn="l">
              <a:spcBef>
                <a:spcPts val="0"/>
              </a:spcBef>
              <a:spcAft>
                <a:spcPts val="0"/>
              </a:spcAft>
              <a:buNone/>
            </a:pPr>
            <a:r>
              <a:rPr lang="en" sz="1100">
                <a:latin typeface="Lato"/>
                <a:ea typeface="Lato"/>
                <a:cs typeface="Lato"/>
                <a:sym typeface="Lato"/>
              </a:rPr>
              <a:t>Benin</a:t>
            </a:r>
            <a:endParaRPr sz="1100">
              <a:latin typeface="Lato"/>
              <a:ea typeface="Lato"/>
              <a:cs typeface="Lato"/>
              <a:sym typeface="Lato"/>
            </a:endParaRPr>
          </a:p>
          <a:p>
            <a:pPr indent="0" lvl="0" marL="0" rtl="0" algn="l">
              <a:spcBef>
                <a:spcPts val="0"/>
              </a:spcBef>
              <a:spcAft>
                <a:spcPts val="0"/>
              </a:spcAft>
              <a:buNone/>
            </a:pPr>
            <a:r>
              <a:rPr lang="en" sz="1100">
                <a:latin typeface="Lato"/>
                <a:ea typeface="Lato"/>
                <a:cs typeface="Lato"/>
                <a:sym typeface="Lato"/>
              </a:rPr>
              <a:t>Botswana</a:t>
            </a:r>
            <a:endParaRPr sz="1100">
              <a:latin typeface="Lato"/>
              <a:ea typeface="Lato"/>
              <a:cs typeface="Lato"/>
              <a:sym typeface="Lato"/>
            </a:endParaRPr>
          </a:p>
          <a:p>
            <a:pPr indent="0" lvl="0" marL="0" rtl="0" algn="l">
              <a:spcBef>
                <a:spcPts val="0"/>
              </a:spcBef>
              <a:spcAft>
                <a:spcPts val="0"/>
              </a:spcAft>
              <a:buNone/>
            </a:pPr>
            <a:r>
              <a:rPr lang="en" sz="1100">
                <a:latin typeface="Lato"/>
                <a:ea typeface="Lato"/>
                <a:cs typeface="Lato"/>
                <a:sym typeface="Lato"/>
              </a:rPr>
              <a:t>Burkina Faso</a:t>
            </a:r>
            <a:endParaRPr sz="1100">
              <a:latin typeface="Lato"/>
              <a:ea typeface="Lato"/>
              <a:cs typeface="Lato"/>
              <a:sym typeface="Lato"/>
            </a:endParaRPr>
          </a:p>
          <a:p>
            <a:pPr indent="0" lvl="0" marL="0" rtl="0" algn="l">
              <a:spcBef>
                <a:spcPts val="0"/>
              </a:spcBef>
              <a:spcAft>
                <a:spcPts val="0"/>
              </a:spcAft>
              <a:buNone/>
            </a:pPr>
            <a:r>
              <a:rPr lang="en" sz="1100">
                <a:latin typeface="Lato"/>
                <a:ea typeface="Lato"/>
                <a:cs typeface="Lato"/>
                <a:sym typeface="Lato"/>
              </a:rPr>
              <a:t>Burundi</a:t>
            </a:r>
            <a:endParaRPr sz="1100">
              <a:latin typeface="Lato"/>
              <a:ea typeface="Lato"/>
              <a:cs typeface="Lato"/>
              <a:sym typeface="Lato"/>
            </a:endParaRPr>
          </a:p>
          <a:p>
            <a:pPr indent="0" lvl="0" marL="0" rtl="0" algn="l">
              <a:spcBef>
                <a:spcPts val="0"/>
              </a:spcBef>
              <a:spcAft>
                <a:spcPts val="0"/>
              </a:spcAft>
              <a:buNone/>
            </a:pPr>
            <a:r>
              <a:rPr lang="en" sz="1100">
                <a:latin typeface="Lato"/>
                <a:ea typeface="Lato"/>
                <a:cs typeface="Lato"/>
                <a:sym typeface="Lato"/>
              </a:rPr>
              <a:t>Cabo Verde</a:t>
            </a:r>
            <a:endParaRPr sz="1100">
              <a:latin typeface="Lato"/>
              <a:ea typeface="Lato"/>
              <a:cs typeface="Lato"/>
              <a:sym typeface="Lato"/>
            </a:endParaRPr>
          </a:p>
          <a:p>
            <a:pPr indent="0" lvl="0" marL="0" rtl="0" algn="l">
              <a:spcBef>
                <a:spcPts val="0"/>
              </a:spcBef>
              <a:spcAft>
                <a:spcPts val="0"/>
              </a:spcAft>
              <a:buNone/>
            </a:pPr>
            <a:r>
              <a:rPr lang="en" sz="1100">
                <a:latin typeface="Lato"/>
                <a:ea typeface="Lato"/>
                <a:cs typeface="Lato"/>
                <a:sym typeface="Lato"/>
              </a:rPr>
              <a:t>Cameroon</a:t>
            </a:r>
            <a:endParaRPr sz="1100">
              <a:latin typeface="Lato"/>
              <a:ea typeface="Lato"/>
              <a:cs typeface="Lato"/>
              <a:sym typeface="Lato"/>
            </a:endParaRPr>
          </a:p>
          <a:p>
            <a:pPr indent="0" lvl="0" marL="0" rtl="0" algn="l">
              <a:spcBef>
                <a:spcPts val="0"/>
              </a:spcBef>
              <a:spcAft>
                <a:spcPts val="0"/>
              </a:spcAft>
              <a:buNone/>
            </a:pPr>
            <a:r>
              <a:rPr lang="en" sz="1100">
                <a:latin typeface="Lato"/>
                <a:ea typeface="Lato"/>
                <a:cs typeface="Lato"/>
                <a:sym typeface="Lato"/>
              </a:rPr>
              <a:t>CAR</a:t>
            </a:r>
            <a:endParaRPr sz="1100">
              <a:latin typeface="Lato"/>
              <a:ea typeface="Lato"/>
              <a:cs typeface="Lato"/>
              <a:sym typeface="Lato"/>
            </a:endParaRPr>
          </a:p>
          <a:p>
            <a:pPr indent="0" lvl="0" marL="0" rtl="0" algn="l">
              <a:spcBef>
                <a:spcPts val="0"/>
              </a:spcBef>
              <a:spcAft>
                <a:spcPts val="0"/>
              </a:spcAft>
              <a:buNone/>
            </a:pPr>
            <a:r>
              <a:rPr lang="en" sz="1100">
                <a:latin typeface="Lato"/>
                <a:ea typeface="Lato"/>
                <a:cs typeface="Lato"/>
                <a:sym typeface="Lato"/>
              </a:rPr>
              <a:t>Chad</a:t>
            </a:r>
            <a:endParaRPr sz="1100">
              <a:latin typeface="Lato"/>
              <a:ea typeface="Lato"/>
              <a:cs typeface="Lato"/>
              <a:sym typeface="Lato"/>
            </a:endParaRPr>
          </a:p>
          <a:p>
            <a:pPr indent="0" lvl="0" marL="0" rtl="0" algn="l">
              <a:spcBef>
                <a:spcPts val="0"/>
              </a:spcBef>
              <a:spcAft>
                <a:spcPts val="0"/>
              </a:spcAft>
              <a:buNone/>
            </a:pPr>
            <a:r>
              <a:rPr lang="en" sz="1100">
                <a:latin typeface="Lato"/>
                <a:ea typeface="Lato"/>
                <a:cs typeface="Lato"/>
                <a:sym typeface="Lato"/>
              </a:rPr>
              <a:t>Comoros</a:t>
            </a:r>
            <a:endParaRPr sz="1100">
              <a:latin typeface="Lato"/>
              <a:ea typeface="Lato"/>
              <a:cs typeface="Lato"/>
              <a:sym typeface="Lato"/>
            </a:endParaRPr>
          </a:p>
          <a:p>
            <a:pPr indent="0" lvl="0" marL="0" rtl="0" algn="l">
              <a:spcBef>
                <a:spcPts val="0"/>
              </a:spcBef>
              <a:spcAft>
                <a:spcPts val="0"/>
              </a:spcAft>
              <a:buNone/>
            </a:pPr>
            <a:r>
              <a:rPr lang="en" sz="1100">
                <a:latin typeface="Lato"/>
                <a:ea typeface="Lato"/>
                <a:cs typeface="Lato"/>
                <a:sym typeface="Lato"/>
              </a:rPr>
              <a:t>Congo (Brazzaville)</a:t>
            </a:r>
            <a:endParaRPr sz="1100">
              <a:latin typeface="Lato"/>
              <a:ea typeface="Lato"/>
              <a:cs typeface="Lato"/>
              <a:sym typeface="Lato"/>
            </a:endParaRPr>
          </a:p>
          <a:p>
            <a:pPr indent="0" lvl="0" marL="0" rtl="0" algn="l">
              <a:spcBef>
                <a:spcPts val="0"/>
              </a:spcBef>
              <a:spcAft>
                <a:spcPts val="0"/>
              </a:spcAft>
              <a:buNone/>
            </a:pPr>
            <a:r>
              <a:rPr lang="en" sz="1100">
                <a:latin typeface="Lato"/>
                <a:ea typeface="Lato"/>
                <a:cs typeface="Lato"/>
                <a:sym typeface="Lato"/>
              </a:rPr>
              <a:t>DRC</a:t>
            </a:r>
            <a:endParaRPr sz="1100">
              <a:latin typeface="Lato"/>
              <a:ea typeface="Lato"/>
              <a:cs typeface="Lato"/>
              <a:sym typeface="Lato"/>
            </a:endParaRPr>
          </a:p>
          <a:p>
            <a:pPr indent="0" lvl="0" marL="0" rtl="0" algn="l">
              <a:spcBef>
                <a:spcPts val="0"/>
              </a:spcBef>
              <a:spcAft>
                <a:spcPts val="0"/>
              </a:spcAft>
              <a:buNone/>
            </a:pPr>
            <a:r>
              <a:rPr lang="en" sz="1100">
                <a:latin typeface="Lato"/>
                <a:ea typeface="Lato"/>
                <a:cs typeface="Lato"/>
                <a:sym typeface="Lato"/>
              </a:rPr>
              <a:t>Côte d'Ivoire</a:t>
            </a:r>
            <a:endParaRPr sz="1100">
              <a:latin typeface="Lato"/>
              <a:ea typeface="Lato"/>
              <a:cs typeface="Lato"/>
              <a:sym typeface="Lato"/>
            </a:endParaRPr>
          </a:p>
          <a:p>
            <a:pPr indent="0" lvl="0" marL="0" rtl="0" algn="l">
              <a:spcBef>
                <a:spcPts val="0"/>
              </a:spcBef>
              <a:spcAft>
                <a:spcPts val="0"/>
              </a:spcAft>
              <a:buNone/>
            </a:pPr>
            <a:r>
              <a:rPr lang="en" sz="1100">
                <a:latin typeface="Lato"/>
                <a:ea typeface="Lato"/>
                <a:cs typeface="Lato"/>
                <a:sym typeface="Lato"/>
              </a:rPr>
              <a:t>Djibouti</a:t>
            </a:r>
            <a:endParaRPr sz="1100">
              <a:latin typeface="Lato"/>
              <a:ea typeface="Lato"/>
              <a:cs typeface="Lato"/>
              <a:sym typeface="Lato"/>
            </a:endParaRPr>
          </a:p>
          <a:p>
            <a:pPr indent="0" lvl="0" marL="0" rtl="0" algn="l">
              <a:spcBef>
                <a:spcPts val="0"/>
              </a:spcBef>
              <a:spcAft>
                <a:spcPts val="0"/>
              </a:spcAft>
              <a:buNone/>
            </a:pPr>
            <a:r>
              <a:rPr lang="en" sz="1100">
                <a:latin typeface="Lato"/>
                <a:ea typeface="Lato"/>
                <a:cs typeface="Lato"/>
                <a:sym typeface="Lato"/>
              </a:rPr>
              <a:t>Equatorial Guinea</a:t>
            </a:r>
            <a:endParaRPr sz="1100">
              <a:latin typeface="Lato"/>
              <a:ea typeface="Lato"/>
              <a:cs typeface="Lato"/>
              <a:sym typeface="Lato"/>
            </a:endParaRPr>
          </a:p>
          <a:p>
            <a:pPr indent="0" lvl="0" marL="0" rtl="0" algn="l">
              <a:spcBef>
                <a:spcPts val="0"/>
              </a:spcBef>
              <a:spcAft>
                <a:spcPts val="0"/>
              </a:spcAft>
              <a:buNone/>
            </a:pPr>
            <a:r>
              <a:rPr lang="en" sz="1100">
                <a:latin typeface="Lato"/>
                <a:ea typeface="Lato"/>
                <a:cs typeface="Lato"/>
                <a:sym typeface="Lato"/>
              </a:rPr>
              <a:t>Eritrea</a:t>
            </a:r>
            <a:endParaRPr sz="1100">
              <a:latin typeface="Lato"/>
              <a:ea typeface="Lato"/>
              <a:cs typeface="Lato"/>
              <a:sym typeface="Lato"/>
            </a:endParaRPr>
          </a:p>
          <a:p>
            <a:pPr indent="0" lvl="0" marL="0" rtl="0" algn="l">
              <a:spcBef>
                <a:spcPts val="0"/>
              </a:spcBef>
              <a:spcAft>
                <a:spcPts val="0"/>
              </a:spcAft>
              <a:buNone/>
            </a:pPr>
            <a:r>
              <a:rPr lang="en" sz="1100">
                <a:latin typeface="Lato"/>
                <a:ea typeface="Lato"/>
                <a:cs typeface="Lato"/>
                <a:sym typeface="Lato"/>
              </a:rPr>
              <a:t>Ghana</a:t>
            </a:r>
            <a:endParaRPr sz="1100">
              <a:latin typeface="Lato"/>
              <a:ea typeface="Lato"/>
              <a:cs typeface="Lato"/>
              <a:sym typeface="Lato"/>
            </a:endParaRPr>
          </a:p>
          <a:p>
            <a:pPr indent="0" lvl="0" marL="0" rtl="0" algn="l">
              <a:spcBef>
                <a:spcPts val="0"/>
              </a:spcBef>
              <a:spcAft>
                <a:spcPts val="0"/>
              </a:spcAft>
              <a:buNone/>
            </a:pPr>
            <a:r>
              <a:rPr lang="en" sz="1100">
                <a:latin typeface="Lato"/>
                <a:ea typeface="Lato"/>
                <a:cs typeface="Lato"/>
                <a:sym typeface="Lato"/>
              </a:rPr>
              <a:t>Guinea</a:t>
            </a:r>
            <a:endParaRPr sz="1100">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100">
                <a:solidFill>
                  <a:schemeClr val="dk1"/>
                </a:solidFill>
                <a:latin typeface="Lato"/>
                <a:ea typeface="Lato"/>
                <a:cs typeface="Lato"/>
                <a:sym typeface="Lato"/>
              </a:rPr>
              <a:t>Guinea-Bissau</a:t>
            </a:r>
            <a:endParaRPr sz="110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100">
                <a:solidFill>
                  <a:schemeClr val="dk1"/>
                </a:solidFill>
                <a:latin typeface="Lato"/>
                <a:ea typeface="Lato"/>
                <a:cs typeface="Lato"/>
                <a:sym typeface="Lato"/>
              </a:rPr>
              <a:t>Liberia</a:t>
            </a:r>
            <a:endParaRPr sz="110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100">
                <a:solidFill>
                  <a:schemeClr val="dk1"/>
                </a:solidFill>
                <a:latin typeface="Lato"/>
                <a:ea typeface="Lato"/>
                <a:cs typeface="Lato"/>
                <a:sym typeface="Lato"/>
              </a:rPr>
              <a:t>Madagascar</a:t>
            </a:r>
            <a:endParaRPr sz="110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100">
                <a:solidFill>
                  <a:schemeClr val="dk1"/>
                </a:solidFill>
                <a:latin typeface="Lato"/>
                <a:ea typeface="Lato"/>
                <a:cs typeface="Lato"/>
                <a:sym typeface="Lato"/>
              </a:rPr>
              <a:t>Malawi</a:t>
            </a:r>
            <a:endParaRPr sz="110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100">
                <a:solidFill>
                  <a:schemeClr val="dk1"/>
                </a:solidFill>
                <a:latin typeface="Lato"/>
                <a:ea typeface="Lato"/>
                <a:cs typeface="Lato"/>
                <a:sym typeface="Lato"/>
              </a:rPr>
              <a:t>Mali</a:t>
            </a:r>
            <a:endParaRPr sz="1100">
              <a:solidFill>
                <a:schemeClr val="dk1"/>
              </a:solidFill>
              <a:latin typeface="Lato"/>
              <a:ea typeface="Lato"/>
              <a:cs typeface="Lato"/>
              <a:sym typeface="Lato"/>
            </a:endParaRPr>
          </a:p>
          <a:p>
            <a:pPr indent="0" lvl="0" marL="0" rtl="0" algn="l">
              <a:spcBef>
                <a:spcPts val="0"/>
              </a:spcBef>
              <a:spcAft>
                <a:spcPts val="0"/>
              </a:spcAft>
              <a:buNone/>
            </a:pPr>
            <a:r>
              <a:rPr lang="en" sz="1100">
                <a:solidFill>
                  <a:schemeClr val="dk1"/>
                </a:solidFill>
                <a:latin typeface="Lato"/>
                <a:ea typeface="Lato"/>
                <a:cs typeface="Lato"/>
                <a:sym typeface="Lato"/>
              </a:rPr>
              <a:t>Mozambique</a:t>
            </a:r>
            <a:endParaRPr sz="1100">
              <a:latin typeface="Lato"/>
              <a:ea typeface="Lato"/>
              <a:cs typeface="Lato"/>
              <a:sym typeface="Lato"/>
            </a:endParaRPr>
          </a:p>
        </p:txBody>
      </p:sp>
      <p:sp>
        <p:nvSpPr>
          <p:cNvPr id="410" name="Google Shape;410;g12b4cf5576c_0_1139"/>
          <p:cNvSpPr txBox="1"/>
          <p:nvPr/>
        </p:nvSpPr>
        <p:spPr>
          <a:xfrm>
            <a:off x="6679350" y="594963"/>
            <a:ext cx="1789800" cy="431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latin typeface="Lato"/>
                <a:ea typeface="Lato"/>
                <a:cs typeface="Lato"/>
                <a:sym typeface="Lato"/>
              </a:rPr>
              <a:t>Namibia</a:t>
            </a:r>
            <a:endParaRPr sz="1100">
              <a:latin typeface="Lato"/>
              <a:ea typeface="Lato"/>
              <a:cs typeface="Lato"/>
              <a:sym typeface="Lato"/>
            </a:endParaRPr>
          </a:p>
          <a:p>
            <a:pPr indent="0" lvl="0" marL="0" rtl="0" algn="l">
              <a:spcBef>
                <a:spcPts val="0"/>
              </a:spcBef>
              <a:spcAft>
                <a:spcPts val="0"/>
              </a:spcAft>
              <a:buNone/>
            </a:pPr>
            <a:r>
              <a:rPr lang="en" sz="1100">
                <a:latin typeface="Lato"/>
                <a:ea typeface="Lato"/>
                <a:cs typeface="Lato"/>
                <a:sym typeface="Lato"/>
              </a:rPr>
              <a:t>Niger</a:t>
            </a:r>
            <a:endParaRPr sz="1100">
              <a:latin typeface="Lato"/>
              <a:ea typeface="Lato"/>
              <a:cs typeface="Lato"/>
              <a:sym typeface="Lato"/>
            </a:endParaRPr>
          </a:p>
          <a:p>
            <a:pPr indent="0" lvl="0" marL="0" rtl="0" algn="l">
              <a:spcBef>
                <a:spcPts val="0"/>
              </a:spcBef>
              <a:spcAft>
                <a:spcPts val="0"/>
              </a:spcAft>
              <a:buNone/>
            </a:pPr>
            <a:r>
              <a:rPr lang="en" sz="1100">
                <a:latin typeface="Lato"/>
                <a:ea typeface="Lato"/>
                <a:cs typeface="Lato"/>
                <a:sym typeface="Lato"/>
              </a:rPr>
              <a:t>Lesotho</a:t>
            </a:r>
            <a:endParaRPr sz="1100">
              <a:latin typeface="Lato"/>
              <a:ea typeface="Lato"/>
              <a:cs typeface="Lato"/>
              <a:sym typeface="Lato"/>
            </a:endParaRPr>
          </a:p>
          <a:p>
            <a:pPr indent="0" lvl="0" marL="0" rtl="0" algn="l">
              <a:spcBef>
                <a:spcPts val="0"/>
              </a:spcBef>
              <a:spcAft>
                <a:spcPts val="0"/>
              </a:spcAft>
              <a:buNone/>
            </a:pPr>
            <a:r>
              <a:rPr lang="en" sz="1100">
                <a:latin typeface="Lato"/>
                <a:ea typeface="Lato"/>
                <a:cs typeface="Lato"/>
                <a:sym typeface="Lato"/>
              </a:rPr>
              <a:t>Rwanda</a:t>
            </a:r>
            <a:endParaRPr sz="1100">
              <a:latin typeface="Lato"/>
              <a:ea typeface="Lato"/>
              <a:cs typeface="Lato"/>
              <a:sym typeface="Lato"/>
            </a:endParaRPr>
          </a:p>
          <a:p>
            <a:pPr indent="0" lvl="0" marL="0" rtl="0" algn="l">
              <a:spcBef>
                <a:spcPts val="0"/>
              </a:spcBef>
              <a:spcAft>
                <a:spcPts val="0"/>
              </a:spcAft>
              <a:buNone/>
            </a:pPr>
            <a:r>
              <a:rPr lang="en" sz="1100">
                <a:latin typeface="Lato"/>
                <a:ea typeface="Lato"/>
                <a:cs typeface="Lato"/>
                <a:sym typeface="Lato"/>
              </a:rPr>
              <a:t>Sierra Leone</a:t>
            </a:r>
            <a:endParaRPr sz="1100">
              <a:latin typeface="Lato"/>
              <a:ea typeface="Lato"/>
              <a:cs typeface="Lato"/>
              <a:sym typeface="Lato"/>
            </a:endParaRPr>
          </a:p>
          <a:p>
            <a:pPr indent="0" lvl="0" marL="0" rtl="0" algn="l">
              <a:spcBef>
                <a:spcPts val="0"/>
              </a:spcBef>
              <a:spcAft>
                <a:spcPts val="0"/>
              </a:spcAft>
              <a:buNone/>
            </a:pPr>
            <a:r>
              <a:rPr lang="en" sz="1100">
                <a:latin typeface="Lato"/>
                <a:ea typeface="Lato"/>
                <a:cs typeface="Lato"/>
                <a:sym typeface="Lato"/>
              </a:rPr>
              <a:t>South Sudan</a:t>
            </a:r>
            <a:endParaRPr sz="1100">
              <a:latin typeface="Lato"/>
              <a:ea typeface="Lato"/>
              <a:cs typeface="Lato"/>
              <a:sym typeface="Lato"/>
            </a:endParaRPr>
          </a:p>
          <a:p>
            <a:pPr indent="0" lvl="0" marL="0" rtl="0" algn="l">
              <a:spcBef>
                <a:spcPts val="0"/>
              </a:spcBef>
              <a:spcAft>
                <a:spcPts val="0"/>
              </a:spcAft>
              <a:buNone/>
            </a:pPr>
            <a:r>
              <a:rPr lang="en" sz="1100">
                <a:latin typeface="Lato"/>
                <a:ea typeface="Lato"/>
                <a:cs typeface="Lato"/>
                <a:sym typeface="Lato"/>
              </a:rPr>
              <a:t>Swaziland</a:t>
            </a:r>
            <a:endParaRPr sz="1100">
              <a:latin typeface="Lato"/>
              <a:ea typeface="Lato"/>
              <a:cs typeface="Lato"/>
              <a:sym typeface="Lato"/>
            </a:endParaRPr>
          </a:p>
          <a:p>
            <a:pPr indent="0" lvl="0" marL="0" rtl="0" algn="l">
              <a:spcBef>
                <a:spcPts val="0"/>
              </a:spcBef>
              <a:spcAft>
                <a:spcPts val="0"/>
              </a:spcAft>
              <a:buNone/>
            </a:pPr>
            <a:r>
              <a:rPr lang="en" sz="1100">
                <a:latin typeface="Lato"/>
                <a:ea typeface="Lato"/>
                <a:cs typeface="Lato"/>
                <a:sym typeface="Lato"/>
              </a:rPr>
              <a:t>The Gambia</a:t>
            </a:r>
            <a:endParaRPr sz="1100">
              <a:latin typeface="Lato"/>
              <a:ea typeface="Lato"/>
              <a:cs typeface="Lato"/>
              <a:sym typeface="Lato"/>
            </a:endParaRPr>
          </a:p>
          <a:p>
            <a:pPr indent="0" lvl="0" marL="0" rtl="0" algn="l">
              <a:spcBef>
                <a:spcPts val="0"/>
              </a:spcBef>
              <a:spcAft>
                <a:spcPts val="0"/>
              </a:spcAft>
              <a:buNone/>
            </a:pPr>
            <a:r>
              <a:rPr lang="en" sz="1100">
                <a:latin typeface="Lato"/>
                <a:ea typeface="Lato"/>
                <a:cs typeface="Lato"/>
                <a:sym typeface="Lato"/>
              </a:rPr>
              <a:t>Uganda</a:t>
            </a:r>
            <a:endParaRPr sz="1100">
              <a:latin typeface="Lato"/>
              <a:ea typeface="Lato"/>
              <a:cs typeface="Lato"/>
              <a:sym typeface="Lato"/>
            </a:endParaRPr>
          </a:p>
          <a:p>
            <a:pPr indent="0" lvl="0" marL="0" rtl="0" algn="l">
              <a:spcBef>
                <a:spcPts val="0"/>
              </a:spcBef>
              <a:spcAft>
                <a:spcPts val="0"/>
              </a:spcAft>
              <a:buNone/>
            </a:pPr>
            <a:r>
              <a:rPr lang="en" sz="1100">
                <a:latin typeface="Lato"/>
                <a:ea typeface="Lato"/>
                <a:cs typeface="Lato"/>
                <a:sym typeface="Lato"/>
              </a:rPr>
              <a:t>Western Sahara</a:t>
            </a:r>
            <a:endParaRPr sz="1100">
              <a:latin typeface="Lato"/>
              <a:ea typeface="Lato"/>
              <a:cs typeface="Lato"/>
              <a:sym typeface="Lato"/>
            </a:endParaRPr>
          </a:p>
          <a:p>
            <a:pPr indent="0" lvl="0" marL="0" rtl="0" algn="l">
              <a:spcBef>
                <a:spcPts val="0"/>
              </a:spcBef>
              <a:spcAft>
                <a:spcPts val="0"/>
              </a:spcAft>
              <a:buNone/>
            </a:pPr>
            <a:r>
              <a:rPr lang="en" sz="1100">
                <a:latin typeface="Lato"/>
                <a:ea typeface="Lato"/>
                <a:cs typeface="Lato"/>
                <a:sym typeface="Lato"/>
              </a:rPr>
              <a:t>Zambia</a:t>
            </a:r>
            <a:endParaRPr sz="1100">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100">
                <a:solidFill>
                  <a:schemeClr val="dk1"/>
                </a:solidFill>
                <a:latin typeface="Lato"/>
                <a:ea typeface="Lato"/>
                <a:cs typeface="Lato"/>
                <a:sym typeface="Lato"/>
              </a:rPr>
              <a:t>Somalia</a:t>
            </a:r>
            <a:endParaRPr sz="110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100">
                <a:solidFill>
                  <a:schemeClr val="dk1"/>
                </a:solidFill>
                <a:latin typeface="Lato"/>
                <a:ea typeface="Lato"/>
                <a:cs typeface="Lato"/>
                <a:sym typeface="Lato"/>
              </a:rPr>
              <a:t>Priority Nigeria</a:t>
            </a:r>
            <a:endParaRPr sz="110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100">
                <a:solidFill>
                  <a:schemeClr val="dk1"/>
                </a:solidFill>
                <a:latin typeface="Lato"/>
                <a:ea typeface="Lato"/>
                <a:cs typeface="Lato"/>
                <a:sym typeface="Lato"/>
              </a:rPr>
              <a:t>Remaining Nigeria</a:t>
            </a:r>
            <a:endParaRPr sz="110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100">
                <a:solidFill>
                  <a:schemeClr val="dk1"/>
                </a:solidFill>
                <a:latin typeface="Lato"/>
                <a:ea typeface="Lato"/>
                <a:cs typeface="Lato"/>
                <a:sym typeface="Lato"/>
              </a:rPr>
              <a:t>South Africa</a:t>
            </a:r>
            <a:endParaRPr sz="110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100">
                <a:solidFill>
                  <a:schemeClr val="dk1"/>
                </a:solidFill>
                <a:latin typeface="Lato"/>
                <a:ea typeface="Lato"/>
                <a:cs typeface="Lato"/>
                <a:sym typeface="Lato"/>
              </a:rPr>
              <a:t>Réunion</a:t>
            </a:r>
            <a:endParaRPr sz="110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100">
                <a:solidFill>
                  <a:schemeClr val="dk1"/>
                </a:solidFill>
                <a:latin typeface="Lato"/>
                <a:ea typeface="Lato"/>
                <a:cs typeface="Lato"/>
                <a:sym typeface="Lato"/>
              </a:rPr>
              <a:t>Sao Tome and Principe</a:t>
            </a:r>
            <a:endParaRPr sz="1100">
              <a:solidFill>
                <a:schemeClr val="dk1"/>
              </a:solidFill>
              <a:latin typeface="Lato"/>
              <a:ea typeface="Lato"/>
              <a:cs typeface="Lato"/>
              <a:sym typeface="Lato"/>
            </a:endParaRPr>
          </a:p>
          <a:p>
            <a:pPr indent="0" lvl="0" marL="0" rtl="0" algn="l">
              <a:spcBef>
                <a:spcPts val="0"/>
              </a:spcBef>
              <a:spcAft>
                <a:spcPts val="0"/>
              </a:spcAft>
              <a:buNone/>
            </a:pPr>
            <a:r>
              <a:rPr lang="en" sz="1100">
                <a:solidFill>
                  <a:schemeClr val="dk1"/>
                </a:solidFill>
                <a:latin typeface="Lato"/>
                <a:ea typeface="Lato"/>
                <a:cs typeface="Lato"/>
                <a:sym typeface="Lato"/>
              </a:rPr>
              <a:t>Seychelles</a:t>
            </a:r>
            <a:endParaRPr sz="1100">
              <a:solidFill>
                <a:schemeClr val="dk1"/>
              </a:solidFill>
              <a:latin typeface="Lato"/>
              <a:ea typeface="Lato"/>
              <a:cs typeface="Lato"/>
              <a:sym typeface="Lato"/>
            </a:endParaRPr>
          </a:p>
          <a:p>
            <a:pPr indent="0" lvl="0" marL="0" rtl="0" algn="l">
              <a:spcBef>
                <a:spcPts val="0"/>
              </a:spcBef>
              <a:spcAft>
                <a:spcPts val="0"/>
              </a:spcAft>
              <a:buNone/>
            </a:pPr>
            <a:r>
              <a:rPr lang="en" sz="1100">
                <a:solidFill>
                  <a:schemeClr val="dk1"/>
                </a:solidFill>
                <a:latin typeface="Lato"/>
                <a:ea typeface="Lato"/>
                <a:cs typeface="Lato"/>
                <a:sym typeface="Lato"/>
              </a:rPr>
              <a:t>Mauritius</a:t>
            </a:r>
            <a:endParaRPr sz="1100">
              <a:solidFill>
                <a:schemeClr val="dk1"/>
              </a:solidFill>
              <a:latin typeface="Lato"/>
              <a:ea typeface="Lato"/>
              <a:cs typeface="Lato"/>
              <a:sym typeface="Lato"/>
            </a:endParaRPr>
          </a:p>
          <a:p>
            <a:pPr indent="0" lvl="0" marL="0" rtl="0" algn="l">
              <a:spcBef>
                <a:spcPts val="0"/>
              </a:spcBef>
              <a:spcAft>
                <a:spcPts val="0"/>
              </a:spcAft>
              <a:buNone/>
            </a:pPr>
            <a:r>
              <a:rPr lang="en" sz="1100">
                <a:solidFill>
                  <a:schemeClr val="dk1"/>
                </a:solidFill>
                <a:latin typeface="Lato"/>
                <a:ea typeface="Lato"/>
                <a:cs typeface="Lato"/>
                <a:sym typeface="Lato"/>
              </a:rPr>
              <a:t>Togo</a:t>
            </a:r>
            <a:endParaRPr sz="1100">
              <a:solidFill>
                <a:schemeClr val="dk1"/>
              </a:solidFill>
              <a:latin typeface="Lato"/>
              <a:ea typeface="Lato"/>
              <a:cs typeface="Lato"/>
              <a:sym typeface="Lato"/>
            </a:endParaRPr>
          </a:p>
          <a:p>
            <a:pPr indent="0" lvl="0" marL="0" rtl="0" algn="l">
              <a:spcBef>
                <a:spcPts val="0"/>
              </a:spcBef>
              <a:spcAft>
                <a:spcPts val="0"/>
              </a:spcAft>
              <a:buNone/>
            </a:pPr>
            <a:r>
              <a:rPr lang="en" sz="1100">
                <a:solidFill>
                  <a:schemeClr val="dk1"/>
                </a:solidFill>
                <a:latin typeface="Lato"/>
                <a:ea typeface="Lato"/>
                <a:cs typeface="Lato"/>
                <a:sym typeface="Lato"/>
              </a:rPr>
              <a:t>Zimbabwe</a:t>
            </a:r>
            <a:endParaRPr sz="1100">
              <a:solidFill>
                <a:schemeClr val="dk1"/>
              </a:solidFill>
              <a:latin typeface="Lato"/>
              <a:ea typeface="Lato"/>
              <a:cs typeface="Lato"/>
              <a:sym typeface="Lato"/>
            </a:endParaRPr>
          </a:p>
          <a:p>
            <a:pPr indent="0" lvl="0" marL="0" rtl="0" algn="l">
              <a:spcBef>
                <a:spcPts val="0"/>
              </a:spcBef>
              <a:spcAft>
                <a:spcPts val="0"/>
              </a:spcAft>
              <a:buNone/>
            </a:pPr>
            <a:r>
              <a:rPr lang="en" sz="1100">
                <a:solidFill>
                  <a:schemeClr val="dk1"/>
                </a:solidFill>
                <a:latin typeface="Lato"/>
                <a:ea typeface="Lato"/>
                <a:cs typeface="Lato"/>
                <a:sym typeface="Lato"/>
              </a:rPr>
              <a:t>Sudan</a:t>
            </a:r>
            <a:endParaRPr sz="110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100">
                <a:solidFill>
                  <a:schemeClr val="dk1"/>
                </a:solidFill>
                <a:latin typeface="Lato"/>
                <a:ea typeface="Lato"/>
                <a:cs typeface="Lato"/>
                <a:sym typeface="Lato"/>
              </a:rPr>
              <a:t>Tanzania</a:t>
            </a:r>
            <a:endParaRPr sz="1100">
              <a:solidFill>
                <a:schemeClr val="dk1"/>
              </a:solidFill>
              <a:latin typeface="Lato"/>
              <a:ea typeface="Lato"/>
              <a:cs typeface="Lato"/>
              <a:sym typeface="Lato"/>
            </a:endParaRPr>
          </a:p>
          <a:p>
            <a:pPr indent="0" lvl="0" marL="0" rtl="0" algn="l">
              <a:spcBef>
                <a:spcPts val="0"/>
              </a:spcBef>
              <a:spcAft>
                <a:spcPts val="0"/>
              </a:spcAft>
              <a:buNone/>
            </a:pPr>
            <a:r>
              <a:rPr lang="en" sz="1100">
                <a:solidFill>
                  <a:srgbClr val="434343"/>
                </a:solidFill>
                <a:latin typeface="Lato"/>
                <a:ea typeface="Lato"/>
                <a:cs typeface="Lato"/>
                <a:sym typeface="Lato"/>
              </a:rPr>
              <a:t>Ethiopia</a:t>
            </a:r>
            <a:endParaRPr sz="1100">
              <a:solidFill>
                <a:srgbClr val="434343"/>
              </a:solidFill>
              <a:latin typeface="Lato"/>
              <a:ea typeface="Lato"/>
              <a:cs typeface="Lato"/>
              <a:sym typeface="Lato"/>
            </a:endParaRPr>
          </a:p>
          <a:p>
            <a:pPr indent="0" lvl="0" marL="0" rtl="0" algn="l">
              <a:spcBef>
                <a:spcPts val="0"/>
              </a:spcBef>
              <a:spcAft>
                <a:spcPts val="0"/>
              </a:spcAft>
              <a:buNone/>
            </a:pPr>
            <a:r>
              <a:rPr lang="en" sz="1100">
                <a:solidFill>
                  <a:srgbClr val="434343"/>
                </a:solidFill>
                <a:latin typeface="Lato"/>
                <a:ea typeface="Lato"/>
                <a:cs typeface="Lato"/>
                <a:sym typeface="Lato"/>
              </a:rPr>
              <a:t>Senegal</a:t>
            </a:r>
            <a:endParaRPr sz="1100">
              <a:solidFill>
                <a:srgbClr val="434343"/>
              </a:solidFill>
              <a:latin typeface="Lato"/>
              <a:ea typeface="Lato"/>
              <a:cs typeface="Lato"/>
              <a:sym typeface="Lato"/>
            </a:endParaRPr>
          </a:p>
        </p:txBody>
      </p:sp>
      <p:sp>
        <p:nvSpPr>
          <p:cNvPr id="411" name="Google Shape;411;g12b4cf5576c_0_1139"/>
          <p:cNvSpPr txBox="1"/>
          <p:nvPr/>
        </p:nvSpPr>
        <p:spPr>
          <a:xfrm>
            <a:off x="3925050" y="4571900"/>
            <a:ext cx="1744500" cy="149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100"/>
          </a:p>
        </p:txBody>
      </p:sp>
      <p:sp>
        <p:nvSpPr>
          <p:cNvPr id="412" name="Google Shape;412;g12b4cf5576c_0_1139"/>
          <p:cNvSpPr txBox="1"/>
          <p:nvPr/>
        </p:nvSpPr>
        <p:spPr>
          <a:xfrm>
            <a:off x="4651800" y="67050"/>
            <a:ext cx="3474600" cy="60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434343"/>
                </a:solidFill>
                <a:latin typeface="Lato"/>
                <a:ea typeface="Lato"/>
                <a:cs typeface="Lato"/>
                <a:sym typeface="Lato"/>
              </a:rPr>
              <a:t>Settlement extents </a:t>
            </a:r>
            <a:r>
              <a:rPr b="1" lang="en" sz="1500">
                <a:solidFill>
                  <a:srgbClr val="434343"/>
                </a:solidFill>
                <a:latin typeface="Lato"/>
                <a:ea typeface="Lato"/>
                <a:cs typeface="Lato"/>
                <a:sym typeface="Lato"/>
              </a:rPr>
              <a:t>are available for the following countries:</a:t>
            </a:r>
            <a:endParaRPr b="1" sz="1500">
              <a:solidFill>
                <a:srgbClr val="434343"/>
              </a:solidFill>
              <a:latin typeface="Lato"/>
              <a:ea typeface="Lato"/>
              <a:cs typeface="Lato"/>
              <a:sym typeface="Lato"/>
            </a:endParaRPr>
          </a:p>
        </p:txBody>
      </p:sp>
      <p:pic>
        <p:nvPicPr>
          <p:cNvPr id="413" name="Google Shape;413;g12b4cf5576c_0_1139"/>
          <p:cNvPicPr preferRelativeResize="0"/>
          <p:nvPr/>
        </p:nvPicPr>
        <p:blipFill rotWithShape="1">
          <a:blip r:embed="rId5">
            <a:alphaModFix/>
          </a:blip>
          <a:srcRect b="0" l="0" r="0" t="0"/>
          <a:stretch/>
        </p:blipFill>
        <p:spPr>
          <a:xfrm>
            <a:off x="317875" y="1259175"/>
            <a:ext cx="3571850" cy="2934983"/>
          </a:xfrm>
          <a:prstGeom prst="rect">
            <a:avLst/>
          </a:prstGeom>
          <a:noFill/>
          <a:ln>
            <a:noFill/>
          </a:ln>
        </p:spPr>
      </p:pic>
      <p:sp>
        <p:nvSpPr>
          <p:cNvPr id="414" name="Google Shape;414;g12b4cf5576c_0_1139"/>
          <p:cNvSpPr txBox="1"/>
          <p:nvPr/>
        </p:nvSpPr>
        <p:spPr>
          <a:xfrm>
            <a:off x="317875" y="4242225"/>
            <a:ext cx="4051800" cy="78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1"/>
                </a:solidFill>
                <a:latin typeface="Lato"/>
                <a:ea typeface="Lato"/>
                <a:cs typeface="Lato"/>
                <a:sym typeface="Lato"/>
              </a:rPr>
              <a:t>Settlement extents are classified into built up area, small settlement area and hamlet. Where available population estimates are aggregated to the polygon areas</a:t>
            </a:r>
            <a:endParaRPr sz="1100">
              <a:solidFill>
                <a:schemeClr val="dk1"/>
              </a:solidFill>
              <a:latin typeface="Lato"/>
              <a:ea typeface="Lato"/>
              <a:cs typeface="Lato"/>
              <a:sym typeface="Lato"/>
            </a:endParaRPr>
          </a:p>
          <a:p>
            <a:pPr indent="0" lvl="0" marL="0" rtl="0" algn="l">
              <a:spcBef>
                <a:spcPts val="0"/>
              </a:spcBef>
              <a:spcAft>
                <a:spcPts val="0"/>
              </a:spcAft>
              <a:buNone/>
            </a:pPr>
            <a:r>
              <a:t/>
            </a:r>
            <a:endParaRPr b="1" sz="10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g1744738f640_0_0"/>
          <p:cNvSpPr txBox="1"/>
          <p:nvPr>
            <p:ph type="title"/>
          </p:nvPr>
        </p:nvSpPr>
        <p:spPr>
          <a:xfrm>
            <a:off x="311700" y="445025"/>
            <a:ext cx="8520600" cy="6771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420" name="Google Shape;420;g1744738f640_0_0"/>
          <p:cNvPicPr preferRelativeResize="0"/>
          <p:nvPr/>
        </p:nvPicPr>
        <p:blipFill>
          <a:blip r:embed="rId3">
            <a:alphaModFix/>
          </a:blip>
          <a:stretch>
            <a:fillRect/>
          </a:stretch>
        </p:blipFill>
        <p:spPr>
          <a:xfrm>
            <a:off x="5" y="0"/>
            <a:ext cx="7632289" cy="51434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g1744738f640_0_5"/>
          <p:cNvSpPr txBox="1"/>
          <p:nvPr>
            <p:ph type="title"/>
          </p:nvPr>
        </p:nvSpPr>
        <p:spPr>
          <a:xfrm>
            <a:off x="311700" y="445025"/>
            <a:ext cx="8520600" cy="6771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426" name="Google Shape;426;g1744738f640_0_5"/>
          <p:cNvPicPr preferRelativeResize="0"/>
          <p:nvPr/>
        </p:nvPicPr>
        <p:blipFill>
          <a:blip r:embed="rId3">
            <a:alphaModFix/>
          </a:blip>
          <a:stretch>
            <a:fillRect/>
          </a:stretch>
        </p:blipFill>
        <p:spPr>
          <a:xfrm>
            <a:off x="0" y="0"/>
            <a:ext cx="7570614" cy="51435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