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8" r:id="rId2"/>
    <p:sldMasterId id="2147483795" r:id="rId3"/>
    <p:sldMasterId id="2147483819" r:id="rId4"/>
  </p:sldMasterIdLst>
  <p:notesMasterIdLst>
    <p:notesMasterId r:id="rId32"/>
  </p:notesMasterIdLst>
  <p:sldIdLst>
    <p:sldId id="719" r:id="rId5"/>
    <p:sldId id="2147308614" r:id="rId6"/>
    <p:sldId id="2147308619" r:id="rId7"/>
    <p:sldId id="793" r:id="rId8"/>
    <p:sldId id="2715" r:id="rId9"/>
    <p:sldId id="854" r:id="rId10"/>
    <p:sldId id="835" r:id="rId11"/>
    <p:sldId id="829" r:id="rId12"/>
    <p:sldId id="834" r:id="rId13"/>
    <p:sldId id="2725" r:id="rId14"/>
    <p:sldId id="2768" r:id="rId15"/>
    <p:sldId id="2704" r:id="rId16"/>
    <p:sldId id="2147308627" r:id="rId17"/>
    <p:sldId id="2717" r:id="rId18"/>
    <p:sldId id="260" r:id="rId19"/>
    <p:sldId id="258" r:id="rId20"/>
    <p:sldId id="2699" r:id="rId21"/>
    <p:sldId id="2698" r:id="rId22"/>
    <p:sldId id="2700" r:id="rId23"/>
    <p:sldId id="2147308636" r:id="rId24"/>
    <p:sldId id="2147308624" r:id="rId25"/>
    <p:sldId id="265" r:id="rId26"/>
    <p:sldId id="2147308637" r:id="rId27"/>
    <p:sldId id="2147308630" r:id="rId28"/>
    <p:sldId id="2147308631" r:id="rId29"/>
    <p:sldId id="2147308634" r:id="rId30"/>
    <p:sldId id="2147308635"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34761"/>
    <a:srgbClr val="AB55FF"/>
    <a:srgbClr val="FF0000"/>
    <a:srgbClr val="DD1367"/>
    <a:srgbClr val="95152B"/>
    <a:srgbClr val="000000"/>
    <a:srgbClr val="0033CC"/>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3447" autoAdjust="0"/>
  </p:normalViewPr>
  <p:slideViewPr>
    <p:cSldViewPr snapToGrid="0" showGuides="1">
      <p:cViewPr varScale="1">
        <p:scale>
          <a:sx n="63" d="100"/>
          <a:sy n="63" d="100"/>
        </p:scale>
        <p:origin x="804" y="5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C3FC72A1-4250-49DC-ADFC-CF26900BD36E}" type="datetimeFigureOut">
              <a:rPr lang="en-US" smtClean="0"/>
              <a:t>10/27/2022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BA85B4E2-1CCC-478E-A73F-06DD21E5F32F}" type="slidenum">
              <a:rPr lang="en-US" smtClean="0"/>
              <a:t>‹#›</a:t>
            </a:fld>
            <a:endParaRPr lang="en-US"/>
          </a:p>
        </p:txBody>
      </p:sp>
    </p:spTree>
    <p:extLst>
      <p:ext uri="{BB962C8B-B14F-4D97-AF65-F5344CB8AC3E}">
        <p14:creationId xmlns:p14="http://schemas.microsoft.com/office/powerpoint/2010/main" val="356524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8400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5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270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379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315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4541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777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eed912b5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eeed912b5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eeed912b5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eeed912b5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eed912b5d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eed912b5d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eeed912b5d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eeed912b5d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eed912b5d_1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1" name="Google Shape;191;geeed912b5d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9587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5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5841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21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4821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For cohort 2 – Dominican Republic, Fiji, Guatemala, Honduras, Morocco, Panama and Saint Lucia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24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8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0154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26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0005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466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19200"/>
            <a:ext cx="5854700" cy="32940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5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05" indent="-302040">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6"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5005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19200"/>
            <a:ext cx="5854700" cy="32940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500" dirty="0"/>
          </a:p>
          <a:p>
            <a:endParaRPr lang="en-US" altLang="en-US" sz="1500" dirty="0"/>
          </a:p>
          <a:p>
            <a:endParaRPr lang="en-US" altLang="en-US" sz="15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05" indent="-302040">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6"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3537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19200"/>
            <a:ext cx="5854700" cy="32940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500" dirty="0"/>
          </a:p>
          <a:p>
            <a:endParaRPr lang="en-US" altLang="en-US" sz="1500" dirty="0"/>
          </a:p>
          <a:p>
            <a:endParaRPr lang="en-US" altLang="en-US" sz="15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05" indent="-302040">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6"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321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848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5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853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5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603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811213" y="1220788"/>
            <a:ext cx="5854700"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5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999C2204-EBDF-4626-B5D7-1BF3CE38F42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3963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58748C-3BD0-4F2E-8C9F-12DD84DBF895}" type="datetimeFigureOut">
              <a:rPr lang="en-GB"/>
              <a:pPr>
                <a:defRPr/>
              </a:pPr>
              <a:t>27/10/2022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200410-6C14-426D-97BA-DAC6C605E18C}" type="slidenum">
              <a:rPr lang="en-GB" altLang="en-US"/>
              <a:pPr>
                <a:defRPr/>
              </a:pPr>
              <a:t>‹#›</a:t>
            </a:fld>
            <a:endParaRPr lang="en-GB" altLang="en-US"/>
          </a:p>
        </p:txBody>
      </p:sp>
    </p:spTree>
    <p:extLst>
      <p:ext uri="{BB962C8B-B14F-4D97-AF65-F5344CB8AC3E}">
        <p14:creationId xmlns:p14="http://schemas.microsoft.com/office/powerpoint/2010/main" val="282592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3247B6A-A898-4211-A681-90B5E077698B}" type="datetimeFigureOut">
              <a:rPr lang="en-GB"/>
              <a:pPr>
                <a:defRPr/>
              </a:pPr>
              <a:t>27/10/2022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06ABBE7-0595-45FF-9E22-93EC990C582E}" type="slidenum">
              <a:rPr lang="en-GB" altLang="en-US"/>
              <a:pPr>
                <a:defRPr/>
              </a:pPr>
              <a:t>‹#›</a:t>
            </a:fld>
            <a:endParaRPr lang="en-GB" altLang="en-US"/>
          </a:p>
        </p:txBody>
      </p:sp>
    </p:spTree>
    <p:extLst>
      <p:ext uri="{BB962C8B-B14F-4D97-AF65-F5344CB8AC3E}">
        <p14:creationId xmlns:p14="http://schemas.microsoft.com/office/powerpoint/2010/main" val="169631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B980843-D465-4D51-9EDD-F5DDDA20FDCE}" type="datetimeFigureOut">
              <a:rPr lang="en-GB"/>
              <a:pPr>
                <a:defRPr/>
              </a:pPr>
              <a:t>27/10/2022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E1FFC74-47C5-400E-A768-27D4C83D61EA}" type="slidenum">
              <a:rPr lang="en-GB" altLang="en-US"/>
              <a:pPr>
                <a:defRPr/>
              </a:pPr>
              <a:t>‹#›</a:t>
            </a:fld>
            <a:endParaRPr lang="en-GB" altLang="en-US"/>
          </a:p>
        </p:txBody>
      </p:sp>
    </p:spTree>
    <p:extLst>
      <p:ext uri="{BB962C8B-B14F-4D97-AF65-F5344CB8AC3E}">
        <p14:creationId xmlns:p14="http://schemas.microsoft.com/office/powerpoint/2010/main" val="295508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6" descr="esri-10GlobeLogo_No-r_sRGB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3554" y="365130"/>
            <a:ext cx="216958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white">
          <a:xfrm>
            <a:off x="1833121" y="2428193"/>
            <a:ext cx="8525773" cy="914400"/>
          </a:xfrm>
        </p:spPr>
        <p:txBody>
          <a:bodyPr anchor="b">
            <a:noAutofit/>
          </a:bodyPr>
          <a:lstStyle>
            <a:lvl1pPr algn="ctr">
              <a:defRPr sz="255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1828805" y="3465218"/>
            <a:ext cx="8534401" cy="914400"/>
          </a:xfrm>
          <a:noFill/>
        </p:spPr>
        <p:txBody>
          <a:bodyPr/>
          <a:lstStyle>
            <a:lvl1pPr marL="0" indent="0" algn="ctr">
              <a:buNone/>
              <a:defRPr b="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defTabSz="914400" eaLnBrk="0" hangingPunct="0">
              <a:defRPr smtClean="0"/>
            </a:lvl1pPr>
          </a:lstStyle>
          <a:p>
            <a:pPr>
              <a:defRPr/>
            </a:pPr>
            <a:fld id="{5DB57BD3-8EFD-44B9-AB75-6F4D5A157DE3}" type="datetime1">
              <a:rPr lang="en-US" altLang="zh-CN"/>
              <a:pPr>
                <a:defRPr/>
              </a:pPr>
              <a:t>10/27/2022</a:t>
            </a:fld>
            <a:endParaRPr lang="en-US" altLang="zh-CN"/>
          </a:p>
        </p:txBody>
      </p:sp>
      <p:sp>
        <p:nvSpPr>
          <p:cNvPr id="6"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2"/>
          </p:nvPr>
        </p:nvSpPr>
        <p:spPr/>
        <p:txBody>
          <a:bodyPr/>
          <a:lstStyle>
            <a:lvl1pPr defTabSz="914400" eaLnBrk="0" hangingPunct="0">
              <a:defRPr smtClean="0"/>
            </a:lvl1pPr>
          </a:lstStyle>
          <a:p>
            <a:pPr>
              <a:defRPr/>
            </a:pPr>
            <a:fld id="{749414A3-C77B-4357-B078-E5192C9E5279}" type="slidenum">
              <a:rPr lang="en-US" altLang="zh-CN"/>
              <a:pPr>
                <a:defRPr/>
              </a:pPr>
              <a:t>‹#›</a:t>
            </a:fld>
            <a:endParaRPr lang="en-US" altLang="zh-CN"/>
          </a:p>
        </p:txBody>
      </p:sp>
    </p:spTree>
    <p:extLst>
      <p:ext uri="{BB962C8B-B14F-4D97-AF65-F5344CB8AC3E}">
        <p14:creationId xmlns:p14="http://schemas.microsoft.com/office/powerpoint/2010/main" val="33430905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1"/>
          </p:nvPr>
        </p:nvSpPr>
        <p:spPr/>
        <p:txBody>
          <a:bodyPr/>
          <a:lstStyle>
            <a:lvl1pPr defTabSz="914400" eaLnBrk="0" hangingPunct="0">
              <a:defRPr smtClean="0"/>
            </a:lvl1pPr>
          </a:lstStyle>
          <a:p>
            <a:pPr>
              <a:defRPr/>
            </a:pPr>
            <a:fld id="{02CC9A20-9179-4DB6-8F19-BC9737F10084}" type="datetime1">
              <a:rPr lang="en-US" altLang="zh-CN"/>
              <a:pPr>
                <a:defRPr/>
              </a:pPr>
              <a:t>10/27/2022</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smtClean="0"/>
            </a:lvl1pPr>
          </a:lstStyle>
          <a:p>
            <a:pPr>
              <a:defRPr/>
            </a:pPr>
            <a:fld id="{4E82FB8C-BBD8-4EB8-BA94-B11CAE5813AE}" type="slidenum">
              <a:rPr lang="en-US" altLang="zh-CN"/>
              <a:pPr>
                <a:defRPr/>
              </a:pPr>
              <a:t>‹#›</a:t>
            </a:fld>
            <a:endParaRPr lang="en-US" altLang="zh-CN"/>
          </a:p>
        </p:txBody>
      </p:sp>
    </p:spTree>
    <p:extLst>
      <p:ext uri="{BB962C8B-B14F-4D97-AF65-F5344CB8AC3E}">
        <p14:creationId xmlns:p14="http://schemas.microsoft.com/office/powerpoint/2010/main" val="174304774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2625" y="682630"/>
            <a:ext cx="10826496" cy="276999"/>
          </a:xfrm>
        </p:spPr>
        <p:txBody>
          <a:bodyPr/>
          <a:lstStyle>
            <a:lvl1pPr>
              <a:defRPr lang="en-US" sz="1800" b="1" kern="1200" spc="0" dirty="0" smtClean="0">
                <a:solidFill>
                  <a:schemeClr val="tx1"/>
                </a:solidFill>
                <a:latin typeface="+mj-lt"/>
                <a:ea typeface="+mj-ea"/>
                <a:cs typeface="Arial"/>
              </a:defRPr>
            </a:lvl1pPr>
          </a:lstStyle>
          <a:p>
            <a:r>
              <a:rPr lang="en-US"/>
              <a:t>Click to edit Master title style</a:t>
            </a:r>
            <a:endParaRPr lang="en-US" dirty="0"/>
          </a:p>
        </p:txBody>
      </p:sp>
      <p:sp>
        <p:nvSpPr>
          <p:cNvPr id="8" name="Text Placeholder 7"/>
          <p:cNvSpPr>
            <a:spLocks noGrp="1"/>
          </p:cNvSpPr>
          <p:nvPr>
            <p:ph type="body" sz="quarter" idx="11"/>
          </p:nvPr>
        </p:nvSpPr>
        <p:spPr>
          <a:xfrm>
            <a:off x="682625" y="1097310"/>
            <a:ext cx="10826496" cy="184666"/>
          </a:xfrm>
        </p:spPr>
        <p:txBody>
          <a:bodyPr>
            <a:spAutoFit/>
          </a:bodyPr>
          <a:lstStyle>
            <a:lvl1pPr marL="0" indent="0">
              <a:spcBef>
                <a:spcPts val="0"/>
              </a:spcBef>
              <a:spcAft>
                <a:spcPts val="0"/>
              </a:spcAft>
              <a:buNone/>
              <a:defRPr sz="1200">
                <a:solidFill>
                  <a:schemeClr val="accent4">
                    <a:lumMod val="40000"/>
                    <a:lumOff val="60000"/>
                  </a:schemeClr>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edit Master text styles</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13"/>
          </p:nvPr>
        </p:nvSpPr>
        <p:spPr/>
        <p:txBody>
          <a:bodyPr/>
          <a:lstStyle>
            <a:lvl1pPr defTabSz="914400" eaLnBrk="0" hangingPunct="0">
              <a:defRPr smtClean="0"/>
            </a:lvl1pPr>
          </a:lstStyle>
          <a:p>
            <a:pPr>
              <a:defRPr/>
            </a:pPr>
            <a:fld id="{93C51168-A0A4-4539-97D5-4EC9C78B7239}" type="datetime1">
              <a:rPr lang="en-US" altLang="zh-CN"/>
              <a:pPr>
                <a:defRPr/>
              </a:pPr>
              <a:t>10/27/2022</a:t>
            </a:fld>
            <a:endParaRPr lang="en-US" altLang="zh-CN"/>
          </a:p>
        </p:txBody>
      </p:sp>
      <p:sp>
        <p:nvSpPr>
          <p:cNvPr id="6" name="Footer Placeholder 4"/>
          <p:cNvSpPr>
            <a:spLocks noGrp="1"/>
          </p:cNvSpPr>
          <p:nvPr>
            <p:ph type="ftr" sz="quarter" idx="14"/>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5"/>
          </p:nvPr>
        </p:nvSpPr>
        <p:spPr/>
        <p:txBody>
          <a:bodyPr/>
          <a:lstStyle>
            <a:lvl1pPr defTabSz="914400" eaLnBrk="0" hangingPunct="0">
              <a:defRPr smtClean="0"/>
            </a:lvl1pPr>
          </a:lstStyle>
          <a:p>
            <a:pPr>
              <a:defRPr/>
            </a:pPr>
            <a:fld id="{9B7D1623-7001-4DBC-9DDC-6FA8F526F362}" type="slidenum">
              <a:rPr lang="en-US" altLang="zh-CN"/>
              <a:pPr>
                <a:defRPr/>
              </a:pPr>
              <a:t>‹#›</a:t>
            </a:fld>
            <a:endParaRPr lang="en-US" altLang="zh-CN"/>
          </a:p>
        </p:txBody>
      </p:sp>
    </p:spTree>
    <p:extLst>
      <p:ext uri="{BB962C8B-B14F-4D97-AF65-F5344CB8AC3E}">
        <p14:creationId xmlns:p14="http://schemas.microsoft.com/office/powerpoint/2010/main" val="427899998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p:nvPr>
        </p:nvSpPr>
        <p:spPr>
          <a:xfrm>
            <a:off x="685800" y="682630"/>
            <a:ext cx="10826496" cy="276999"/>
          </a:xfrm>
          <a:noFill/>
        </p:spPr>
        <p:txBody>
          <a:bodyPr rtlCol="0"/>
          <a:lstStyle>
            <a:lvl1pPr>
              <a:defRPr lang="en-US" dirty="0"/>
            </a:lvl1pPr>
          </a:lstStyle>
          <a:p>
            <a:pPr lvl="0"/>
            <a:r>
              <a:rPr lang="en-US"/>
              <a:t>Click to edit Master title style</a:t>
            </a:r>
            <a:endParaRPr lang="en-US" dirty="0"/>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1500"/>
            </a:lvl1pPr>
            <a:lvl2pPr>
              <a:lnSpc>
                <a:spcPct val="100000"/>
              </a:lnSpc>
              <a:defRPr sz="1350"/>
            </a:lvl2pPr>
            <a:lvl3pPr>
              <a:lnSpc>
                <a:spcPct val="100000"/>
              </a:lnSpc>
              <a:defRPr sz="1200"/>
            </a:lvl3pPr>
            <a:lvl4pPr>
              <a:defRPr sz="1050"/>
            </a:lvl4pPr>
            <a:lvl5pPr>
              <a:lnSpc>
                <a:spcPts val="1350"/>
              </a:lnSpc>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7" y="6230951"/>
            <a:ext cx="10826495" cy="161583"/>
          </a:xfrm>
        </p:spPr>
        <p:txBody>
          <a:bodyPr anchor="b">
            <a:spAutoFit/>
          </a:bodyPr>
          <a:lstStyle>
            <a:lvl1pPr marL="0" marR="0" indent="0" algn="r" defTabSz="3429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050" b="0" i="1" kern="1200" baseline="0" dirty="0" smtClean="0">
                <a:solidFill>
                  <a:schemeClr val="tx2"/>
                </a:solidFill>
                <a:latin typeface="+mn-lt"/>
                <a:ea typeface="+mn-ea"/>
                <a:cs typeface="Arial"/>
              </a:defRPr>
            </a:lvl1pPr>
          </a:lstStyle>
          <a:p>
            <a:pPr lvl="0"/>
            <a:r>
              <a:rPr lang="en-US"/>
              <a:t>Click to edit Master text styles</a:t>
            </a:r>
          </a:p>
        </p:txBody>
      </p:sp>
      <p:sp>
        <p:nvSpPr>
          <p:cNvPr id="5" name="Date Placeholder 3"/>
          <p:cNvSpPr>
            <a:spLocks noGrp="1"/>
          </p:cNvSpPr>
          <p:nvPr>
            <p:ph type="dt" sz="half" idx="15"/>
          </p:nvPr>
        </p:nvSpPr>
        <p:spPr/>
        <p:txBody>
          <a:bodyPr/>
          <a:lstStyle>
            <a:lvl1pPr defTabSz="914400" eaLnBrk="0" hangingPunct="0">
              <a:defRPr smtClean="0"/>
            </a:lvl1pPr>
          </a:lstStyle>
          <a:p>
            <a:pPr>
              <a:defRPr/>
            </a:pPr>
            <a:fld id="{AD57CB25-013A-446D-AD79-573C9396F994}" type="datetime1">
              <a:rPr lang="en-US" altLang="zh-CN"/>
              <a:pPr>
                <a:defRPr/>
              </a:pPr>
              <a:t>10/27/2022</a:t>
            </a:fld>
            <a:endParaRPr lang="en-US" altLang="zh-CN"/>
          </a:p>
        </p:txBody>
      </p:sp>
      <p:sp>
        <p:nvSpPr>
          <p:cNvPr id="6" name="Footer Placeholder 4"/>
          <p:cNvSpPr>
            <a:spLocks noGrp="1"/>
          </p:cNvSpPr>
          <p:nvPr>
            <p:ph type="ftr" sz="quarter" idx="16"/>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8" name="Slide Number Placeholder 5"/>
          <p:cNvSpPr>
            <a:spLocks noGrp="1"/>
          </p:cNvSpPr>
          <p:nvPr>
            <p:ph type="sldNum" sz="quarter" idx="17"/>
          </p:nvPr>
        </p:nvSpPr>
        <p:spPr/>
        <p:txBody>
          <a:bodyPr/>
          <a:lstStyle>
            <a:lvl1pPr defTabSz="914400" eaLnBrk="0" hangingPunct="0">
              <a:defRPr smtClean="0"/>
            </a:lvl1pPr>
          </a:lstStyle>
          <a:p>
            <a:pPr>
              <a:defRPr/>
            </a:pPr>
            <a:fld id="{913EFC8D-12A3-4B03-8A24-56B219EA9F97}" type="slidenum">
              <a:rPr lang="en-US" altLang="zh-CN"/>
              <a:pPr>
                <a:defRPr/>
              </a:pPr>
              <a:t>‹#›</a:t>
            </a:fld>
            <a:endParaRPr lang="en-US" altLang="zh-CN"/>
          </a:p>
        </p:txBody>
      </p:sp>
    </p:spTree>
    <p:extLst>
      <p:ext uri="{BB962C8B-B14F-4D97-AF65-F5344CB8AC3E}">
        <p14:creationId xmlns:p14="http://schemas.microsoft.com/office/powerpoint/2010/main" val="249307503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6" name="TextBox 5"/>
          <p:cNvSpPr txBox="1"/>
          <p:nvPr/>
        </p:nvSpPr>
        <p:spPr>
          <a:xfrm>
            <a:off x="11777133" y="1514475"/>
            <a:ext cx="1219200" cy="914400"/>
          </a:xfrm>
          <a:prstGeom prst="rect">
            <a:avLst/>
          </a:prstGeom>
          <a:noFill/>
          <a:effectLst/>
        </p:spPr>
        <p:txBody>
          <a:bodyPr wrap="none" lIns="0" tIns="0" rIns="0" bIns="0"/>
          <a:lstStyle>
            <a:lvl1pPr defTabSz="342900">
              <a:defRPr>
                <a:solidFill>
                  <a:schemeClr val="tx1"/>
                </a:solidFill>
                <a:latin typeface="Arial" pitchFamily="34" charset="0"/>
                <a:cs typeface="Arial" pitchFamily="34" charset="0"/>
              </a:defRPr>
            </a:lvl1pPr>
            <a:lvl2pPr marL="742950" indent="-285750" defTabSz="342900">
              <a:defRPr>
                <a:solidFill>
                  <a:schemeClr val="tx1"/>
                </a:solidFill>
                <a:latin typeface="Arial" pitchFamily="34" charset="0"/>
                <a:cs typeface="Arial" pitchFamily="34" charset="0"/>
              </a:defRPr>
            </a:lvl2pPr>
            <a:lvl3pPr marL="1143000" indent="-228600" defTabSz="342900">
              <a:defRPr>
                <a:solidFill>
                  <a:schemeClr val="tx1"/>
                </a:solidFill>
                <a:latin typeface="Arial" pitchFamily="34" charset="0"/>
                <a:cs typeface="Arial" pitchFamily="34" charset="0"/>
              </a:defRPr>
            </a:lvl3pPr>
            <a:lvl4pPr marL="1600200" indent="-228600" defTabSz="342900">
              <a:defRPr>
                <a:solidFill>
                  <a:schemeClr val="tx1"/>
                </a:solidFill>
                <a:latin typeface="Arial" pitchFamily="34" charset="0"/>
                <a:cs typeface="Arial" pitchFamily="34" charset="0"/>
              </a:defRPr>
            </a:lvl4pPr>
            <a:lvl5pPr marL="2057400" indent="-228600" defTabSz="342900">
              <a:defRPr>
                <a:solidFill>
                  <a:schemeClr val="tx1"/>
                </a:solidFill>
                <a:latin typeface="Arial" pitchFamily="34" charset="0"/>
                <a:cs typeface="Arial" pitchFamily="34" charset="0"/>
              </a:defRPr>
            </a:lvl5pPr>
            <a:lvl6pPr marL="2514600" indent="-228600" defTabSz="3429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29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29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2900" eaLnBrk="0" fontAlgn="base" hangingPunct="0">
              <a:spcBef>
                <a:spcPct val="0"/>
              </a:spcBef>
              <a:spcAft>
                <a:spcPct val="0"/>
              </a:spcAft>
              <a:defRPr>
                <a:solidFill>
                  <a:schemeClr val="tx1"/>
                </a:solidFill>
                <a:latin typeface="Arial" pitchFamily="34" charset="0"/>
                <a:cs typeface="Arial" pitchFamily="34" charset="0"/>
              </a:defRPr>
            </a:lvl9pPr>
          </a:lstStyle>
          <a:p>
            <a:pPr eaLnBrk="0" fontAlgn="base" hangingPunct="0">
              <a:lnSpc>
                <a:spcPts val="1350"/>
              </a:lnSpc>
              <a:spcBef>
                <a:spcPct val="0"/>
              </a:spcBef>
              <a:spcAft>
                <a:spcPct val="0"/>
              </a:spcAft>
              <a:defRPr/>
            </a:pPr>
            <a:endParaRPr lang="en-US" altLang="zh-CN" sz="1000" b="1">
              <a:solidFill>
                <a:srgbClr val="FFFFFF"/>
              </a:solidFill>
            </a:endParaRPr>
          </a:p>
        </p:txBody>
      </p:sp>
      <p:sp>
        <p:nvSpPr>
          <p:cNvPr id="8" name="TextBox 7"/>
          <p:cNvSpPr txBox="1"/>
          <p:nvPr/>
        </p:nvSpPr>
        <p:spPr>
          <a:xfrm>
            <a:off x="11777133" y="1514475"/>
            <a:ext cx="1219200" cy="914400"/>
          </a:xfrm>
          <a:prstGeom prst="rect">
            <a:avLst/>
          </a:prstGeom>
          <a:noFill/>
          <a:effectLst/>
        </p:spPr>
        <p:txBody>
          <a:bodyPr wrap="none" lIns="0" tIns="0" rIns="0" bIns="0"/>
          <a:lstStyle>
            <a:lvl1pPr defTabSz="342900">
              <a:defRPr>
                <a:solidFill>
                  <a:schemeClr val="tx1"/>
                </a:solidFill>
                <a:latin typeface="Arial" pitchFamily="34" charset="0"/>
                <a:cs typeface="Arial" pitchFamily="34" charset="0"/>
              </a:defRPr>
            </a:lvl1pPr>
            <a:lvl2pPr marL="742950" indent="-285750" defTabSz="342900">
              <a:defRPr>
                <a:solidFill>
                  <a:schemeClr val="tx1"/>
                </a:solidFill>
                <a:latin typeface="Arial" pitchFamily="34" charset="0"/>
                <a:cs typeface="Arial" pitchFamily="34" charset="0"/>
              </a:defRPr>
            </a:lvl2pPr>
            <a:lvl3pPr marL="1143000" indent="-228600" defTabSz="342900">
              <a:defRPr>
                <a:solidFill>
                  <a:schemeClr val="tx1"/>
                </a:solidFill>
                <a:latin typeface="Arial" pitchFamily="34" charset="0"/>
                <a:cs typeface="Arial" pitchFamily="34" charset="0"/>
              </a:defRPr>
            </a:lvl3pPr>
            <a:lvl4pPr marL="1600200" indent="-228600" defTabSz="342900">
              <a:defRPr>
                <a:solidFill>
                  <a:schemeClr val="tx1"/>
                </a:solidFill>
                <a:latin typeface="Arial" pitchFamily="34" charset="0"/>
                <a:cs typeface="Arial" pitchFamily="34" charset="0"/>
              </a:defRPr>
            </a:lvl4pPr>
            <a:lvl5pPr marL="2057400" indent="-228600" defTabSz="342900">
              <a:defRPr>
                <a:solidFill>
                  <a:schemeClr val="tx1"/>
                </a:solidFill>
                <a:latin typeface="Arial" pitchFamily="34" charset="0"/>
                <a:cs typeface="Arial" pitchFamily="34" charset="0"/>
              </a:defRPr>
            </a:lvl5pPr>
            <a:lvl6pPr marL="2514600" indent="-228600" defTabSz="3429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29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29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2900" eaLnBrk="0" fontAlgn="base" hangingPunct="0">
              <a:spcBef>
                <a:spcPct val="0"/>
              </a:spcBef>
              <a:spcAft>
                <a:spcPct val="0"/>
              </a:spcAft>
              <a:defRPr>
                <a:solidFill>
                  <a:schemeClr val="tx1"/>
                </a:solidFill>
                <a:latin typeface="Arial" pitchFamily="34" charset="0"/>
                <a:cs typeface="Arial" pitchFamily="34" charset="0"/>
              </a:defRPr>
            </a:lvl9pPr>
          </a:lstStyle>
          <a:p>
            <a:pPr eaLnBrk="0" fontAlgn="base" hangingPunct="0">
              <a:lnSpc>
                <a:spcPts val="1350"/>
              </a:lnSpc>
              <a:spcBef>
                <a:spcPct val="0"/>
              </a:spcBef>
              <a:spcAft>
                <a:spcPct val="0"/>
              </a:spcAft>
              <a:defRPr/>
            </a:pPr>
            <a:endParaRPr lang="en-US" altLang="zh-CN" sz="1000" b="1">
              <a:solidFill>
                <a:srgbClr val="FFFFFF"/>
              </a:solidFill>
            </a:endParaRPr>
          </a:p>
        </p:txBody>
      </p:sp>
      <p:sp>
        <p:nvSpPr>
          <p:cNvPr id="7" name="Title 1"/>
          <p:cNvSpPr>
            <a:spLocks noGrp="1"/>
          </p:cNvSpPr>
          <p:nvPr>
            <p:ph type="title"/>
          </p:nvPr>
        </p:nvSpPr>
        <p:spPr>
          <a:xfrm>
            <a:off x="685800" y="682630"/>
            <a:ext cx="10826496" cy="276999"/>
          </a:xfrm>
        </p:spPr>
        <p:txBody>
          <a:bodyPr/>
          <a:lstStyle>
            <a:lvl1pPr>
              <a:defRPr/>
            </a:lvl1pPr>
          </a:lstStyle>
          <a:p>
            <a:r>
              <a:rPr lang="en-US"/>
              <a:t>Click to edit Master title style</a:t>
            </a:r>
            <a:endParaRPr lang="en-US" dirty="0"/>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6"/>
          </p:nvPr>
        </p:nvSpPr>
        <p:spPr>
          <a:xfrm>
            <a:off x="685800" y="1097310"/>
            <a:ext cx="10826496" cy="184666"/>
          </a:xfrm>
        </p:spPr>
        <p:txBody>
          <a:bodyPr>
            <a:spAutoFit/>
          </a:bodyPr>
          <a:lstStyle>
            <a:lvl1pPr marL="0" indent="0" algn="l" defTabSz="342900" rtl="0" eaLnBrk="1" latinLnBrk="0" hangingPunct="1">
              <a:lnSpc>
                <a:spcPct val="100000"/>
              </a:lnSpc>
              <a:spcBef>
                <a:spcPct val="0"/>
              </a:spcBef>
              <a:spcAft>
                <a:spcPts val="0"/>
              </a:spcAft>
              <a:buNone/>
              <a:defRPr lang="en-US" sz="1200" b="1" kern="1200" dirty="0" smtClean="0">
                <a:solidFill>
                  <a:srgbClr val="94E6FF"/>
                </a:solidFill>
                <a:latin typeface="+mj-lt"/>
                <a:ea typeface="+mj-ea"/>
                <a:cs typeface="Arial"/>
              </a:defRPr>
            </a:lvl1pPr>
            <a:lvl2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2pPr>
            <a:lvl3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3pPr>
            <a:lvl4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4pPr>
            <a:lvl5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5pPr>
          </a:lstStyle>
          <a:p>
            <a:pPr lvl="0"/>
            <a:r>
              <a:rPr lang="en-US"/>
              <a:t>Click to edit Master text styles</a:t>
            </a:r>
          </a:p>
        </p:txBody>
      </p:sp>
      <p:sp>
        <p:nvSpPr>
          <p:cNvPr id="12" name="Text Placeholder 25"/>
          <p:cNvSpPr>
            <a:spLocks noGrp="1"/>
          </p:cNvSpPr>
          <p:nvPr>
            <p:ph type="body" sz="quarter" idx="20"/>
          </p:nvPr>
        </p:nvSpPr>
        <p:spPr>
          <a:xfrm>
            <a:off x="685800" y="6239222"/>
            <a:ext cx="10826496" cy="161583"/>
          </a:xfrm>
        </p:spPr>
        <p:txBody>
          <a:bodyPr anchor="b">
            <a:spAutoFit/>
          </a:bodyPr>
          <a:lstStyle>
            <a:lvl1pPr marL="0" indent="0" algn="r">
              <a:spcBef>
                <a:spcPts val="0"/>
              </a:spcBef>
              <a:spcAft>
                <a:spcPts val="0"/>
              </a:spcAft>
              <a:buNone/>
              <a:defRPr sz="1050" b="0" i="1" baseline="0">
                <a:solidFill>
                  <a:schemeClr val="tx2"/>
                </a:solidFill>
              </a:defRPr>
            </a:lvl1pPr>
            <a:lvl2pPr marL="0" indent="0" algn="r">
              <a:buNone/>
              <a:defRPr sz="1200"/>
            </a:lvl2pPr>
            <a:lvl3pPr marL="0" indent="0" algn="r">
              <a:buNone/>
              <a:defRPr sz="1200"/>
            </a:lvl3pPr>
            <a:lvl4pPr marL="0" indent="0" algn="r">
              <a:buNone/>
              <a:defRPr sz="1200"/>
            </a:lvl4pPr>
            <a:lvl5pPr marL="0" indent="0" algn="r">
              <a:buNone/>
              <a:defRPr sz="1200"/>
            </a:lvl5pPr>
          </a:lstStyle>
          <a:p>
            <a:pPr lvl="0"/>
            <a:r>
              <a:rPr lang="en-US"/>
              <a:t>Click to edit Master text styles</a:t>
            </a:r>
          </a:p>
        </p:txBody>
      </p:sp>
      <p:sp>
        <p:nvSpPr>
          <p:cNvPr id="11" name="Date Placeholder 3"/>
          <p:cNvSpPr>
            <a:spLocks noGrp="1"/>
          </p:cNvSpPr>
          <p:nvPr>
            <p:ph type="dt" sz="half" idx="21"/>
          </p:nvPr>
        </p:nvSpPr>
        <p:spPr/>
        <p:txBody>
          <a:bodyPr/>
          <a:lstStyle>
            <a:lvl1pPr defTabSz="914400" eaLnBrk="0" hangingPunct="0">
              <a:defRPr smtClean="0"/>
            </a:lvl1pPr>
          </a:lstStyle>
          <a:p>
            <a:pPr>
              <a:defRPr/>
            </a:pPr>
            <a:fld id="{1D4A5B6E-1969-48D6-9B64-38FDDCB81F98}" type="datetime1">
              <a:rPr lang="en-US" altLang="zh-CN"/>
              <a:pPr>
                <a:defRPr/>
              </a:pPr>
              <a:t>10/27/2022</a:t>
            </a:fld>
            <a:endParaRPr lang="en-US" altLang="zh-CN"/>
          </a:p>
        </p:txBody>
      </p:sp>
      <p:sp>
        <p:nvSpPr>
          <p:cNvPr id="13" name="Footer Placeholder 4"/>
          <p:cNvSpPr>
            <a:spLocks noGrp="1"/>
          </p:cNvSpPr>
          <p:nvPr>
            <p:ph type="ftr" sz="quarter" idx="2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14" name="Slide Number Placeholder 5"/>
          <p:cNvSpPr>
            <a:spLocks noGrp="1"/>
          </p:cNvSpPr>
          <p:nvPr>
            <p:ph type="sldNum" sz="quarter" idx="23"/>
          </p:nvPr>
        </p:nvSpPr>
        <p:spPr/>
        <p:txBody>
          <a:bodyPr/>
          <a:lstStyle>
            <a:lvl1pPr defTabSz="914400" eaLnBrk="0" hangingPunct="0">
              <a:defRPr smtClean="0"/>
            </a:lvl1pPr>
          </a:lstStyle>
          <a:p>
            <a:pPr>
              <a:defRPr/>
            </a:pPr>
            <a:fld id="{6A8B21A3-6AEB-446A-8531-29472BD15067}" type="slidenum">
              <a:rPr lang="en-US" altLang="zh-CN"/>
              <a:pPr>
                <a:defRPr/>
              </a:pPr>
              <a:t>‹#›</a:t>
            </a:fld>
            <a:endParaRPr lang="en-US" altLang="zh-CN"/>
          </a:p>
        </p:txBody>
      </p:sp>
    </p:spTree>
    <p:extLst>
      <p:ext uri="{BB962C8B-B14F-4D97-AF65-F5344CB8AC3E}">
        <p14:creationId xmlns:p14="http://schemas.microsoft.com/office/powerpoint/2010/main" val="133247013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smtClean="0"/>
            </a:lvl1pPr>
          </a:lstStyle>
          <a:p>
            <a:pPr>
              <a:defRPr/>
            </a:pPr>
            <a:fld id="{07AB9B72-AC7B-419A-AFA2-3EB1931DA43F}" type="datetime1">
              <a:rPr lang="en-US" altLang="zh-CN"/>
              <a:pPr>
                <a:defRPr/>
              </a:pPr>
              <a:t>10/27/2022</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smtClean="0"/>
            </a:lvl1pPr>
          </a:lstStyle>
          <a:p>
            <a:pPr>
              <a:defRPr/>
            </a:pPr>
            <a:fld id="{9CB937B2-A8A4-440A-B541-3D677EE2441E}" type="slidenum">
              <a:rPr lang="en-US" altLang="zh-CN"/>
              <a:pPr>
                <a:defRPr/>
              </a:pPr>
              <a:t>‹#›</a:t>
            </a:fld>
            <a:endParaRPr lang="en-US" altLang="zh-CN"/>
          </a:p>
        </p:txBody>
      </p:sp>
    </p:spTree>
    <p:extLst>
      <p:ext uri="{BB962C8B-B14F-4D97-AF65-F5344CB8AC3E}">
        <p14:creationId xmlns:p14="http://schemas.microsoft.com/office/powerpoint/2010/main" val="162328946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smtClean="0"/>
            </a:lvl1pPr>
          </a:lstStyle>
          <a:p>
            <a:pPr>
              <a:defRPr/>
            </a:pPr>
            <a:fld id="{0B7DAFBA-0F07-4AA6-A3C5-8C6B7C5072DF}" type="datetime1">
              <a:rPr lang="en-US" altLang="zh-CN"/>
              <a:pPr>
                <a:defRPr/>
              </a:pPr>
              <a:t>10/27/2022</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smtClean="0"/>
            </a:lvl1pPr>
          </a:lstStyle>
          <a:p>
            <a:pPr>
              <a:defRPr/>
            </a:pPr>
            <a:fld id="{0D5692E2-4BE7-4ECC-AC2B-8BEB1A1B571E}" type="slidenum">
              <a:rPr lang="en-US" altLang="zh-CN"/>
              <a:pPr>
                <a:defRPr/>
              </a:pPr>
              <a:t>‹#›</a:t>
            </a:fld>
            <a:endParaRPr lang="en-US" altLang="zh-CN"/>
          </a:p>
        </p:txBody>
      </p:sp>
    </p:spTree>
    <p:extLst>
      <p:ext uri="{BB962C8B-B14F-4D97-AF65-F5344CB8AC3E}">
        <p14:creationId xmlns:p14="http://schemas.microsoft.com/office/powerpoint/2010/main" val="87502217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smtClean="0"/>
            </a:lvl1pPr>
          </a:lstStyle>
          <a:p>
            <a:pPr>
              <a:defRPr/>
            </a:pPr>
            <a:fld id="{CC25FF9C-933E-4675-8C29-A6A93AB08C72}" type="datetime1">
              <a:rPr lang="en-US" altLang="zh-CN"/>
              <a:pPr>
                <a:defRPr/>
              </a:pPr>
              <a:t>10/27/2022</a:t>
            </a:fld>
            <a:endParaRPr lang="en-US" altLang="zh-CN"/>
          </a:p>
        </p:txBody>
      </p:sp>
      <p:sp>
        <p:nvSpPr>
          <p:cNvPr id="3"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4" name="Slide Number Placeholder 5"/>
          <p:cNvSpPr>
            <a:spLocks noGrp="1"/>
          </p:cNvSpPr>
          <p:nvPr>
            <p:ph type="sldNum" sz="quarter" idx="12"/>
          </p:nvPr>
        </p:nvSpPr>
        <p:spPr/>
        <p:txBody>
          <a:bodyPr/>
          <a:lstStyle>
            <a:lvl1pPr defTabSz="914400" eaLnBrk="0" hangingPunct="0">
              <a:defRPr smtClean="0"/>
            </a:lvl1pPr>
          </a:lstStyle>
          <a:p>
            <a:pPr>
              <a:defRPr/>
            </a:pPr>
            <a:fld id="{D0311C59-F1CD-48AE-B1B3-D2815E8DF02E}" type="slidenum">
              <a:rPr lang="en-US" altLang="zh-CN"/>
              <a:pPr>
                <a:defRPr/>
              </a:pPr>
              <a:t>‹#›</a:t>
            </a:fld>
            <a:endParaRPr lang="en-US" altLang="zh-CN"/>
          </a:p>
        </p:txBody>
      </p:sp>
    </p:spTree>
    <p:extLst>
      <p:ext uri="{BB962C8B-B14F-4D97-AF65-F5344CB8AC3E}">
        <p14:creationId xmlns:p14="http://schemas.microsoft.com/office/powerpoint/2010/main" val="116124092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89B9984-8317-45B3-8A6F-0C45418FECF7}" type="datetimeFigureOut">
              <a:rPr lang="en-GB"/>
              <a:pPr>
                <a:defRPr/>
              </a:pPr>
              <a:t>27/10/2022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0B8EC56-A798-465F-9E53-B49C3D87E954}" type="slidenum">
              <a:rPr lang="en-GB" altLang="en-US"/>
              <a:pPr>
                <a:defRPr/>
              </a:pPr>
              <a:t>‹#›</a:t>
            </a:fld>
            <a:endParaRPr lang="en-GB" altLang="en-US"/>
          </a:p>
        </p:txBody>
      </p:sp>
    </p:spTree>
    <p:extLst>
      <p:ext uri="{BB962C8B-B14F-4D97-AF65-F5344CB8AC3E}">
        <p14:creationId xmlns:p14="http://schemas.microsoft.com/office/powerpoint/2010/main" val="2886898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arallelogram 10"/>
          <p:cNvSpPr/>
          <p:nvPr/>
        </p:nvSpPr>
        <p:spPr bwMode="auto">
          <a:xfrm flipV="1">
            <a:off x="8866717" y="0"/>
            <a:ext cx="3325283"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5" name="Parallelogram 10"/>
          <p:cNvSpPr/>
          <p:nvPr/>
        </p:nvSpPr>
        <p:spPr bwMode="auto">
          <a:xfrm rot="5400000" flipH="1">
            <a:off x="5083971" y="-5083968"/>
            <a:ext cx="2024063"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6" name="Parallelogram 10"/>
          <p:cNvSpPr/>
          <p:nvPr/>
        </p:nvSpPr>
        <p:spPr bwMode="auto">
          <a:xfrm rot="16200000" flipH="1" flipV="1">
            <a:off x="5083969" y="-250031"/>
            <a:ext cx="2024062"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3" name="Text Placeholder 2"/>
          <p:cNvSpPr>
            <a:spLocks noGrp="1"/>
          </p:cNvSpPr>
          <p:nvPr>
            <p:ph type="body" idx="1"/>
          </p:nvPr>
        </p:nvSpPr>
        <p:spPr>
          <a:xfrm>
            <a:off x="914405" y="3512743"/>
            <a:ext cx="8221903" cy="253916"/>
          </a:xfrm>
          <a:noFill/>
        </p:spPr>
        <p:txBody>
          <a:bodyPr>
            <a:spAutoFit/>
          </a:bodyPr>
          <a:lstStyle>
            <a:lvl1pPr marL="0" indent="0" algn="l">
              <a:lnSpc>
                <a:spcPct val="100000"/>
              </a:lnSpc>
              <a:spcBef>
                <a:spcPts val="0"/>
              </a:spcBef>
              <a:spcAft>
                <a:spcPts val="0"/>
              </a:spcAft>
              <a:buNone/>
              <a:defRPr sz="1650" b="0">
                <a:solidFill>
                  <a:schemeClr val="accent4">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914401" y="2917336"/>
            <a:ext cx="8683723" cy="553998"/>
          </a:xfrm>
        </p:spPr>
        <p:txBody>
          <a:bodyPr anchor="b"/>
          <a:lstStyle>
            <a:lvl1pPr algn="l" defTabSz="342900" rtl="0" eaLnBrk="1" latinLnBrk="0" hangingPunct="1">
              <a:lnSpc>
                <a:spcPct val="100000"/>
              </a:lnSpc>
              <a:spcBef>
                <a:spcPct val="0"/>
              </a:spcBef>
              <a:buNone/>
              <a:defRPr kumimoji="0" lang="en-US" sz="3600" b="1" i="0" kern="1200" cap="none" baseline="0">
                <a:solidFill>
                  <a:schemeClr val="tx1"/>
                </a:solidFill>
                <a:effectLst/>
                <a:latin typeface="+mj-lt"/>
                <a:ea typeface="+mj-ea"/>
                <a:cs typeface="Arial"/>
              </a:defRPr>
            </a:lvl1p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defTabSz="914400" eaLnBrk="0" hangingPunct="0">
              <a:defRPr smtClean="0"/>
            </a:lvl1pPr>
          </a:lstStyle>
          <a:p>
            <a:pPr>
              <a:defRPr/>
            </a:pPr>
            <a:fld id="{B7AEC399-7C8C-4B2C-B670-51936E78DEBC}" type="datetime1">
              <a:rPr lang="en-US" altLang="zh-CN"/>
              <a:pPr>
                <a:defRPr/>
              </a:pPr>
              <a:t>10/27/2022</a:t>
            </a:fld>
            <a:endParaRPr lang="en-US" altLang="zh-CN"/>
          </a:p>
        </p:txBody>
      </p:sp>
      <p:sp>
        <p:nvSpPr>
          <p:cNvPr id="8"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9" name="Slide Number Placeholder 5"/>
          <p:cNvSpPr>
            <a:spLocks noGrp="1"/>
          </p:cNvSpPr>
          <p:nvPr>
            <p:ph type="sldNum" sz="quarter" idx="12"/>
          </p:nvPr>
        </p:nvSpPr>
        <p:spPr/>
        <p:txBody>
          <a:bodyPr/>
          <a:lstStyle>
            <a:lvl1pPr defTabSz="914400" eaLnBrk="0" hangingPunct="0">
              <a:defRPr smtClean="0"/>
            </a:lvl1pPr>
          </a:lstStyle>
          <a:p>
            <a:pPr>
              <a:defRPr/>
            </a:pPr>
            <a:fld id="{4C77D106-4BF9-4DA8-87FB-205E2F419BA1}" type="slidenum">
              <a:rPr lang="en-US" altLang="zh-CN"/>
              <a:pPr>
                <a:defRPr/>
              </a:pPr>
              <a:t>‹#›</a:t>
            </a:fld>
            <a:endParaRPr lang="en-US" altLang="zh-CN"/>
          </a:p>
        </p:txBody>
      </p:sp>
    </p:spTree>
    <p:extLst>
      <p:ext uri="{BB962C8B-B14F-4D97-AF65-F5344CB8AC3E}">
        <p14:creationId xmlns:p14="http://schemas.microsoft.com/office/powerpoint/2010/main" val="375420920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Parallelogram 10"/>
          <p:cNvSpPr/>
          <p:nvPr/>
        </p:nvSpPr>
        <p:spPr bwMode="auto">
          <a:xfrm flipH="1">
            <a:off x="0" y="0"/>
            <a:ext cx="5496984"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6" name="Parallelogram 10"/>
          <p:cNvSpPr/>
          <p:nvPr/>
        </p:nvSpPr>
        <p:spPr bwMode="auto">
          <a:xfrm rot="16200000" flipH="1" flipV="1">
            <a:off x="4707734" y="-626268"/>
            <a:ext cx="2776537"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10" name="Picture Placeholder 8"/>
          <p:cNvSpPr>
            <a:spLocks noGrp="1" noChangeAspect="1"/>
          </p:cNvSpPr>
          <p:nvPr>
            <p:ph type="pic" sz="quarter" idx="12"/>
          </p:nvPr>
        </p:nvSpPr>
        <p:spPr>
          <a:xfrm>
            <a:off x="684213" y="1757366"/>
            <a:ext cx="5943600" cy="3343275"/>
          </a:xfrm>
          <a:prstGeom prst="rect">
            <a:avLst/>
          </a:prstGeom>
          <a:solidFill>
            <a:schemeClr val="tx1"/>
          </a:solidFill>
          <a:ln>
            <a:noFill/>
          </a:ln>
        </p:spPr>
        <p:txBody>
          <a:bodyPr rtlCol="0" anchor="ctr">
            <a:noAutofit/>
          </a:bodyPr>
          <a:lstStyle>
            <a:lvl1pPr marL="0" indent="0" algn="ctr">
              <a:buNone/>
              <a:defRPr sz="1350" baseline="0"/>
            </a:lvl1pPr>
          </a:lstStyle>
          <a:p>
            <a:pPr lvl="0"/>
            <a:r>
              <a:rPr lang="en-US" noProof="0"/>
              <a:t>Click icon to add picture</a:t>
            </a:r>
            <a:endParaRPr lang="en-US" noProof="0" dirty="0"/>
          </a:p>
        </p:txBody>
      </p:sp>
      <p:sp>
        <p:nvSpPr>
          <p:cNvPr id="3" name="Text Placeholder 2"/>
          <p:cNvSpPr>
            <a:spLocks noGrp="1"/>
          </p:cNvSpPr>
          <p:nvPr>
            <p:ph type="body" idx="1"/>
          </p:nvPr>
        </p:nvSpPr>
        <p:spPr>
          <a:xfrm>
            <a:off x="6976872" y="3582548"/>
            <a:ext cx="4527741" cy="253916"/>
          </a:xfrm>
          <a:noFill/>
        </p:spPr>
        <p:txBody>
          <a:bodyPr>
            <a:spAutoFit/>
          </a:bodyPr>
          <a:lstStyle>
            <a:lvl1pPr marL="0" indent="0" algn="l">
              <a:lnSpc>
                <a:spcPct val="100000"/>
              </a:lnSpc>
              <a:spcBef>
                <a:spcPts val="0"/>
              </a:spcBef>
              <a:spcAft>
                <a:spcPts val="0"/>
              </a:spcAft>
              <a:buNone/>
              <a:defRPr sz="1650" b="0">
                <a:solidFill>
                  <a:schemeClr val="accent4">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6976872" y="2640504"/>
            <a:ext cx="4527741" cy="877163"/>
          </a:xfrm>
        </p:spPr>
        <p:txBody>
          <a:bodyPr anchor="b"/>
          <a:lstStyle>
            <a:lvl1pPr algn="l" defTabSz="342900" rtl="0" eaLnBrk="1" latinLnBrk="0" hangingPunct="1">
              <a:lnSpc>
                <a:spcPct val="100000"/>
              </a:lnSpc>
              <a:spcBef>
                <a:spcPct val="0"/>
              </a:spcBef>
              <a:buNone/>
              <a:defRPr kumimoji="0" lang="en-US" sz="2850" b="1" i="0" kern="1200" cap="none" baseline="0">
                <a:solidFill>
                  <a:schemeClr val="tx1"/>
                </a:solidFill>
                <a:effectLst/>
                <a:latin typeface="+mj-lt"/>
                <a:ea typeface="+mj-ea"/>
                <a:cs typeface="Arial"/>
              </a:defRPr>
            </a:lvl1pPr>
          </a:lstStyle>
          <a:p>
            <a:r>
              <a:rPr lang="en-US"/>
              <a:t>Click to edit Master title style</a:t>
            </a:r>
            <a:endParaRPr lang="en-US" dirty="0"/>
          </a:p>
        </p:txBody>
      </p:sp>
      <p:sp>
        <p:nvSpPr>
          <p:cNvPr id="7" name="Date Placeholder 3"/>
          <p:cNvSpPr>
            <a:spLocks noGrp="1"/>
          </p:cNvSpPr>
          <p:nvPr>
            <p:ph type="dt" sz="half" idx="13"/>
          </p:nvPr>
        </p:nvSpPr>
        <p:spPr/>
        <p:txBody>
          <a:bodyPr/>
          <a:lstStyle>
            <a:lvl1pPr defTabSz="914400" eaLnBrk="0" hangingPunct="0">
              <a:defRPr smtClean="0"/>
            </a:lvl1pPr>
          </a:lstStyle>
          <a:p>
            <a:pPr>
              <a:defRPr/>
            </a:pPr>
            <a:fld id="{6D4CA46A-A972-465A-B73C-896F51B4032C}" type="datetime1">
              <a:rPr lang="en-US" altLang="zh-CN"/>
              <a:pPr>
                <a:defRPr/>
              </a:pPr>
              <a:t>10/27/2022</a:t>
            </a:fld>
            <a:endParaRPr lang="en-US" altLang="zh-CN"/>
          </a:p>
        </p:txBody>
      </p:sp>
      <p:sp>
        <p:nvSpPr>
          <p:cNvPr id="8" name="Footer Placeholder 4"/>
          <p:cNvSpPr>
            <a:spLocks noGrp="1"/>
          </p:cNvSpPr>
          <p:nvPr>
            <p:ph type="ftr" sz="quarter" idx="14"/>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9" name="Slide Number Placeholder 5"/>
          <p:cNvSpPr>
            <a:spLocks noGrp="1"/>
          </p:cNvSpPr>
          <p:nvPr>
            <p:ph type="sldNum" sz="quarter" idx="15"/>
          </p:nvPr>
        </p:nvSpPr>
        <p:spPr/>
        <p:txBody>
          <a:bodyPr/>
          <a:lstStyle>
            <a:lvl1pPr defTabSz="914400" eaLnBrk="0" hangingPunct="0">
              <a:defRPr smtClean="0"/>
            </a:lvl1pPr>
          </a:lstStyle>
          <a:p>
            <a:pPr>
              <a:defRPr/>
            </a:pPr>
            <a:fld id="{8B832392-0023-454E-B81C-A80822173332}" type="slidenum">
              <a:rPr lang="en-US" altLang="zh-CN"/>
              <a:pPr>
                <a:defRPr/>
              </a:pPr>
              <a:t>‹#›</a:t>
            </a:fld>
            <a:endParaRPr lang="en-US" altLang="zh-CN"/>
          </a:p>
        </p:txBody>
      </p:sp>
    </p:spTree>
    <p:extLst>
      <p:ext uri="{BB962C8B-B14F-4D97-AF65-F5344CB8AC3E}">
        <p14:creationId xmlns:p14="http://schemas.microsoft.com/office/powerpoint/2010/main" val="427155643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_User Scree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smtClean="0"/>
            </a:lvl1pPr>
          </a:lstStyle>
          <a:p>
            <a:pPr>
              <a:defRPr/>
            </a:pPr>
            <a:fld id="{20186FE6-3EDB-4ED6-BA3B-710FA3E3D820}" type="datetime1">
              <a:rPr lang="en-US" altLang="zh-CN"/>
              <a:pPr>
                <a:defRPr/>
              </a:pPr>
              <a:t>10/27/2022</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smtClean="0"/>
            </a:lvl1pPr>
          </a:lstStyle>
          <a:p>
            <a:pPr>
              <a:defRPr/>
            </a:pPr>
            <a:fld id="{EBE10BF2-2132-45AC-BCDB-7CE6154C7B39}" type="slidenum">
              <a:rPr lang="en-US" altLang="zh-CN"/>
              <a:pPr>
                <a:defRPr/>
              </a:pPr>
              <a:t>‹#›</a:t>
            </a:fld>
            <a:endParaRPr lang="en-US" altLang="zh-CN"/>
          </a:p>
        </p:txBody>
      </p:sp>
    </p:spTree>
    <p:extLst>
      <p:ext uri="{BB962C8B-B14F-4D97-AF65-F5344CB8AC3E}">
        <p14:creationId xmlns:p14="http://schemas.microsoft.com/office/powerpoint/2010/main" val="216662984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p:nvPr>
        </p:nvSpPr>
        <p:spPr>
          <a:xfrm>
            <a:off x="912307" y="1251768"/>
            <a:ext cx="10367433" cy="2215991"/>
          </a:xfrm>
        </p:spPr>
        <p:txBody>
          <a:bodyPr anchor="b"/>
          <a:lstStyle>
            <a:lvl1pPr>
              <a:spcAft>
                <a:spcPts val="0"/>
              </a:spcAft>
              <a:defRPr sz="7200" baseline="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912307" y="3467761"/>
            <a:ext cx="10367433" cy="461665"/>
          </a:xfrm>
          <a:noFill/>
        </p:spPr>
        <p:txBody>
          <a:bodyPr>
            <a:spAutoFit/>
          </a:bodyPr>
          <a:lstStyle>
            <a:lvl1pPr marL="0" indent="0">
              <a:spcAft>
                <a:spcPts val="0"/>
              </a:spcAft>
              <a:buFontTx/>
              <a:buNone/>
              <a:defRPr lang="en-US" sz="3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a:t>Click to edit Master text styles</a:t>
            </a:r>
          </a:p>
        </p:txBody>
      </p:sp>
      <p:sp>
        <p:nvSpPr>
          <p:cNvPr id="5" name="Date Placeholder 3"/>
          <p:cNvSpPr>
            <a:spLocks noGrp="1"/>
          </p:cNvSpPr>
          <p:nvPr>
            <p:ph type="dt" sz="half" idx="11"/>
          </p:nvPr>
        </p:nvSpPr>
        <p:spPr/>
        <p:txBody>
          <a:bodyPr/>
          <a:lstStyle>
            <a:lvl1pPr defTabSz="914400" eaLnBrk="0" hangingPunct="0">
              <a:defRPr smtClean="0"/>
            </a:lvl1pPr>
          </a:lstStyle>
          <a:p>
            <a:pPr>
              <a:defRPr/>
            </a:pPr>
            <a:fld id="{0B97C1C0-D06E-441F-B04F-783457E809D7}" type="datetime1">
              <a:rPr lang="en-US" altLang="zh-CN"/>
              <a:pPr>
                <a:defRPr/>
              </a:pPr>
              <a:t>10/27/2022</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smtClean="0"/>
            </a:lvl1pPr>
          </a:lstStyle>
          <a:p>
            <a:pPr>
              <a:defRPr/>
            </a:pPr>
            <a:fld id="{5E7AE462-88DC-4EDD-B6EC-2796B21A3A6D}" type="slidenum">
              <a:rPr lang="en-US" altLang="zh-CN"/>
              <a:pPr>
                <a:defRPr/>
              </a:pPr>
              <a:t>‹#›</a:t>
            </a:fld>
            <a:endParaRPr lang="en-US" altLang="zh-CN"/>
          </a:p>
        </p:txBody>
      </p:sp>
    </p:spTree>
    <p:extLst>
      <p:ext uri="{BB962C8B-B14F-4D97-AF65-F5344CB8AC3E}">
        <p14:creationId xmlns:p14="http://schemas.microsoft.com/office/powerpoint/2010/main" val="45288485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912284" y="2740863"/>
            <a:ext cx="7315200" cy="346249"/>
          </a:xfrm>
        </p:spPr>
        <p:txBody>
          <a:bodyPr anchor="b"/>
          <a:lstStyle>
            <a:lvl1pPr>
              <a:spcAft>
                <a:spcPts val="0"/>
              </a:spcAft>
              <a:defRPr sz="2250" b="0" baseline="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912284" y="3683197"/>
            <a:ext cx="7315200" cy="300082"/>
          </a:xfrm>
          <a:noFill/>
        </p:spPr>
        <p:txBody>
          <a:bodyPr>
            <a:spAutoFit/>
          </a:bodyPr>
          <a:lstStyle>
            <a:lvl1pPr marL="0" indent="0" algn="r">
              <a:spcAft>
                <a:spcPts val="0"/>
              </a:spcAft>
              <a:buFontTx/>
              <a:buNone/>
              <a:defRPr lang="en-US" sz="195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a:t>Click to edit Master text styles</a:t>
            </a:r>
          </a:p>
        </p:txBody>
      </p:sp>
      <p:sp>
        <p:nvSpPr>
          <p:cNvPr id="5" name="Date Placeholder 3"/>
          <p:cNvSpPr>
            <a:spLocks noGrp="1"/>
          </p:cNvSpPr>
          <p:nvPr>
            <p:ph type="dt" sz="half" idx="11"/>
          </p:nvPr>
        </p:nvSpPr>
        <p:spPr/>
        <p:txBody>
          <a:bodyPr/>
          <a:lstStyle>
            <a:lvl1pPr defTabSz="914400" eaLnBrk="0" hangingPunct="0">
              <a:defRPr smtClean="0"/>
            </a:lvl1pPr>
          </a:lstStyle>
          <a:p>
            <a:pPr>
              <a:defRPr/>
            </a:pPr>
            <a:fld id="{D0EB068E-92FC-493F-894A-4E8EE2144F39}" type="datetime1">
              <a:rPr lang="en-US" altLang="zh-CN"/>
              <a:pPr>
                <a:defRPr/>
              </a:pPr>
              <a:t>10/27/2022</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smtClean="0"/>
            </a:lvl1pPr>
          </a:lstStyle>
          <a:p>
            <a:pPr>
              <a:defRPr/>
            </a:pPr>
            <a:fld id="{B926DBFF-F6FB-4114-92A6-9435FDC800C4}" type="slidenum">
              <a:rPr lang="en-US" altLang="zh-CN"/>
              <a:pPr>
                <a:defRPr/>
              </a:pPr>
              <a:t>‹#›</a:t>
            </a:fld>
            <a:endParaRPr lang="en-US" altLang="zh-CN"/>
          </a:p>
        </p:txBody>
      </p:sp>
    </p:spTree>
    <p:extLst>
      <p:ext uri="{BB962C8B-B14F-4D97-AF65-F5344CB8AC3E}">
        <p14:creationId xmlns:p14="http://schemas.microsoft.com/office/powerpoint/2010/main" val="173303844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2"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4735" y="2085980"/>
            <a:ext cx="4188884"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arallelogram 10"/>
          <p:cNvSpPr/>
          <p:nvPr/>
        </p:nvSpPr>
        <p:spPr bwMode="auto">
          <a:xfrm rot="5400000" flipV="1">
            <a:off x="5295900" y="-38100"/>
            <a:ext cx="1600200"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4" name="Parallelogram 10"/>
          <p:cNvSpPr/>
          <p:nvPr/>
        </p:nvSpPr>
        <p:spPr bwMode="auto">
          <a:xfrm flipH="1" flipV="1">
            <a:off x="3" y="0"/>
            <a:ext cx="3325284"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Tree>
    <p:extLst>
      <p:ext uri="{BB962C8B-B14F-4D97-AF65-F5344CB8AC3E}">
        <p14:creationId xmlns:p14="http://schemas.microsoft.com/office/powerpoint/2010/main" val="245520256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53103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78800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21"/>
        <p:cNvGrpSpPr/>
        <p:nvPr/>
      </p:nvGrpSpPr>
      <p:grpSpPr>
        <a:xfrm>
          <a:off x="0" y="0"/>
          <a:ext cx="0" cy="0"/>
          <a:chOff x="0" y="0"/>
          <a:chExt cx="0" cy="0"/>
        </a:xfrm>
      </p:grpSpPr>
      <p:sp>
        <p:nvSpPr>
          <p:cNvPr id="22" name="Google Shape;2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074769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521102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90C19-24E0-4D28-99D8-1786293153D2}" type="datetimeFigureOut">
              <a:rPr lang="en-GB"/>
              <a:pPr>
                <a:defRPr/>
              </a:pPr>
              <a:t>27/10/2022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6A486E1-E30D-4241-80BC-48A9D13AD034}" type="slidenum">
              <a:rPr lang="en-GB" altLang="en-US"/>
              <a:pPr>
                <a:defRPr/>
              </a:pPr>
              <a:t>‹#›</a:t>
            </a:fld>
            <a:endParaRPr lang="en-GB" altLang="en-US"/>
          </a:p>
        </p:txBody>
      </p:sp>
    </p:spTree>
    <p:extLst>
      <p:ext uri="{BB962C8B-B14F-4D97-AF65-F5344CB8AC3E}">
        <p14:creationId xmlns:p14="http://schemas.microsoft.com/office/powerpoint/2010/main" val="99911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394774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37672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97764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30951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97841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64891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99050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7433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1011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21"/>
        <p:cNvGrpSpPr/>
        <p:nvPr/>
      </p:nvGrpSpPr>
      <p:grpSpPr>
        <a:xfrm>
          <a:off x="0" y="0"/>
          <a:ext cx="0" cy="0"/>
          <a:chOff x="0" y="0"/>
          <a:chExt cx="0" cy="0"/>
        </a:xfrm>
      </p:grpSpPr>
      <p:sp>
        <p:nvSpPr>
          <p:cNvPr id="22" name="Google Shape;2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643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70B33BA-61CD-4B49-A717-67D7A0CA9B5B}" type="datetimeFigureOut">
              <a:rPr lang="en-GB"/>
              <a:pPr>
                <a:defRPr/>
              </a:pPr>
              <a:t>27/10/2022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0BB9C4E-7A4E-409B-8633-3C4636E4DABA}" type="slidenum">
              <a:rPr lang="en-GB" altLang="en-US"/>
              <a:pPr>
                <a:defRPr/>
              </a:pPr>
              <a:t>‹#›</a:t>
            </a:fld>
            <a:endParaRPr lang="en-GB" altLang="en-US"/>
          </a:p>
        </p:txBody>
      </p:sp>
    </p:spTree>
    <p:extLst>
      <p:ext uri="{BB962C8B-B14F-4D97-AF65-F5344CB8AC3E}">
        <p14:creationId xmlns:p14="http://schemas.microsoft.com/office/powerpoint/2010/main" val="3329373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1506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8352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773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2970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8148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291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121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01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DF4647F-4C18-4969-8898-34BCE5210A85}" type="datetimeFigureOut">
              <a:rPr lang="en-GB"/>
              <a:pPr>
                <a:defRPr/>
              </a:pPr>
              <a:t>27/10/2022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A1BA514-6D42-4895-8EEF-E70EBB8A6190}" type="slidenum">
              <a:rPr lang="en-GB" altLang="en-US"/>
              <a:pPr>
                <a:defRPr/>
              </a:pPr>
              <a:t>‹#›</a:t>
            </a:fld>
            <a:endParaRPr lang="en-GB" altLang="en-US"/>
          </a:p>
        </p:txBody>
      </p:sp>
    </p:spTree>
    <p:extLst>
      <p:ext uri="{BB962C8B-B14F-4D97-AF65-F5344CB8AC3E}">
        <p14:creationId xmlns:p14="http://schemas.microsoft.com/office/powerpoint/2010/main" val="265380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BFEFC79-C458-4A34-96DF-E5FD5BDC4A49}" type="datetimeFigureOut">
              <a:rPr lang="en-GB"/>
              <a:pPr>
                <a:defRPr/>
              </a:pPr>
              <a:t>27/10/2022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BFC4389-A1A4-4408-8F17-05B8A5ECD44F}" type="slidenum">
              <a:rPr lang="en-GB" altLang="en-US"/>
              <a:pPr>
                <a:defRPr/>
              </a:pPr>
              <a:t>‹#›</a:t>
            </a:fld>
            <a:endParaRPr lang="en-GB" altLang="en-US"/>
          </a:p>
        </p:txBody>
      </p:sp>
    </p:spTree>
    <p:extLst>
      <p:ext uri="{BB962C8B-B14F-4D97-AF65-F5344CB8AC3E}">
        <p14:creationId xmlns:p14="http://schemas.microsoft.com/office/powerpoint/2010/main" val="3127586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9B1523E-1C39-42B3-A441-E0A52E0F6758}" type="datetimeFigureOut">
              <a:rPr lang="en-GB"/>
              <a:pPr>
                <a:defRPr/>
              </a:pPr>
              <a:t>27/10/2022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4DC895-3DD6-4881-9BAD-93A4CA70375F}" type="slidenum">
              <a:rPr lang="en-GB" altLang="en-US"/>
              <a:pPr>
                <a:defRPr/>
              </a:pPr>
              <a:t>‹#›</a:t>
            </a:fld>
            <a:endParaRPr lang="en-GB" altLang="en-US"/>
          </a:p>
        </p:txBody>
      </p:sp>
    </p:spTree>
    <p:extLst>
      <p:ext uri="{BB962C8B-B14F-4D97-AF65-F5344CB8AC3E}">
        <p14:creationId xmlns:p14="http://schemas.microsoft.com/office/powerpoint/2010/main" val="24725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342D2D2-E0B1-46FD-8E84-170383E1061D}" type="datetimeFigureOut">
              <a:rPr lang="en-GB"/>
              <a:pPr>
                <a:defRPr/>
              </a:pPr>
              <a:t>27/10/2022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F4F0C07-AFB1-4689-A7FE-3542850CA520}" type="slidenum">
              <a:rPr lang="en-GB" altLang="en-US"/>
              <a:pPr>
                <a:defRPr/>
              </a:pPr>
              <a:t>‹#›</a:t>
            </a:fld>
            <a:endParaRPr lang="en-GB" altLang="en-US"/>
          </a:p>
        </p:txBody>
      </p:sp>
    </p:spTree>
    <p:extLst>
      <p:ext uri="{BB962C8B-B14F-4D97-AF65-F5344CB8AC3E}">
        <p14:creationId xmlns:p14="http://schemas.microsoft.com/office/powerpoint/2010/main" val="86990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EF3261C-70CB-49B9-BB94-544B3C53EF44}" type="datetimeFigureOut">
              <a:rPr lang="en-GB"/>
              <a:pPr>
                <a:defRPr/>
              </a:pPr>
              <a:t>27/10/2022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A7EDB48-D0B6-4B83-8E90-F94FA4B61EB1}" type="slidenum">
              <a:rPr lang="en-GB" altLang="en-US"/>
              <a:pPr>
                <a:defRPr/>
              </a:pPr>
              <a:t>‹#›</a:t>
            </a:fld>
            <a:endParaRPr lang="en-GB" altLang="en-US"/>
          </a:p>
        </p:txBody>
      </p:sp>
    </p:spTree>
    <p:extLst>
      <p:ext uri="{BB962C8B-B14F-4D97-AF65-F5344CB8AC3E}">
        <p14:creationId xmlns:p14="http://schemas.microsoft.com/office/powerpoint/2010/main" val="220090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09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defTabSz="914377">
              <a:defRPr/>
            </a:pPr>
            <a:fld id="{9B83D5BC-EC3F-4118-BAF5-51E2393BE387}" type="datetimeFigureOut">
              <a:rPr lang="en-GB"/>
              <a:pPr defTabSz="914377">
                <a:defRPr/>
              </a:pPr>
              <a:t>27/10/2022</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defTabSz="914377">
              <a:defRPr/>
            </a:pPr>
            <a:endParaRPr lang="en-GB"/>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914377" fontAlgn="base">
              <a:spcBef>
                <a:spcPct val="0"/>
              </a:spcBef>
              <a:spcAft>
                <a:spcPct val="0"/>
              </a:spcAft>
              <a:defRPr/>
            </a:pPr>
            <a:fld id="{600E5CE3-5D35-4F83-8C59-ADE9C8692E02}" type="slidenum">
              <a:rPr lang="en-GB" altLang="en-US">
                <a:cs typeface="Arial" panose="020B0604020202020204" pitchFamily="34" charset="0"/>
              </a:rPr>
              <a:pPr defTabSz="914377"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2918260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189" algn="ctr" rtl="0" fontAlgn="base">
        <a:spcBef>
          <a:spcPct val="0"/>
        </a:spcBef>
        <a:spcAft>
          <a:spcPct val="0"/>
        </a:spcAft>
        <a:defRPr sz="4400">
          <a:solidFill>
            <a:schemeClr val="tx1"/>
          </a:solidFill>
          <a:latin typeface="Calibri" panose="020F0502020204030204" pitchFamily="34" charset="0"/>
        </a:defRPr>
      </a:lvl6pPr>
      <a:lvl7pPr marL="914377" algn="ctr" rtl="0" fontAlgn="base">
        <a:spcBef>
          <a:spcPct val="0"/>
        </a:spcBef>
        <a:spcAft>
          <a:spcPct val="0"/>
        </a:spcAft>
        <a:defRPr sz="4400">
          <a:solidFill>
            <a:schemeClr val="tx1"/>
          </a:solidFill>
          <a:latin typeface="Calibri" panose="020F0502020204030204" pitchFamily="34" charset="0"/>
        </a:defRPr>
      </a:lvl7pPr>
      <a:lvl8pPr marL="1371566" algn="ctr" rtl="0" fontAlgn="base">
        <a:spcBef>
          <a:spcPct val="0"/>
        </a:spcBef>
        <a:spcAft>
          <a:spcPct val="0"/>
        </a:spcAft>
        <a:defRPr sz="4400">
          <a:solidFill>
            <a:schemeClr val="tx1"/>
          </a:solidFill>
          <a:latin typeface="Calibri" panose="020F0502020204030204" pitchFamily="34" charset="0"/>
        </a:defRPr>
      </a:lvl8pPr>
      <a:lvl9pPr marL="1828754" algn="ctr" rtl="0" fontAlgn="base">
        <a:spcBef>
          <a:spcPct val="0"/>
        </a:spcBef>
        <a:spcAft>
          <a:spcPct val="0"/>
        </a:spcAft>
        <a:defRPr sz="4400">
          <a:solidFill>
            <a:schemeClr val="tx1"/>
          </a:solidFill>
          <a:latin typeface="Calibri" panose="020F050202020403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85803" y="682630"/>
            <a:ext cx="108267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5123" name="Text Placeholder 2"/>
          <p:cNvSpPr>
            <a:spLocks noGrp="1"/>
          </p:cNvSpPr>
          <p:nvPr>
            <p:ph type="body" idx="1"/>
          </p:nvPr>
        </p:nvSpPr>
        <p:spPr bwMode="auto">
          <a:xfrm>
            <a:off x="914403" y="1828800"/>
            <a:ext cx="1036108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p:txBody>
      </p:sp>
      <p:sp>
        <p:nvSpPr>
          <p:cNvPr id="4" name="Date Placeholder 3"/>
          <p:cNvSpPr>
            <a:spLocks noGrp="1"/>
          </p:cNvSpPr>
          <p:nvPr>
            <p:ph type="dt" sz="half" idx="2"/>
          </p:nvPr>
        </p:nvSpPr>
        <p:spPr>
          <a:xfrm>
            <a:off x="457203" y="6356355"/>
            <a:ext cx="1435100" cy="365125"/>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600" smtClean="0">
                <a:solidFill>
                  <a:srgbClr val="FFFFFF"/>
                </a:solidFill>
              </a:defRPr>
            </a:lvl1pPr>
          </a:lstStyle>
          <a:p>
            <a:pPr fontAlgn="base">
              <a:spcBef>
                <a:spcPct val="0"/>
              </a:spcBef>
              <a:spcAft>
                <a:spcPct val="0"/>
              </a:spcAft>
              <a:defRPr/>
            </a:pPr>
            <a:fld id="{1B51B300-029A-4152-9380-9D03025E8316}" type="datetime1">
              <a:rPr lang="en-US" altLang="zh-CN">
                <a:cs typeface="Arial" pitchFamily="34" charset="0"/>
              </a:rPr>
              <a:pPr fontAlgn="base">
                <a:spcBef>
                  <a:spcPct val="0"/>
                </a:spcBef>
                <a:spcAft>
                  <a:spcPct val="0"/>
                </a:spcAft>
                <a:defRPr/>
              </a:pPr>
              <a:t>10/27/2022</a:t>
            </a:fld>
            <a:endParaRPr lang="en-US" altLang="zh-CN">
              <a:cs typeface="Arial" pitchFamily="34" charset="0"/>
            </a:endParaRPr>
          </a:p>
        </p:txBody>
      </p:sp>
      <p:sp>
        <p:nvSpPr>
          <p:cNvPr id="5" name="Footer Placeholder 4"/>
          <p:cNvSpPr>
            <a:spLocks noGrp="1"/>
          </p:cNvSpPr>
          <p:nvPr>
            <p:ph type="ftr" sz="quarter" idx="3"/>
          </p:nvPr>
        </p:nvSpPr>
        <p:spPr>
          <a:xfrm>
            <a:off x="6337303" y="6356355"/>
            <a:ext cx="5067300" cy="365125"/>
          </a:xfrm>
          <a:prstGeom prst="rect">
            <a:avLst/>
          </a:prstGeom>
        </p:spPr>
        <p:txBody>
          <a:bodyPr vert="horz" lIns="91440" tIns="45720" rIns="91440" bIns="45720" rtlCol="0" anchor="ctr"/>
          <a:lstStyle>
            <a:lvl1pPr algn="r" defTabSz="342900" eaLnBrk="1" fontAlgn="auto" hangingPunct="1">
              <a:spcBef>
                <a:spcPts val="0"/>
              </a:spcBef>
              <a:spcAft>
                <a:spcPts val="0"/>
              </a:spcAft>
              <a:defRPr sz="675">
                <a:solidFill>
                  <a:prstClr val="white">
                    <a:tint val="75000"/>
                  </a:prstClr>
                </a:solidFill>
                <a:latin typeface="Arial"/>
              </a:defRPr>
            </a:lvl1pPr>
          </a:lstStyle>
          <a:p>
            <a:pPr>
              <a:defRPr/>
            </a:pPr>
            <a:r>
              <a:rPr lang="en-US">
                <a:cs typeface="Arial" pitchFamily="34" charset="0"/>
              </a:rPr>
              <a:t>PUBLIC SAFETY</a:t>
            </a:r>
            <a:endParaRPr lang="en-US" dirty="0">
              <a:cs typeface="Arial" pitchFamily="34" charset="0"/>
            </a:endParaRPr>
          </a:p>
        </p:txBody>
      </p:sp>
      <p:sp>
        <p:nvSpPr>
          <p:cNvPr id="6" name="Slide Number Placeholder 5"/>
          <p:cNvSpPr>
            <a:spLocks noGrp="1"/>
          </p:cNvSpPr>
          <p:nvPr>
            <p:ph type="sldNum" sz="quarter" idx="4"/>
          </p:nvPr>
        </p:nvSpPr>
        <p:spPr>
          <a:xfrm>
            <a:off x="11512552" y="6356355"/>
            <a:ext cx="463549" cy="365125"/>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600" smtClean="0">
                <a:solidFill>
                  <a:srgbClr val="FFFFFF"/>
                </a:solidFill>
              </a:defRPr>
            </a:lvl1pPr>
          </a:lstStyle>
          <a:p>
            <a:pPr fontAlgn="base">
              <a:spcBef>
                <a:spcPct val="0"/>
              </a:spcBef>
              <a:spcAft>
                <a:spcPct val="0"/>
              </a:spcAft>
              <a:defRPr/>
            </a:pPr>
            <a:fld id="{D29E6012-9E1B-4516-877D-80650A5D04C6}" type="slidenum">
              <a:rPr lang="en-US" altLang="zh-CN">
                <a:cs typeface="Arial" pitchFamily="34" charset="0"/>
              </a:rPr>
              <a:pPr fontAlgn="base">
                <a:spcBef>
                  <a:spcPct val="0"/>
                </a:spcBef>
                <a:spcAft>
                  <a:spcPct val="0"/>
                </a:spcAft>
                <a:defRPr/>
              </a:pPr>
              <a:t>‹#›</a:t>
            </a:fld>
            <a:endParaRPr lang="en-US" altLang="zh-CN">
              <a:cs typeface="Arial" pitchFamily="34" charset="0"/>
            </a:endParaRPr>
          </a:p>
        </p:txBody>
      </p:sp>
    </p:spTree>
    <p:extLst>
      <p:ext uri="{BB962C8B-B14F-4D97-AF65-F5344CB8AC3E}">
        <p14:creationId xmlns:p14="http://schemas.microsoft.com/office/powerpoint/2010/main" val="2178214169"/>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ransition spd="med">
    <p:fade/>
  </p:transition>
  <p:hf sldNum="0" hdr="0" dt="0"/>
  <p:txStyles>
    <p:titleStyle>
      <a:lvl1pPr algn="l" defTabSz="342900" rtl="0" eaLnBrk="0" fontAlgn="base" hangingPunct="0">
        <a:spcBef>
          <a:spcPct val="0"/>
        </a:spcBef>
        <a:spcAft>
          <a:spcPct val="0"/>
        </a:spcAft>
        <a:defRPr b="1" kern="1200">
          <a:solidFill>
            <a:schemeClr val="tx1"/>
          </a:solidFill>
          <a:latin typeface="+mj-lt"/>
          <a:ea typeface="+mj-ea"/>
          <a:cs typeface="Arial"/>
        </a:defRPr>
      </a:lvl1pPr>
      <a:lvl2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p:titleStyle>
    <p:bodyStyle>
      <a:lvl1pPr marL="131763" indent="-131763" algn="l" defTabSz="342900" rtl="0" eaLnBrk="0" fontAlgn="base" hangingPunct="0">
        <a:spcBef>
          <a:spcPts val="225"/>
        </a:spcBef>
        <a:spcAft>
          <a:spcPts val="450"/>
        </a:spcAft>
        <a:buClr>
          <a:srgbClr val="5ED9FF"/>
        </a:buClr>
        <a:buSzPct val="80000"/>
        <a:buFont typeface="Arial" pitchFamily="34" charset="0"/>
        <a:buChar char="•"/>
        <a:defRPr sz="1500" b="1" kern="1200">
          <a:solidFill>
            <a:schemeClr val="tx1"/>
          </a:solidFill>
          <a:latin typeface="+mn-lt"/>
          <a:ea typeface="+mn-ea"/>
          <a:cs typeface="Arial"/>
        </a:defRPr>
      </a:lvl1pPr>
      <a:lvl2pPr marL="342900" indent="-130175" algn="l" defTabSz="342900" rtl="0" eaLnBrk="0" fontAlgn="base" hangingPunct="0">
        <a:spcBef>
          <a:spcPct val="0"/>
        </a:spcBef>
        <a:spcAft>
          <a:spcPts val="450"/>
        </a:spcAft>
        <a:buClr>
          <a:srgbClr val="5ED9FF"/>
        </a:buClr>
        <a:buSzPct val="80000"/>
        <a:buFont typeface="Lucida Grande"/>
        <a:buChar char="-"/>
        <a:defRPr sz="1300" b="1" kern="1200">
          <a:solidFill>
            <a:schemeClr val="tx1"/>
          </a:solidFill>
          <a:latin typeface="+mn-lt"/>
          <a:ea typeface="+mn-ea"/>
          <a:cs typeface="Arial"/>
        </a:defRPr>
      </a:lvl2pPr>
      <a:lvl3pPr marL="595313" indent="-130175" algn="l" defTabSz="342900" rtl="0" eaLnBrk="0" fontAlgn="base" hangingPunct="0">
        <a:spcBef>
          <a:spcPct val="0"/>
        </a:spcBef>
        <a:spcAft>
          <a:spcPts val="450"/>
        </a:spcAft>
        <a:buClr>
          <a:srgbClr val="5ED9FF"/>
        </a:buClr>
        <a:buSzPct val="80000"/>
        <a:buFont typeface="Lucida Grande"/>
        <a:buChar char="-"/>
        <a:defRPr sz="1200" b="1" kern="1200">
          <a:solidFill>
            <a:schemeClr val="tx1"/>
          </a:solidFill>
          <a:latin typeface="+mn-lt"/>
          <a:ea typeface="+mn-ea"/>
          <a:cs typeface="Arial"/>
        </a:defRPr>
      </a:lvl3pPr>
      <a:lvl4pPr marL="911225" indent="-130175" algn="l" defTabSz="342900" rtl="0" eaLnBrk="0" fontAlgn="base" hangingPunct="0">
        <a:lnSpc>
          <a:spcPts val="1350"/>
        </a:lnSpc>
        <a:spcBef>
          <a:spcPct val="0"/>
        </a:spcBef>
        <a:spcAft>
          <a:spcPts val="450"/>
        </a:spcAft>
        <a:buClr>
          <a:srgbClr val="5ED9FF"/>
        </a:buClr>
        <a:buSzPct val="80000"/>
        <a:buFont typeface="Lucida Grande"/>
        <a:buChar char="-"/>
        <a:defRPr sz="1000" b="1" kern="1200">
          <a:solidFill>
            <a:schemeClr val="tx1"/>
          </a:solidFill>
          <a:latin typeface="+mn-lt"/>
          <a:ea typeface="+mn-ea"/>
          <a:cs typeface="Arial"/>
        </a:defRPr>
      </a:lvl4pPr>
      <a:lvl5pPr marL="1158875" indent="-131763" algn="l" defTabSz="342900" rtl="0" eaLnBrk="0" fontAlgn="base" hangingPunct="0">
        <a:lnSpc>
          <a:spcPts val="1425"/>
        </a:lnSpc>
        <a:spcBef>
          <a:spcPct val="0"/>
        </a:spcBef>
        <a:spcAft>
          <a:spcPts val="450"/>
        </a:spcAft>
        <a:buClr>
          <a:srgbClr val="5ED9FF"/>
        </a:buClr>
        <a:buSzPct val="80000"/>
        <a:buFont typeface="Lucida Grande"/>
        <a:buChar char="-"/>
        <a:defRPr lang="en-US" sz="1000" b="1" kern="1200" dirty="0">
          <a:solidFill>
            <a:schemeClr val="tx1"/>
          </a:solidFill>
          <a:latin typeface="+mn-lt"/>
          <a:ea typeface="+mn-ea"/>
          <a:cs typeface="Arial"/>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626256054"/>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4451952"/>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package" Target="../embeddings/Microsoft_Word_Document.docx"/></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7.jpeg"/><Relationship Id="rId7"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g"/><Relationship Id="rId9"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58.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jpeg"/><Relationship Id="rId7" Type="http://schemas.openxmlformats.org/officeDocument/2006/relationships/image" Target="../media/image62.png"/><Relationship Id="rId12"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58.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jpeg"/><Relationship Id="rId7" Type="http://schemas.openxmlformats.org/officeDocument/2006/relationships/image" Target="../media/image65.png"/><Relationship Id="rId12"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1.png"/><Relationship Id="rId5" Type="http://schemas.openxmlformats.org/officeDocument/2006/relationships/image" Target="../media/image63.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ggim.un.org/IGIF/"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grpSp>
        <p:nvGrpSpPr>
          <p:cNvPr id="21" name="Group 1"/>
          <p:cNvGrpSpPr>
            <a:grpSpLocks/>
          </p:cNvGrpSpPr>
          <p:nvPr/>
        </p:nvGrpSpPr>
        <p:grpSpPr bwMode="auto">
          <a:xfrm>
            <a:off x="0" y="-17284"/>
            <a:ext cx="12192000" cy="1959802"/>
            <a:chOff x="0" y="-11113"/>
            <a:chExt cx="9144000" cy="1349376"/>
          </a:xfrm>
        </p:grpSpPr>
        <p:pic>
          <p:nvPicPr>
            <p:cNvPr id="22" name="Picture 2" descr="https://sustainabledevelopment.un.org/content/images/image18_34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3"/>
              <a:ext cx="4000500"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http://www.fourjandals.com/wp-content/uploads/2011/10/Population-Grow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913" y="-11113"/>
              <a:ext cx="2405062"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www.seajester.eq8r.net/maps/World_OceanFloor_topo_green_brown_1440x7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3975" y="-11113"/>
              <a:ext cx="2740025"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descr="C:\Users\Gregory.Scott\AppData\Local\Microsoft\Windows\Temporary Internet Files\Content.Word\SDG Wheel_Transparent-0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78" y="1110649"/>
            <a:ext cx="1536295" cy="1448945"/>
          </a:xfrm>
          <a:prstGeom prst="rect">
            <a:avLst/>
          </a:prstGeom>
          <a:noFill/>
          <a:ln>
            <a:noFill/>
          </a:ln>
        </p:spPr>
      </p:pic>
      <p:pic>
        <p:nvPicPr>
          <p:cNvPr id="20" name="Picture 2" descr="Decade of Action WEB Widget – United Nations Sustainable Developm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2441" y="1128242"/>
            <a:ext cx="1483608" cy="1398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ADD1FC-6FB4-D201-5753-F84B3567FF23}"/>
              </a:ext>
            </a:extLst>
          </p:cNvPr>
          <p:cNvPicPr>
            <a:picLocks noChangeAspect="1"/>
          </p:cNvPicPr>
          <p:nvPr/>
        </p:nvPicPr>
        <p:blipFill rotWithShape="1">
          <a:blip r:embed="rId9"/>
          <a:srcRect l="33190" t="70471" r="33623" b="6545"/>
          <a:stretch/>
        </p:blipFill>
        <p:spPr>
          <a:xfrm>
            <a:off x="6251235" y="4876375"/>
            <a:ext cx="2536359" cy="1042956"/>
          </a:xfrm>
          <a:prstGeom prst="roundRect">
            <a:avLst/>
          </a:prstGeom>
        </p:spPr>
      </p:pic>
      <p:sp>
        <p:nvSpPr>
          <p:cNvPr id="17" name="Subtitle 2"/>
          <p:cNvSpPr txBox="1">
            <a:spLocks/>
          </p:cNvSpPr>
          <p:nvPr/>
        </p:nvSpPr>
        <p:spPr bwMode="auto">
          <a:xfrm>
            <a:off x="0" y="2916445"/>
            <a:ext cx="12192000" cy="90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base" latinLnBrk="0" hangingPunct="1">
              <a:lnSpc>
                <a:spcPct val="100000"/>
              </a:lnSpc>
              <a:spcBef>
                <a:spcPts val="300"/>
              </a:spcBef>
              <a:spcAft>
                <a:spcPct val="0"/>
              </a:spcAft>
              <a:buClrTx/>
              <a:buSzTx/>
              <a:buFont typeface="Arial" panose="020B0604020202020204" pitchFamily="34" charset="0"/>
              <a:buNone/>
              <a:tabLst/>
              <a:defRPr/>
            </a:pPr>
            <a:r>
              <a:rPr lang="en-US" b="1" dirty="0">
                <a:solidFill>
                  <a:srgbClr val="242582"/>
                </a:solidFill>
                <a:latin typeface="Montserrat" panose="00000500000000000000" pitchFamily="2" charset="0"/>
              </a:rPr>
              <a:t>Integrated Geospatial Information Framework (</a:t>
            </a:r>
            <a:r>
              <a:rPr lang="en-US" b="1" i="0" dirty="0">
                <a:solidFill>
                  <a:srgbClr val="242582"/>
                </a:solidFill>
                <a:effectLst/>
                <a:latin typeface="Montserrat" panose="00000500000000000000" pitchFamily="2" charset="0"/>
              </a:rPr>
              <a:t>IGIF)</a:t>
            </a:r>
          </a:p>
          <a:p>
            <a:pPr marL="0" marR="0" lvl="0" indent="0" algn="ctr" defTabSz="914377" rtl="0" eaLnBrk="1" fontAlgn="base" latinLnBrk="0" hangingPunct="1">
              <a:lnSpc>
                <a:spcPct val="100000"/>
              </a:lnSpc>
              <a:spcBef>
                <a:spcPts val="300"/>
              </a:spcBef>
              <a:spcAft>
                <a:spcPct val="0"/>
              </a:spcAft>
              <a:buClrTx/>
              <a:buSzTx/>
              <a:buFont typeface="Arial" panose="020B0604020202020204" pitchFamily="34" charset="0"/>
              <a:buNone/>
              <a:tabLst/>
              <a:defRPr/>
            </a:pPr>
            <a:endParaRPr lang="en-US" sz="800" b="1" i="0" dirty="0">
              <a:solidFill>
                <a:srgbClr val="242582"/>
              </a:solidFill>
              <a:effectLst/>
              <a:latin typeface="Montserrat" panose="00000500000000000000" pitchFamily="2" charset="0"/>
            </a:endParaRPr>
          </a:p>
          <a:p>
            <a:pPr marL="0" marR="0" lvl="0" indent="0" algn="ctr" defTabSz="914377" rtl="0" eaLnBrk="1" fontAlgn="base" latinLnBrk="0" hangingPunct="1">
              <a:lnSpc>
                <a:spcPct val="100000"/>
              </a:lnSpc>
              <a:spcBef>
                <a:spcPts val="300"/>
              </a:spcBef>
              <a:spcAft>
                <a:spcPct val="0"/>
              </a:spcAft>
              <a:buClrTx/>
              <a:buSzTx/>
              <a:buFont typeface="Arial" panose="020B0604020202020204" pitchFamily="34" charset="0"/>
              <a:buNone/>
              <a:tabLst/>
              <a:defRPr/>
            </a:pPr>
            <a:r>
              <a:rPr lang="en-US" b="1" dirty="0">
                <a:solidFill>
                  <a:srgbClr val="242582"/>
                </a:solidFill>
                <a:latin typeface="Montserrat" panose="00000500000000000000" pitchFamily="2" charset="0"/>
              </a:rPr>
              <a:t>SDG Data Alliance</a:t>
            </a:r>
            <a:endParaRPr lang="en-US" b="1" i="0" dirty="0">
              <a:solidFill>
                <a:srgbClr val="242582"/>
              </a:solidFill>
              <a:effectLst/>
              <a:latin typeface="Montserrat" panose="00000500000000000000" pitchFamily="2" charset="0"/>
            </a:endParaRPr>
          </a:p>
        </p:txBody>
      </p:sp>
      <p:pic>
        <p:nvPicPr>
          <p:cNvPr id="3" name="Picture 2">
            <a:extLst>
              <a:ext uri="{FF2B5EF4-FFF2-40B4-BE49-F238E27FC236}">
                <a16:creationId xmlns:a16="http://schemas.microsoft.com/office/drawing/2014/main" id="{8E56EA90-D4D8-8A46-E648-0694354DC30E}"/>
              </a:ext>
            </a:extLst>
          </p:cNvPr>
          <p:cNvPicPr>
            <a:picLocks noChangeAspect="1"/>
          </p:cNvPicPr>
          <p:nvPr/>
        </p:nvPicPr>
        <p:blipFill>
          <a:blip r:embed="rId10"/>
          <a:stretch>
            <a:fillRect/>
          </a:stretch>
        </p:blipFill>
        <p:spPr>
          <a:xfrm>
            <a:off x="3360975" y="4909534"/>
            <a:ext cx="2890260" cy="1042956"/>
          </a:xfrm>
          <a:prstGeom prst="rect">
            <a:avLst/>
          </a:prstGeom>
        </p:spPr>
      </p:pic>
    </p:spTree>
    <p:extLst>
      <p:ext uri="{BB962C8B-B14F-4D97-AF65-F5344CB8AC3E}">
        <p14:creationId xmlns:p14="http://schemas.microsoft.com/office/powerpoint/2010/main" val="5159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75"/>
            <a:ext cx="12192000" cy="6842125"/>
            <a:chOff x="0" y="15875"/>
            <a:chExt cx="12192000" cy="6842125"/>
          </a:xfrm>
        </p:grpSpPr>
        <p:grpSp>
          <p:nvGrpSpPr>
            <p:cNvPr id="13" name="Group 12"/>
            <p:cNvGrpSpPr/>
            <p:nvPr/>
          </p:nvGrpSpPr>
          <p:grpSpPr>
            <a:xfrm>
              <a:off x="0" y="15875"/>
              <a:ext cx="12192000" cy="6842125"/>
              <a:chOff x="0" y="15875"/>
              <a:chExt cx="12192000" cy="6842125"/>
            </a:xfrm>
          </p:grpSpPr>
          <p:pic>
            <p:nvPicPr>
              <p:cNvPr id="15"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9" name="Rectangle 8"/>
          <p:cNvSpPr/>
          <p:nvPr/>
        </p:nvSpPr>
        <p:spPr>
          <a:xfrm>
            <a:off x="-167878" y="92023"/>
            <a:ext cx="8052787" cy="1785104"/>
          </a:xfrm>
          <a:prstGeom prst="rect">
            <a:avLst/>
          </a:prstGeom>
        </p:spPr>
        <p:txBody>
          <a:bodyPr wrap="square">
            <a:spAutoFit/>
          </a:bodyPr>
          <a:lstStyle/>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IGIF: Country-level Action Plan (CAP)</a:t>
            </a:r>
          </a:p>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Project Execution Plan</a:t>
            </a:r>
          </a:p>
        </p:txBody>
      </p:sp>
      <p:graphicFrame>
        <p:nvGraphicFramePr>
          <p:cNvPr id="3" name="Object 2">
            <a:extLst>
              <a:ext uri="{FF2B5EF4-FFF2-40B4-BE49-F238E27FC236}">
                <a16:creationId xmlns:a16="http://schemas.microsoft.com/office/drawing/2014/main" id="{A6EC6D6C-B944-A431-531B-BADD56CB4F4F}"/>
              </a:ext>
            </a:extLst>
          </p:cNvPr>
          <p:cNvGraphicFramePr>
            <a:graphicFrameLocks noChangeAspect="1"/>
          </p:cNvGraphicFramePr>
          <p:nvPr/>
        </p:nvGraphicFramePr>
        <p:xfrm>
          <a:off x="6246354" y="0"/>
          <a:ext cx="5940425" cy="6270625"/>
        </p:xfrm>
        <a:graphic>
          <a:graphicData uri="http://schemas.openxmlformats.org/presentationml/2006/ole">
            <mc:AlternateContent xmlns:mc="http://schemas.openxmlformats.org/markup-compatibility/2006">
              <mc:Choice xmlns:v="urn:schemas-microsoft-com:vml" Requires="v">
                <p:oleObj name="Document" r:id="rId4" imgW="5940848" imgH="6270818" progId="Word.Document.12">
                  <p:embed/>
                </p:oleObj>
              </mc:Choice>
              <mc:Fallback>
                <p:oleObj name="Document" r:id="rId4" imgW="5940848" imgH="6270818" progId="Word.Document.12">
                  <p:embed/>
                  <p:pic>
                    <p:nvPicPr>
                      <p:cNvPr id="3" name="Object 2">
                        <a:extLst>
                          <a:ext uri="{FF2B5EF4-FFF2-40B4-BE49-F238E27FC236}">
                            <a16:creationId xmlns:a16="http://schemas.microsoft.com/office/drawing/2014/main" id="{A6EC6D6C-B944-A431-531B-BADD56CB4F4F}"/>
                          </a:ext>
                        </a:extLst>
                      </p:cNvPr>
                      <p:cNvPicPr/>
                      <p:nvPr/>
                    </p:nvPicPr>
                    <p:blipFill>
                      <a:blip r:embed="rId5"/>
                      <a:stretch>
                        <a:fillRect/>
                      </a:stretch>
                    </p:blipFill>
                    <p:spPr>
                      <a:xfrm>
                        <a:off x="6246354" y="0"/>
                        <a:ext cx="5940425" cy="6270625"/>
                      </a:xfrm>
                      <a:prstGeom prst="rect">
                        <a:avLst/>
                      </a:prstGeom>
                    </p:spPr>
                  </p:pic>
                </p:oleObj>
              </mc:Fallback>
            </mc:AlternateContent>
          </a:graphicData>
        </a:graphic>
      </p:graphicFrame>
    </p:spTree>
    <p:extLst>
      <p:ext uri="{BB962C8B-B14F-4D97-AF65-F5344CB8AC3E}">
        <p14:creationId xmlns:p14="http://schemas.microsoft.com/office/powerpoint/2010/main" val="416464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3" name="Picture 2">
            <a:extLst>
              <a:ext uri="{FF2B5EF4-FFF2-40B4-BE49-F238E27FC236}">
                <a16:creationId xmlns:a16="http://schemas.microsoft.com/office/drawing/2014/main" id="{BD8E4313-BDDA-AD8A-6AD9-2ABFE2BB1CF2}"/>
              </a:ext>
            </a:extLst>
          </p:cNvPr>
          <p:cNvPicPr>
            <a:picLocks noChangeAspect="1"/>
          </p:cNvPicPr>
          <p:nvPr/>
        </p:nvPicPr>
        <p:blipFill rotWithShape="1">
          <a:blip r:embed="rId4"/>
          <a:srcRect l="11530" t="19098" r="12808" b="3542"/>
          <a:stretch/>
        </p:blipFill>
        <p:spPr>
          <a:xfrm>
            <a:off x="1395413" y="125415"/>
            <a:ext cx="9725025" cy="59039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92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3" name="Picture 2" descr="Graphical user interface, application, Word&#10;&#10;Description automatically generated">
            <a:extLst>
              <a:ext uri="{FF2B5EF4-FFF2-40B4-BE49-F238E27FC236}">
                <a16:creationId xmlns:a16="http://schemas.microsoft.com/office/drawing/2014/main" id="{6E2F8882-AAAC-D770-FA6C-AAAE6505C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76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6" name="Picture 5" descr="Text&#10;&#10;Description automatically generated with medium confidence">
            <a:extLst>
              <a:ext uri="{FF2B5EF4-FFF2-40B4-BE49-F238E27FC236}">
                <a16:creationId xmlns:a16="http://schemas.microsoft.com/office/drawing/2014/main" id="{4BE74B09-AE68-BF51-AC2E-883CC21AD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67248" y="484173"/>
            <a:ext cx="4133203" cy="3099902"/>
          </a:xfrm>
          <a:prstGeom prst="rect">
            <a:avLst/>
          </a:prstGeom>
        </p:spPr>
      </p:pic>
      <p:pic>
        <p:nvPicPr>
          <p:cNvPr id="8" name="Picture 7" descr="Text&#10;&#10;Description automatically generated">
            <a:extLst>
              <a:ext uri="{FF2B5EF4-FFF2-40B4-BE49-F238E27FC236}">
                <a16:creationId xmlns:a16="http://schemas.microsoft.com/office/drawing/2014/main" id="{9D408862-D787-AF97-6A6A-48DB371A5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644316" y="577525"/>
            <a:ext cx="4880033" cy="3660025"/>
          </a:xfrm>
          <a:prstGeom prst="rect">
            <a:avLst/>
          </a:prstGeom>
        </p:spPr>
      </p:pic>
      <p:pic>
        <p:nvPicPr>
          <p:cNvPr id="11" name="Picture 10" descr="A group of people sitting at tables&#10;&#10;Description automatically generated with low confidence">
            <a:extLst>
              <a:ext uri="{FF2B5EF4-FFF2-40B4-BE49-F238E27FC236}">
                <a16:creationId xmlns:a16="http://schemas.microsoft.com/office/drawing/2014/main" id="{5F6FBC8F-FA9A-C88D-394C-D1E8D2117D8B}"/>
              </a:ext>
            </a:extLst>
          </p:cNvPr>
          <p:cNvPicPr>
            <a:picLocks noChangeAspect="1"/>
          </p:cNvPicPr>
          <p:nvPr/>
        </p:nvPicPr>
        <p:blipFill rotWithShape="1">
          <a:blip r:embed="rId6">
            <a:extLst>
              <a:ext uri="{28A0092B-C50C-407E-A947-70E740481C1C}">
                <a14:useLocalDpi xmlns:a14="http://schemas.microsoft.com/office/drawing/2010/main" val="0"/>
              </a:ext>
            </a:extLst>
          </a:blip>
          <a:srcRect r="6784"/>
          <a:stretch/>
        </p:blipFill>
        <p:spPr>
          <a:xfrm>
            <a:off x="1263131" y="3071236"/>
            <a:ext cx="3808757" cy="3064454"/>
          </a:xfrm>
          <a:prstGeom prst="rect">
            <a:avLst/>
          </a:prstGeom>
        </p:spPr>
      </p:pic>
      <p:pic>
        <p:nvPicPr>
          <p:cNvPr id="14" name="Picture 13" descr="A picture containing text, ceiling&#10;&#10;Description automatically generated">
            <a:extLst>
              <a:ext uri="{FF2B5EF4-FFF2-40B4-BE49-F238E27FC236}">
                <a16:creationId xmlns:a16="http://schemas.microsoft.com/office/drawing/2014/main" id="{BA5894A4-8004-6C84-0A99-6D6105AD72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93" y="-88007"/>
            <a:ext cx="5168722" cy="3876542"/>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87B65450-E9EA-4CD4-208A-061B94667C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3540" y="3384789"/>
            <a:ext cx="3808756" cy="2731018"/>
          </a:xfrm>
          <a:prstGeom prst="rect">
            <a:avLst/>
          </a:prstGeom>
        </p:spPr>
      </p:pic>
    </p:spTree>
    <p:extLst>
      <p:ext uri="{BB962C8B-B14F-4D97-AF65-F5344CB8AC3E}">
        <p14:creationId xmlns:p14="http://schemas.microsoft.com/office/powerpoint/2010/main" val="78007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pic>
        <p:nvPicPr>
          <p:cNvPr id="11" name="Google Shape;101;p13">
            <a:extLst>
              <a:ext uri="{FF2B5EF4-FFF2-40B4-BE49-F238E27FC236}">
                <a16:creationId xmlns:a16="http://schemas.microsoft.com/office/drawing/2014/main" id="{40D66E44-A275-7845-3078-857FCB957BAF}"/>
              </a:ext>
            </a:extLst>
          </p:cNvPr>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2014122" y="2375586"/>
            <a:ext cx="3758413" cy="1376730"/>
          </a:xfrm>
          <a:prstGeom prst="rect">
            <a:avLst/>
          </a:prstGeom>
          <a:noFill/>
          <a:ln>
            <a:noFill/>
          </a:ln>
        </p:spPr>
      </p:pic>
      <p:pic>
        <p:nvPicPr>
          <p:cNvPr id="7" name="Picture 6">
            <a:extLst>
              <a:ext uri="{FF2B5EF4-FFF2-40B4-BE49-F238E27FC236}">
                <a16:creationId xmlns:a16="http://schemas.microsoft.com/office/drawing/2014/main" id="{1F2051F7-2B7C-BE3F-226A-A5FF3E957EDB}"/>
              </a:ext>
            </a:extLst>
          </p:cNvPr>
          <p:cNvPicPr>
            <a:picLocks noChangeAspect="1"/>
          </p:cNvPicPr>
          <p:nvPr/>
        </p:nvPicPr>
        <p:blipFill>
          <a:blip r:embed="rId5"/>
          <a:stretch>
            <a:fillRect/>
          </a:stretch>
        </p:blipFill>
        <p:spPr>
          <a:xfrm>
            <a:off x="6876908" y="1342275"/>
            <a:ext cx="3674923" cy="3830717"/>
          </a:xfrm>
          <a:prstGeom prst="rect">
            <a:avLst/>
          </a:prstGeom>
        </p:spPr>
      </p:pic>
      <p:pic>
        <p:nvPicPr>
          <p:cNvPr id="8" name="Picture 7">
            <a:extLst>
              <a:ext uri="{FF2B5EF4-FFF2-40B4-BE49-F238E27FC236}">
                <a16:creationId xmlns:a16="http://schemas.microsoft.com/office/drawing/2014/main" id="{8977655D-8A5A-677B-E059-8F87D3DD1A3C}"/>
              </a:ext>
            </a:extLst>
          </p:cNvPr>
          <p:cNvPicPr>
            <a:picLocks noChangeAspect="1"/>
          </p:cNvPicPr>
          <p:nvPr/>
        </p:nvPicPr>
        <p:blipFill>
          <a:blip r:embed="rId6"/>
          <a:stretch>
            <a:fillRect/>
          </a:stretch>
        </p:blipFill>
        <p:spPr>
          <a:xfrm>
            <a:off x="1116169" y="3713800"/>
            <a:ext cx="6077351" cy="949332"/>
          </a:xfrm>
          <a:prstGeom prst="rect">
            <a:avLst/>
          </a:prstGeom>
        </p:spPr>
      </p:pic>
      <p:sp>
        <p:nvSpPr>
          <p:cNvPr id="16" name="Rectangle 15">
            <a:extLst>
              <a:ext uri="{FF2B5EF4-FFF2-40B4-BE49-F238E27FC236}">
                <a16:creationId xmlns:a16="http://schemas.microsoft.com/office/drawing/2014/main" id="{68E67E2B-DCB2-B16A-CCBC-718D73789EE5}"/>
              </a:ext>
            </a:extLst>
          </p:cNvPr>
          <p:cNvSpPr/>
          <p:nvPr/>
        </p:nvSpPr>
        <p:spPr>
          <a:xfrm>
            <a:off x="553466" y="96256"/>
            <a:ext cx="12192000" cy="605294"/>
          </a:xfrm>
          <a:prstGeom prst="rect">
            <a:avLst/>
          </a:prstGeom>
        </p:spPr>
        <p:txBody>
          <a:bodyPr wrap="square">
            <a:spAutoFit/>
          </a:bodyPr>
          <a:lstStyle/>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SDG Data Alliance</a:t>
            </a:r>
          </a:p>
        </p:txBody>
      </p:sp>
    </p:spTree>
    <p:extLst>
      <p:ext uri="{BB962C8B-B14F-4D97-AF65-F5344CB8AC3E}">
        <p14:creationId xmlns:p14="http://schemas.microsoft.com/office/powerpoint/2010/main" val="378991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7"/>
          <p:cNvSpPr/>
          <p:nvPr/>
        </p:nvSpPr>
        <p:spPr>
          <a:xfrm>
            <a:off x="6096000" y="-28575"/>
            <a:ext cx="6162675" cy="6915150"/>
          </a:xfrm>
          <a:custGeom>
            <a:avLst/>
            <a:gdLst/>
            <a:ahLst/>
            <a:cxnLst/>
            <a:rect l="l" t="t" r="r" b="b"/>
            <a:pathLst>
              <a:path w="246507" h="276606" extrusionOk="0">
                <a:moveTo>
                  <a:pt x="246507" y="276606"/>
                </a:moveTo>
                <a:lnTo>
                  <a:pt x="0" y="276046"/>
                </a:lnTo>
                <a:lnTo>
                  <a:pt x="83331" y="180"/>
                </a:lnTo>
                <a:lnTo>
                  <a:pt x="244602" y="0"/>
                </a:lnTo>
                <a:close/>
              </a:path>
            </a:pathLst>
          </a:custGeom>
          <a:solidFill>
            <a:srgbClr val="245671"/>
          </a:solidFill>
          <a:ln>
            <a:noFill/>
          </a:ln>
        </p:spPr>
      </p:sp>
      <p:pic>
        <p:nvPicPr>
          <p:cNvPr id="151" name="Google Shape;151;p17" descr="UN Office for Partnerships (@UN_Partnerships) | Twitte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82680" y="2817198"/>
            <a:ext cx="2339838" cy="1338301"/>
          </a:xfrm>
          <a:prstGeom prst="rect">
            <a:avLst/>
          </a:prstGeom>
          <a:noFill/>
          <a:ln>
            <a:noFill/>
          </a:ln>
        </p:spPr>
      </p:pic>
      <p:sp>
        <p:nvSpPr>
          <p:cNvPr id="152" name="Google Shape;152;p17"/>
          <p:cNvSpPr/>
          <p:nvPr/>
        </p:nvSpPr>
        <p:spPr>
          <a:xfrm>
            <a:off x="7418200" y="4544475"/>
            <a:ext cx="4431000" cy="112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1200"/>
              </a:spcAft>
              <a:buClr>
                <a:srgbClr val="000000"/>
              </a:buClr>
              <a:buSzPts val="1100"/>
              <a:buFont typeface="Arial"/>
              <a:buNone/>
              <a:tabLst/>
              <a:defRPr/>
            </a:pPr>
            <a:r>
              <a:rPr kumimoji="0" lang="en-US" sz="3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 Multi-Stakeholder Partnership</a:t>
            </a:r>
            <a:endParaRPr kumimoji="0" sz="4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3" name="Google Shape;153;p17"/>
          <p:cNvSpPr/>
          <p:nvPr/>
        </p:nvSpPr>
        <p:spPr>
          <a:xfrm>
            <a:off x="7527025" y="4164125"/>
            <a:ext cx="1038000" cy="191400"/>
          </a:xfrm>
          <a:prstGeom prst="rect">
            <a:avLst/>
          </a:prstGeom>
          <a:solidFill>
            <a:srgbClr val="E114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54" name="Google Shape;154;p17"/>
          <p:cNvCxnSpPr/>
          <p:nvPr/>
        </p:nvCxnSpPr>
        <p:spPr>
          <a:xfrm>
            <a:off x="552450" y="2286000"/>
            <a:ext cx="6457800" cy="0"/>
          </a:xfrm>
          <a:prstGeom prst="straightConnector1">
            <a:avLst/>
          </a:prstGeom>
          <a:noFill/>
          <a:ln w="9525" cap="flat" cmpd="sng">
            <a:solidFill>
              <a:srgbClr val="245671"/>
            </a:solidFill>
            <a:prstDash val="solid"/>
            <a:round/>
            <a:headEnd type="none" w="med" len="med"/>
            <a:tailEnd type="none" w="med" len="med"/>
          </a:ln>
        </p:spPr>
      </p:cxnSp>
      <p:cxnSp>
        <p:nvCxnSpPr>
          <p:cNvPr id="155" name="Google Shape;155;p17"/>
          <p:cNvCxnSpPr/>
          <p:nvPr/>
        </p:nvCxnSpPr>
        <p:spPr>
          <a:xfrm>
            <a:off x="552450" y="4647700"/>
            <a:ext cx="5718000" cy="0"/>
          </a:xfrm>
          <a:prstGeom prst="straightConnector1">
            <a:avLst/>
          </a:prstGeom>
          <a:noFill/>
          <a:ln w="9525" cap="flat" cmpd="sng">
            <a:solidFill>
              <a:srgbClr val="245671"/>
            </a:solidFill>
            <a:prstDash val="solid"/>
            <a:round/>
            <a:headEnd type="none" w="med" len="med"/>
            <a:tailEnd type="none" w="med" len="med"/>
          </a:ln>
        </p:spPr>
      </p:cxnSp>
      <p:sp>
        <p:nvSpPr>
          <p:cNvPr id="156" name="Google Shape;156;p17"/>
          <p:cNvSpPr/>
          <p:nvPr/>
        </p:nvSpPr>
        <p:spPr>
          <a:xfrm rot="-5400000">
            <a:off x="11458575" y="6153150"/>
            <a:ext cx="606000" cy="606000"/>
          </a:xfrm>
          <a:prstGeom prst="rtTriangle">
            <a:avLst/>
          </a:prstGeom>
          <a:solidFill>
            <a:srgbClr val="E114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157" name="Google Shape;157;p17"/>
          <p:cNvPicPr preferRelativeResize="0"/>
          <p:nvPr/>
        </p:nvPicPr>
        <p:blipFill>
          <a:blip r:embed="rId4">
            <a:alphaModFix/>
          </a:blip>
          <a:stretch>
            <a:fillRect/>
          </a:stretch>
        </p:blipFill>
        <p:spPr>
          <a:xfrm>
            <a:off x="4205748" y="5457103"/>
            <a:ext cx="1461175" cy="526229"/>
          </a:xfrm>
          <a:prstGeom prst="rect">
            <a:avLst/>
          </a:prstGeom>
          <a:noFill/>
          <a:ln>
            <a:noFill/>
          </a:ln>
        </p:spPr>
      </p:pic>
      <p:pic>
        <p:nvPicPr>
          <p:cNvPr id="158" name="Google Shape;158;p17"/>
          <p:cNvPicPr>
            <a:picLocks noChangeAspect="1"/>
          </p:cNvPicPr>
          <p:nvPr/>
        </p:nvPicPr>
        <p:blipFill>
          <a:blip r:embed="rId5">
            <a:alphaModFix/>
          </a:blip>
          <a:stretch>
            <a:fillRect/>
          </a:stretch>
        </p:blipFill>
        <p:spPr>
          <a:xfrm>
            <a:off x="3844807" y="1307927"/>
            <a:ext cx="2222496" cy="914400"/>
          </a:xfrm>
          <a:prstGeom prst="rect">
            <a:avLst/>
          </a:prstGeom>
          <a:noFill/>
          <a:ln>
            <a:noFill/>
          </a:ln>
        </p:spPr>
      </p:pic>
      <p:pic>
        <p:nvPicPr>
          <p:cNvPr id="159" name="Google Shape;159;p17"/>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882099" y="900276"/>
            <a:ext cx="2214407" cy="1120125"/>
          </a:xfrm>
          <a:prstGeom prst="rect">
            <a:avLst/>
          </a:prstGeom>
          <a:noFill/>
          <a:ln>
            <a:noFill/>
          </a:ln>
        </p:spPr>
      </p:pic>
      <p:pic>
        <p:nvPicPr>
          <p:cNvPr id="160" name="Google Shape;160;p17"/>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3829123" y="3300684"/>
            <a:ext cx="2214426" cy="523729"/>
          </a:xfrm>
          <a:prstGeom prst="rect">
            <a:avLst/>
          </a:prstGeom>
          <a:noFill/>
          <a:ln>
            <a:noFill/>
          </a:ln>
        </p:spPr>
      </p:pic>
      <p:pic>
        <p:nvPicPr>
          <p:cNvPr id="162" name="Google Shape;162;p17"/>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354700" y="267450"/>
            <a:ext cx="1038000" cy="374330"/>
          </a:xfrm>
          <a:prstGeom prst="rect">
            <a:avLst/>
          </a:prstGeom>
          <a:noFill/>
          <a:ln>
            <a:noFill/>
          </a:ln>
        </p:spPr>
      </p:pic>
      <p:sp>
        <p:nvSpPr>
          <p:cNvPr id="163" name="Google Shape;163;p17"/>
          <p:cNvSpPr/>
          <p:nvPr/>
        </p:nvSpPr>
        <p:spPr>
          <a:xfrm>
            <a:off x="354700" y="0"/>
            <a:ext cx="1038000" cy="153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descr="Logo, company name&#10;&#10;Description automatically generated">
            <a:extLst>
              <a:ext uri="{FF2B5EF4-FFF2-40B4-BE49-F238E27FC236}">
                <a16:creationId xmlns:a16="http://schemas.microsoft.com/office/drawing/2014/main" id="{D7A47A7D-8454-429E-AF9A-DF3BDAD18439}"/>
              </a:ext>
            </a:extLst>
          </p:cNvPr>
          <p:cNvPicPr>
            <a:picLocks noChangeAspect="1"/>
          </p:cNvPicPr>
          <p:nvPr/>
        </p:nvPicPr>
        <p:blipFill>
          <a:blip r:embed="rId9"/>
          <a:stretch>
            <a:fillRect/>
          </a:stretch>
        </p:blipFill>
        <p:spPr>
          <a:xfrm>
            <a:off x="4224343" y="808751"/>
            <a:ext cx="1471961" cy="731520"/>
          </a:xfrm>
          <a:prstGeom prst="rect">
            <a:avLst/>
          </a:prstGeom>
        </p:spPr>
      </p:pic>
      <p:pic>
        <p:nvPicPr>
          <p:cNvPr id="1026" name="Picture 2">
            <a:extLst>
              <a:ext uri="{FF2B5EF4-FFF2-40B4-BE49-F238E27FC236}">
                <a16:creationId xmlns:a16="http://schemas.microsoft.com/office/drawing/2014/main" id="{33657355-35A0-53E3-1D22-EDB3010C2B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198" y="5270036"/>
            <a:ext cx="1883755" cy="871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txBox="1"/>
          <p:nvPr/>
        </p:nvSpPr>
        <p:spPr>
          <a:xfrm>
            <a:off x="1047750" y="1471560"/>
            <a:ext cx="4953000" cy="800179"/>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0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SDG</a:t>
            </a:r>
            <a:r>
              <a:rPr kumimoji="0" lang="en-US" sz="4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US" sz="40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Data Alliance</a:t>
            </a:r>
          </a:p>
        </p:txBody>
      </p:sp>
      <p:sp>
        <p:nvSpPr>
          <p:cNvPr id="127" name="Google Shape;127;p15"/>
          <p:cNvSpPr txBox="1"/>
          <p:nvPr/>
        </p:nvSpPr>
        <p:spPr>
          <a:xfrm>
            <a:off x="1047750" y="2554625"/>
            <a:ext cx="4619700" cy="365327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Based on the foundational principle of reducing inequalities of all kinds, the W.K. Kellogg Foundation, Esri, PVBLIC Foundation, the United Nations Global Geospatial Information Management Section in the Statistics Division,  Department of Economic and Social Affairs (DESA), joined forces in 2021 to form </a:t>
            </a:r>
            <a:r>
              <a:rPr kumimoji="0" lang="en-US" sz="14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the SDG Data Alliance</a:t>
            </a:r>
            <a:r>
              <a:rPr kumimoji="0" lang="en-US"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Using the power of </a:t>
            </a:r>
            <a:r>
              <a:rPr kumimoji="0" lang="en-US" sz="14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purpose-driven collaboration </a:t>
            </a:r>
            <a:r>
              <a:rPr kumimoji="0" lang="en-US"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and leading GIS technology, this influential group of partners </a:t>
            </a:r>
            <a:r>
              <a:rPr kumimoji="0" lang="en-US" sz="14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will accelerate achievement of the SDGs</a:t>
            </a:r>
            <a:r>
              <a:rPr kumimoji="0" lang="en-US"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by creating 20 SDG Data Hubs across developing countries in Africa, Asia and the Pacific and Latin America and the Caribbean.</a:t>
            </a:r>
            <a:endParaRPr kumimoji="0" sz="12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p:txBody>
      </p:sp>
      <p:pic>
        <p:nvPicPr>
          <p:cNvPr id="128" name="Google Shape;128;p15"/>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354700" y="267450"/>
            <a:ext cx="1038000" cy="374330"/>
          </a:xfrm>
          <a:prstGeom prst="rect">
            <a:avLst/>
          </a:prstGeom>
          <a:noFill/>
          <a:ln>
            <a:noFill/>
          </a:ln>
        </p:spPr>
      </p:pic>
      <p:sp>
        <p:nvSpPr>
          <p:cNvPr id="129" name="Google Shape;129;p15"/>
          <p:cNvSpPr/>
          <p:nvPr/>
        </p:nvSpPr>
        <p:spPr>
          <a:xfrm>
            <a:off x="354700" y="0"/>
            <a:ext cx="1038000" cy="153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245671"/>
              </a:solidFill>
              <a:effectLst/>
              <a:uLnTx/>
              <a:uFillTx/>
              <a:latin typeface="Arial"/>
              <a:ea typeface="+mn-ea"/>
              <a:cs typeface="Arial"/>
              <a:sym typeface="Arial"/>
            </a:endParaRPr>
          </a:p>
        </p:txBody>
      </p:sp>
      <p:pic>
        <p:nvPicPr>
          <p:cNvPr id="130" name="Google Shape;130;p1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696075" y="0"/>
            <a:ext cx="5495926" cy="6857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p:nvPr/>
        </p:nvSpPr>
        <p:spPr>
          <a:xfrm>
            <a:off x="6693175" y="2924512"/>
            <a:ext cx="4166100" cy="31113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0" name="Google Shape;180;p19"/>
          <p:cNvSpPr/>
          <p:nvPr/>
        </p:nvSpPr>
        <p:spPr>
          <a:xfrm>
            <a:off x="8653747" y="5779243"/>
            <a:ext cx="375900" cy="375900"/>
          </a:xfrm>
          <a:prstGeom prst="rect">
            <a:avLst/>
          </a:prstGeom>
          <a:solidFill>
            <a:srgbClr val="E114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1" name="Google Shape;181;p19"/>
          <p:cNvSpPr/>
          <p:nvPr/>
        </p:nvSpPr>
        <p:spPr>
          <a:xfrm>
            <a:off x="0" y="-9525"/>
            <a:ext cx="12192000" cy="1962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2" name="Google Shape;182;p19"/>
          <p:cNvSpPr txBox="1"/>
          <p:nvPr/>
        </p:nvSpPr>
        <p:spPr>
          <a:xfrm>
            <a:off x="7172325" y="3260400"/>
            <a:ext cx="3495600" cy="253835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SDG Data Alliance provides the detailed guidance towards </a:t>
            </a:r>
            <a:r>
              <a:rPr kumimoji="0" lang="en-US" sz="19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‘integrating’</a:t>
            </a:r>
            <a:r>
              <a:rPr kumimoji="0" lang="en-US" sz="19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geospatial information with any other meaningful data to solve our societal problems</a:t>
            </a:r>
            <a:endParaRPr kumimoji="0" sz="1200" b="0" i="0" u="none" strike="noStrike" kern="0" cap="none" spc="0" normalizeH="0" baseline="0" noProof="0" dirty="0">
              <a:ln>
                <a:noFill/>
              </a:ln>
              <a:solidFill>
                <a:srgbClr val="245671"/>
              </a:solidFill>
              <a:effectLst/>
              <a:uLnTx/>
              <a:uFillTx/>
              <a:latin typeface="Arial"/>
              <a:ea typeface="+mn-ea"/>
              <a:cs typeface="Arial"/>
              <a:sym typeface="Arial"/>
            </a:endParaRPr>
          </a:p>
        </p:txBody>
      </p:sp>
      <p:sp>
        <p:nvSpPr>
          <p:cNvPr id="183" name="Google Shape;183;p19"/>
          <p:cNvSpPr txBox="1"/>
          <p:nvPr/>
        </p:nvSpPr>
        <p:spPr>
          <a:xfrm>
            <a:off x="1933500" y="337123"/>
            <a:ext cx="8325000" cy="1154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SDG DATA ALLIANCE</a:t>
            </a:r>
            <a:r>
              <a:rPr kumimoji="0" lang="en-US" sz="35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US"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is influenced by</a:t>
            </a:r>
            <a:endParaRPr kumimoji="0"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Governance, Technology &amp; People</a:t>
            </a:r>
            <a:endParaRPr kumimoji="0" sz="1400" b="1"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184" name="Google Shape;184;p19"/>
          <p:cNvPicPr preferRelativeResize="0"/>
          <p:nvPr/>
        </p:nvPicPr>
        <p:blipFill>
          <a:blip r:embed="rId3">
            <a:alphaModFix/>
          </a:blip>
          <a:stretch>
            <a:fillRect/>
          </a:stretch>
        </p:blipFill>
        <p:spPr>
          <a:xfrm>
            <a:off x="1076325" y="2313769"/>
            <a:ext cx="4583201" cy="4525173"/>
          </a:xfrm>
          <a:prstGeom prst="rect">
            <a:avLst/>
          </a:prstGeom>
          <a:noFill/>
          <a:ln>
            <a:noFill/>
          </a:ln>
        </p:spPr>
      </p:pic>
      <p:sp>
        <p:nvSpPr>
          <p:cNvPr id="185" name="Google Shape;185;p19"/>
          <p:cNvSpPr/>
          <p:nvPr/>
        </p:nvSpPr>
        <p:spPr>
          <a:xfrm>
            <a:off x="4310225" y="4349444"/>
            <a:ext cx="966600" cy="337200"/>
          </a:xfrm>
          <a:prstGeom prst="rect">
            <a:avLst/>
          </a:prstGeom>
          <a:solidFill>
            <a:srgbClr val="E1148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Africa</a:t>
            </a:r>
            <a:endParaRPr kumimoji="0" sz="17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86" name="Google Shape;186;p19"/>
          <p:cNvSpPr/>
          <p:nvPr/>
        </p:nvSpPr>
        <p:spPr>
          <a:xfrm>
            <a:off x="1485901" y="4200869"/>
            <a:ext cx="1743600" cy="388800"/>
          </a:xfrm>
          <a:prstGeom prst="rect">
            <a:avLst/>
          </a:prstGeom>
          <a:solidFill>
            <a:srgbClr val="E1148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Latin America</a:t>
            </a:r>
            <a:endParaRPr kumimoji="0" sz="17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87" name="Google Shape;187;p19"/>
          <p:cNvSpPr/>
          <p:nvPr/>
        </p:nvSpPr>
        <p:spPr>
          <a:xfrm>
            <a:off x="4486275" y="3088944"/>
            <a:ext cx="717600" cy="337200"/>
          </a:xfrm>
          <a:prstGeom prst="rect">
            <a:avLst/>
          </a:prstGeom>
          <a:solidFill>
            <a:srgbClr val="E1148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Asia</a:t>
            </a:r>
            <a:endParaRPr kumimoji="0" sz="17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88" name="Google Shape;188;p19"/>
          <p:cNvSpPr/>
          <p:nvPr/>
        </p:nvSpPr>
        <p:spPr>
          <a:xfrm rot="-5400000">
            <a:off x="11458575" y="6153150"/>
            <a:ext cx="606000" cy="606000"/>
          </a:xfrm>
          <a:prstGeom prst="rtTriangle">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8"/>
          <p:cNvSpPr/>
          <p:nvPr/>
        </p:nvSpPr>
        <p:spPr>
          <a:xfrm>
            <a:off x="0" y="0"/>
            <a:ext cx="7324800" cy="22383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245671"/>
              </a:solidFill>
              <a:effectLst/>
              <a:uLnTx/>
              <a:uFillTx/>
              <a:latin typeface="Arial"/>
              <a:ea typeface="+mn-ea"/>
              <a:cs typeface="Arial"/>
              <a:sym typeface="Arial"/>
            </a:endParaRPr>
          </a:p>
        </p:txBody>
      </p:sp>
      <p:sp>
        <p:nvSpPr>
          <p:cNvPr id="169" name="Google Shape;169;p18"/>
          <p:cNvSpPr txBox="1"/>
          <p:nvPr/>
        </p:nvSpPr>
        <p:spPr>
          <a:xfrm>
            <a:off x="590625" y="489075"/>
            <a:ext cx="6353100" cy="1339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27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Reducing inequality (SDG 10) is the </a:t>
            </a:r>
            <a:r>
              <a:rPr kumimoji="0" lang="en-US" sz="27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most important step countries can</a:t>
            </a:r>
            <a:r>
              <a:rPr kumimoji="0" lang="en-US" sz="2700" b="0" i="0" u="none" strike="noStrike" kern="0" cap="none" spc="0" normalizeH="0" baseline="0" noProof="0" dirty="0">
                <a:ln>
                  <a:noFill/>
                </a:ln>
                <a:solidFill>
                  <a:srgbClr val="B7B7B7"/>
                </a:solidFill>
                <a:effectLst/>
                <a:uLnTx/>
                <a:uFillTx/>
                <a:latin typeface="Century Gothic"/>
                <a:ea typeface="Century Gothic"/>
                <a:cs typeface="Century Gothic"/>
                <a:sym typeface="Century Gothic"/>
              </a:rPr>
              <a:t> </a:t>
            </a:r>
            <a:r>
              <a:rPr kumimoji="0" lang="en-US" sz="27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take to improve standards of living</a:t>
            </a:r>
            <a:endParaRPr kumimoji="0" sz="2800" b="1" i="0" u="none" strike="noStrike" kern="0" cap="none" spc="0" normalizeH="0" baseline="0" noProof="0" dirty="0">
              <a:ln>
                <a:noFill/>
              </a:ln>
              <a:solidFill>
                <a:srgbClr val="FFFFFF"/>
              </a:solidFill>
              <a:effectLst/>
              <a:uLnTx/>
              <a:uFillTx/>
              <a:latin typeface="Arial"/>
              <a:ea typeface="+mn-ea"/>
              <a:cs typeface="Arial"/>
              <a:sym typeface="Arial"/>
            </a:endParaRPr>
          </a:p>
        </p:txBody>
      </p:sp>
      <p:cxnSp>
        <p:nvCxnSpPr>
          <p:cNvPr id="170" name="Google Shape;170;p18"/>
          <p:cNvCxnSpPr/>
          <p:nvPr/>
        </p:nvCxnSpPr>
        <p:spPr>
          <a:xfrm>
            <a:off x="5476875" y="3276750"/>
            <a:ext cx="0" cy="2114400"/>
          </a:xfrm>
          <a:prstGeom prst="straightConnector1">
            <a:avLst/>
          </a:prstGeom>
          <a:noFill/>
          <a:ln w="9525" cap="flat" cmpd="sng">
            <a:solidFill>
              <a:srgbClr val="000000"/>
            </a:solidFill>
            <a:prstDash val="solid"/>
            <a:round/>
            <a:headEnd type="none" w="med" len="med"/>
            <a:tailEnd type="none" w="med" len="med"/>
          </a:ln>
        </p:spPr>
      </p:cxnSp>
      <p:sp>
        <p:nvSpPr>
          <p:cNvPr id="171" name="Google Shape;171;p18"/>
          <p:cNvSpPr/>
          <p:nvPr/>
        </p:nvSpPr>
        <p:spPr>
          <a:xfrm rot="-5400000">
            <a:off x="11458575" y="6153150"/>
            <a:ext cx="606000" cy="606000"/>
          </a:xfrm>
          <a:prstGeom prst="rtTriangle">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2" name="Google Shape;172;p18"/>
          <p:cNvSpPr txBox="1"/>
          <p:nvPr/>
        </p:nvSpPr>
        <p:spPr>
          <a:xfrm>
            <a:off x="1057275" y="3147150"/>
            <a:ext cx="3648000" cy="2373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The </a:t>
            </a:r>
            <a:r>
              <a:rPr kumimoji="0" lang="en-US" sz="18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SDG Data Alliance’s</a:t>
            </a:r>
            <a:r>
              <a:rPr kumimoji="0" lang="en-US" sz="18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technology, expertise, and financial support enables countries to more precisely allocate resources to address all forms of inequity - reducing inequalities of all kinds.</a:t>
            </a:r>
            <a:endParaRPr kumimoji="0" sz="18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p:txBody>
      </p:sp>
      <p:sp>
        <p:nvSpPr>
          <p:cNvPr id="173" name="Google Shape;173;p18"/>
          <p:cNvSpPr txBox="1"/>
          <p:nvPr/>
        </p:nvSpPr>
        <p:spPr>
          <a:xfrm>
            <a:off x="6334050" y="3065147"/>
            <a:ext cx="5353200" cy="31700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2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Including</a:t>
            </a:r>
            <a:endParaRPr kumimoji="0" sz="32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317500" algn="l" defTabSz="914400" rtl="0" eaLnBrk="1" fontAlgn="auto" latinLnBrk="0" hangingPunct="1">
              <a:lnSpc>
                <a:spcPct val="150000"/>
              </a:lnSpc>
              <a:spcBef>
                <a:spcPts val="0"/>
              </a:spcBef>
              <a:spcAft>
                <a:spcPts val="0"/>
              </a:spcAft>
              <a:buClr>
                <a:srgbClr val="E11484"/>
              </a:buClr>
              <a:buSzPts val="1400"/>
              <a:buFont typeface="Century Gothic"/>
              <a:buChar char="●"/>
              <a:tabLst/>
              <a:defRPr/>
            </a:pPr>
            <a:r>
              <a:rPr kumimoji="0" lang="en-US"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Equity for women, reducing hunger    </a:t>
            </a:r>
            <a:endParaRPr kumimoji="0"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317500" algn="l" defTabSz="914400" rtl="0" eaLnBrk="1" fontAlgn="auto" latinLnBrk="0" hangingPunct="1">
              <a:lnSpc>
                <a:spcPct val="150000"/>
              </a:lnSpc>
              <a:spcBef>
                <a:spcPts val="0"/>
              </a:spcBef>
              <a:spcAft>
                <a:spcPts val="0"/>
              </a:spcAft>
              <a:buClr>
                <a:srgbClr val="E11484"/>
              </a:buClr>
              <a:buSzPts val="1400"/>
              <a:buFont typeface="Century Gothic"/>
              <a:buChar char="●"/>
              <a:tabLst/>
              <a:defRPr/>
            </a:pPr>
            <a:r>
              <a:rPr kumimoji="0" lang="en-US"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Reducing poverty</a:t>
            </a:r>
            <a:endParaRPr kumimoji="0"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317500" algn="l" defTabSz="914400" rtl="0" eaLnBrk="1" fontAlgn="auto" latinLnBrk="0" hangingPunct="1">
              <a:lnSpc>
                <a:spcPct val="150000"/>
              </a:lnSpc>
              <a:spcBef>
                <a:spcPts val="0"/>
              </a:spcBef>
              <a:spcAft>
                <a:spcPts val="0"/>
              </a:spcAft>
              <a:buClr>
                <a:srgbClr val="E11484"/>
              </a:buClr>
              <a:buSzPts val="1400"/>
              <a:buFont typeface="Century Gothic"/>
              <a:buChar char="●"/>
              <a:tabLst/>
              <a:defRPr/>
            </a:pPr>
            <a:r>
              <a:rPr kumimoji="0" lang="en-US"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Improving access to clean water</a:t>
            </a:r>
            <a:endParaRPr kumimoji="0"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317500" algn="l" defTabSz="914400" rtl="0" eaLnBrk="1" fontAlgn="auto" latinLnBrk="0" hangingPunct="1">
              <a:lnSpc>
                <a:spcPct val="150000"/>
              </a:lnSpc>
              <a:spcBef>
                <a:spcPts val="0"/>
              </a:spcBef>
              <a:spcAft>
                <a:spcPts val="0"/>
              </a:spcAft>
              <a:buClr>
                <a:srgbClr val="E11484"/>
              </a:buClr>
              <a:buSzPts val="1400"/>
              <a:buFont typeface="Century Gothic"/>
              <a:buChar char="●"/>
              <a:tabLst/>
              <a:defRPr/>
            </a:pPr>
            <a:r>
              <a:rPr kumimoji="0" lang="en-US"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Taking action to reduce the impact of climate change</a:t>
            </a:r>
            <a:endParaRPr kumimoji="0"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74" name="Google Shape;174;p1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324800" y="0"/>
            <a:ext cx="4867200" cy="22383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pic>
        <p:nvPicPr>
          <p:cNvPr id="193" name="Google Shape;193;p2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354700" y="267450"/>
            <a:ext cx="1038000" cy="374330"/>
          </a:xfrm>
          <a:prstGeom prst="rect">
            <a:avLst/>
          </a:prstGeom>
          <a:noFill/>
          <a:ln>
            <a:noFill/>
          </a:ln>
        </p:spPr>
      </p:pic>
      <p:sp>
        <p:nvSpPr>
          <p:cNvPr id="194" name="Google Shape;194;p20"/>
          <p:cNvSpPr/>
          <p:nvPr/>
        </p:nvSpPr>
        <p:spPr>
          <a:xfrm>
            <a:off x="354700" y="0"/>
            <a:ext cx="1038000" cy="153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5" name="Google Shape;195;p20"/>
          <p:cNvPicPr preferRelativeResize="0"/>
          <p:nvPr/>
        </p:nvPicPr>
        <p:blipFill>
          <a:blip r:embed="rId4">
            <a:alphaModFix/>
          </a:blip>
          <a:stretch>
            <a:fillRect/>
          </a:stretch>
        </p:blipFill>
        <p:spPr>
          <a:xfrm>
            <a:off x="6042936" y="627138"/>
            <a:ext cx="5596613" cy="5596815"/>
          </a:xfrm>
          <a:prstGeom prst="rect">
            <a:avLst/>
          </a:prstGeom>
          <a:noFill/>
          <a:ln>
            <a:noFill/>
          </a:ln>
        </p:spPr>
      </p:pic>
      <p:sp>
        <p:nvSpPr>
          <p:cNvPr id="196" name="Google Shape;196;p20"/>
          <p:cNvSpPr txBox="1"/>
          <p:nvPr/>
        </p:nvSpPr>
        <p:spPr>
          <a:xfrm>
            <a:off x="7899648" y="1404825"/>
            <a:ext cx="1784700" cy="49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Governance and Institutions</a:t>
            </a:r>
            <a:endParaRPr kumimoji="0"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97" name="Google Shape;197;p20"/>
          <p:cNvSpPr txBox="1"/>
          <p:nvPr/>
        </p:nvSpPr>
        <p:spPr>
          <a:xfrm>
            <a:off x="7948907" y="5002372"/>
            <a:ext cx="1784700" cy="49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Communication and Engagement</a:t>
            </a:r>
            <a:endParaRPr kumimoji="0" sz="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98" name="Google Shape;198;p20"/>
          <p:cNvSpPr txBox="1"/>
          <p:nvPr/>
        </p:nvSpPr>
        <p:spPr>
          <a:xfrm>
            <a:off x="7252648" y="2377525"/>
            <a:ext cx="1460700" cy="334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Policy and Legal</a:t>
            </a:r>
            <a:endParaRPr kumimoji="0"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99" name="Google Shape;199;p20"/>
          <p:cNvSpPr txBox="1"/>
          <p:nvPr/>
        </p:nvSpPr>
        <p:spPr>
          <a:xfrm>
            <a:off x="8956278" y="2321695"/>
            <a:ext cx="1621800" cy="334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Financial</a:t>
            </a:r>
            <a:endParaRPr kumimoji="0"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0" name="Google Shape;200;p20"/>
          <p:cNvSpPr txBox="1"/>
          <p:nvPr/>
        </p:nvSpPr>
        <p:spPr>
          <a:xfrm>
            <a:off x="6212781" y="3288299"/>
            <a:ext cx="1530900" cy="334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Data</a:t>
            </a:r>
            <a:endParaRPr kumimoji="0"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1" name="Google Shape;201;p20"/>
          <p:cNvSpPr txBox="1"/>
          <p:nvPr/>
        </p:nvSpPr>
        <p:spPr>
          <a:xfrm>
            <a:off x="7932605" y="3190320"/>
            <a:ext cx="1784700" cy="334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Innovation</a:t>
            </a:r>
            <a:endParaRPr kumimoji="0"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2" name="Google Shape;202;p20"/>
          <p:cNvSpPr txBox="1"/>
          <p:nvPr/>
        </p:nvSpPr>
        <p:spPr>
          <a:xfrm>
            <a:off x="9852350" y="3258270"/>
            <a:ext cx="1621800" cy="334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Standards</a:t>
            </a:r>
            <a:endParaRPr kumimoji="0"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3" name="Google Shape;203;p20"/>
          <p:cNvSpPr txBox="1"/>
          <p:nvPr/>
        </p:nvSpPr>
        <p:spPr>
          <a:xfrm>
            <a:off x="7155772" y="4145324"/>
            <a:ext cx="1621800" cy="334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Partnerships</a:t>
            </a:r>
            <a:endParaRPr kumimoji="0"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4" name="Google Shape;204;p20"/>
          <p:cNvSpPr txBox="1"/>
          <p:nvPr/>
        </p:nvSpPr>
        <p:spPr>
          <a:xfrm>
            <a:off x="8956278" y="4016395"/>
            <a:ext cx="1530900" cy="49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Capacity and Education</a:t>
            </a:r>
            <a:endParaRPr kumimoji="0" sz="11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5" name="Google Shape;205;p20"/>
          <p:cNvSpPr txBox="1"/>
          <p:nvPr/>
        </p:nvSpPr>
        <p:spPr>
          <a:xfrm rot="-2699187">
            <a:off x="5521362" y="1626927"/>
            <a:ext cx="3588850" cy="36359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3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Knowledge  </a:t>
            </a:r>
            <a:r>
              <a:rPr kumimoji="0" lang="en-US" sz="9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a:t>
            </a:r>
            <a:r>
              <a:rPr kumimoji="0" lang="en-US" sz="13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  Decisions  </a:t>
            </a:r>
            <a:r>
              <a:rPr kumimoji="0" lang="en-US" sz="9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a:t>
            </a:r>
            <a:r>
              <a:rPr kumimoji="0" lang="en-US" sz="12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 </a:t>
            </a:r>
            <a:r>
              <a:rPr kumimoji="0" lang="en-US" sz="13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 Development</a:t>
            </a:r>
            <a:endParaRPr kumimoji="0" sz="1600" b="0" i="0" u="none" strike="noStrike" kern="0" cap="none" spc="0" normalizeH="0" baseline="0" noProof="0" dirty="0">
              <a:ln>
                <a:noFill/>
              </a:ln>
              <a:solidFill>
                <a:srgbClr val="44546A"/>
              </a:solidFill>
              <a:effectLst/>
              <a:uLnTx/>
              <a:uFillTx/>
              <a:latin typeface="Calibri"/>
              <a:ea typeface="Calibri"/>
              <a:cs typeface="Calibri"/>
              <a:sym typeface="Calibri"/>
            </a:endParaRPr>
          </a:p>
        </p:txBody>
      </p:sp>
      <p:sp>
        <p:nvSpPr>
          <p:cNvPr id="206" name="Google Shape;206;p20"/>
          <p:cNvSpPr txBox="1"/>
          <p:nvPr/>
        </p:nvSpPr>
        <p:spPr>
          <a:xfrm rot="2701038">
            <a:off x="5613603" y="4894028"/>
            <a:ext cx="3511846" cy="3635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Technology  </a:t>
            </a:r>
            <a:r>
              <a:rPr kumimoji="0" lang="en-US" sz="9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a:t>
            </a:r>
            <a:r>
              <a:rPr kumimoji="0" lang="en-US" sz="13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 </a:t>
            </a:r>
            <a:r>
              <a:rPr kumimoji="0" lang="en-US" sz="13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Applications  </a:t>
            </a:r>
            <a:r>
              <a:rPr kumimoji="0" lang="en-US" sz="9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a:t>
            </a:r>
            <a:r>
              <a:rPr kumimoji="0" lang="en-US" sz="13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  </a:t>
            </a:r>
            <a:r>
              <a:rPr kumimoji="0" lang="en-US" sz="13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Value</a:t>
            </a:r>
            <a:endParaRPr kumimoji="0" sz="1800" b="0" i="0" u="none" strike="noStrike" kern="0" cap="none" spc="0" normalizeH="0" baseline="0" noProof="0" dirty="0">
              <a:ln>
                <a:noFill/>
              </a:ln>
              <a:solidFill>
                <a:srgbClr val="245671"/>
              </a:solidFill>
              <a:effectLst/>
              <a:uLnTx/>
              <a:uFillTx/>
              <a:latin typeface="Calibri"/>
              <a:ea typeface="Calibri"/>
              <a:cs typeface="Calibri"/>
              <a:sym typeface="Calibri"/>
            </a:endParaRPr>
          </a:p>
        </p:txBody>
      </p:sp>
      <p:sp>
        <p:nvSpPr>
          <p:cNvPr id="207" name="Google Shape;207;p20"/>
          <p:cNvSpPr txBox="1"/>
          <p:nvPr/>
        </p:nvSpPr>
        <p:spPr>
          <a:xfrm rot="2700508">
            <a:off x="9061775" y="1797803"/>
            <a:ext cx="2869298" cy="3635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Users   </a:t>
            </a:r>
            <a:r>
              <a:rPr kumimoji="0" lang="en-US" sz="9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a:t>
            </a:r>
            <a:r>
              <a:rPr kumimoji="0" lang="en-US" sz="10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   </a:t>
            </a:r>
            <a:r>
              <a:rPr kumimoji="0" lang="en-US" sz="13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Citizens  </a:t>
            </a:r>
            <a:r>
              <a:rPr kumimoji="0" lang="en-US" sz="9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a:t>
            </a:r>
            <a:r>
              <a:rPr kumimoji="0" lang="en-US" sz="10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   </a:t>
            </a:r>
            <a:r>
              <a:rPr kumimoji="0" lang="en-US" sz="13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Access</a:t>
            </a:r>
            <a:endParaRPr kumimoji="0" sz="1800" b="0" i="0" u="none" strike="noStrike" kern="0" cap="none" spc="0" normalizeH="0" baseline="0" noProof="0" dirty="0">
              <a:ln>
                <a:noFill/>
              </a:ln>
              <a:solidFill>
                <a:srgbClr val="245671"/>
              </a:solidFill>
              <a:effectLst/>
              <a:uLnTx/>
              <a:uFillTx/>
              <a:latin typeface="Calibri"/>
              <a:ea typeface="Calibri"/>
              <a:cs typeface="Calibri"/>
              <a:sym typeface="Calibri"/>
            </a:endParaRPr>
          </a:p>
        </p:txBody>
      </p:sp>
      <p:sp>
        <p:nvSpPr>
          <p:cNvPr id="208" name="Google Shape;208;p20"/>
          <p:cNvSpPr txBox="1"/>
          <p:nvPr/>
        </p:nvSpPr>
        <p:spPr>
          <a:xfrm rot="-2699142">
            <a:off x="8851273" y="4646429"/>
            <a:ext cx="3399204" cy="3635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Society  </a:t>
            </a:r>
            <a:r>
              <a:rPr kumimoji="0" lang="en-US" sz="10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a:t>
            </a:r>
            <a:r>
              <a:rPr kumimoji="0" lang="en-US" sz="13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  Economy  </a:t>
            </a:r>
            <a:r>
              <a:rPr kumimoji="0" lang="en-US" sz="10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a:t>
            </a:r>
            <a:r>
              <a:rPr kumimoji="0" lang="en-US" sz="13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  Environment</a:t>
            </a:r>
            <a:endParaRPr kumimoji="0" sz="1600" b="0" i="0" u="none" strike="noStrike" kern="0" cap="none" spc="0" normalizeH="0" baseline="0" noProof="0" dirty="0">
              <a:ln>
                <a:noFill/>
              </a:ln>
              <a:solidFill>
                <a:srgbClr val="44546A"/>
              </a:solidFill>
              <a:effectLst/>
              <a:uLnTx/>
              <a:uFillTx/>
              <a:latin typeface="Calibri"/>
              <a:ea typeface="Calibri"/>
              <a:cs typeface="Calibri"/>
              <a:sym typeface="Calibri"/>
            </a:endParaRPr>
          </a:p>
        </p:txBody>
      </p:sp>
      <p:sp>
        <p:nvSpPr>
          <p:cNvPr id="209" name="Google Shape;209;p20"/>
          <p:cNvSpPr/>
          <p:nvPr/>
        </p:nvSpPr>
        <p:spPr>
          <a:xfrm>
            <a:off x="743363" y="1224889"/>
            <a:ext cx="4900200" cy="549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9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Objectives</a:t>
            </a:r>
            <a:r>
              <a:rPr kumimoji="0" lang="en-US" sz="29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and </a:t>
            </a:r>
            <a:r>
              <a:rPr kumimoji="0" lang="en-US" sz="29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rPr>
              <a:t>Outcomes</a:t>
            </a:r>
            <a:endParaRPr kumimoji="0" sz="5700" b="1" i="0" u="none" strike="noStrike" kern="0" cap="none" spc="0" normalizeH="0" baseline="0" noProof="0" dirty="0">
              <a:ln>
                <a:noFill/>
              </a:ln>
              <a:solidFill>
                <a:srgbClr val="E11484"/>
              </a:solidFill>
              <a:effectLst/>
              <a:uLnTx/>
              <a:uFillTx/>
              <a:latin typeface="Century Gothic"/>
              <a:ea typeface="Century Gothic"/>
              <a:cs typeface="Century Gothic"/>
              <a:sym typeface="Century Gothic"/>
            </a:endParaRPr>
          </a:p>
        </p:txBody>
      </p:sp>
      <p:sp>
        <p:nvSpPr>
          <p:cNvPr id="210" name="Google Shape;210;p20"/>
          <p:cNvSpPr txBox="1"/>
          <p:nvPr/>
        </p:nvSpPr>
        <p:spPr>
          <a:xfrm>
            <a:off x="591838" y="2093039"/>
            <a:ext cx="4577100" cy="3865643"/>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15000"/>
              </a:lnSpc>
              <a:spcBef>
                <a:spcPts val="0"/>
              </a:spcBef>
              <a:spcAft>
                <a:spcPts val="0"/>
              </a:spcAft>
              <a:buClr>
                <a:srgbClr val="E11484"/>
              </a:buClr>
              <a:buSzPts val="1600"/>
              <a:buFont typeface="Century Gothic"/>
              <a:buChar char="●"/>
              <a:tabLst/>
              <a:defRPr/>
            </a:pPr>
            <a:r>
              <a:rPr kumimoji="0" lang="en-US"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Leverage and strengthen</a:t>
            </a:r>
            <a:r>
              <a:rPr kumimoji="0" lang="en-US"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the in-country expertise from geospatial experts within</a:t>
            </a:r>
            <a:endParaRPr kumimoji="0"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and across governmental agencies and organizations leveraging the data hubs</a:t>
            </a:r>
            <a:endParaRPr kumimoji="0"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330200" algn="l" defTabSz="914400" rtl="0" eaLnBrk="1" fontAlgn="auto" latinLnBrk="0" hangingPunct="1">
              <a:lnSpc>
                <a:spcPct val="115000"/>
              </a:lnSpc>
              <a:spcBef>
                <a:spcPts val="0"/>
              </a:spcBef>
              <a:spcAft>
                <a:spcPts val="0"/>
              </a:spcAft>
              <a:buClr>
                <a:srgbClr val="E11484"/>
              </a:buClr>
              <a:buSzPts val="1600"/>
              <a:buFont typeface="Century Gothic"/>
              <a:buChar char="●"/>
              <a:tabLst/>
              <a:defRPr/>
            </a:pPr>
            <a:r>
              <a:rPr kumimoji="0" lang="en-US"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Address national and global reporting</a:t>
            </a:r>
            <a:r>
              <a:rPr kumimoji="0" lang="en-US"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requirements to report on the SDGs with specific focus on SDG 10</a:t>
            </a:r>
            <a:endParaRPr kumimoji="0"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a:p>
            <a:pPr marL="457200" marR="0" lvl="0" indent="-330200" algn="l" defTabSz="914400" rtl="0" eaLnBrk="1" fontAlgn="auto" latinLnBrk="0" hangingPunct="1">
              <a:lnSpc>
                <a:spcPct val="115000"/>
              </a:lnSpc>
              <a:spcBef>
                <a:spcPts val="0"/>
              </a:spcBef>
              <a:spcAft>
                <a:spcPts val="0"/>
              </a:spcAft>
              <a:buClr>
                <a:srgbClr val="E11484"/>
              </a:buClr>
              <a:buSzPts val="1600"/>
              <a:buFont typeface="Century Gothic"/>
              <a:buChar char="●"/>
              <a:tabLst/>
              <a:defRPr/>
            </a:pPr>
            <a:r>
              <a:rPr kumimoji="0" lang="en-US" sz="1600" b="1"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Accelerate achievement of the SDGs</a:t>
            </a:r>
            <a:r>
              <a:rPr kumimoji="0" lang="en-US"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rPr>
              <a:t> by accurately identifying areas for focus and investment</a:t>
            </a:r>
            <a:endParaRPr kumimoji="0" sz="1600" b="0" i="0" u="none" strike="noStrike" kern="0" cap="none" spc="0" normalizeH="0" baseline="0" noProof="0" dirty="0">
              <a:ln>
                <a:noFill/>
              </a:ln>
              <a:solidFill>
                <a:srgbClr val="245671"/>
              </a:solidFill>
              <a:effectLst/>
              <a:uLnTx/>
              <a:uFillTx/>
              <a:latin typeface="Century Gothic"/>
              <a:ea typeface="Century Gothic"/>
              <a:cs typeface="Century Gothic"/>
              <a:sym typeface="Century Gothic"/>
            </a:endParaRPr>
          </a:p>
        </p:txBody>
      </p:sp>
      <p:sp>
        <p:nvSpPr>
          <p:cNvPr id="211" name="Google Shape;211;p20"/>
          <p:cNvSpPr/>
          <p:nvPr/>
        </p:nvSpPr>
        <p:spPr>
          <a:xfrm rot="-5400000">
            <a:off x="11458575" y="6153150"/>
            <a:ext cx="606000" cy="606000"/>
          </a:xfrm>
          <a:prstGeom prst="rtTriangle">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8C79C781-1CE8-43E9-B12B-70102FA4D42C}"/>
              </a:ext>
            </a:extLst>
          </p:cNvPr>
          <p:cNvSpPr txBox="1"/>
          <p:nvPr/>
        </p:nvSpPr>
        <p:spPr>
          <a:xfrm>
            <a:off x="9733607" y="5958682"/>
            <a:ext cx="186655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235670"/>
                </a:solidFill>
                <a:effectLst/>
                <a:uLnTx/>
                <a:uFillTx/>
                <a:latin typeface="Century Gothic" panose="020B0502020202020204" pitchFamily="34" charset="0"/>
                <a:ea typeface="+mn-ea"/>
                <a:cs typeface="Arial"/>
                <a:sym typeface="Arial"/>
              </a:rPr>
              <a:t>https://ggim.un.org/IGIF/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8" name="Picture 7" descr="A picture containing graphical user interface&#10;&#10;Description automatically generated">
            <a:extLst>
              <a:ext uri="{FF2B5EF4-FFF2-40B4-BE49-F238E27FC236}">
                <a16:creationId xmlns:a16="http://schemas.microsoft.com/office/drawing/2014/main" id="{88F12412-D34E-F1BC-D500-9E8C57471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695" y="1466106"/>
            <a:ext cx="9426607" cy="4713304"/>
          </a:xfrm>
          <a:prstGeom prst="rect">
            <a:avLst/>
          </a:prstGeom>
        </p:spPr>
      </p:pic>
      <p:pic>
        <p:nvPicPr>
          <p:cNvPr id="3" name="Picture 2">
            <a:extLst>
              <a:ext uri="{FF2B5EF4-FFF2-40B4-BE49-F238E27FC236}">
                <a16:creationId xmlns:a16="http://schemas.microsoft.com/office/drawing/2014/main" id="{D3552419-7F6D-EDCE-D45A-7C9316A5C868}"/>
              </a:ext>
            </a:extLst>
          </p:cNvPr>
          <p:cNvPicPr>
            <a:picLocks noChangeAspect="1"/>
          </p:cNvPicPr>
          <p:nvPr/>
        </p:nvPicPr>
        <p:blipFill rotWithShape="1">
          <a:blip r:embed="rId5"/>
          <a:srcRect l="46467" t="22840" r="16700" b="51322"/>
          <a:stretch/>
        </p:blipFill>
        <p:spPr>
          <a:xfrm>
            <a:off x="3480368" y="160108"/>
            <a:ext cx="2789998" cy="1162069"/>
          </a:xfrm>
          <a:prstGeom prst="roundRect">
            <a:avLst/>
          </a:prstGeom>
        </p:spPr>
      </p:pic>
      <p:pic>
        <p:nvPicPr>
          <p:cNvPr id="6" name="Picture 5">
            <a:extLst>
              <a:ext uri="{FF2B5EF4-FFF2-40B4-BE49-F238E27FC236}">
                <a16:creationId xmlns:a16="http://schemas.microsoft.com/office/drawing/2014/main" id="{6354FBE2-C156-748F-B47F-11D1CD0ACE16}"/>
              </a:ext>
            </a:extLst>
          </p:cNvPr>
          <p:cNvPicPr>
            <a:picLocks noChangeAspect="1"/>
          </p:cNvPicPr>
          <p:nvPr/>
        </p:nvPicPr>
        <p:blipFill rotWithShape="1">
          <a:blip r:embed="rId6"/>
          <a:srcRect l="12971" t="23886" r="58665" b="46812"/>
          <a:stretch/>
        </p:blipFill>
        <p:spPr>
          <a:xfrm>
            <a:off x="6465402" y="119255"/>
            <a:ext cx="2034276" cy="1247793"/>
          </a:xfrm>
          <a:prstGeom prst="rect">
            <a:avLst/>
          </a:prstGeom>
        </p:spPr>
      </p:pic>
    </p:spTree>
    <p:extLst>
      <p:ext uri="{BB962C8B-B14F-4D97-AF65-F5344CB8AC3E}">
        <p14:creationId xmlns:p14="http://schemas.microsoft.com/office/powerpoint/2010/main" val="1837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75"/>
            <a:ext cx="12192000" cy="6842125"/>
            <a:chOff x="0" y="15875"/>
            <a:chExt cx="12192000" cy="6842125"/>
          </a:xfrm>
        </p:grpSpPr>
        <p:grpSp>
          <p:nvGrpSpPr>
            <p:cNvPr id="13" name="Group 12"/>
            <p:cNvGrpSpPr/>
            <p:nvPr/>
          </p:nvGrpSpPr>
          <p:grpSpPr>
            <a:xfrm>
              <a:off x="0" y="15875"/>
              <a:ext cx="12192000" cy="6842125"/>
              <a:chOff x="0" y="15875"/>
              <a:chExt cx="12192000" cy="6842125"/>
            </a:xfrm>
          </p:grpSpPr>
          <p:pic>
            <p:nvPicPr>
              <p:cNvPr id="15"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9" name="Rectangle 8"/>
          <p:cNvSpPr/>
          <p:nvPr/>
        </p:nvSpPr>
        <p:spPr>
          <a:xfrm>
            <a:off x="553466" y="96256"/>
            <a:ext cx="12192000" cy="1272143"/>
          </a:xfrm>
          <a:prstGeom prst="rect">
            <a:avLst/>
          </a:prstGeom>
        </p:spPr>
        <p:txBody>
          <a:bodyPr wrap="square">
            <a:spAutoFit/>
          </a:bodyPr>
          <a:lstStyle/>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IGIF: Country-level Action Plan (CAP)</a:t>
            </a:r>
          </a:p>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Component 1: Project Execution</a:t>
            </a:r>
          </a:p>
        </p:txBody>
      </p:sp>
      <p:pic>
        <p:nvPicPr>
          <p:cNvPr id="10" name="Picture 9">
            <a:extLst>
              <a:ext uri="{FF2B5EF4-FFF2-40B4-BE49-F238E27FC236}">
                <a16:creationId xmlns:a16="http://schemas.microsoft.com/office/drawing/2014/main" id="{EF4D1850-AB3E-413C-80D8-864C3693DE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2587" y="1959557"/>
            <a:ext cx="10606825" cy="3631842"/>
          </a:xfrm>
          <a:prstGeom prst="rect">
            <a:avLst/>
          </a:prstGeom>
          <a:noFill/>
          <a:ln>
            <a:noFill/>
          </a:ln>
        </p:spPr>
      </p:pic>
    </p:spTree>
    <p:extLst>
      <p:ext uri="{BB962C8B-B14F-4D97-AF65-F5344CB8AC3E}">
        <p14:creationId xmlns:p14="http://schemas.microsoft.com/office/powerpoint/2010/main" val="410787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7" name="タイトル 1">
            <a:extLst>
              <a:ext uri="{FF2B5EF4-FFF2-40B4-BE49-F238E27FC236}">
                <a16:creationId xmlns:a16="http://schemas.microsoft.com/office/drawing/2014/main" id="{74E4C3E8-3CFB-EA59-03DA-1D31152A5849}"/>
              </a:ext>
            </a:extLst>
          </p:cNvPr>
          <p:cNvSpPr>
            <a:spLocks/>
          </p:cNvSpPr>
          <p:nvPr/>
        </p:nvSpPr>
        <p:spPr bwMode="auto">
          <a:xfrm>
            <a:off x="0" y="-59059"/>
            <a:ext cx="121920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lang="en-US" altLang="ja-JP" sz="3600" b="1" cap="small" dirty="0">
                <a:solidFill>
                  <a:srgbClr val="28558C"/>
                </a:solidFill>
                <a:latin typeface="Calibri"/>
                <a:ea typeface="SimSun" panose="02010600030101010101" pitchFamily="2" charset="-122"/>
                <a:cs typeface="Times New Roman" panose="02020603050405020304" pitchFamily="18" charset="0"/>
              </a:rPr>
              <a:t>SDG Data Hubs</a:t>
            </a:r>
          </a:p>
        </p:txBody>
      </p:sp>
      <p:pic>
        <p:nvPicPr>
          <p:cNvPr id="3" name="Picture 2">
            <a:extLst>
              <a:ext uri="{FF2B5EF4-FFF2-40B4-BE49-F238E27FC236}">
                <a16:creationId xmlns:a16="http://schemas.microsoft.com/office/drawing/2014/main" id="{21781357-6EB1-14E0-EB13-4D3353482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591432"/>
            <a:ext cx="9670232" cy="5468077"/>
          </a:xfrm>
          <a:prstGeom prst="rect">
            <a:avLst/>
          </a:prstGeom>
        </p:spPr>
      </p:pic>
    </p:spTree>
    <p:extLst>
      <p:ext uri="{BB962C8B-B14F-4D97-AF65-F5344CB8AC3E}">
        <p14:creationId xmlns:p14="http://schemas.microsoft.com/office/powerpoint/2010/main" val="309988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p:nvPr/>
        </p:nvSpPr>
        <p:spPr>
          <a:xfrm>
            <a:off x="-27625" y="75"/>
            <a:ext cx="5124600" cy="6858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9"/>
          <p:cNvSpPr txBox="1"/>
          <p:nvPr/>
        </p:nvSpPr>
        <p:spPr>
          <a:xfrm>
            <a:off x="516650" y="2286675"/>
            <a:ext cx="4113600" cy="2586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The SDG DATA ALLIANCE </a:t>
            </a: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began country-level</a:t>
            </a: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engagement with an</a:t>
            </a:r>
            <a:r>
              <a:rPr kumimoji="0" lang="en-US" sz="26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 initial group of countries.</a:t>
            </a:r>
            <a:endParaRPr kumimoji="0" sz="26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There are a total of 30 candidate countries</a:t>
            </a:r>
            <a:endParaRPr kumimoji="0" sz="2600" b="1" i="0" u="none" strike="noStrike" kern="0" cap="none" spc="0" normalizeH="0" baseline="0" noProof="0">
              <a:ln>
                <a:noFill/>
              </a:ln>
              <a:solidFill>
                <a:srgbClr val="FFFFFF"/>
              </a:solidFill>
              <a:effectLst/>
              <a:uLnTx/>
              <a:uFillTx/>
              <a:latin typeface="Arial"/>
              <a:ea typeface="Arial"/>
              <a:cs typeface="Arial"/>
              <a:sym typeface="Arial"/>
            </a:endParaRPr>
          </a:p>
        </p:txBody>
      </p:sp>
      <p:graphicFrame>
        <p:nvGraphicFramePr>
          <p:cNvPr id="224" name="Google Shape;224;p9"/>
          <p:cNvGraphicFramePr/>
          <p:nvPr/>
        </p:nvGraphicFramePr>
        <p:xfrm>
          <a:off x="5315382" y="1064732"/>
          <a:ext cx="6461625" cy="5006750"/>
        </p:xfrm>
        <a:graphic>
          <a:graphicData uri="http://schemas.openxmlformats.org/drawingml/2006/table">
            <a:tbl>
              <a:tblPr>
                <a:noFill/>
              </a:tblPr>
              <a:tblGrid>
                <a:gridCol w="2049100">
                  <a:extLst>
                    <a:ext uri="{9D8B030D-6E8A-4147-A177-3AD203B41FA5}">
                      <a16:colId xmlns:a16="http://schemas.microsoft.com/office/drawing/2014/main" val="20000"/>
                    </a:ext>
                  </a:extLst>
                </a:gridCol>
                <a:gridCol w="1925275">
                  <a:extLst>
                    <a:ext uri="{9D8B030D-6E8A-4147-A177-3AD203B41FA5}">
                      <a16:colId xmlns:a16="http://schemas.microsoft.com/office/drawing/2014/main" val="20001"/>
                    </a:ext>
                  </a:extLst>
                </a:gridCol>
                <a:gridCol w="2487250">
                  <a:extLst>
                    <a:ext uri="{9D8B030D-6E8A-4147-A177-3AD203B41FA5}">
                      <a16:colId xmlns:a16="http://schemas.microsoft.com/office/drawing/2014/main" val="20002"/>
                    </a:ext>
                  </a:extLst>
                </a:gridCol>
              </a:tblGrid>
              <a:tr h="594250">
                <a:tc gridSpan="3">
                  <a:txBody>
                    <a:bodyPr/>
                    <a:lstStyle/>
                    <a:p>
                      <a:pPr marL="0" marR="0" lvl="0" indent="0" algn="ctr" rtl="0">
                        <a:lnSpc>
                          <a:spcPct val="70000"/>
                        </a:lnSpc>
                        <a:spcBef>
                          <a:spcPts val="0"/>
                        </a:spcBef>
                        <a:spcAft>
                          <a:spcPts val="0"/>
                        </a:spcAft>
                        <a:buClr>
                          <a:srgbClr val="000000"/>
                        </a:buClr>
                        <a:buSzPts val="3100"/>
                        <a:buFont typeface="Arial"/>
                        <a:buNone/>
                      </a:pPr>
                      <a:r>
                        <a:rPr lang="en-US" sz="3100" b="1" u="none" strike="noStrike" cap="none">
                          <a:solidFill>
                            <a:srgbClr val="DE1367"/>
                          </a:solidFill>
                          <a:latin typeface="Century Gothic"/>
                          <a:ea typeface="Century Gothic"/>
                          <a:cs typeface="Century Gothic"/>
                          <a:sym typeface="Century Gothic"/>
                        </a:rPr>
                        <a:t>Candidate Countries</a:t>
                      </a:r>
                      <a:endParaRPr sz="2300" b="1" u="none" strike="noStrike" cap="none">
                        <a:solidFill>
                          <a:srgbClr val="DE1367"/>
                        </a:solidFill>
                        <a:latin typeface="Arial"/>
                        <a:ea typeface="Arial"/>
                        <a:cs typeface="Arial"/>
                        <a:sym typeface="Arial"/>
                      </a:endParaRPr>
                    </a:p>
                  </a:txBody>
                  <a:tcPr marL="68575" marR="68575"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235670">
                          <a:alpha val="0"/>
                        </a:srgbClr>
                      </a:solidFill>
                      <a:prstDash val="solid"/>
                      <a:round/>
                      <a:headEnd type="none" w="sm" len="sm"/>
                      <a:tailEnd type="none" w="sm" len="sm"/>
                    </a:lnT>
                    <a:lnB w="9525" cap="flat" cmpd="sng">
                      <a:solidFill>
                        <a:srgbClr val="23567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9800">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latin typeface="Arial"/>
                          <a:ea typeface="Arial"/>
                          <a:cs typeface="Arial"/>
                          <a:sym typeface="Arial"/>
                        </a:rPr>
                        <a:t>Africa</a:t>
                      </a:r>
                      <a:endParaRPr sz="1700" u="none" strike="noStrike" cap="none">
                        <a:solidFill>
                          <a:srgbClr val="DE1367"/>
                        </a:solidFill>
                        <a:latin typeface="Arial"/>
                        <a:ea typeface="Arial"/>
                        <a:cs typeface="Arial"/>
                        <a:sym typeface="Arial"/>
                      </a:endParaRPr>
                    </a:p>
                  </a:txBody>
                  <a:tcPr marL="68575" marR="68575" marT="0" marB="0" anchor="ctr">
                    <a:lnL w="9525" cap="flat" cmpd="sng">
                      <a:solidFill>
                        <a:srgbClr val="23567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235670">
                          <a:alpha val="0"/>
                        </a:srgbClr>
                      </a:solidFill>
                      <a:prstDash val="solid"/>
                      <a:round/>
                      <a:headEnd type="none" w="sm" len="sm"/>
                      <a:tailEnd type="none" w="sm" len="sm"/>
                    </a:lnT>
                    <a:lnB w="9525" cap="flat" cmpd="sng">
                      <a:solidFill>
                        <a:srgbClr val="23567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latin typeface="Arial"/>
                          <a:ea typeface="Arial"/>
                          <a:cs typeface="Arial"/>
                          <a:sym typeface="Arial"/>
                        </a:rPr>
                        <a:t>Asia and</a:t>
                      </a:r>
                      <a:endParaRPr sz="1700" b="1" u="none" strike="noStrike" cap="none">
                        <a:solidFill>
                          <a:srgbClr val="DE1367"/>
                        </a:solidFill>
                      </a:endParaRPr>
                    </a:p>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rPr>
                        <a:t>T</a:t>
                      </a:r>
                      <a:r>
                        <a:rPr lang="en-US" sz="1700" b="1" u="none" strike="noStrike" cap="none">
                          <a:solidFill>
                            <a:srgbClr val="DE1367"/>
                          </a:solidFill>
                          <a:latin typeface="Arial"/>
                          <a:ea typeface="Arial"/>
                          <a:cs typeface="Arial"/>
                          <a:sym typeface="Arial"/>
                        </a:rPr>
                        <a:t>he Pacific</a:t>
                      </a:r>
                      <a:endParaRPr sz="1700" u="none" strike="noStrike" cap="none">
                        <a:solidFill>
                          <a:srgbClr val="DE1367"/>
                        </a:solidFill>
                        <a:latin typeface="Arial"/>
                        <a:ea typeface="Arial"/>
                        <a:cs typeface="Arial"/>
                        <a:sym typeface="Arial"/>
                      </a:endParaRPr>
                    </a:p>
                  </a:txBody>
                  <a:tcPr marL="68575" marR="6857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235670">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latin typeface="Century Gothic"/>
                          <a:ea typeface="Century Gothic"/>
                          <a:cs typeface="Century Gothic"/>
                          <a:sym typeface="Century Gothic"/>
                        </a:rPr>
                        <a:t>Latin America and</a:t>
                      </a:r>
                      <a:endParaRPr sz="1700" b="1" u="none" strike="noStrike" cap="none">
                        <a:solidFill>
                          <a:srgbClr val="DE1367"/>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latin typeface="Century Gothic"/>
                          <a:ea typeface="Century Gothic"/>
                          <a:cs typeface="Century Gothic"/>
                          <a:sym typeface="Century Gothic"/>
                        </a:rPr>
                        <a:t>The Caribbean</a:t>
                      </a:r>
                      <a:endParaRPr sz="1700" b="1" u="none" strike="noStrike" cap="none">
                        <a:solidFill>
                          <a:srgbClr val="DE1367"/>
                        </a:solidFill>
                        <a:latin typeface="Century Gothic"/>
                        <a:ea typeface="Century Gothic"/>
                        <a:cs typeface="Century Gothic"/>
                        <a:sym typeface="Century Gothic"/>
                      </a:endParaRPr>
                    </a:p>
                  </a:txBody>
                  <a:tcPr marL="68575" marR="68575" marT="0" marB="0" anchor="ctr">
                    <a:lnL w="9525" cap="flat" cmpd="sng">
                      <a:solidFill>
                        <a:schemeClr val="lt1"/>
                      </a:solidFill>
                      <a:prstDash val="solid"/>
                      <a:round/>
                      <a:headEnd type="none" w="sm" len="sm"/>
                      <a:tailEnd type="none" w="sm" len="sm"/>
                    </a:lnL>
                    <a:lnR w="9525" cap="flat" cmpd="sng">
                      <a:solidFill>
                        <a:srgbClr val="235670">
                          <a:alpha val="0"/>
                        </a:srgbClr>
                      </a:solidFill>
                      <a:prstDash val="solid"/>
                      <a:round/>
                      <a:headEnd type="none" w="sm" len="sm"/>
                      <a:tailEnd type="none" w="sm" len="sm"/>
                    </a:lnR>
                    <a:lnT w="9525" cap="flat" cmpd="sng">
                      <a:solidFill>
                        <a:srgbClr val="235670">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1"/>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Burkina Faso*</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235670">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Fiji*</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Chile*</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2"/>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Cameroon*</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Indonesia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Colombia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3"/>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Comoros</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Nepal</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a:solidFill>
                            <a:srgbClr val="19486A"/>
                          </a:solidFill>
                          <a:latin typeface="Century Gothic"/>
                          <a:ea typeface="Century Gothic"/>
                          <a:cs typeface="Century Gothic"/>
                          <a:sym typeface="Century Gothic"/>
                        </a:rPr>
                        <a:t>Dominican Republic*</a:t>
                      </a:r>
                      <a:endParaRPr sz="1300" b="1" u="none" strike="noStrike" cap="none">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4"/>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Congo DRC</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Philippines</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Ecuador</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5"/>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a:solidFill>
                            <a:srgbClr val="19486A"/>
                          </a:solidFill>
                          <a:latin typeface="Century Gothic"/>
                          <a:ea typeface="Century Gothic"/>
                          <a:cs typeface="Century Gothic"/>
                          <a:sym typeface="Century Gothic"/>
                        </a:rPr>
                        <a:t>Eswatini*</a:t>
                      </a:r>
                      <a:endParaRPr sz="1300" b="1" u="none" strike="noStrike" cap="none">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Tonga*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El Salvador</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6"/>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Ethiopia*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Guatemala*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7"/>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Kenya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Haiti* </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8"/>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Madagascar</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Honduras*</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09"/>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Morocco*</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Panama*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10"/>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a:solidFill>
                            <a:srgbClr val="19486A"/>
                          </a:solidFill>
                          <a:latin typeface="Century Gothic"/>
                          <a:ea typeface="Century Gothic"/>
                          <a:cs typeface="Century Gothic"/>
                          <a:sym typeface="Century Gothic"/>
                        </a:rPr>
                        <a:t>Mozambique*</a:t>
                      </a:r>
                      <a:endParaRPr sz="1300" b="1" u="none" strike="noStrike" cap="none">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Saint Lucia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11"/>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Niger</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12"/>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Rwanda*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13"/>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Senegal*</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14"/>
                  </a:ext>
                </a:extLst>
              </a:tr>
              <a:tr h="22695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South Africa*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tcPr>
                </a:tc>
                <a:extLst>
                  <a:ext uri="{0D108BD9-81ED-4DB2-BD59-A6C34878D82A}">
                    <a16:rowId xmlns:a16="http://schemas.microsoft.com/office/drawing/2014/main" val="10015"/>
                  </a:ext>
                </a:extLst>
              </a:tr>
              <a:tr h="4054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dirty="0">
                          <a:solidFill>
                            <a:srgbClr val="19486A"/>
                          </a:solidFill>
                          <a:latin typeface="Century Gothic"/>
                          <a:ea typeface="Century Gothic"/>
                          <a:cs typeface="Century Gothic"/>
                          <a:sym typeface="Century Gothic"/>
                        </a:rPr>
                        <a:t>Tunisia</a:t>
                      </a:r>
                      <a:endParaRPr sz="1300" b="1" u="none" strike="noStrike" cap="none" dirty="0">
                        <a:solidFill>
                          <a:srgbClr val="19486A"/>
                        </a:solidFill>
                      </a:endParaRPr>
                    </a:p>
                  </a:txBody>
                  <a:tcPr marL="68575" marR="68575" marT="0" marB="0">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i="0" u="none" strike="noStrike" cap="none">
                          <a:solidFill>
                            <a:srgbClr val="235670"/>
                          </a:solidFill>
                          <a:latin typeface="Century Gothic"/>
                          <a:ea typeface="Century Gothic"/>
                          <a:cs typeface="Century Gothic"/>
                          <a:sym typeface="Century Gothic"/>
                        </a:rPr>
                        <a:t> </a:t>
                      </a:r>
                      <a:endParaRPr sz="1300" i="0" u="none" strike="noStrike" cap="none">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235670"/>
                        </a:solidFill>
                        <a:latin typeface="Century Gothic"/>
                        <a:ea typeface="Century Gothic"/>
                        <a:cs typeface="Century Gothic"/>
                        <a:sym typeface="Century Gothic"/>
                      </a:endParaRPr>
                    </a:p>
                  </a:txBody>
                  <a:tcPr marL="68575" marR="68575" marT="0" marB="0"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bl>
          </a:graphicData>
        </a:graphic>
      </p:graphicFrame>
      <p:sp>
        <p:nvSpPr>
          <p:cNvPr id="225" name="Google Shape;225;p9"/>
          <p:cNvSpPr/>
          <p:nvPr/>
        </p:nvSpPr>
        <p:spPr>
          <a:xfrm rot="-5400000">
            <a:off x="11458575" y="6153150"/>
            <a:ext cx="606000" cy="606000"/>
          </a:xfrm>
          <a:prstGeom prst="rtTriangle">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 name="Google Shape;226;p9"/>
          <p:cNvSpPr txBox="1"/>
          <p:nvPr/>
        </p:nvSpPr>
        <p:spPr>
          <a:xfrm>
            <a:off x="581025" y="1710225"/>
            <a:ext cx="3000000" cy="335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7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9"/>
          <p:cNvSpPr txBox="1"/>
          <p:nvPr/>
        </p:nvSpPr>
        <p:spPr>
          <a:xfrm>
            <a:off x="8649650" y="6389850"/>
            <a:ext cx="26862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19486A"/>
                </a:solidFill>
                <a:effectLst/>
                <a:uLnTx/>
                <a:uFillTx/>
                <a:latin typeface="Century Gothic"/>
                <a:ea typeface="Century Gothic"/>
                <a:cs typeface="Century Gothic"/>
                <a:sym typeface="Century Gothic"/>
              </a:rPr>
              <a:t>*Currently working with Alliance</a:t>
            </a:r>
            <a:endParaRPr kumimoji="0" sz="1400" b="1" i="0" u="none" strike="noStrike" kern="0" cap="none" spc="0" normalizeH="0" baseline="0" noProof="0" dirty="0">
              <a:ln>
                <a:noFill/>
              </a:ln>
              <a:solidFill>
                <a:srgbClr val="19486A"/>
              </a:solidFill>
              <a:effectLst/>
              <a:uLnTx/>
              <a:uFillTx/>
              <a:latin typeface="Arial"/>
              <a:ea typeface="Arial"/>
              <a:cs typeface="Arial"/>
              <a:sym typeface="Arial"/>
            </a:endParaRPr>
          </a:p>
        </p:txBody>
      </p:sp>
      <p:cxnSp>
        <p:nvCxnSpPr>
          <p:cNvPr id="228" name="Google Shape;228;p9"/>
          <p:cNvCxnSpPr/>
          <p:nvPr/>
        </p:nvCxnSpPr>
        <p:spPr>
          <a:xfrm>
            <a:off x="7364475" y="1793100"/>
            <a:ext cx="0" cy="3639000"/>
          </a:xfrm>
          <a:prstGeom prst="straightConnector1">
            <a:avLst/>
          </a:prstGeom>
          <a:noFill/>
          <a:ln w="9525" cap="flat" cmpd="sng">
            <a:solidFill>
              <a:schemeClr val="dk2"/>
            </a:solidFill>
            <a:prstDash val="dot"/>
            <a:round/>
            <a:headEnd type="none" w="sm" len="sm"/>
            <a:tailEnd type="none" w="sm" len="sm"/>
          </a:ln>
        </p:spPr>
      </p:cxnSp>
      <p:cxnSp>
        <p:nvCxnSpPr>
          <p:cNvPr id="229" name="Google Shape;229;p9"/>
          <p:cNvCxnSpPr/>
          <p:nvPr/>
        </p:nvCxnSpPr>
        <p:spPr>
          <a:xfrm>
            <a:off x="5773100" y="1536375"/>
            <a:ext cx="5857800" cy="0"/>
          </a:xfrm>
          <a:prstGeom prst="straightConnector1">
            <a:avLst/>
          </a:prstGeom>
          <a:noFill/>
          <a:ln w="19050" cap="flat" cmpd="sng">
            <a:solidFill>
              <a:schemeClr val="dk2"/>
            </a:solidFill>
            <a:prstDash val="solid"/>
            <a:round/>
            <a:headEnd type="none" w="sm" len="sm"/>
            <a:tailEnd type="none" w="sm" len="sm"/>
          </a:ln>
        </p:spPr>
      </p:cxnSp>
      <p:cxnSp>
        <p:nvCxnSpPr>
          <p:cNvPr id="230" name="Google Shape;230;p9"/>
          <p:cNvCxnSpPr/>
          <p:nvPr/>
        </p:nvCxnSpPr>
        <p:spPr>
          <a:xfrm>
            <a:off x="9289750" y="1793100"/>
            <a:ext cx="0" cy="3639000"/>
          </a:xfrm>
          <a:prstGeom prst="straightConnector1">
            <a:avLst/>
          </a:prstGeom>
          <a:noFill/>
          <a:ln w="9525" cap="flat" cmpd="sng">
            <a:solidFill>
              <a:schemeClr val="dk2"/>
            </a:solidFill>
            <a:prstDash val="dot"/>
            <a:round/>
            <a:headEnd type="none" w="sm" len="sm"/>
            <a:tailEnd type="none" w="sm" len="sm"/>
          </a:ln>
        </p:spPr>
      </p:cxnSp>
      <p:sp>
        <p:nvSpPr>
          <p:cNvPr id="231" name="Google Shape;231;p9"/>
          <p:cNvSpPr/>
          <p:nvPr/>
        </p:nvSpPr>
        <p:spPr>
          <a:xfrm>
            <a:off x="-27625" y="6772275"/>
            <a:ext cx="5124600" cy="858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35B1-6CBC-8301-94C1-2ABC2120777F}"/>
              </a:ext>
            </a:extLst>
          </p:cNvPr>
          <p:cNvSpPr>
            <a:spLocks noGrp="1"/>
          </p:cNvSpPr>
          <p:nvPr>
            <p:ph type="title"/>
          </p:nvPr>
        </p:nvSpPr>
        <p:spPr/>
        <p:txBody>
          <a:bodyPr/>
          <a:lstStyle/>
          <a:p>
            <a:r>
              <a:rPr lang="en-GB" dirty="0"/>
              <a:t>Lunch gathering – SDG Data Alliance Countries</a:t>
            </a:r>
          </a:p>
        </p:txBody>
      </p:sp>
      <p:sp>
        <p:nvSpPr>
          <p:cNvPr id="3" name="Text Placeholder 2">
            <a:extLst>
              <a:ext uri="{FF2B5EF4-FFF2-40B4-BE49-F238E27FC236}">
                <a16:creationId xmlns:a16="http://schemas.microsoft.com/office/drawing/2014/main" id="{E64BCB83-D788-CFBC-F60B-107AC0785E4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270575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grpSp>
        <p:nvGrpSpPr>
          <p:cNvPr id="2" name="Group 1">
            <a:extLst>
              <a:ext uri="{FF2B5EF4-FFF2-40B4-BE49-F238E27FC236}">
                <a16:creationId xmlns:a16="http://schemas.microsoft.com/office/drawing/2014/main" id="{D5B5A420-1723-BD3F-D119-9350378D934E}"/>
              </a:ext>
            </a:extLst>
          </p:cNvPr>
          <p:cNvGrpSpPr/>
          <p:nvPr/>
        </p:nvGrpSpPr>
        <p:grpSpPr>
          <a:xfrm>
            <a:off x="-92976" y="285601"/>
            <a:ext cx="6729115" cy="6286797"/>
            <a:chOff x="5521362" y="544951"/>
            <a:chExt cx="6729115" cy="6286797"/>
          </a:xfrm>
        </p:grpSpPr>
        <p:pic>
          <p:nvPicPr>
            <p:cNvPr id="3" name="Google Shape;195;p20">
              <a:extLst>
                <a:ext uri="{FF2B5EF4-FFF2-40B4-BE49-F238E27FC236}">
                  <a16:creationId xmlns:a16="http://schemas.microsoft.com/office/drawing/2014/main" id="{0746A29C-D194-0097-9AF8-92867C917BF8}"/>
                </a:ext>
              </a:extLst>
            </p:cNvPr>
            <p:cNvPicPr preferRelativeResize="0"/>
            <p:nvPr/>
          </p:nvPicPr>
          <p:blipFill>
            <a:blip r:embed="rId4">
              <a:alphaModFix/>
            </a:blip>
            <a:stretch>
              <a:fillRect/>
            </a:stretch>
          </p:blipFill>
          <p:spPr>
            <a:xfrm>
              <a:off x="6042936" y="627138"/>
              <a:ext cx="5596613" cy="5596815"/>
            </a:xfrm>
            <a:prstGeom prst="rect">
              <a:avLst/>
            </a:prstGeom>
            <a:noFill/>
            <a:ln>
              <a:noFill/>
            </a:ln>
          </p:spPr>
        </p:pic>
        <p:sp>
          <p:nvSpPr>
            <p:cNvPr id="6" name="Google Shape;196;p20">
              <a:extLst>
                <a:ext uri="{FF2B5EF4-FFF2-40B4-BE49-F238E27FC236}">
                  <a16:creationId xmlns:a16="http://schemas.microsoft.com/office/drawing/2014/main" id="{E2D8BBC3-1CD6-3E0D-AE2E-59566A5A5C7C}"/>
                </a:ext>
              </a:extLst>
            </p:cNvPr>
            <p:cNvSpPr txBox="1"/>
            <p:nvPr/>
          </p:nvSpPr>
          <p:spPr>
            <a:xfrm>
              <a:off x="7899648" y="1404825"/>
              <a:ext cx="1784700" cy="494700"/>
            </a:xfrm>
            <a:prstGeom prst="rect">
              <a:avLst/>
            </a:prstGeom>
            <a:noFill/>
            <a:ln>
              <a:noFill/>
            </a:ln>
          </p:spPr>
          <p:txBody>
            <a:bodyPr spcFirstLastPara="1" wrap="square" lIns="91425" tIns="91425" rIns="91425" bIns="91425" anchor="t" anchorCtr="0">
              <a:noAutofit/>
            </a:bodyPr>
            <a:lstStyle/>
            <a:p>
              <a:pPr algn="ctr">
                <a:buClr>
                  <a:srgbClr val="000000"/>
                </a:buClr>
                <a:buSzPts val="1100"/>
                <a:buFont typeface="Arial"/>
                <a:buNone/>
                <a:defRPr/>
              </a:pPr>
              <a:r>
                <a:rPr lang="en-US" sz="1100" b="1" kern="0" dirty="0">
                  <a:solidFill>
                    <a:srgbClr val="FFFFFF"/>
                  </a:solidFill>
                  <a:latin typeface="Century Gothic"/>
                  <a:ea typeface="Century Gothic"/>
                  <a:cs typeface="Century Gothic"/>
                  <a:sym typeface="Century Gothic"/>
                </a:rPr>
                <a:t>Governance and Institutions</a:t>
              </a:r>
              <a:endParaRPr sz="1100" b="1" kern="0" dirty="0">
                <a:solidFill>
                  <a:srgbClr val="FFFFFF"/>
                </a:solidFill>
                <a:latin typeface="Century Gothic"/>
                <a:ea typeface="Century Gothic"/>
                <a:cs typeface="Century Gothic"/>
                <a:sym typeface="Century Gothic"/>
              </a:endParaRPr>
            </a:p>
          </p:txBody>
        </p:sp>
        <p:sp>
          <p:nvSpPr>
            <p:cNvPr id="7" name="Google Shape;197;p20">
              <a:extLst>
                <a:ext uri="{FF2B5EF4-FFF2-40B4-BE49-F238E27FC236}">
                  <a16:creationId xmlns:a16="http://schemas.microsoft.com/office/drawing/2014/main" id="{81C435F0-DE36-64C8-1193-D554CF9431F1}"/>
                </a:ext>
              </a:extLst>
            </p:cNvPr>
            <p:cNvSpPr txBox="1"/>
            <p:nvPr/>
          </p:nvSpPr>
          <p:spPr>
            <a:xfrm>
              <a:off x="7948907" y="5002372"/>
              <a:ext cx="1784700" cy="4947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defRPr/>
              </a:pPr>
              <a:r>
                <a:rPr lang="en-US" sz="1100" b="1" kern="0" dirty="0">
                  <a:solidFill>
                    <a:srgbClr val="FFFFFF"/>
                  </a:solidFill>
                  <a:latin typeface="Century Gothic"/>
                  <a:ea typeface="Century Gothic"/>
                  <a:cs typeface="Century Gothic"/>
                  <a:sym typeface="Century Gothic"/>
                </a:rPr>
                <a:t>Communication and Engagement</a:t>
              </a:r>
              <a:endParaRPr sz="800" b="1" kern="0" dirty="0">
                <a:solidFill>
                  <a:srgbClr val="FFFFFF"/>
                </a:solidFill>
                <a:latin typeface="Century Gothic"/>
                <a:ea typeface="Century Gothic"/>
                <a:cs typeface="Century Gothic"/>
                <a:sym typeface="Century Gothic"/>
              </a:endParaRPr>
            </a:p>
          </p:txBody>
        </p:sp>
        <p:sp>
          <p:nvSpPr>
            <p:cNvPr id="8" name="Google Shape;198;p20">
              <a:extLst>
                <a:ext uri="{FF2B5EF4-FFF2-40B4-BE49-F238E27FC236}">
                  <a16:creationId xmlns:a16="http://schemas.microsoft.com/office/drawing/2014/main" id="{5966E97D-775D-5CD7-C433-0DA82EAFC6E8}"/>
                </a:ext>
              </a:extLst>
            </p:cNvPr>
            <p:cNvSpPr txBox="1"/>
            <p:nvPr/>
          </p:nvSpPr>
          <p:spPr>
            <a:xfrm>
              <a:off x="7252648" y="2377525"/>
              <a:ext cx="1460700" cy="334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defRPr/>
              </a:pPr>
              <a:r>
                <a:rPr lang="en-US" sz="1100" b="1" kern="0" dirty="0">
                  <a:solidFill>
                    <a:srgbClr val="FFFFFF"/>
                  </a:solidFill>
                  <a:latin typeface="Century Gothic"/>
                  <a:ea typeface="Century Gothic"/>
                  <a:cs typeface="Century Gothic"/>
                  <a:sym typeface="Century Gothic"/>
                </a:rPr>
                <a:t>Policy and Legal</a:t>
              </a:r>
              <a:endParaRPr sz="1100" b="1" kern="0" dirty="0">
                <a:solidFill>
                  <a:srgbClr val="FFFFFF"/>
                </a:solidFill>
                <a:latin typeface="Century Gothic"/>
                <a:ea typeface="Century Gothic"/>
                <a:cs typeface="Century Gothic"/>
                <a:sym typeface="Century Gothic"/>
              </a:endParaRPr>
            </a:p>
          </p:txBody>
        </p:sp>
        <p:sp>
          <p:nvSpPr>
            <p:cNvPr id="9" name="Google Shape;199;p20">
              <a:extLst>
                <a:ext uri="{FF2B5EF4-FFF2-40B4-BE49-F238E27FC236}">
                  <a16:creationId xmlns:a16="http://schemas.microsoft.com/office/drawing/2014/main" id="{4DC98198-BA81-70ED-F0B9-2516686FB85D}"/>
                </a:ext>
              </a:extLst>
            </p:cNvPr>
            <p:cNvSpPr txBox="1"/>
            <p:nvPr/>
          </p:nvSpPr>
          <p:spPr>
            <a:xfrm>
              <a:off x="8956278" y="2321695"/>
              <a:ext cx="1621800" cy="3345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defRPr/>
              </a:pPr>
              <a:r>
                <a:rPr lang="en-US" sz="1100" b="1" kern="0" dirty="0">
                  <a:solidFill>
                    <a:srgbClr val="FFFFFF"/>
                  </a:solidFill>
                  <a:latin typeface="Century Gothic"/>
                  <a:ea typeface="Century Gothic"/>
                  <a:cs typeface="Century Gothic"/>
                  <a:sym typeface="Century Gothic"/>
                </a:rPr>
                <a:t>Financial</a:t>
              </a:r>
              <a:endParaRPr sz="1100" b="1" kern="0" dirty="0">
                <a:solidFill>
                  <a:srgbClr val="FFFFFF"/>
                </a:solidFill>
                <a:latin typeface="Century Gothic"/>
                <a:ea typeface="Century Gothic"/>
                <a:cs typeface="Century Gothic"/>
                <a:sym typeface="Century Gothic"/>
              </a:endParaRPr>
            </a:p>
          </p:txBody>
        </p:sp>
        <p:sp>
          <p:nvSpPr>
            <p:cNvPr id="11" name="Google Shape;200;p20">
              <a:extLst>
                <a:ext uri="{FF2B5EF4-FFF2-40B4-BE49-F238E27FC236}">
                  <a16:creationId xmlns:a16="http://schemas.microsoft.com/office/drawing/2014/main" id="{89C710F8-B76F-225E-4F9B-9C490145F816}"/>
                </a:ext>
              </a:extLst>
            </p:cNvPr>
            <p:cNvSpPr txBox="1"/>
            <p:nvPr/>
          </p:nvSpPr>
          <p:spPr>
            <a:xfrm>
              <a:off x="6212781" y="3288299"/>
              <a:ext cx="1530900" cy="3345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defRPr/>
              </a:pPr>
              <a:r>
                <a:rPr lang="en-US" sz="1100" b="1" kern="0" dirty="0">
                  <a:solidFill>
                    <a:srgbClr val="FFFFFF"/>
                  </a:solidFill>
                  <a:latin typeface="Century Gothic"/>
                  <a:ea typeface="Century Gothic"/>
                  <a:cs typeface="Century Gothic"/>
                  <a:sym typeface="Century Gothic"/>
                </a:rPr>
                <a:t>Data</a:t>
              </a:r>
              <a:endParaRPr sz="1100" b="1" kern="0" dirty="0">
                <a:solidFill>
                  <a:srgbClr val="FFFFFF"/>
                </a:solidFill>
                <a:latin typeface="Century Gothic"/>
                <a:ea typeface="Century Gothic"/>
                <a:cs typeface="Century Gothic"/>
                <a:sym typeface="Century Gothic"/>
              </a:endParaRPr>
            </a:p>
          </p:txBody>
        </p:sp>
        <p:sp>
          <p:nvSpPr>
            <p:cNvPr id="13" name="Google Shape;201;p20">
              <a:extLst>
                <a:ext uri="{FF2B5EF4-FFF2-40B4-BE49-F238E27FC236}">
                  <a16:creationId xmlns:a16="http://schemas.microsoft.com/office/drawing/2014/main" id="{1D59FF46-1399-6DEE-4D3D-082F19308BA9}"/>
                </a:ext>
              </a:extLst>
            </p:cNvPr>
            <p:cNvSpPr txBox="1"/>
            <p:nvPr/>
          </p:nvSpPr>
          <p:spPr>
            <a:xfrm>
              <a:off x="7932605" y="3190320"/>
              <a:ext cx="1784700" cy="3345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defRPr/>
              </a:pPr>
              <a:r>
                <a:rPr lang="en-US" sz="1100" b="1" kern="0" dirty="0">
                  <a:solidFill>
                    <a:srgbClr val="FFFFFF"/>
                  </a:solidFill>
                  <a:latin typeface="Century Gothic"/>
                  <a:ea typeface="Century Gothic"/>
                  <a:cs typeface="Century Gothic"/>
                  <a:sym typeface="Century Gothic"/>
                </a:rPr>
                <a:t>Innovation</a:t>
              </a:r>
              <a:endParaRPr sz="1100" b="1" kern="0" dirty="0">
                <a:solidFill>
                  <a:srgbClr val="FFFFFF"/>
                </a:solidFill>
                <a:latin typeface="Century Gothic"/>
                <a:ea typeface="Century Gothic"/>
                <a:cs typeface="Century Gothic"/>
                <a:sym typeface="Century Gothic"/>
              </a:endParaRPr>
            </a:p>
          </p:txBody>
        </p:sp>
        <p:sp>
          <p:nvSpPr>
            <p:cNvPr id="14" name="Google Shape;202;p20">
              <a:extLst>
                <a:ext uri="{FF2B5EF4-FFF2-40B4-BE49-F238E27FC236}">
                  <a16:creationId xmlns:a16="http://schemas.microsoft.com/office/drawing/2014/main" id="{F78849A3-9E43-BE49-C2F7-5A3D298F6F43}"/>
                </a:ext>
              </a:extLst>
            </p:cNvPr>
            <p:cNvSpPr txBox="1"/>
            <p:nvPr/>
          </p:nvSpPr>
          <p:spPr>
            <a:xfrm>
              <a:off x="9852350" y="3258270"/>
              <a:ext cx="1621800" cy="3345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defRPr/>
              </a:pPr>
              <a:r>
                <a:rPr lang="en-US" sz="1100" b="1" kern="0" dirty="0">
                  <a:solidFill>
                    <a:srgbClr val="FFFFFF"/>
                  </a:solidFill>
                  <a:latin typeface="Century Gothic"/>
                  <a:ea typeface="Century Gothic"/>
                  <a:cs typeface="Century Gothic"/>
                  <a:sym typeface="Century Gothic"/>
                </a:rPr>
                <a:t>Standards</a:t>
              </a:r>
              <a:endParaRPr sz="1100" b="1" kern="0" dirty="0">
                <a:solidFill>
                  <a:srgbClr val="FFFFFF"/>
                </a:solidFill>
                <a:latin typeface="Century Gothic"/>
                <a:ea typeface="Century Gothic"/>
                <a:cs typeface="Century Gothic"/>
                <a:sym typeface="Century Gothic"/>
              </a:endParaRPr>
            </a:p>
          </p:txBody>
        </p:sp>
        <p:sp>
          <p:nvSpPr>
            <p:cNvPr id="15" name="Google Shape;203;p20">
              <a:extLst>
                <a:ext uri="{FF2B5EF4-FFF2-40B4-BE49-F238E27FC236}">
                  <a16:creationId xmlns:a16="http://schemas.microsoft.com/office/drawing/2014/main" id="{25A09FD3-EEA8-8BFD-D4DC-F14248379A47}"/>
                </a:ext>
              </a:extLst>
            </p:cNvPr>
            <p:cNvSpPr txBox="1"/>
            <p:nvPr/>
          </p:nvSpPr>
          <p:spPr>
            <a:xfrm>
              <a:off x="7155772" y="4145324"/>
              <a:ext cx="1621800" cy="3345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defRPr/>
              </a:pPr>
              <a:r>
                <a:rPr lang="en-US" sz="1100" b="1" kern="0" dirty="0">
                  <a:solidFill>
                    <a:srgbClr val="FFFFFF"/>
                  </a:solidFill>
                  <a:latin typeface="Century Gothic"/>
                  <a:ea typeface="Century Gothic"/>
                  <a:cs typeface="Century Gothic"/>
                  <a:sym typeface="Century Gothic"/>
                </a:rPr>
                <a:t>Partnerships</a:t>
              </a:r>
              <a:endParaRPr sz="1100" b="1" kern="0" dirty="0">
                <a:solidFill>
                  <a:srgbClr val="FFFFFF"/>
                </a:solidFill>
                <a:latin typeface="Century Gothic"/>
                <a:ea typeface="Century Gothic"/>
                <a:cs typeface="Century Gothic"/>
                <a:sym typeface="Century Gothic"/>
              </a:endParaRPr>
            </a:p>
          </p:txBody>
        </p:sp>
        <p:sp>
          <p:nvSpPr>
            <p:cNvPr id="16" name="Google Shape;204;p20">
              <a:extLst>
                <a:ext uri="{FF2B5EF4-FFF2-40B4-BE49-F238E27FC236}">
                  <a16:creationId xmlns:a16="http://schemas.microsoft.com/office/drawing/2014/main" id="{6BE55401-C0FF-1CB3-31C0-D2552F97F87E}"/>
                </a:ext>
              </a:extLst>
            </p:cNvPr>
            <p:cNvSpPr txBox="1"/>
            <p:nvPr/>
          </p:nvSpPr>
          <p:spPr>
            <a:xfrm>
              <a:off x="8956278" y="4016395"/>
              <a:ext cx="1530900" cy="4947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defRPr/>
              </a:pPr>
              <a:r>
                <a:rPr lang="en-US" sz="1100" b="1" kern="0" dirty="0">
                  <a:solidFill>
                    <a:srgbClr val="FFFFFF"/>
                  </a:solidFill>
                  <a:latin typeface="Century Gothic"/>
                  <a:ea typeface="Century Gothic"/>
                  <a:cs typeface="Century Gothic"/>
                  <a:sym typeface="Century Gothic"/>
                </a:rPr>
                <a:t>Capacity and Education</a:t>
              </a:r>
              <a:endParaRPr sz="1100" b="1" kern="0" dirty="0">
                <a:solidFill>
                  <a:srgbClr val="FFFFFF"/>
                </a:solidFill>
                <a:latin typeface="Century Gothic"/>
                <a:ea typeface="Century Gothic"/>
                <a:cs typeface="Century Gothic"/>
                <a:sym typeface="Century Gothic"/>
              </a:endParaRPr>
            </a:p>
          </p:txBody>
        </p:sp>
        <p:sp>
          <p:nvSpPr>
            <p:cNvPr id="17" name="Google Shape;205;p20">
              <a:extLst>
                <a:ext uri="{FF2B5EF4-FFF2-40B4-BE49-F238E27FC236}">
                  <a16:creationId xmlns:a16="http://schemas.microsoft.com/office/drawing/2014/main" id="{56B08B00-2AA9-94CB-7EC4-FFF07DF2A841}"/>
                </a:ext>
              </a:extLst>
            </p:cNvPr>
            <p:cNvSpPr txBox="1"/>
            <p:nvPr/>
          </p:nvSpPr>
          <p:spPr>
            <a:xfrm rot="-2699187">
              <a:off x="5521362" y="1626927"/>
              <a:ext cx="3588850" cy="363594"/>
            </a:xfrm>
            <a:prstGeom prst="rect">
              <a:avLst/>
            </a:prstGeom>
            <a:noFill/>
            <a:ln>
              <a:noFill/>
            </a:ln>
          </p:spPr>
          <p:txBody>
            <a:bodyPr spcFirstLastPara="1" wrap="square" lIns="91425" tIns="91425" rIns="91425" bIns="91425" anchor="ctr" anchorCtr="0">
              <a:noAutofit/>
            </a:bodyPr>
            <a:lstStyle/>
            <a:p>
              <a:pPr>
                <a:buClr>
                  <a:srgbClr val="000000"/>
                </a:buClr>
                <a:buSzPts val="1100"/>
                <a:buFont typeface="Arial"/>
                <a:buNone/>
                <a:defRPr/>
              </a:pPr>
              <a:r>
                <a:rPr lang="en-US" sz="1300" b="1" kern="0" dirty="0">
                  <a:solidFill>
                    <a:srgbClr val="44546A"/>
                  </a:solidFill>
                  <a:latin typeface="Century Gothic"/>
                  <a:ea typeface="Century Gothic"/>
                  <a:cs typeface="Century Gothic"/>
                  <a:sym typeface="Century Gothic"/>
                </a:rPr>
                <a:t>Knowledge  </a:t>
              </a:r>
              <a:r>
                <a:rPr lang="en-US" sz="900" b="1" kern="0" dirty="0">
                  <a:solidFill>
                    <a:srgbClr val="E11484"/>
                  </a:solidFill>
                  <a:latin typeface="Century Gothic"/>
                  <a:ea typeface="Century Gothic"/>
                  <a:cs typeface="Century Gothic"/>
                  <a:sym typeface="Century Gothic"/>
                </a:rPr>
                <a:t>◉</a:t>
              </a:r>
              <a:r>
                <a:rPr lang="en-US" sz="1300" b="1" kern="0" dirty="0">
                  <a:solidFill>
                    <a:srgbClr val="44546A"/>
                  </a:solidFill>
                  <a:latin typeface="Century Gothic"/>
                  <a:ea typeface="Century Gothic"/>
                  <a:cs typeface="Century Gothic"/>
                  <a:sym typeface="Century Gothic"/>
                </a:rPr>
                <a:t>  Decisions  </a:t>
              </a:r>
              <a:r>
                <a:rPr lang="en-US" sz="900" b="1" kern="0" dirty="0">
                  <a:solidFill>
                    <a:srgbClr val="E11484"/>
                  </a:solidFill>
                  <a:latin typeface="Century Gothic"/>
                  <a:ea typeface="Century Gothic"/>
                  <a:cs typeface="Century Gothic"/>
                  <a:sym typeface="Century Gothic"/>
                </a:rPr>
                <a:t>◉</a:t>
              </a:r>
              <a:r>
                <a:rPr lang="en-US" sz="1200" b="1" kern="0" dirty="0">
                  <a:solidFill>
                    <a:srgbClr val="44546A"/>
                  </a:solidFill>
                  <a:latin typeface="Century Gothic"/>
                  <a:ea typeface="Century Gothic"/>
                  <a:cs typeface="Century Gothic"/>
                  <a:sym typeface="Century Gothic"/>
                </a:rPr>
                <a:t> </a:t>
              </a:r>
              <a:r>
                <a:rPr lang="en-US" sz="1300" b="1" kern="0" dirty="0">
                  <a:solidFill>
                    <a:srgbClr val="44546A"/>
                  </a:solidFill>
                  <a:latin typeface="Century Gothic"/>
                  <a:ea typeface="Century Gothic"/>
                  <a:cs typeface="Century Gothic"/>
                  <a:sym typeface="Century Gothic"/>
                </a:rPr>
                <a:t> Development</a:t>
              </a:r>
              <a:endParaRPr sz="1600" kern="0" dirty="0">
                <a:solidFill>
                  <a:srgbClr val="44546A"/>
                </a:solidFill>
                <a:ea typeface="Calibri"/>
                <a:cs typeface="Calibri"/>
                <a:sym typeface="Calibri"/>
              </a:endParaRPr>
            </a:p>
          </p:txBody>
        </p:sp>
        <p:sp>
          <p:nvSpPr>
            <p:cNvPr id="18" name="Google Shape;206;p20">
              <a:extLst>
                <a:ext uri="{FF2B5EF4-FFF2-40B4-BE49-F238E27FC236}">
                  <a16:creationId xmlns:a16="http://schemas.microsoft.com/office/drawing/2014/main" id="{BA249355-FED7-AE9A-301C-EB61C544B17B}"/>
                </a:ext>
              </a:extLst>
            </p:cNvPr>
            <p:cNvSpPr txBox="1"/>
            <p:nvPr/>
          </p:nvSpPr>
          <p:spPr>
            <a:xfrm rot="2701038">
              <a:off x="5613603" y="4894028"/>
              <a:ext cx="3511846" cy="363594"/>
            </a:xfrm>
            <a:prstGeom prst="rect">
              <a:avLst/>
            </a:prstGeom>
            <a:noFill/>
            <a:ln>
              <a:noFill/>
            </a:ln>
          </p:spPr>
          <p:txBody>
            <a:bodyPr spcFirstLastPara="1" wrap="square" lIns="91425" tIns="91425" rIns="91425" bIns="91425" anchor="t" anchorCtr="0">
              <a:noAutofit/>
            </a:bodyPr>
            <a:lstStyle/>
            <a:p>
              <a:pPr>
                <a:buClr>
                  <a:srgbClr val="000000"/>
                </a:buClr>
                <a:buFont typeface="Arial"/>
                <a:buNone/>
                <a:defRPr/>
              </a:pPr>
              <a:r>
                <a:rPr lang="en-US" sz="1300" b="1" kern="0" dirty="0">
                  <a:solidFill>
                    <a:srgbClr val="245671"/>
                  </a:solidFill>
                  <a:latin typeface="Century Gothic"/>
                  <a:ea typeface="Century Gothic"/>
                  <a:cs typeface="Century Gothic"/>
                  <a:sym typeface="Century Gothic"/>
                </a:rPr>
                <a:t>Technology  </a:t>
              </a:r>
              <a:r>
                <a:rPr lang="en-US" sz="900" b="1" kern="0" dirty="0">
                  <a:solidFill>
                    <a:srgbClr val="E11484"/>
                  </a:solidFill>
                  <a:latin typeface="Century Gothic"/>
                  <a:ea typeface="Century Gothic"/>
                  <a:cs typeface="Century Gothic"/>
                  <a:sym typeface="Century Gothic"/>
                </a:rPr>
                <a:t>◉</a:t>
              </a:r>
              <a:r>
                <a:rPr lang="en-US" sz="1300" b="1" kern="0" dirty="0">
                  <a:solidFill>
                    <a:srgbClr val="E11484"/>
                  </a:solidFill>
                  <a:latin typeface="Century Gothic"/>
                  <a:ea typeface="Century Gothic"/>
                  <a:cs typeface="Century Gothic"/>
                  <a:sym typeface="Century Gothic"/>
                </a:rPr>
                <a:t> </a:t>
              </a:r>
              <a:r>
                <a:rPr lang="en-US" sz="1300" b="1" kern="0" dirty="0">
                  <a:solidFill>
                    <a:srgbClr val="245671"/>
                  </a:solidFill>
                  <a:latin typeface="Century Gothic"/>
                  <a:ea typeface="Century Gothic"/>
                  <a:cs typeface="Century Gothic"/>
                  <a:sym typeface="Century Gothic"/>
                </a:rPr>
                <a:t> Applications  </a:t>
              </a:r>
              <a:r>
                <a:rPr lang="en-US" sz="900" b="1" kern="0" dirty="0">
                  <a:solidFill>
                    <a:srgbClr val="E11484"/>
                  </a:solidFill>
                  <a:latin typeface="Century Gothic"/>
                  <a:ea typeface="Century Gothic"/>
                  <a:cs typeface="Century Gothic"/>
                  <a:sym typeface="Century Gothic"/>
                </a:rPr>
                <a:t>◉</a:t>
              </a:r>
              <a:r>
                <a:rPr lang="en-US" sz="1300" b="1" kern="0" dirty="0">
                  <a:solidFill>
                    <a:srgbClr val="E11484"/>
                  </a:solidFill>
                  <a:latin typeface="Century Gothic"/>
                  <a:ea typeface="Century Gothic"/>
                  <a:cs typeface="Century Gothic"/>
                  <a:sym typeface="Century Gothic"/>
                </a:rPr>
                <a:t>  </a:t>
              </a:r>
              <a:r>
                <a:rPr lang="en-US" sz="1300" b="1" kern="0" dirty="0">
                  <a:solidFill>
                    <a:srgbClr val="245671"/>
                  </a:solidFill>
                  <a:latin typeface="Century Gothic"/>
                  <a:ea typeface="Century Gothic"/>
                  <a:cs typeface="Century Gothic"/>
                  <a:sym typeface="Century Gothic"/>
                </a:rPr>
                <a:t> Value</a:t>
              </a:r>
              <a:endParaRPr kern="0" dirty="0">
                <a:solidFill>
                  <a:srgbClr val="245671"/>
                </a:solidFill>
                <a:ea typeface="Calibri"/>
                <a:cs typeface="Calibri"/>
                <a:sym typeface="Calibri"/>
              </a:endParaRPr>
            </a:p>
          </p:txBody>
        </p:sp>
        <p:sp>
          <p:nvSpPr>
            <p:cNvPr id="19" name="Google Shape;207;p20">
              <a:extLst>
                <a:ext uri="{FF2B5EF4-FFF2-40B4-BE49-F238E27FC236}">
                  <a16:creationId xmlns:a16="http://schemas.microsoft.com/office/drawing/2014/main" id="{B1B3ACAA-13AF-ABE7-129B-1A98AD84C604}"/>
                </a:ext>
              </a:extLst>
            </p:cNvPr>
            <p:cNvSpPr txBox="1"/>
            <p:nvPr/>
          </p:nvSpPr>
          <p:spPr>
            <a:xfrm rot="2700508">
              <a:off x="9061775" y="1797803"/>
              <a:ext cx="2869298" cy="363594"/>
            </a:xfrm>
            <a:prstGeom prst="rect">
              <a:avLst/>
            </a:prstGeom>
            <a:noFill/>
            <a:ln>
              <a:noFill/>
            </a:ln>
          </p:spPr>
          <p:txBody>
            <a:bodyPr spcFirstLastPara="1" wrap="square" lIns="91425" tIns="91425" rIns="91425" bIns="91425" anchor="t" anchorCtr="0">
              <a:noAutofit/>
            </a:bodyPr>
            <a:lstStyle/>
            <a:p>
              <a:pPr>
                <a:buClr>
                  <a:srgbClr val="000000"/>
                </a:buClr>
                <a:buFont typeface="Arial"/>
                <a:buNone/>
                <a:defRPr/>
              </a:pPr>
              <a:r>
                <a:rPr lang="en-US" sz="1300" b="1" kern="0" dirty="0">
                  <a:solidFill>
                    <a:srgbClr val="245671"/>
                  </a:solidFill>
                  <a:latin typeface="Century Gothic"/>
                  <a:ea typeface="Century Gothic"/>
                  <a:cs typeface="Century Gothic"/>
                  <a:sym typeface="Century Gothic"/>
                </a:rPr>
                <a:t>Users   </a:t>
              </a:r>
              <a:r>
                <a:rPr lang="en-US" sz="900" b="1" kern="0" dirty="0">
                  <a:solidFill>
                    <a:srgbClr val="E11484"/>
                  </a:solidFill>
                  <a:latin typeface="Century Gothic"/>
                  <a:ea typeface="Century Gothic"/>
                  <a:cs typeface="Century Gothic"/>
                  <a:sym typeface="Century Gothic"/>
                </a:rPr>
                <a:t>◉</a:t>
              </a:r>
              <a:r>
                <a:rPr lang="en-US" sz="1000" b="1" kern="0" dirty="0">
                  <a:solidFill>
                    <a:srgbClr val="E11484"/>
                  </a:solidFill>
                  <a:latin typeface="Century Gothic"/>
                  <a:ea typeface="Century Gothic"/>
                  <a:cs typeface="Century Gothic"/>
                  <a:sym typeface="Century Gothic"/>
                </a:rPr>
                <a:t>   </a:t>
              </a:r>
              <a:r>
                <a:rPr lang="en-US" sz="1300" b="1" kern="0" dirty="0">
                  <a:solidFill>
                    <a:srgbClr val="245671"/>
                  </a:solidFill>
                  <a:latin typeface="Century Gothic"/>
                  <a:ea typeface="Century Gothic"/>
                  <a:cs typeface="Century Gothic"/>
                  <a:sym typeface="Century Gothic"/>
                </a:rPr>
                <a:t>Citizens  </a:t>
              </a:r>
              <a:r>
                <a:rPr lang="en-US" sz="900" b="1" kern="0" dirty="0">
                  <a:solidFill>
                    <a:srgbClr val="E11484"/>
                  </a:solidFill>
                  <a:latin typeface="Century Gothic"/>
                  <a:ea typeface="Century Gothic"/>
                  <a:cs typeface="Century Gothic"/>
                  <a:sym typeface="Century Gothic"/>
                </a:rPr>
                <a:t>◉</a:t>
              </a:r>
              <a:r>
                <a:rPr lang="en-US" sz="1000" b="1" kern="0" dirty="0">
                  <a:solidFill>
                    <a:srgbClr val="E11484"/>
                  </a:solidFill>
                  <a:latin typeface="Century Gothic"/>
                  <a:ea typeface="Century Gothic"/>
                  <a:cs typeface="Century Gothic"/>
                  <a:sym typeface="Century Gothic"/>
                </a:rPr>
                <a:t>   </a:t>
              </a:r>
              <a:r>
                <a:rPr lang="en-US" sz="1300" b="1" kern="0" dirty="0">
                  <a:solidFill>
                    <a:srgbClr val="245671"/>
                  </a:solidFill>
                  <a:latin typeface="Century Gothic"/>
                  <a:ea typeface="Century Gothic"/>
                  <a:cs typeface="Century Gothic"/>
                  <a:sym typeface="Century Gothic"/>
                </a:rPr>
                <a:t>Access</a:t>
              </a:r>
              <a:endParaRPr kern="0" dirty="0">
                <a:solidFill>
                  <a:srgbClr val="245671"/>
                </a:solidFill>
                <a:ea typeface="Calibri"/>
                <a:cs typeface="Calibri"/>
                <a:sym typeface="Calibri"/>
              </a:endParaRPr>
            </a:p>
          </p:txBody>
        </p:sp>
        <p:sp>
          <p:nvSpPr>
            <p:cNvPr id="20" name="Google Shape;208;p20">
              <a:extLst>
                <a:ext uri="{FF2B5EF4-FFF2-40B4-BE49-F238E27FC236}">
                  <a16:creationId xmlns:a16="http://schemas.microsoft.com/office/drawing/2014/main" id="{2B12C91E-0549-AC6E-717C-AA0C81F56BF8}"/>
                </a:ext>
              </a:extLst>
            </p:cNvPr>
            <p:cNvSpPr txBox="1"/>
            <p:nvPr/>
          </p:nvSpPr>
          <p:spPr>
            <a:xfrm rot="-2699142">
              <a:off x="8851273" y="4646429"/>
              <a:ext cx="3399204" cy="363594"/>
            </a:xfrm>
            <a:prstGeom prst="rect">
              <a:avLst/>
            </a:prstGeom>
            <a:noFill/>
            <a:ln>
              <a:noFill/>
            </a:ln>
          </p:spPr>
          <p:txBody>
            <a:bodyPr spcFirstLastPara="1" wrap="square" lIns="91425" tIns="91425" rIns="91425" bIns="91425" anchor="t" anchorCtr="0">
              <a:noAutofit/>
            </a:bodyPr>
            <a:lstStyle/>
            <a:p>
              <a:pPr>
                <a:buClr>
                  <a:srgbClr val="000000"/>
                </a:buClr>
                <a:buFont typeface="Arial"/>
                <a:buNone/>
                <a:defRPr/>
              </a:pPr>
              <a:r>
                <a:rPr lang="en-US" sz="1300" b="1" kern="0" dirty="0">
                  <a:solidFill>
                    <a:srgbClr val="44546A"/>
                  </a:solidFill>
                  <a:latin typeface="Century Gothic"/>
                  <a:ea typeface="Century Gothic"/>
                  <a:cs typeface="Century Gothic"/>
                  <a:sym typeface="Century Gothic"/>
                </a:rPr>
                <a:t>Society  </a:t>
              </a:r>
              <a:r>
                <a:rPr lang="en-US" sz="1000" b="1" kern="0" dirty="0">
                  <a:solidFill>
                    <a:srgbClr val="E11484"/>
                  </a:solidFill>
                  <a:latin typeface="Century Gothic"/>
                  <a:ea typeface="Century Gothic"/>
                  <a:cs typeface="Century Gothic"/>
                  <a:sym typeface="Century Gothic"/>
                </a:rPr>
                <a:t>◉</a:t>
              </a:r>
              <a:r>
                <a:rPr lang="en-US" sz="1300" b="1" kern="0" dirty="0">
                  <a:solidFill>
                    <a:srgbClr val="44546A"/>
                  </a:solidFill>
                  <a:latin typeface="Century Gothic"/>
                  <a:ea typeface="Century Gothic"/>
                  <a:cs typeface="Century Gothic"/>
                  <a:sym typeface="Century Gothic"/>
                </a:rPr>
                <a:t>  Economy  </a:t>
              </a:r>
              <a:r>
                <a:rPr lang="en-US" sz="1000" b="1" kern="0" dirty="0">
                  <a:solidFill>
                    <a:srgbClr val="E11484"/>
                  </a:solidFill>
                  <a:latin typeface="Century Gothic"/>
                  <a:ea typeface="Century Gothic"/>
                  <a:cs typeface="Century Gothic"/>
                  <a:sym typeface="Century Gothic"/>
                </a:rPr>
                <a:t>◉</a:t>
              </a:r>
              <a:r>
                <a:rPr lang="en-US" sz="1300" b="1" kern="0" dirty="0">
                  <a:solidFill>
                    <a:srgbClr val="44546A"/>
                  </a:solidFill>
                  <a:latin typeface="Century Gothic"/>
                  <a:ea typeface="Century Gothic"/>
                  <a:cs typeface="Century Gothic"/>
                  <a:sym typeface="Century Gothic"/>
                </a:rPr>
                <a:t>  Environment</a:t>
              </a:r>
              <a:endParaRPr sz="1600" kern="0" dirty="0">
                <a:solidFill>
                  <a:srgbClr val="44546A"/>
                </a:solidFill>
                <a:ea typeface="Calibri"/>
                <a:cs typeface="Calibri"/>
                <a:sym typeface="Calibri"/>
              </a:endParaRPr>
            </a:p>
          </p:txBody>
        </p:sp>
      </p:grpSp>
      <p:pic>
        <p:nvPicPr>
          <p:cNvPr id="21" name="Picture 20">
            <a:extLst>
              <a:ext uri="{FF2B5EF4-FFF2-40B4-BE49-F238E27FC236}">
                <a16:creationId xmlns:a16="http://schemas.microsoft.com/office/drawing/2014/main" id="{DD06E97B-718E-5F48-314F-5549B8D4CCBF}"/>
              </a:ext>
            </a:extLst>
          </p:cNvPr>
          <p:cNvPicPr>
            <a:picLocks noChangeAspect="1"/>
          </p:cNvPicPr>
          <p:nvPr/>
        </p:nvPicPr>
        <p:blipFill>
          <a:blip r:embed="rId5"/>
          <a:stretch>
            <a:fillRect/>
          </a:stretch>
        </p:blipFill>
        <p:spPr>
          <a:xfrm>
            <a:off x="6494843" y="1049497"/>
            <a:ext cx="5243910" cy="4300028"/>
          </a:xfrm>
          <a:prstGeom prst="rect">
            <a:avLst/>
          </a:prstGeom>
        </p:spPr>
      </p:pic>
      <p:pic>
        <p:nvPicPr>
          <p:cNvPr id="22" name="Google Shape;101;p13">
            <a:extLst>
              <a:ext uri="{FF2B5EF4-FFF2-40B4-BE49-F238E27FC236}">
                <a16:creationId xmlns:a16="http://schemas.microsoft.com/office/drawing/2014/main" id="{4217CB03-B290-3907-65B0-567EFB41709D}"/>
              </a:ext>
            </a:extLst>
          </p:cNvPr>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0" y="218892"/>
            <a:ext cx="2014467" cy="716453"/>
          </a:xfrm>
          <a:prstGeom prst="rect">
            <a:avLst/>
          </a:prstGeom>
          <a:noFill/>
          <a:ln>
            <a:noFill/>
          </a:ln>
        </p:spPr>
      </p:pic>
      <p:pic>
        <p:nvPicPr>
          <p:cNvPr id="23" name="Picture 22">
            <a:extLst>
              <a:ext uri="{FF2B5EF4-FFF2-40B4-BE49-F238E27FC236}">
                <a16:creationId xmlns:a16="http://schemas.microsoft.com/office/drawing/2014/main" id="{47A9C9A1-7297-3B5E-F068-82CA8CEEC42C}"/>
              </a:ext>
            </a:extLst>
          </p:cNvPr>
          <p:cNvPicPr>
            <a:picLocks noChangeAspect="1"/>
          </p:cNvPicPr>
          <p:nvPr/>
        </p:nvPicPr>
        <p:blipFill rotWithShape="1">
          <a:blip r:embed="rId7"/>
          <a:srcRect l="33190" t="70471" r="33623" b="6545"/>
          <a:stretch/>
        </p:blipFill>
        <p:spPr>
          <a:xfrm>
            <a:off x="9925281" y="163401"/>
            <a:ext cx="1877206" cy="771911"/>
          </a:xfrm>
          <a:prstGeom prst="roundRect">
            <a:avLst/>
          </a:prstGeom>
        </p:spPr>
      </p:pic>
    </p:spTree>
    <p:extLst>
      <p:ext uri="{BB962C8B-B14F-4D97-AF65-F5344CB8AC3E}">
        <p14:creationId xmlns:p14="http://schemas.microsoft.com/office/powerpoint/2010/main" val="94878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2" name="Picture 1">
            <a:extLst>
              <a:ext uri="{FF2B5EF4-FFF2-40B4-BE49-F238E27FC236}">
                <a16:creationId xmlns:a16="http://schemas.microsoft.com/office/drawing/2014/main" id="{26D309A4-54DF-B3F5-5652-79EF704451D1}"/>
              </a:ext>
            </a:extLst>
          </p:cNvPr>
          <p:cNvPicPr>
            <a:picLocks noChangeAspect="1"/>
          </p:cNvPicPr>
          <p:nvPr/>
        </p:nvPicPr>
        <p:blipFill>
          <a:blip r:embed="rId4"/>
          <a:stretch>
            <a:fillRect/>
          </a:stretch>
        </p:blipFill>
        <p:spPr>
          <a:xfrm>
            <a:off x="1723534" y="2347702"/>
            <a:ext cx="1977786" cy="1698867"/>
          </a:xfrm>
          <a:prstGeom prst="rect">
            <a:avLst/>
          </a:prstGeom>
        </p:spPr>
      </p:pic>
      <p:pic>
        <p:nvPicPr>
          <p:cNvPr id="3" name="Picture 2">
            <a:extLst>
              <a:ext uri="{FF2B5EF4-FFF2-40B4-BE49-F238E27FC236}">
                <a16:creationId xmlns:a16="http://schemas.microsoft.com/office/drawing/2014/main" id="{80698AB5-F864-EAED-757C-CEAFDCE90120}"/>
              </a:ext>
            </a:extLst>
          </p:cNvPr>
          <p:cNvPicPr>
            <a:picLocks noChangeAspect="1"/>
          </p:cNvPicPr>
          <p:nvPr/>
        </p:nvPicPr>
        <p:blipFill>
          <a:blip r:embed="rId5"/>
          <a:stretch>
            <a:fillRect/>
          </a:stretch>
        </p:blipFill>
        <p:spPr>
          <a:xfrm>
            <a:off x="1611308" y="1237051"/>
            <a:ext cx="2169693" cy="1060191"/>
          </a:xfrm>
          <a:prstGeom prst="rect">
            <a:avLst/>
          </a:prstGeom>
        </p:spPr>
      </p:pic>
      <p:pic>
        <p:nvPicPr>
          <p:cNvPr id="6" name="Picture 5">
            <a:extLst>
              <a:ext uri="{FF2B5EF4-FFF2-40B4-BE49-F238E27FC236}">
                <a16:creationId xmlns:a16="http://schemas.microsoft.com/office/drawing/2014/main" id="{812D2DBF-6E1D-A331-5FD7-9F66FE671159}"/>
              </a:ext>
            </a:extLst>
          </p:cNvPr>
          <p:cNvPicPr>
            <a:picLocks noChangeAspect="1"/>
          </p:cNvPicPr>
          <p:nvPr/>
        </p:nvPicPr>
        <p:blipFill>
          <a:blip r:embed="rId6"/>
          <a:stretch>
            <a:fillRect/>
          </a:stretch>
        </p:blipFill>
        <p:spPr>
          <a:xfrm>
            <a:off x="3255512" y="1235858"/>
            <a:ext cx="1725148" cy="1914032"/>
          </a:xfrm>
          <a:prstGeom prst="rect">
            <a:avLst/>
          </a:prstGeom>
        </p:spPr>
      </p:pic>
      <p:pic>
        <p:nvPicPr>
          <p:cNvPr id="7" name="Picture 6">
            <a:extLst>
              <a:ext uri="{FF2B5EF4-FFF2-40B4-BE49-F238E27FC236}">
                <a16:creationId xmlns:a16="http://schemas.microsoft.com/office/drawing/2014/main" id="{71EC1BB5-F54F-77BC-0FEE-C2E683FEFEF6}"/>
              </a:ext>
            </a:extLst>
          </p:cNvPr>
          <p:cNvPicPr>
            <a:picLocks noChangeAspect="1"/>
          </p:cNvPicPr>
          <p:nvPr/>
        </p:nvPicPr>
        <p:blipFill>
          <a:blip r:embed="rId7"/>
          <a:stretch>
            <a:fillRect/>
          </a:stretch>
        </p:blipFill>
        <p:spPr>
          <a:xfrm>
            <a:off x="3259805" y="3213400"/>
            <a:ext cx="1789146" cy="1985037"/>
          </a:xfrm>
          <a:prstGeom prst="rect">
            <a:avLst/>
          </a:prstGeom>
        </p:spPr>
      </p:pic>
      <p:pic>
        <p:nvPicPr>
          <p:cNvPr id="8" name="Picture 7">
            <a:extLst>
              <a:ext uri="{FF2B5EF4-FFF2-40B4-BE49-F238E27FC236}">
                <a16:creationId xmlns:a16="http://schemas.microsoft.com/office/drawing/2014/main" id="{4C3DAF11-CBD0-5BF9-2104-79DBA09A191C}"/>
              </a:ext>
            </a:extLst>
          </p:cNvPr>
          <p:cNvPicPr>
            <a:picLocks noChangeAspect="1"/>
          </p:cNvPicPr>
          <p:nvPr/>
        </p:nvPicPr>
        <p:blipFill>
          <a:blip r:embed="rId8"/>
          <a:stretch>
            <a:fillRect/>
          </a:stretch>
        </p:blipFill>
        <p:spPr>
          <a:xfrm>
            <a:off x="1588042" y="4114373"/>
            <a:ext cx="2248769" cy="1098830"/>
          </a:xfrm>
          <a:prstGeom prst="rect">
            <a:avLst/>
          </a:prstGeom>
        </p:spPr>
      </p:pic>
      <p:pic>
        <p:nvPicPr>
          <p:cNvPr id="9" name="Picture 8">
            <a:extLst>
              <a:ext uri="{FF2B5EF4-FFF2-40B4-BE49-F238E27FC236}">
                <a16:creationId xmlns:a16="http://schemas.microsoft.com/office/drawing/2014/main" id="{DE3BC4FF-A5AC-176D-4144-60D00CC4F712}"/>
              </a:ext>
            </a:extLst>
          </p:cNvPr>
          <p:cNvPicPr>
            <a:picLocks noChangeAspect="1"/>
          </p:cNvPicPr>
          <p:nvPr/>
        </p:nvPicPr>
        <p:blipFill>
          <a:blip r:embed="rId9"/>
          <a:stretch>
            <a:fillRect/>
          </a:stretch>
        </p:blipFill>
        <p:spPr>
          <a:xfrm>
            <a:off x="407677" y="3234583"/>
            <a:ext cx="1737882" cy="1928161"/>
          </a:xfrm>
          <a:prstGeom prst="rect">
            <a:avLst/>
          </a:prstGeom>
        </p:spPr>
      </p:pic>
      <p:pic>
        <p:nvPicPr>
          <p:cNvPr id="11" name="Picture 10">
            <a:extLst>
              <a:ext uri="{FF2B5EF4-FFF2-40B4-BE49-F238E27FC236}">
                <a16:creationId xmlns:a16="http://schemas.microsoft.com/office/drawing/2014/main" id="{CE300907-4DE6-E932-73F4-F5B1398EE6D6}"/>
              </a:ext>
            </a:extLst>
          </p:cNvPr>
          <p:cNvPicPr>
            <a:picLocks noChangeAspect="1"/>
          </p:cNvPicPr>
          <p:nvPr/>
        </p:nvPicPr>
        <p:blipFill>
          <a:blip r:embed="rId10"/>
          <a:stretch>
            <a:fillRect/>
          </a:stretch>
        </p:blipFill>
        <p:spPr>
          <a:xfrm>
            <a:off x="456866" y="1263140"/>
            <a:ext cx="1688693" cy="1873587"/>
          </a:xfrm>
          <a:prstGeom prst="rect">
            <a:avLst/>
          </a:prstGeom>
        </p:spPr>
      </p:pic>
      <p:pic>
        <p:nvPicPr>
          <p:cNvPr id="17" name="Picture 16">
            <a:extLst>
              <a:ext uri="{FF2B5EF4-FFF2-40B4-BE49-F238E27FC236}">
                <a16:creationId xmlns:a16="http://schemas.microsoft.com/office/drawing/2014/main" id="{0B0693F3-C8AE-F37F-1DB5-5E4505E67429}"/>
              </a:ext>
            </a:extLst>
          </p:cNvPr>
          <p:cNvPicPr>
            <a:picLocks noChangeAspect="1"/>
          </p:cNvPicPr>
          <p:nvPr/>
        </p:nvPicPr>
        <p:blipFill>
          <a:blip r:embed="rId11"/>
          <a:stretch>
            <a:fillRect/>
          </a:stretch>
        </p:blipFill>
        <p:spPr>
          <a:xfrm>
            <a:off x="6494843" y="1049497"/>
            <a:ext cx="5243910" cy="4300028"/>
          </a:xfrm>
          <a:prstGeom prst="rect">
            <a:avLst/>
          </a:prstGeom>
        </p:spPr>
      </p:pic>
      <p:pic>
        <p:nvPicPr>
          <p:cNvPr id="18" name="Picture 17">
            <a:extLst>
              <a:ext uri="{FF2B5EF4-FFF2-40B4-BE49-F238E27FC236}">
                <a16:creationId xmlns:a16="http://schemas.microsoft.com/office/drawing/2014/main" id="{6C3446ED-5232-F159-752E-E9A6BECFD96D}"/>
              </a:ext>
            </a:extLst>
          </p:cNvPr>
          <p:cNvPicPr>
            <a:picLocks noChangeAspect="1"/>
          </p:cNvPicPr>
          <p:nvPr/>
        </p:nvPicPr>
        <p:blipFill rotWithShape="1">
          <a:blip r:embed="rId12"/>
          <a:srcRect l="33190" t="70471" r="33623" b="6545"/>
          <a:stretch/>
        </p:blipFill>
        <p:spPr>
          <a:xfrm>
            <a:off x="9925281" y="163401"/>
            <a:ext cx="1877206" cy="771911"/>
          </a:xfrm>
          <a:prstGeom prst="roundRect">
            <a:avLst/>
          </a:prstGeom>
        </p:spPr>
      </p:pic>
      <p:sp>
        <p:nvSpPr>
          <p:cNvPr id="21" name="TextBox 20">
            <a:extLst>
              <a:ext uri="{FF2B5EF4-FFF2-40B4-BE49-F238E27FC236}">
                <a16:creationId xmlns:a16="http://schemas.microsoft.com/office/drawing/2014/main" id="{75DF19E1-4785-ACEF-E995-FB0F21032AC0}"/>
              </a:ext>
            </a:extLst>
          </p:cNvPr>
          <p:cNvSpPr txBox="1"/>
          <p:nvPr/>
        </p:nvSpPr>
        <p:spPr>
          <a:xfrm>
            <a:off x="58861" y="-143708"/>
            <a:ext cx="2881313" cy="1204625"/>
          </a:xfrm>
          <a:prstGeom prst="rect">
            <a:avLst/>
          </a:prstGeom>
          <a:noFill/>
        </p:spPr>
        <p:txBody>
          <a:bodyPr wrap="square">
            <a:spAutoFit/>
          </a:bodyPr>
          <a:lstStyle/>
          <a:p>
            <a:pPr algn="l"/>
            <a:endParaRPr lang="en-US" sz="1200" b="0" i="0" u="none" strike="noStrike" baseline="0" dirty="0">
              <a:solidFill>
                <a:srgbClr val="000000"/>
              </a:solidFill>
              <a:latin typeface="Calibri" panose="020F0502020204030204" pitchFamily="34" charset="0"/>
            </a:endParaRPr>
          </a:p>
          <a:p>
            <a:pPr>
              <a:lnSpc>
                <a:spcPts val="2400"/>
              </a:lnSpc>
            </a:pPr>
            <a:r>
              <a:rPr lang="en-US" sz="1200" b="0" i="0" u="none" strike="noStrike" baseline="0" dirty="0">
                <a:solidFill>
                  <a:srgbClr val="000000"/>
                </a:solidFill>
                <a:latin typeface="Calibri" panose="020F0502020204030204" pitchFamily="34" charset="0"/>
              </a:rPr>
              <a:t> </a:t>
            </a:r>
            <a:r>
              <a:rPr lang="en-US" sz="2400" b="1" i="0" u="none" strike="noStrike" baseline="0" dirty="0">
                <a:solidFill>
                  <a:srgbClr val="1F3863"/>
                </a:solidFill>
                <a:latin typeface="Calibri" panose="020F0502020204030204" pitchFamily="34" charset="0"/>
              </a:rPr>
              <a:t>Geospatial Knowledge Infrastructure </a:t>
            </a:r>
            <a:endParaRPr lang="en-US" sz="2400" dirty="0"/>
          </a:p>
        </p:txBody>
      </p:sp>
    </p:spTree>
    <p:extLst>
      <p:ext uri="{BB962C8B-B14F-4D97-AF65-F5344CB8AC3E}">
        <p14:creationId xmlns:p14="http://schemas.microsoft.com/office/powerpoint/2010/main" val="32127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2" name="Picture 1">
            <a:extLst>
              <a:ext uri="{FF2B5EF4-FFF2-40B4-BE49-F238E27FC236}">
                <a16:creationId xmlns:a16="http://schemas.microsoft.com/office/drawing/2014/main" id="{26D309A4-54DF-B3F5-5652-79EF704451D1}"/>
              </a:ext>
            </a:extLst>
          </p:cNvPr>
          <p:cNvPicPr>
            <a:picLocks noChangeAspect="1"/>
          </p:cNvPicPr>
          <p:nvPr/>
        </p:nvPicPr>
        <p:blipFill>
          <a:blip r:embed="rId4"/>
          <a:stretch>
            <a:fillRect/>
          </a:stretch>
        </p:blipFill>
        <p:spPr>
          <a:xfrm>
            <a:off x="1723534" y="2347702"/>
            <a:ext cx="1977786" cy="1698867"/>
          </a:xfrm>
          <a:prstGeom prst="rect">
            <a:avLst/>
          </a:prstGeom>
        </p:spPr>
      </p:pic>
      <p:pic>
        <p:nvPicPr>
          <p:cNvPr id="8" name="Picture 7">
            <a:extLst>
              <a:ext uri="{FF2B5EF4-FFF2-40B4-BE49-F238E27FC236}">
                <a16:creationId xmlns:a16="http://schemas.microsoft.com/office/drawing/2014/main" id="{4C3DAF11-CBD0-5BF9-2104-79DBA09A191C}"/>
              </a:ext>
            </a:extLst>
          </p:cNvPr>
          <p:cNvPicPr>
            <a:picLocks noChangeAspect="1"/>
          </p:cNvPicPr>
          <p:nvPr/>
        </p:nvPicPr>
        <p:blipFill>
          <a:blip r:embed="rId5"/>
          <a:stretch>
            <a:fillRect/>
          </a:stretch>
        </p:blipFill>
        <p:spPr>
          <a:xfrm>
            <a:off x="1588042" y="4114373"/>
            <a:ext cx="2248769" cy="1098830"/>
          </a:xfrm>
          <a:prstGeom prst="rect">
            <a:avLst/>
          </a:prstGeom>
        </p:spPr>
      </p:pic>
      <p:pic>
        <p:nvPicPr>
          <p:cNvPr id="9" name="Picture 8">
            <a:extLst>
              <a:ext uri="{FF2B5EF4-FFF2-40B4-BE49-F238E27FC236}">
                <a16:creationId xmlns:a16="http://schemas.microsoft.com/office/drawing/2014/main" id="{DE3BC4FF-A5AC-176D-4144-60D00CC4F712}"/>
              </a:ext>
            </a:extLst>
          </p:cNvPr>
          <p:cNvPicPr>
            <a:picLocks noChangeAspect="1"/>
          </p:cNvPicPr>
          <p:nvPr/>
        </p:nvPicPr>
        <p:blipFill>
          <a:blip r:embed="rId6"/>
          <a:stretch>
            <a:fillRect/>
          </a:stretch>
        </p:blipFill>
        <p:spPr>
          <a:xfrm>
            <a:off x="407677" y="3234583"/>
            <a:ext cx="1737882" cy="1928161"/>
          </a:xfrm>
          <a:prstGeom prst="rect">
            <a:avLst/>
          </a:prstGeom>
        </p:spPr>
      </p:pic>
      <p:pic>
        <p:nvPicPr>
          <p:cNvPr id="11" name="Picture 10">
            <a:extLst>
              <a:ext uri="{FF2B5EF4-FFF2-40B4-BE49-F238E27FC236}">
                <a16:creationId xmlns:a16="http://schemas.microsoft.com/office/drawing/2014/main" id="{CE300907-4DE6-E932-73F4-F5B1398EE6D6}"/>
              </a:ext>
            </a:extLst>
          </p:cNvPr>
          <p:cNvPicPr>
            <a:picLocks noChangeAspect="1"/>
          </p:cNvPicPr>
          <p:nvPr/>
        </p:nvPicPr>
        <p:blipFill>
          <a:blip r:embed="rId7"/>
          <a:stretch>
            <a:fillRect/>
          </a:stretch>
        </p:blipFill>
        <p:spPr>
          <a:xfrm>
            <a:off x="456866" y="1263140"/>
            <a:ext cx="1688693" cy="1873587"/>
          </a:xfrm>
          <a:prstGeom prst="rect">
            <a:avLst/>
          </a:prstGeom>
        </p:spPr>
      </p:pic>
      <p:pic>
        <p:nvPicPr>
          <p:cNvPr id="17" name="Picture 16">
            <a:extLst>
              <a:ext uri="{FF2B5EF4-FFF2-40B4-BE49-F238E27FC236}">
                <a16:creationId xmlns:a16="http://schemas.microsoft.com/office/drawing/2014/main" id="{0B0693F3-C8AE-F37F-1DB5-5E4505E67429}"/>
              </a:ext>
            </a:extLst>
          </p:cNvPr>
          <p:cNvPicPr>
            <a:picLocks noChangeAspect="1"/>
          </p:cNvPicPr>
          <p:nvPr/>
        </p:nvPicPr>
        <p:blipFill>
          <a:blip r:embed="rId8"/>
          <a:stretch>
            <a:fillRect/>
          </a:stretch>
        </p:blipFill>
        <p:spPr>
          <a:xfrm>
            <a:off x="6494843" y="1049497"/>
            <a:ext cx="5243910" cy="4300028"/>
          </a:xfrm>
          <a:prstGeom prst="rect">
            <a:avLst/>
          </a:prstGeom>
        </p:spPr>
      </p:pic>
      <p:pic>
        <p:nvPicPr>
          <p:cNvPr id="18" name="Picture 17">
            <a:extLst>
              <a:ext uri="{FF2B5EF4-FFF2-40B4-BE49-F238E27FC236}">
                <a16:creationId xmlns:a16="http://schemas.microsoft.com/office/drawing/2014/main" id="{6C3446ED-5232-F159-752E-E9A6BECFD96D}"/>
              </a:ext>
            </a:extLst>
          </p:cNvPr>
          <p:cNvPicPr>
            <a:picLocks noChangeAspect="1"/>
          </p:cNvPicPr>
          <p:nvPr/>
        </p:nvPicPr>
        <p:blipFill rotWithShape="1">
          <a:blip r:embed="rId9"/>
          <a:srcRect l="33190" t="70471" r="33623" b="6545"/>
          <a:stretch/>
        </p:blipFill>
        <p:spPr>
          <a:xfrm>
            <a:off x="9925281" y="163401"/>
            <a:ext cx="1877206" cy="771911"/>
          </a:xfrm>
          <a:prstGeom prst="roundRect">
            <a:avLst/>
          </a:prstGeom>
        </p:spPr>
      </p:pic>
      <p:sp>
        <p:nvSpPr>
          <p:cNvPr id="15" name="TextBox 14">
            <a:extLst>
              <a:ext uri="{FF2B5EF4-FFF2-40B4-BE49-F238E27FC236}">
                <a16:creationId xmlns:a16="http://schemas.microsoft.com/office/drawing/2014/main" id="{23B469BF-D9FD-DBD0-7DE1-940549136EAB}"/>
              </a:ext>
            </a:extLst>
          </p:cNvPr>
          <p:cNvSpPr txBox="1"/>
          <p:nvPr/>
        </p:nvSpPr>
        <p:spPr>
          <a:xfrm>
            <a:off x="58861" y="-143708"/>
            <a:ext cx="2881313" cy="1204625"/>
          </a:xfrm>
          <a:prstGeom prst="rect">
            <a:avLst/>
          </a:prstGeom>
          <a:noFill/>
        </p:spPr>
        <p:txBody>
          <a:bodyPr wrap="square">
            <a:spAutoFit/>
          </a:bodyPr>
          <a:lstStyle/>
          <a:p>
            <a:pPr algn="l"/>
            <a:endParaRPr lang="en-US" sz="1200" b="0" i="0" u="none" strike="noStrike" baseline="0" dirty="0">
              <a:solidFill>
                <a:srgbClr val="000000"/>
              </a:solidFill>
              <a:latin typeface="Calibri" panose="020F0502020204030204" pitchFamily="34" charset="0"/>
            </a:endParaRPr>
          </a:p>
          <a:p>
            <a:pPr>
              <a:lnSpc>
                <a:spcPts val="2400"/>
              </a:lnSpc>
            </a:pPr>
            <a:r>
              <a:rPr lang="en-US" sz="1200" b="0" i="0" u="none" strike="noStrike" baseline="0" dirty="0">
                <a:solidFill>
                  <a:srgbClr val="000000"/>
                </a:solidFill>
                <a:latin typeface="Calibri" panose="020F0502020204030204" pitchFamily="34" charset="0"/>
              </a:rPr>
              <a:t> </a:t>
            </a:r>
            <a:r>
              <a:rPr lang="en-US" sz="2400" b="1" i="0" u="none" strike="noStrike" baseline="0" dirty="0">
                <a:solidFill>
                  <a:srgbClr val="1F3863"/>
                </a:solidFill>
                <a:latin typeface="Calibri" panose="020F0502020204030204" pitchFamily="34" charset="0"/>
              </a:rPr>
              <a:t>Geospatial Knowledge Infrastructure </a:t>
            </a:r>
            <a:endParaRPr lang="en-US" sz="2400" dirty="0"/>
          </a:p>
        </p:txBody>
      </p:sp>
      <p:grpSp>
        <p:nvGrpSpPr>
          <p:cNvPr id="28" name="Group 27">
            <a:extLst>
              <a:ext uri="{FF2B5EF4-FFF2-40B4-BE49-F238E27FC236}">
                <a16:creationId xmlns:a16="http://schemas.microsoft.com/office/drawing/2014/main" id="{E77FD253-E12E-1F25-085A-1497DDFC162A}"/>
              </a:ext>
            </a:extLst>
          </p:cNvPr>
          <p:cNvGrpSpPr/>
          <p:nvPr/>
        </p:nvGrpSpPr>
        <p:grpSpPr>
          <a:xfrm>
            <a:off x="3701320" y="1030035"/>
            <a:ext cx="2793523" cy="3326971"/>
            <a:chOff x="3701320" y="1030035"/>
            <a:chExt cx="2793523" cy="3326971"/>
          </a:xfrm>
        </p:grpSpPr>
        <p:cxnSp>
          <p:nvCxnSpPr>
            <p:cNvPr id="16" name="Connector: Elbow 15">
              <a:extLst>
                <a:ext uri="{FF2B5EF4-FFF2-40B4-BE49-F238E27FC236}">
                  <a16:creationId xmlns:a16="http://schemas.microsoft.com/office/drawing/2014/main" id="{3919CE96-21A5-4F17-FC87-8729F01AC741}"/>
                </a:ext>
              </a:extLst>
            </p:cNvPr>
            <p:cNvCxnSpPr>
              <a:cxnSpLocks/>
            </p:cNvCxnSpPr>
            <p:nvPr/>
          </p:nvCxnSpPr>
          <p:spPr>
            <a:xfrm>
              <a:off x="3701320" y="1030035"/>
              <a:ext cx="2793523" cy="890057"/>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710322C-F678-6C5B-30C7-0A70CA91EDCC}"/>
                </a:ext>
              </a:extLst>
            </p:cNvPr>
            <p:cNvCxnSpPr>
              <a:cxnSpLocks/>
            </p:cNvCxnSpPr>
            <p:nvPr/>
          </p:nvCxnSpPr>
          <p:spPr>
            <a:xfrm>
              <a:off x="4809182" y="2469576"/>
              <a:ext cx="1677344" cy="667061"/>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1725CF6D-01A0-66D2-BA3E-5A93EA9A3231}"/>
                </a:ext>
              </a:extLst>
            </p:cNvPr>
            <p:cNvCxnSpPr>
              <a:cxnSpLocks/>
            </p:cNvCxnSpPr>
            <p:nvPr/>
          </p:nvCxnSpPr>
          <p:spPr>
            <a:xfrm>
              <a:off x="4972050" y="4005263"/>
              <a:ext cx="1522793" cy="35174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71EC1BB5-F54F-77BC-0FEE-C2E683FEFEF6}"/>
              </a:ext>
            </a:extLst>
          </p:cNvPr>
          <p:cNvPicPr>
            <a:picLocks noChangeAspect="1"/>
          </p:cNvPicPr>
          <p:nvPr/>
        </p:nvPicPr>
        <p:blipFill>
          <a:blip r:embed="rId10"/>
          <a:stretch>
            <a:fillRect/>
          </a:stretch>
        </p:blipFill>
        <p:spPr>
          <a:xfrm>
            <a:off x="3597835" y="3364488"/>
            <a:ext cx="1789146" cy="1985037"/>
          </a:xfrm>
          <a:prstGeom prst="rect">
            <a:avLst/>
          </a:prstGeom>
        </p:spPr>
      </p:pic>
      <p:pic>
        <p:nvPicPr>
          <p:cNvPr id="6" name="Picture 5">
            <a:extLst>
              <a:ext uri="{FF2B5EF4-FFF2-40B4-BE49-F238E27FC236}">
                <a16:creationId xmlns:a16="http://schemas.microsoft.com/office/drawing/2014/main" id="{812D2DBF-6E1D-A331-5FD7-9F66FE671159}"/>
              </a:ext>
            </a:extLst>
          </p:cNvPr>
          <p:cNvPicPr>
            <a:picLocks noChangeAspect="1"/>
          </p:cNvPicPr>
          <p:nvPr/>
        </p:nvPicPr>
        <p:blipFill>
          <a:blip r:embed="rId11"/>
          <a:stretch>
            <a:fillRect/>
          </a:stretch>
        </p:blipFill>
        <p:spPr>
          <a:xfrm>
            <a:off x="3529929" y="1126320"/>
            <a:ext cx="1725148" cy="1914032"/>
          </a:xfrm>
          <a:prstGeom prst="rect">
            <a:avLst/>
          </a:prstGeom>
        </p:spPr>
      </p:pic>
      <p:pic>
        <p:nvPicPr>
          <p:cNvPr id="3" name="Picture 2">
            <a:extLst>
              <a:ext uri="{FF2B5EF4-FFF2-40B4-BE49-F238E27FC236}">
                <a16:creationId xmlns:a16="http://schemas.microsoft.com/office/drawing/2014/main" id="{80698AB5-F864-EAED-757C-CEAFDCE90120}"/>
              </a:ext>
            </a:extLst>
          </p:cNvPr>
          <p:cNvPicPr>
            <a:picLocks noChangeAspect="1"/>
          </p:cNvPicPr>
          <p:nvPr/>
        </p:nvPicPr>
        <p:blipFill>
          <a:blip r:embed="rId12"/>
          <a:stretch>
            <a:fillRect/>
          </a:stretch>
        </p:blipFill>
        <p:spPr>
          <a:xfrm>
            <a:off x="1680596" y="935312"/>
            <a:ext cx="2169693" cy="1060191"/>
          </a:xfrm>
          <a:prstGeom prst="rect">
            <a:avLst/>
          </a:prstGeom>
        </p:spPr>
      </p:pic>
    </p:spTree>
    <p:extLst>
      <p:ext uri="{BB962C8B-B14F-4D97-AF65-F5344CB8AC3E}">
        <p14:creationId xmlns:p14="http://schemas.microsoft.com/office/powerpoint/2010/main" val="123201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grpSp>
        <p:nvGrpSpPr>
          <p:cNvPr id="21" name="Group 1"/>
          <p:cNvGrpSpPr>
            <a:grpSpLocks/>
          </p:cNvGrpSpPr>
          <p:nvPr/>
        </p:nvGrpSpPr>
        <p:grpSpPr bwMode="auto">
          <a:xfrm>
            <a:off x="0" y="-17284"/>
            <a:ext cx="12192000" cy="1959802"/>
            <a:chOff x="0" y="-11113"/>
            <a:chExt cx="9144000" cy="1349376"/>
          </a:xfrm>
        </p:grpSpPr>
        <p:pic>
          <p:nvPicPr>
            <p:cNvPr id="22" name="Picture 2" descr="https://sustainabledevelopment.un.org/content/images/image18_34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3"/>
              <a:ext cx="4000500"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http://www.fourjandals.com/wp-content/uploads/2011/10/Population-Grow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913" y="-11113"/>
              <a:ext cx="2405062"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www.seajester.eq8r.net/maps/World_OceanFloor_topo_green_brown_1440x7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3975" y="-11113"/>
              <a:ext cx="2740025"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descr="C:\Users\Gregory.Scott\AppData\Local\Microsoft\Windows\Temporary Internet Files\Content.Word\SDG Wheel_Transparent-0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78" y="1110649"/>
            <a:ext cx="1536295" cy="1448945"/>
          </a:xfrm>
          <a:prstGeom prst="rect">
            <a:avLst/>
          </a:prstGeom>
          <a:noFill/>
          <a:ln>
            <a:noFill/>
          </a:ln>
        </p:spPr>
      </p:pic>
      <p:pic>
        <p:nvPicPr>
          <p:cNvPr id="20" name="Picture 2" descr="Decade of Action WEB Widget – United Nations Sustainable Developm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2441" y="1128242"/>
            <a:ext cx="1483608" cy="1398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ADD1FC-6FB4-D201-5753-F84B3567FF23}"/>
              </a:ext>
            </a:extLst>
          </p:cNvPr>
          <p:cNvPicPr>
            <a:picLocks noChangeAspect="1"/>
          </p:cNvPicPr>
          <p:nvPr/>
        </p:nvPicPr>
        <p:blipFill rotWithShape="1">
          <a:blip r:embed="rId9"/>
          <a:srcRect l="33190" t="70471" r="33623" b="6545"/>
          <a:stretch/>
        </p:blipFill>
        <p:spPr>
          <a:xfrm>
            <a:off x="6251235" y="4876375"/>
            <a:ext cx="2536359" cy="1042956"/>
          </a:xfrm>
          <a:prstGeom prst="roundRect">
            <a:avLst/>
          </a:prstGeom>
        </p:spPr>
      </p:pic>
      <p:sp>
        <p:nvSpPr>
          <p:cNvPr id="17" name="Subtitle 2"/>
          <p:cNvSpPr txBox="1">
            <a:spLocks/>
          </p:cNvSpPr>
          <p:nvPr/>
        </p:nvSpPr>
        <p:spPr bwMode="auto">
          <a:xfrm>
            <a:off x="0" y="2916445"/>
            <a:ext cx="12192000" cy="90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242582"/>
                </a:solidFill>
                <a:effectLst/>
                <a:uLnTx/>
                <a:uFillTx/>
                <a:latin typeface="Montserrat" panose="00000500000000000000" pitchFamily="2" charset="0"/>
                <a:ea typeface="+mn-ea"/>
                <a:cs typeface="+mn-cs"/>
              </a:rPr>
              <a:t>Integrated Geospatial Information Framework (IGIF)</a:t>
            </a:r>
          </a:p>
          <a:p>
            <a:pPr marL="0" marR="0" lvl="0" indent="0" algn="ctr" defTabSz="914377" rtl="0" eaLnBrk="1" fontAlgn="base" latinLnBrk="0" hangingPunct="1">
              <a:lnSpc>
                <a:spcPct val="100000"/>
              </a:lnSpc>
              <a:spcBef>
                <a:spcPts val="300"/>
              </a:spcBef>
              <a:spcAft>
                <a:spcPct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242582"/>
              </a:solidFill>
              <a:effectLst/>
              <a:uLnTx/>
              <a:uFillTx/>
              <a:latin typeface="Montserrat" panose="00000500000000000000" pitchFamily="2" charset="0"/>
              <a:ea typeface="+mn-ea"/>
              <a:cs typeface="+mn-cs"/>
            </a:endParaRPr>
          </a:p>
          <a:p>
            <a:pPr marL="0" marR="0" lvl="0" indent="0" algn="ctr" defTabSz="914377"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242582"/>
                </a:solidFill>
                <a:effectLst/>
                <a:uLnTx/>
                <a:uFillTx/>
                <a:latin typeface="Montserrat" panose="00000500000000000000" pitchFamily="2" charset="0"/>
                <a:ea typeface="+mn-ea"/>
                <a:cs typeface="+mn-cs"/>
              </a:rPr>
              <a:t>SDG Data Alliance</a:t>
            </a:r>
          </a:p>
        </p:txBody>
      </p:sp>
      <p:pic>
        <p:nvPicPr>
          <p:cNvPr id="3" name="Picture 2">
            <a:extLst>
              <a:ext uri="{FF2B5EF4-FFF2-40B4-BE49-F238E27FC236}">
                <a16:creationId xmlns:a16="http://schemas.microsoft.com/office/drawing/2014/main" id="{8E56EA90-D4D8-8A46-E648-0694354DC30E}"/>
              </a:ext>
            </a:extLst>
          </p:cNvPr>
          <p:cNvPicPr>
            <a:picLocks noChangeAspect="1"/>
          </p:cNvPicPr>
          <p:nvPr/>
        </p:nvPicPr>
        <p:blipFill>
          <a:blip r:embed="rId10"/>
          <a:stretch>
            <a:fillRect/>
          </a:stretch>
        </p:blipFill>
        <p:spPr>
          <a:xfrm>
            <a:off x="3360975" y="4909534"/>
            <a:ext cx="2890260" cy="1042956"/>
          </a:xfrm>
          <a:prstGeom prst="rect">
            <a:avLst/>
          </a:prstGeom>
        </p:spPr>
      </p:pic>
    </p:spTree>
    <p:extLst>
      <p:ext uri="{BB962C8B-B14F-4D97-AF65-F5344CB8AC3E}">
        <p14:creationId xmlns:p14="http://schemas.microsoft.com/office/powerpoint/2010/main" val="176845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19" name="TextBox 18">
            <a:extLst>
              <a:ext uri="{FF2B5EF4-FFF2-40B4-BE49-F238E27FC236}">
                <a16:creationId xmlns:a16="http://schemas.microsoft.com/office/drawing/2014/main" id="{072C2E9A-9967-40B5-B2FA-6E1A91CD076C}"/>
              </a:ext>
            </a:extLst>
          </p:cNvPr>
          <p:cNvSpPr txBox="1"/>
          <p:nvPr/>
        </p:nvSpPr>
        <p:spPr>
          <a:xfrm>
            <a:off x="2596101" y="463179"/>
            <a:ext cx="7445128" cy="29392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The IGIF is a multi-dimensional Framework aimed at strengthening national geospatial information management, particularly in developing countries.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With a focus on the ability for geospatial information to be integrated with </a:t>
            </a:r>
            <a:r>
              <a:rPr kumimoji="0" lang="en-US" sz="2000" b="1" i="0" u="sng"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any</a:t>
            </a: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 other meaningful data to solve societal and environmental problems, the IGIF acts as a catalyst for economic growth and opportunity and stimulates improved understanding and decision-making for national development priorities and the SDGs.</a:t>
            </a:r>
            <a:endParaRPr kumimoji="0" lang="en-AU" sz="20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p:txBody>
      </p:sp>
      <p:sp>
        <p:nvSpPr>
          <p:cNvPr id="13" name="タイトル 1">
            <a:extLst>
              <a:ext uri="{FF2B5EF4-FFF2-40B4-BE49-F238E27FC236}">
                <a16:creationId xmlns:a16="http://schemas.microsoft.com/office/drawing/2014/main" id="{01B1E403-DDB6-4441-808C-2D1180EC718C}"/>
              </a:ext>
            </a:extLst>
          </p:cNvPr>
          <p:cNvSpPr>
            <a:spLocks/>
          </p:cNvSpPr>
          <p:nvPr/>
        </p:nvSpPr>
        <p:spPr bwMode="auto">
          <a:xfrm>
            <a:off x="0" y="4451"/>
            <a:ext cx="12192000" cy="55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What is the IGIF</a:t>
            </a:r>
          </a:p>
        </p:txBody>
      </p:sp>
      <p:pic>
        <p:nvPicPr>
          <p:cNvPr id="6" name="Picture 5">
            <a:extLst>
              <a:ext uri="{FF2B5EF4-FFF2-40B4-BE49-F238E27FC236}">
                <a16:creationId xmlns:a16="http://schemas.microsoft.com/office/drawing/2014/main" id="{D961C7E9-73E2-49F1-AC1A-1E1DF52AEDAB}"/>
              </a:ext>
            </a:extLst>
          </p:cNvPr>
          <p:cNvPicPr>
            <a:picLocks noChangeAspect="1"/>
          </p:cNvPicPr>
          <p:nvPr/>
        </p:nvPicPr>
        <p:blipFill>
          <a:blip r:embed="rId4"/>
          <a:stretch>
            <a:fillRect/>
          </a:stretch>
        </p:blipFill>
        <p:spPr>
          <a:xfrm>
            <a:off x="9803980" y="870019"/>
            <a:ext cx="2331268" cy="4512325"/>
          </a:xfrm>
          <a:prstGeom prst="rect">
            <a:avLst/>
          </a:prstGeom>
        </p:spPr>
      </p:pic>
      <p:pic>
        <p:nvPicPr>
          <p:cNvPr id="8" name="Picture 7">
            <a:extLst>
              <a:ext uri="{FF2B5EF4-FFF2-40B4-BE49-F238E27FC236}">
                <a16:creationId xmlns:a16="http://schemas.microsoft.com/office/drawing/2014/main" id="{1F4F80DB-F550-4964-BA17-39119439922F}"/>
              </a:ext>
            </a:extLst>
          </p:cNvPr>
          <p:cNvPicPr>
            <a:picLocks noChangeAspect="1"/>
          </p:cNvPicPr>
          <p:nvPr/>
        </p:nvPicPr>
        <p:blipFill>
          <a:blip r:embed="rId5"/>
          <a:stretch>
            <a:fillRect/>
          </a:stretch>
        </p:blipFill>
        <p:spPr>
          <a:xfrm>
            <a:off x="31116" y="429208"/>
            <a:ext cx="2389334" cy="5183640"/>
          </a:xfrm>
          <a:prstGeom prst="rect">
            <a:avLst/>
          </a:prstGeom>
        </p:spPr>
      </p:pic>
      <p:sp>
        <p:nvSpPr>
          <p:cNvPr id="22" name="Rectangle 21">
            <a:extLst>
              <a:ext uri="{FF2B5EF4-FFF2-40B4-BE49-F238E27FC236}">
                <a16:creationId xmlns:a16="http://schemas.microsoft.com/office/drawing/2014/main" id="{518B4F8D-D782-4CC1-B800-53649A3D18C4}"/>
              </a:ext>
            </a:extLst>
          </p:cNvPr>
          <p:cNvSpPr/>
          <p:nvPr/>
        </p:nvSpPr>
        <p:spPr>
          <a:xfrm>
            <a:off x="9725417" y="5753421"/>
            <a:ext cx="25396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http://ggim.un.org/IGIF/</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9" name="Picture 8">
            <a:extLst>
              <a:ext uri="{FF2B5EF4-FFF2-40B4-BE49-F238E27FC236}">
                <a16:creationId xmlns:a16="http://schemas.microsoft.com/office/drawing/2014/main" id="{9FA2BD5C-768C-2553-CFF2-586B10C7C0D4}"/>
              </a:ext>
            </a:extLst>
          </p:cNvPr>
          <p:cNvPicPr>
            <a:picLocks noChangeAspect="1"/>
          </p:cNvPicPr>
          <p:nvPr/>
        </p:nvPicPr>
        <p:blipFill>
          <a:blip r:embed="rId7"/>
          <a:stretch>
            <a:fillRect/>
          </a:stretch>
        </p:blipFill>
        <p:spPr>
          <a:xfrm>
            <a:off x="2497362" y="3327042"/>
            <a:ext cx="7262338" cy="2861027"/>
          </a:xfrm>
          <a:prstGeom prst="rect">
            <a:avLst/>
          </a:prstGeom>
        </p:spPr>
      </p:pic>
    </p:spTree>
    <p:extLst>
      <p:ext uri="{BB962C8B-B14F-4D97-AF65-F5344CB8AC3E}">
        <p14:creationId xmlns:p14="http://schemas.microsoft.com/office/powerpoint/2010/main" val="70046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38" name="Flowchart: Connector 37">
            <a:extLst>
              <a:ext uri="{FF2B5EF4-FFF2-40B4-BE49-F238E27FC236}">
                <a16:creationId xmlns:a16="http://schemas.microsoft.com/office/drawing/2014/main" id="{06736176-9798-4503-9962-E4A68E7633FF}"/>
              </a:ext>
            </a:extLst>
          </p:cNvPr>
          <p:cNvSpPr/>
          <p:nvPr/>
        </p:nvSpPr>
        <p:spPr>
          <a:xfrm>
            <a:off x="4264975" y="3775940"/>
            <a:ext cx="424690" cy="396031"/>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Flowchart: Connector 40">
            <a:extLst>
              <a:ext uri="{FF2B5EF4-FFF2-40B4-BE49-F238E27FC236}">
                <a16:creationId xmlns:a16="http://schemas.microsoft.com/office/drawing/2014/main" id="{61267301-9024-4059-AD30-12749D8994F1}"/>
              </a:ext>
            </a:extLst>
          </p:cNvPr>
          <p:cNvSpPr/>
          <p:nvPr/>
        </p:nvSpPr>
        <p:spPr>
          <a:xfrm>
            <a:off x="1609367" y="4591518"/>
            <a:ext cx="424690" cy="396031"/>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9364416" y="2449646"/>
            <a:ext cx="2894984" cy="1284967"/>
          </a:xfrm>
          <a:prstGeom prst="rect">
            <a:avLst/>
          </a:prstGeom>
          <a:noFill/>
        </p:spPr>
        <p:txBody>
          <a:bodyPr wrap="square" rtlCol="0">
            <a:spAutoFit/>
          </a:bodyPr>
          <a:lstStyle/>
          <a:p>
            <a:pPr marL="0" marR="0" lvl="0" indent="0" algn="ctr" defTabSz="914400" rtl="0" eaLnBrk="1" fontAlgn="auto" latinLnBrk="0" hangingPunct="1">
              <a:lnSpc>
                <a:spcPts val="31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9 Strategic Pathways solve the IGIF puzzle</a:t>
            </a:r>
          </a:p>
        </p:txBody>
      </p:sp>
      <p:sp>
        <p:nvSpPr>
          <p:cNvPr id="24" name="Rectangle 23"/>
          <p:cNvSpPr/>
          <p:nvPr/>
        </p:nvSpPr>
        <p:spPr>
          <a:xfrm>
            <a:off x="2903172" y="279624"/>
            <a:ext cx="6575201" cy="5625012"/>
          </a:xfrm>
          <a:prstGeom prst="rect">
            <a:avLst/>
          </a:prstGeom>
          <a:noFill/>
          <a:ln w="38100" cap="flat" cmpd="sng" algn="ctr">
            <a:solidFill>
              <a:srgbClr val="0066CC"/>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TextBox 25"/>
          <p:cNvSpPr txBox="1"/>
          <p:nvPr/>
        </p:nvSpPr>
        <p:spPr>
          <a:xfrm>
            <a:off x="2867741" y="291297"/>
            <a:ext cx="6586704" cy="3797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3333CC"/>
                </a:solidFill>
                <a:effectLst/>
                <a:uLnTx/>
                <a:uFillTx/>
                <a:latin typeface="Calibri"/>
                <a:ea typeface="+mn-ea"/>
                <a:cs typeface="+mn-cs"/>
              </a:rPr>
              <a:t>Knowledge   ▪   Decisions   ▪   Development</a:t>
            </a:r>
            <a:endParaRPr kumimoji="0" lang="en-AU" sz="2000" b="1" i="1" u="none" strike="noStrike" kern="0" cap="none" spc="0" normalizeH="0" baseline="0" noProof="0" dirty="0">
              <a:ln>
                <a:noFill/>
              </a:ln>
              <a:solidFill>
                <a:srgbClr val="3333CC"/>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E047AD42-5B69-4EA3-9F18-A5321802B6C1}"/>
              </a:ext>
            </a:extLst>
          </p:cNvPr>
          <p:cNvSpPr txBox="1"/>
          <p:nvPr/>
        </p:nvSpPr>
        <p:spPr>
          <a:xfrm rot="5400000">
            <a:off x="6446214" y="2921315"/>
            <a:ext cx="5620453" cy="428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3333CC"/>
                </a:solidFill>
                <a:effectLst/>
                <a:uLnTx/>
                <a:uFillTx/>
                <a:latin typeface="Calibri"/>
                <a:ea typeface="+mn-ea"/>
                <a:cs typeface="+mn-cs"/>
              </a:rPr>
              <a:t>Users   ▪   Citizens   ▪   Access</a:t>
            </a:r>
            <a:endParaRPr kumimoji="0" lang="en-AU" sz="2200" b="1" i="1" u="none" strike="noStrike" kern="0" cap="none" spc="0" normalizeH="0" baseline="0" noProof="0" dirty="0">
              <a:ln>
                <a:noFill/>
              </a:ln>
              <a:solidFill>
                <a:srgbClr val="3333CC"/>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C5952E33-8282-4A8C-8E9A-BEB0C13176DB}"/>
              </a:ext>
            </a:extLst>
          </p:cNvPr>
          <p:cNvSpPr txBox="1"/>
          <p:nvPr/>
        </p:nvSpPr>
        <p:spPr>
          <a:xfrm rot="16200000">
            <a:off x="314467" y="2921313"/>
            <a:ext cx="5620452" cy="428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3333CC"/>
                </a:solidFill>
                <a:effectLst/>
                <a:uLnTx/>
                <a:uFillTx/>
                <a:latin typeface="Calibri"/>
                <a:ea typeface="+mn-ea"/>
                <a:cs typeface="+mn-cs"/>
              </a:rPr>
              <a:t>Technology   ▪   Applications   ▪   Value</a:t>
            </a:r>
            <a:endParaRPr kumimoji="0" lang="en-AU" sz="2200" b="1" i="1" u="none" strike="noStrike" kern="0" cap="none" spc="0" normalizeH="0" baseline="0" noProof="0" dirty="0">
              <a:ln>
                <a:noFill/>
              </a:ln>
              <a:solidFill>
                <a:srgbClr val="3333CC"/>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7A42823-76E3-4F95-9DB0-352A116D71C9}"/>
              </a:ext>
            </a:extLst>
          </p:cNvPr>
          <p:cNvSpPr txBox="1"/>
          <p:nvPr/>
        </p:nvSpPr>
        <p:spPr>
          <a:xfrm>
            <a:off x="2879245" y="5531742"/>
            <a:ext cx="6575200" cy="3797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3333CC"/>
                </a:solidFill>
                <a:effectLst/>
                <a:uLnTx/>
                <a:uFillTx/>
                <a:latin typeface="Calibri"/>
                <a:ea typeface="+mn-ea"/>
                <a:cs typeface="+mn-cs"/>
              </a:rPr>
              <a:t>Society   ▪   Economy   ▪   Environment</a:t>
            </a:r>
            <a:endParaRPr kumimoji="0" lang="en-AU" sz="2000" b="1" i="1" u="none" strike="noStrike" kern="0" cap="none" spc="0" normalizeH="0" baseline="0" noProof="0" dirty="0">
              <a:ln>
                <a:noFill/>
              </a:ln>
              <a:solidFill>
                <a:srgbClr val="3333CC"/>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8125486-466C-48F0-8325-89477B4C59A2}"/>
              </a:ext>
            </a:extLst>
          </p:cNvPr>
          <p:cNvGrpSpPr/>
          <p:nvPr/>
        </p:nvGrpSpPr>
        <p:grpSpPr>
          <a:xfrm>
            <a:off x="3363826" y="3612872"/>
            <a:ext cx="5765517" cy="1970056"/>
            <a:chOff x="3363826" y="3612872"/>
            <a:chExt cx="5765517" cy="1970056"/>
          </a:xfrm>
        </p:grpSpPr>
        <p:sp>
          <p:nvSpPr>
            <p:cNvPr id="46" name="Freeform 7">
              <a:extLst>
                <a:ext uri="{FF2B5EF4-FFF2-40B4-BE49-F238E27FC236}">
                  <a16:creationId xmlns:a16="http://schemas.microsoft.com/office/drawing/2014/main" id="{61376FA9-FDF7-304C-8791-7D3366A50CBA}"/>
                </a:ext>
              </a:extLst>
            </p:cNvPr>
            <p:cNvSpPr>
              <a:spLocks/>
            </p:cNvSpPr>
            <p:nvPr/>
          </p:nvSpPr>
          <p:spPr bwMode="auto">
            <a:xfrm>
              <a:off x="5255271" y="3614531"/>
              <a:ext cx="2258698" cy="1968397"/>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9933FF"/>
            </a:solidFill>
            <a:ln w="28575">
              <a:solidFill>
                <a:sysClr val="window" lastClr="FFFFFF"/>
              </a:solidFill>
              <a:prstDash val="solid"/>
              <a:round/>
              <a:headEnd/>
              <a:tailEnd/>
            </a:ln>
          </p:spPr>
          <p:txBody>
            <a:bodyPr lIns="36000" tIns="324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49" name="Freeform 11">
              <a:extLst>
                <a:ext uri="{FF2B5EF4-FFF2-40B4-BE49-F238E27FC236}">
                  <a16:creationId xmlns:a16="http://schemas.microsoft.com/office/drawing/2014/main" id="{9C36E45E-8119-8346-8F4B-C3D6EBF97282}"/>
                </a:ext>
              </a:extLst>
            </p:cNvPr>
            <p:cNvSpPr>
              <a:spLocks/>
            </p:cNvSpPr>
            <p:nvPr/>
          </p:nvSpPr>
          <p:spPr bwMode="auto">
            <a:xfrm>
              <a:off x="3363826" y="3942873"/>
              <a:ext cx="2262504" cy="164005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C6600"/>
            </a:solidFill>
            <a:ln w="28575">
              <a:solidFill>
                <a:sysClr val="window" lastClr="FFFFFF"/>
              </a:solidFill>
              <a:prstDash val="solid"/>
              <a:round/>
              <a:headEnd/>
              <a:tailEnd/>
            </a:ln>
          </p:spPr>
          <p:txBody>
            <a:bodyPr rIns="324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51" name="Freeform 13">
              <a:extLst>
                <a:ext uri="{FF2B5EF4-FFF2-40B4-BE49-F238E27FC236}">
                  <a16:creationId xmlns:a16="http://schemas.microsoft.com/office/drawing/2014/main" id="{3DEAF6B6-BE44-934A-BC7D-18BB200E25F4}"/>
                </a:ext>
              </a:extLst>
            </p:cNvPr>
            <p:cNvSpPr>
              <a:spLocks/>
            </p:cNvSpPr>
            <p:nvPr/>
          </p:nvSpPr>
          <p:spPr bwMode="auto">
            <a:xfrm>
              <a:off x="7131493" y="3612872"/>
              <a:ext cx="1881932" cy="1970056"/>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rgbClr val="FF0000">
                <a:alpha val="76078"/>
              </a:srgbClr>
            </a:solidFill>
            <a:ln w="28575">
              <a:solidFill>
                <a:sysClr val="window" lastClr="FFFFFF"/>
              </a:solidFill>
              <a:prstDash val="solid"/>
              <a:round/>
              <a:headEnd/>
              <a:tailEnd/>
            </a:ln>
          </p:spPr>
          <p:txBody>
            <a:bodyPr lIns="324000" tIns="28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36" name="TextBox 35">
              <a:extLst>
                <a:ext uri="{FF2B5EF4-FFF2-40B4-BE49-F238E27FC236}">
                  <a16:creationId xmlns:a16="http://schemas.microsoft.com/office/drawing/2014/main" id="{5427F4B8-759C-4B4B-B512-C87649BE51F1}"/>
                </a:ext>
              </a:extLst>
            </p:cNvPr>
            <p:cNvSpPr txBox="1"/>
            <p:nvPr/>
          </p:nvSpPr>
          <p:spPr>
            <a:xfrm>
              <a:off x="7035331" y="4196440"/>
              <a:ext cx="2094012" cy="10516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Engagement</a:t>
              </a:r>
            </a:p>
          </p:txBody>
        </p:sp>
        <p:sp>
          <p:nvSpPr>
            <p:cNvPr id="37" name="TextBox 36">
              <a:extLst>
                <a:ext uri="{FF2B5EF4-FFF2-40B4-BE49-F238E27FC236}">
                  <a16:creationId xmlns:a16="http://schemas.microsoft.com/office/drawing/2014/main" id="{56187608-51D6-4BA3-94EF-9E38554E9662}"/>
                </a:ext>
              </a:extLst>
            </p:cNvPr>
            <p:cNvSpPr txBox="1"/>
            <p:nvPr/>
          </p:nvSpPr>
          <p:spPr>
            <a:xfrm>
              <a:off x="5516589" y="4241135"/>
              <a:ext cx="1407563" cy="10516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Capacity</a:t>
              </a:r>
              <a:br>
                <a:rPr kumimoji="0" lang="en-US" sz="2200" b="1" i="0" u="none" strike="noStrike" kern="0" cap="none" spc="0" normalizeH="0" baseline="0" noProof="0" dirty="0">
                  <a:ln>
                    <a:noFill/>
                  </a:ln>
                  <a:solidFill>
                    <a:prstClr val="black"/>
                  </a:solidFill>
                  <a:effectLst/>
                  <a:uLnTx/>
                  <a:uFillTx/>
                  <a:latin typeface="Calibri"/>
                  <a:ea typeface="+mn-ea"/>
                  <a:cs typeface="+mn-cs"/>
                </a:rPr>
              </a:br>
              <a:r>
                <a:rPr kumimoji="0" lang="en-US" sz="2200" b="1" i="0" u="none" strike="noStrike" kern="0" cap="none" spc="0" normalizeH="0" baseline="0" noProof="0" dirty="0">
                  <a:ln>
                    <a:noFill/>
                  </a:ln>
                  <a:solidFill>
                    <a:prstClr val="black"/>
                  </a:solidFill>
                  <a:effectLst/>
                  <a:uLnTx/>
                  <a:uFillTx/>
                  <a:latin typeface="Calibri"/>
                  <a:ea typeface="+mn-ea"/>
                  <a:cs typeface="+mn-cs"/>
                </a:rPr>
                <a:t>and Education</a:t>
              </a:r>
            </a:p>
          </p:txBody>
        </p:sp>
        <p:sp>
          <p:nvSpPr>
            <p:cNvPr id="39" name="TextBox 38">
              <a:extLst>
                <a:ext uri="{FF2B5EF4-FFF2-40B4-BE49-F238E27FC236}">
                  <a16:creationId xmlns:a16="http://schemas.microsoft.com/office/drawing/2014/main" id="{ADDC7005-CCD5-4C89-B097-C0C28CEB9F7D}"/>
                </a:ext>
              </a:extLst>
            </p:cNvPr>
            <p:cNvSpPr txBox="1"/>
            <p:nvPr/>
          </p:nvSpPr>
          <p:spPr>
            <a:xfrm>
              <a:off x="3494558" y="4519765"/>
              <a:ext cx="1692710" cy="408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Partnerships</a:t>
              </a:r>
            </a:p>
          </p:txBody>
        </p:sp>
      </p:grpSp>
      <p:grpSp>
        <p:nvGrpSpPr>
          <p:cNvPr id="2" name="Group 1">
            <a:extLst>
              <a:ext uri="{FF2B5EF4-FFF2-40B4-BE49-F238E27FC236}">
                <a16:creationId xmlns:a16="http://schemas.microsoft.com/office/drawing/2014/main" id="{F8EC7E8C-4F7F-4DCA-AB14-3D313EA30075}"/>
              </a:ext>
            </a:extLst>
          </p:cNvPr>
          <p:cNvGrpSpPr/>
          <p:nvPr/>
        </p:nvGrpSpPr>
        <p:grpSpPr>
          <a:xfrm>
            <a:off x="3354402" y="660276"/>
            <a:ext cx="5659023" cy="1970056"/>
            <a:chOff x="3354402" y="660276"/>
            <a:chExt cx="5659023" cy="1970056"/>
          </a:xfrm>
        </p:grpSpPr>
        <p:sp>
          <p:nvSpPr>
            <p:cNvPr id="47" name="Freeform 8">
              <a:extLst>
                <a:ext uri="{FF2B5EF4-FFF2-40B4-BE49-F238E27FC236}">
                  <a16:creationId xmlns:a16="http://schemas.microsoft.com/office/drawing/2014/main" id="{F20668FF-6713-CE42-85D9-502327C934A5}"/>
                </a:ext>
              </a:extLst>
            </p:cNvPr>
            <p:cNvSpPr>
              <a:spLocks/>
            </p:cNvSpPr>
            <p:nvPr/>
          </p:nvSpPr>
          <p:spPr bwMode="auto">
            <a:xfrm>
              <a:off x="4867087" y="662763"/>
              <a:ext cx="2260601" cy="1966739"/>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rgbClr val="FFC000"/>
            </a:solidFill>
            <a:ln w="28575">
              <a:solidFill>
                <a:sysClr val="window" lastClr="FFFFFF"/>
              </a:solidFill>
              <a:prstDash val="solid"/>
              <a:round/>
              <a:headEnd/>
              <a:tailEnd/>
            </a:ln>
          </p:spPr>
          <p:txBody>
            <a:bodyPr b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48" name="Freeform 10">
              <a:extLst>
                <a:ext uri="{FF2B5EF4-FFF2-40B4-BE49-F238E27FC236}">
                  <a16:creationId xmlns:a16="http://schemas.microsoft.com/office/drawing/2014/main" id="{2DB010EE-71F5-464A-A18C-8D5E7ABDC2FD}"/>
                </a:ext>
              </a:extLst>
            </p:cNvPr>
            <p:cNvSpPr>
              <a:spLocks/>
            </p:cNvSpPr>
            <p:nvPr/>
          </p:nvSpPr>
          <p:spPr bwMode="auto">
            <a:xfrm>
              <a:off x="3354402" y="660276"/>
              <a:ext cx="1880028" cy="1970056"/>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rgbClr val="0066CC">
                <a:alpha val="81961"/>
              </a:srgbClr>
            </a:solidFill>
            <a:ln w="28575">
              <a:solidFill>
                <a:sysClr val="window" lastClr="FFFFFF"/>
              </a:solidFill>
              <a:prstDash val="solid"/>
              <a:round/>
              <a:headEnd/>
              <a:tailEnd/>
            </a:ln>
          </p:spPr>
          <p:txBody>
            <a:bodyPr b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50" name="Freeform 12">
              <a:extLst>
                <a:ext uri="{FF2B5EF4-FFF2-40B4-BE49-F238E27FC236}">
                  <a16:creationId xmlns:a16="http://schemas.microsoft.com/office/drawing/2014/main" id="{A6D5326D-1A08-CC46-AF42-43EACD942247}"/>
                </a:ext>
              </a:extLst>
            </p:cNvPr>
            <p:cNvSpPr>
              <a:spLocks/>
            </p:cNvSpPr>
            <p:nvPr/>
          </p:nvSpPr>
          <p:spPr bwMode="auto">
            <a:xfrm>
              <a:off x="6750921" y="662763"/>
              <a:ext cx="2262504" cy="1638397"/>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rgbClr val="CC00CC"/>
            </a:solidFill>
            <a:ln w="28575">
              <a:solidFill>
                <a:sysClr val="window" lastClr="FFFFFF"/>
              </a:solidFill>
              <a:prstDash val="solid"/>
              <a:round/>
              <a:headEnd/>
              <a:tailEnd/>
            </a:ln>
          </p:spPr>
          <p:txBody>
            <a:bodyPr l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32" name="TextBox 31">
              <a:extLst>
                <a:ext uri="{FF2B5EF4-FFF2-40B4-BE49-F238E27FC236}">
                  <a16:creationId xmlns:a16="http://schemas.microsoft.com/office/drawing/2014/main" id="{4B82AED9-01C7-4C9A-BF87-C7F5F70100B2}"/>
                </a:ext>
              </a:extLst>
            </p:cNvPr>
            <p:cNvSpPr txBox="1"/>
            <p:nvPr/>
          </p:nvSpPr>
          <p:spPr>
            <a:xfrm>
              <a:off x="7379487" y="1279139"/>
              <a:ext cx="1407563" cy="408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Financial</a:t>
              </a:r>
            </a:p>
          </p:txBody>
        </p:sp>
        <p:sp>
          <p:nvSpPr>
            <p:cNvPr id="33" name="TextBox 32">
              <a:extLst>
                <a:ext uri="{FF2B5EF4-FFF2-40B4-BE49-F238E27FC236}">
                  <a16:creationId xmlns:a16="http://schemas.microsoft.com/office/drawing/2014/main" id="{E0809BA9-61DB-4471-B9F0-61CA04BFB26F}"/>
                </a:ext>
              </a:extLst>
            </p:cNvPr>
            <p:cNvSpPr txBox="1"/>
            <p:nvPr/>
          </p:nvSpPr>
          <p:spPr>
            <a:xfrm>
              <a:off x="5457311" y="975599"/>
              <a:ext cx="1407563" cy="10516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Policy</a:t>
              </a:r>
              <a:br>
                <a:rPr kumimoji="0" lang="en-US" sz="2200" b="1" i="0" u="none" strike="noStrike" kern="0" cap="none" spc="0" normalizeH="0" baseline="0" noProof="0" dirty="0">
                  <a:ln>
                    <a:noFill/>
                  </a:ln>
                  <a:solidFill>
                    <a:prstClr val="black"/>
                  </a:solidFill>
                  <a:effectLst/>
                  <a:uLnTx/>
                  <a:uFillTx/>
                  <a:latin typeface="Calibri"/>
                  <a:ea typeface="+mn-ea"/>
                  <a:cs typeface="+mn-cs"/>
                </a:rPr>
              </a:br>
              <a:r>
                <a:rPr kumimoji="0" lang="en-US" sz="2200" b="1" i="0" u="none" strike="noStrike" kern="0" cap="none" spc="0" normalizeH="0" baseline="0" noProof="0" dirty="0">
                  <a:ln>
                    <a:noFill/>
                  </a:ln>
                  <a:solidFill>
                    <a:prstClr val="black"/>
                  </a:solidFill>
                  <a:effectLst/>
                  <a:uLnTx/>
                  <a:uFillTx/>
                  <a:latin typeface="Calibri"/>
                  <a:ea typeface="+mn-ea"/>
                  <a:cs typeface="+mn-cs"/>
                </a:rPr>
                <a:t>and</a:t>
              </a:r>
              <a:br>
                <a:rPr kumimoji="0" lang="en-US" sz="2200" b="1" i="0" u="none" strike="noStrike" kern="0" cap="none" spc="0" normalizeH="0" baseline="0" noProof="0" dirty="0">
                  <a:ln>
                    <a:noFill/>
                  </a:ln>
                  <a:solidFill>
                    <a:prstClr val="black"/>
                  </a:solidFill>
                  <a:effectLst/>
                  <a:uLnTx/>
                  <a:uFillTx/>
                  <a:latin typeface="Calibri"/>
                  <a:ea typeface="+mn-ea"/>
                  <a:cs typeface="+mn-cs"/>
                </a:rPr>
              </a:br>
              <a:r>
                <a:rPr kumimoji="0" lang="en-US" sz="2200" b="1" i="0" u="none" strike="noStrike" kern="0" cap="none" spc="0" normalizeH="0" baseline="0" noProof="0" dirty="0">
                  <a:ln>
                    <a:noFill/>
                  </a:ln>
                  <a:solidFill>
                    <a:prstClr val="black"/>
                  </a:solidFill>
                  <a:effectLst/>
                  <a:uLnTx/>
                  <a:uFillTx/>
                  <a:latin typeface="Calibri"/>
                  <a:ea typeface="+mn-ea"/>
                  <a:cs typeface="+mn-cs"/>
                </a:rPr>
                <a:t>Legal</a:t>
              </a:r>
            </a:p>
          </p:txBody>
        </p:sp>
        <p:sp>
          <p:nvSpPr>
            <p:cNvPr id="40" name="TextBox 39">
              <a:extLst>
                <a:ext uri="{FF2B5EF4-FFF2-40B4-BE49-F238E27FC236}">
                  <a16:creationId xmlns:a16="http://schemas.microsoft.com/office/drawing/2014/main" id="{477B379E-E466-47AB-BF8F-94B9C77F56A6}"/>
                </a:ext>
              </a:extLst>
            </p:cNvPr>
            <p:cNvSpPr txBox="1"/>
            <p:nvPr/>
          </p:nvSpPr>
          <p:spPr>
            <a:xfrm>
              <a:off x="3454601" y="947959"/>
              <a:ext cx="1639817" cy="10516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Governance and Institutions</a:t>
              </a:r>
            </a:p>
          </p:txBody>
        </p:sp>
      </p:grpSp>
      <p:grpSp>
        <p:nvGrpSpPr>
          <p:cNvPr id="6" name="Group 5">
            <a:extLst>
              <a:ext uri="{FF2B5EF4-FFF2-40B4-BE49-F238E27FC236}">
                <a16:creationId xmlns:a16="http://schemas.microsoft.com/office/drawing/2014/main" id="{55E71EB1-63EE-4B1B-95E8-B74C4D5C6CD2}"/>
              </a:ext>
            </a:extLst>
          </p:cNvPr>
          <p:cNvGrpSpPr/>
          <p:nvPr/>
        </p:nvGrpSpPr>
        <p:grpSpPr>
          <a:xfrm>
            <a:off x="3363826" y="1976134"/>
            <a:ext cx="5649599" cy="2298399"/>
            <a:chOff x="3363826" y="1976134"/>
            <a:chExt cx="5649599" cy="2298399"/>
          </a:xfrm>
        </p:grpSpPr>
        <p:sp>
          <p:nvSpPr>
            <p:cNvPr id="43" name="Freeform 5">
              <a:extLst>
                <a:ext uri="{FF2B5EF4-FFF2-40B4-BE49-F238E27FC236}">
                  <a16:creationId xmlns:a16="http://schemas.microsoft.com/office/drawing/2014/main" id="{54171FA0-44B4-F049-9D77-9EF47B49AC15}"/>
                </a:ext>
              </a:extLst>
            </p:cNvPr>
            <p:cNvSpPr>
              <a:spLocks/>
            </p:cNvSpPr>
            <p:nvPr/>
          </p:nvSpPr>
          <p:spPr bwMode="auto">
            <a:xfrm>
              <a:off x="3363826" y="2302818"/>
              <a:ext cx="1883834" cy="1971715"/>
            </a:xfrm>
            <a:custGeom>
              <a:avLst/>
              <a:gdLst>
                <a:gd name="T0" fmla="*/ 1810 w 1979"/>
                <a:gd name="T1" fmla="*/ 795 h 2378"/>
                <a:gd name="T2" fmla="*/ 1859 w 1979"/>
                <a:gd name="T3" fmla="*/ 816 h 2378"/>
                <a:gd name="T4" fmla="*/ 1901 w 1979"/>
                <a:gd name="T5" fmla="*/ 859 h 2378"/>
                <a:gd name="T6" fmla="*/ 1925 w 1979"/>
                <a:gd name="T7" fmla="*/ 897 h 2378"/>
                <a:gd name="T8" fmla="*/ 1964 w 1979"/>
                <a:gd name="T9" fmla="*/ 912 h 2378"/>
                <a:gd name="T10" fmla="*/ 1131 w 1979"/>
                <a:gd name="T11" fmla="*/ 0 h 2378"/>
                <a:gd name="T12" fmla="*/ 1125 w 1979"/>
                <a:gd name="T13" fmla="*/ 24 h 2378"/>
                <a:gd name="T14" fmla="*/ 1152 w 1979"/>
                <a:gd name="T15" fmla="*/ 58 h 2378"/>
                <a:gd name="T16" fmla="*/ 1191 w 1979"/>
                <a:gd name="T17" fmla="*/ 82 h 2378"/>
                <a:gd name="T18" fmla="*/ 1229 w 1979"/>
                <a:gd name="T19" fmla="*/ 125 h 2378"/>
                <a:gd name="T20" fmla="*/ 1245 w 1979"/>
                <a:gd name="T21" fmla="*/ 178 h 2378"/>
                <a:gd name="T22" fmla="*/ 1242 w 1979"/>
                <a:gd name="T23" fmla="*/ 231 h 2378"/>
                <a:gd name="T24" fmla="*/ 1208 w 1979"/>
                <a:gd name="T25" fmla="*/ 297 h 2378"/>
                <a:gd name="T26" fmla="*/ 1145 w 1979"/>
                <a:gd name="T27" fmla="*/ 348 h 2378"/>
                <a:gd name="T28" fmla="*/ 1063 w 1979"/>
                <a:gd name="T29" fmla="*/ 375 h 2378"/>
                <a:gd name="T30" fmla="*/ 994 w 1979"/>
                <a:gd name="T31" fmla="*/ 378 h 2378"/>
                <a:gd name="T32" fmla="*/ 907 w 1979"/>
                <a:gd name="T33" fmla="*/ 357 h 2378"/>
                <a:gd name="T34" fmla="*/ 840 w 1979"/>
                <a:gd name="T35" fmla="*/ 312 h 2378"/>
                <a:gd name="T36" fmla="*/ 798 w 1979"/>
                <a:gd name="T37" fmla="*/ 249 h 2378"/>
                <a:gd name="T38" fmla="*/ 788 w 1979"/>
                <a:gd name="T39" fmla="*/ 194 h 2378"/>
                <a:gd name="T40" fmla="*/ 800 w 1979"/>
                <a:gd name="T41" fmla="*/ 136 h 2378"/>
                <a:gd name="T42" fmla="*/ 828 w 1979"/>
                <a:gd name="T43" fmla="*/ 95 h 2378"/>
                <a:gd name="T44" fmla="*/ 868 w 1979"/>
                <a:gd name="T45" fmla="*/ 65 h 2378"/>
                <a:gd name="T46" fmla="*/ 906 w 1979"/>
                <a:gd name="T47" fmla="*/ 33 h 2378"/>
                <a:gd name="T48" fmla="*/ 903 w 1979"/>
                <a:gd name="T49" fmla="*/ 0 h 2378"/>
                <a:gd name="T50" fmla="*/ 856 w 1979"/>
                <a:gd name="T51" fmla="*/ 1982 h 2378"/>
                <a:gd name="T52" fmla="*/ 894 w 1979"/>
                <a:gd name="T53" fmla="*/ 1991 h 2378"/>
                <a:gd name="T54" fmla="*/ 909 w 1979"/>
                <a:gd name="T55" fmla="*/ 2013 h 2378"/>
                <a:gd name="T56" fmla="*/ 900 w 1979"/>
                <a:gd name="T57" fmla="*/ 2039 h 2378"/>
                <a:gd name="T58" fmla="*/ 868 w 1979"/>
                <a:gd name="T59" fmla="*/ 2064 h 2378"/>
                <a:gd name="T60" fmla="*/ 828 w 1979"/>
                <a:gd name="T61" fmla="*/ 2095 h 2378"/>
                <a:gd name="T62" fmla="*/ 800 w 1979"/>
                <a:gd name="T63" fmla="*/ 2134 h 2378"/>
                <a:gd name="T64" fmla="*/ 788 w 1979"/>
                <a:gd name="T65" fmla="*/ 2193 h 2378"/>
                <a:gd name="T66" fmla="*/ 798 w 1979"/>
                <a:gd name="T67" fmla="*/ 2248 h 2378"/>
                <a:gd name="T68" fmla="*/ 840 w 1979"/>
                <a:gd name="T69" fmla="*/ 2311 h 2378"/>
                <a:gd name="T70" fmla="*/ 907 w 1979"/>
                <a:gd name="T71" fmla="*/ 2356 h 2378"/>
                <a:gd name="T72" fmla="*/ 994 w 1979"/>
                <a:gd name="T73" fmla="*/ 2376 h 2378"/>
                <a:gd name="T74" fmla="*/ 1063 w 1979"/>
                <a:gd name="T75" fmla="*/ 2374 h 2378"/>
                <a:gd name="T76" fmla="*/ 1145 w 1979"/>
                <a:gd name="T77" fmla="*/ 2347 h 2378"/>
                <a:gd name="T78" fmla="*/ 1206 w 1979"/>
                <a:gd name="T79" fmla="*/ 2296 h 2378"/>
                <a:gd name="T80" fmla="*/ 1242 w 1979"/>
                <a:gd name="T81" fmla="*/ 2230 h 2378"/>
                <a:gd name="T82" fmla="*/ 1245 w 1979"/>
                <a:gd name="T83" fmla="*/ 2178 h 2378"/>
                <a:gd name="T84" fmla="*/ 1227 w 1979"/>
                <a:gd name="T85" fmla="*/ 2124 h 2378"/>
                <a:gd name="T86" fmla="*/ 1191 w 1979"/>
                <a:gd name="T87" fmla="*/ 2081 h 2378"/>
                <a:gd name="T88" fmla="*/ 1155 w 1979"/>
                <a:gd name="T89" fmla="*/ 2058 h 2378"/>
                <a:gd name="T90" fmla="*/ 1128 w 1979"/>
                <a:gd name="T91" fmla="*/ 2033 h 2378"/>
                <a:gd name="T92" fmla="*/ 1127 w 1979"/>
                <a:gd name="T93" fmla="*/ 2006 h 2378"/>
                <a:gd name="T94" fmla="*/ 1146 w 1979"/>
                <a:gd name="T95" fmla="*/ 1988 h 2378"/>
                <a:gd name="T96" fmla="*/ 1979 w 1979"/>
                <a:gd name="T97" fmla="*/ 1982 h 2378"/>
                <a:gd name="T98" fmla="*/ 1964 w 1979"/>
                <a:gd name="T99" fmla="*/ 1130 h 2378"/>
                <a:gd name="T100" fmla="*/ 1925 w 1979"/>
                <a:gd name="T101" fmla="*/ 1143 h 2378"/>
                <a:gd name="T102" fmla="*/ 1901 w 1979"/>
                <a:gd name="T103" fmla="*/ 1182 h 2378"/>
                <a:gd name="T104" fmla="*/ 1859 w 1979"/>
                <a:gd name="T105" fmla="*/ 1224 h 2378"/>
                <a:gd name="T106" fmla="*/ 1810 w 1979"/>
                <a:gd name="T107" fmla="*/ 1246 h 2378"/>
                <a:gd name="T108" fmla="*/ 1759 w 1979"/>
                <a:gd name="T109" fmla="*/ 1248 h 2378"/>
                <a:gd name="T110" fmla="*/ 1690 w 1979"/>
                <a:gd name="T111" fmla="*/ 1222 h 2378"/>
                <a:gd name="T112" fmla="*/ 1637 w 1979"/>
                <a:gd name="T113" fmla="*/ 1166 h 2378"/>
                <a:gd name="T114" fmla="*/ 1602 w 1979"/>
                <a:gd name="T115" fmla="*/ 1088 h 2378"/>
                <a:gd name="T116" fmla="*/ 1595 w 1979"/>
                <a:gd name="T117" fmla="*/ 1021 h 2378"/>
                <a:gd name="T118" fmla="*/ 1610 w 1979"/>
                <a:gd name="T119" fmla="*/ 931 h 2378"/>
                <a:gd name="T120" fmla="*/ 1649 w 1979"/>
                <a:gd name="T121" fmla="*/ 858 h 2378"/>
                <a:gd name="T122" fmla="*/ 1707 w 1979"/>
                <a:gd name="T123" fmla="*/ 808 h 2378"/>
                <a:gd name="T124" fmla="*/ 1779 w 1979"/>
                <a:gd name="T125" fmla="*/ 79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8">
                  <a:moveTo>
                    <a:pt x="1779" y="790"/>
                  </a:moveTo>
                  <a:lnTo>
                    <a:pt x="1779" y="790"/>
                  </a:lnTo>
                  <a:lnTo>
                    <a:pt x="1795" y="792"/>
                  </a:lnTo>
                  <a:lnTo>
                    <a:pt x="1810" y="795"/>
                  </a:lnTo>
                  <a:lnTo>
                    <a:pt x="1825" y="798"/>
                  </a:lnTo>
                  <a:lnTo>
                    <a:pt x="1837" y="804"/>
                  </a:lnTo>
                  <a:lnTo>
                    <a:pt x="1849" y="810"/>
                  </a:lnTo>
                  <a:lnTo>
                    <a:pt x="1859" y="816"/>
                  </a:lnTo>
                  <a:lnTo>
                    <a:pt x="1868" y="823"/>
                  </a:lnTo>
                  <a:lnTo>
                    <a:pt x="1877" y="831"/>
                  </a:lnTo>
                  <a:lnTo>
                    <a:pt x="1891" y="846"/>
                  </a:lnTo>
                  <a:lnTo>
                    <a:pt x="1901" y="859"/>
                  </a:lnTo>
                  <a:lnTo>
                    <a:pt x="1909" y="871"/>
                  </a:lnTo>
                  <a:lnTo>
                    <a:pt x="1909" y="871"/>
                  </a:lnTo>
                  <a:lnTo>
                    <a:pt x="1916" y="886"/>
                  </a:lnTo>
                  <a:lnTo>
                    <a:pt x="1925" y="897"/>
                  </a:lnTo>
                  <a:lnTo>
                    <a:pt x="1936" y="906"/>
                  </a:lnTo>
                  <a:lnTo>
                    <a:pt x="1945" y="910"/>
                  </a:lnTo>
                  <a:lnTo>
                    <a:pt x="1955" y="913"/>
                  </a:lnTo>
                  <a:lnTo>
                    <a:pt x="1964" y="912"/>
                  </a:lnTo>
                  <a:lnTo>
                    <a:pt x="1972" y="907"/>
                  </a:lnTo>
                  <a:lnTo>
                    <a:pt x="1979" y="900"/>
                  </a:lnTo>
                  <a:lnTo>
                    <a:pt x="1979" y="0"/>
                  </a:lnTo>
                  <a:lnTo>
                    <a:pt x="1131" y="0"/>
                  </a:lnTo>
                  <a:lnTo>
                    <a:pt x="1131" y="0"/>
                  </a:lnTo>
                  <a:lnTo>
                    <a:pt x="1127" y="7"/>
                  </a:lnTo>
                  <a:lnTo>
                    <a:pt x="1125" y="15"/>
                  </a:lnTo>
                  <a:lnTo>
                    <a:pt x="1125" y="24"/>
                  </a:lnTo>
                  <a:lnTo>
                    <a:pt x="1128" y="33"/>
                  </a:lnTo>
                  <a:lnTo>
                    <a:pt x="1134" y="42"/>
                  </a:lnTo>
                  <a:lnTo>
                    <a:pt x="1142" y="50"/>
                  </a:lnTo>
                  <a:lnTo>
                    <a:pt x="1152" y="58"/>
                  </a:lnTo>
                  <a:lnTo>
                    <a:pt x="1166" y="65"/>
                  </a:lnTo>
                  <a:lnTo>
                    <a:pt x="1166" y="65"/>
                  </a:lnTo>
                  <a:lnTo>
                    <a:pt x="1179" y="73"/>
                  </a:lnTo>
                  <a:lnTo>
                    <a:pt x="1191" y="82"/>
                  </a:lnTo>
                  <a:lnTo>
                    <a:pt x="1206" y="95"/>
                  </a:lnTo>
                  <a:lnTo>
                    <a:pt x="1214" y="104"/>
                  </a:lnTo>
                  <a:lnTo>
                    <a:pt x="1221" y="113"/>
                  </a:lnTo>
                  <a:lnTo>
                    <a:pt x="1229" y="125"/>
                  </a:lnTo>
                  <a:lnTo>
                    <a:pt x="1235" y="136"/>
                  </a:lnTo>
                  <a:lnTo>
                    <a:pt x="1239" y="149"/>
                  </a:lnTo>
                  <a:lnTo>
                    <a:pt x="1244" y="163"/>
                  </a:lnTo>
                  <a:lnTo>
                    <a:pt x="1245" y="178"/>
                  </a:lnTo>
                  <a:lnTo>
                    <a:pt x="1247" y="194"/>
                  </a:lnTo>
                  <a:lnTo>
                    <a:pt x="1247" y="194"/>
                  </a:lnTo>
                  <a:lnTo>
                    <a:pt x="1245" y="213"/>
                  </a:lnTo>
                  <a:lnTo>
                    <a:pt x="1242" y="231"/>
                  </a:lnTo>
                  <a:lnTo>
                    <a:pt x="1236" y="249"/>
                  </a:lnTo>
                  <a:lnTo>
                    <a:pt x="1229" y="266"/>
                  </a:lnTo>
                  <a:lnTo>
                    <a:pt x="1218" y="282"/>
                  </a:lnTo>
                  <a:lnTo>
                    <a:pt x="1208" y="297"/>
                  </a:lnTo>
                  <a:lnTo>
                    <a:pt x="1194" y="312"/>
                  </a:lnTo>
                  <a:lnTo>
                    <a:pt x="1179" y="326"/>
                  </a:lnTo>
                  <a:lnTo>
                    <a:pt x="1163" y="336"/>
                  </a:lnTo>
                  <a:lnTo>
                    <a:pt x="1145" y="348"/>
                  </a:lnTo>
                  <a:lnTo>
                    <a:pt x="1127" y="357"/>
                  </a:lnTo>
                  <a:lnTo>
                    <a:pt x="1106" y="364"/>
                  </a:lnTo>
                  <a:lnTo>
                    <a:pt x="1085" y="370"/>
                  </a:lnTo>
                  <a:lnTo>
                    <a:pt x="1063" y="375"/>
                  </a:lnTo>
                  <a:lnTo>
                    <a:pt x="1040" y="378"/>
                  </a:lnTo>
                  <a:lnTo>
                    <a:pt x="1018" y="379"/>
                  </a:lnTo>
                  <a:lnTo>
                    <a:pt x="1018" y="379"/>
                  </a:lnTo>
                  <a:lnTo>
                    <a:pt x="994" y="378"/>
                  </a:lnTo>
                  <a:lnTo>
                    <a:pt x="972" y="375"/>
                  </a:lnTo>
                  <a:lnTo>
                    <a:pt x="949" y="370"/>
                  </a:lnTo>
                  <a:lnTo>
                    <a:pt x="928" y="364"/>
                  </a:lnTo>
                  <a:lnTo>
                    <a:pt x="907" y="357"/>
                  </a:lnTo>
                  <a:lnTo>
                    <a:pt x="889" y="348"/>
                  </a:lnTo>
                  <a:lnTo>
                    <a:pt x="871" y="336"/>
                  </a:lnTo>
                  <a:lnTo>
                    <a:pt x="855" y="326"/>
                  </a:lnTo>
                  <a:lnTo>
                    <a:pt x="840" y="312"/>
                  </a:lnTo>
                  <a:lnTo>
                    <a:pt x="827" y="297"/>
                  </a:lnTo>
                  <a:lnTo>
                    <a:pt x="816" y="282"/>
                  </a:lnTo>
                  <a:lnTo>
                    <a:pt x="806" y="266"/>
                  </a:lnTo>
                  <a:lnTo>
                    <a:pt x="798" y="249"/>
                  </a:lnTo>
                  <a:lnTo>
                    <a:pt x="792" y="231"/>
                  </a:lnTo>
                  <a:lnTo>
                    <a:pt x="789" y="213"/>
                  </a:lnTo>
                  <a:lnTo>
                    <a:pt x="788" y="194"/>
                  </a:lnTo>
                  <a:lnTo>
                    <a:pt x="788" y="194"/>
                  </a:lnTo>
                  <a:lnTo>
                    <a:pt x="789" y="178"/>
                  </a:lnTo>
                  <a:lnTo>
                    <a:pt x="791" y="163"/>
                  </a:lnTo>
                  <a:lnTo>
                    <a:pt x="795" y="149"/>
                  </a:lnTo>
                  <a:lnTo>
                    <a:pt x="800" y="136"/>
                  </a:lnTo>
                  <a:lnTo>
                    <a:pt x="807" y="125"/>
                  </a:lnTo>
                  <a:lnTo>
                    <a:pt x="813" y="113"/>
                  </a:lnTo>
                  <a:lnTo>
                    <a:pt x="821" y="104"/>
                  </a:lnTo>
                  <a:lnTo>
                    <a:pt x="828" y="95"/>
                  </a:lnTo>
                  <a:lnTo>
                    <a:pt x="843" y="82"/>
                  </a:lnTo>
                  <a:lnTo>
                    <a:pt x="855" y="73"/>
                  </a:lnTo>
                  <a:lnTo>
                    <a:pt x="868" y="65"/>
                  </a:lnTo>
                  <a:lnTo>
                    <a:pt x="868" y="65"/>
                  </a:lnTo>
                  <a:lnTo>
                    <a:pt x="882" y="58"/>
                  </a:lnTo>
                  <a:lnTo>
                    <a:pt x="892" y="50"/>
                  </a:lnTo>
                  <a:lnTo>
                    <a:pt x="900" y="42"/>
                  </a:lnTo>
                  <a:lnTo>
                    <a:pt x="906" y="33"/>
                  </a:lnTo>
                  <a:lnTo>
                    <a:pt x="909" y="24"/>
                  </a:lnTo>
                  <a:lnTo>
                    <a:pt x="909" y="15"/>
                  </a:lnTo>
                  <a:lnTo>
                    <a:pt x="907" y="7"/>
                  </a:lnTo>
                  <a:lnTo>
                    <a:pt x="903" y="0"/>
                  </a:lnTo>
                  <a:lnTo>
                    <a:pt x="0" y="0"/>
                  </a:lnTo>
                  <a:lnTo>
                    <a:pt x="0" y="1982"/>
                  </a:lnTo>
                  <a:lnTo>
                    <a:pt x="856" y="1982"/>
                  </a:lnTo>
                  <a:lnTo>
                    <a:pt x="856" y="1982"/>
                  </a:lnTo>
                  <a:lnTo>
                    <a:pt x="867" y="1983"/>
                  </a:lnTo>
                  <a:lnTo>
                    <a:pt x="877" y="1985"/>
                  </a:lnTo>
                  <a:lnTo>
                    <a:pt x="886" y="1988"/>
                  </a:lnTo>
                  <a:lnTo>
                    <a:pt x="894" y="1991"/>
                  </a:lnTo>
                  <a:lnTo>
                    <a:pt x="900" y="1995"/>
                  </a:lnTo>
                  <a:lnTo>
                    <a:pt x="904" y="2001"/>
                  </a:lnTo>
                  <a:lnTo>
                    <a:pt x="907" y="2006"/>
                  </a:lnTo>
                  <a:lnTo>
                    <a:pt x="909" y="2013"/>
                  </a:lnTo>
                  <a:lnTo>
                    <a:pt x="909" y="2019"/>
                  </a:lnTo>
                  <a:lnTo>
                    <a:pt x="907" y="2025"/>
                  </a:lnTo>
                  <a:lnTo>
                    <a:pt x="904" y="2033"/>
                  </a:lnTo>
                  <a:lnTo>
                    <a:pt x="900" y="2039"/>
                  </a:lnTo>
                  <a:lnTo>
                    <a:pt x="894" y="2046"/>
                  </a:lnTo>
                  <a:lnTo>
                    <a:pt x="886" y="2052"/>
                  </a:lnTo>
                  <a:lnTo>
                    <a:pt x="877" y="2058"/>
                  </a:lnTo>
                  <a:lnTo>
                    <a:pt x="868" y="2064"/>
                  </a:lnTo>
                  <a:lnTo>
                    <a:pt x="868" y="2064"/>
                  </a:lnTo>
                  <a:lnTo>
                    <a:pt x="855" y="2072"/>
                  </a:lnTo>
                  <a:lnTo>
                    <a:pt x="843" y="2081"/>
                  </a:lnTo>
                  <a:lnTo>
                    <a:pt x="828" y="2095"/>
                  </a:lnTo>
                  <a:lnTo>
                    <a:pt x="821" y="2103"/>
                  </a:lnTo>
                  <a:lnTo>
                    <a:pt x="813" y="2113"/>
                  </a:lnTo>
                  <a:lnTo>
                    <a:pt x="806" y="2124"/>
                  </a:lnTo>
                  <a:lnTo>
                    <a:pt x="800" y="2134"/>
                  </a:lnTo>
                  <a:lnTo>
                    <a:pt x="795" y="2148"/>
                  </a:lnTo>
                  <a:lnTo>
                    <a:pt x="791" y="2161"/>
                  </a:lnTo>
                  <a:lnTo>
                    <a:pt x="788" y="2178"/>
                  </a:lnTo>
                  <a:lnTo>
                    <a:pt x="788" y="2193"/>
                  </a:lnTo>
                  <a:lnTo>
                    <a:pt x="788" y="2193"/>
                  </a:lnTo>
                  <a:lnTo>
                    <a:pt x="789" y="2212"/>
                  </a:lnTo>
                  <a:lnTo>
                    <a:pt x="792" y="2230"/>
                  </a:lnTo>
                  <a:lnTo>
                    <a:pt x="798" y="2248"/>
                  </a:lnTo>
                  <a:lnTo>
                    <a:pt x="806" y="2264"/>
                  </a:lnTo>
                  <a:lnTo>
                    <a:pt x="815" y="2281"/>
                  </a:lnTo>
                  <a:lnTo>
                    <a:pt x="827" y="2296"/>
                  </a:lnTo>
                  <a:lnTo>
                    <a:pt x="840" y="2311"/>
                  </a:lnTo>
                  <a:lnTo>
                    <a:pt x="855" y="2324"/>
                  </a:lnTo>
                  <a:lnTo>
                    <a:pt x="871" y="2336"/>
                  </a:lnTo>
                  <a:lnTo>
                    <a:pt x="888" y="2347"/>
                  </a:lnTo>
                  <a:lnTo>
                    <a:pt x="907" y="2356"/>
                  </a:lnTo>
                  <a:lnTo>
                    <a:pt x="928" y="2363"/>
                  </a:lnTo>
                  <a:lnTo>
                    <a:pt x="949" y="2369"/>
                  </a:lnTo>
                  <a:lnTo>
                    <a:pt x="970" y="2374"/>
                  </a:lnTo>
                  <a:lnTo>
                    <a:pt x="994" y="2376"/>
                  </a:lnTo>
                  <a:lnTo>
                    <a:pt x="1016" y="2378"/>
                  </a:lnTo>
                  <a:lnTo>
                    <a:pt x="1016" y="2378"/>
                  </a:lnTo>
                  <a:lnTo>
                    <a:pt x="1040" y="2376"/>
                  </a:lnTo>
                  <a:lnTo>
                    <a:pt x="1063" y="2374"/>
                  </a:lnTo>
                  <a:lnTo>
                    <a:pt x="1085" y="2369"/>
                  </a:lnTo>
                  <a:lnTo>
                    <a:pt x="1106" y="2363"/>
                  </a:lnTo>
                  <a:lnTo>
                    <a:pt x="1125" y="2356"/>
                  </a:lnTo>
                  <a:lnTo>
                    <a:pt x="1145" y="2347"/>
                  </a:lnTo>
                  <a:lnTo>
                    <a:pt x="1163" y="2336"/>
                  </a:lnTo>
                  <a:lnTo>
                    <a:pt x="1179" y="2324"/>
                  </a:lnTo>
                  <a:lnTo>
                    <a:pt x="1194" y="2311"/>
                  </a:lnTo>
                  <a:lnTo>
                    <a:pt x="1206" y="2296"/>
                  </a:lnTo>
                  <a:lnTo>
                    <a:pt x="1218" y="2281"/>
                  </a:lnTo>
                  <a:lnTo>
                    <a:pt x="1229" y="2264"/>
                  </a:lnTo>
                  <a:lnTo>
                    <a:pt x="1236" y="2248"/>
                  </a:lnTo>
                  <a:lnTo>
                    <a:pt x="1242" y="2230"/>
                  </a:lnTo>
                  <a:lnTo>
                    <a:pt x="1245" y="2212"/>
                  </a:lnTo>
                  <a:lnTo>
                    <a:pt x="1247" y="2193"/>
                  </a:lnTo>
                  <a:lnTo>
                    <a:pt x="1247" y="2193"/>
                  </a:lnTo>
                  <a:lnTo>
                    <a:pt x="1245" y="2178"/>
                  </a:lnTo>
                  <a:lnTo>
                    <a:pt x="1242" y="2161"/>
                  </a:lnTo>
                  <a:lnTo>
                    <a:pt x="1239" y="2148"/>
                  </a:lnTo>
                  <a:lnTo>
                    <a:pt x="1233" y="2134"/>
                  </a:lnTo>
                  <a:lnTo>
                    <a:pt x="1227" y="2124"/>
                  </a:lnTo>
                  <a:lnTo>
                    <a:pt x="1221" y="2113"/>
                  </a:lnTo>
                  <a:lnTo>
                    <a:pt x="1214" y="2103"/>
                  </a:lnTo>
                  <a:lnTo>
                    <a:pt x="1206" y="2095"/>
                  </a:lnTo>
                  <a:lnTo>
                    <a:pt x="1191" y="2081"/>
                  </a:lnTo>
                  <a:lnTo>
                    <a:pt x="1178" y="2072"/>
                  </a:lnTo>
                  <a:lnTo>
                    <a:pt x="1166" y="2064"/>
                  </a:lnTo>
                  <a:lnTo>
                    <a:pt x="1166" y="2064"/>
                  </a:lnTo>
                  <a:lnTo>
                    <a:pt x="1155" y="2058"/>
                  </a:lnTo>
                  <a:lnTo>
                    <a:pt x="1146" y="2052"/>
                  </a:lnTo>
                  <a:lnTo>
                    <a:pt x="1139" y="2046"/>
                  </a:lnTo>
                  <a:lnTo>
                    <a:pt x="1133" y="2039"/>
                  </a:lnTo>
                  <a:lnTo>
                    <a:pt x="1128" y="2033"/>
                  </a:lnTo>
                  <a:lnTo>
                    <a:pt x="1125" y="2025"/>
                  </a:lnTo>
                  <a:lnTo>
                    <a:pt x="1125" y="2019"/>
                  </a:lnTo>
                  <a:lnTo>
                    <a:pt x="1125" y="2013"/>
                  </a:lnTo>
                  <a:lnTo>
                    <a:pt x="1127" y="2006"/>
                  </a:lnTo>
                  <a:lnTo>
                    <a:pt x="1130" y="2001"/>
                  </a:lnTo>
                  <a:lnTo>
                    <a:pt x="1134" y="1995"/>
                  </a:lnTo>
                  <a:lnTo>
                    <a:pt x="1140" y="1991"/>
                  </a:lnTo>
                  <a:lnTo>
                    <a:pt x="1146" y="1988"/>
                  </a:lnTo>
                  <a:lnTo>
                    <a:pt x="1155" y="1985"/>
                  </a:lnTo>
                  <a:lnTo>
                    <a:pt x="1166" y="1983"/>
                  </a:lnTo>
                  <a:lnTo>
                    <a:pt x="1178" y="1982"/>
                  </a:lnTo>
                  <a:lnTo>
                    <a:pt x="1979" y="1982"/>
                  </a:lnTo>
                  <a:lnTo>
                    <a:pt x="1979" y="1142"/>
                  </a:lnTo>
                  <a:lnTo>
                    <a:pt x="1979" y="1142"/>
                  </a:lnTo>
                  <a:lnTo>
                    <a:pt x="1972" y="1134"/>
                  </a:lnTo>
                  <a:lnTo>
                    <a:pt x="1964" y="1130"/>
                  </a:lnTo>
                  <a:lnTo>
                    <a:pt x="1955" y="1128"/>
                  </a:lnTo>
                  <a:lnTo>
                    <a:pt x="1945" y="1130"/>
                  </a:lnTo>
                  <a:lnTo>
                    <a:pt x="1936" y="1136"/>
                  </a:lnTo>
                  <a:lnTo>
                    <a:pt x="1925" y="1143"/>
                  </a:lnTo>
                  <a:lnTo>
                    <a:pt x="1916" y="1155"/>
                  </a:lnTo>
                  <a:lnTo>
                    <a:pt x="1909" y="1170"/>
                  </a:lnTo>
                  <a:lnTo>
                    <a:pt x="1909" y="1170"/>
                  </a:lnTo>
                  <a:lnTo>
                    <a:pt x="1901" y="1182"/>
                  </a:lnTo>
                  <a:lnTo>
                    <a:pt x="1891" y="1196"/>
                  </a:lnTo>
                  <a:lnTo>
                    <a:pt x="1877" y="1209"/>
                  </a:lnTo>
                  <a:lnTo>
                    <a:pt x="1868" y="1216"/>
                  </a:lnTo>
                  <a:lnTo>
                    <a:pt x="1859" y="1224"/>
                  </a:lnTo>
                  <a:lnTo>
                    <a:pt x="1849" y="1231"/>
                  </a:lnTo>
                  <a:lnTo>
                    <a:pt x="1837" y="1237"/>
                  </a:lnTo>
                  <a:lnTo>
                    <a:pt x="1825" y="1242"/>
                  </a:lnTo>
                  <a:lnTo>
                    <a:pt x="1810" y="1246"/>
                  </a:lnTo>
                  <a:lnTo>
                    <a:pt x="1795" y="1249"/>
                  </a:lnTo>
                  <a:lnTo>
                    <a:pt x="1779" y="1249"/>
                  </a:lnTo>
                  <a:lnTo>
                    <a:pt x="1779" y="1249"/>
                  </a:lnTo>
                  <a:lnTo>
                    <a:pt x="1759" y="1248"/>
                  </a:lnTo>
                  <a:lnTo>
                    <a:pt x="1741" y="1245"/>
                  </a:lnTo>
                  <a:lnTo>
                    <a:pt x="1723" y="1239"/>
                  </a:lnTo>
                  <a:lnTo>
                    <a:pt x="1707" y="1231"/>
                  </a:lnTo>
                  <a:lnTo>
                    <a:pt x="1690" y="1222"/>
                  </a:lnTo>
                  <a:lnTo>
                    <a:pt x="1676" y="1211"/>
                  </a:lnTo>
                  <a:lnTo>
                    <a:pt x="1662" y="1197"/>
                  </a:lnTo>
                  <a:lnTo>
                    <a:pt x="1649" y="1182"/>
                  </a:lnTo>
                  <a:lnTo>
                    <a:pt x="1637" y="1166"/>
                  </a:lnTo>
                  <a:lnTo>
                    <a:pt x="1626" y="1149"/>
                  </a:lnTo>
                  <a:lnTo>
                    <a:pt x="1617" y="1130"/>
                  </a:lnTo>
                  <a:lnTo>
                    <a:pt x="1610" y="1110"/>
                  </a:lnTo>
                  <a:lnTo>
                    <a:pt x="1602" y="1088"/>
                  </a:lnTo>
                  <a:lnTo>
                    <a:pt x="1598" y="1067"/>
                  </a:lnTo>
                  <a:lnTo>
                    <a:pt x="1595" y="1043"/>
                  </a:lnTo>
                  <a:lnTo>
                    <a:pt x="1595" y="1021"/>
                  </a:lnTo>
                  <a:lnTo>
                    <a:pt x="1595" y="1021"/>
                  </a:lnTo>
                  <a:lnTo>
                    <a:pt x="1595" y="997"/>
                  </a:lnTo>
                  <a:lnTo>
                    <a:pt x="1598" y="974"/>
                  </a:lnTo>
                  <a:lnTo>
                    <a:pt x="1602" y="952"/>
                  </a:lnTo>
                  <a:lnTo>
                    <a:pt x="1610" y="931"/>
                  </a:lnTo>
                  <a:lnTo>
                    <a:pt x="1617" y="912"/>
                  </a:lnTo>
                  <a:lnTo>
                    <a:pt x="1626" y="892"/>
                  </a:lnTo>
                  <a:lnTo>
                    <a:pt x="1637" y="874"/>
                  </a:lnTo>
                  <a:lnTo>
                    <a:pt x="1649" y="858"/>
                  </a:lnTo>
                  <a:lnTo>
                    <a:pt x="1662" y="843"/>
                  </a:lnTo>
                  <a:lnTo>
                    <a:pt x="1676" y="831"/>
                  </a:lnTo>
                  <a:lnTo>
                    <a:pt x="1690" y="819"/>
                  </a:lnTo>
                  <a:lnTo>
                    <a:pt x="1707" y="808"/>
                  </a:lnTo>
                  <a:lnTo>
                    <a:pt x="1723" y="801"/>
                  </a:lnTo>
                  <a:lnTo>
                    <a:pt x="1741" y="795"/>
                  </a:lnTo>
                  <a:lnTo>
                    <a:pt x="1759" y="792"/>
                  </a:lnTo>
                  <a:lnTo>
                    <a:pt x="1779" y="790"/>
                  </a:lnTo>
                  <a:lnTo>
                    <a:pt x="1779" y="790"/>
                  </a:lnTo>
                  <a:close/>
                </a:path>
              </a:pathLst>
            </a:custGeom>
            <a:solidFill>
              <a:srgbClr val="92D050"/>
            </a:solidFill>
            <a:ln w="28575">
              <a:solidFill>
                <a:sysClr val="window" lastClr="FFFFFF"/>
              </a:solidFill>
              <a:prstDash val="solid"/>
              <a:round/>
              <a:headEnd/>
              <a:tailEnd/>
            </a:ln>
          </p:spPr>
          <p:txBody>
            <a:bodyPr b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45" name="Freeform 6">
              <a:extLst>
                <a:ext uri="{FF2B5EF4-FFF2-40B4-BE49-F238E27FC236}">
                  <a16:creationId xmlns:a16="http://schemas.microsoft.com/office/drawing/2014/main" id="{93AA1311-DB3A-C24A-8B01-4B87A8B25CDD}"/>
                </a:ext>
              </a:extLst>
            </p:cNvPr>
            <p:cNvSpPr>
              <a:spLocks/>
            </p:cNvSpPr>
            <p:nvPr/>
          </p:nvSpPr>
          <p:spPr bwMode="auto">
            <a:xfrm>
              <a:off x="7129591" y="1976134"/>
              <a:ext cx="1883834" cy="1965081"/>
            </a:xfrm>
            <a:custGeom>
              <a:avLst/>
              <a:gdLst>
                <a:gd name="T0" fmla="*/ 1085 w 1979"/>
                <a:gd name="T1" fmla="*/ 386 h 2371"/>
                <a:gd name="T2" fmla="*/ 1070 w 1979"/>
                <a:gd name="T3" fmla="*/ 368 h 2371"/>
                <a:gd name="T4" fmla="*/ 1073 w 1979"/>
                <a:gd name="T5" fmla="*/ 345 h 2371"/>
                <a:gd name="T6" fmla="*/ 1094 w 1979"/>
                <a:gd name="T7" fmla="*/ 323 h 2371"/>
                <a:gd name="T8" fmla="*/ 1124 w 1979"/>
                <a:gd name="T9" fmla="*/ 305 h 2371"/>
                <a:gd name="T10" fmla="*/ 1166 w 1979"/>
                <a:gd name="T11" fmla="*/ 265 h 2371"/>
                <a:gd name="T12" fmla="*/ 1188 w 1979"/>
                <a:gd name="T13" fmla="*/ 215 h 2371"/>
                <a:gd name="T14" fmla="*/ 1190 w 1979"/>
                <a:gd name="T15" fmla="*/ 164 h 2371"/>
                <a:gd name="T16" fmla="*/ 1163 w 1979"/>
                <a:gd name="T17" fmla="*/ 96 h 2371"/>
                <a:gd name="T18" fmla="*/ 1108 w 1979"/>
                <a:gd name="T19" fmla="*/ 42 h 2371"/>
                <a:gd name="T20" fmla="*/ 1030 w 1979"/>
                <a:gd name="T21" fmla="*/ 7 h 2371"/>
                <a:gd name="T22" fmla="*/ 963 w 1979"/>
                <a:gd name="T23" fmla="*/ 0 h 2371"/>
                <a:gd name="T24" fmla="*/ 873 w 1979"/>
                <a:gd name="T25" fmla="*/ 13 h 2371"/>
                <a:gd name="T26" fmla="*/ 800 w 1979"/>
                <a:gd name="T27" fmla="*/ 54 h 2371"/>
                <a:gd name="T28" fmla="*/ 750 w 1979"/>
                <a:gd name="T29" fmla="*/ 112 h 2371"/>
                <a:gd name="T30" fmla="*/ 732 w 1979"/>
                <a:gd name="T31" fmla="*/ 184 h 2371"/>
                <a:gd name="T32" fmla="*/ 740 w 1979"/>
                <a:gd name="T33" fmla="*/ 229 h 2371"/>
                <a:gd name="T34" fmla="*/ 765 w 1979"/>
                <a:gd name="T35" fmla="*/ 274 h 2371"/>
                <a:gd name="T36" fmla="*/ 813 w 1979"/>
                <a:gd name="T37" fmla="*/ 312 h 2371"/>
                <a:gd name="T38" fmla="*/ 837 w 1979"/>
                <a:gd name="T39" fmla="*/ 329 h 2371"/>
                <a:gd name="T40" fmla="*/ 852 w 1979"/>
                <a:gd name="T41" fmla="*/ 351 h 2371"/>
                <a:gd name="T42" fmla="*/ 850 w 1979"/>
                <a:gd name="T43" fmla="*/ 374 h 2371"/>
                <a:gd name="T44" fmla="*/ 831 w 1979"/>
                <a:gd name="T45" fmla="*/ 389 h 2371"/>
                <a:gd name="T46" fmla="*/ 0 w 1979"/>
                <a:gd name="T47" fmla="*/ 1233 h 2371"/>
                <a:gd name="T48" fmla="*/ 33 w 1979"/>
                <a:gd name="T49" fmla="*/ 1244 h 2371"/>
                <a:gd name="T50" fmla="*/ 70 w 1979"/>
                <a:gd name="T51" fmla="*/ 1205 h 2371"/>
                <a:gd name="T52" fmla="*/ 102 w 1979"/>
                <a:gd name="T53" fmla="*/ 1165 h 2371"/>
                <a:gd name="T54" fmla="*/ 142 w 1979"/>
                <a:gd name="T55" fmla="*/ 1138 h 2371"/>
                <a:gd name="T56" fmla="*/ 200 w 1979"/>
                <a:gd name="T57" fmla="*/ 1124 h 2371"/>
                <a:gd name="T58" fmla="*/ 254 w 1979"/>
                <a:gd name="T59" fmla="*/ 1135 h 2371"/>
                <a:gd name="T60" fmla="*/ 317 w 1979"/>
                <a:gd name="T61" fmla="*/ 1176 h 2371"/>
                <a:gd name="T62" fmla="*/ 362 w 1979"/>
                <a:gd name="T63" fmla="*/ 1245 h 2371"/>
                <a:gd name="T64" fmla="*/ 383 w 1979"/>
                <a:gd name="T65" fmla="*/ 1330 h 2371"/>
                <a:gd name="T66" fmla="*/ 380 w 1979"/>
                <a:gd name="T67" fmla="*/ 1401 h 2371"/>
                <a:gd name="T68" fmla="*/ 353 w 1979"/>
                <a:gd name="T69" fmla="*/ 1483 h 2371"/>
                <a:gd name="T70" fmla="*/ 303 w 1979"/>
                <a:gd name="T71" fmla="*/ 1544 h 2371"/>
                <a:gd name="T72" fmla="*/ 238 w 1979"/>
                <a:gd name="T73" fmla="*/ 1579 h 2371"/>
                <a:gd name="T74" fmla="*/ 184 w 1979"/>
                <a:gd name="T75" fmla="*/ 1583 h 2371"/>
                <a:gd name="T76" fmla="*/ 130 w 1979"/>
                <a:gd name="T77" fmla="*/ 1565 h 2371"/>
                <a:gd name="T78" fmla="*/ 88 w 1979"/>
                <a:gd name="T79" fmla="*/ 1528 h 2371"/>
                <a:gd name="T80" fmla="*/ 63 w 1979"/>
                <a:gd name="T81" fmla="*/ 1489 h 2371"/>
                <a:gd name="T82" fmla="*/ 24 w 1979"/>
                <a:gd name="T83" fmla="*/ 1462 h 2371"/>
                <a:gd name="T84" fmla="*/ 0 w 1979"/>
                <a:gd name="T85" fmla="*/ 2371 h 2371"/>
                <a:gd name="T86" fmla="*/ 853 w 1979"/>
                <a:gd name="T87" fmla="*/ 2356 h 2371"/>
                <a:gd name="T88" fmla="*/ 836 w 1979"/>
                <a:gd name="T89" fmla="*/ 2322 h 2371"/>
                <a:gd name="T90" fmla="*/ 800 w 1979"/>
                <a:gd name="T91" fmla="*/ 2298 h 2371"/>
                <a:gd name="T92" fmla="*/ 758 w 1979"/>
                <a:gd name="T93" fmla="*/ 2257 h 2371"/>
                <a:gd name="T94" fmla="*/ 735 w 1979"/>
                <a:gd name="T95" fmla="*/ 2208 h 2371"/>
                <a:gd name="T96" fmla="*/ 734 w 1979"/>
                <a:gd name="T97" fmla="*/ 2157 h 2371"/>
                <a:gd name="T98" fmla="*/ 759 w 1979"/>
                <a:gd name="T99" fmla="*/ 2088 h 2371"/>
                <a:gd name="T100" fmla="*/ 816 w 1979"/>
                <a:gd name="T101" fmla="*/ 2035 h 2371"/>
                <a:gd name="T102" fmla="*/ 894 w 1979"/>
                <a:gd name="T103" fmla="*/ 2000 h 2371"/>
                <a:gd name="T104" fmla="*/ 961 w 1979"/>
                <a:gd name="T105" fmla="*/ 1993 h 2371"/>
                <a:gd name="T106" fmla="*/ 1051 w 1979"/>
                <a:gd name="T107" fmla="*/ 2006 h 2371"/>
                <a:gd name="T108" fmla="*/ 1124 w 1979"/>
                <a:gd name="T109" fmla="*/ 2046 h 2371"/>
                <a:gd name="T110" fmla="*/ 1173 w 1979"/>
                <a:gd name="T111" fmla="*/ 2105 h 2371"/>
                <a:gd name="T112" fmla="*/ 1191 w 1979"/>
                <a:gd name="T113" fmla="*/ 2177 h 2371"/>
                <a:gd name="T114" fmla="*/ 1184 w 1979"/>
                <a:gd name="T115" fmla="*/ 2221 h 2371"/>
                <a:gd name="T116" fmla="*/ 1158 w 1979"/>
                <a:gd name="T117" fmla="*/ 2266 h 2371"/>
                <a:gd name="T118" fmla="*/ 1111 w 1979"/>
                <a:gd name="T119" fmla="*/ 2305 h 2371"/>
                <a:gd name="T120" fmla="*/ 1079 w 1979"/>
                <a:gd name="T121" fmla="*/ 2329 h 2371"/>
                <a:gd name="T122" fmla="*/ 1072 w 1979"/>
                <a:gd name="T123" fmla="*/ 2363 h 2371"/>
                <a:gd name="T124" fmla="*/ 1100 w 1979"/>
                <a:gd name="T125" fmla="*/ 392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1">
                  <a:moveTo>
                    <a:pt x="1100" y="392"/>
                  </a:moveTo>
                  <a:lnTo>
                    <a:pt x="1100" y="392"/>
                  </a:lnTo>
                  <a:lnTo>
                    <a:pt x="1093" y="389"/>
                  </a:lnTo>
                  <a:lnTo>
                    <a:pt x="1085" y="386"/>
                  </a:lnTo>
                  <a:lnTo>
                    <a:pt x="1081" y="383"/>
                  </a:lnTo>
                  <a:lnTo>
                    <a:pt x="1076" y="378"/>
                  </a:lnTo>
                  <a:lnTo>
                    <a:pt x="1073" y="374"/>
                  </a:lnTo>
                  <a:lnTo>
                    <a:pt x="1070" y="368"/>
                  </a:lnTo>
                  <a:lnTo>
                    <a:pt x="1070" y="363"/>
                  </a:lnTo>
                  <a:lnTo>
                    <a:pt x="1070" y="357"/>
                  </a:lnTo>
                  <a:lnTo>
                    <a:pt x="1072" y="351"/>
                  </a:lnTo>
                  <a:lnTo>
                    <a:pt x="1073" y="345"/>
                  </a:lnTo>
                  <a:lnTo>
                    <a:pt x="1078" y="339"/>
                  </a:lnTo>
                  <a:lnTo>
                    <a:pt x="1082" y="333"/>
                  </a:lnTo>
                  <a:lnTo>
                    <a:pt x="1087" y="329"/>
                  </a:lnTo>
                  <a:lnTo>
                    <a:pt x="1094" y="323"/>
                  </a:lnTo>
                  <a:lnTo>
                    <a:pt x="1102" y="317"/>
                  </a:lnTo>
                  <a:lnTo>
                    <a:pt x="1111" y="312"/>
                  </a:lnTo>
                  <a:lnTo>
                    <a:pt x="1111" y="312"/>
                  </a:lnTo>
                  <a:lnTo>
                    <a:pt x="1124" y="305"/>
                  </a:lnTo>
                  <a:lnTo>
                    <a:pt x="1136" y="296"/>
                  </a:lnTo>
                  <a:lnTo>
                    <a:pt x="1151" y="283"/>
                  </a:lnTo>
                  <a:lnTo>
                    <a:pt x="1158" y="274"/>
                  </a:lnTo>
                  <a:lnTo>
                    <a:pt x="1166" y="265"/>
                  </a:lnTo>
                  <a:lnTo>
                    <a:pt x="1173" y="254"/>
                  </a:lnTo>
                  <a:lnTo>
                    <a:pt x="1179" y="242"/>
                  </a:lnTo>
                  <a:lnTo>
                    <a:pt x="1184" y="229"/>
                  </a:lnTo>
                  <a:lnTo>
                    <a:pt x="1188" y="215"/>
                  </a:lnTo>
                  <a:lnTo>
                    <a:pt x="1190" y="200"/>
                  </a:lnTo>
                  <a:lnTo>
                    <a:pt x="1191" y="184"/>
                  </a:lnTo>
                  <a:lnTo>
                    <a:pt x="1191" y="184"/>
                  </a:lnTo>
                  <a:lnTo>
                    <a:pt x="1190" y="164"/>
                  </a:lnTo>
                  <a:lnTo>
                    <a:pt x="1187" y="147"/>
                  </a:lnTo>
                  <a:lnTo>
                    <a:pt x="1181" y="129"/>
                  </a:lnTo>
                  <a:lnTo>
                    <a:pt x="1173" y="112"/>
                  </a:lnTo>
                  <a:lnTo>
                    <a:pt x="1163" y="96"/>
                  </a:lnTo>
                  <a:lnTo>
                    <a:pt x="1152" y="81"/>
                  </a:lnTo>
                  <a:lnTo>
                    <a:pt x="1139" y="66"/>
                  </a:lnTo>
                  <a:lnTo>
                    <a:pt x="1124" y="54"/>
                  </a:lnTo>
                  <a:lnTo>
                    <a:pt x="1108" y="42"/>
                  </a:lnTo>
                  <a:lnTo>
                    <a:pt x="1090" y="31"/>
                  </a:lnTo>
                  <a:lnTo>
                    <a:pt x="1072" y="21"/>
                  </a:lnTo>
                  <a:lnTo>
                    <a:pt x="1051" y="13"/>
                  </a:lnTo>
                  <a:lnTo>
                    <a:pt x="1030" y="7"/>
                  </a:lnTo>
                  <a:lnTo>
                    <a:pt x="1007" y="3"/>
                  </a:lnTo>
                  <a:lnTo>
                    <a:pt x="985" y="0"/>
                  </a:lnTo>
                  <a:lnTo>
                    <a:pt x="963" y="0"/>
                  </a:lnTo>
                  <a:lnTo>
                    <a:pt x="963" y="0"/>
                  </a:lnTo>
                  <a:lnTo>
                    <a:pt x="939" y="0"/>
                  </a:lnTo>
                  <a:lnTo>
                    <a:pt x="916" y="3"/>
                  </a:lnTo>
                  <a:lnTo>
                    <a:pt x="894" y="7"/>
                  </a:lnTo>
                  <a:lnTo>
                    <a:pt x="873" y="13"/>
                  </a:lnTo>
                  <a:lnTo>
                    <a:pt x="852" y="21"/>
                  </a:lnTo>
                  <a:lnTo>
                    <a:pt x="834" y="31"/>
                  </a:lnTo>
                  <a:lnTo>
                    <a:pt x="816" y="42"/>
                  </a:lnTo>
                  <a:lnTo>
                    <a:pt x="800" y="54"/>
                  </a:lnTo>
                  <a:lnTo>
                    <a:pt x="785" y="66"/>
                  </a:lnTo>
                  <a:lnTo>
                    <a:pt x="771" y="81"/>
                  </a:lnTo>
                  <a:lnTo>
                    <a:pt x="761" y="96"/>
                  </a:lnTo>
                  <a:lnTo>
                    <a:pt x="750" y="112"/>
                  </a:lnTo>
                  <a:lnTo>
                    <a:pt x="743" y="129"/>
                  </a:lnTo>
                  <a:lnTo>
                    <a:pt x="737" y="147"/>
                  </a:lnTo>
                  <a:lnTo>
                    <a:pt x="734" y="164"/>
                  </a:lnTo>
                  <a:lnTo>
                    <a:pt x="732" y="184"/>
                  </a:lnTo>
                  <a:lnTo>
                    <a:pt x="732" y="184"/>
                  </a:lnTo>
                  <a:lnTo>
                    <a:pt x="734" y="200"/>
                  </a:lnTo>
                  <a:lnTo>
                    <a:pt x="735" y="215"/>
                  </a:lnTo>
                  <a:lnTo>
                    <a:pt x="740" y="229"/>
                  </a:lnTo>
                  <a:lnTo>
                    <a:pt x="744" y="242"/>
                  </a:lnTo>
                  <a:lnTo>
                    <a:pt x="752" y="254"/>
                  </a:lnTo>
                  <a:lnTo>
                    <a:pt x="758" y="265"/>
                  </a:lnTo>
                  <a:lnTo>
                    <a:pt x="765" y="274"/>
                  </a:lnTo>
                  <a:lnTo>
                    <a:pt x="773" y="283"/>
                  </a:lnTo>
                  <a:lnTo>
                    <a:pt x="788" y="296"/>
                  </a:lnTo>
                  <a:lnTo>
                    <a:pt x="800" y="305"/>
                  </a:lnTo>
                  <a:lnTo>
                    <a:pt x="813" y="312"/>
                  </a:lnTo>
                  <a:lnTo>
                    <a:pt x="813" y="312"/>
                  </a:lnTo>
                  <a:lnTo>
                    <a:pt x="822" y="317"/>
                  </a:lnTo>
                  <a:lnTo>
                    <a:pt x="830" y="323"/>
                  </a:lnTo>
                  <a:lnTo>
                    <a:pt x="837" y="329"/>
                  </a:lnTo>
                  <a:lnTo>
                    <a:pt x="843" y="333"/>
                  </a:lnTo>
                  <a:lnTo>
                    <a:pt x="847" y="339"/>
                  </a:lnTo>
                  <a:lnTo>
                    <a:pt x="850" y="345"/>
                  </a:lnTo>
                  <a:lnTo>
                    <a:pt x="852" y="351"/>
                  </a:lnTo>
                  <a:lnTo>
                    <a:pt x="853" y="357"/>
                  </a:lnTo>
                  <a:lnTo>
                    <a:pt x="853" y="363"/>
                  </a:lnTo>
                  <a:lnTo>
                    <a:pt x="853" y="368"/>
                  </a:lnTo>
                  <a:lnTo>
                    <a:pt x="850" y="374"/>
                  </a:lnTo>
                  <a:lnTo>
                    <a:pt x="847" y="378"/>
                  </a:lnTo>
                  <a:lnTo>
                    <a:pt x="843" y="383"/>
                  </a:lnTo>
                  <a:lnTo>
                    <a:pt x="839" y="386"/>
                  </a:lnTo>
                  <a:lnTo>
                    <a:pt x="831" y="389"/>
                  </a:lnTo>
                  <a:lnTo>
                    <a:pt x="824" y="392"/>
                  </a:lnTo>
                  <a:lnTo>
                    <a:pt x="0" y="392"/>
                  </a:lnTo>
                  <a:lnTo>
                    <a:pt x="0" y="1233"/>
                  </a:lnTo>
                  <a:lnTo>
                    <a:pt x="0" y="1233"/>
                  </a:lnTo>
                  <a:lnTo>
                    <a:pt x="6" y="1241"/>
                  </a:lnTo>
                  <a:lnTo>
                    <a:pt x="15" y="1245"/>
                  </a:lnTo>
                  <a:lnTo>
                    <a:pt x="24" y="1245"/>
                  </a:lnTo>
                  <a:lnTo>
                    <a:pt x="33" y="1244"/>
                  </a:lnTo>
                  <a:lnTo>
                    <a:pt x="43" y="1239"/>
                  </a:lnTo>
                  <a:lnTo>
                    <a:pt x="54" y="1230"/>
                  </a:lnTo>
                  <a:lnTo>
                    <a:pt x="63" y="1220"/>
                  </a:lnTo>
                  <a:lnTo>
                    <a:pt x="70" y="1205"/>
                  </a:lnTo>
                  <a:lnTo>
                    <a:pt x="70" y="1205"/>
                  </a:lnTo>
                  <a:lnTo>
                    <a:pt x="78" y="1193"/>
                  </a:lnTo>
                  <a:lnTo>
                    <a:pt x="88" y="1179"/>
                  </a:lnTo>
                  <a:lnTo>
                    <a:pt x="102" y="1165"/>
                  </a:lnTo>
                  <a:lnTo>
                    <a:pt x="109" y="1157"/>
                  </a:lnTo>
                  <a:lnTo>
                    <a:pt x="120" y="1150"/>
                  </a:lnTo>
                  <a:lnTo>
                    <a:pt x="130" y="1144"/>
                  </a:lnTo>
                  <a:lnTo>
                    <a:pt x="142" y="1138"/>
                  </a:lnTo>
                  <a:lnTo>
                    <a:pt x="154" y="1132"/>
                  </a:lnTo>
                  <a:lnTo>
                    <a:pt x="169" y="1129"/>
                  </a:lnTo>
                  <a:lnTo>
                    <a:pt x="184" y="1126"/>
                  </a:lnTo>
                  <a:lnTo>
                    <a:pt x="200" y="1124"/>
                  </a:lnTo>
                  <a:lnTo>
                    <a:pt x="200" y="1124"/>
                  </a:lnTo>
                  <a:lnTo>
                    <a:pt x="218" y="1126"/>
                  </a:lnTo>
                  <a:lnTo>
                    <a:pt x="238" y="1129"/>
                  </a:lnTo>
                  <a:lnTo>
                    <a:pt x="254" y="1135"/>
                  </a:lnTo>
                  <a:lnTo>
                    <a:pt x="272" y="1142"/>
                  </a:lnTo>
                  <a:lnTo>
                    <a:pt x="287" y="1153"/>
                  </a:lnTo>
                  <a:lnTo>
                    <a:pt x="303" y="1163"/>
                  </a:lnTo>
                  <a:lnTo>
                    <a:pt x="317" y="1176"/>
                  </a:lnTo>
                  <a:lnTo>
                    <a:pt x="330" y="1191"/>
                  </a:lnTo>
                  <a:lnTo>
                    <a:pt x="342" y="1208"/>
                  </a:lnTo>
                  <a:lnTo>
                    <a:pt x="353" y="1226"/>
                  </a:lnTo>
                  <a:lnTo>
                    <a:pt x="362" y="1245"/>
                  </a:lnTo>
                  <a:lnTo>
                    <a:pt x="369" y="1265"/>
                  </a:lnTo>
                  <a:lnTo>
                    <a:pt x="375" y="1286"/>
                  </a:lnTo>
                  <a:lnTo>
                    <a:pt x="380" y="1308"/>
                  </a:lnTo>
                  <a:lnTo>
                    <a:pt x="383" y="1330"/>
                  </a:lnTo>
                  <a:lnTo>
                    <a:pt x="384" y="1354"/>
                  </a:lnTo>
                  <a:lnTo>
                    <a:pt x="384" y="1354"/>
                  </a:lnTo>
                  <a:lnTo>
                    <a:pt x="383" y="1377"/>
                  </a:lnTo>
                  <a:lnTo>
                    <a:pt x="380" y="1401"/>
                  </a:lnTo>
                  <a:lnTo>
                    <a:pt x="375" y="1422"/>
                  </a:lnTo>
                  <a:lnTo>
                    <a:pt x="369" y="1443"/>
                  </a:lnTo>
                  <a:lnTo>
                    <a:pt x="362" y="1463"/>
                  </a:lnTo>
                  <a:lnTo>
                    <a:pt x="353" y="1483"/>
                  </a:lnTo>
                  <a:lnTo>
                    <a:pt x="342" y="1499"/>
                  </a:lnTo>
                  <a:lnTo>
                    <a:pt x="330" y="1516"/>
                  </a:lnTo>
                  <a:lnTo>
                    <a:pt x="317" y="1531"/>
                  </a:lnTo>
                  <a:lnTo>
                    <a:pt x="303" y="1544"/>
                  </a:lnTo>
                  <a:lnTo>
                    <a:pt x="287" y="1556"/>
                  </a:lnTo>
                  <a:lnTo>
                    <a:pt x="272" y="1565"/>
                  </a:lnTo>
                  <a:lnTo>
                    <a:pt x="254" y="1573"/>
                  </a:lnTo>
                  <a:lnTo>
                    <a:pt x="238" y="1579"/>
                  </a:lnTo>
                  <a:lnTo>
                    <a:pt x="218" y="1582"/>
                  </a:lnTo>
                  <a:lnTo>
                    <a:pt x="200" y="1583"/>
                  </a:lnTo>
                  <a:lnTo>
                    <a:pt x="200" y="1583"/>
                  </a:lnTo>
                  <a:lnTo>
                    <a:pt x="184" y="1583"/>
                  </a:lnTo>
                  <a:lnTo>
                    <a:pt x="169" y="1580"/>
                  </a:lnTo>
                  <a:lnTo>
                    <a:pt x="154" y="1576"/>
                  </a:lnTo>
                  <a:lnTo>
                    <a:pt x="142" y="1571"/>
                  </a:lnTo>
                  <a:lnTo>
                    <a:pt x="130" y="1565"/>
                  </a:lnTo>
                  <a:lnTo>
                    <a:pt x="120" y="1558"/>
                  </a:lnTo>
                  <a:lnTo>
                    <a:pt x="109" y="1550"/>
                  </a:lnTo>
                  <a:lnTo>
                    <a:pt x="102" y="1543"/>
                  </a:lnTo>
                  <a:lnTo>
                    <a:pt x="88" y="1528"/>
                  </a:lnTo>
                  <a:lnTo>
                    <a:pt x="78" y="1516"/>
                  </a:lnTo>
                  <a:lnTo>
                    <a:pt x="70" y="1502"/>
                  </a:lnTo>
                  <a:lnTo>
                    <a:pt x="70" y="1502"/>
                  </a:lnTo>
                  <a:lnTo>
                    <a:pt x="63" y="1489"/>
                  </a:lnTo>
                  <a:lnTo>
                    <a:pt x="54" y="1477"/>
                  </a:lnTo>
                  <a:lnTo>
                    <a:pt x="43" y="1469"/>
                  </a:lnTo>
                  <a:lnTo>
                    <a:pt x="33" y="1463"/>
                  </a:lnTo>
                  <a:lnTo>
                    <a:pt x="24" y="1462"/>
                  </a:lnTo>
                  <a:lnTo>
                    <a:pt x="15" y="1463"/>
                  </a:lnTo>
                  <a:lnTo>
                    <a:pt x="6" y="1468"/>
                  </a:lnTo>
                  <a:lnTo>
                    <a:pt x="0" y="1474"/>
                  </a:lnTo>
                  <a:lnTo>
                    <a:pt x="0" y="2371"/>
                  </a:lnTo>
                  <a:lnTo>
                    <a:pt x="847" y="2371"/>
                  </a:lnTo>
                  <a:lnTo>
                    <a:pt x="847" y="2371"/>
                  </a:lnTo>
                  <a:lnTo>
                    <a:pt x="852" y="2363"/>
                  </a:lnTo>
                  <a:lnTo>
                    <a:pt x="853" y="2356"/>
                  </a:lnTo>
                  <a:lnTo>
                    <a:pt x="853" y="2347"/>
                  </a:lnTo>
                  <a:lnTo>
                    <a:pt x="850" y="2338"/>
                  </a:lnTo>
                  <a:lnTo>
                    <a:pt x="844" y="2329"/>
                  </a:lnTo>
                  <a:lnTo>
                    <a:pt x="836" y="2322"/>
                  </a:lnTo>
                  <a:lnTo>
                    <a:pt x="825" y="2313"/>
                  </a:lnTo>
                  <a:lnTo>
                    <a:pt x="813" y="2305"/>
                  </a:lnTo>
                  <a:lnTo>
                    <a:pt x="813" y="2305"/>
                  </a:lnTo>
                  <a:lnTo>
                    <a:pt x="800" y="2298"/>
                  </a:lnTo>
                  <a:lnTo>
                    <a:pt x="788" y="2289"/>
                  </a:lnTo>
                  <a:lnTo>
                    <a:pt x="773" y="2275"/>
                  </a:lnTo>
                  <a:lnTo>
                    <a:pt x="765" y="2266"/>
                  </a:lnTo>
                  <a:lnTo>
                    <a:pt x="758" y="2257"/>
                  </a:lnTo>
                  <a:lnTo>
                    <a:pt x="750" y="2247"/>
                  </a:lnTo>
                  <a:lnTo>
                    <a:pt x="744" y="2235"/>
                  </a:lnTo>
                  <a:lnTo>
                    <a:pt x="740" y="2221"/>
                  </a:lnTo>
                  <a:lnTo>
                    <a:pt x="735" y="2208"/>
                  </a:lnTo>
                  <a:lnTo>
                    <a:pt x="732" y="2193"/>
                  </a:lnTo>
                  <a:lnTo>
                    <a:pt x="732" y="2177"/>
                  </a:lnTo>
                  <a:lnTo>
                    <a:pt x="732" y="2177"/>
                  </a:lnTo>
                  <a:lnTo>
                    <a:pt x="734" y="2157"/>
                  </a:lnTo>
                  <a:lnTo>
                    <a:pt x="737" y="2139"/>
                  </a:lnTo>
                  <a:lnTo>
                    <a:pt x="743" y="2121"/>
                  </a:lnTo>
                  <a:lnTo>
                    <a:pt x="750" y="2105"/>
                  </a:lnTo>
                  <a:lnTo>
                    <a:pt x="759" y="2088"/>
                  </a:lnTo>
                  <a:lnTo>
                    <a:pt x="771" y="2073"/>
                  </a:lnTo>
                  <a:lnTo>
                    <a:pt x="785" y="2060"/>
                  </a:lnTo>
                  <a:lnTo>
                    <a:pt x="800" y="2046"/>
                  </a:lnTo>
                  <a:lnTo>
                    <a:pt x="816" y="2035"/>
                  </a:lnTo>
                  <a:lnTo>
                    <a:pt x="833" y="2024"/>
                  </a:lnTo>
                  <a:lnTo>
                    <a:pt x="852" y="2015"/>
                  </a:lnTo>
                  <a:lnTo>
                    <a:pt x="873" y="2006"/>
                  </a:lnTo>
                  <a:lnTo>
                    <a:pt x="894" y="2000"/>
                  </a:lnTo>
                  <a:lnTo>
                    <a:pt x="915" y="1996"/>
                  </a:lnTo>
                  <a:lnTo>
                    <a:pt x="939" y="1993"/>
                  </a:lnTo>
                  <a:lnTo>
                    <a:pt x="961" y="1993"/>
                  </a:lnTo>
                  <a:lnTo>
                    <a:pt x="961" y="1993"/>
                  </a:lnTo>
                  <a:lnTo>
                    <a:pt x="985" y="1993"/>
                  </a:lnTo>
                  <a:lnTo>
                    <a:pt x="1007" y="1996"/>
                  </a:lnTo>
                  <a:lnTo>
                    <a:pt x="1030" y="2000"/>
                  </a:lnTo>
                  <a:lnTo>
                    <a:pt x="1051" y="2006"/>
                  </a:lnTo>
                  <a:lnTo>
                    <a:pt x="1070" y="2015"/>
                  </a:lnTo>
                  <a:lnTo>
                    <a:pt x="1090" y="2024"/>
                  </a:lnTo>
                  <a:lnTo>
                    <a:pt x="1108" y="2035"/>
                  </a:lnTo>
                  <a:lnTo>
                    <a:pt x="1124" y="2046"/>
                  </a:lnTo>
                  <a:lnTo>
                    <a:pt x="1139" y="2060"/>
                  </a:lnTo>
                  <a:lnTo>
                    <a:pt x="1152" y="2073"/>
                  </a:lnTo>
                  <a:lnTo>
                    <a:pt x="1163" y="2088"/>
                  </a:lnTo>
                  <a:lnTo>
                    <a:pt x="1173" y="2105"/>
                  </a:lnTo>
                  <a:lnTo>
                    <a:pt x="1181" y="2121"/>
                  </a:lnTo>
                  <a:lnTo>
                    <a:pt x="1187" y="2139"/>
                  </a:lnTo>
                  <a:lnTo>
                    <a:pt x="1190" y="2157"/>
                  </a:lnTo>
                  <a:lnTo>
                    <a:pt x="1191" y="2177"/>
                  </a:lnTo>
                  <a:lnTo>
                    <a:pt x="1191" y="2177"/>
                  </a:lnTo>
                  <a:lnTo>
                    <a:pt x="1190" y="2193"/>
                  </a:lnTo>
                  <a:lnTo>
                    <a:pt x="1187" y="2208"/>
                  </a:lnTo>
                  <a:lnTo>
                    <a:pt x="1184" y="2221"/>
                  </a:lnTo>
                  <a:lnTo>
                    <a:pt x="1178" y="2235"/>
                  </a:lnTo>
                  <a:lnTo>
                    <a:pt x="1172" y="2247"/>
                  </a:lnTo>
                  <a:lnTo>
                    <a:pt x="1166" y="2257"/>
                  </a:lnTo>
                  <a:lnTo>
                    <a:pt x="1158" y="2266"/>
                  </a:lnTo>
                  <a:lnTo>
                    <a:pt x="1151" y="2275"/>
                  </a:lnTo>
                  <a:lnTo>
                    <a:pt x="1136" y="2289"/>
                  </a:lnTo>
                  <a:lnTo>
                    <a:pt x="1123" y="2298"/>
                  </a:lnTo>
                  <a:lnTo>
                    <a:pt x="1111" y="2305"/>
                  </a:lnTo>
                  <a:lnTo>
                    <a:pt x="1111" y="2305"/>
                  </a:lnTo>
                  <a:lnTo>
                    <a:pt x="1097" y="2313"/>
                  </a:lnTo>
                  <a:lnTo>
                    <a:pt x="1087" y="2322"/>
                  </a:lnTo>
                  <a:lnTo>
                    <a:pt x="1079" y="2329"/>
                  </a:lnTo>
                  <a:lnTo>
                    <a:pt x="1073" y="2338"/>
                  </a:lnTo>
                  <a:lnTo>
                    <a:pt x="1070" y="2347"/>
                  </a:lnTo>
                  <a:lnTo>
                    <a:pt x="1070" y="2356"/>
                  </a:lnTo>
                  <a:lnTo>
                    <a:pt x="1072" y="2363"/>
                  </a:lnTo>
                  <a:lnTo>
                    <a:pt x="1076" y="2371"/>
                  </a:lnTo>
                  <a:lnTo>
                    <a:pt x="1979" y="2371"/>
                  </a:lnTo>
                  <a:lnTo>
                    <a:pt x="1979" y="392"/>
                  </a:lnTo>
                  <a:lnTo>
                    <a:pt x="1100" y="392"/>
                  </a:lnTo>
                  <a:close/>
                </a:path>
              </a:pathLst>
            </a:custGeom>
            <a:solidFill>
              <a:srgbClr val="33CCFF"/>
            </a:solidFill>
            <a:ln w="28575">
              <a:solidFill>
                <a:sysClr val="window" lastClr="FFFFFF"/>
              </a:solidFill>
              <a:prstDash val="solid"/>
              <a:round/>
              <a:headEnd/>
              <a:tailEnd/>
            </a:ln>
          </p:spPr>
          <p:txBody>
            <a:bodyPr lIns="288000" tIns="28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52" name="Freeform 51">
              <a:extLst>
                <a:ext uri="{FF2B5EF4-FFF2-40B4-BE49-F238E27FC236}">
                  <a16:creationId xmlns:a16="http://schemas.microsoft.com/office/drawing/2014/main" id="{1C2382D9-FD9C-CA49-9AFA-C10035471205}"/>
                </a:ext>
              </a:extLst>
            </p:cNvPr>
            <p:cNvSpPr>
              <a:spLocks/>
            </p:cNvSpPr>
            <p:nvPr/>
          </p:nvSpPr>
          <p:spPr bwMode="auto">
            <a:xfrm>
              <a:off x="4870894" y="2301160"/>
              <a:ext cx="2637367" cy="1638397"/>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solidFill>
              <a:srgbClr val="FFFF00"/>
            </a:solidFill>
            <a:ln w="28575">
              <a:solidFill>
                <a:sysClr val="window" lastClr="FFFFFF"/>
              </a:solidFill>
              <a:prstDash val="solid"/>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prstClr val="white"/>
                </a:solidFill>
                <a:effectLst/>
                <a:uLnTx/>
                <a:uFillTx/>
                <a:latin typeface="Calibri"/>
                <a:ea typeface="+mn-ea"/>
                <a:cs typeface="Arial" charset="0"/>
              </a:endParaRPr>
            </a:p>
          </p:txBody>
        </p:sp>
        <p:sp>
          <p:nvSpPr>
            <p:cNvPr id="34" name="TextBox 33">
              <a:extLst>
                <a:ext uri="{FF2B5EF4-FFF2-40B4-BE49-F238E27FC236}">
                  <a16:creationId xmlns:a16="http://schemas.microsoft.com/office/drawing/2014/main" id="{6AFBA769-ED0A-4AD2-B907-267BA8850EA4}"/>
                </a:ext>
              </a:extLst>
            </p:cNvPr>
            <p:cNvSpPr txBox="1"/>
            <p:nvPr/>
          </p:nvSpPr>
          <p:spPr>
            <a:xfrm>
              <a:off x="7521338" y="2927478"/>
              <a:ext cx="1407563" cy="408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Standards</a:t>
              </a:r>
            </a:p>
          </p:txBody>
        </p:sp>
        <p:sp>
          <p:nvSpPr>
            <p:cNvPr id="35" name="TextBox 34">
              <a:extLst>
                <a:ext uri="{FF2B5EF4-FFF2-40B4-BE49-F238E27FC236}">
                  <a16:creationId xmlns:a16="http://schemas.microsoft.com/office/drawing/2014/main" id="{A021C21D-6656-4A73-BEB1-93A59FFFD28F}"/>
                </a:ext>
              </a:extLst>
            </p:cNvPr>
            <p:cNvSpPr txBox="1"/>
            <p:nvPr/>
          </p:nvSpPr>
          <p:spPr>
            <a:xfrm>
              <a:off x="5445364" y="2931629"/>
              <a:ext cx="1527890" cy="408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Innovation</a:t>
              </a:r>
            </a:p>
          </p:txBody>
        </p:sp>
        <p:sp>
          <p:nvSpPr>
            <p:cNvPr id="42" name="TextBox 41">
              <a:extLst>
                <a:ext uri="{FF2B5EF4-FFF2-40B4-BE49-F238E27FC236}">
                  <a16:creationId xmlns:a16="http://schemas.microsoft.com/office/drawing/2014/main" id="{7742A11B-7715-4ECA-AF46-C674E61E79D9}"/>
                </a:ext>
              </a:extLst>
            </p:cNvPr>
            <p:cNvSpPr txBox="1"/>
            <p:nvPr/>
          </p:nvSpPr>
          <p:spPr>
            <a:xfrm>
              <a:off x="3544180" y="2916705"/>
              <a:ext cx="1407563" cy="408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Data</a:t>
              </a:r>
            </a:p>
          </p:txBody>
        </p:sp>
      </p:grpSp>
      <p:grpSp>
        <p:nvGrpSpPr>
          <p:cNvPr id="3" name="Group 2">
            <a:extLst>
              <a:ext uri="{FF2B5EF4-FFF2-40B4-BE49-F238E27FC236}">
                <a16:creationId xmlns:a16="http://schemas.microsoft.com/office/drawing/2014/main" id="{7FCC02B3-7729-41F7-8F29-E1CDC4695675}"/>
              </a:ext>
            </a:extLst>
          </p:cNvPr>
          <p:cNvGrpSpPr/>
          <p:nvPr/>
        </p:nvGrpSpPr>
        <p:grpSpPr>
          <a:xfrm>
            <a:off x="82210" y="1314138"/>
            <a:ext cx="2653721" cy="406497"/>
            <a:chOff x="82210" y="1314138"/>
            <a:chExt cx="2653721" cy="406497"/>
          </a:xfrm>
        </p:grpSpPr>
        <p:sp>
          <p:nvSpPr>
            <p:cNvPr id="18" name="TextBox 17"/>
            <p:cNvSpPr txBox="1"/>
            <p:nvPr/>
          </p:nvSpPr>
          <p:spPr>
            <a:xfrm>
              <a:off x="82210" y="1314138"/>
              <a:ext cx="1600559" cy="3797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333CC"/>
                  </a:solidFill>
                  <a:effectLst/>
                  <a:uLnTx/>
                  <a:uFillTx/>
                  <a:latin typeface="Trebuchet MS" panose="020B0603020202020204" pitchFamily="34" charset="0"/>
                  <a:ea typeface="Verdana" panose="020B0604030504040204" pitchFamily="34" charset="0"/>
                  <a:cs typeface="Verdana" panose="020B0604030504040204" pitchFamily="34" charset="0"/>
                </a:rPr>
                <a:t>Governance</a:t>
              </a:r>
            </a:p>
          </p:txBody>
        </p:sp>
        <p:sp>
          <p:nvSpPr>
            <p:cNvPr id="21" name="Right Arrow 20"/>
            <p:cNvSpPr/>
            <p:nvPr/>
          </p:nvSpPr>
          <p:spPr>
            <a:xfrm>
              <a:off x="1761809" y="1320954"/>
              <a:ext cx="974122" cy="399681"/>
            </a:xfrm>
            <a:prstGeom prst="rightArrow">
              <a:avLst/>
            </a:prstGeom>
            <a:solidFill>
              <a:srgbClr val="3333CC">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DFCCAEAB-E0DF-4151-ABC2-46A73CF58A1B}"/>
              </a:ext>
            </a:extLst>
          </p:cNvPr>
          <p:cNvGrpSpPr/>
          <p:nvPr/>
        </p:nvGrpSpPr>
        <p:grpSpPr>
          <a:xfrm>
            <a:off x="150095" y="2904632"/>
            <a:ext cx="2568598" cy="399681"/>
            <a:chOff x="150095" y="2904632"/>
            <a:chExt cx="2568598" cy="399681"/>
          </a:xfrm>
        </p:grpSpPr>
        <p:sp>
          <p:nvSpPr>
            <p:cNvPr id="19" name="TextBox 18"/>
            <p:cNvSpPr txBox="1"/>
            <p:nvPr/>
          </p:nvSpPr>
          <p:spPr>
            <a:xfrm>
              <a:off x="150095" y="2911941"/>
              <a:ext cx="1518123" cy="3797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333CC"/>
                  </a:solidFill>
                  <a:effectLst/>
                  <a:uLnTx/>
                  <a:uFillTx/>
                  <a:latin typeface="Trebuchet MS" panose="020B0603020202020204" pitchFamily="34" charset="0"/>
                  <a:ea typeface="Verdana" panose="020B0604030504040204" pitchFamily="34" charset="0"/>
                  <a:cs typeface="Verdana" panose="020B0604030504040204" pitchFamily="34" charset="0"/>
                </a:rPr>
                <a:t>Technology</a:t>
              </a:r>
            </a:p>
          </p:txBody>
        </p:sp>
        <p:sp>
          <p:nvSpPr>
            <p:cNvPr id="22" name="Right Arrow 21"/>
            <p:cNvSpPr/>
            <p:nvPr/>
          </p:nvSpPr>
          <p:spPr>
            <a:xfrm>
              <a:off x="1744571" y="2904632"/>
              <a:ext cx="974122" cy="399681"/>
            </a:xfrm>
            <a:prstGeom prst="rightArrow">
              <a:avLst/>
            </a:prstGeom>
            <a:solidFill>
              <a:srgbClr val="3333CC">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5FB59DCD-DAE8-4A04-828A-DBF8C9B09683}"/>
              </a:ext>
            </a:extLst>
          </p:cNvPr>
          <p:cNvGrpSpPr/>
          <p:nvPr/>
        </p:nvGrpSpPr>
        <p:grpSpPr>
          <a:xfrm>
            <a:off x="646616" y="4535403"/>
            <a:ext cx="2037283" cy="399681"/>
            <a:chOff x="646616" y="4535403"/>
            <a:chExt cx="2037283" cy="399681"/>
          </a:xfrm>
        </p:grpSpPr>
        <p:sp>
          <p:nvSpPr>
            <p:cNvPr id="20" name="TextBox 19"/>
            <p:cNvSpPr txBox="1"/>
            <p:nvPr/>
          </p:nvSpPr>
          <p:spPr>
            <a:xfrm>
              <a:off x="646616" y="4550779"/>
              <a:ext cx="982904" cy="3797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333CC"/>
                  </a:solidFill>
                  <a:effectLst/>
                  <a:uLnTx/>
                  <a:uFillTx/>
                  <a:latin typeface="Trebuchet MS" panose="020B0603020202020204" pitchFamily="34" charset="0"/>
                  <a:ea typeface="Verdana" panose="020B0604030504040204" pitchFamily="34" charset="0"/>
                  <a:cs typeface="Verdana" panose="020B0604030504040204" pitchFamily="34" charset="0"/>
                </a:rPr>
                <a:t>People</a:t>
              </a:r>
            </a:p>
          </p:txBody>
        </p:sp>
        <p:sp>
          <p:nvSpPr>
            <p:cNvPr id="23" name="Right Arrow 22"/>
            <p:cNvSpPr/>
            <p:nvPr/>
          </p:nvSpPr>
          <p:spPr>
            <a:xfrm>
              <a:off x="1709777" y="4535403"/>
              <a:ext cx="974122" cy="399681"/>
            </a:xfrm>
            <a:prstGeom prst="rightArrow">
              <a:avLst/>
            </a:prstGeom>
            <a:solidFill>
              <a:srgbClr val="3333CC">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0336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38" name="Flowchart: Connector 37">
            <a:extLst>
              <a:ext uri="{FF2B5EF4-FFF2-40B4-BE49-F238E27FC236}">
                <a16:creationId xmlns:a16="http://schemas.microsoft.com/office/drawing/2014/main" id="{06736176-9798-4503-9962-E4A68E7633FF}"/>
              </a:ext>
            </a:extLst>
          </p:cNvPr>
          <p:cNvSpPr/>
          <p:nvPr/>
        </p:nvSpPr>
        <p:spPr>
          <a:xfrm>
            <a:off x="4264975" y="3775940"/>
            <a:ext cx="424690" cy="396031"/>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Flowchart: Connector 40">
            <a:extLst>
              <a:ext uri="{FF2B5EF4-FFF2-40B4-BE49-F238E27FC236}">
                <a16:creationId xmlns:a16="http://schemas.microsoft.com/office/drawing/2014/main" id="{61267301-9024-4059-AD30-12749D8994F1}"/>
              </a:ext>
            </a:extLst>
          </p:cNvPr>
          <p:cNvSpPr/>
          <p:nvPr/>
        </p:nvSpPr>
        <p:spPr>
          <a:xfrm>
            <a:off x="1609367" y="4591518"/>
            <a:ext cx="424690" cy="396031"/>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82210" y="279624"/>
            <a:ext cx="9396163" cy="5666133"/>
            <a:chOff x="1220836" y="90849"/>
            <a:chExt cx="9450039" cy="5969867"/>
          </a:xfrm>
        </p:grpSpPr>
        <p:grpSp>
          <p:nvGrpSpPr>
            <p:cNvPr id="16" name="Group 15"/>
            <p:cNvGrpSpPr/>
            <p:nvPr/>
          </p:nvGrpSpPr>
          <p:grpSpPr>
            <a:xfrm>
              <a:off x="4022339" y="90849"/>
              <a:ext cx="6648536" cy="5969867"/>
              <a:chOff x="5102772" y="59687"/>
              <a:chExt cx="6648536" cy="5969867"/>
            </a:xfrm>
          </p:grpSpPr>
          <p:sp>
            <p:nvSpPr>
              <p:cNvPr id="24" name="Rectangle 23"/>
              <p:cNvSpPr/>
              <p:nvPr/>
            </p:nvSpPr>
            <p:spPr>
              <a:xfrm>
                <a:off x="5138406" y="59687"/>
                <a:ext cx="6612902" cy="5926542"/>
              </a:xfrm>
              <a:prstGeom prst="rect">
                <a:avLst/>
              </a:prstGeom>
              <a:noFill/>
              <a:ln w="38100" cap="flat" cmpd="sng" algn="ctr">
                <a:solidFill>
                  <a:srgbClr val="0066CC"/>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5" name="Group 24"/>
              <p:cNvGrpSpPr/>
              <p:nvPr/>
            </p:nvGrpSpPr>
            <p:grpSpPr>
              <a:xfrm>
                <a:off x="5102772" y="71986"/>
                <a:ext cx="6640774" cy="5957568"/>
                <a:chOff x="5102772" y="71986"/>
                <a:chExt cx="6640774" cy="5957568"/>
              </a:xfrm>
            </p:grpSpPr>
            <p:sp>
              <p:nvSpPr>
                <p:cNvPr id="26" name="TextBox 25"/>
                <p:cNvSpPr txBox="1"/>
                <p:nvPr/>
              </p:nvSpPr>
              <p:spPr>
                <a:xfrm>
                  <a:off x="5102772" y="71986"/>
                  <a:ext cx="66244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3333CC"/>
                      </a:solidFill>
                      <a:effectLst/>
                      <a:uLnTx/>
                      <a:uFillTx/>
                      <a:latin typeface="Calibri"/>
                      <a:ea typeface="+mn-ea"/>
                      <a:cs typeface="+mn-cs"/>
                    </a:rPr>
                    <a:t>Knowledge   ▪   Decisions   ▪   Development</a:t>
                  </a:r>
                  <a:endParaRPr kumimoji="0" lang="en-AU" sz="2000" b="1" i="1" u="none" strike="noStrike" kern="0" cap="none" spc="0" normalizeH="0" baseline="0" noProof="0" dirty="0">
                    <a:ln>
                      <a:noFill/>
                    </a:ln>
                    <a:solidFill>
                      <a:srgbClr val="3333CC"/>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E047AD42-5B69-4EA3-9F18-A5321802B6C1}"/>
                    </a:ext>
                  </a:extLst>
                </p:cNvPr>
                <p:cNvSpPr txBox="1"/>
                <p:nvPr/>
              </p:nvSpPr>
              <p:spPr>
                <a:xfrm rot="5400000">
                  <a:off x="8567234" y="2853241"/>
                  <a:ext cx="592173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3333CC"/>
                      </a:solidFill>
                      <a:effectLst/>
                      <a:uLnTx/>
                      <a:uFillTx/>
                      <a:latin typeface="Calibri"/>
                      <a:ea typeface="+mn-ea"/>
                      <a:cs typeface="+mn-cs"/>
                    </a:rPr>
                    <a:t>Users   ▪   Citizens   ▪   Access</a:t>
                  </a:r>
                  <a:endParaRPr kumimoji="0" lang="en-AU" sz="2200" b="1" i="1" u="none" strike="noStrike" kern="0" cap="none" spc="0" normalizeH="0" baseline="0" noProof="0" dirty="0">
                    <a:ln>
                      <a:noFill/>
                    </a:ln>
                    <a:solidFill>
                      <a:srgbClr val="3333CC"/>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C5952E33-8282-4A8C-8E9A-BEB0C13176DB}"/>
                    </a:ext>
                  </a:extLst>
                </p:cNvPr>
                <p:cNvSpPr txBox="1"/>
                <p:nvPr/>
              </p:nvSpPr>
              <p:spPr>
                <a:xfrm rot="16200000">
                  <a:off x="2400329" y="2853239"/>
                  <a:ext cx="592173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3333CC"/>
                      </a:solidFill>
                      <a:effectLst/>
                      <a:uLnTx/>
                      <a:uFillTx/>
                      <a:latin typeface="Calibri"/>
                      <a:ea typeface="+mn-ea"/>
                      <a:cs typeface="+mn-cs"/>
                    </a:rPr>
                    <a:t>Technology   ▪   Applications   ▪   Value</a:t>
                  </a:r>
                  <a:endParaRPr kumimoji="0" lang="en-AU" sz="2200" b="1" i="1" u="none" strike="noStrike" kern="0" cap="none" spc="0" normalizeH="0" baseline="0" noProof="0" dirty="0">
                    <a:ln>
                      <a:noFill/>
                    </a:ln>
                    <a:solidFill>
                      <a:srgbClr val="3333CC"/>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7A42823-76E3-4F95-9DB0-352A116D71C9}"/>
                    </a:ext>
                  </a:extLst>
                </p:cNvPr>
                <p:cNvSpPr txBox="1"/>
                <p:nvPr/>
              </p:nvSpPr>
              <p:spPr>
                <a:xfrm>
                  <a:off x="5114342" y="5593346"/>
                  <a:ext cx="66129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3333CC"/>
                      </a:solidFill>
                      <a:effectLst/>
                      <a:uLnTx/>
                      <a:uFillTx/>
                      <a:latin typeface="Calibri"/>
                      <a:ea typeface="+mn-ea"/>
                      <a:cs typeface="+mn-cs"/>
                    </a:rPr>
                    <a:t>Society   ▪   Economy   ▪   Environment</a:t>
                  </a:r>
                  <a:endParaRPr kumimoji="0" lang="en-AU" sz="2000" b="1" i="1" u="none" strike="noStrike" kern="0" cap="none" spc="0" normalizeH="0" baseline="0" noProof="0" dirty="0">
                    <a:ln>
                      <a:noFill/>
                    </a:ln>
                    <a:solidFill>
                      <a:srgbClr val="3333CC"/>
                    </a:solidFill>
                    <a:effectLst/>
                    <a:uLnTx/>
                    <a:uFillTx/>
                    <a:latin typeface="Calibri"/>
                    <a:ea typeface="+mn-ea"/>
                    <a:cs typeface="+mn-cs"/>
                  </a:endParaRPr>
                </a:p>
              </p:txBody>
            </p:sp>
          </p:grpSp>
        </p:grpSp>
        <p:grpSp>
          <p:nvGrpSpPr>
            <p:cNvPr id="17" name="Group 16"/>
            <p:cNvGrpSpPr/>
            <p:nvPr/>
          </p:nvGrpSpPr>
          <p:grpSpPr>
            <a:xfrm>
              <a:off x="1220836" y="1180818"/>
              <a:ext cx="2668937" cy="3815047"/>
              <a:chOff x="1220836" y="1180818"/>
              <a:chExt cx="2668937" cy="3815047"/>
            </a:xfrm>
          </p:grpSpPr>
          <p:sp>
            <p:nvSpPr>
              <p:cNvPr id="18" name="TextBox 17"/>
              <p:cNvSpPr txBox="1"/>
              <p:nvPr/>
            </p:nvSpPr>
            <p:spPr>
              <a:xfrm>
                <a:off x="1220836" y="1180818"/>
                <a:ext cx="16097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333CC"/>
                    </a:solidFill>
                    <a:effectLst/>
                    <a:uLnTx/>
                    <a:uFillTx/>
                    <a:latin typeface="Trebuchet MS" panose="020B0603020202020204" pitchFamily="34" charset="0"/>
                    <a:ea typeface="Verdana" panose="020B0604030504040204" pitchFamily="34" charset="0"/>
                    <a:cs typeface="Verdana" panose="020B0604030504040204" pitchFamily="34" charset="0"/>
                  </a:rPr>
                  <a:t>Governance</a:t>
                </a:r>
              </a:p>
            </p:txBody>
          </p:sp>
          <p:sp>
            <p:nvSpPr>
              <p:cNvPr id="19" name="TextBox 18"/>
              <p:cNvSpPr txBox="1"/>
              <p:nvPr/>
            </p:nvSpPr>
            <p:spPr>
              <a:xfrm>
                <a:off x="1289110" y="2864271"/>
                <a:ext cx="15268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333CC"/>
                    </a:solidFill>
                    <a:effectLst/>
                    <a:uLnTx/>
                    <a:uFillTx/>
                    <a:latin typeface="Trebuchet MS" panose="020B0603020202020204" pitchFamily="34" charset="0"/>
                    <a:ea typeface="Verdana" panose="020B0604030504040204" pitchFamily="34" charset="0"/>
                    <a:cs typeface="Verdana" panose="020B0604030504040204" pitchFamily="34" charset="0"/>
                  </a:rPr>
                  <a:t>Technology</a:t>
                </a:r>
              </a:p>
            </p:txBody>
          </p:sp>
          <p:sp>
            <p:nvSpPr>
              <p:cNvPr id="20" name="TextBox 19"/>
              <p:cNvSpPr txBox="1"/>
              <p:nvPr/>
            </p:nvSpPr>
            <p:spPr>
              <a:xfrm>
                <a:off x="1788478" y="4590959"/>
                <a:ext cx="9885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333CC"/>
                    </a:solidFill>
                    <a:effectLst/>
                    <a:uLnTx/>
                    <a:uFillTx/>
                    <a:latin typeface="Trebuchet MS" panose="020B0603020202020204" pitchFamily="34" charset="0"/>
                    <a:ea typeface="Verdana" panose="020B0604030504040204" pitchFamily="34" charset="0"/>
                    <a:cs typeface="Verdana" panose="020B0604030504040204" pitchFamily="34" charset="0"/>
                  </a:rPr>
                  <a:t>People</a:t>
                </a:r>
              </a:p>
            </p:txBody>
          </p:sp>
          <p:sp>
            <p:nvSpPr>
              <p:cNvPr id="21" name="Right Arrow 20"/>
              <p:cNvSpPr/>
              <p:nvPr/>
            </p:nvSpPr>
            <p:spPr>
              <a:xfrm>
                <a:off x="2910066" y="1187999"/>
                <a:ext cx="979707" cy="421106"/>
              </a:xfrm>
              <a:prstGeom prst="rightArrow">
                <a:avLst/>
              </a:prstGeom>
              <a:solidFill>
                <a:srgbClr val="3333CC">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Arrow 21"/>
              <p:cNvSpPr/>
              <p:nvPr/>
            </p:nvSpPr>
            <p:spPr>
              <a:xfrm>
                <a:off x="2892729" y="2856570"/>
                <a:ext cx="979707" cy="421106"/>
              </a:xfrm>
              <a:prstGeom prst="rightArrow">
                <a:avLst/>
              </a:prstGeom>
              <a:solidFill>
                <a:srgbClr val="3333CC">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2857735" y="4574759"/>
                <a:ext cx="979707" cy="421106"/>
              </a:xfrm>
              <a:prstGeom prst="rightArrow">
                <a:avLst/>
              </a:prstGeom>
              <a:solidFill>
                <a:srgbClr val="3333CC">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66" name="Group 65"/>
          <p:cNvGrpSpPr/>
          <p:nvPr/>
        </p:nvGrpSpPr>
        <p:grpSpPr>
          <a:xfrm>
            <a:off x="3289278" y="651741"/>
            <a:ext cx="5811659" cy="4936743"/>
            <a:chOff x="3289278" y="651741"/>
            <a:chExt cx="5811659" cy="4936743"/>
          </a:xfrm>
        </p:grpSpPr>
        <p:pic>
          <p:nvPicPr>
            <p:cNvPr id="58" name="Picture 57"/>
            <p:cNvPicPr>
              <a:picLocks noChangeAspect="1"/>
            </p:cNvPicPr>
            <p:nvPr/>
          </p:nvPicPr>
          <p:blipFill>
            <a:blip r:embed="rId4"/>
            <a:stretch>
              <a:fillRect/>
            </a:stretch>
          </p:blipFill>
          <p:spPr>
            <a:xfrm>
              <a:off x="3289278" y="655867"/>
              <a:ext cx="1943134" cy="1652469"/>
            </a:xfrm>
            <a:prstGeom prst="rect">
              <a:avLst/>
            </a:prstGeom>
          </p:spPr>
        </p:pic>
        <p:pic>
          <p:nvPicPr>
            <p:cNvPr id="59" name="Picture 58"/>
            <p:cNvPicPr>
              <a:picLocks noChangeAspect="1"/>
            </p:cNvPicPr>
            <p:nvPr/>
          </p:nvPicPr>
          <p:blipFill>
            <a:blip r:embed="rId5"/>
            <a:stretch>
              <a:fillRect/>
            </a:stretch>
          </p:blipFill>
          <p:spPr>
            <a:xfrm>
              <a:off x="5181930" y="663307"/>
              <a:ext cx="1940840" cy="1630994"/>
            </a:xfrm>
            <a:prstGeom prst="rect">
              <a:avLst/>
            </a:prstGeom>
          </p:spPr>
        </p:pic>
        <p:pic>
          <p:nvPicPr>
            <p:cNvPr id="60" name="Picture 59"/>
            <p:cNvPicPr>
              <a:picLocks noChangeAspect="1"/>
            </p:cNvPicPr>
            <p:nvPr/>
          </p:nvPicPr>
          <p:blipFill>
            <a:blip r:embed="rId6"/>
            <a:stretch>
              <a:fillRect/>
            </a:stretch>
          </p:blipFill>
          <p:spPr>
            <a:xfrm>
              <a:off x="7063481" y="651741"/>
              <a:ext cx="2025504" cy="1656596"/>
            </a:xfrm>
            <a:prstGeom prst="rect">
              <a:avLst/>
            </a:prstGeom>
          </p:spPr>
        </p:pic>
        <p:pic>
          <p:nvPicPr>
            <p:cNvPr id="61" name="Picture 60"/>
            <p:cNvPicPr>
              <a:picLocks noChangeAspect="1"/>
            </p:cNvPicPr>
            <p:nvPr/>
          </p:nvPicPr>
          <p:blipFill>
            <a:blip r:embed="rId7"/>
            <a:stretch>
              <a:fillRect/>
            </a:stretch>
          </p:blipFill>
          <p:spPr>
            <a:xfrm>
              <a:off x="3304477" y="2292452"/>
              <a:ext cx="1978390" cy="1650421"/>
            </a:xfrm>
            <a:prstGeom prst="rect">
              <a:avLst/>
            </a:prstGeom>
          </p:spPr>
        </p:pic>
        <p:pic>
          <p:nvPicPr>
            <p:cNvPr id="62" name="Picture 61"/>
            <p:cNvPicPr>
              <a:picLocks noChangeAspect="1"/>
            </p:cNvPicPr>
            <p:nvPr/>
          </p:nvPicPr>
          <p:blipFill>
            <a:blip r:embed="rId8"/>
            <a:stretch>
              <a:fillRect/>
            </a:stretch>
          </p:blipFill>
          <p:spPr>
            <a:xfrm>
              <a:off x="5151483" y="2294764"/>
              <a:ext cx="1970932" cy="1637815"/>
            </a:xfrm>
            <a:prstGeom prst="rect">
              <a:avLst/>
            </a:prstGeom>
          </p:spPr>
        </p:pic>
        <p:pic>
          <p:nvPicPr>
            <p:cNvPr id="63" name="Picture 62"/>
            <p:cNvPicPr>
              <a:picLocks noChangeAspect="1"/>
            </p:cNvPicPr>
            <p:nvPr/>
          </p:nvPicPr>
          <p:blipFill>
            <a:blip r:embed="rId9"/>
            <a:stretch>
              <a:fillRect/>
            </a:stretch>
          </p:blipFill>
          <p:spPr>
            <a:xfrm>
              <a:off x="7039762" y="2297844"/>
              <a:ext cx="2061175" cy="1633426"/>
            </a:xfrm>
            <a:prstGeom prst="rect">
              <a:avLst/>
            </a:prstGeom>
          </p:spPr>
        </p:pic>
        <p:pic>
          <p:nvPicPr>
            <p:cNvPr id="64" name="Picture 63"/>
            <p:cNvPicPr>
              <a:picLocks noChangeAspect="1"/>
            </p:cNvPicPr>
            <p:nvPr/>
          </p:nvPicPr>
          <p:blipFill>
            <a:blip r:embed="rId10"/>
            <a:stretch>
              <a:fillRect/>
            </a:stretch>
          </p:blipFill>
          <p:spPr>
            <a:xfrm>
              <a:off x="3301590" y="3936197"/>
              <a:ext cx="1981278" cy="1652287"/>
            </a:xfrm>
            <a:prstGeom prst="rect">
              <a:avLst/>
            </a:prstGeom>
          </p:spPr>
        </p:pic>
        <p:pic>
          <p:nvPicPr>
            <p:cNvPr id="65" name="Picture 64"/>
            <p:cNvPicPr>
              <a:picLocks noChangeAspect="1"/>
            </p:cNvPicPr>
            <p:nvPr/>
          </p:nvPicPr>
          <p:blipFill>
            <a:blip r:embed="rId11"/>
            <a:stretch>
              <a:fillRect/>
            </a:stretch>
          </p:blipFill>
          <p:spPr>
            <a:xfrm>
              <a:off x="7122416" y="3920793"/>
              <a:ext cx="1907740" cy="1662135"/>
            </a:xfrm>
            <a:prstGeom prst="rect">
              <a:avLst/>
            </a:prstGeom>
          </p:spPr>
        </p:pic>
        <p:pic>
          <p:nvPicPr>
            <p:cNvPr id="55" name="Picture 54"/>
            <p:cNvPicPr>
              <a:picLocks noChangeAspect="1"/>
            </p:cNvPicPr>
            <p:nvPr/>
          </p:nvPicPr>
          <p:blipFill>
            <a:blip r:embed="rId12"/>
            <a:stretch>
              <a:fillRect/>
            </a:stretch>
          </p:blipFill>
          <p:spPr>
            <a:xfrm>
              <a:off x="5166850" y="3936897"/>
              <a:ext cx="1990996" cy="1644060"/>
            </a:xfrm>
            <a:prstGeom prst="rect">
              <a:avLst/>
            </a:prstGeom>
          </p:spPr>
        </p:pic>
      </p:grpSp>
      <p:sp>
        <p:nvSpPr>
          <p:cNvPr id="36" name="TextBox 35">
            <a:extLst>
              <a:ext uri="{FF2B5EF4-FFF2-40B4-BE49-F238E27FC236}">
                <a16:creationId xmlns:a16="http://schemas.microsoft.com/office/drawing/2014/main" id="{AB310AA9-3C18-4511-92EF-DE87787B6127}"/>
              </a:ext>
            </a:extLst>
          </p:cNvPr>
          <p:cNvSpPr txBox="1"/>
          <p:nvPr/>
        </p:nvSpPr>
        <p:spPr>
          <a:xfrm>
            <a:off x="9364416" y="2449646"/>
            <a:ext cx="2894984" cy="2080057"/>
          </a:xfrm>
          <a:prstGeom prst="rect">
            <a:avLst/>
          </a:prstGeom>
          <a:noFill/>
        </p:spPr>
        <p:txBody>
          <a:bodyPr wrap="square" rtlCol="0">
            <a:spAutoFit/>
          </a:bodyPr>
          <a:lstStyle/>
          <a:p>
            <a:pPr marL="0" marR="0" lvl="0" indent="0" algn="ctr" defTabSz="914400" rtl="0" eaLnBrk="1" fontAlgn="auto" latinLnBrk="0" hangingPunct="1">
              <a:lnSpc>
                <a:spcPts val="31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9 Strategic Pathways solve the IGIF puzzle</a:t>
            </a: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…with 36 Key Elements</a:t>
            </a:r>
          </a:p>
        </p:txBody>
      </p:sp>
    </p:spTree>
    <p:extLst>
      <p:ext uri="{BB962C8B-B14F-4D97-AF65-F5344CB8AC3E}">
        <p14:creationId xmlns:p14="http://schemas.microsoft.com/office/powerpoint/2010/main" val="360536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11" name="Picture 10">
            <a:extLst>
              <a:ext uri="{FF2B5EF4-FFF2-40B4-BE49-F238E27FC236}">
                <a16:creationId xmlns:a16="http://schemas.microsoft.com/office/drawing/2014/main" id="{221DAB7A-DCEA-4CA0-8564-05B8AA317191}"/>
              </a:ext>
            </a:extLst>
          </p:cNvPr>
          <p:cNvPicPr>
            <a:picLocks noChangeAspect="1"/>
          </p:cNvPicPr>
          <p:nvPr/>
        </p:nvPicPr>
        <p:blipFill rotWithShape="1">
          <a:blip r:embed="rId4"/>
          <a:srcRect l="13118" t="31605" r="10455" b="47592"/>
          <a:stretch/>
        </p:blipFill>
        <p:spPr>
          <a:xfrm>
            <a:off x="870158" y="749498"/>
            <a:ext cx="10451683" cy="1778000"/>
          </a:xfrm>
          <a:prstGeom prst="rect">
            <a:avLst/>
          </a:prstGeom>
        </p:spPr>
      </p:pic>
      <p:sp>
        <p:nvSpPr>
          <p:cNvPr id="20" name="TextBox 19">
            <a:extLst>
              <a:ext uri="{FF2B5EF4-FFF2-40B4-BE49-F238E27FC236}">
                <a16:creationId xmlns:a16="http://schemas.microsoft.com/office/drawing/2014/main" id="{3B366F48-21AF-44D0-8EA7-30552943FCDC}"/>
              </a:ext>
            </a:extLst>
          </p:cNvPr>
          <p:cNvSpPr txBox="1"/>
          <p:nvPr/>
        </p:nvSpPr>
        <p:spPr>
          <a:xfrm>
            <a:off x="1079649" y="2527498"/>
            <a:ext cx="10242192" cy="32008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ultimate benefits, including the considerable economic benefits, of integrating and strengthening national geospatial information management is that it is a strategic enabler for all levels of government and the broader community.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It improves planning for economic growth and delivery of better services.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It supports the delivery of the SDGs, such as poverty alleviation, socially inclusive development, protection of the environment, disaster response times, regional cooperation and transparency in governance.</a:t>
            </a:r>
          </a:p>
        </p:txBody>
      </p:sp>
      <p:sp>
        <p:nvSpPr>
          <p:cNvPr id="21" name="Rectangle 20">
            <a:extLst>
              <a:ext uri="{FF2B5EF4-FFF2-40B4-BE49-F238E27FC236}">
                <a16:creationId xmlns:a16="http://schemas.microsoft.com/office/drawing/2014/main" id="{FE87817A-F539-4A2A-BCE8-1919EA120E56}"/>
              </a:ext>
            </a:extLst>
          </p:cNvPr>
          <p:cNvSpPr/>
          <p:nvPr/>
        </p:nvSpPr>
        <p:spPr>
          <a:xfrm>
            <a:off x="-468978" y="92013"/>
            <a:ext cx="13945616" cy="605294"/>
          </a:xfrm>
          <a:prstGeom prst="rect">
            <a:avLst/>
          </a:prstGeom>
        </p:spPr>
        <p:txBody>
          <a:bodyPr wrap="square">
            <a:spAutoFit/>
          </a:bodyPr>
          <a:lstStyle/>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IGIF: Benefits</a:t>
            </a:r>
          </a:p>
        </p:txBody>
      </p:sp>
    </p:spTree>
    <p:extLst>
      <p:ext uri="{BB962C8B-B14F-4D97-AF65-F5344CB8AC3E}">
        <p14:creationId xmlns:p14="http://schemas.microsoft.com/office/powerpoint/2010/main" val="29797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75"/>
            <a:ext cx="12192000" cy="6842125"/>
            <a:chOff x="0" y="15875"/>
            <a:chExt cx="12192000" cy="6842125"/>
          </a:xfrm>
        </p:grpSpPr>
        <p:grpSp>
          <p:nvGrpSpPr>
            <p:cNvPr id="13" name="Group 12"/>
            <p:cNvGrpSpPr/>
            <p:nvPr/>
          </p:nvGrpSpPr>
          <p:grpSpPr>
            <a:xfrm>
              <a:off x="0" y="15875"/>
              <a:ext cx="12192000" cy="6842125"/>
              <a:chOff x="0" y="15875"/>
              <a:chExt cx="12192000" cy="6842125"/>
            </a:xfrm>
          </p:grpSpPr>
          <p:pic>
            <p:nvPicPr>
              <p:cNvPr id="15"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9" name="Rectangle 8"/>
          <p:cNvSpPr/>
          <p:nvPr/>
        </p:nvSpPr>
        <p:spPr>
          <a:xfrm>
            <a:off x="553466" y="96256"/>
            <a:ext cx="12192000" cy="1272143"/>
          </a:xfrm>
          <a:prstGeom prst="rect">
            <a:avLst/>
          </a:prstGeom>
        </p:spPr>
        <p:txBody>
          <a:bodyPr wrap="square">
            <a:spAutoFit/>
          </a:bodyPr>
          <a:lstStyle/>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IGIF: Country-level Action Plan (CAP)</a:t>
            </a:r>
          </a:p>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Component 1: Project Execution</a:t>
            </a:r>
          </a:p>
        </p:txBody>
      </p:sp>
      <p:pic>
        <p:nvPicPr>
          <p:cNvPr id="10" name="Picture 9">
            <a:extLst>
              <a:ext uri="{FF2B5EF4-FFF2-40B4-BE49-F238E27FC236}">
                <a16:creationId xmlns:a16="http://schemas.microsoft.com/office/drawing/2014/main" id="{EF4D1850-AB3E-413C-80D8-864C3693DE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2587" y="1959557"/>
            <a:ext cx="10606825" cy="3631842"/>
          </a:xfrm>
          <a:prstGeom prst="rect">
            <a:avLst/>
          </a:prstGeom>
          <a:noFill/>
          <a:ln>
            <a:noFill/>
          </a:ln>
        </p:spPr>
      </p:pic>
    </p:spTree>
    <p:extLst>
      <p:ext uri="{BB962C8B-B14F-4D97-AF65-F5344CB8AC3E}">
        <p14:creationId xmlns:p14="http://schemas.microsoft.com/office/powerpoint/2010/main" val="314161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75"/>
            <a:ext cx="12192000" cy="6842125"/>
            <a:chOff x="0" y="15875"/>
            <a:chExt cx="12192000" cy="6842125"/>
          </a:xfrm>
        </p:grpSpPr>
        <p:grpSp>
          <p:nvGrpSpPr>
            <p:cNvPr id="13" name="Group 12"/>
            <p:cNvGrpSpPr/>
            <p:nvPr/>
          </p:nvGrpSpPr>
          <p:grpSpPr>
            <a:xfrm>
              <a:off x="0" y="15875"/>
              <a:ext cx="12192000" cy="6842125"/>
              <a:chOff x="0" y="15875"/>
              <a:chExt cx="12192000" cy="6842125"/>
            </a:xfrm>
          </p:grpSpPr>
          <p:pic>
            <p:nvPicPr>
              <p:cNvPr id="15"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9" name="Rectangle 8"/>
          <p:cNvSpPr/>
          <p:nvPr/>
        </p:nvSpPr>
        <p:spPr>
          <a:xfrm>
            <a:off x="553466" y="96256"/>
            <a:ext cx="12192000" cy="1272143"/>
          </a:xfrm>
          <a:prstGeom prst="rect">
            <a:avLst/>
          </a:prstGeom>
        </p:spPr>
        <p:txBody>
          <a:bodyPr wrap="square">
            <a:spAutoFit/>
          </a:bodyPr>
          <a:lstStyle/>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IGIF: Country-level Action Plan (CAP)</a:t>
            </a:r>
          </a:p>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Component 2: Assessment and Analysis</a:t>
            </a:r>
          </a:p>
        </p:txBody>
      </p:sp>
      <p:pic>
        <p:nvPicPr>
          <p:cNvPr id="10" name="Picture 9">
            <a:extLst>
              <a:ext uri="{FF2B5EF4-FFF2-40B4-BE49-F238E27FC236}">
                <a16:creationId xmlns:a16="http://schemas.microsoft.com/office/drawing/2014/main" id="{7D2E0A1D-D556-4D6F-AED5-E07B22E770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00679" y="1346832"/>
            <a:ext cx="8022465" cy="4702601"/>
          </a:xfrm>
          <a:prstGeom prst="rect">
            <a:avLst/>
          </a:prstGeom>
          <a:noFill/>
          <a:ln>
            <a:noFill/>
          </a:ln>
        </p:spPr>
      </p:pic>
    </p:spTree>
    <p:extLst>
      <p:ext uri="{BB962C8B-B14F-4D97-AF65-F5344CB8AC3E}">
        <p14:creationId xmlns:p14="http://schemas.microsoft.com/office/powerpoint/2010/main" val="150151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75"/>
            <a:ext cx="12192000" cy="6842125"/>
            <a:chOff x="0" y="15875"/>
            <a:chExt cx="12192000" cy="6842125"/>
          </a:xfrm>
        </p:grpSpPr>
        <p:grpSp>
          <p:nvGrpSpPr>
            <p:cNvPr id="13" name="Group 12"/>
            <p:cNvGrpSpPr/>
            <p:nvPr/>
          </p:nvGrpSpPr>
          <p:grpSpPr>
            <a:xfrm>
              <a:off x="0" y="15875"/>
              <a:ext cx="12192000" cy="6842125"/>
              <a:chOff x="0" y="15875"/>
              <a:chExt cx="12192000" cy="6842125"/>
            </a:xfrm>
          </p:grpSpPr>
          <p:pic>
            <p:nvPicPr>
              <p:cNvPr id="15"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9" name="Rectangle 8"/>
          <p:cNvSpPr/>
          <p:nvPr/>
        </p:nvSpPr>
        <p:spPr>
          <a:xfrm>
            <a:off x="553466" y="96256"/>
            <a:ext cx="12192000" cy="1272143"/>
          </a:xfrm>
          <a:prstGeom prst="rect">
            <a:avLst/>
          </a:prstGeom>
        </p:spPr>
        <p:txBody>
          <a:bodyPr wrap="square">
            <a:spAutoFit/>
          </a:bodyPr>
          <a:lstStyle/>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IGIF: Country-level Action Plan (CAP)</a:t>
            </a:r>
          </a:p>
          <a:p>
            <a:pPr marL="0" marR="1440180" lvl="0" indent="0" algn="ctr" defTabSz="914400" rtl="0" eaLnBrk="1" fontAlgn="auto" latinLnBrk="0" hangingPunct="1">
              <a:lnSpc>
                <a:spcPts val="4000"/>
              </a:lnSpc>
              <a:spcBef>
                <a:spcPts val="0"/>
              </a:spcBef>
              <a:spcAft>
                <a:spcPts val="1200"/>
              </a:spcAft>
              <a:buClrTx/>
              <a:buSzTx/>
              <a:buFontTx/>
              <a:buNone/>
              <a:tabLst/>
              <a:defRPr/>
            </a:pPr>
            <a:r>
              <a:rPr kumimoji="0" lang="en-US" sz="3600" b="1" i="0" u="none" strike="noStrike" kern="1200" cap="small" spc="0" normalizeH="0" baseline="0" noProof="0" dirty="0">
                <a:ln>
                  <a:noFill/>
                </a:ln>
                <a:solidFill>
                  <a:srgbClr val="28558C"/>
                </a:solidFill>
                <a:effectLst/>
                <a:uLnTx/>
                <a:uFillTx/>
                <a:latin typeface="Calibri"/>
                <a:ea typeface="SimSun" panose="02010600030101010101" pitchFamily="2" charset="-122"/>
                <a:cs typeface="Times New Roman" panose="02020603050405020304" pitchFamily="18" charset="0"/>
              </a:rPr>
              <a:t>Component 3: Country Action Plan</a:t>
            </a:r>
          </a:p>
        </p:txBody>
      </p:sp>
      <p:pic>
        <p:nvPicPr>
          <p:cNvPr id="10" name="Picture 9">
            <a:extLst>
              <a:ext uri="{FF2B5EF4-FFF2-40B4-BE49-F238E27FC236}">
                <a16:creationId xmlns:a16="http://schemas.microsoft.com/office/drawing/2014/main" id="{461DC075-04AF-4381-AC83-C2C10BA61E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37744" y="1577764"/>
            <a:ext cx="8770511" cy="4206875"/>
          </a:xfrm>
          <a:prstGeom prst="rect">
            <a:avLst/>
          </a:prstGeom>
          <a:noFill/>
          <a:ln>
            <a:noFill/>
          </a:ln>
        </p:spPr>
      </p:pic>
    </p:spTree>
    <p:extLst>
      <p:ext uri="{BB962C8B-B14F-4D97-AF65-F5344CB8AC3E}">
        <p14:creationId xmlns:p14="http://schemas.microsoft.com/office/powerpoint/2010/main" val="89768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9611</TotalTime>
  <Words>998</Words>
  <Application>Microsoft Office PowerPoint</Application>
  <PresentationFormat>Widescreen</PresentationFormat>
  <Paragraphs>207</Paragraphs>
  <Slides>27</Slides>
  <Notes>26</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27</vt:i4>
      </vt:variant>
    </vt:vector>
  </HeadingPairs>
  <TitlesOfParts>
    <vt:vector size="38" baseType="lpstr">
      <vt:lpstr>Arial</vt:lpstr>
      <vt:lpstr>Calibri</vt:lpstr>
      <vt:lpstr>Century Gothic</vt:lpstr>
      <vt:lpstr>Lucida Grande</vt:lpstr>
      <vt:lpstr>Montserrat</vt:lpstr>
      <vt:lpstr>Trebuchet MS</vt:lpstr>
      <vt:lpstr>2_Office Theme</vt:lpstr>
      <vt:lpstr>6_Esri_Corporate_Template-Dark</vt:lpstr>
      <vt:lpstr>Tema de Office</vt:lpstr>
      <vt:lpstr>1_Tema de Office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Lunch gathering – SDG Data Alliance Countries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Scott</dc:creator>
  <cp:lastModifiedBy>John Kedar</cp:lastModifiedBy>
  <cp:revision>741</cp:revision>
  <cp:lastPrinted>2020-08-04T01:00:39Z</cp:lastPrinted>
  <dcterms:created xsi:type="dcterms:W3CDTF">2018-05-21T14:22:20Z</dcterms:created>
  <dcterms:modified xsi:type="dcterms:W3CDTF">2022-10-27T05:50:06Z</dcterms:modified>
</cp:coreProperties>
</file>