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680" r:id="rId5"/>
  </p:sldMasterIdLst>
  <p:notesMasterIdLst>
    <p:notesMasterId r:id="rId14"/>
  </p:notesMasterIdLst>
  <p:sldIdLst>
    <p:sldId id="256" r:id="rId6"/>
    <p:sldId id="1323" r:id="rId7"/>
    <p:sldId id="1328" r:id="rId8"/>
    <p:sldId id="1321" r:id="rId9"/>
    <p:sldId id="1327" r:id="rId10"/>
    <p:sldId id="645" r:id="rId11"/>
    <p:sldId id="1325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fy Ogo" initials="IO" lastIdx="5" clrIdx="0">
    <p:extLst>
      <p:ext uri="{19B8F6BF-5375-455C-9EA6-DF929625EA0E}">
        <p15:presenceInfo xmlns:p15="http://schemas.microsoft.com/office/powerpoint/2012/main" userId="Ify Og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FB331C-6031-4495-8AB4-C21FFD77C477}" v="35" dt="2022-05-04T08:29:02.2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6" autoAdjust="0"/>
    <p:restoredTop sz="91096" autoAdjust="0"/>
  </p:normalViewPr>
  <p:slideViewPr>
    <p:cSldViewPr snapToGrid="0">
      <p:cViewPr varScale="1">
        <p:scale>
          <a:sx n="63" d="100"/>
          <a:sy n="63" d="100"/>
        </p:scale>
        <p:origin x="916" y="5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 Vedel Joergensen" userId="3d11864d-0d18-4f02-91d1-7a285d7d2ea5" providerId="ADAL" clId="{B5FB331C-6031-4495-8AB4-C21FFD77C477}"/>
    <pc:docChg chg="undo custSel modSld">
      <pc:chgData name="Mie Vedel Joergensen" userId="3d11864d-0d18-4f02-91d1-7a285d7d2ea5" providerId="ADAL" clId="{B5FB331C-6031-4495-8AB4-C21FFD77C477}" dt="2022-05-04T11:12:00.471" v="295" actId="20577"/>
      <pc:docMkLst>
        <pc:docMk/>
      </pc:docMkLst>
      <pc:sldChg chg="modSp mod modNotesTx">
        <pc:chgData name="Mie Vedel Joergensen" userId="3d11864d-0d18-4f02-91d1-7a285d7d2ea5" providerId="ADAL" clId="{B5FB331C-6031-4495-8AB4-C21FFD77C477}" dt="2022-05-04T11:12:00.471" v="295" actId="20577"/>
        <pc:sldMkLst>
          <pc:docMk/>
          <pc:sldMk cId="1858619245" sldId="256"/>
        </pc:sldMkLst>
        <pc:spChg chg="mod">
          <ac:chgData name="Mie Vedel Joergensen" userId="3d11864d-0d18-4f02-91d1-7a285d7d2ea5" providerId="ADAL" clId="{B5FB331C-6031-4495-8AB4-C21FFD77C477}" dt="2022-05-04T08:15:50.714" v="54" actId="20577"/>
          <ac:spMkLst>
            <pc:docMk/>
            <pc:sldMk cId="1858619245" sldId="256"/>
            <ac:spMk id="8" creationId="{2D4CFE27-DD2F-401A-999D-B7FC9B474DC1}"/>
          </ac:spMkLst>
        </pc:spChg>
      </pc:sldChg>
      <pc:sldChg chg="modSp mod">
        <pc:chgData name="Mie Vedel Joergensen" userId="3d11864d-0d18-4f02-91d1-7a285d7d2ea5" providerId="ADAL" clId="{B5FB331C-6031-4495-8AB4-C21FFD77C477}" dt="2022-05-04T11:11:48.415" v="294" actId="20577"/>
        <pc:sldMkLst>
          <pc:docMk/>
          <pc:sldMk cId="3675028321" sldId="275"/>
        </pc:sldMkLst>
        <pc:spChg chg="mod">
          <ac:chgData name="Mie Vedel Joergensen" userId="3d11864d-0d18-4f02-91d1-7a285d7d2ea5" providerId="ADAL" clId="{B5FB331C-6031-4495-8AB4-C21FFD77C477}" dt="2022-05-04T11:11:48.415" v="294" actId="20577"/>
          <ac:spMkLst>
            <pc:docMk/>
            <pc:sldMk cId="3675028321" sldId="275"/>
            <ac:spMk id="10" creationId="{576E76DD-03E3-9B40-BB4C-70018833582E}"/>
          </ac:spMkLst>
        </pc:spChg>
      </pc:sldChg>
      <pc:sldChg chg="modSp mod modNotesTx">
        <pc:chgData name="Mie Vedel Joergensen" userId="3d11864d-0d18-4f02-91d1-7a285d7d2ea5" providerId="ADAL" clId="{B5FB331C-6031-4495-8AB4-C21FFD77C477}" dt="2022-05-04T11:01:58.655" v="263" actId="20577"/>
        <pc:sldMkLst>
          <pc:docMk/>
          <pc:sldMk cId="3791166106" sldId="645"/>
        </pc:sldMkLst>
        <pc:spChg chg="mod">
          <ac:chgData name="Mie Vedel Joergensen" userId="3d11864d-0d18-4f02-91d1-7a285d7d2ea5" providerId="ADAL" clId="{B5FB331C-6031-4495-8AB4-C21FFD77C477}" dt="2022-05-04T11:01:49.020" v="261" actId="27636"/>
          <ac:spMkLst>
            <pc:docMk/>
            <pc:sldMk cId="3791166106" sldId="645"/>
            <ac:spMk id="2" creationId="{1E80C6D4-A41C-446B-8D02-270363449743}"/>
          </ac:spMkLst>
        </pc:spChg>
        <pc:spChg chg="mod">
          <ac:chgData name="Mie Vedel Joergensen" userId="3d11864d-0d18-4f02-91d1-7a285d7d2ea5" providerId="ADAL" clId="{B5FB331C-6031-4495-8AB4-C21FFD77C477}" dt="2022-05-04T10:53:09.880" v="235"/>
          <ac:spMkLst>
            <pc:docMk/>
            <pc:sldMk cId="3791166106" sldId="645"/>
            <ac:spMk id="4" creationId="{7B65D240-C170-4C4D-BC8E-2145A98A7835}"/>
          </ac:spMkLst>
        </pc:spChg>
      </pc:sldChg>
      <pc:sldChg chg="modSp mod modNotesTx">
        <pc:chgData name="Mie Vedel Joergensen" userId="3d11864d-0d18-4f02-91d1-7a285d7d2ea5" providerId="ADAL" clId="{B5FB331C-6031-4495-8AB4-C21FFD77C477}" dt="2022-05-04T08:54:46.730" v="169" actId="20577"/>
        <pc:sldMkLst>
          <pc:docMk/>
          <pc:sldMk cId="2114503220" sldId="1321"/>
        </pc:sldMkLst>
        <pc:spChg chg="mod">
          <ac:chgData name="Mie Vedel Joergensen" userId="3d11864d-0d18-4f02-91d1-7a285d7d2ea5" providerId="ADAL" clId="{B5FB331C-6031-4495-8AB4-C21FFD77C477}" dt="2022-05-04T08:54:19.153" v="168" actId="20577"/>
          <ac:spMkLst>
            <pc:docMk/>
            <pc:sldMk cId="2114503220" sldId="1321"/>
            <ac:spMk id="2" creationId="{5B185515-AAF1-47CC-B89E-26F8E430E2B1}"/>
          </ac:spMkLst>
        </pc:spChg>
        <pc:spChg chg="mod">
          <ac:chgData name="Mie Vedel Joergensen" userId="3d11864d-0d18-4f02-91d1-7a285d7d2ea5" providerId="ADAL" clId="{B5FB331C-6031-4495-8AB4-C21FFD77C477}" dt="2022-05-04T08:31:31.335" v="104" actId="790"/>
          <ac:spMkLst>
            <pc:docMk/>
            <pc:sldMk cId="2114503220" sldId="1321"/>
            <ac:spMk id="4" creationId="{39E6BD3B-2B9F-4AB3-AE9A-0F8B67D3D742}"/>
          </ac:spMkLst>
        </pc:spChg>
      </pc:sldChg>
      <pc:sldChg chg="modSp mod modNotesTx">
        <pc:chgData name="Mie Vedel Joergensen" userId="3d11864d-0d18-4f02-91d1-7a285d7d2ea5" providerId="ADAL" clId="{B5FB331C-6031-4495-8AB4-C21FFD77C477}" dt="2022-05-04T08:15:36.957" v="52" actId="20577"/>
        <pc:sldMkLst>
          <pc:docMk/>
          <pc:sldMk cId="1202724633" sldId="1323"/>
        </pc:sldMkLst>
        <pc:spChg chg="mod">
          <ac:chgData name="Mie Vedel Joergensen" userId="3d11864d-0d18-4f02-91d1-7a285d7d2ea5" providerId="ADAL" clId="{B5FB331C-6031-4495-8AB4-C21FFD77C477}" dt="2022-05-04T08:14:36.083" v="46" actId="790"/>
          <ac:spMkLst>
            <pc:docMk/>
            <pc:sldMk cId="1202724633" sldId="1323"/>
            <ac:spMk id="3" creationId="{17679A70-F052-422E-8D95-8CCD5C96D591}"/>
          </ac:spMkLst>
        </pc:spChg>
        <pc:spChg chg="mod">
          <ac:chgData name="Mie Vedel Joergensen" userId="3d11864d-0d18-4f02-91d1-7a285d7d2ea5" providerId="ADAL" clId="{B5FB331C-6031-4495-8AB4-C21FFD77C477}" dt="2022-05-04T08:15:36.957" v="52" actId="20577"/>
          <ac:spMkLst>
            <pc:docMk/>
            <pc:sldMk cId="1202724633" sldId="1323"/>
            <ac:spMk id="8" creationId="{3439F44E-49A2-432D-9532-65879564701E}"/>
          </ac:spMkLst>
        </pc:spChg>
      </pc:sldChg>
      <pc:sldChg chg="modSp mod modNotesTx">
        <pc:chgData name="Mie Vedel Joergensen" userId="3d11864d-0d18-4f02-91d1-7a285d7d2ea5" providerId="ADAL" clId="{B5FB331C-6031-4495-8AB4-C21FFD77C477}" dt="2022-05-04T11:11:35.003" v="289" actId="20577"/>
        <pc:sldMkLst>
          <pc:docMk/>
          <pc:sldMk cId="1321887863" sldId="1325"/>
        </pc:sldMkLst>
        <pc:spChg chg="mod">
          <ac:chgData name="Mie Vedel Joergensen" userId="3d11864d-0d18-4f02-91d1-7a285d7d2ea5" providerId="ADAL" clId="{B5FB331C-6031-4495-8AB4-C21FFD77C477}" dt="2022-05-04T11:11:26.754" v="288" actId="20577"/>
          <ac:spMkLst>
            <pc:docMk/>
            <pc:sldMk cId="1321887863" sldId="1325"/>
            <ac:spMk id="2" creationId="{FDA6EFE2-F9FD-4CF2-BDEA-8605B5F8C3E5}"/>
          </ac:spMkLst>
        </pc:spChg>
        <pc:spChg chg="mod">
          <ac:chgData name="Mie Vedel Joergensen" userId="3d11864d-0d18-4f02-91d1-7a285d7d2ea5" providerId="ADAL" clId="{B5FB331C-6031-4495-8AB4-C21FFD77C477}" dt="2022-05-04T11:05:43.077" v="264"/>
          <ac:spMkLst>
            <pc:docMk/>
            <pc:sldMk cId="1321887863" sldId="1325"/>
            <ac:spMk id="5" creationId="{9184DFB6-656D-4823-975D-2968FE47058A}"/>
          </ac:spMkLst>
        </pc:spChg>
      </pc:sldChg>
      <pc:sldChg chg="modSp mod modNotesTx">
        <pc:chgData name="Mie Vedel Joergensen" userId="3d11864d-0d18-4f02-91d1-7a285d7d2ea5" providerId="ADAL" clId="{B5FB331C-6031-4495-8AB4-C21FFD77C477}" dt="2022-05-04T10:52:31.195" v="234"/>
        <pc:sldMkLst>
          <pc:docMk/>
          <pc:sldMk cId="46463736" sldId="1327"/>
        </pc:sldMkLst>
        <pc:spChg chg="mod">
          <ac:chgData name="Mie Vedel Joergensen" userId="3d11864d-0d18-4f02-91d1-7a285d7d2ea5" providerId="ADAL" clId="{B5FB331C-6031-4495-8AB4-C21FFD77C477}" dt="2022-05-04T09:14:01.765" v="233" actId="403"/>
          <ac:spMkLst>
            <pc:docMk/>
            <pc:sldMk cId="46463736" sldId="1327"/>
            <ac:spMk id="2" creationId="{F8DE5D77-9EF2-425C-A1DC-993930ADE6A2}"/>
          </ac:spMkLst>
        </pc:spChg>
        <pc:spChg chg="mod">
          <ac:chgData name="Mie Vedel Joergensen" userId="3d11864d-0d18-4f02-91d1-7a285d7d2ea5" providerId="ADAL" clId="{B5FB331C-6031-4495-8AB4-C21FFD77C477}" dt="2022-05-04T10:52:31.195" v="234"/>
          <ac:spMkLst>
            <pc:docMk/>
            <pc:sldMk cId="46463736" sldId="1327"/>
            <ac:spMk id="3" creationId="{A59CF54F-914E-4EDB-B5FC-907FE047D871}"/>
          </ac:spMkLst>
        </pc:spChg>
      </pc:sldChg>
      <pc:sldChg chg="modSp mod modNotesTx">
        <pc:chgData name="Mie Vedel Joergensen" userId="3d11864d-0d18-4f02-91d1-7a285d7d2ea5" providerId="ADAL" clId="{B5FB331C-6031-4495-8AB4-C21FFD77C477}" dt="2022-05-04T08:29:02.299" v="100"/>
        <pc:sldMkLst>
          <pc:docMk/>
          <pc:sldMk cId="988245169" sldId="1328"/>
        </pc:sldMkLst>
        <pc:spChg chg="mod">
          <ac:chgData name="Mie Vedel Joergensen" userId="3d11864d-0d18-4f02-91d1-7a285d7d2ea5" providerId="ADAL" clId="{B5FB331C-6031-4495-8AB4-C21FFD77C477}" dt="2022-05-04T08:16:36.334" v="70" actId="790"/>
          <ac:spMkLst>
            <pc:docMk/>
            <pc:sldMk cId="988245169" sldId="1328"/>
            <ac:spMk id="3" creationId="{89833931-D63C-4292-A676-E7141CD813F3}"/>
          </ac:spMkLst>
        </pc:spChg>
        <pc:graphicFrameChg chg="mod">
          <ac:chgData name="Mie Vedel Joergensen" userId="3d11864d-0d18-4f02-91d1-7a285d7d2ea5" providerId="ADAL" clId="{B5FB331C-6031-4495-8AB4-C21FFD77C477}" dt="2022-05-04T08:26:11.430" v="92"/>
          <ac:graphicFrameMkLst>
            <pc:docMk/>
            <pc:sldMk cId="988245169" sldId="1328"/>
            <ac:graphicFrameMk id="5" creationId="{7A454B45-1DB2-4633-8924-6B976E7C8DD4}"/>
          </ac:graphicFrameMkLst>
        </pc:graphicFrameChg>
        <pc:graphicFrameChg chg="mod">
          <ac:chgData name="Mie Vedel Joergensen" userId="3d11864d-0d18-4f02-91d1-7a285d7d2ea5" providerId="ADAL" clId="{B5FB331C-6031-4495-8AB4-C21FFD77C477}" dt="2022-05-04T08:29:02.299" v="100"/>
          <ac:graphicFrameMkLst>
            <pc:docMk/>
            <pc:sldMk cId="988245169" sldId="1328"/>
            <ac:graphicFrameMk id="7" creationId="{87348A4D-4152-48DE-88B2-EB4624F9839C}"/>
          </ac:graphicFrameMkLst>
        </pc:graphicFrameChg>
        <pc:graphicFrameChg chg="mod">
          <ac:chgData name="Mie Vedel Joergensen" userId="3d11864d-0d18-4f02-91d1-7a285d7d2ea5" providerId="ADAL" clId="{B5FB331C-6031-4495-8AB4-C21FFD77C477}" dt="2022-05-04T08:19:52.249" v="81" actId="20577"/>
          <ac:graphicFrameMkLst>
            <pc:docMk/>
            <pc:sldMk cId="988245169" sldId="1328"/>
            <ac:graphicFrameMk id="10" creationId="{1809E374-5609-460B-9554-FC104DCB2323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D34124-2381-47D3-A51D-FBDEBDBB249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A2977DA-7527-41C3-8171-8478391C2E1E}">
      <dgm:prSet phldrT="[Text]"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2400" dirty="0" smtClean="0">
              <a:latin typeface="Calibri" panose="020F0502020204030204" pitchFamily="34" charset="0"/>
              <a:cs typeface="Times New Roman" panose="02020603050405020304" pitchFamily="18" charset="0"/>
            </a:rPr>
            <a:t>L´accès </a:t>
          </a:r>
          <a:r>
            <a:rPr lang="fr-FR" sz="2400" dirty="0">
              <a:latin typeface="Calibri" panose="020F0502020204030204" pitchFamily="34" charset="0"/>
              <a:cs typeface="Times New Roman" panose="02020603050405020304" pitchFamily="18" charset="0"/>
            </a:rPr>
            <a:t>à des marchés plus larges</a:t>
          </a:r>
          <a:endParaRPr lang="en-CA" sz="2400" dirty="0"/>
        </a:p>
      </dgm:t>
    </dgm:pt>
    <dgm:pt modelId="{879D35A1-3867-4E64-8E85-49B968965599}" type="parTrans" cxnId="{FD8FFB62-1B46-4F15-A8A0-D3678F8E3307}">
      <dgm:prSet/>
      <dgm:spPr/>
      <dgm:t>
        <a:bodyPr/>
        <a:lstStyle/>
        <a:p>
          <a:endParaRPr lang="en-CA" sz="1600"/>
        </a:p>
      </dgm:t>
    </dgm:pt>
    <dgm:pt modelId="{D59E051A-85B2-4144-817F-8FC1A000251E}" type="sibTrans" cxnId="{FD8FFB62-1B46-4F15-A8A0-D3678F8E3307}">
      <dgm:prSet custT="1"/>
      <dgm:spPr/>
      <dgm:t>
        <a:bodyPr/>
        <a:lstStyle/>
        <a:p>
          <a:endParaRPr lang="en-CA" sz="2400"/>
        </a:p>
      </dgm:t>
    </dgm:pt>
    <dgm:pt modelId="{2BB42588-FA14-478A-9F7F-A8732C0C736F}">
      <dgm:prSet custT="1"/>
      <dgm:spPr/>
      <dgm:t>
        <a:bodyPr/>
        <a:lstStyle/>
        <a:p>
          <a:r>
            <a:rPr lang="fr-FR" sz="2400" noProof="0" dirty="0" smtClean="0">
              <a:latin typeface="Calibri" panose="020F0502020204030204" pitchFamily="34" charset="0"/>
              <a:cs typeface="Times New Roman" panose="02020603050405020304" pitchFamily="18" charset="0"/>
            </a:rPr>
            <a:t>Rentabilise les </a:t>
          </a:r>
          <a:r>
            <a:rPr lang="fr-FR" sz="2400" noProof="0" dirty="0">
              <a:latin typeface="Calibri" panose="020F0502020204030204" pitchFamily="34" charset="0"/>
              <a:cs typeface="Times New Roman" panose="02020603050405020304" pitchFamily="18" charset="0"/>
            </a:rPr>
            <a:t>investissements</a:t>
          </a:r>
          <a:endParaRPr lang="fr-FR" sz="2400" noProof="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B4CAD16-32A4-493A-B578-959E83B3BABA}" type="parTrans" cxnId="{41CDA462-1141-48D9-833E-C0E92EBDD491}">
      <dgm:prSet/>
      <dgm:spPr/>
      <dgm:t>
        <a:bodyPr/>
        <a:lstStyle/>
        <a:p>
          <a:endParaRPr lang="en-CA" sz="1600"/>
        </a:p>
      </dgm:t>
    </dgm:pt>
    <dgm:pt modelId="{6794E09B-57D7-45C0-A136-853C3DEEFEE1}" type="sibTrans" cxnId="{41CDA462-1141-48D9-833E-C0E92EBDD491}">
      <dgm:prSet custT="1"/>
      <dgm:spPr/>
      <dgm:t>
        <a:bodyPr/>
        <a:lstStyle/>
        <a:p>
          <a:endParaRPr lang="en-CA" sz="2400"/>
        </a:p>
      </dgm:t>
    </dgm:pt>
    <dgm:pt modelId="{610E6211-DA37-4AD3-B659-131B8DB5382D}">
      <dgm:prSet custT="1"/>
      <dgm:spPr/>
      <dgm:t>
        <a:bodyPr/>
        <a:lstStyle/>
        <a:p>
          <a:r>
            <a:rPr lang="en-GB" sz="2400" dirty="0" err="1">
              <a:latin typeface="Calibri" panose="020F0502020204030204" pitchFamily="34" charset="0"/>
              <a:cs typeface="Times New Roman" panose="02020603050405020304" pitchFamily="18" charset="0"/>
            </a:rPr>
            <a:t>Pilote</a:t>
          </a:r>
          <a:r>
            <a:rPr lang="en-GB" sz="2400" dirty="0">
              <a:latin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GB" sz="2400" dirty="0" err="1">
              <a:latin typeface="Calibri" panose="020F0502020204030204" pitchFamily="34" charset="0"/>
              <a:cs typeface="Times New Roman" panose="02020603050405020304" pitchFamily="18" charset="0"/>
            </a:rPr>
            <a:t>l'industrialisation</a:t>
          </a:r>
          <a:endParaRPr lang="en-CA" sz="24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45107A1-B148-482F-B077-6B65F9810466}" type="parTrans" cxnId="{B1710307-DED8-433F-9EDD-7AB3F2A15B5A}">
      <dgm:prSet/>
      <dgm:spPr/>
      <dgm:t>
        <a:bodyPr/>
        <a:lstStyle/>
        <a:p>
          <a:endParaRPr lang="en-CA" sz="1600"/>
        </a:p>
      </dgm:t>
    </dgm:pt>
    <dgm:pt modelId="{7340450E-6149-44A4-A9A0-5D61325BFDE2}" type="sibTrans" cxnId="{B1710307-DED8-433F-9EDD-7AB3F2A15B5A}">
      <dgm:prSet custT="1"/>
      <dgm:spPr/>
      <dgm:t>
        <a:bodyPr/>
        <a:lstStyle/>
        <a:p>
          <a:endParaRPr lang="en-CA" sz="2400"/>
        </a:p>
      </dgm:t>
    </dgm:pt>
    <dgm:pt modelId="{8CB86311-6391-494E-927C-4CB7096053B0}">
      <dgm:prSet custT="1"/>
      <dgm:spPr/>
      <dgm:t>
        <a:bodyPr/>
        <a:lstStyle/>
        <a:p>
          <a:r>
            <a:rPr lang="fr-FR" sz="2400" noProof="0" dirty="0" smtClean="0">
              <a:latin typeface="Calibri" panose="020F0502020204030204" pitchFamily="34" charset="0"/>
              <a:cs typeface="Times New Roman" panose="02020603050405020304" pitchFamily="18" charset="0"/>
            </a:rPr>
            <a:t>Élargit le </a:t>
          </a:r>
          <a:r>
            <a:rPr lang="fr-FR" sz="2400" noProof="0" dirty="0">
              <a:latin typeface="Calibri" panose="020F0502020204030204" pitchFamily="34" charset="0"/>
              <a:cs typeface="Times New Roman" panose="02020603050405020304" pitchFamily="18" charset="0"/>
            </a:rPr>
            <a:t>marché</a:t>
          </a:r>
          <a:endParaRPr lang="fr-FR" sz="2400" noProof="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36D756B-C423-41E2-B079-D85E29395ACF}" type="parTrans" cxnId="{5FE9AE00-882D-4316-BDDB-6F0CF5B23677}">
      <dgm:prSet/>
      <dgm:spPr/>
      <dgm:t>
        <a:bodyPr/>
        <a:lstStyle/>
        <a:p>
          <a:endParaRPr lang="en-CA" sz="1600"/>
        </a:p>
      </dgm:t>
    </dgm:pt>
    <dgm:pt modelId="{76DCC7FB-AC19-42FC-ACAF-46029052B175}" type="sibTrans" cxnId="{5FE9AE00-882D-4316-BDDB-6F0CF5B23677}">
      <dgm:prSet custT="1"/>
      <dgm:spPr/>
      <dgm:t>
        <a:bodyPr/>
        <a:lstStyle/>
        <a:p>
          <a:endParaRPr lang="en-CA" sz="2400"/>
        </a:p>
      </dgm:t>
    </dgm:pt>
    <dgm:pt modelId="{2C05B9B8-1C6A-441D-BF54-031FB66C7EAB}">
      <dgm:prSet custT="1"/>
      <dgm:spPr/>
      <dgm:t>
        <a:bodyPr/>
        <a:lstStyle/>
        <a:p>
          <a:r>
            <a:rPr lang="fr-FR" sz="2400" dirty="0">
              <a:latin typeface="Calibri" panose="020F0502020204030204" pitchFamily="34" charset="0"/>
              <a:cs typeface="Times New Roman" panose="02020603050405020304" pitchFamily="18" charset="0"/>
            </a:rPr>
            <a:t>Développe les chaînes de valeur régionales</a:t>
          </a:r>
          <a:endParaRPr lang="en-CA" sz="24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FB9DCF8-3ACA-4D22-ABA5-CA32B19CB493}" type="parTrans" cxnId="{4A14A24F-85A3-477C-A935-46340FD0E1B9}">
      <dgm:prSet/>
      <dgm:spPr/>
      <dgm:t>
        <a:bodyPr/>
        <a:lstStyle/>
        <a:p>
          <a:endParaRPr lang="en-CA" sz="1600"/>
        </a:p>
      </dgm:t>
    </dgm:pt>
    <dgm:pt modelId="{F9D3D49E-DD46-4EC8-B7A7-5673863E2766}" type="sibTrans" cxnId="{4A14A24F-85A3-477C-A935-46340FD0E1B9}">
      <dgm:prSet/>
      <dgm:spPr/>
      <dgm:t>
        <a:bodyPr/>
        <a:lstStyle/>
        <a:p>
          <a:endParaRPr lang="en-CA" sz="1600"/>
        </a:p>
      </dgm:t>
    </dgm:pt>
    <dgm:pt modelId="{4E67085D-5966-427D-B24B-5643C4D22157}" type="pres">
      <dgm:prSet presAssocID="{E8D34124-2381-47D3-A51D-FBDEBDBB249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E98B72CD-88F6-4C1C-BA26-C7AA1B897803}" type="pres">
      <dgm:prSet presAssocID="{E8D34124-2381-47D3-A51D-FBDEBDBB2490}" presName="dummyMaxCanvas" presStyleCnt="0">
        <dgm:presLayoutVars/>
      </dgm:prSet>
      <dgm:spPr/>
    </dgm:pt>
    <dgm:pt modelId="{42E77350-7D9A-4116-B211-2E74CFD2C640}" type="pres">
      <dgm:prSet presAssocID="{E8D34124-2381-47D3-A51D-FBDEBDBB249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4C641F5-366E-49C5-90B1-1462CF0CAAFE}" type="pres">
      <dgm:prSet presAssocID="{E8D34124-2381-47D3-A51D-FBDEBDBB249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FC28E2E-DD7E-4148-B18B-B1C114B1197E}" type="pres">
      <dgm:prSet presAssocID="{E8D34124-2381-47D3-A51D-FBDEBDBB249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44EDF73-1B45-453B-B7BB-53D385780714}" type="pres">
      <dgm:prSet presAssocID="{E8D34124-2381-47D3-A51D-FBDEBDBB249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468C85C-103B-45C0-BC72-0DD63DDEE5A1}" type="pres">
      <dgm:prSet presAssocID="{E8D34124-2381-47D3-A51D-FBDEBDBB249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8DBD7E6-230A-4B4F-891F-DDB59D975D58}" type="pres">
      <dgm:prSet presAssocID="{E8D34124-2381-47D3-A51D-FBDEBDBB249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0218023-4153-479A-9B7F-A6D20E7E8D8A}" type="pres">
      <dgm:prSet presAssocID="{E8D34124-2381-47D3-A51D-FBDEBDBB249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90149D-5B1F-44DC-8287-8AA088DB8D49}" type="pres">
      <dgm:prSet presAssocID="{E8D34124-2381-47D3-A51D-FBDEBDBB249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F5F783F-EFCC-4D0E-A10C-3946CC82C6EA}" type="pres">
      <dgm:prSet presAssocID="{E8D34124-2381-47D3-A51D-FBDEBDBB249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58C594F0-0713-4835-A0C1-630B592C1106}" type="pres">
      <dgm:prSet presAssocID="{E8D34124-2381-47D3-A51D-FBDEBDBB249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C3548AF-C0A7-4450-B77C-BCAE1EFFF25D}" type="pres">
      <dgm:prSet presAssocID="{E8D34124-2381-47D3-A51D-FBDEBDBB249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6500914-67C0-4294-9F21-C4511063879B}" type="pres">
      <dgm:prSet presAssocID="{E8D34124-2381-47D3-A51D-FBDEBDBB249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52CF613-1F88-4965-A4F9-8A4292EEC66E}" type="pres">
      <dgm:prSet presAssocID="{E8D34124-2381-47D3-A51D-FBDEBDBB249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43B4B33-B69D-4C4A-8180-365A326EEB11}" type="pres">
      <dgm:prSet presAssocID="{E8D34124-2381-47D3-A51D-FBDEBDBB249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006F8C8A-50B9-496B-9534-3491D4252987}" type="presOf" srcId="{2C05B9B8-1C6A-441D-BF54-031FB66C7EAB}" destId="{4468C85C-103B-45C0-BC72-0DD63DDEE5A1}" srcOrd="0" destOrd="0" presId="urn:microsoft.com/office/officeart/2005/8/layout/vProcess5"/>
    <dgm:cxn modelId="{40AB1F15-4061-44F4-8835-8A36FFE7FCA6}" type="presOf" srcId="{2BB42588-FA14-478A-9F7F-A8732C0C736F}" destId="{64C641F5-366E-49C5-90B1-1462CF0CAAFE}" srcOrd="0" destOrd="0" presId="urn:microsoft.com/office/officeart/2005/8/layout/vProcess5"/>
    <dgm:cxn modelId="{89D4AF00-6276-443D-BADE-1585DFF126D5}" type="presOf" srcId="{8CB86311-6391-494E-927C-4CB7096053B0}" destId="{D44EDF73-1B45-453B-B7BB-53D385780714}" srcOrd="0" destOrd="0" presId="urn:microsoft.com/office/officeart/2005/8/layout/vProcess5"/>
    <dgm:cxn modelId="{35E2251D-CE2F-4E49-8644-492D4B24AB5E}" type="presOf" srcId="{76DCC7FB-AC19-42FC-ACAF-46029052B175}" destId="{3F5F783F-EFCC-4D0E-A10C-3946CC82C6EA}" srcOrd="0" destOrd="0" presId="urn:microsoft.com/office/officeart/2005/8/layout/vProcess5"/>
    <dgm:cxn modelId="{BD4EB263-EEA2-4BCD-80B5-9FD6EBF625A5}" type="presOf" srcId="{EA2977DA-7527-41C3-8171-8478391C2E1E}" destId="{58C594F0-0713-4835-A0C1-630B592C1106}" srcOrd="1" destOrd="0" presId="urn:microsoft.com/office/officeart/2005/8/layout/vProcess5"/>
    <dgm:cxn modelId="{B4AE454C-75F7-4902-844B-640963254467}" type="presOf" srcId="{2C05B9B8-1C6A-441D-BF54-031FB66C7EAB}" destId="{443B4B33-B69D-4C4A-8180-365A326EEB11}" srcOrd="1" destOrd="0" presId="urn:microsoft.com/office/officeart/2005/8/layout/vProcess5"/>
    <dgm:cxn modelId="{7DD386B2-CDEE-4E36-9342-71D6CC2C752F}" type="presOf" srcId="{8CB86311-6391-494E-927C-4CB7096053B0}" destId="{252CF613-1F88-4965-A4F9-8A4292EEC66E}" srcOrd="1" destOrd="0" presId="urn:microsoft.com/office/officeart/2005/8/layout/vProcess5"/>
    <dgm:cxn modelId="{00AD21F7-A21A-41F7-AE82-349CDBF7E9F7}" type="presOf" srcId="{E8D34124-2381-47D3-A51D-FBDEBDBB2490}" destId="{4E67085D-5966-427D-B24B-5643C4D22157}" srcOrd="0" destOrd="0" presId="urn:microsoft.com/office/officeart/2005/8/layout/vProcess5"/>
    <dgm:cxn modelId="{4A14A24F-85A3-477C-A935-46340FD0E1B9}" srcId="{E8D34124-2381-47D3-A51D-FBDEBDBB2490}" destId="{2C05B9B8-1C6A-441D-BF54-031FB66C7EAB}" srcOrd="4" destOrd="0" parTransId="{EFB9DCF8-3ACA-4D22-ABA5-CA32B19CB493}" sibTransId="{F9D3D49E-DD46-4EC8-B7A7-5673863E2766}"/>
    <dgm:cxn modelId="{36B3AB25-C402-4A6A-B8BE-A1229A03A444}" type="presOf" srcId="{2BB42588-FA14-478A-9F7F-A8732C0C736F}" destId="{0C3548AF-C0A7-4450-B77C-BCAE1EFFF25D}" srcOrd="1" destOrd="0" presId="urn:microsoft.com/office/officeart/2005/8/layout/vProcess5"/>
    <dgm:cxn modelId="{B01216F2-70FB-482B-B5D8-F020E0A7BCDD}" type="presOf" srcId="{610E6211-DA37-4AD3-B659-131B8DB5382D}" destId="{F6500914-67C0-4294-9F21-C4511063879B}" srcOrd="1" destOrd="0" presId="urn:microsoft.com/office/officeart/2005/8/layout/vProcess5"/>
    <dgm:cxn modelId="{B1710307-DED8-433F-9EDD-7AB3F2A15B5A}" srcId="{E8D34124-2381-47D3-A51D-FBDEBDBB2490}" destId="{610E6211-DA37-4AD3-B659-131B8DB5382D}" srcOrd="2" destOrd="0" parTransId="{045107A1-B148-482F-B077-6B65F9810466}" sibTransId="{7340450E-6149-44A4-A9A0-5D61325BFDE2}"/>
    <dgm:cxn modelId="{41CDA462-1141-48D9-833E-C0E92EBDD491}" srcId="{E8D34124-2381-47D3-A51D-FBDEBDBB2490}" destId="{2BB42588-FA14-478A-9F7F-A8732C0C736F}" srcOrd="1" destOrd="0" parTransId="{DB4CAD16-32A4-493A-B578-959E83B3BABA}" sibTransId="{6794E09B-57D7-45C0-A136-853C3DEEFEE1}"/>
    <dgm:cxn modelId="{BB3D4783-4471-4C34-A910-CE5E3046E78C}" type="presOf" srcId="{EA2977DA-7527-41C3-8171-8478391C2E1E}" destId="{42E77350-7D9A-4116-B211-2E74CFD2C640}" srcOrd="0" destOrd="0" presId="urn:microsoft.com/office/officeart/2005/8/layout/vProcess5"/>
    <dgm:cxn modelId="{028B53D8-0BBA-4113-813C-E475F9F1B708}" type="presOf" srcId="{610E6211-DA37-4AD3-B659-131B8DB5382D}" destId="{3FC28E2E-DD7E-4148-B18B-B1C114B1197E}" srcOrd="0" destOrd="0" presId="urn:microsoft.com/office/officeart/2005/8/layout/vProcess5"/>
    <dgm:cxn modelId="{84925623-3851-4EF8-8810-35E8219EFB11}" type="presOf" srcId="{7340450E-6149-44A4-A9A0-5D61325BFDE2}" destId="{BF90149D-5B1F-44DC-8287-8AA088DB8D49}" srcOrd="0" destOrd="0" presId="urn:microsoft.com/office/officeart/2005/8/layout/vProcess5"/>
    <dgm:cxn modelId="{FD8FFB62-1B46-4F15-A8A0-D3678F8E3307}" srcId="{E8D34124-2381-47D3-A51D-FBDEBDBB2490}" destId="{EA2977DA-7527-41C3-8171-8478391C2E1E}" srcOrd="0" destOrd="0" parTransId="{879D35A1-3867-4E64-8E85-49B968965599}" sibTransId="{D59E051A-85B2-4144-817F-8FC1A000251E}"/>
    <dgm:cxn modelId="{159DAE36-9008-41F2-80A7-DBECD3314E08}" type="presOf" srcId="{6794E09B-57D7-45C0-A136-853C3DEEFEE1}" destId="{00218023-4153-479A-9B7F-A6D20E7E8D8A}" srcOrd="0" destOrd="0" presId="urn:microsoft.com/office/officeart/2005/8/layout/vProcess5"/>
    <dgm:cxn modelId="{41D9B762-A436-4155-9A76-F5EB6C06EE60}" type="presOf" srcId="{D59E051A-85B2-4144-817F-8FC1A000251E}" destId="{38DBD7E6-230A-4B4F-891F-DDB59D975D58}" srcOrd="0" destOrd="0" presId="urn:microsoft.com/office/officeart/2005/8/layout/vProcess5"/>
    <dgm:cxn modelId="{5FE9AE00-882D-4316-BDDB-6F0CF5B23677}" srcId="{E8D34124-2381-47D3-A51D-FBDEBDBB2490}" destId="{8CB86311-6391-494E-927C-4CB7096053B0}" srcOrd="3" destOrd="0" parTransId="{236D756B-C423-41E2-B079-D85E29395ACF}" sibTransId="{76DCC7FB-AC19-42FC-ACAF-46029052B175}"/>
    <dgm:cxn modelId="{CDD9735C-BE0D-4721-9D0E-619D09C58AC8}" type="presParOf" srcId="{4E67085D-5966-427D-B24B-5643C4D22157}" destId="{E98B72CD-88F6-4C1C-BA26-C7AA1B897803}" srcOrd="0" destOrd="0" presId="urn:microsoft.com/office/officeart/2005/8/layout/vProcess5"/>
    <dgm:cxn modelId="{D23E6CA1-D235-4C8E-BE3C-F9ACAE3D0772}" type="presParOf" srcId="{4E67085D-5966-427D-B24B-5643C4D22157}" destId="{42E77350-7D9A-4116-B211-2E74CFD2C640}" srcOrd="1" destOrd="0" presId="urn:microsoft.com/office/officeart/2005/8/layout/vProcess5"/>
    <dgm:cxn modelId="{2F852253-538F-4010-AC30-02F8B5B75356}" type="presParOf" srcId="{4E67085D-5966-427D-B24B-5643C4D22157}" destId="{64C641F5-366E-49C5-90B1-1462CF0CAAFE}" srcOrd="2" destOrd="0" presId="urn:microsoft.com/office/officeart/2005/8/layout/vProcess5"/>
    <dgm:cxn modelId="{53DFADC9-34B7-4E8E-9D63-34B1D90D2C7B}" type="presParOf" srcId="{4E67085D-5966-427D-B24B-5643C4D22157}" destId="{3FC28E2E-DD7E-4148-B18B-B1C114B1197E}" srcOrd="3" destOrd="0" presId="urn:microsoft.com/office/officeart/2005/8/layout/vProcess5"/>
    <dgm:cxn modelId="{C7647085-7830-4D33-9A5E-6F9697F4AE68}" type="presParOf" srcId="{4E67085D-5966-427D-B24B-5643C4D22157}" destId="{D44EDF73-1B45-453B-B7BB-53D385780714}" srcOrd="4" destOrd="0" presId="urn:microsoft.com/office/officeart/2005/8/layout/vProcess5"/>
    <dgm:cxn modelId="{342241C6-C430-4789-B8EF-CCCA541025A1}" type="presParOf" srcId="{4E67085D-5966-427D-B24B-5643C4D22157}" destId="{4468C85C-103B-45C0-BC72-0DD63DDEE5A1}" srcOrd="5" destOrd="0" presId="urn:microsoft.com/office/officeart/2005/8/layout/vProcess5"/>
    <dgm:cxn modelId="{9A08B54E-DAE0-485F-A918-AABCCF65D73B}" type="presParOf" srcId="{4E67085D-5966-427D-B24B-5643C4D22157}" destId="{38DBD7E6-230A-4B4F-891F-DDB59D975D58}" srcOrd="6" destOrd="0" presId="urn:microsoft.com/office/officeart/2005/8/layout/vProcess5"/>
    <dgm:cxn modelId="{994A8DFD-FF23-4A82-ABED-4A97872B6548}" type="presParOf" srcId="{4E67085D-5966-427D-B24B-5643C4D22157}" destId="{00218023-4153-479A-9B7F-A6D20E7E8D8A}" srcOrd="7" destOrd="0" presId="urn:microsoft.com/office/officeart/2005/8/layout/vProcess5"/>
    <dgm:cxn modelId="{F3C21F9D-71ED-4E56-9606-F1476EC0DA9C}" type="presParOf" srcId="{4E67085D-5966-427D-B24B-5643C4D22157}" destId="{BF90149D-5B1F-44DC-8287-8AA088DB8D49}" srcOrd="8" destOrd="0" presId="urn:microsoft.com/office/officeart/2005/8/layout/vProcess5"/>
    <dgm:cxn modelId="{D2F1FA82-564D-431A-87E1-94A59BA4E23D}" type="presParOf" srcId="{4E67085D-5966-427D-B24B-5643C4D22157}" destId="{3F5F783F-EFCC-4D0E-A10C-3946CC82C6EA}" srcOrd="9" destOrd="0" presId="urn:microsoft.com/office/officeart/2005/8/layout/vProcess5"/>
    <dgm:cxn modelId="{A2CF65D0-E43D-4B6E-BE95-E5BE261069A8}" type="presParOf" srcId="{4E67085D-5966-427D-B24B-5643C4D22157}" destId="{58C594F0-0713-4835-A0C1-630B592C1106}" srcOrd="10" destOrd="0" presId="urn:microsoft.com/office/officeart/2005/8/layout/vProcess5"/>
    <dgm:cxn modelId="{9D4E4934-96EF-4AE9-B7B9-63CC2D4C1609}" type="presParOf" srcId="{4E67085D-5966-427D-B24B-5643C4D22157}" destId="{0C3548AF-C0A7-4450-B77C-BCAE1EFFF25D}" srcOrd="11" destOrd="0" presId="urn:microsoft.com/office/officeart/2005/8/layout/vProcess5"/>
    <dgm:cxn modelId="{35DC43A3-DABF-4619-8FB6-658217C46B7C}" type="presParOf" srcId="{4E67085D-5966-427D-B24B-5643C4D22157}" destId="{F6500914-67C0-4294-9F21-C4511063879B}" srcOrd="12" destOrd="0" presId="urn:microsoft.com/office/officeart/2005/8/layout/vProcess5"/>
    <dgm:cxn modelId="{A9E9E3D2-9FDA-4CB1-B5BB-2A988F30E4E3}" type="presParOf" srcId="{4E67085D-5966-427D-B24B-5643C4D22157}" destId="{252CF613-1F88-4965-A4F9-8A4292EEC66E}" srcOrd="13" destOrd="0" presId="urn:microsoft.com/office/officeart/2005/8/layout/vProcess5"/>
    <dgm:cxn modelId="{452639CD-5640-4748-B900-EF8753649602}" type="presParOf" srcId="{4E67085D-5966-427D-B24B-5643C4D22157}" destId="{443B4B33-B69D-4C4A-8180-365A326EEB1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F300E5-1A90-4CE5-95C1-6EB532B745BA}" type="doc">
      <dgm:prSet loTypeId="urn:diagrams.loki3.com/Bracket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83CF8BB-C8ED-44F5-B869-15CDBCC4D207}">
      <dgm:prSet phldrT="[Text]" custT="1"/>
      <dgm:spPr/>
      <dgm:t>
        <a:bodyPr/>
        <a:lstStyle/>
        <a:p>
          <a:endParaRPr lang="en-CA" sz="2800" dirty="0"/>
        </a:p>
      </dgm:t>
    </dgm:pt>
    <dgm:pt modelId="{05858C44-CB44-4F44-A0E8-9EAA63941028}" type="parTrans" cxnId="{132ACE1F-9984-4E8D-9C30-0A6C2B93689E}">
      <dgm:prSet/>
      <dgm:spPr/>
      <dgm:t>
        <a:bodyPr/>
        <a:lstStyle/>
        <a:p>
          <a:endParaRPr lang="en-CA" sz="1050"/>
        </a:p>
      </dgm:t>
    </dgm:pt>
    <dgm:pt modelId="{F7B44B80-9B17-4549-8730-9F846F803F23}" type="sibTrans" cxnId="{132ACE1F-9984-4E8D-9C30-0A6C2B93689E}">
      <dgm:prSet/>
      <dgm:spPr/>
      <dgm:t>
        <a:bodyPr/>
        <a:lstStyle/>
        <a:p>
          <a:endParaRPr lang="en-CA" sz="1050"/>
        </a:p>
      </dgm:t>
    </dgm:pt>
    <dgm:pt modelId="{FB3617EC-3A8C-4A0A-AB3B-1BF4E3802795}">
      <dgm:prSet phldrT="[Text]" custT="1"/>
      <dgm:spPr/>
      <dgm:t>
        <a:bodyPr/>
        <a:lstStyle/>
        <a:p>
          <a:endParaRPr lang="en-CA" sz="2800" dirty="0"/>
        </a:p>
      </dgm:t>
    </dgm:pt>
    <dgm:pt modelId="{51CCA8F7-7034-49A9-9FC5-893D67E01752}" type="parTrans" cxnId="{AC98BB41-8FBF-43C3-83AA-D68747496779}">
      <dgm:prSet/>
      <dgm:spPr/>
      <dgm:t>
        <a:bodyPr/>
        <a:lstStyle/>
        <a:p>
          <a:endParaRPr lang="en-CA" sz="1050"/>
        </a:p>
      </dgm:t>
    </dgm:pt>
    <dgm:pt modelId="{C18C16D4-1CCF-4EB7-93CF-89B441C203BD}" type="sibTrans" cxnId="{AC98BB41-8FBF-43C3-83AA-D68747496779}">
      <dgm:prSet/>
      <dgm:spPr/>
      <dgm:t>
        <a:bodyPr/>
        <a:lstStyle/>
        <a:p>
          <a:endParaRPr lang="en-CA" sz="1050"/>
        </a:p>
      </dgm:t>
    </dgm:pt>
    <dgm:pt modelId="{959202A9-1EC7-44FE-92B2-5399D76F1BA4}">
      <dgm:prSet phldrT="[Text]" custT="1"/>
      <dgm:spPr/>
      <dgm:t>
        <a:bodyPr/>
        <a:lstStyle/>
        <a:p>
          <a:pPr>
            <a:buNone/>
          </a:pPr>
          <a:r>
            <a:rPr lang="en-GB" sz="2800" dirty="0"/>
            <a:t>La </a:t>
          </a:r>
          <a:r>
            <a:rPr lang="en-GB" sz="2800" dirty="0" err="1"/>
            <a:t>sécurité</a:t>
          </a:r>
          <a:r>
            <a:rPr lang="en-GB" sz="2800" dirty="0"/>
            <a:t> </a:t>
          </a:r>
          <a:r>
            <a:rPr lang="en-GB" sz="2800" dirty="0" err="1"/>
            <a:t>alimentaire</a:t>
          </a:r>
          <a:endParaRPr lang="en-CA" sz="2800" dirty="0"/>
        </a:p>
      </dgm:t>
    </dgm:pt>
    <dgm:pt modelId="{FA2ED66C-3CF5-469F-918E-449372157B4B}" type="parTrans" cxnId="{CDA36EC9-34C7-4666-ADC1-3722D4C7F470}">
      <dgm:prSet/>
      <dgm:spPr/>
      <dgm:t>
        <a:bodyPr/>
        <a:lstStyle/>
        <a:p>
          <a:endParaRPr lang="en-CA" sz="1050"/>
        </a:p>
      </dgm:t>
    </dgm:pt>
    <dgm:pt modelId="{D34997D0-8DF5-4F1E-A40B-6C6FA7B8FBAA}" type="sibTrans" cxnId="{CDA36EC9-34C7-4666-ADC1-3722D4C7F470}">
      <dgm:prSet/>
      <dgm:spPr/>
      <dgm:t>
        <a:bodyPr/>
        <a:lstStyle/>
        <a:p>
          <a:endParaRPr lang="en-CA" sz="1050"/>
        </a:p>
      </dgm:t>
    </dgm:pt>
    <dgm:pt modelId="{714269F7-0C25-458C-BF6E-B8C2AC74F192}">
      <dgm:prSet phldrT="[Text]" custT="1"/>
      <dgm:spPr/>
      <dgm:t>
        <a:bodyPr/>
        <a:lstStyle/>
        <a:p>
          <a:endParaRPr lang="en-CA" sz="2800" dirty="0"/>
        </a:p>
      </dgm:t>
    </dgm:pt>
    <dgm:pt modelId="{40E7A627-E8D5-4083-A268-AEA1CA44EF94}" type="parTrans" cxnId="{C0DCC1CC-8714-49C4-BECE-163207AD442C}">
      <dgm:prSet/>
      <dgm:spPr/>
      <dgm:t>
        <a:bodyPr/>
        <a:lstStyle/>
        <a:p>
          <a:endParaRPr lang="en-CA" sz="1050"/>
        </a:p>
      </dgm:t>
    </dgm:pt>
    <dgm:pt modelId="{F2A14B2B-41FD-4949-BBD0-96EB1A996486}" type="sibTrans" cxnId="{C0DCC1CC-8714-49C4-BECE-163207AD442C}">
      <dgm:prSet/>
      <dgm:spPr/>
      <dgm:t>
        <a:bodyPr/>
        <a:lstStyle/>
        <a:p>
          <a:endParaRPr lang="en-CA" sz="1050"/>
        </a:p>
      </dgm:t>
    </dgm:pt>
    <dgm:pt modelId="{848DBD76-DEF7-4C5D-8539-01236E3481DA}">
      <dgm:prSet phldrT="[Text]" custT="1"/>
      <dgm:spPr/>
      <dgm:t>
        <a:bodyPr/>
        <a:lstStyle/>
        <a:p>
          <a:pPr>
            <a:buNone/>
          </a:pPr>
          <a:r>
            <a:rPr lang="fr-FR" sz="2800" noProof="0" dirty="0"/>
            <a:t>Politique commerciale cohérente</a:t>
          </a:r>
        </a:p>
      </dgm:t>
    </dgm:pt>
    <dgm:pt modelId="{881EA42C-A413-4FC1-955B-FF750B8290AC}" type="parTrans" cxnId="{834425E1-C1F2-4457-A735-D548E553C14A}">
      <dgm:prSet/>
      <dgm:spPr/>
      <dgm:t>
        <a:bodyPr/>
        <a:lstStyle/>
        <a:p>
          <a:endParaRPr lang="en-CA"/>
        </a:p>
      </dgm:t>
    </dgm:pt>
    <dgm:pt modelId="{5A808FAC-1F87-43C5-82D4-078C5FC3B606}" type="sibTrans" cxnId="{834425E1-C1F2-4457-A735-D548E553C14A}">
      <dgm:prSet/>
      <dgm:spPr/>
      <dgm:t>
        <a:bodyPr/>
        <a:lstStyle/>
        <a:p>
          <a:endParaRPr lang="en-CA"/>
        </a:p>
      </dgm:t>
    </dgm:pt>
    <dgm:pt modelId="{D911A00D-80E0-44C3-8B25-724A5188BACD}">
      <dgm:prSet phldrT="[Text]" custT="1"/>
      <dgm:spPr/>
      <dgm:t>
        <a:bodyPr/>
        <a:lstStyle/>
        <a:p>
          <a:pPr>
            <a:buNone/>
          </a:pPr>
          <a:r>
            <a:rPr lang="en-GB" sz="2800" dirty="0" err="1"/>
            <a:t>Création</a:t>
          </a:r>
          <a:r>
            <a:rPr lang="en-GB" sz="2800" dirty="0"/>
            <a:t> </a:t>
          </a:r>
          <a:r>
            <a:rPr lang="en-GB" sz="2800" dirty="0" err="1"/>
            <a:t>d'emplois</a:t>
          </a:r>
          <a:endParaRPr lang="en-CA" sz="2800" dirty="0"/>
        </a:p>
      </dgm:t>
    </dgm:pt>
    <dgm:pt modelId="{FA687FA0-25C3-40C0-BBB2-9DD5ACE73D22}" type="parTrans" cxnId="{FD98C865-3F60-47F0-B5C3-944161C701C5}">
      <dgm:prSet/>
      <dgm:spPr/>
      <dgm:t>
        <a:bodyPr/>
        <a:lstStyle/>
        <a:p>
          <a:endParaRPr lang="en-CA"/>
        </a:p>
      </dgm:t>
    </dgm:pt>
    <dgm:pt modelId="{FB9B763F-7FF7-4391-8688-84401573DB76}" type="sibTrans" cxnId="{FD98C865-3F60-47F0-B5C3-944161C701C5}">
      <dgm:prSet/>
      <dgm:spPr/>
      <dgm:t>
        <a:bodyPr/>
        <a:lstStyle/>
        <a:p>
          <a:endParaRPr lang="en-CA"/>
        </a:p>
      </dgm:t>
    </dgm:pt>
    <dgm:pt modelId="{D6626A36-1644-4CD4-90C2-B5DB32CA3EB9}" type="pres">
      <dgm:prSet presAssocID="{70F300E5-1A90-4CE5-95C1-6EB532B745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15A2AE74-1B5C-4034-B096-DA5F569979F8}" type="pres">
      <dgm:prSet presAssocID="{683CF8BB-C8ED-44F5-B869-15CDBCC4D207}" presName="linNode" presStyleCnt="0"/>
      <dgm:spPr/>
    </dgm:pt>
    <dgm:pt modelId="{9045CDF7-DC22-4919-9142-6EF696DCE406}" type="pres">
      <dgm:prSet presAssocID="{683CF8BB-C8ED-44F5-B869-15CDBCC4D207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7771089-9D38-42FB-904D-461AE5277D98}" type="pres">
      <dgm:prSet presAssocID="{683CF8BB-C8ED-44F5-B869-15CDBCC4D207}" presName="bracket" presStyleLbl="parChTrans1D1" presStyleIdx="0" presStyleCnt="3"/>
      <dgm:spPr/>
    </dgm:pt>
    <dgm:pt modelId="{239788E6-2A55-4E88-BE30-B0820925B80C}" type="pres">
      <dgm:prSet presAssocID="{683CF8BB-C8ED-44F5-B869-15CDBCC4D207}" presName="spH" presStyleCnt="0"/>
      <dgm:spPr/>
    </dgm:pt>
    <dgm:pt modelId="{6DCCEC1C-4CA0-4132-AD1C-8CF77E5C69F6}" type="pres">
      <dgm:prSet presAssocID="{683CF8BB-C8ED-44F5-B869-15CDBCC4D207}" presName="desTx" presStyleLbl="node1" presStyleIdx="0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a-DK"/>
        </a:p>
      </dgm:t>
    </dgm:pt>
    <dgm:pt modelId="{C06EF12B-231D-4F51-81EA-41A3A3E355C1}" type="pres">
      <dgm:prSet presAssocID="{F7B44B80-9B17-4549-8730-9F846F803F23}" presName="spV" presStyleCnt="0"/>
      <dgm:spPr/>
    </dgm:pt>
    <dgm:pt modelId="{DDD44765-70E2-4757-B7C5-61F17C851143}" type="pres">
      <dgm:prSet presAssocID="{FB3617EC-3A8C-4A0A-AB3B-1BF4E3802795}" presName="linNode" presStyleCnt="0"/>
      <dgm:spPr/>
    </dgm:pt>
    <dgm:pt modelId="{0FFAB3C1-1D74-44B2-B6A4-2B8C86EAFD8A}" type="pres">
      <dgm:prSet presAssocID="{FB3617EC-3A8C-4A0A-AB3B-1BF4E3802795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C56113C-7306-43A8-8FEF-C4BAC95B8ACB}" type="pres">
      <dgm:prSet presAssocID="{FB3617EC-3A8C-4A0A-AB3B-1BF4E3802795}" presName="bracket" presStyleLbl="parChTrans1D1" presStyleIdx="1" presStyleCnt="3"/>
      <dgm:spPr/>
    </dgm:pt>
    <dgm:pt modelId="{2509796A-BB59-484F-B85C-B57ADA805148}" type="pres">
      <dgm:prSet presAssocID="{FB3617EC-3A8C-4A0A-AB3B-1BF4E3802795}" presName="spH" presStyleCnt="0"/>
      <dgm:spPr/>
    </dgm:pt>
    <dgm:pt modelId="{2368AE36-588C-44ED-BBAB-ACCC397F401D}" type="pres">
      <dgm:prSet presAssocID="{FB3617EC-3A8C-4A0A-AB3B-1BF4E3802795}" presName="desTx" presStyleLbl="node1" presStyleIdx="1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a-DK"/>
        </a:p>
      </dgm:t>
    </dgm:pt>
    <dgm:pt modelId="{3DD2BDB6-BF8C-464B-B7C8-AC153D8525AF}" type="pres">
      <dgm:prSet presAssocID="{C18C16D4-1CCF-4EB7-93CF-89B441C203BD}" presName="spV" presStyleCnt="0"/>
      <dgm:spPr/>
    </dgm:pt>
    <dgm:pt modelId="{B1174FB8-7637-488B-9C97-D834BBCF8360}" type="pres">
      <dgm:prSet presAssocID="{714269F7-0C25-458C-BF6E-B8C2AC74F192}" presName="linNode" presStyleCnt="0"/>
      <dgm:spPr/>
    </dgm:pt>
    <dgm:pt modelId="{E9088372-60CA-4BE0-9E7B-331F92012685}" type="pres">
      <dgm:prSet presAssocID="{714269F7-0C25-458C-BF6E-B8C2AC74F192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5A84DE7-AC83-4F24-A285-F98CD2B1BA89}" type="pres">
      <dgm:prSet presAssocID="{714269F7-0C25-458C-BF6E-B8C2AC74F192}" presName="bracket" presStyleLbl="parChTrans1D1" presStyleIdx="2" presStyleCnt="3"/>
      <dgm:spPr/>
    </dgm:pt>
    <dgm:pt modelId="{41D22659-6B93-4F9F-9D33-973A2F737A45}" type="pres">
      <dgm:prSet presAssocID="{714269F7-0C25-458C-BF6E-B8C2AC74F192}" presName="spH" presStyleCnt="0"/>
      <dgm:spPr/>
    </dgm:pt>
    <dgm:pt modelId="{8E62409B-5165-4EEF-B058-83448B646BFF}" type="pres">
      <dgm:prSet presAssocID="{714269F7-0C25-458C-BF6E-B8C2AC74F192}" presName="desTx" presStyleLbl="node1" presStyleIdx="2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a-DK"/>
        </a:p>
      </dgm:t>
    </dgm:pt>
  </dgm:ptLst>
  <dgm:cxnLst>
    <dgm:cxn modelId="{106FF88A-12BA-4F37-A674-92FCC20E5EE2}" type="presOf" srcId="{714269F7-0C25-458C-BF6E-B8C2AC74F192}" destId="{E9088372-60CA-4BE0-9E7B-331F92012685}" srcOrd="0" destOrd="0" presId="urn:diagrams.loki3.com/BracketList"/>
    <dgm:cxn modelId="{FD98C865-3F60-47F0-B5C3-944161C701C5}" srcId="{683CF8BB-C8ED-44F5-B869-15CDBCC4D207}" destId="{D911A00D-80E0-44C3-8B25-724A5188BACD}" srcOrd="0" destOrd="0" parTransId="{FA687FA0-25C3-40C0-BBB2-9DD5ACE73D22}" sibTransId="{FB9B763F-7FF7-4391-8688-84401573DB76}"/>
    <dgm:cxn modelId="{AF19CDFE-DD12-4969-BBCE-CA273B32352E}" type="presOf" srcId="{D911A00D-80E0-44C3-8B25-724A5188BACD}" destId="{6DCCEC1C-4CA0-4132-AD1C-8CF77E5C69F6}" srcOrd="0" destOrd="0" presId="urn:diagrams.loki3.com/BracketList"/>
    <dgm:cxn modelId="{8DAE29DC-2BF3-4D5E-88FC-05951EA08683}" type="presOf" srcId="{683CF8BB-C8ED-44F5-B869-15CDBCC4D207}" destId="{9045CDF7-DC22-4919-9142-6EF696DCE406}" srcOrd="0" destOrd="0" presId="urn:diagrams.loki3.com/BracketList"/>
    <dgm:cxn modelId="{8EE1BDC5-6D28-4887-8478-72C44563F042}" type="presOf" srcId="{FB3617EC-3A8C-4A0A-AB3B-1BF4E3802795}" destId="{0FFAB3C1-1D74-44B2-B6A4-2B8C86EAFD8A}" srcOrd="0" destOrd="0" presId="urn:diagrams.loki3.com/BracketList"/>
    <dgm:cxn modelId="{834425E1-C1F2-4457-A735-D548E553C14A}" srcId="{FB3617EC-3A8C-4A0A-AB3B-1BF4E3802795}" destId="{848DBD76-DEF7-4C5D-8539-01236E3481DA}" srcOrd="0" destOrd="0" parTransId="{881EA42C-A413-4FC1-955B-FF750B8290AC}" sibTransId="{5A808FAC-1F87-43C5-82D4-078C5FC3B606}"/>
    <dgm:cxn modelId="{C0DCC1CC-8714-49C4-BECE-163207AD442C}" srcId="{70F300E5-1A90-4CE5-95C1-6EB532B745BA}" destId="{714269F7-0C25-458C-BF6E-B8C2AC74F192}" srcOrd="2" destOrd="0" parTransId="{40E7A627-E8D5-4083-A268-AEA1CA44EF94}" sibTransId="{F2A14B2B-41FD-4949-BBD0-96EB1A996486}"/>
    <dgm:cxn modelId="{132ACE1F-9984-4E8D-9C30-0A6C2B93689E}" srcId="{70F300E5-1A90-4CE5-95C1-6EB532B745BA}" destId="{683CF8BB-C8ED-44F5-B869-15CDBCC4D207}" srcOrd="0" destOrd="0" parTransId="{05858C44-CB44-4F44-A0E8-9EAA63941028}" sibTransId="{F7B44B80-9B17-4549-8730-9F846F803F23}"/>
    <dgm:cxn modelId="{CDA36EC9-34C7-4666-ADC1-3722D4C7F470}" srcId="{714269F7-0C25-458C-BF6E-B8C2AC74F192}" destId="{959202A9-1EC7-44FE-92B2-5399D76F1BA4}" srcOrd="0" destOrd="0" parTransId="{FA2ED66C-3CF5-469F-918E-449372157B4B}" sibTransId="{D34997D0-8DF5-4F1E-A40B-6C6FA7B8FBAA}"/>
    <dgm:cxn modelId="{F4357294-B0E2-48E3-A3AC-F12212FBE7D7}" type="presOf" srcId="{70F300E5-1A90-4CE5-95C1-6EB532B745BA}" destId="{D6626A36-1644-4CD4-90C2-B5DB32CA3EB9}" srcOrd="0" destOrd="0" presId="urn:diagrams.loki3.com/BracketList"/>
    <dgm:cxn modelId="{A117670D-D0F8-4679-B4BF-9454691D44DC}" type="presOf" srcId="{959202A9-1EC7-44FE-92B2-5399D76F1BA4}" destId="{8E62409B-5165-4EEF-B058-83448B646BFF}" srcOrd="0" destOrd="0" presId="urn:diagrams.loki3.com/BracketList"/>
    <dgm:cxn modelId="{7CD224DE-F724-4BC5-8522-22560167696C}" type="presOf" srcId="{848DBD76-DEF7-4C5D-8539-01236E3481DA}" destId="{2368AE36-588C-44ED-BBAB-ACCC397F401D}" srcOrd="0" destOrd="0" presId="urn:diagrams.loki3.com/BracketList"/>
    <dgm:cxn modelId="{AC98BB41-8FBF-43C3-83AA-D68747496779}" srcId="{70F300E5-1A90-4CE5-95C1-6EB532B745BA}" destId="{FB3617EC-3A8C-4A0A-AB3B-1BF4E3802795}" srcOrd="1" destOrd="0" parTransId="{51CCA8F7-7034-49A9-9FC5-893D67E01752}" sibTransId="{C18C16D4-1CCF-4EB7-93CF-89B441C203BD}"/>
    <dgm:cxn modelId="{AF5E766F-AADF-422F-9B3D-B8105708FE17}" type="presParOf" srcId="{D6626A36-1644-4CD4-90C2-B5DB32CA3EB9}" destId="{15A2AE74-1B5C-4034-B096-DA5F569979F8}" srcOrd="0" destOrd="0" presId="urn:diagrams.loki3.com/BracketList"/>
    <dgm:cxn modelId="{A05A60A6-00EE-42C5-8636-CF28A5BBF9B2}" type="presParOf" srcId="{15A2AE74-1B5C-4034-B096-DA5F569979F8}" destId="{9045CDF7-DC22-4919-9142-6EF696DCE406}" srcOrd="0" destOrd="0" presId="urn:diagrams.loki3.com/BracketList"/>
    <dgm:cxn modelId="{E4EEBD99-1EB3-410D-B995-4B33E5C79C01}" type="presParOf" srcId="{15A2AE74-1B5C-4034-B096-DA5F569979F8}" destId="{47771089-9D38-42FB-904D-461AE5277D98}" srcOrd="1" destOrd="0" presId="urn:diagrams.loki3.com/BracketList"/>
    <dgm:cxn modelId="{7861B5A7-BD76-4F4C-B37D-291AB13FC854}" type="presParOf" srcId="{15A2AE74-1B5C-4034-B096-DA5F569979F8}" destId="{239788E6-2A55-4E88-BE30-B0820925B80C}" srcOrd="2" destOrd="0" presId="urn:diagrams.loki3.com/BracketList"/>
    <dgm:cxn modelId="{B2BE18FF-987E-4FF9-A37A-808BCFC84ABE}" type="presParOf" srcId="{15A2AE74-1B5C-4034-B096-DA5F569979F8}" destId="{6DCCEC1C-4CA0-4132-AD1C-8CF77E5C69F6}" srcOrd="3" destOrd="0" presId="urn:diagrams.loki3.com/BracketList"/>
    <dgm:cxn modelId="{832F9EA8-F6C6-44CC-B036-98D2297BFC63}" type="presParOf" srcId="{D6626A36-1644-4CD4-90C2-B5DB32CA3EB9}" destId="{C06EF12B-231D-4F51-81EA-41A3A3E355C1}" srcOrd="1" destOrd="0" presId="urn:diagrams.loki3.com/BracketList"/>
    <dgm:cxn modelId="{2207C05D-15F5-40DF-8D37-DE5488BA4B15}" type="presParOf" srcId="{D6626A36-1644-4CD4-90C2-B5DB32CA3EB9}" destId="{DDD44765-70E2-4757-B7C5-61F17C851143}" srcOrd="2" destOrd="0" presId="urn:diagrams.loki3.com/BracketList"/>
    <dgm:cxn modelId="{8F692DE5-05CD-4D37-9F43-5890B402C2DC}" type="presParOf" srcId="{DDD44765-70E2-4757-B7C5-61F17C851143}" destId="{0FFAB3C1-1D74-44B2-B6A4-2B8C86EAFD8A}" srcOrd="0" destOrd="0" presId="urn:diagrams.loki3.com/BracketList"/>
    <dgm:cxn modelId="{1132EC29-C624-43EB-A1DA-3690FED2E72F}" type="presParOf" srcId="{DDD44765-70E2-4757-B7C5-61F17C851143}" destId="{EC56113C-7306-43A8-8FEF-C4BAC95B8ACB}" srcOrd="1" destOrd="0" presId="urn:diagrams.loki3.com/BracketList"/>
    <dgm:cxn modelId="{72EB1939-F8C7-41E8-8717-EF7830DC9254}" type="presParOf" srcId="{DDD44765-70E2-4757-B7C5-61F17C851143}" destId="{2509796A-BB59-484F-B85C-B57ADA805148}" srcOrd="2" destOrd="0" presId="urn:diagrams.loki3.com/BracketList"/>
    <dgm:cxn modelId="{33A5B1CC-BC93-4A92-A55F-BFC753D0306A}" type="presParOf" srcId="{DDD44765-70E2-4757-B7C5-61F17C851143}" destId="{2368AE36-588C-44ED-BBAB-ACCC397F401D}" srcOrd="3" destOrd="0" presId="urn:diagrams.loki3.com/BracketList"/>
    <dgm:cxn modelId="{824CFE58-4DE6-4D9C-999D-1E0FD6A63EE1}" type="presParOf" srcId="{D6626A36-1644-4CD4-90C2-B5DB32CA3EB9}" destId="{3DD2BDB6-BF8C-464B-B7C8-AC153D8525AF}" srcOrd="3" destOrd="0" presId="urn:diagrams.loki3.com/BracketList"/>
    <dgm:cxn modelId="{FFCADB7C-2E60-449E-87C5-335766F407E0}" type="presParOf" srcId="{D6626A36-1644-4CD4-90C2-B5DB32CA3EB9}" destId="{B1174FB8-7637-488B-9C97-D834BBCF8360}" srcOrd="4" destOrd="0" presId="urn:diagrams.loki3.com/BracketList"/>
    <dgm:cxn modelId="{484DDCC8-75C5-47EA-AF11-3A493D39B6C5}" type="presParOf" srcId="{B1174FB8-7637-488B-9C97-D834BBCF8360}" destId="{E9088372-60CA-4BE0-9E7B-331F92012685}" srcOrd="0" destOrd="0" presId="urn:diagrams.loki3.com/BracketList"/>
    <dgm:cxn modelId="{7D33FCDF-60FB-4A1A-8820-3E12E820B2E1}" type="presParOf" srcId="{B1174FB8-7637-488B-9C97-D834BBCF8360}" destId="{75A84DE7-AC83-4F24-A285-F98CD2B1BA89}" srcOrd="1" destOrd="0" presId="urn:diagrams.loki3.com/BracketList"/>
    <dgm:cxn modelId="{F8D3CB1A-2416-4EC6-8A34-71581A0CF8D4}" type="presParOf" srcId="{B1174FB8-7637-488B-9C97-D834BBCF8360}" destId="{41D22659-6B93-4F9F-9D33-973A2F737A45}" srcOrd="2" destOrd="0" presId="urn:diagrams.loki3.com/BracketList"/>
    <dgm:cxn modelId="{DBAC83CB-57CD-48B5-9B64-D5DAFED3ED0A}" type="presParOf" srcId="{B1174FB8-7637-488B-9C97-D834BBCF8360}" destId="{8E62409B-5165-4EEF-B058-83448B646BFF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5EBD63-FA16-453E-A9E3-7028587F3B0D}" type="doc">
      <dgm:prSet loTypeId="urn:microsoft.com/office/officeart/2005/8/layout/chevron1" loCatId="process" qsTypeId="urn:microsoft.com/office/officeart/2005/8/quickstyle/simple1" qsCatId="simple" csTypeId="urn:microsoft.com/office/officeart/2005/8/colors/accent3_2" csCatId="accent3" phldr="1"/>
      <dgm:spPr/>
    </dgm:pt>
    <dgm:pt modelId="{54FC0868-3760-4A46-9F1C-0CA3707FDC75}">
      <dgm:prSet phldrT="[Text]" custT="1"/>
      <dgm:spPr/>
      <dgm:t>
        <a:bodyPr/>
        <a:lstStyle/>
        <a:p>
          <a:r>
            <a:rPr lang="fr-FR" sz="2800" noProof="0" dirty="0"/>
            <a:t>Suppression des tarifs</a:t>
          </a:r>
        </a:p>
      </dgm:t>
    </dgm:pt>
    <dgm:pt modelId="{193B3A40-8848-45A1-A9C7-6CD9DAD1600E}" type="parTrans" cxnId="{CD4B997F-F120-43B9-85E0-96C1D142694A}">
      <dgm:prSet/>
      <dgm:spPr/>
      <dgm:t>
        <a:bodyPr/>
        <a:lstStyle/>
        <a:p>
          <a:endParaRPr lang="en-CA"/>
        </a:p>
      </dgm:t>
    </dgm:pt>
    <dgm:pt modelId="{0D45E812-4D54-4CA7-9AEB-2E7789416153}" type="sibTrans" cxnId="{CD4B997F-F120-43B9-85E0-96C1D142694A}">
      <dgm:prSet/>
      <dgm:spPr/>
      <dgm:t>
        <a:bodyPr/>
        <a:lstStyle/>
        <a:p>
          <a:endParaRPr lang="en-CA"/>
        </a:p>
      </dgm:t>
    </dgm:pt>
    <dgm:pt modelId="{6849E5B3-1926-4884-91B2-4F7317422F4B}">
      <dgm:prSet phldrT="[Text]" custT="1"/>
      <dgm:spPr/>
      <dgm:t>
        <a:bodyPr/>
        <a:lstStyle/>
        <a:p>
          <a:r>
            <a:rPr lang="fr-FR" sz="2800" dirty="0"/>
            <a:t>Réduction des obstacles non tarifaires</a:t>
          </a:r>
          <a:endParaRPr lang="en-CA" sz="2800" dirty="0"/>
        </a:p>
      </dgm:t>
    </dgm:pt>
    <dgm:pt modelId="{02BCF6E0-AEB7-48F4-B41E-8918B2765C3F}" type="parTrans" cxnId="{ED96BF74-DD36-47FC-90E7-1FC19425D268}">
      <dgm:prSet/>
      <dgm:spPr/>
      <dgm:t>
        <a:bodyPr/>
        <a:lstStyle/>
        <a:p>
          <a:endParaRPr lang="en-CA"/>
        </a:p>
      </dgm:t>
    </dgm:pt>
    <dgm:pt modelId="{DA945D62-6B78-4C69-8228-BCB679E1C754}" type="sibTrans" cxnId="{ED96BF74-DD36-47FC-90E7-1FC19425D268}">
      <dgm:prSet/>
      <dgm:spPr/>
      <dgm:t>
        <a:bodyPr/>
        <a:lstStyle/>
        <a:p>
          <a:endParaRPr lang="en-CA"/>
        </a:p>
      </dgm:t>
    </dgm:pt>
    <dgm:pt modelId="{101DBEE5-4A7B-4C94-9604-F17DB265C231}" type="pres">
      <dgm:prSet presAssocID="{385EBD63-FA16-453E-A9E3-7028587F3B0D}" presName="Name0" presStyleCnt="0">
        <dgm:presLayoutVars>
          <dgm:dir/>
          <dgm:animLvl val="lvl"/>
          <dgm:resizeHandles val="exact"/>
        </dgm:presLayoutVars>
      </dgm:prSet>
      <dgm:spPr/>
    </dgm:pt>
    <dgm:pt modelId="{5B98602B-8BE3-4FC1-9F15-8300723B7656}" type="pres">
      <dgm:prSet presAssocID="{54FC0868-3760-4A46-9F1C-0CA3707FDC75}" presName="parTxOnly" presStyleLbl="node1" presStyleIdx="0" presStyleCnt="2" custLinFactNeighborY="-10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8BB33AB-A8F2-4D9D-9B2C-B53822068BA9}" type="pres">
      <dgm:prSet presAssocID="{0D45E812-4D54-4CA7-9AEB-2E7789416153}" presName="parTxOnlySpace" presStyleCnt="0"/>
      <dgm:spPr/>
    </dgm:pt>
    <dgm:pt modelId="{EAFBAACF-3832-4303-8CD2-942EFB416C63}" type="pres">
      <dgm:prSet presAssocID="{6849E5B3-1926-4884-91B2-4F7317422F4B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CD4B997F-F120-43B9-85E0-96C1D142694A}" srcId="{385EBD63-FA16-453E-A9E3-7028587F3B0D}" destId="{54FC0868-3760-4A46-9F1C-0CA3707FDC75}" srcOrd="0" destOrd="0" parTransId="{193B3A40-8848-45A1-A9C7-6CD9DAD1600E}" sibTransId="{0D45E812-4D54-4CA7-9AEB-2E7789416153}"/>
    <dgm:cxn modelId="{24123B0A-63D2-41D0-A0D2-68F2904657A6}" type="presOf" srcId="{385EBD63-FA16-453E-A9E3-7028587F3B0D}" destId="{101DBEE5-4A7B-4C94-9604-F17DB265C231}" srcOrd="0" destOrd="0" presId="urn:microsoft.com/office/officeart/2005/8/layout/chevron1"/>
    <dgm:cxn modelId="{8A7CCD7F-9772-428C-A381-04148BB3C1C8}" type="presOf" srcId="{54FC0868-3760-4A46-9F1C-0CA3707FDC75}" destId="{5B98602B-8BE3-4FC1-9F15-8300723B7656}" srcOrd="0" destOrd="0" presId="urn:microsoft.com/office/officeart/2005/8/layout/chevron1"/>
    <dgm:cxn modelId="{ED96BF74-DD36-47FC-90E7-1FC19425D268}" srcId="{385EBD63-FA16-453E-A9E3-7028587F3B0D}" destId="{6849E5B3-1926-4884-91B2-4F7317422F4B}" srcOrd="1" destOrd="0" parTransId="{02BCF6E0-AEB7-48F4-B41E-8918B2765C3F}" sibTransId="{DA945D62-6B78-4C69-8228-BCB679E1C754}"/>
    <dgm:cxn modelId="{4ADA6D65-F275-471A-9D4F-F939F0A7930E}" type="presOf" srcId="{6849E5B3-1926-4884-91B2-4F7317422F4B}" destId="{EAFBAACF-3832-4303-8CD2-942EFB416C63}" srcOrd="0" destOrd="0" presId="urn:microsoft.com/office/officeart/2005/8/layout/chevron1"/>
    <dgm:cxn modelId="{A13A3270-89E6-4B7F-B7C1-A3A65D85BE71}" type="presParOf" srcId="{101DBEE5-4A7B-4C94-9604-F17DB265C231}" destId="{5B98602B-8BE3-4FC1-9F15-8300723B7656}" srcOrd="0" destOrd="0" presId="urn:microsoft.com/office/officeart/2005/8/layout/chevron1"/>
    <dgm:cxn modelId="{3C9A0401-E5A8-4892-BFDF-593372528C3C}" type="presParOf" srcId="{101DBEE5-4A7B-4C94-9604-F17DB265C231}" destId="{D8BB33AB-A8F2-4D9D-9B2C-B53822068BA9}" srcOrd="1" destOrd="0" presId="urn:microsoft.com/office/officeart/2005/8/layout/chevron1"/>
    <dgm:cxn modelId="{139ACCAB-60C1-4F77-9943-9F9700FB0D1E}" type="presParOf" srcId="{101DBEE5-4A7B-4C94-9604-F17DB265C231}" destId="{EAFBAACF-3832-4303-8CD2-942EFB416C63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77350-7D9A-4116-B211-2E74CFD2C640}">
      <dsp:nvSpPr>
        <dsp:cNvPr id="0" name=""/>
        <dsp:cNvSpPr/>
      </dsp:nvSpPr>
      <dsp:spPr>
        <a:xfrm>
          <a:off x="0" y="0"/>
          <a:ext cx="6258560" cy="817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Char char="-"/>
          </a:pPr>
          <a:r>
            <a:rPr lang="fr-FR" sz="24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L´accès </a:t>
          </a:r>
          <a:r>
            <a:rPr lang="fr-FR" sz="2400" kern="1200" dirty="0">
              <a:latin typeface="Calibri" panose="020F0502020204030204" pitchFamily="34" charset="0"/>
              <a:cs typeface="Times New Roman" panose="02020603050405020304" pitchFamily="18" charset="0"/>
            </a:rPr>
            <a:t>à des marchés plus larges</a:t>
          </a:r>
          <a:endParaRPr lang="en-CA" sz="2400" kern="1200" dirty="0"/>
        </a:p>
      </dsp:txBody>
      <dsp:txXfrm>
        <a:off x="23933" y="23933"/>
        <a:ext cx="5281219" cy="769254"/>
      </dsp:txXfrm>
    </dsp:sp>
    <dsp:sp modelId="{64C641F5-366E-49C5-90B1-1462CF0CAAFE}">
      <dsp:nvSpPr>
        <dsp:cNvPr id="0" name=""/>
        <dsp:cNvSpPr/>
      </dsp:nvSpPr>
      <dsp:spPr>
        <a:xfrm>
          <a:off x="467360" y="930609"/>
          <a:ext cx="6258560" cy="817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noProof="0" dirty="0" smtClean="0">
              <a:latin typeface="Calibri" panose="020F0502020204030204" pitchFamily="34" charset="0"/>
              <a:cs typeface="Times New Roman" panose="02020603050405020304" pitchFamily="18" charset="0"/>
            </a:rPr>
            <a:t>Rentabilise les </a:t>
          </a:r>
          <a:r>
            <a:rPr lang="fr-FR" sz="2400" kern="1200" noProof="0" dirty="0">
              <a:latin typeface="Calibri" panose="020F0502020204030204" pitchFamily="34" charset="0"/>
              <a:cs typeface="Times New Roman" panose="02020603050405020304" pitchFamily="18" charset="0"/>
            </a:rPr>
            <a:t>investissements</a:t>
          </a:r>
          <a:endParaRPr lang="fr-FR" sz="2400" kern="1200" noProof="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91293" y="954542"/>
        <a:ext cx="5212205" cy="769254"/>
      </dsp:txXfrm>
    </dsp:sp>
    <dsp:sp modelId="{3FC28E2E-DD7E-4148-B18B-B1C114B1197E}">
      <dsp:nvSpPr>
        <dsp:cNvPr id="0" name=""/>
        <dsp:cNvSpPr/>
      </dsp:nvSpPr>
      <dsp:spPr>
        <a:xfrm>
          <a:off x="934719" y="1861219"/>
          <a:ext cx="6258560" cy="817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>
              <a:latin typeface="Calibri" panose="020F0502020204030204" pitchFamily="34" charset="0"/>
              <a:cs typeface="Times New Roman" panose="02020603050405020304" pitchFamily="18" charset="0"/>
            </a:rPr>
            <a:t>Pilote</a:t>
          </a:r>
          <a:r>
            <a:rPr lang="en-GB" sz="2400" kern="1200" dirty="0">
              <a:latin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GB" sz="2400" kern="1200" dirty="0" err="1">
              <a:latin typeface="Calibri" panose="020F0502020204030204" pitchFamily="34" charset="0"/>
              <a:cs typeface="Times New Roman" panose="02020603050405020304" pitchFamily="18" charset="0"/>
            </a:rPr>
            <a:t>l'industrialisation</a:t>
          </a:r>
          <a:endParaRPr lang="en-CA" sz="24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58652" y="1885152"/>
        <a:ext cx="5212205" cy="769254"/>
      </dsp:txXfrm>
    </dsp:sp>
    <dsp:sp modelId="{D44EDF73-1B45-453B-B7BB-53D385780714}">
      <dsp:nvSpPr>
        <dsp:cNvPr id="0" name=""/>
        <dsp:cNvSpPr/>
      </dsp:nvSpPr>
      <dsp:spPr>
        <a:xfrm>
          <a:off x="1402079" y="2791828"/>
          <a:ext cx="6258560" cy="817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noProof="0" dirty="0" smtClean="0">
              <a:latin typeface="Calibri" panose="020F0502020204030204" pitchFamily="34" charset="0"/>
              <a:cs typeface="Times New Roman" panose="02020603050405020304" pitchFamily="18" charset="0"/>
            </a:rPr>
            <a:t>Élargit le </a:t>
          </a:r>
          <a:r>
            <a:rPr lang="fr-FR" sz="2400" kern="1200" noProof="0" dirty="0">
              <a:latin typeface="Calibri" panose="020F0502020204030204" pitchFamily="34" charset="0"/>
              <a:cs typeface="Times New Roman" panose="02020603050405020304" pitchFamily="18" charset="0"/>
            </a:rPr>
            <a:t>marché</a:t>
          </a:r>
          <a:endParaRPr lang="fr-FR" sz="2400" kern="1200" noProof="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426012" y="2815761"/>
        <a:ext cx="5212205" cy="769254"/>
      </dsp:txXfrm>
    </dsp:sp>
    <dsp:sp modelId="{4468C85C-103B-45C0-BC72-0DD63DDEE5A1}">
      <dsp:nvSpPr>
        <dsp:cNvPr id="0" name=""/>
        <dsp:cNvSpPr/>
      </dsp:nvSpPr>
      <dsp:spPr>
        <a:xfrm>
          <a:off x="1869439" y="3722438"/>
          <a:ext cx="6258560" cy="817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" panose="020F0502020204030204" pitchFamily="34" charset="0"/>
              <a:cs typeface="Times New Roman" panose="02020603050405020304" pitchFamily="18" charset="0"/>
            </a:rPr>
            <a:t>Développe les chaînes de valeur régionales</a:t>
          </a:r>
          <a:endParaRPr lang="en-CA" sz="24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893372" y="3746371"/>
        <a:ext cx="5212205" cy="769254"/>
      </dsp:txXfrm>
    </dsp:sp>
    <dsp:sp modelId="{38DBD7E6-230A-4B4F-891F-DDB59D975D58}">
      <dsp:nvSpPr>
        <dsp:cNvPr id="0" name=""/>
        <dsp:cNvSpPr/>
      </dsp:nvSpPr>
      <dsp:spPr>
        <a:xfrm>
          <a:off x="5727431" y="596952"/>
          <a:ext cx="531128" cy="531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400" kern="1200"/>
        </a:p>
      </dsp:txBody>
      <dsp:txXfrm>
        <a:off x="5846935" y="596952"/>
        <a:ext cx="292120" cy="399674"/>
      </dsp:txXfrm>
    </dsp:sp>
    <dsp:sp modelId="{00218023-4153-479A-9B7F-A6D20E7E8D8A}">
      <dsp:nvSpPr>
        <dsp:cNvPr id="0" name=""/>
        <dsp:cNvSpPr/>
      </dsp:nvSpPr>
      <dsp:spPr>
        <a:xfrm>
          <a:off x="6194791" y="1527561"/>
          <a:ext cx="531128" cy="531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400" kern="1200"/>
        </a:p>
      </dsp:txBody>
      <dsp:txXfrm>
        <a:off x="6314295" y="1527561"/>
        <a:ext cx="292120" cy="399674"/>
      </dsp:txXfrm>
    </dsp:sp>
    <dsp:sp modelId="{BF90149D-5B1F-44DC-8287-8AA088DB8D49}">
      <dsp:nvSpPr>
        <dsp:cNvPr id="0" name=""/>
        <dsp:cNvSpPr/>
      </dsp:nvSpPr>
      <dsp:spPr>
        <a:xfrm>
          <a:off x="6662151" y="2444552"/>
          <a:ext cx="531128" cy="531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400" kern="1200"/>
        </a:p>
      </dsp:txBody>
      <dsp:txXfrm>
        <a:off x="6781655" y="2444552"/>
        <a:ext cx="292120" cy="399674"/>
      </dsp:txXfrm>
    </dsp:sp>
    <dsp:sp modelId="{3F5F783F-EFCC-4D0E-A10C-3946CC82C6EA}">
      <dsp:nvSpPr>
        <dsp:cNvPr id="0" name=""/>
        <dsp:cNvSpPr/>
      </dsp:nvSpPr>
      <dsp:spPr>
        <a:xfrm>
          <a:off x="7129511" y="3384241"/>
          <a:ext cx="531128" cy="531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400" kern="1200"/>
        </a:p>
      </dsp:txBody>
      <dsp:txXfrm>
        <a:off x="7249015" y="3384241"/>
        <a:ext cx="292120" cy="399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5CDF7-DC22-4919-9142-6EF696DCE406}">
      <dsp:nvSpPr>
        <dsp:cNvPr id="0" name=""/>
        <dsp:cNvSpPr/>
      </dsp:nvSpPr>
      <dsp:spPr>
        <a:xfrm>
          <a:off x="0" y="164294"/>
          <a:ext cx="1139253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800" kern="1200" dirty="0"/>
        </a:p>
      </dsp:txBody>
      <dsp:txXfrm>
        <a:off x="0" y="164294"/>
        <a:ext cx="1139253" cy="1287000"/>
      </dsp:txXfrm>
    </dsp:sp>
    <dsp:sp modelId="{47771089-9D38-42FB-904D-461AE5277D98}">
      <dsp:nvSpPr>
        <dsp:cNvPr id="0" name=""/>
        <dsp:cNvSpPr/>
      </dsp:nvSpPr>
      <dsp:spPr>
        <a:xfrm>
          <a:off x="1139252" y="164294"/>
          <a:ext cx="227850" cy="12870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CEC1C-4CA0-4132-AD1C-8CF77E5C69F6}">
      <dsp:nvSpPr>
        <dsp:cNvPr id="0" name=""/>
        <dsp:cNvSpPr/>
      </dsp:nvSpPr>
      <dsp:spPr>
        <a:xfrm>
          <a:off x="1458243" y="164294"/>
          <a:ext cx="3098768" cy="1287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err="1"/>
            <a:t>Création</a:t>
          </a:r>
          <a:r>
            <a:rPr lang="en-GB" sz="2800" kern="1200" dirty="0"/>
            <a:t> </a:t>
          </a:r>
          <a:r>
            <a:rPr lang="en-GB" sz="2800" kern="1200" dirty="0" err="1"/>
            <a:t>d'emplois</a:t>
          </a:r>
          <a:endParaRPr lang="en-CA" sz="2800" kern="1200" dirty="0"/>
        </a:p>
      </dsp:txBody>
      <dsp:txXfrm>
        <a:off x="1521069" y="227120"/>
        <a:ext cx="2973116" cy="1161348"/>
      </dsp:txXfrm>
    </dsp:sp>
    <dsp:sp modelId="{0FFAB3C1-1D74-44B2-B6A4-2B8C86EAFD8A}">
      <dsp:nvSpPr>
        <dsp:cNvPr id="0" name=""/>
        <dsp:cNvSpPr/>
      </dsp:nvSpPr>
      <dsp:spPr>
        <a:xfrm>
          <a:off x="0" y="1826060"/>
          <a:ext cx="1139253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800" kern="1200" dirty="0"/>
        </a:p>
      </dsp:txBody>
      <dsp:txXfrm>
        <a:off x="0" y="1826060"/>
        <a:ext cx="1139253" cy="1287000"/>
      </dsp:txXfrm>
    </dsp:sp>
    <dsp:sp modelId="{EC56113C-7306-43A8-8FEF-C4BAC95B8ACB}">
      <dsp:nvSpPr>
        <dsp:cNvPr id="0" name=""/>
        <dsp:cNvSpPr/>
      </dsp:nvSpPr>
      <dsp:spPr>
        <a:xfrm>
          <a:off x="1139252" y="1685294"/>
          <a:ext cx="227850" cy="1568531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8AE36-588C-44ED-BBAB-ACCC397F401D}">
      <dsp:nvSpPr>
        <dsp:cNvPr id="0" name=""/>
        <dsp:cNvSpPr/>
      </dsp:nvSpPr>
      <dsp:spPr>
        <a:xfrm>
          <a:off x="1458243" y="1685294"/>
          <a:ext cx="3098768" cy="1568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kern="1200" noProof="0" dirty="0"/>
            <a:t>Politique commerciale cohérente</a:t>
          </a:r>
        </a:p>
      </dsp:txBody>
      <dsp:txXfrm>
        <a:off x="1534812" y="1761863"/>
        <a:ext cx="2945630" cy="1415393"/>
      </dsp:txXfrm>
    </dsp:sp>
    <dsp:sp modelId="{E9088372-60CA-4BE0-9E7B-331F92012685}">
      <dsp:nvSpPr>
        <dsp:cNvPr id="0" name=""/>
        <dsp:cNvSpPr/>
      </dsp:nvSpPr>
      <dsp:spPr>
        <a:xfrm>
          <a:off x="0" y="3487825"/>
          <a:ext cx="1139253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800" kern="1200" dirty="0"/>
        </a:p>
      </dsp:txBody>
      <dsp:txXfrm>
        <a:off x="0" y="3487825"/>
        <a:ext cx="1139253" cy="1287000"/>
      </dsp:txXfrm>
    </dsp:sp>
    <dsp:sp modelId="{75A84DE7-AC83-4F24-A285-F98CD2B1BA89}">
      <dsp:nvSpPr>
        <dsp:cNvPr id="0" name=""/>
        <dsp:cNvSpPr/>
      </dsp:nvSpPr>
      <dsp:spPr>
        <a:xfrm>
          <a:off x="1139252" y="3487825"/>
          <a:ext cx="227850" cy="12870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2409B-5165-4EEF-B058-83448B646BFF}">
      <dsp:nvSpPr>
        <dsp:cNvPr id="0" name=""/>
        <dsp:cNvSpPr/>
      </dsp:nvSpPr>
      <dsp:spPr>
        <a:xfrm>
          <a:off x="1458243" y="3487825"/>
          <a:ext cx="3098768" cy="1287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/>
            <a:t>La </a:t>
          </a:r>
          <a:r>
            <a:rPr lang="en-GB" sz="2800" kern="1200" dirty="0" err="1"/>
            <a:t>sécurité</a:t>
          </a:r>
          <a:r>
            <a:rPr lang="en-GB" sz="2800" kern="1200" dirty="0"/>
            <a:t> </a:t>
          </a:r>
          <a:r>
            <a:rPr lang="en-GB" sz="2800" kern="1200" dirty="0" err="1"/>
            <a:t>alimentaire</a:t>
          </a:r>
          <a:endParaRPr lang="en-CA" sz="2800" kern="1200" dirty="0"/>
        </a:p>
      </dsp:txBody>
      <dsp:txXfrm>
        <a:off x="1521069" y="3550651"/>
        <a:ext cx="2973116" cy="11613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8602B-8BE3-4FC1-9F15-8300723B7656}">
      <dsp:nvSpPr>
        <dsp:cNvPr id="0" name=""/>
        <dsp:cNvSpPr/>
      </dsp:nvSpPr>
      <dsp:spPr>
        <a:xfrm>
          <a:off x="8490" y="0"/>
          <a:ext cx="5075445" cy="74914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noProof="0" dirty="0"/>
            <a:t>Suppression des tarifs</a:t>
          </a:r>
        </a:p>
      </dsp:txBody>
      <dsp:txXfrm>
        <a:off x="383061" y="0"/>
        <a:ext cx="4326304" cy="749141"/>
      </dsp:txXfrm>
    </dsp:sp>
    <dsp:sp modelId="{EAFBAACF-3832-4303-8CD2-942EFB416C63}">
      <dsp:nvSpPr>
        <dsp:cNvPr id="0" name=""/>
        <dsp:cNvSpPr/>
      </dsp:nvSpPr>
      <dsp:spPr>
        <a:xfrm>
          <a:off x="4576391" y="0"/>
          <a:ext cx="5075445" cy="74914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Réduction des obstacles non tarifaires</a:t>
          </a:r>
          <a:endParaRPr lang="en-CA" sz="2800" kern="1200" dirty="0"/>
        </a:p>
      </dsp:txBody>
      <dsp:txXfrm>
        <a:off x="4950962" y="0"/>
        <a:ext cx="4326304" cy="749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B3DA9-2C9F-40EB-A269-C7132EA97701}" type="datetimeFigureOut">
              <a:rPr lang="en-CA" smtClean="0"/>
              <a:t>2022-05-05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EA3AD-8276-459B-BEF2-317722D3DA2E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79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9EA3AD-8276-459B-BEF2-317722D3DA2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61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Font typeface="Symbol" panose="05050102010706020507" pitchFamily="18" charset="2"/>
              <a:buNone/>
            </a:pPr>
            <a:endParaRPr lang="en-GB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6DC74-1EC6-4B53-B378-039FE0DA12B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035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9EA3AD-8276-459B-BEF2-317722D3DA2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080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None/>
              <a:tabLst>
                <a:tab pos="4667250" algn="l"/>
              </a:tabLst>
            </a:pPr>
            <a:endParaRPr lang="en-US" sz="1050" kern="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9EA3AD-8276-459B-BEF2-317722D3DA2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4333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9EA3AD-8276-459B-BEF2-317722D3DA2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9212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1ECE8-64C7-4E19-820B-B1034329B2BD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686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5" indent="-342900">
              <a:spcBef>
                <a:spcPts val="300"/>
              </a:spcBef>
              <a:spcAft>
                <a:spcPts val="600"/>
              </a:spcAft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6DC74-1EC6-4B53-B378-039FE0DA12B2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9012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622C1-7AE9-4672-A978-073B959055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03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00" y="2334218"/>
            <a:ext cx="1117140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520"/>
          <a:stretch/>
        </p:blipFill>
        <p:spPr>
          <a:xfrm>
            <a:off x="711901" y="5222368"/>
            <a:ext cx="2638951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501" y="433951"/>
            <a:ext cx="4376100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99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F8314E-F63F-4302-95B7-7BBC0EF7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11E41C-F2C5-497D-BF75-E04B7AE4F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FC2B6-B3CA-4458-94D6-AF5CAA4AD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71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F509C-8D25-4E18-B7B4-89935906C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6D1F0-3B2E-45EA-8DA0-DB76C30C0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5341A-AF26-4740-99FC-36B6FACF5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952B9-8189-4789-B22B-2465389D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CBA3F-5544-4724-97D1-1847B0DE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5497C-79B4-465F-A6F7-A1D109D5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0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832E6-6577-4AF7-9037-0D37458F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99B3D-CAD2-4832-AFE6-8E36A15CB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3B0E5E-F191-46E0-B854-1573883E0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7A253-8736-49F3-A3AB-8DBE99BA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430BE-AB37-4433-9B24-F030AB209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6F256-F3E7-4BBE-8C3B-B97D59D45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021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C9C96-F1B3-4CC9-AA3F-E239C6D00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E3329-2EE6-411A-9103-0410C2F26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92CDB-7893-405C-8407-2C7CDEFF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A2F1E-F909-4AF1-97FB-692E9E3C2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5ED80-1C7B-4025-933A-B26D0863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084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CFEE09-6F64-4321-A6FB-6904B5683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2A56D-7947-4FED-8E1B-304CA304A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919D7-E2DD-40B0-8D3E-37A91330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5FB4B-3701-491D-80C5-410E95240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32216-7E07-4D4B-9698-548C64268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18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00" y="2334218"/>
            <a:ext cx="11171400" cy="1366582"/>
          </a:xfrm>
        </p:spPr>
        <p:txBody>
          <a:bodyPr>
            <a:normAutofit/>
          </a:bodyPr>
          <a:lstStyle>
            <a:lvl1pPr algn="ctr">
              <a:defRPr sz="24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711902" y="5222370"/>
            <a:ext cx="2638951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2" y="433953"/>
            <a:ext cx="4376100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096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6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791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4201132" y="277232"/>
            <a:ext cx="3789737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4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676"/>
          <a:stretch/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1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520"/>
          <a:stretch/>
        </p:blipFill>
        <p:spPr>
          <a:xfrm>
            <a:off x="4201132" y="277232"/>
            <a:ext cx="3789737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6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89C55-400E-44F6-8968-A756671CC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CF3F8-6892-4525-B62D-EDE55395B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DD892-6189-4733-AADB-463AB88B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02511-0183-471A-A8F3-B0B465F77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9440F-4A91-49CC-ADC9-D3DFAE41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22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93B0-0FE1-4E25-995E-AD043072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F978A-E69C-4736-A933-E0B8C1971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CF559-DB7F-44C0-8D3E-2302C63FA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D0926-780C-4B94-BBE2-BBC28DA7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939CA-AF37-4CC1-AA3A-C82FC6E1A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62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76BD5-218D-4DFE-97BA-1372C84D6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CEF2D-C1AB-47D5-8FBF-D0AFD3819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99A43-A84E-4650-B034-70EEDC30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84E04-BB8B-4F28-BCB4-9207C9C0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1FB2A-CDF3-4F9A-9421-1E91A0B6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67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03031-7927-438D-9F66-689A12D88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1A47-2D80-4AEA-BF89-178D8215F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9A7FD-92E7-4448-98C4-D82BE087E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66841-D227-4CA3-99B2-EC253CFA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3FA70-22AB-46C3-9D11-1834F47D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3A785-14D8-4733-93A1-3C9BAA9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1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9EF3-68C3-4681-AABC-429EDA03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59FAE-1173-4937-929E-00AC8810B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8ED3A-B191-47CE-AEF9-E8B320F69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017E7-56C5-49FE-9A75-B5091CFC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90301C-2A14-4B44-8C7D-868C903FC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8E9798-1AC9-4AD7-97EB-00655717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AEE16-B097-47E7-A626-BC06AA90F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C6606E-03B6-40B9-8558-3947D25C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3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D00F5-4058-43E2-818C-90FD38638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4A7A6-4062-4442-9897-CD54AF918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5FD636-2693-4CEE-85C3-26B5AE09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F544D9-C583-4D26-8262-EBF3947D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52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3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C94DB6-2252-49D2-BEF8-9B9C770A7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0F071-9DF7-48C5-98AD-CCBC98EC8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1B277-B5D8-443F-B6B6-5BE50A73A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3C62B-3291-467E-B9B5-626B3C2B3BAC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B08D7-380A-4161-A772-01F9DDE43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DA6A4-F28C-4D92-B4E8-3060B63AB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C3797-77AF-449E-A87B-3A9B89625F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63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D4CFE27-DD2F-401A-999D-B7FC9B47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00" y="1275685"/>
            <a:ext cx="11171400" cy="4102454"/>
          </a:xfrm>
        </p:spPr>
        <p:txBody>
          <a:bodyPr>
            <a:normAutofit/>
          </a:bodyPr>
          <a:lstStyle/>
          <a:p>
            <a:pPr algn="r"/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Participation des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</a:rPr>
              <a:t>j</a:t>
            </a:r>
            <a:r>
              <a:rPr lang="en-GB" sz="4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eunes</a:t>
            </a:r>
            <a:r>
              <a:rPr lang="en-GB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dans</a:t>
            </a:r>
            <a:r>
              <a:rPr lang="en-GB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le 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ZLECAF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dirty="0"/>
              <a:t/>
            </a:r>
            <a:br>
              <a:rPr lang="en-US" dirty="0"/>
            </a:br>
            <a:endParaRPr lang="en-US" sz="22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66D4326-641A-40B4-A12D-FF3C7367C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658959"/>
              </p:ext>
            </p:extLst>
          </p:nvPr>
        </p:nvGraphicFramePr>
        <p:xfrm>
          <a:off x="3207657" y="3663043"/>
          <a:ext cx="8128000" cy="2286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5491616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016591626"/>
                    </a:ext>
                  </a:extLst>
                </a:gridCol>
              </a:tblGrid>
              <a:tr h="1919272">
                <a:tc>
                  <a:txBody>
                    <a:bodyPr/>
                    <a:lstStyle/>
                    <a:p>
                      <a:r>
                        <a:rPr lang="en-US" sz="2400" dirty="0"/>
                        <a:t/>
                      </a:r>
                      <a:br>
                        <a:rPr lang="en-US" sz="2400" dirty="0"/>
                      </a:b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Mie Vedel-Joergensen</a:t>
                      </a:r>
                    </a:p>
                    <a:p>
                      <a:r>
                        <a:rPr lang="en-US" sz="2400" dirty="0"/>
                        <a:t>Regional Trade and Integration Division</a:t>
                      </a:r>
                    </a:p>
                    <a:p>
                      <a:r>
                        <a:rPr lang="en-US" sz="2400" dirty="0"/>
                        <a:t>UNECA</a:t>
                      </a:r>
                    </a:p>
                    <a:p>
                      <a:endParaRPr lang="en-US" sz="2400" dirty="0"/>
                    </a:p>
                    <a:p>
                      <a:r>
                        <a:rPr lang="en-US" sz="2400" dirty="0"/>
                        <a:t>May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4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61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79A70-F052-422E-8D95-8CCD5C96D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81" y="1008539"/>
            <a:ext cx="7154996" cy="5075535"/>
          </a:xfrm>
        </p:spPr>
        <p:txBody>
          <a:bodyPr>
            <a:normAutofit lnSpcReduction="10000"/>
          </a:bodyPr>
          <a:lstStyle/>
          <a:p>
            <a:pPr>
              <a:spcAft>
                <a:spcPts val="450"/>
              </a:spcAft>
            </a:pPr>
            <a:r>
              <a:rPr lang="fr-FR" sz="2400" dirty="0"/>
              <a:t>Les </a:t>
            </a:r>
            <a:r>
              <a:rPr lang="fr-FR" sz="2400" dirty="0" err="1"/>
              <a:t>MPMEs</a:t>
            </a:r>
            <a:r>
              <a:rPr lang="fr-FR" sz="2400" dirty="0"/>
              <a:t> informelles </a:t>
            </a:r>
            <a:r>
              <a:rPr lang="fr-FR" sz="2400" dirty="0" smtClean="0"/>
              <a:t>représentent</a:t>
            </a:r>
            <a:r>
              <a:rPr lang="fr-FR" sz="2400" dirty="0" smtClean="0"/>
              <a:t> </a:t>
            </a:r>
            <a:r>
              <a:rPr lang="fr-FR" sz="2400" dirty="0"/>
              <a:t>80% des entreprises africaines – beaucoup sont dirigées par des jeunes et des femmes</a:t>
            </a:r>
          </a:p>
          <a:p>
            <a:pPr>
              <a:spcAft>
                <a:spcPts val="450"/>
              </a:spcAft>
            </a:pPr>
            <a:r>
              <a:rPr lang="fr-FR" sz="2400" dirty="0"/>
              <a:t>Il y a divers rôles </a:t>
            </a:r>
            <a:r>
              <a:rPr lang="fr-FR" sz="2400" dirty="0" smtClean="0"/>
              <a:t>pour les</a:t>
            </a:r>
            <a:r>
              <a:rPr lang="fr-FR" sz="2400" dirty="0" smtClean="0"/>
              <a:t> </a:t>
            </a:r>
            <a:r>
              <a:rPr lang="fr-FR" sz="2400" dirty="0"/>
              <a:t>jeunes dans le commerce</a:t>
            </a:r>
          </a:p>
          <a:p>
            <a:pPr lvl="1">
              <a:spcAft>
                <a:spcPts val="450"/>
              </a:spcAft>
            </a:pPr>
            <a:r>
              <a:rPr lang="fr-FR" sz="2000" dirty="0"/>
              <a:t>Les </a:t>
            </a:r>
            <a:r>
              <a:rPr lang="fr-FR" sz="2000" dirty="0" err="1"/>
              <a:t>MPMEs</a:t>
            </a:r>
            <a:r>
              <a:rPr lang="fr-FR" sz="2000" dirty="0"/>
              <a:t>, secteur informel, petit commerce transfrontalier, </a:t>
            </a:r>
            <a:r>
              <a:rPr lang="en-CA" sz="2000" dirty="0"/>
              <a:t>non </a:t>
            </a:r>
            <a:r>
              <a:rPr lang="fr-FR" sz="2000" dirty="0"/>
              <a:t>bancarisé</a:t>
            </a:r>
          </a:p>
          <a:p>
            <a:pPr>
              <a:spcAft>
                <a:spcPts val="450"/>
              </a:spcAft>
            </a:pPr>
            <a:r>
              <a:rPr lang="fr-FR" sz="2400" dirty="0"/>
              <a:t>L'économie informelle crée 20 à 75 % des emplois</a:t>
            </a:r>
          </a:p>
          <a:p>
            <a:pPr>
              <a:spcAft>
                <a:spcPts val="450"/>
              </a:spcAft>
            </a:pPr>
            <a:r>
              <a:rPr lang="fr-FR" sz="2400" dirty="0"/>
              <a:t>Il y a une </a:t>
            </a:r>
            <a:r>
              <a:rPr lang="fr-FR" sz="2400" dirty="0" err="1" smtClean="0"/>
              <a:t>disparitée</a:t>
            </a:r>
            <a:r>
              <a:rPr lang="fr-FR" sz="2400" dirty="0" smtClean="0"/>
              <a:t> </a:t>
            </a:r>
            <a:r>
              <a:rPr lang="fr-FR" sz="2400" dirty="0"/>
              <a:t>entre l'éducation et le chômage</a:t>
            </a:r>
          </a:p>
          <a:p>
            <a:pPr>
              <a:spcAft>
                <a:spcPts val="450"/>
              </a:spcAft>
            </a:pPr>
            <a:r>
              <a:rPr lang="fr-FR" sz="2400" i="1" dirty="0"/>
              <a:t>Contraintes</a:t>
            </a:r>
            <a:r>
              <a:rPr lang="en-CA" sz="2400" i="1" dirty="0"/>
              <a:t>: </a:t>
            </a:r>
            <a:r>
              <a:rPr lang="fr-FR" sz="2400" dirty="0"/>
              <a:t>Accès aux actifs, à la finance, aux marchés, à l'information, aux réseaux, aux compétences</a:t>
            </a:r>
            <a:r>
              <a:rPr lang="fr-FR" sz="2400" dirty="0" smtClean="0"/>
              <a:t>, aux normes, </a:t>
            </a:r>
            <a:r>
              <a:rPr lang="fr-FR" sz="2400" dirty="0"/>
              <a:t>à la technologie</a:t>
            </a:r>
            <a:endParaRPr lang="en-CA" sz="2400" dirty="0"/>
          </a:p>
          <a:p>
            <a:pPr>
              <a:spcAft>
                <a:spcPts val="450"/>
              </a:spcAft>
            </a:pPr>
            <a:r>
              <a:rPr lang="fr-FR" sz="2400" dirty="0"/>
              <a:t>Le manque d'inclusion dans le commerce limite la transformation structurelle des économies</a:t>
            </a:r>
            <a:endParaRPr lang="en-CA" sz="2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1F7CC1A-1265-4624-A554-118A5923EB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5" r="7641"/>
          <a:stretch/>
        </p:blipFill>
        <p:spPr bwMode="auto">
          <a:xfrm>
            <a:off x="7356877" y="1052691"/>
            <a:ext cx="4559751" cy="249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DB02DA-6EC2-43D4-8613-D09EDE442FC5}"/>
              </a:ext>
            </a:extLst>
          </p:cNvPr>
          <p:cNvSpPr txBox="1"/>
          <p:nvPr/>
        </p:nvSpPr>
        <p:spPr>
          <a:xfrm>
            <a:off x="7670112" y="3546306"/>
            <a:ext cx="42465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latin typeface="Calibri Light" panose="020F0302020204030204" pitchFamily="34" charset="0"/>
                <a:ea typeface="DengXian" panose="02010600030101010101" pitchFamily="2" charset="-122"/>
              </a:rPr>
              <a:t>ECA Africa Renewal Magazine, 2014</a:t>
            </a:r>
            <a:endParaRPr lang="en-CA" sz="1400" dirty="0"/>
          </a:p>
        </p:txBody>
      </p:sp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3439F44E-49A2-432D-9532-65879564701E}"/>
              </a:ext>
            </a:extLst>
          </p:cNvPr>
          <p:cNvSpPr/>
          <p:nvPr/>
        </p:nvSpPr>
        <p:spPr>
          <a:xfrm>
            <a:off x="0" y="0"/>
            <a:ext cx="12192001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Les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jeunes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du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ZLECAF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272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arredondado 8">
            <a:extLst>
              <a:ext uri="{FF2B5EF4-FFF2-40B4-BE49-F238E27FC236}">
                <a16:creationId xmlns:a16="http://schemas.microsoft.com/office/drawing/2014/main" id="{89833931-D63C-4292-A676-E7141CD813F3}"/>
              </a:ext>
            </a:extLst>
          </p:cNvPr>
          <p:cNvSpPr/>
          <p:nvPr/>
        </p:nvSpPr>
        <p:spPr>
          <a:xfrm>
            <a:off x="-119921" y="156505"/>
            <a:ext cx="12456826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en-US" sz="3200" b="1" dirty="0">
                <a:solidFill>
                  <a:srgbClr val="FFFFFF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Lato" pitchFamily="34" charset="0"/>
              </a:rPr>
              <a:t>P</a:t>
            </a:r>
            <a:r>
              <a:rPr kumimoji="0" lang="fr-FR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ourquoi</a:t>
            </a:r>
            <a:r>
              <a:rPr kumimoji="0" lang="fr-FR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 le ZLECAF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454B45-1DB2-4633-8924-6B976E7C8D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568867"/>
              </p:ext>
            </p:extLst>
          </p:nvPr>
        </p:nvGraphicFramePr>
        <p:xfrm>
          <a:off x="308133" y="1861237"/>
          <a:ext cx="8128000" cy="4539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7348A4D-4152-48DE-88B2-EB4624F9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4337461"/>
              </p:ext>
            </p:extLst>
          </p:nvPr>
        </p:nvGraphicFramePr>
        <p:xfrm>
          <a:off x="7345177" y="1618933"/>
          <a:ext cx="4557012" cy="493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809E374-5609-460B-9554-FC104DCB2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9287440"/>
              </p:ext>
            </p:extLst>
          </p:nvPr>
        </p:nvGraphicFramePr>
        <p:xfrm>
          <a:off x="1265836" y="1008871"/>
          <a:ext cx="9660328" cy="749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98824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185515-AAF1-47CC-B89E-26F8E430E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00" y="1398114"/>
            <a:ext cx="11289600" cy="4351338"/>
          </a:xfrm>
        </p:spPr>
        <p:txBody>
          <a:bodyPr>
            <a:normAutofit fontScale="92500" lnSpcReduction="20000"/>
          </a:bodyPr>
          <a:lstStyle/>
          <a:p>
            <a:r>
              <a:rPr lang="en-CA" dirty="0" err="1"/>
              <a:t>Activer</a:t>
            </a:r>
            <a:r>
              <a:rPr lang="en-CA" dirty="0"/>
              <a:t> un </a:t>
            </a:r>
            <a:r>
              <a:rPr lang="en-CA" dirty="0" err="1"/>
              <a:t>environnement</a:t>
            </a:r>
            <a:r>
              <a:rPr lang="en-CA" dirty="0"/>
              <a:t> numérique</a:t>
            </a:r>
          </a:p>
          <a:p>
            <a:r>
              <a:rPr lang="en-CA" dirty="0"/>
              <a:t>La formation </a:t>
            </a:r>
            <a:r>
              <a:rPr lang="en-CA" dirty="0" smtClean="0"/>
              <a:t>de </a:t>
            </a:r>
            <a:r>
              <a:rPr lang="en-CA" dirty="0" err="1"/>
              <a:t>compétences</a:t>
            </a:r>
            <a:r>
              <a:rPr lang="en-CA" dirty="0"/>
              <a:t> et la libre circulation des </a:t>
            </a:r>
            <a:r>
              <a:rPr lang="en-CA" dirty="0" err="1"/>
              <a:t>personnes</a:t>
            </a:r>
            <a:endParaRPr lang="en-CA" dirty="0"/>
          </a:p>
          <a:p>
            <a:r>
              <a:rPr lang="en-CA" dirty="0" err="1"/>
              <a:t>Mentorat</a:t>
            </a:r>
            <a:endParaRPr lang="en-CA" dirty="0"/>
          </a:p>
          <a:p>
            <a:r>
              <a:rPr lang="en-CA" dirty="0"/>
              <a:t>Digitalisation des PME – </a:t>
            </a:r>
            <a:r>
              <a:rPr lang="en-CA" dirty="0" smtClean="0"/>
              <a:t>Le COVID-19 </a:t>
            </a:r>
            <a:r>
              <a:rPr lang="en-CA" dirty="0"/>
              <a:t>a </a:t>
            </a:r>
            <a:r>
              <a:rPr lang="fr-FR" dirty="0" err="1" smtClean="0"/>
              <a:t>developpé</a:t>
            </a:r>
            <a:r>
              <a:rPr lang="fr-FR" dirty="0" smtClean="0"/>
              <a:t> </a:t>
            </a:r>
            <a:r>
              <a:rPr lang="fr-FR" dirty="0"/>
              <a:t>la numérisation mais les obstacles sont </a:t>
            </a:r>
            <a:r>
              <a:rPr lang="fr-FR" dirty="0" smtClean="0"/>
              <a:t>devenus plus </a:t>
            </a:r>
            <a:r>
              <a:rPr lang="fr-FR" dirty="0"/>
              <a:t>apparents</a:t>
            </a:r>
            <a:endParaRPr lang="en-CA" dirty="0"/>
          </a:p>
          <a:p>
            <a:r>
              <a:rPr lang="fr-FR" dirty="0"/>
              <a:t>Numérisation des procédures douanières pour réduire les discriminations</a:t>
            </a:r>
          </a:p>
          <a:p>
            <a:r>
              <a:rPr lang="fr-FR" dirty="0"/>
              <a:t>Favoriser l'innovation et la participation à l'économie verte</a:t>
            </a:r>
          </a:p>
          <a:p>
            <a:r>
              <a:rPr lang="fr-FR" dirty="0"/>
              <a:t>Présenter </a:t>
            </a:r>
            <a:r>
              <a:rPr lang="fr-FR" dirty="0" smtClean="0"/>
              <a:t>l´innovation </a:t>
            </a:r>
            <a:r>
              <a:rPr lang="fr-FR" dirty="0"/>
              <a:t>des jeunes sur une plateforme nationale et impliquer les universités dans le développement des compétences</a:t>
            </a:r>
          </a:p>
          <a:p>
            <a:r>
              <a:rPr lang="fr-FR" dirty="0"/>
              <a:t>la conception inclusive dans la technologie </a:t>
            </a:r>
            <a:r>
              <a:rPr lang="en-CA" dirty="0"/>
              <a:t>– </a:t>
            </a:r>
            <a:r>
              <a:rPr lang="fr-FR" dirty="0"/>
              <a:t>inclure un mécanisme de signalement des barrières non tarifaires</a:t>
            </a:r>
            <a:endParaRPr lang="en-CA" dirty="0"/>
          </a:p>
        </p:txBody>
      </p:sp>
      <p:sp>
        <p:nvSpPr>
          <p:cNvPr id="4" name="Rectângulo arredondado 8">
            <a:extLst>
              <a:ext uri="{FF2B5EF4-FFF2-40B4-BE49-F238E27FC236}">
                <a16:creationId xmlns:a16="http://schemas.microsoft.com/office/drawing/2014/main" id="{39E6BD3B-2B9F-4AB3-AE9A-0F8B67D3D742}"/>
              </a:ext>
            </a:extLst>
          </p:cNvPr>
          <p:cNvSpPr/>
          <p:nvPr/>
        </p:nvSpPr>
        <p:spPr>
          <a:xfrm>
            <a:off x="-132413" y="124598"/>
            <a:ext cx="12456826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3200" b="1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Jeunesse, innovation et entrepreneuriat</a:t>
            </a:r>
            <a:endParaRPr kumimoji="0" lang="fr-FR" sz="3200" b="1" i="0" u="none" strike="noStrike" kern="120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50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DE5D77-9EF2-425C-A1DC-993930ADE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00" y="1398114"/>
            <a:ext cx="11289600" cy="4967060"/>
          </a:xfrm>
        </p:spPr>
        <p:txBody>
          <a:bodyPr>
            <a:normAutofit fontScale="62500" lnSpcReduction="20000"/>
          </a:bodyPr>
          <a:lstStyle/>
          <a:p>
            <a:r>
              <a:rPr lang="fr-FR" sz="3400" dirty="0"/>
              <a:t>Atténuer les impacts du COVID-19</a:t>
            </a:r>
          </a:p>
          <a:p>
            <a:r>
              <a:rPr lang="fr-FR" sz="3400" dirty="0"/>
              <a:t>Créer des emplois dans des activités productives, réduire le chômage des jeunes</a:t>
            </a:r>
          </a:p>
          <a:p>
            <a:r>
              <a:rPr lang="fr-FR" sz="3400" dirty="0"/>
              <a:t>Les coûts et les obstacles au commerce sont traités</a:t>
            </a:r>
          </a:p>
          <a:p>
            <a:r>
              <a:rPr lang="en-CA" sz="3400" dirty="0" err="1" smtClean="0"/>
              <a:t>L'entrepreneuriat</a:t>
            </a:r>
            <a:r>
              <a:rPr lang="en-CA" sz="3400" dirty="0" smtClean="0"/>
              <a:t> </a:t>
            </a:r>
            <a:r>
              <a:rPr lang="en-CA" sz="3400" dirty="0" err="1"/>
              <a:t>est</a:t>
            </a:r>
            <a:r>
              <a:rPr lang="en-CA" sz="3400" dirty="0"/>
              <a:t> </a:t>
            </a:r>
            <a:r>
              <a:rPr lang="en-CA" sz="3400" dirty="0" err="1" smtClean="0"/>
              <a:t>encouragé</a:t>
            </a:r>
            <a:endParaRPr lang="en-CA" sz="3400" dirty="0"/>
          </a:p>
          <a:p>
            <a:r>
              <a:rPr lang="fr-FR" sz="3400" dirty="0" smtClean="0"/>
              <a:t>Soutien de </a:t>
            </a:r>
            <a:r>
              <a:rPr lang="fr-FR" sz="3400" dirty="0"/>
              <a:t>la valeur ajoutée </a:t>
            </a:r>
            <a:r>
              <a:rPr lang="fr-FR" sz="3400" dirty="0" err="1" smtClean="0"/>
              <a:t>grace</a:t>
            </a:r>
            <a:r>
              <a:rPr lang="fr-FR" sz="3400" dirty="0" smtClean="0"/>
              <a:t> aux</a:t>
            </a:r>
            <a:r>
              <a:rPr lang="fr-FR" sz="3400" dirty="0" smtClean="0"/>
              <a:t> </a:t>
            </a:r>
            <a:r>
              <a:rPr lang="fr-FR" sz="3400" dirty="0"/>
              <a:t>chaînes de valeur régionales, </a:t>
            </a:r>
            <a:r>
              <a:rPr lang="fr-FR" sz="3400" dirty="0" smtClean="0"/>
              <a:t>et d'industries </a:t>
            </a:r>
            <a:r>
              <a:rPr lang="fr-FR" sz="3400" dirty="0"/>
              <a:t>niche</a:t>
            </a:r>
          </a:p>
          <a:p>
            <a:r>
              <a:rPr lang="fr-FR" sz="3400" dirty="0"/>
              <a:t>Encourager un dialogue public-privé inclusif et des associations inclusives du secteur privé</a:t>
            </a:r>
          </a:p>
          <a:p>
            <a:r>
              <a:rPr lang="fr-FR" sz="3400" dirty="0"/>
              <a:t>Encourager la numérisation, le commerce numérique et la finance innovante</a:t>
            </a:r>
          </a:p>
          <a:p>
            <a:r>
              <a:rPr lang="fr-FR" sz="3400" dirty="0">
                <a:ea typeface="Calibri" panose="020F0502020204030204" pitchFamily="34" charset="0"/>
                <a:cs typeface="Times New Roman" panose="02020603050405020304" pitchFamily="18" charset="0"/>
              </a:rPr>
              <a:t>Encourager la formalisation, les investissements et le commerce via des canaux plus sûrs</a:t>
            </a:r>
          </a:p>
          <a:p>
            <a:r>
              <a:rPr lang="fr-FR" sz="3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Résoudre les </a:t>
            </a:r>
            <a:r>
              <a:rPr lang="fr-FR" sz="3400" dirty="0">
                <a:ea typeface="Calibri" panose="020F0502020204030204" pitchFamily="34" charset="0"/>
                <a:cs typeface="Times New Roman" panose="02020603050405020304" pitchFamily="18" charset="0"/>
              </a:rPr>
              <a:t>obstacles non tarifaires auxquels sont confrontés les commerçants transfrontaliers à petite échelle et informels</a:t>
            </a:r>
          </a:p>
          <a:p>
            <a:r>
              <a:rPr lang="fr-FR" sz="3400" dirty="0"/>
              <a:t>Mettre en évidence et faire progresser les politiques complémentaires pour soutenir l'inclusion :</a:t>
            </a:r>
          </a:p>
          <a:p>
            <a:pPr lvl="1"/>
            <a:r>
              <a:rPr lang="fr-FR" sz="2900" dirty="0"/>
              <a:t>Accès au financement</a:t>
            </a:r>
          </a:p>
          <a:p>
            <a:pPr lvl="1"/>
            <a:r>
              <a:rPr lang="fr-FR" sz="2900" dirty="0"/>
              <a:t>Mise à niveau des compétences</a:t>
            </a:r>
          </a:p>
          <a:p>
            <a:pPr lvl="1"/>
            <a:r>
              <a:rPr lang="fr-FR" sz="2900" dirty="0"/>
              <a:t>Renforcement des capacités</a:t>
            </a:r>
            <a:endParaRPr lang="en-CA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ângulo arredondado 8">
            <a:extLst>
              <a:ext uri="{FF2B5EF4-FFF2-40B4-BE49-F238E27FC236}">
                <a16:creationId xmlns:a16="http://schemas.microsoft.com/office/drawing/2014/main" id="{A59CF54F-914E-4EDB-B5FC-907FE047D871}"/>
              </a:ext>
            </a:extLst>
          </p:cNvPr>
          <p:cNvSpPr/>
          <p:nvPr/>
        </p:nvSpPr>
        <p:spPr>
          <a:xfrm>
            <a:off x="0" y="-154160"/>
            <a:ext cx="12192000" cy="129397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/>
            <a:r>
              <a:rPr lang="fr-FR" sz="3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Bénéfices attendus pour les jeunes, les MPME, le secteur informel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80C6D4-A41C-446B-8D02-270363449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161" y="1264041"/>
            <a:ext cx="9595262" cy="484866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Comprendre les changements dans les opérations à la suite </a:t>
            </a:r>
            <a:r>
              <a:rPr lang="fr-FR" dirty="0" smtClean="0"/>
              <a:t>du </a:t>
            </a:r>
            <a:r>
              <a:rPr lang="fr-FR" dirty="0" err="1" smtClean="0"/>
              <a:t>ZLECAf</a:t>
            </a:r>
            <a:r>
              <a:rPr lang="fr-FR" dirty="0"/>
              <a:t> :</a:t>
            </a:r>
            <a:r>
              <a:rPr lang="en-CA" dirty="0"/>
              <a:t> </a:t>
            </a:r>
          </a:p>
          <a:p>
            <a:pPr lvl="1"/>
            <a:r>
              <a:rPr lang="fr-FR" dirty="0"/>
              <a:t>Chaînes de valeur régionales </a:t>
            </a:r>
            <a:r>
              <a:rPr lang="fr-FR" dirty="0" smtClean="0"/>
              <a:t>pour</a:t>
            </a:r>
            <a:r>
              <a:rPr lang="fr-FR" dirty="0" smtClean="0"/>
              <a:t> </a:t>
            </a:r>
            <a:r>
              <a:rPr lang="fr-FR" dirty="0"/>
              <a:t>les produits et </a:t>
            </a:r>
            <a:r>
              <a:rPr lang="fr-FR" dirty="0" smtClean="0"/>
              <a:t>les services</a:t>
            </a:r>
            <a:endParaRPr lang="fr-FR" dirty="0"/>
          </a:p>
          <a:p>
            <a:pPr lvl="1"/>
            <a:r>
              <a:rPr lang="en-CA" dirty="0" err="1" smtClean="0"/>
              <a:t>Opportunitées</a:t>
            </a:r>
            <a:r>
              <a:rPr lang="en-CA" dirty="0" smtClean="0"/>
              <a:t> </a:t>
            </a:r>
            <a:r>
              <a:rPr lang="en-CA" dirty="0" err="1"/>
              <a:t>d'investissement</a:t>
            </a:r>
            <a:endParaRPr lang="en-CA" dirty="0"/>
          </a:p>
          <a:p>
            <a:pPr lvl="1"/>
            <a:r>
              <a:rPr lang="fr-FR" dirty="0"/>
              <a:t>Impacts et opportunités pour les entreprises détenues par des </a:t>
            </a:r>
            <a:r>
              <a:rPr lang="fr-FR" dirty="0" smtClean="0"/>
              <a:t>femmes</a:t>
            </a:r>
            <a:endParaRPr lang="fr-FR" dirty="0"/>
          </a:p>
          <a:p>
            <a:pPr lvl="1"/>
            <a:r>
              <a:rPr lang="en-CA" dirty="0" smtClean="0"/>
              <a:t>Reduction des </a:t>
            </a:r>
            <a:r>
              <a:rPr lang="en-CA" dirty="0" err="1" smtClean="0"/>
              <a:t>barrières</a:t>
            </a:r>
            <a:r>
              <a:rPr lang="en-CA" dirty="0" smtClean="0"/>
              <a:t> </a:t>
            </a:r>
            <a:r>
              <a:rPr lang="en-CA" dirty="0"/>
              <a:t>non </a:t>
            </a:r>
            <a:r>
              <a:rPr lang="en-CA" dirty="0" err="1" smtClean="0"/>
              <a:t>tarrifaires</a:t>
            </a:r>
            <a:endParaRPr lang="en-CA" dirty="0"/>
          </a:p>
          <a:p>
            <a:r>
              <a:rPr lang="fr-FR" dirty="0"/>
              <a:t>Soutenir la compétitivité des </a:t>
            </a:r>
            <a:r>
              <a:rPr lang="fr-FR" dirty="0" smtClean="0"/>
              <a:t>MPME et </a:t>
            </a:r>
            <a:r>
              <a:rPr lang="fr-FR" dirty="0"/>
              <a:t>les chaînes de valeur</a:t>
            </a:r>
            <a:endParaRPr lang="en-CA" dirty="0"/>
          </a:p>
          <a:p>
            <a:pPr lvl="1"/>
            <a:r>
              <a:rPr lang="fr-FR" dirty="0"/>
              <a:t>Investir dans l'entrepreneuriat et l'innovation, intensifier ce qui fonctionne</a:t>
            </a:r>
          </a:p>
          <a:p>
            <a:pPr lvl="1"/>
            <a:r>
              <a:rPr lang="en-US" dirty="0" err="1" smtClean="0"/>
              <a:t>Ameilliorer</a:t>
            </a:r>
            <a:r>
              <a:rPr lang="en-US" dirty="0" smtClean="0"/>
              <a:t> </a:t>
            </a:r>
            <a:r>
              <a:rPr lang="fr-FR" dirty="0" smtClean="0"/>
              <a:t>l‘</a:t>
            </a:r>
            <a:r>
              <a:rPr lang="en-US" dirty="0" err="1" smtClean="0"/>
              <a:t>é</a:t>
            </a:r>
            <a:r>
              <a:rPr lang="en-US" dirty="0" err="1" smtClean="0"/>
              <a:t>ducation</a:t>
            </a:r>
            <a:r>
              <a:rPr lang="en-US" dirty="0" smtClean="0"/>
              <a:t>, et </a:t>
            </a:r>
            <a:r>
              <a:rPr lang="fr-FR" dirty="0" smtClean="0"/>
              <a:t>l'</a:t>
            </a:r>
            <a:r>
              <a:rPr lang="en-US" dirty="0" err="1" smtClean="0"/>
              <a:t>entrainement</a:t>
            </a:r>
            <a:r>
              <a:rPr lang="en-US" dirty="0" smtClean="0"/>
              <a:t> </a:t>
            </a:r>
            <a:r>
              <a:rPr lang="en-US" dirty="0" err="1" smtClean="0"/>
              <a:t>professionelle</a:t>
            </a:r>
            <a:r>
              <a:rPr lang="en-US" dirty="0" smtClean="0"/>
              <a:t> </a:t>
            </a:r>
            <a:r>
              <a:rPr lang="en-CA" dirty="0" smtClean="0"/>
              <a:t>(</a:t>
            </a:r>
            <a:r>
              <a:rPr lang="en-CA" dirty="0"/>
              <a:t>surtout numérique)</a:t>
            </a:r>
          </a:p>
          <a:p>
            <a:pPr lvl="1"/>
            <a:r>
              <a:rPr lang="fr-FR" dirty="0"/>
              <a:t>Formation technique dans les secteurs </a:t>
            </a:r>
            <a:r>
              <a:rPr lang="fr-FR" dirty="0" smtClean="0"/>
              <a:t>a grand potentielle</a:t>
            </a:r>
            <a:endParaRPr lang="en-CA" dirty="0"/>
          </a:p>
        </p:txBody>
      </p:sp>
      <p:sp>
        <p:nvSpPr>
          <p:cNvPr id="4" name="Rectângulo arredondado 8">
            <a:extLst>
              <a:ext uri="{FF2B5EF4-FFF2-40B4-BE49-F238E27FC236}">
                <a16:creationId xmlns:a16="http://schemas.microsoft.com/office/drawing/2014/main" id="{7B65D240-C170-4C4D-BC8E-2145A98A7835}"/>
              </a:ext>
            </a:extLst>
          </p:cNvPr>
          <p:cNvSpPr/>
          <p:nvPr/>
        </p:nvSpPr>
        <p:spPr>
          <a:xfrm>
            <a:off x="-132413" y="0"/>
            <a:ext cx="12456826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Opportunités de collaboration et de soutien à l'inclusion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116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A6EFE2-F9FD-4CF2-BDEA-8605B5F8C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2401" y="1499617"/>
            <a:ext cx="8089721" cy="4215765"/>
          </a:xfrm>
        </p:spPr>
        <p:txBody>
          <a:bodyPr>
            <a:normAutofit fontScale="92500" lnSpcReduction="10000"/>
          </a:bodyPr>
          <a:lstStyle/>
          <a:p>
            <a:pPr marL="385763" indent="-385763">
              <a:spcAft>
                <a:spcPts val="450"/>
              </a:spcAft>
              <a:buFont typeface="+mj-lt"/>
              <a:buAutoNum type="arabicPeriod"/>
            </a:pPr>
            <a:r>
              <a:rPr lang="fr-FR" sz="2400" dirty="0"/>
              <a:t>Combler le fossé de l'accès au financement</a:t>
            </a:r>
          </a:p>
          <a:p>
            <a:pPr marL="385763" indent="-385763">
              <a:spcAft>
                <a:spcPts val="450"/>
              </a:spcAft>
              <a:buFont typeface="+mj-lt"/>
              <a:buAutoNum type="arabicPeriod"/>
            </a:pPr>
            <a:r>
              <a:rPr lang="fr-FR" sz="2400" dirty="0" smtClean="0"/>
              <a:t>Renforcer </a:t>
            </a:r>
            <a:r>
              <a:rPr lang="fr-FR" sz="2400" dirty="0"/>
              <a:t>les capacités d'exportation et de commerce des PME et des entreprises dirigées par des jeunes dans </a:t>
            </a:r>
            <a:r>
              <a:rPr lang="fr-FR" sz="2400" dirty="0" smtClean="0"/>
              <a:t>le </a:t>
            </a:r>
            <a:r>
              <a:rPr lang="fr-FR" sz="2400" dirty="0" err="1"/>
              <a:t>ZLECAf</a:t>
            </a:r>
            <a:endParaRPr lang="fr-FR" sz="2400" dirty="0"/>
          </a:p>
          <a:p>
            <a:pPr marL="385763" indent="-385763">
              <a:spcAft>
                <a:spcPts val="450"/>
              </a:spcAft>
              <a:buFont typeface="+mj-lt"/>
              <a:buAutoNum type="arabicPeriod"/>
            </a:pPr>
            <a:r>
              <a:rPr lang="fr-FR" sz="2400" dirty="0"/>
              <a:t>Rationaliser les procédures aux frontières pour encourager la formalisation, mettre en œuvre des régimes commerciaux simplifiés</a:t>
            </a:r>
          </a:p>
          <a:p>
            <a:pPr marL="385763" indent="-385763">
              <a:spcAft>
                <a:spcPts val="450"/>
              </a:spcAft>
              <a:buFont typeface="+mj-lt"/>
              <a:buAutoNum type="arabicPeriod"/>
            </a:pPr>
            <a:r>
              <a:rPr lang="fr-FR" sz="2400" dirty="0"/>
              <a:t>Réduire la fracture numérique et tirer parti de l'innovation des jeunes pour soutenir la participation aux solutions de commerce électronique et de commerce numérique</a:t>
            </a:r>
          </a:p>
          <a:p>
            <a:pPr marL="385763" indent="-385763">
              <a:spcAft>
                <a:spcPts val="450"/>
              </a:spcAft>
              <a:buFont typeface="+mj-lt"/>
              <a:buAutoNum type="arabicPeriod"/>
            </a:pPr>
            <a:r>
              <a:rPr lang="fr-FR" sz="2400" dirty="0"/>
              <a:t>Planifier une sensibilisation innovante </a:t>
            </a:r>
            <a:r>
              <a:rPr lang="fr-FR" sz="2400" dirty="0" smtClean="0"/>
              <a:t>du </a:t>
            </a:r>
            <a:r>
              <a:rPr lang="fr-FR" sz="2400" dirty="0"/>
              <a:t>ZLECAF parmi les groupes de parties prenantes et l'inclusion de diverses voix dans les efforts de mise en œuvre nationaux</a:t>
            </a:r>
            <a:endParaRPr lang="en-GB" sz="2400" dirty="0"/>
          </a:p>
        </p:txBody>
      </p:sp>
      <p:sp>
        <p:nvSpPr>
          <p:cNvPr id="5" name="Rectângulo arredondado 8">
            <a:extLst>
              <a:ext uri="{FF2B5EF4-FFF2-40B4-BE49-F238E27FC236}">
                <a16:creationId xmlns:a16="http://schemas.microsoft.com/office/drawing/2014/main" id="{9184DFB6-656D-4823-975D-2968FE47058A}"/>
              </a:ext>
            </a:extLst>
          </p:cNvPr>
          <p:cNvSpPr/>
          <p:nvPr/>
        </p:nvSpPr>
        <p:spPr>
          <a:xfrm>
            <a:off x="-132413" y="-151645"/>
            <a:ext cx="12456826" cy="129397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Actions politiques pour une mise en œuvre inclusive de la </a:t>
            </a:r>
            <a:r>
              <a:rPr kumimoji="0" lang="fr-FR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  <a:sym typeface="Lato" pitchFamily="34" charset="0"/>
              </a:rPr>
              <a:t>ZLECAf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887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3884613" y="3082636"/>
            <a:ext cx="4422775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0" marR="0" lvl="0" indent="127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Calibri" panose="020F0502020204030204" pitchFamily="34" charset="0"/>
                <a:sym typeface="Lato" panose="020F0502020204030203" pitchFamily="34" charset="77"/>
              </a:rPr>
              <a:t>MERCI!</a:t>
            </a:r>
          </a:p>
        </p:txBody>
      </p:sp>
    </p:spTree>
    <p:extLst>
      <p:ext uri="{BB962C8B-B14F-4D97-AF65-F5344CB8AC3E}">
        <p14:creationId xmlns:p14="http://schemas.microsoft.com/office/powerpoint/2010/main" val="3675028321"/>
      </p:ext>
    </p:extLst>
  </p:cSld>
  <p:clrMapOvr>
    <a:masterClrMapping/>
  </p:clrMapOvr>
</p:sld>
</file>

<file path=ppt/theme/theme1.xml><?xml version="1.0" encoding="utf-8"?>
<a:theme xmlns:a="http://schemas.openxmlformats.org/drawingml/2006/main" name="ATPC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PC Theme" id="{3C6BD903-4B7A-402C-BD0C-6D49C010DBFD}" vid="{BA4E3DD0-8A1F-4921-83C6-D2C49F5DEC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07632BEB62142BF26E36AD6D8B684" ma:contentTypeVersion="13" ma:contentTypeDescription="Create a new document." ma:contentTypeScope="" ma:versionID="6392f8719cbe93b64825aa8aca3c4917">
  <xsd:schema xmlns:xsd="http://www.w3.org/2001/XMLSchema" xmlns:xs="http://www.w3.org/2001/XMLSchema" xmlns:p="http://schemas.microsoft.com/office/2006/metadata/properties" xmlns:ns3="3419e837-75ee-4790-acc3-5f19a082db3f" xmlns:ns4="9ffe2fae-7f9e-41d6-8a76-86fd2ba05685" targetNamespace="http://schemas.microsoft.com/office/2006/metadata/properties" ma:root="true" ma:fieldsID="c09fa19b88608c0fe9b7c10083998fc7" ns3:_="" ns4:_="">
    <xsd:import namespace="3419e837-75ee-4790-acc3-5f19a082db3f"/>
    <xsd:import namespace="9ffe2fae-7f9e-41d6-8a76-86fd2ba056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19e837-75ee-4790-acc3-5f19a082db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fe2fae-7f9e-41d6-8a76-86fd2ba056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22A96E-DCD3-4DA5-9337-009FCD2BE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19e837-75ee-4790-acc3-5f19a082db3f"/>
    <ds:schemaRef ds:uri="9ffe2fae-7f9e-41d6-8a76-86fd2ba056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83ADFC-CAD3-4874-94DE-1168D6DEF30A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3419e837-75ee-4790-acc3-5f19a082db3f"/>
    <ds:schemaRef ds:uri="http://schemas.microsoft.com/office/2006/documentManagement/types"/>
    <ds:schemaRef ds:uri="9ffe2fae-7f9e-41d6-8a76-86fd2ba0568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F138E46-DC54-4777-A00A-B3889EAA45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29095</TotalTime>
  <Words>591</Words>
  <Application>Microsoft Office PowerPoint</Application>
  <PresentationFormat>Widescreen</PresentationFormat>
  <Paragraphs>75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10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8</vt:i4>
      </vt:variant>
    </vt:vector>
  </HeadingPairs>
  <TitlesOfParts>
    <vt:vector size="20" baseType="lpstr">
      <vt:lpstr>MS PGothic</vt:lpstr>
      <vt:lpstr>Arial</vt:lpstr>
      <vt:lpstr>Calibri</vt:lpstr>
      <vt:lpstr>Calibri Light</vt:lpstr>
      <vt:lpstr>Century Gothic</vt:lpstr>
      <vt:lpstr>DengXian</vt:lpstr>
      <vt:lpstr>Lato</vt:lpstr>
      <vt:lpstr>Lucida Sans</vt:lpstr>
      <vt:lpstr>Symbol</vt:lpstr>
      <vt:lpstr>Times New Roman</vt:lpstr>
      <vt:lpstr>ATPC Theme</vt:lpstr>
      <vt:lpstr>Office Theme</vt:lpstr>
      <vt:lpstr>Participation des jeunes dans le ZLECAF 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ATPC Team Meeting Update  Nadia 04 May 2020</dc:title>
  <dc:creator>Nadia H</dc:creator>
  <cp:lastModifiedBy>Sebastian Rodas Medeiros</cp:lastModifiedBy>
  <cp:revision>290</cp:revision>
  <dcterms:created xsi:type="dcterms:W3CDTF">2020-05-04T06:53:11Z</dcterms:created>
  <dcterms:modified xsi:type="dcterms:W3CDTF">2022-05-05T09:13:44Z</dcterms:modified>
</cp:coreProperties>
</file>