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Lst>
  <p:notesMasterIdLst>
    <p:notesMasterId r:id="rId19"/>
  </p:notesMasterIdLst>
  <p:sldIdLst>
    <p:sldId id="296" r:id="rId3"/>
    <p:sldId id="309" r:id="rId4"/>
    <p:sldId id="266" r:id="rId5"/>
    <p:sldId id="310" r:id="rId6"/>
    <p:sldId id="302" r:id="rId7"/>
    <p:sldId id="311" r:id="rId8"/>
    <p:sldId id="312" r:id="rId9"/>
    <p:sldId id="313" r:id="rId10"/>
    <p:sldId id="314" r:id="rId11"/>
    <p:sldId id="315" r:id="rId12"/>
    <p:sldId id="316" r:id="rId13"/>
    <p:sldId id="317" r:id="rId14"/>
    <p:sldId id="320" r:id="rId15"/>
    <p:sldId id="319" r:id="rId16"/>
    <p:sldId id="321" r:id="rId17"/>
    <p:sldId id="2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quel Frederick" initials="RF" lastIdx="2" clrIdx="0">
    <p:extLst>
      <p:ext uri="{19B8F6BF-5375-455C-9EA6-DF929625EA0E}">
        <p15:presenceInfo xmlns:p15="http://schemas.microsoft.com/office/powerpoint/2012/main" userId="Raquel Frede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97D9"/>
    <a:srgbClr val="0563C1"/>
    <a:srgbClr val="344085"/>
    <a:srgbClr val="D6DCE5"/>
    <a:srgbClr val="063C77"/>
    <a:srgbClr val="2B7B17"/>
    <a:srgbClr val="810024"/>
    <a:srgbClr val="CD7000"/>
    <a:srgbClr val="0172B1"/>
    <a:srgbClr val="033B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7" autoAdjust="0"/>
    <p:restoredTop sz="89870" autoAdjust="0"/>
  </p:normalViewPr>
  <p:slideViewPr>
    <p:cSldViewPr snapToGrid="0">
      <p:cViewPr varScale="1">
        <p:scale>
          <a:sx n="80" d="100"/>
          <a:sy n="80" d="100"/>
        </p:scale>
        <p:origin x="8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F2644-83B0-4523-98D3-3CA97D59330C}"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8604C-1101-4E9F-9D20-27B96184E882}" type="slidenum">
              <a:rPr lang="en-US" smtClean="0"/>
              <a:t>‹#›</a:t>
            </a:fld>
            <a:endParaRPr lang="en-US"/>
          </a:p>
        </p:txBody>
      </p:sp>
    </p:spTree>
    <p:extLst>
      <p:ext uri="{BB962C8B-B14F-4D97-AF65-F5344CB8AC3E}">
        <p14:creationId xmlns:p14="http://schemas.microsoft.com/office/powerpoint/2010/main" val="217304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8604C-1101-4E9F-9D20-27B96184E882}" type="slidenum">
              <a:rPr lang="en-US" smtClean="0"/>
              <a:t>16</a:t>
            </a:fld>
            <a:endParaRPr lang="en-US"/>
          </a:p>
        </p:txBody>
      </p:sp>
    </p:spTree>
    <p:extLst>
      <p:ext uri="{BB962C8B-B14F-4D97-AF65-F5344CB8AC3E}">
        <p14:creationId xmlns:p14="http://schemas.microsoft.com/office/powerpoint/2010/main" val="3211194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1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175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F300-AE65-40C2-B757-A1508762A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0A6F-C8C1-4D83-9981-C832A0EF2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9A185-979E-44CD-B787-310DDC796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E47B-C5B1-40AB-B861-4636DD3207AF}"/>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6" name="Footer Placeholder 5">
            <a:extLst>
              <a:ext uri="{FF2B5EF4-FFF2-40B4-BE49-F238E27FC236}">
                <a16:creationId xmlns:a16="http://schemas.microsoft.com/office/drawing/2014/main" id="{79953A7D-8899-4BCF-9838-632BB277C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A305-0056-495E-8029-C592AAD10A07}"/>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18586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9B14-EA8D-4C9B-8197-20F877433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EBFE1-9E9B-4B78-BECF-395A01D721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9ABD-4B57-4CFB-A061-D0C164309AE6}"/>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88146B61-6DD7-4428-9E89-5E4533110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3B7C1-088F-4985-9CAF-BF96221709E2}"/>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052640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457BA-8DDA-4F51-A78A-9C9B141FC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0B337-A7CD-4FD1-9AF9-DB7CA30F8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65F7-BE7B-4C5E-9BCF-DD5AC4C9A5EE}"/>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53119722-7C4E-450F-B0C2-7201FA1CF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4B82-8370-4FEC-8797-870255110151}"/>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834769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BEB56BC-18B4-484A-A48C-60618F6083A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FCEAA21F-2ED2-4F88-A210-B5875FA3BAD7}"/>
              </a:ext>
            </a:extLst>
          </p:cNvPr>
          <p:cNvPicPr>
            <a:picLocks noChangeAspect="1"/>
          </p:cNvPicPr>
          <p:nvPr userDrawn="1"/>
        </p:nvPicPr>
        <p:blipFill>
          <a:blip r:embed="rId3">
            <a:duotone>
              <a:prstClr val="black"/>
              <a:schemeClr val="tx2">
                <a:tint val="45000"/>
                <a:satMod val="400000"/>
              </a:schemeClr>
            </a:duotone>
          </a:blip>
          <a:stretch>
            <a:fillRect/>
          </a:stretch>
        </p:blipFill>
        <p:spPr>
          <a:xfrm>
            <a:off x="0" y="0"/>
            <a:ext cx="2591025" cy="4401693"/>
          </a:xfrm>
          <a:prstGeom prst="rect">
            <a:avLst/>
          </a:prstGeom>
        </p:spPr>
      </p:pic>
      <p:sp>
        <p:nvSpPr>
          <p:cNvPr id="9" name="Freeform 91">
            <a:extLst>
              <a:ext uri="{FF2B5EF4-FFF2-40B4-BE49-F238E27FC236}">
                <a16:creationId xmlns:a16="http://schemas.microsoft.com/office/drawing/2014/main" id="{BA552FB6-6A13-49A1-B8B3-8FF8F9DA2E45}"/>
              </a:ext>
            </a:extLst>
          </p:cNvPr>
          <p:cNvSpPr/>
          <p:nvPr userDrawn="1"/>
        </p:nvSpPr>
        <p:spPr>
          <a:xfrm>
            <a:off x="17" y="8"/>
            <a:ext cx="12191985" cy="6857992"/>
          </a:xfrm>
          <a:custGeom>
            <a:avLst/>
            <a:gdLst>
              <a:gd name="connsiteX0" fmla="*/ 8540357 w 9143989"/>
              <a:gd name="connsiteY0" fmla="*/ 4429886 h 5143494"/>
              <a:gd name="connsiteX1" fmla="*/ 8430945 w 9143989"/>
              <a:gd name="connsiteY1" fmla="*/ 4539298 h 5143494"/>
              <a:gd name="connsiteX2" fmla="*/ 8430945 w 9143989"/>
              <a:gd name="connsiteY2" fmla="*/ 4976932 h 5143494"/>
              <a:gd name="connsiteX3" fmla="*/ 8540357 w 9143989"/>
              <a:gd name="connsiteY3" fmla="*/ 5086344 h 5143494"/>
              <a:gd name="connsiteX4" fmla="*/ 8977991 w 9143989"/>
              <a:gd name="connsiteY4" fmla="*/ 5086344 h 5143494"/>
              <a:gd name="connsiteX5" fmla="*/ 9087403 w 9143989"/>
              <a:gd name="connsiteY5" fmla="*/ 4976932 h 5143494"/>
              <a:gd name="connsiteX6" fmla="*/ 9087403 w 9143989"/>
              <a:gd name="connsiteY6" fmla="*/ 4539298 h 5143494"/>
              <a:gd name="connsiteX7" fmla="*/ 8977991 w 9143989"/>
              <a:gd name="connsiteY7" fmla="*/ 4429886 h 5143494"/>
              <a:gd name="connsiteX8" fmla="*/ 7778358 w 9143989"/>
              <a:gd name="connsiteY8" fmla="*/ 4429886 h 5143494"/>
              <a:gd name="connsiteX9" fmla="*/ 7668946 w 9143989"/>
              <a:gd name="connsiteY9" fmla="*/ 4539298 h 5143494"/>
              <a:gd name="connsiteX10" fmla="*/ 7668946 w 9143989"/>
              <a:gd name="connsiteY10" fmla="*/ 4976932 h 5143494"/>
              <a:gd name="connsiteX11" fmla="*/ 7778358 w 9143989"/>
              <a:gd name="connsiteY11" fmla="*/ 5086344 h 5143494"/>
              <a:gd name="connsiteX12" fmla="*/ 8215992 w 9143989"/>
              <a:gd name="connsiteY12" fmla="*/ 5086344 h 5143494"/>
              <a:gd name="connsiteX13" fmla="*/ 8325404 w 9143989"/>
              <a:gd name="connsiteY13" fmla="*/ 4976932 h 5143494"/>
              <a:gd name="connsiteX14" fmla="*/ 8325404 w 9143989"/>
              <a:gd name="connsiteY14" fmla="*/ 4539298 h 5143494"/>
              <a:gd name="connsiteX15" fmla="*/ 8215992 w 9143989"/>
              <a:gd name="connsiteY15" fmla="*/ 4429886 h 5143494"/>
              <a:gd name="connsiteX16" fmla="*/ 7023979 w 9143989"/>
              <a:gd name="connsiteY16" fmla="*/ 4429886 h 5143494"/>
              <a:gd name="connsiteX17" fmla="*/ 6914567 w 9143989"/>
              <a:gd name="connsiteY17" fmla="*/ 4539298 h 5143494"/>
              <a:gd name="connsiteX18" fmla="*/ 6914567 w 9143989"/>
              <a:gd name="connsiteY18" fmla="*/ 4976932 h 5143494"/>
              <a:gd name="connsiteX19" fmla="*/ 7023979 w 9143989"/>
              <a:gd name="connsiteY19" fmla="*/ 5086344 h 5143494"/>
              <a:gd name="connsiteX20" fmla="*/ 7461613 w 9143989"/>
              <a:gd name="connsiteY20" fmla="*/ 5086344 h 5143494"/>
              <a:gd name="connsiteX21" fmla="*/ 7571025 w 9143989"/>
              <a:gd name="connsiteY21" fmla="*/ 4976932 h 5143494"/>
              <a:gd name="connsiteX22" fmla="*/ 7571025 w 9143989"/>
              <a:gd name="connsiteY22" fmla="*/ 4539298 h 5143494"/>
              <a:gd name="connsiteX23" fmla="*/ 7461613 w 9143989"/>
              <a:gd name="connsiteY23" fmla="*/ 4429886 h 5143494"/>
              <a:gd name="connsiteX24" fmla="*/ 6261980 w 9143989"/>
              <a:gd name="connsiteY24" fmla="*/ 4429886 h 5143494"/>
              <a:gd name="connsiteX25" fmla="*/ 6152568 w 9143989"/>
              <a:gd name="connsiteY25" fmla="*/ 4539298 h 5143494"/>
              <a:gd name="connsiteX26" fmla="*/ 6152568 w 9143989"/>
              <a:gd name="connsiteY26" fmla="*/ 4976932 h 5143494"/>
              <a:gd name="connsiteX27" fmla="*/ 6261980 w 9143989"/>
              <a:gd name="connsiteY27" fmla="*/ 5086344 h 5143494"/>
              <a:gd name="connsiteX28" fmla="*/ 6699614 w 9143989"/>
              <a:gd name="connsiteY28" fmla="*/ 5086344 h 5143494"/>
              <a:gd name="connsiteX29" fmla="*/ 6809026 w 9143989"/>
              <a:gd name="connsiteY29" fmla="*/ 4976932 h 5143494"/>
              <a:gd name="connsiteX30" fmla="*/ 6809026 w 9143989"/>
              <a:gd name="connsiteY30" fmla="*/ 4539298 h 5143494"/>
              <a:gd name="connsiteX31" fmla="*/ 6699614 w 9143989"/>
              <a:gd name="connsiteY31" fmla="*/ 4429886 h 5143494"/>
              <a:gd name="connsiteX32" fmla="*/ 5499981 w 9143989"/>
              <a:gd name="connsiteY32" fmla="*/ 4429886 h 5143494"/>
              <a:gd name="connsiteX33" fmla="*/ 5390569 w 9143989"/>
              <a:gd name="connsiteY33" fmla="*/ 4539298 h 5143494"/>
              <a:gd name="connsiteX34" fmla="*/ 5390569 w 9143989"/>
              <a:gd name="connsiteY34" fmla="*/ 4976932 h 5143494"/>
              <a:gd name="connsiteX35" fmla="*/ 5499981 w 9143989"/>
              <a:gd name="connsiteY35" fmla="*/ 5086344 h 5143494"/>
              <a:gd name="connsiteX36" fmla="*/ 5937615 w 9143989"/>
              <a:gd name="connsiteY36" fmla="*/ 5086344 h 5143494"/>
              <a:gd name="connsiteX37" fmla="*/ 6047027 w 9143989"/>
              <a:gd name="connsiteY37" fmla="*/ 4976932 h 5143494"/>
              <a:gd name="connsiteX38" fmla="*/ 6047027 w 9143989"/>
              <a:gd name="connsiteY38" fmla="*/ 4539298 h 5143494"/>
              <a:gd name="connsiteX39" fmla="*/ 5937615 w 9143989"/>
              <a:gd name="connsiteY39" fmla="*/ 4429886 h 5143494"/>
              <a:gd name="connsiteX40" fmla="*/ 4737982 w 9143989"/>
              <a:gd name="connsiteY40" fmla="*/ 4429886 h 5143494"/>
              <a:gd name="connsiteX41" fmla="*/ 4628570 w 9143989"/>
              <a:gd name="connsiteY41" fmla="*/ 4539298 h 5143494"/>
              <a:gd name="connsiteX42" fmla="*/ 4628570 w 9143989"/>
              <a:gd name="connsiteY42" fmla="*/ 4976932 h 5143494"/>
              <a:gd name="connsiteX43" fmla="*/ 4737982 w 9143989"/>
              <a:gd name="connsiteY43" fmla="*/ 5086344 h 5143494"/>
              <a:gd name="connsiteX44" fmla="*/ 5175616 w 9143989"/>
              <a:gd name="connsiteY44" fmla="*/ 5086344 h 5143494"/>
              <a:gd name="connsiteX45" fmla="*/ 5285028 w 9143989"/>
              <a:gd name="connsiteY45" fmla="*/ 4976932 h 5143494"/>
              <a:gd name="connsiteX46" fmla="*/ 5285028 w 9143989"/>
              <a:gd name="connsiteY46" fmla="*/ 4539298 h 5143494"/>
              <a:gd name="connsiteX47" fmla="*/ 5175616 w 9143989"/>
              <a:gd name="connsiteY47" fmla="*/ 4429886 h 5143494"/>
              <a:gd name="connsiteX48" fmla="*/ 3975990 w 9143989"/>
              <a:gd name="connsiteY48" fmla="*/ 4429886 h 5143494"/>
              <a:gd name="connsiteX49" fmla="*/ 3866579 w 9143989"/>
              <a:gd name="connsiteY49" fmla="*/ 4539298 h 5143494"/>
              <a:gd name="connsiteX50" fmla="*/ 3866579 w 9143989"/>
              <a:gd name="connsiteY50" fmla="*/ 4976932 h 5143494"/>
              <a:gd name="connsiteX51" fmla="*/ 3975990 w 9143989"/>
              <a:gd name="connsiteY51" fmla="*/ 5086344 h 5143494"/>
              <a:gd name="connsiteX52" fmla="*/ 4413617 w 9143989"/>
              <a:gd name="connsiteY52" fmla="*/ 5086344 h 5143494"/>
              <a:gd name="connsiteX53" fmla="*/ 4523029 w 9143989"/>
              <a:gd name="connsiteY53" fmla="*/ 4976932 h 5143494"/>
              <a:gd name="connsiteX54" fmla="*/ 4523029 w 9143989"/>
              <a:gd name="connsiteY54" fmla="*/ 4539298 h 5143494"/>
              <a:gd name="connsiteX55" fmla="*/ 4413617 w 9143989"/>
              <a:gd name="connsiteY55" fmla="*/ 4429886 h 5143494"/>
              <a:gd name="connsiteX56" fmla="*/ 3213993 w 9143989"/>
              <a:gd name="connsiteY56" fmla="*/ 4429886 h 5143494"/>
              <a:gd name="connsiteX57" fmla="*/ 3104580 w 9143989"/>
              <a:gd name="connsiteY57" fmla="*/ 4539298 h 5143494"/>
              <a:gd name="connsiteX58" fmla="*/ 3104580 w 9143989"/>
              <a:gd name="connsiteY58" fmla="*/ 4976932 h 5143494"/>
              <a:gd name="connsiteX59" fmla="*/ 3213993 w 9143989"/>
              <a:gd name="connsiteY59" fmla="*/ 5086344 h 5143494"/>
              <a:gd name="connsiteX60" fmla="*/ 3651627 w 9143989"/>
              <a:gd name="connsiteY60" fmla="*/ 5086344 h 5143494"/>
              <a:gd name="connsiteX61" fmla="*/ 3761039 w 9143989"/>
              <a:gd name="connsiteY61" fmla="*/ 4976932 h 5143494"/>
              <a:gd name="connsiteX62" fmla="*/ 3761039 w 9143989"/>
              <a:gd name="connsiteY62" fmla="*/ 4539298 h 5143494"/>
              <a:gd name="connsiteX63" fmla="*/ 3651627 w 9143989"/>
              <a:gd name="connsiteY63" fmla="*/ 4429886 h 5143494"/>
              <a:gd name="connsiteX64" fmla="*/ 2451995 w 9143989"/>
              <a:gd name="connsiteY64" fmla="*/ 4429886 h 5143494"/>
              <a:gd name="connsiteX65" fmla="*/ 2342584 w 9143989"/>
              <a:gd name="connsiteY65" fmla="*/ 4539298 h 5143494"/>
              <a:gd name="connsiteX66" fmla="*/ 2342584 w 9143989"/>
              <a:gd name="connsiteY66" fmla="*/ 4976932 h 5143494"/>
              <a:gd name="connsiteX67" fmla="*/ 2451995 w 9143989"/>
              <a:gd name="connsiteY67" fmla="*/ 5086344 h 5143494"/>
              <a:gd name="connsiteX68" fmla="*/ 2889629 w 9143989"/>
              <a:gd name="connsiteY68" fmla="*/ 5086344 h 5143494"/>
              <a:gd name="connsiteX69" fmla="*/ 2999040 w 9143989"/>
              <a:gd name="connsiteY69" fmla="*/ 4976932 h 5143494"/>
              <a:gd name="connsiteX70" fmla="*/ 2999040 w 9143989"/>
              <a:gd name="connsiteY70" fmla="*/ 4539298 h 5143494"/>
              <a:gd name="connsiteX71" fmla="*/ 2889629 w 9143989"/>
              <a:gd name="connsiteY71" fmla="*/ 4429886 h 5143494"/>
              <a:gd name="connsiteX72" fmla="*/ 1689996 w 9143989"/>
              <a:gd name="connsiteY72" fmla="*/ 4429886 h 5143494"/>
              <a:gd name="connsiteX73" fmla="*/ 1580586 w 9143989"/>
              <a:gd name="connsiteY73" fmla="*/ 4539298 h 5143494"/>
              <a:gd name="connsiteX74" fmla="*/ 1580586 w 9143989"/>
              <a:gd name="connsiteY74" fmla="*/ 4976932 h 5143494"/>
              <a:gd name="connsiteX75" fmla="*/ 1689996 w 9143989"/>
              <a:gd name="connsiteY75" fmla="*/ 5086344 h 5143494"/>
              <a:gd name="connsiteX76" fmla="*/ 2127633 w 9143989"/>
              <a:gd name="connsiteY76" fmla="*/ 5086344 h 5143494"/>
              <a:gd name="connsiteX77" fmla="*/ 2237044 w 9143989"/>
              <a:gd name="connsiteY77" fmla="*/ 4976932 h 5143494"/>
              <a:gd name="connsiteX78" fmla="*/ 2237044 w 9143989"/>
              <a:gd name="connsiteY78" fmla="*/ 4539298 h 5143494"/>
              <a:gd name="connsiteX79" fmla="*/ 2127633 w 9143989"/>
              <a:gd name="connsiteY79" fmla="*/ 4429886 h 5143494"/>
              <a:gd name="connsiteX80" fmla="*/ 927996 w 9143989"/>
              <a:gd name="connsiteY80" fmla="*/ 4429886 h 5143494"/>
              <a:gd name="connsiteX81" fmla="*/ 818584 w 9143989"/>
              <a:gd name="connsiteY81" fmla="*/ 4539298 h 5143494"/>
              <a:gd name="connsiteX82" fmla="*/ 818584 w 9143989"/>
              <a:gd name="connsiteY82" fmla="*/ 4976932 h 5143494"/>
              <a:gd name="connsiteX83" fmla="*/ 927996 w 9143989"/>
              <a:gd name="connsiteY83" fmla="*/ 5086344 h 5143494"/>
              <a:gd name="connsiteX84" fmla="*/ 1365636 w 9143989"/>
              <a:gd name="connsiteY84" fmla="*/ 5086344 h 5143494"/>
              <a:gd name="connsiteX85" fmla="*/ 1475050 w 9143989"/>
              <a:gd name="connsiteY85" fmla="*/ 4976932 h 5143494"/>
              <a:gd name="connsiteX86" fmla="*/ 1475050 w 9143989"/>
              <a:gd name="connsiteY86" fmla="*/ 4539298 h 5143494"/>
              <a:gd name="connsiteX87" fmla="*/ 1365636 w 9143989"/>
              <a:gd name="connsiteY87" fmla="*/ 4429886 h 5143494"/>
              <a:gd name="connsiteX88" fmla="*/ 165998 w 9143989"/>
              <a:gd name="connsiteY88" fmla="*/ 4429886 h 5143494"/>
              <a:gd name="connsiteX89" fmla="*/ 56587 w 9143989"/>
              <a:gd name="connsiteY89" fmla="*/ 4539298 h 5143494"/>
              <a:gd name="connsiteX90" fmla="*/ 56587 w 9143989"/>
              <a:gd name="connsiteY90" fmla="*/ 4976932 h 5143494"/>
              <a:gd name="connsiteX91" fmla="*/ 165998 w 9143989"/>
              <a:gd name="connsiteY91" fmla="*/ 5086344 h 5143494"/>
              <a:gd name="connsiteX92" fmla="*/ 603632 w 9143989"/>
              <a:gd name="connsiteY92" fmla="*/ 5086344 h 5143494"/>
              <a:gd name="connsiteX93" fmla="*/ 713044 w 9143989"/>
              <a:gd name="connsiteY93" fmla="*/ 4976932 h 5143494"/>
              <a:gd name="connsiteX94" fmla="*/ 713044 w 9143989"/>
              <a:gd name="connsiteY94" fmla="*/ 4539298 h 5143494"/>
              <a:gd name="connsiteX95" fmla="*/ 603632 w 9143989"/>
              <a:gd name="connsiteY95" fmla="*/ 4429886 h 5143494"/>
              <a:gd name="connsiteX96" fmla="*/ 8540357 w 9143989"/>
              <a:gd name="connsiteY96" fmla="*/ 3700488 h 5143494"/>
              <a:gd name="connsiteX97" fmla="*/ 8430945 w 9143989"/>
              <a:gd name="connsiteY97" fmla="*/ 3809900 h 5143494"/>
              <a:gd name="connsiteX98" fmla="*/ 8430945 w 9143989"/>
              <a:gd name="connsiteY98" fmla="*/ 4247534 h 5143494"/>
              <a:gd name="connsiteX99" fmla="*/ 8540357 w 9143989"/>
              <a:gd name="connsiteY99" fmla="*/ 4356946 h 5143494"/>
              <a:gd name="connsiteX100" fmla="*/ 8977991 w 9143989"/>
              <a:gd name="connsiteY100" fmla="*/ 4356946 h 5143494"/>
              <a:gd name="connsiteX101" fmla="*/ 9087403 w 9143989"/>
              <a:gd name="connsiteY101" fmla="*/ 4247534 h 5143494"/>
              <a:gd name="connsiteX102" fmla="*/ 9087403 w 9143989"/>
              <a:gd name="connsiteY102" fmla="*/ 3809900 h 5143494"/>
              <a:gd name="connsiteX103" fmla="*/ 8977991 w 9143989"/>
              <a:gd name="connsiteY103" fmla="*/ 3700488 h 5143494"/>
              <a:gd name="connsiteX104" fmla="*/ 7778358 w 9143989"/>
              <a:gd name="connsiteY104" fmla="*/ 3700488 h 5143494"/>
              <a:gd name="connsiteX105" fmla="*/ 7668946 w 9143989"/>
              <a:gd name="connsiteY105" fmla="*/ 3809900 h 5143494"/>
              <a:gd name="connsiteX106" fmla="*/ 7668946 w 9143989"/>
              <a:gd name="connsiteY106" fmla="*/ 4247534 h 5143494"/>
              <a:gd name="connsiteX107" fmla="*/ 7778358 w 9143989"/>
              <a:gd name="connsiteY107" fmla="*/ 4356946 h 5143494"/>
              <a:gd name="connsiteX108" fmla="*/ 8215992 w 9143989"/>
              <a:gd name="connsiteY108" fmla="*/ 4356946 h 5143494"/>
              <a:gd name="connsiteX109" fmla="*/ 8325404 w 9143989"/>
              <a:gd name="connsiteY109" fmla="*/ 4247534 h 5143494"/>
              <a:gd name="connsiteX110" fmla="*/ 8325404 w 9143989"/>
              <a:gd name="connsiteY110" fmla="*/ 3809900 h 5143494"/>
              <a:gd name="connsiteX111" fmla="*/ 8215992 w 9143989"/>
              <a:gd name="connsiteY111" fmla="*/ 3700488 h 5143494"/>
              <a:gd name="connsiteX112" fmla="*/ 7023979 w 9143989"/>
              <a:gd name="connsiteY112" fmla="*/ 3700488 h 5143494"/>
              <a:gd name="connsiteX113" fmla="*/ 6914567 w 9143989"/>
              <a:gd name="connsiteY113" fmla="*/ 3809900 h 5143494"/>
              <a:gd name="connsiteX114" fmla="*/ 6914567 w 9143989"/>
              <a:gd name="connsiteY114" fmla="*/ 4247534 h 5143494"/>
              <a:gd name="connsiteX115" fmla="*/ 7023979 w 9143989"/>
              <a:gd name="connsiteY115" fmla="*/ 4356946 h 5143494"/>
              <a:gd name="connsiteX116" fmla="*/ 7461613 w 9143989"/>
              <a:gd name="connsiteY116" fmla="*/ 4356946 h 5143494"/>
              <a:gd name="connsiteX117" fmla="*/ 7571025 w 9143989"/>
              <a:gd name="connsiteY117" fmla="*/ 4247534 h 5143494"/>
              <a:gd name="connsiteX118" fmla="*/ 7571025 w 9143989"/>
              <a:gd name="connsiteY118" fmla="*/ 3809900 h 5143494"/>
              <a:gd name="connsiteX119" fmla="*/ 7461613 w 9143989"/>
              <a:gd name="connsiteY119" fmla="*/ 3700488 h 5143494"/>
              <a:gd name="connsiteX120" fmla="*/ 6261980 w 9143989"/>
              <a:gd name="connsiteY120" fmla="*/ 3700488 h 5143494"/>
              <a:gd name="connsiteX121" fmla="*/ 6152568 w 9143989"/>
              <a:gd name="connsiteY121" fmla="*/ 3809900 h 5143494"/>
              <a:gd name="connsiteX122" fmla="*/ 6152568 w 9143989"/>
              <a:gd name="connsiteY122" fmla="*/ 4247534 h 5143494"/>
              <a:gd name="connsiteX123" fmla="*/ 6261980 w 9143989"/>
              <a:gd name="connsiteY123" fmla="*/ 4356946 h 5143494"/>
              <a:gd name="connsiteX124" fmla="*/ 6699614 w 9143989"/>
              <a:gd name="connsiteY124" fmla="*/ 4356946 h 5143494"/>
              <a:gd name="connsiteX125" fmla="*/ 6809026 w 9143989"/>
              <a:gd name="connsiteY125" fmla="*/ 4247534 h 5143494"/>
              <a:gd name="connsiteX126" fmla="*/ 6809026 w 9143989"/>
              <a:gd name="connsiteY126" fmla="*/ 3809900 h 5143494"/>
              <a:gd name="connsiteX127" fmla="*/ 6699614 w 9143989"/>
              <a:gd name="connsiteY127" fmla="*/ 3700488 h 5143494"/>
              <a:gd name="connsiteX128" fmla="*/ 5499981 w 9143989"/>
              <a:gd name="connsiteY128" fmla="*/ 3700488 h 5143494"/>
              <a:gd name="connsiteX129" fmla="*/ 5390569 w 9143989"/>
              <a:gd name="connsiteY129" fmla="*/ 3809900 h 5143494"/>
              <a:gd name="connsiteX130" fmla="*/ 5390569 w 9143989"/>
              <a:gd name="connsiteY130" fmla="*/ 4247534 h 5143494"/>
              <a:gd name="connsiteX131" fmla="*/ 5499981 w 9143989"/>
              <a:gd name="connsiteY131" fmla="*/ 4356946 h 5143494"/>
              <a:gd name="connsiteX132" fmla="*/ 5937615 w 9143989"/>
              <a:gd name="connsiteY132" fmla="*/ 4356946 h 5143494"/>
              <a:gd name="connsiteX133" fmla="*/ 6047027 w 9143989"/>
              <a:gd name="connsiteY133" fmla="*/ 4247534 h 5143494"/>
              <a:gd name="connsiteX134" fmla="*/ 6047027 w 9143989"/>
              <a:gd name="connsiteY134" fmla="*/ 3809900 h 5143494"/>
              <a:gd name="connsiteX135" fmla="*/ 5937615 w 9143989"/>
              <a:gd name="connsiteY135" fmla="*/ 3700488 h 5143494"/>
              <a:gd name="connsiteX136" fmla="*/ 4737982 w 9143989"/>
              <a:gd name="connsiteY136" fmla="*/ 3700488 h 5143494"/>
              <a:gd name="connsiteX137" fmla="*/ 4628570 w 9143989"/>
              <a:gd name="connsiteY137" fmla="*/ 3809900 h 5143494"/>
              <a:gd name="connsiteX138" fmla="*/ 4628570 w 9143989"/>
              <a:gd name="connsiteY138" fmla="*/ 4247534 h 5143494"/>
              <a:gd name="connsiteX139" fmla="*/ 4737982 w 9143989"/>
              <a:gd name="connsiteY139" fmla="*/ 4356946 h 5143494"/>
              <a:gd name="connsiteX140" fmla="*/ 5175616 w 9143989"/>
              <a:gd name="connsiteY140" fmla="*/ 4356946 h 5143494"/>
              <a:gd name="connsiteX141" fmla="*/ 5285028 w 9143989"/>
              <a:gd name="connsiteY141" fmla="*/ 4247534 h 5143494"/>
              <a:gd name="connsiteX142" fmla="*/ 5285028 w 9143989"/>
              <a:gd name="connsiteY142" fmla="*/ 3809900 h 5143494"/>
              <a:gd name="connsiteX143" fmla="*/ 5175616 w 9143989"/>
              <a:gd name="connsiteY143" fmla="*/ 3700488 h 5143494"/>
              <a:gd name="connsiteX144" fmla="*/ 3975991 w 9143989"/>
              <a:gd name="connsiteY144" fmla="*/ 3700488 h 5143494"/>
              <a:gd name="connsiteX145" fmla="*/ 3866579 w 9143989"/>
              <a:gd name="connsiteY145" fmla="*/ 3809900 h 5143494"/>
              <a:gd name="connsiteX146" fmla="*/ 3866579 w 9143989"/>
              <a:gd name="connsiteY146" fmla="*/ 4247534 h 5143494"/>
              <a:gd name="connsiteX147" fmla="*/ 3975991 w 9143989"/>
              <a:gd name="connsiteY147" fmla="*/ 4356946 h 5143494"/>
              <a:gd name="connsiteX148" fmla="*/ 4413617 w 9143989"/>
              <a:gd name="connsiteY148" fmla="*/ 4356946 h 5143494"/>
              <a:gd name="connsiteX149" fmla="*/ 4523029 w 9143989"/>
              <a:gd name="connsiteY149" fmla="*/ 4247534 h 5143494"/>
              <a:gd name="connsiteX150" fmla="*/ 4523029 w 9143989"/>
              <a:gd name="connsiteY150" fmla="*/ 3809900 h 5143494"/>
              <a:gd name="connsiteX151" fmla="*/ 4413617 w 9143989"/>
              <a:gd name="connsiteY151" fmla="*/ 3700488 h 5143494"/>
              <a:gd name="connsiteX152" fmla="*/ 3213993 w 9143989"/>
              <a:gd name="connsiteY152" fmla="*/ 3700488 h 5143494"/>
              <a:gd name="connsiteX153" fmla="*/ 3104581 w 9143989"/>
              <a:gd name="connsiteY153" fmla="*/ 3809900 h 5143494"/>
              <a:gd name="connsiteX154" fmla="*/ 3104581 w 9143989"/>
              <a:gd name="connsiteY154" fmla="*/ 4247534 h 5143494"/>
              <a:gd name="connsiteX155" fmla="*/ 3213993 w 9143989"/>
              <a:gd name="connsiteY155" fmla="*/ 4356946 h 5143494"/>
              <a:gd name="connsiteX156" fmla="*/ 3651627 w 9143989"/>
              <a:gd name="connsiteY156" fmla="*/ 4356946 h 5143494"/>
              <a:gd name="connsiteX157" fmla="*/ 3761039 w 9143989"/>
              <a:gd name="connsiteY157" fmla="*/ 4247534 h 5143494"/>
              <a:gd name="connsiteX158" fmla="*/ 3761039 w 9143989"/>
              <a:gd name="connsiteY158" fmla="*/ 3809900 h 5143494"/>
              <a:gd name="connsiteX159" fmla="*/ 3651627 w 9143989"/>
              <a:gd name="connsiteY159" fmla="*/ 3700488 h 5143494"/>
              <a:gd name="connsiteX160" fmla="*/ 2451995 w 9143989"/>
              <a:gd name="connsiteY160" fmla="*/ 3700488 h 5143494"/>
              <a:gd name="connsiteX161" fmla="*/ 2342584 w 9143989"/>
              <a:gd name="connsiteY161" fmla="*/ 3809900 h 5143494"/>
              <a:gd name="connsiteX162" fmla="*/ 2342584 w 9143989"/>
              <a:gd name="connsiteY162" fmla="*/ 4247534 h 5143494"/>
              <a:gd name="connsiteX163" fmla="*/ 2451995 w 9143989"/>
              <a:gd name="connsiteY163" fmla="*/ 4356946 h 5143494"/>
              <a:gd name="connsiteX164" fmla="*/ 2889629 w 9143989"/>
              <a:gd name="connsiteY164" fmla="*/ 4356946 h 5143494"/>
              <a:gd name="connsiteX165" fmla="*/ 2999040 w 9143989"/>
              <a:gd name="connsiteY165" fmla="*/ 4247534 h 5143494"/>
              <a:gd name="connsiteX166" fmla="*/ 2999040 w 9143989"/>
              <a:gd name="connsiteY166" fmla="*/ 3809900 h 5143494"/>
              <a:gd name="connsiteX167" fmla="*/ 2889629 w 9143989"/>
              <a:gd name="connsiteY167" fmla="*/ 3700488 h 5143494"/>
              <a:gd name="connsiteX168" fmla="*/ 1689996 w 9143989"/>
              <a:gd name="connsiteY168" fmla="*/ 3700488 h 5143494"/>
              <a:gd name="connsiteX169" fmla="*/ 1580586 w 9143989"/>
              <a:gd name="connsiteY169" fmla="*/ 3809900 h 5143494"/>
              <a:gd name="connsiteX170" fmla="*/ 1580586 w 9143989"/>
              <a:gd name="connsiteY170" fmla="*/ 4247534 h 5143494"/>
              <a:gd name="connsiteX171" fmla="*/ 1689996 w 9143989"/>
              <a:gd name="connsiteY171" fmla="*/ 4356946 h 5143494"/>
              <a:gd name="connsiteX172" fmla="*/ 2127633 w 9143989"/>
              <a:gd name="connsiteY172" fmla="*/ 4356946 h 5143494"/>
              <a:gd name="connsiteX173" fmla="*/ 2237045 w 9143989"/>
              <a:gd name="connsiteY173" fmla="*/ 4247534 h 5143494"/>
              <a:gd name="connsiteX174" fmla="*/ 2237045 w 9143989"/>
              <a:gd name="connsiteY174" fmla="*/ 3809900 h 5143494"/>
              <a:gd name="connsiteX175" fmla="*/ 2127633 w 9143989"/>
              <a:gd name="connsiteY175" fmla="*/ 3700488 h 5143494"/>
              <a:gd name="connsiteX176" fmla="*/ 927996 w 9143989"/>
              <a:gd name="connsiteY176" fmla="*/ 3700488 h 5143494"/>
              <a:gd name="connsiteX177" fmla="*/ 818584 w 9143989"/>
              <a:gd name="connsiteY177" fmla="*/ 3809900 h 5143494"/>
              <a:gd name="connsiteX178" fmla="*/ 818584 w 9143989"/>
              <a:gd name="connsiteY178" fmla="*/ 4247534 h 5143494"/>
              <a:gd name="connsiteX179" fmla="*/ 927996 w 9143989"/>
              <a:gd name="connsiteY179" fmla="*/ 4356946 h 5143494"/>
              <a:gd name="connsiteX180" fmla="*/ 1365637 w 9143989"/>
              <a:gd name="connsiteY180" fmla="*/ 4356946 h 5143494"/>
              <a:gd name="connsiteX181" fmla="*/ 1475050 w 9143989"/>
              <a:gd name="connsiteY181" fmla="*/ 4247534 h 5143494"/>
              <a:gd name="connsiteX182" fmla="*/ 1475050 w 9143989"/>
              <a:gd name="connsiteY182" fmla="*/ 3809900 h 5143494"/>
              <a:gd name="connsiteX183" fmla="*/ 1365637 w 9143989"/>
              <a:gd name="connsiteY183" fmla="*/ 3700488 h 5143494"/>
              <a:gd name="connsiteX184" fmla="*/ 165999 w 9143989"/>
              <a:gd name="connsiteY184" fmla="*/ 3700488 h 5143494"/>
              <a:gd name="connsiteX185" fmla="*/ 56587 w 9143989"/>
              <a:gd name="connsiteY185" fmla="*/ 3809900 h 5143494"/>
              <a:gd name="connsiteX186" fmla="*/ 56587 w 9143989"/>
              <a:gd name="connsiteY186" fmla="*/ 4247534 h 5143494"/>
              <a:gd name="connsiteX187" fmla="*/ 165999 w 9143989"/>
              <a:gd name="connsiteY187" fmla="*/ 4356946 h 5143494"/>
              <a:gd name="connsiteX188" fmla="*/ 603632 w 9143989"/>
              <a:gd name="connsiteY188" fmla="*/ 4356946 h 5143494"/>
              <a:gd name="connsiteX189" fmla="*/ 713044 w 9143989"/>
              <a:gd name="connsiteY189" fmla="*/ 4247534 h 5143494"/>
              <a:gd name="connsiteX190" fmla="*/ 713044 w 9143989"/>
              <a:gd name="connsiteY190" fmla="*/ 3809900 h 5143494"/>
              <a:gd name="connsiteX191" fmla="*/ 603632 w 9143989"/>
              <a:gd name="connsiteY191" fmla="*/ 3700488 h 5143494"/>
              <a:gd name="connsiteX192" fmla="*/ 8540357 w 9143989"/>
              <a:gd name="connsiteY192" fmla="*/ 2971089 h 5143494"/>
              <a:gd name="connsiteX193" fmla="*/ 8430945 w 9143989"/>
              <a:gd name="connsiteY193" fmla="*/ 3080501 h 5143494"/>
              <a:gd name="connsiteX194" fmla="*/ 8430945 w 9143989"/>
              <a:gd name="connsiteY194" fmla="*/ 3518135 h 5143494"/>
              <a:gd name="connsiteX195" fmla="*/ 8540357 w 9143989"/>
              <a:gd name="connsiteY195" fmla="*/ 3627547 h 5143494"/>
              <a:gd name="connsiteX196" fmla="*/ 8977991 w 9143989"/>
              <a:gd name="connsiteY196" fmla="*/ 3627547 h 5143494"/>
              <a:gd name="connsiteX197" fmla="*/ 9087403 w 9143989"/>
              <a:gd name="connsiteY197" fmla="*/ 3518135 h 5143494"/>
              <a:gd name="connsiteX198" fmla="*/ 9087403 w 9143989"/>
              <a:gd name="connsiteY198" fmla="*/ 3080501 h 5143494"/>
              <a:gd name="connsiteX199" fmla="*/ 8977991 w 9143989"/>
              <a:gd name="connsiteY199" fmla="*/ 2971089 h 5143494"/>
              <a:gd name="connsiteX200" fmla="*/ 7778358 w 9143989"/>
              <a:gd name="connsiteY200" fmla="*/ 2971089 h 5143494"/>
              <a:gd name="connsiteX201" fmla="*/ 7668946 w 9143989"/>
              <a:gd name="connsiteY201" fmla="*/ 3080501 h 5143494"/>
              <a:gd name="connsiteX202" fmla="*/ 7668946 w 9143989"/>
              <a:gd name="connsiteY202" fmla="*/ 3518135 h 5143494"/>
              <a:gd name="connsiteX203" fmla="*/ 7778358 w 9143989"/>
              <a:gd name="connsiteY203" fmla="*/ 3627547 h 5143494"/>
              <a:gd name="connsiteX204" fmla="*/ 8215992 w 9143989"/>
              <a:gd name="connsiteY204" fmla="*/ 3627547 h 5143494"/>
              <a:gd name="connsiteX205" fmla="*/ 8325404 w 9143989"/>
              <a:gd name="connsiteY205" fmla="*/ 3518135 h 5143494"/>
              <a:gd name="connsiteX206" fmla="*/ 8325404 w 9143989"/>
              <a:gd name="connsiteY206" fmla="*/ 3080501 h 5143494"/>
              <a:gd name="connsiteX207" fmla="*/ 8215992 w 9143989"/>
              <a:gd name="connsiteY207" fmla="*/ 2971089 h 5143494"/>
              <a:gd name="connsiteX208" fmla="*/ 7023979 w 9143989"/>
              <a:gd name="connsiteY208" fmla="*/ 2971089 h 5143494"/>
              <a:gd name="connsiteX209" fmla="*/ 6914567 w 9143989"/>
              <a:gd name="connsiteY209" fmla="*/ 3080501 h 5143494"/>
              <a:gd name="connsiteX210" fmla="*/ 6914567 w 9143989"/>
              <a:gd name="connsiteY210" fmla="*/ 3518135 h 5143494"/>
              <a:gd name="connsiteX211" fmla="*/ 7023979 w 9143989"/>
              <a:gd name="connsiteY211" fmla="*/ 3627547 h 5143494"/>
              <a:gd name="connsiteX212" fmla="*/ 7461613 w 9143989"/>
              <a:gd name="connsiteY212" fmla="*/ 3627547 h 5143494"/>
              <a:gd name="connsiteX213" fmla="*/ 7571025 w 9143989"/>
              <a:gd name="connsiteY213" fmla="*/ 3518135 h 5143494"/>
              <a:gd name="connsiteX214" fmla="*/ 7571025 w 9143989"/>
              <a:gd name="connsiteY214" fmla="*/ 3080501 h 5143494"/>
              <a:gd name="connsiteX215" fmla="*/ 7461613 w 9143989"/>
              <a:gd name="connsiteY215" fmla="*/ 2971089 h 5143494"/>
              <a:gd name="connsiteX216" fmla="*/ 6261980 w 9143989"/>
              <a:gd name="connsiteY216" fmla="*/ 2971089 h 5143494"/>
              <a:gd name="connsiteX217" fmla="*/ 6152568 w 9143989"/>
              <a:gd name="connsiteY217" fmla="*/ 3080501 h 5143494"/>
              <a:gd name="connsiteX218" fmla="*/ 6152568 w 9143989"/>
              <a:gd name="connsiteY218" fmla="*/ 3518135 h 5143494"/>
              <a:gd name="connsiteX219" fmla="*/ 6261980 w 9143989"/>
              <a:gd name="connsiteY219" fmla="*/ 3627547 h 5143494"/>
              <a:gd name="connsiteX220" fmla="*/ 6699614 w 9143989"/>
              <a:gd name="connsiteY220" fmla="*/ 3627547 h 5143494"/>
              <a:gd name="connsiteX221" fmla="*/ 6809026 w 9143989"/>
              <a:gd name="connsiteY221" fmla="*/ 3518135 h 5143494"/>
              <a:gd name="connsiteX222" fmla="*/ 6809026 w 9143989"/>
              <a:gd name="connsiteY222" fmla="*/ 3080501 h 5143494"/>
              <a:gd name="connsiteX223" fmla="*/ 6699614 w 9143989"/>
              <a:gd name="connsiteY223" fmla="*/ 2971089 h 5143494"/>
              <a:gd name="connsiteX224" fmla="*/ 5499981 w 9143989"/>
              <a:gd name="connsiteY224" fmla="*/ 2971089 h 5143494"/>
              <a:gd name="connsiteX225" fmla="*/ 5390569 w 9143989"/>
              <a:gd name="connsiteY225" fmla="*/ 3080501 h 5143494"/>
              <a:gd name="connsiteX226" fmla="*/ 5390569 w 9143989"/>
              <a:gd name="connsiteY226" fmla="*/ 3518135 h 5143494"/>
              <a:gd name="connsiteX227" fmla="*/ 5499981 w 9143989"/>
              <a:gd name="connsiteY227" fmla="*/ 3627547 h 5143494"/>
              <a:gd name="connsiteX228" fmla="*/ 5937615 w 9143989"/>
              <a:gd name="connsiteY228" fmla="*/ 3627547 h 5143494"/>
              <a:gd name="connsiteX229" fmla="*/ 6047027 w 9143989"/>
              <a:gd name="connsiteY229" fmla="*/ 3518135 h 5143494"/>
              <a:gd name="connsiteX230" fmla="*/ 6047027 w 9143989"/>
              <a:gd name="connsiteY230" fmla="*/ 3080501 h 5143494"/>
              <a:gd name="connsiteX231" fmla="*/ 5937615 w 9143989"/>
              <a:gd name="connsiteY231" fmla="*/ 2971089 h 5143494"/>
              <a:gd name="connsiteX232" fmla="*/ 4737982 w 9143989"/>
              <a:gd name="connsiteY232" fmla="*/ 2971089 h 5143494"/>
              <a:gd name="connsiteX233" fmla="*/ 4628570 w 9143989"/>
              <a:gd name="connsiteY233" fmla="*/ 3080501 h 5143494"/>
              <a:gd name="connsiteX234" fmla="*/ 4628570 w 9143989"/>
              <a:gd name="connsiteY234" fmla="*/ 3518135 h 5143494"/>
              <a:gd name="connsiteX235" fmla="*/ 4737982 w 9143989"/>
              <a:gd name="connsiteY235" fmla="*/ 3627547 h 5143494"/>
              <a:gd name="connsiteX236" fmla="*/ 5175616 w 9143989"/>
              <a:gd name="connsiteY236" fmla="*/ 3627547 h 5143494"/>
              <a:gd name="connsiteX237" fmla="*/ 5285028 w 9143989"/>
              <a:gd name="connsiteY237" fmla="*/ 3518135 h 5143494"/>
              <a:gd name="connsiteX238" fmla="*/ 5285028 w 9143989"/>
              <a:gd name="connsiteY238" fmla="*/ 3080501 h 5143494"/>
              <a:gd name="connsiteX239" fmla="*/ 5175616 w 9143989"/>
              <a:gd name="connsiteY239" fmla="*/ 2971089 h 5143494"/>
              <a:gd name="connsiteX240" fmla="*/ 3975991 w 9143989"/>
              <a:gd name="connsiteY240" fmla="*/ 2971089 h 5143494"/>
              <a:gd name="connsiteX241" fmla="*/ 3866579 w 9143989"/>
              <a:gd name="connsiteY241" fmla="*/ 3080501 h 5143494"/>
              <a:gd name="connsiteX242" fmla="*/ 3866579 w 9143989"/>
              <a:gd name="connsiteY242" fmla="*/ 3518135 h 5143494"/>
              <a:gd name="connsiteX243" fmla="*/ 3975991 w 9143989"/>
              <a:gd name="connsiteY243" fmla="*/ 3627547 h 5143494"/>
              <a:gd name="connsiteX244" fmla="*/ 4413617 w 9143989"/>
              <a:gd name="connsiteY244" fmla="*/ 3627547 h 5143494"/>
              <a:gd name="connsiteX245" fmla="*/ 4523029 w 9143989"/>
              <a:gd name="connsiteY245" fmla="*/ 3518135 h 5143494"/>
              <a:gd name="connsiteX246" fmla="*/ 4523029 w 9143989"/>
              <a:gd name="connsiteY246" fmla="*/ 3080501 h 5143494"/>
              <a:gd name="connsiteX247" fmla="*/ 4413617 w 9143989"/>
              <a:gd name="connsiteY247" fmla="*/ 2971089 h 5143494"/>
              <a:gd name="connsiteX248" fmla="*/ 3213993 w 9143989"/>
              <a:gd name="connsiteY248" fmla="*/ 2971089 h 5143494"/>
              <a:gd name="connsiteX249" fmla="*/ 3104581 w 9143989"/>
              <a:gd name="connsiteY249" fmla="*/ 3080501 h 5143494"/>
              <a:gd name="connsiteX250" fmla="*/ 3104581 w 9143989"/>
              <a:gd name="connsiteY250" fmla="*/ 3518135 h 5143494"/>
              <a:gd name="connsiteX251" fmla="*/ 3213993 w 9143989"/>
              <a:gd name="connsiteY251" fmla="*/ 3627547 h 5143494"/>
              <a:gd name="connsiteX252" fmla="*/ 3651627 w 9143989"/>
              <a:gd name="connsiteY252" fmla="*/ 3627547 h 5143494"/>
              <a:gd name="connsiteX253" fmla="*/ 3761039 w 9143989"/>
              <a:gd name="connsiteY253" fmla="*/ 3518135 h 5143494"/>
              <a:gd name="connsiteX254" fmla="*/ 3761039 w 9143989"/>
              <a:gd name="connsiteY254" fmla="*/ 3080501 h 5143494"/>
              <a:gd name="connsiteX255" fmla="*/ 3651627 w 9143989"/>
              <a:gd name="connsiteY255" fmla="*/ 2971089 h 5143494"/>
              <a:gd name="connsiteX256" fmla="*/ 2451995 w 9143989"/>
              <a:gd name="connsiteY256" fmla="*/ 2971089 h 5143494"/>
              <a:gd name="connsiteX257" fmla="*/ 2342584 w 9143989"/>
              <a:gd name="connsiteY257" fmla="*/ 3080501 h 5143494"/>
              <a:gd name="connsiteX258" fmla="*/ 2342584 w 9143989"/>
              <a:gd name="connsiteY258" fmla="*/ 3518135 h 5143494"/>
              <a:gd name="connsiteX259" fmla="*/ 2451995 w 9143989"/>
              <a:gd name="connsiteY259" fmla="*/ 3627547 h 5143494"/>
              <a:gd name="connsiteX260" fmla="*/ 2889629 w 9143989"/>
              <a:gd name="connsiteY260" fmla="*/ 3627547 h 5143494"/>
              <a:gd name="connsiteX261" fmla="*/ 2999040 w 9143989"/>
              <a:gd name="connsiteY261" fmla="*/ 3518135 h 5143494"/>
              <a:gd name="connsiteX262" fmla="*/ 2999040 w 9143989"/>
              <a:gd name="connsiteY262" fmla="*/ 3080501 h 5143494"/>
              <a:gd name="connsiteX263" fmla="*/ 2889629 w 9143989"/>
              <a:gd name="connsiteY263" fmla="*/ 2971089 h 5143494"/>
              <a:gd name="connsiteX264" fmla="*/ 1689997 w 9143989"/>
              <a:gd name="connsiteY264" fmla="*/ 2971089 h 5143494"/>
              <a:gd name="connsiteX265" fmla="*/ 1580587 w 9143989"/>
              <a:gd name="connsiteY265" fmla="*/ 3080501 h 5143494"/>
              <a:gd name="connsiteX266" fmla="*/ 1580587 w 9143989"/>
              <a:gd name="connsiteY266" fmla="*/ 3518135 h 5143494"/>
              <a:gd name="connsiteX267" fmla="*/ 1689997 w 9143989"/>
              <a:gd name="connsiteY267" fmla="*/ 3627547 h 5143494"/>
              <a:gd name="connsiteX268" fmla="*/ 2127633 w 9143989"/>
              <a:gd name="connsiteY268" fmla="*/ 3627547 h 5143494"/>
              <a:gd name="connsiteX269" fmla="*/ 2237045 w 9143989"/>
              <a:gd name="connsiteY269" fmla="*/ 3518135 h 5143494"/>
              <a:gd name="connsiteX270" fmla="*/ 2237045 w 9143989"/>
              <a:gd name="connsiteY270" fmla="*/ 3080501 h 5143494"/>
              <a:gd name="connsiteX271" fmla="*/ 2127633 w 9143989"/>
              <a:gd name="connsiteY271" fmla="*/ 2971089 h 5143494"/>
              <a:gd name="connsiteX272" fmla="*/ 927996 w 9143989"/>
              <a:gd name="connsiteY272" fmla="*/ 2971089 h 5143494"/>
              <a:gd name="connsiteX273" fmla="*/ 818584 w 9143989"/>
              <a:gd name="connsiteY273" fmla="*/ 3080501 h 5143494"/>
              <a:gd name="connsiteX274" fmla="*/ 818584 w 9143989"/>
              <a:gd name="connsiteY274" fmla="*/ 3518135 h 5143494"/>
              <a:gd name="connsiteX275" fmla="*/ 927996 w 9143989"/>
              <a:gd name="connsiteY275" fmla="*/ 3627547 h 5143494"/>
              <a:gd name="connsiteX276" fmla="*/ 1365637 w 9143989"/>
              <a:gd name="connsiteY276" fmla="*/ 3627547 h 5143494"/>
              <a:gd name="connsiteX277" fmla="*/ 1475050 w 9143989"/>
              <a:gd name="connsiteY277" fmla="*/ 3518135 h 5143494"/>
              <a:gd name="connsiteX278" fmla="*/ 1475050 w 9143989"/>
              <a:gd name="connsiteY278" fmla="*/ 3080501 h 5143494"/>
              <a:gd name="connsiteX279" fmla="*/ 1365637 w 9143989"/>
              <a:gd name="connsiteY279" fmla="*/ 2971089 h 5143494"/>
              <a:gd name="connsiteX280" fmla="*/ 165999 w 9143989"/>
              <a:gd name="connsiteY280" fmla="*/ 2971089 h 5143494"/>
              <a:gd name="connsiteX281" fmla="*/ 56587 w 9143989"/>
              <a:gd name="connsiteY281" fmla="*/ 3080501 h 5143494"/>
              <a:gd name="connsiteX282" fmla="*/ 56587 w 9143989"/>
              <a:gd name="connsiteY282" fmla="*/ 3518135 h 5143494"/>
              <a:gd name="connsiteX283" fmla="*/ 165999 w 9143989"/>
              <a:gd name="connsiteY283" fmla="*/ 3627547 h 5143494"/>
              <a:gd name="connsiteX284" fmla="*/ 603632 w 9143989"/>
              <a:gd name="connsiteY284" fmla="*/ 3627547 h 5143494"/>
              <a:gd name="connsiteX285" fmla="*/ 713044 w 9143989"/>
              <a:gd name="connsiteY285" fmla="*/ 3518135 h 5143494"/>
              <a:gd name="connsiteX286" fmla="*/ 713044 w 9143989"/>
              <a:gd name="connsiteY286" fmla="*/ 3080501 h 5143494"/>
              <a:gd name="connsiteX287" fmla="*/ 603632 w 9143989"/>
              <a:gd name="connsiteY287" fmla="*/ 2971089 h 5143494"/>
              <a:gd name="connsiteX288" fmla="*/ 8540357 w 9143989"/>
              <a:gd name="connsiteY288" fmla="*/ 2245338 h 5143494"/>
              <a:gd name="connsiteX289" fmla="*/ 8430945 w 9143989"/>
              <a:gd name="connsiteY289" fmla="*/ 2354750 h 5143494"/>
              <a:gd name="connsiteX290" fmla="*/ 8430945 w 9143989"/>
              <a:gd name="connsiteY290" fmla="*/ 2792384 h 5143494"/>
              <a:gd name="connsiteX291" fmla="*/ 8540357 w 9143989"/>
              <a:gd name="connsiteY291" fmla="*/ 2901796 h 5143494"/>
              <a:gd name="connsiteX292" fmla="*/ 8977991 w 9143989"/>
              <a:gd name="connsiteY292" fmla="*/ 2901796 h 5143494"/>
              <a:gd name="connsiteX293" fmla="*/ 9087403 w 9143989"/>
              <a:gd name="connsiteY293" fmla="*/ 2792384 h 5143494"/>
              <a:gd name="connsiteX294" fmla="*/ 9087403 w 9143989"/>
              <a:gd name="connsiteY294" fmla="*/ 2354750 h 5143494"/>
              <a:gd name="connsiteX295" fmla="*/ 8977991 w 9143989"/>
              <a:gd name="connsiteY295" fmla="*/ 2245338 h 5143494"/>
              <a:gd name="connsiteX296" fmla="*/ 7778358 w 9143989"/>
              <a:gd name="connsiteY296" fmla="*/ 2245338 h 5143494"/>
              <a:gd name="connsiteX297" fmla="*/ 7668946 w 9143989"/>
              <a:gd name="connsiteY297" fmla="*/ 2354750 h 5143494"/>
              <a:gd name="connsiteX298" fmla="*/ 7668946 w 9143989"/>
              <a:gd name="connsiteY298" fmla="*/ 2792384 h 5143494"/>
              <a:gd name="connsiteX299" fmla="*/ 7778358 w 9143989"/>
              <a:gd name="connsiteY299" fmla="*/ 2901796 h 5143494"/>
              <a:gd name="connsiteX300" fmla="*/ 8215992 w 9143989"/>
              <a:gd name="connsiteY300" fmla="*/ 2901796 h 5143494"/>
              <a:gd name="connsiteX301" fmla="*/ 8325404 w 9143989"/>
              <a:gd name="connsiteY301" fmla="*/ 2792384 h 5143494"/>
              <a:gd name="connsiteX302" fmla="*/ 8325404 w 9143989"/>
              <a:gd name="connsiteY302" fmla="*/ 2354750 h 5143494"/>
              <a:gd name="connsiteX303" fmla="*/ 8215992 w 9143989"/>
              <a:gd name="connsiteY303" fmla="*/ 2245338 h 5143494"/>
              <a:gd name="connsiteX304" fmla="*/ 7023979 w 9143989"/>
              <a:gd name="connsiteY304" fmla="*/ 2245338 h 5143494"/>
              <a:gd name="connsiteX305" fmla="*/ 6914567 w 9143989"/>
              <a:gd name="connsiteY305" fmla="*/ 2354750 h 5143494"/>
              <a:gd name="connsiteX306" fmla="*/ 6914567 w 9143989"/>
              <a:gd name="connsiteY306" fmla="*/ 2792384 h 5143494"/>
              <a:gd name="connsiteX307" fmla="*/ 7023979 w 9143989"/>
              <a:gd name="connsiteY307" fmla="*/ 2901796 h 5143494"/>
              <a:gd name="connsiteX308" fmla="*/ 7461613 w 9143989"/>
              <a:gd name="connsiteY308" fmla="*/ 2901796 h 5143494"/>
              <a:gd name="connsiteX309" fmla="*/ 7571025 w 9143989"/>
              <a:gd name="connsiteY309" fmla="*/ 2792384 h 5143494"/>
              <a:gd name="connsiteX310" fmla="*/ 7571025 w 9143989"/>
              <a:gd name="connsiteY310" fmla="*/ 2354750 h 5143494"/>
              <a:gd name="connsiteX311" fmla="*/ 7461613 w 9143989"/>
              <a:gd name="connsiteY311" fmla="*/ 2245338 h 5143494"/>
              <a:gd name="connsiteX312" fmla="*/ 6261980 w 9143989"/>
              <a:gd name="connsiteY312" fmla="*/ 2245338 h 5143494"/>
              <a:gd name="connsiteX313" fmla="*/ 6152568 w 9143989"/>
              <a:gd name="connsiteY313" fmla="*/ 2354750 h 5143494"/>
              <a:gd name="connsiteX314" fmla="*/ 6152568 w 9143989"/>
              <a:gd name="connsiteY314" fmla="*/ 2792384 h 5143494"/>
              <a:gd name="connsiteX315" fmla="*/ 6261980 w 9143989"/>
              <a:gd name="connsiteY315" fmla="*/ 2901796 h 5143494"/>
              <a:gd name="connsiteX316" fmla="*/ 6699614 w 9143989"/>
              <a:gd name="connsiteY316" fmla="*/ 2901796 h 5143494"/>
              <a:gd name="connsiteX317" fmla="*/ 6809026 w 9143989"/>
              <a:gd name="connsiteY317" fmla="*/ 2792384 h 5143494"/>
              <a:gd name="connsiteX318" fmla="*/ 6809026 w 9143989"/>
              <a:gd name="connsiteY318" fmla="*/ 2354750 h 5143494"/>
              <a:gd name="connsiteX319" fmla="*/ 6699614 w 9143989"/>
              <a:gd name="connsiteY319" fmla="*/ 2245338 h 5143494"/>
              <a:gd name="connsiteX320" fmla="*/ 5499981 w 9143989"/>
              <a:gd name="connsiteY320" fmla="*/ 2245338 h 5143494"/>
              <a:gd name="connsiteX321" fmla="*/ 5390569 w 9143989"/>
              <a:gd name="connsiteY321" fmla="*/ 2354750 h 5143494"/>
              <a:gd name="connsiteX322" fmla="*/ 5390569 w 9143989"/>
              <a:gd name="connsiteY322" fmla="*/ 2792384 h 5143494"/>
              <a:gd name="connsiteX323" fmla="*/ 5499981 w 9143989"/>
              <a:gd name="connsiteY323" fmla="*/ 2901796 h 5143494"/>
              <a:gd name="connsiteX324" fmla="*/ 5937615 w 9143989"/>
              <a:gd name="connsiteY324" fmla="*/ 2901796 h 5143494"/>
              <a:gd name="connsiteX325" fmla="*/ 6047027 w 9143989"/>
              <a:gd name="connsiteY325" fmla="*/ 2792384 h 5143494"/>
              <a:gd name="connsiteX326" fmla="*/ 6047027 w 9143989"/>
              <a:gd name="connsiteY326" fmla="*/ 2354750 h 5143494"/>
              <a:gd name="connsiteX327" fmla="*/ 5937615 w 9143989"/>
              <a:gd name="connsiteY327" fmla="*/ 2245338 h 5143494"/>
              <a:gd name="connsiteX328" fmla="*/ 4737982 w 9143989"/>
              <a:gd name="connsiteY328" fmla="*/ 2245338 h 5143494"/>
              <a:gd name="connsiteX329" fmla="*/ 4628570 w 9143989"/>
              <a:gd name="connsiteY329" fmla="*/ 2354750 h 5143494"/>
              <a:gd name="connsiteX330" fmla="*/ 4628570 w 9143989"/>
              <a:gd name="connsiteY330" fmla="*/ 2792384 h 5143494"/>
              <a:gd name="connsiteX331" fmla="*/ 4737982 w 9143989"/>
              <a:gd name="connsiteY331" fmla="*/ 2901796 h 5143494"/>
              <a:gd name="connsiteX332" fmla="*/ 5175616 w 9143989"/>
              <a:gd name="connsiteY332" fmla="*/ 2901796 h 5143494"/>
              <a:gd name="connsiteX333" fmla="*/ 5285028 w 9143989"/>
              <a:gd name="connsiteY333" fmla="*/ 2792384 h 5143494"/>
              <a:gd name="connsiteX334" fmla="*/ 5285028 w 9143989"/>
              <a:gd name="connsiteY334" fmla="*/ 2354750 h 5143494"/>
              <a:gd name="connsiteX335" fmla="*/ 5175616 w 9143989"/>
              <a:gd name="connsiteY335" fmla="*/ 2245338 h 5143494"/>
              <a:gd name="connsiteX336" fmla="*/ 3975991 w 9143989"/>
              <a:gd name="connsiteY336" fmla="*/ 2245338 h 5143494"/>
              <a:gd name="connsiteX337" fmla="*/ 3866579 w 9143989"/>
              <a:gd name="connsiteY337" fmla="*/ 2354750 h 5143494"/>
              <a:gd name="connsiteX338" fmla="*/ 3866579 w 9143989"/>
              <a:gd name="connsiteY338" fmla="*/ 2792384 h 5143494"/>
              <a:gd name="connsiteX339" fmla="*/ 3975991 w 9143989"/>
              <a:gd name="connsiteY339" fmla="*/ 2901796 h 5143494"/>
              <a:gd name="connsiteX340" fmla="*/ 4413617 w 9143989"/>
              <a:gd name="connsiteY340" fmla="*/ 2901796 h 5143494"/>
              <a:gd name="connsiteX341" fmla="*/ 4523029 w 9143989"/>
              <a:gd name="connsiteY341" fmla="*/ 2792384 h 5143494"/>
              <a:gd name="connsiteX342" fmla="*/ 4523029 w 9143989"/>
              <a:gd name="connsiteY342" fmla="*/ 2354750 h 5143494"/>
              <a:gd name="connsiteX343" fmla="*/ 4413617 w 9143989"/>
              <a:gd name="connsiteY343" fmla="*/ 2245338 h 5143494"/>
              <a:gd name="connsiteX344" fmla="*/ 3213993 w 9143989"/>
              <a:gd name="connsiteY344" fmla="*/ 2245338 h 5143494"/>
              <a:gd name="connsiteX345" fmla="*/ 3104581 w 9143989"/>
              <a:gd name="connsiteY345" fmla="*/ 2354750 h 5143494"/>
              <a:gd name="connsiteX346" fmla="*/ 3104581 w 9143989"/>
              <a:gd name="connsiteY346" fmla="*/ 2792384 h 5143494"/>
              <a:gd name="connsiteX347" fmla="*/ 3213993 w 9143989"/>
              <a:gd name="connsiteY347" fmla="*/ 2901796 h 5143494"/>
              <a:gd name="connsiteX348" fmla="*/ 3651627 w 9143989"/>
              <a:gd name="connsiteY348" fmla="*/ 2901796 h 5143494"/>
              <a:gd name="connsiteX349" fmla="*/ 3761040 w 9143989"/>
              <a:gd name="connsiteY349" fmla="*/ 2792384 h 5143494"/>
              <a:gd name="connsiteX350" fmla="*/ 3761040 w 9143989"/>
              <a:gd name="connsiteY350" fmla="*/ 2354750 h 5143494"/>
              <a:gd name="connsiteX351" fmla="*/ 3651627 w 9143989"/>
              <a:gd name="connsiteY351" fmla="*/ 2245338 h 5143494"/>
              <a:gd name="connsiteX352" fmla="*/ 2451995 w 9143989"/>
              <a:gd name="connsiteY352" fmla="*/ 2245338 h 5143494"/>
              <a:gd name="connsiteX353" fmla="*/ 2342584 w 9143989"/>
              <a:gd name="connsiteY353" fmla="*/ 2354750 h 5143494"/>
              <a:gd name="connsiteX354" fmla="*/ 2342584 w 9143989"/>
              <a:gd name="connsiteY354" fmla="*/ 2792384 h 5143494"/>
              <a:gd name="connsiteX355" fmla="*/ 2451995 w 9143989"/>
              <a:gd name="connsiteY355" fmla="*/ 2901796 h 5143494"/>
              <a:gd name="connsiteX356" fmla="*/ 2889629 w 9143989"/>
              <a:gd name="connsiteY356" fmla="*/ 2901796 h 5143494"/>
              <a:gd name="connsiteX357" fmla="*/ 2999040 w 9143989"/>
              <a:gd name="connsiteY357" fmla="*/ 2792384 h 5143494"/>
              <a:gd name="connsiteX358" fmla="*/ 2999040 w 9143989"/>
              <a:gd name="connsiteY358" fmla="*/ 2354750 h 5143494"/>
              <a:gd name="connsiteX359" fmla="*/ 2889629 w 9143989"/>
              <a:gd name="connsiteY359" fmla="*/ 2245338 h 5143494"/>
              <a:gd name="connsiteX360" fmla="*/ 1689997 w 9143989"/>
              <a:gd name="connsiteY360" fmla="*/ 2245338 h 5143494"/>
              <a:gd name="connsiteX361" fmla="*/ 1580587 w 9143989"/>
              <a:gd name="connsiteY361" fmla="*/ 2354750 h 5143494"/>
              <a:gd name="connsiteX362" fmla="*/ 1580587 w 9143989"/>
              <a:gd name="connsiteY362" fmla="*/ 2792384 h 5143494"/>
              <a:gd name="connsiteX363" fmla="*/ 1689997 w 9143989"/>
              <a:gd name="connsiteY363" fmla="*/ 2901796 h 5143494"/>
              <a:gd name="connsiteX364" fmla="*/ 2127634 w 9143989"/>
              <a:gd name="connsiteY364" fmla="*/ 2901796 h 5143494"/>
              <a:gd name="connsiteX365" fmla="*/ 2237045 w 9143989"/>
              <a:gd name="connsiteY365" fmla="*/ 2792384 h 5143494"/>
              <a:gd name="connsiteX366" fmla="*/ 2237045 w 9143989"/>
              <a:gd name="connsiteY366" fmla="*/ 2354750 h 5143494"/>
              <a:gd name="connsiteX367" fmla="*/ 2127634 w 9143989"/>
              <a:gd name="connsiteY367" fmla="*/ 2245338 h 5143494"/>
              <a:gd name="connsiteX368" fmla="*/ 927996 w 9143989"/>
              <a:gd name="connsiteY368" fmla="*/ 2245338 h 5143494"/>
              <a:gd name="connsiteX369" fmla="*/ 818584 w 9143989"/>
              <a:gd name="connsiteY369" fmla="*/ 2354750 h 5143494"/>
              <a:gd name="connsiteX370" fmla="*/ 818584 w 9143989"/>
              <a:gd name="connsiteY370" fmla="*/ 2792384 h 5143494"/>
              <a:gd name="connsiteX371" fmla="*/ 927996 w 9143989"/>
              <a:gd name="connsiteY371" fmla="*/ 2901796 h 5143494"/>
              <a:gd name="connsiteX372" fmla="*/ 1365637 w 9143989"/>
              <a:gd name="connsiteY372" fmla="*/ 2901796 h 5143494"/>
              <a:gd name="connsiteX373" fmla="*/ 1475051 w 9143989"/>
              <a:gd name="connsiteY373" fmla="*/ 2792384 h 5143494"/>
              <a:gd name="connsiteX374" fmla="*/ 1475051 w 9143989"/>
              <a:gd name="connsiteY374" fmla="*/ 2354750 h 5143494"/>
              <a:gd name="connsiteX375" fmla="*/ 1365637 w 9143989"/>
              <a:gd name="connsiteY375" fmla="*/ 2245338 h 5143494"/>
              <a:gd name="connsiteX376" fmla="*/ 165999 w 9143989"/>
              <a:gd name="connsiteY376" fmla="*/ 2245338 h 5143494"/>
              <a:gd name="connsiteX377" fmla="*/ 56587 w 9143989"/>
              <a:gd name="connsiteY377" fmla="*/ 2354750 h 5143494"/>
              <a:gd name="connsiteX378" fmla="*/ 56587 w 9143989"/>
              <a:gd name="connsiteY378" fmla="*/ 2792384 h 5143494"/>
              <a:gd name="connsiteX379" fmla="*/ 165999 w 9143989"/>
              <a:gd name="connsiteY379" fmla="*/ 2901796 h 5143494"/>
              <a:gd name="connsiteX380" fmla="*/ 603632 w 9143989"/>
              <a:gd name="connsiteY380" fmla="*/ 2901796 h 5143494"/>
              <a:gd name="connsiteX381" fmla="*/ 713044 w 9143989"/>
              <a:gd name="connsiteY381" fmla="*/ 2792384 h 5143494"/>
              <a:gd name="connsiteX382" fmla="*/ 713044 w 9143989"/>
              <a:gd name="connsiteY382" fmla="*/ 2354750 h 5143494"/>
              <a:gd name="connsiteX383" fmla="*/ 603632 w 9143989"/>
              <a:gd name="connsiteY383" fmla="*/ 2245338 h 5143494"/>
              <a:gd name="connsiteX384" fmla="*/ 165999 w 9143989"/>
              <a:gd name="connsiteY384" fmla="*/ 1515948 h 5143494"/>
              <a:gd name="connsiteX385" fmla="*/ 56587 w 9143989"/>
              <a:gd name="connsiteY385" fmla="*/ 1625361 h 5143494"/>
              <a:gd name="connsiteX386" fmla="*/ 56587 w 9143989"/>
              <a:gd name="connsiteY386" fmla="*/ 2062996 h 5143494"/>
              <a:gd name="connsiteX387" fmla="*/ 165999 w 9143989"/>
              <a:gd name="connsiteY387" fmla="*/ 2172398 h 5143494"/>
              <a:gd name="connsiteX388" fmla="*/ 603632 w 9143989"/>
              <a:gd name="connsiteY388" fmla="*/ 2172398 h 5143494"/>
              <a:gd name="connsiteX389" fmla="*/ 713044 w 9143989"/>
              <a:gd name="connsiteY389" fmla="*/ 2062996 h 5143494"/>
              <a:gd name="connsiteX390" fmla="*/ 713044 w 9143989"/>
              <a:gd name="connsiteY390" fmla="*/ 1625361 h 5143494"/>
              <a:gd name="connsiteX391" fmla="*/ 603632 w 9143989"/>
              <a:gd name="connsiteY391" fmla="*/ 1515948 h 5143494"/>
              <a:gd name="connsiteX392" fmla="*/ 927996 w 9143989"/>
              <a:gd name="connsiteY392" fmla="*/ 1515947 h 5143494"/>
              <a:gd name="connsiteX393" fmla="*/ 818584 w 9143989"/>
              <a:gd name="connsiteY393" fmla="*/ 1625360 h 5143494"/>
              <a:gd name="connsiteX394" fmla="*/ 818584 w 9143989"/>
              <a:gd name="connsiteY394" fmla="*/ 2062995 h 5143494"/>
              <a:gd name="connsiteX395" fmla="*/ 927996 w 9143989"/>
              <a:gd name="connsiteY395" fmla="*/ 2172398 h 5143494"/>
              <a:gd name="connsiteX396" fmla="*/ 1365637 w 9143989"/>
              <a:gd name="connsiteY396" fmla="*/ 2172398 h 5143494"/>
              <a:gd name="connsiteX397" fmla="*/ 1475051 w 9143989"/>
              <a:gd name="connsiteY397" fmla="*/ 2062995 h 5143494"/>
              <a:gd name="connsiteX398" fmla="*/ 1475051 w 9143989"/>
              <a:gd name="connsiteY398" fmla="*/ 1625360 h 5143494"/>
              <a:gd name="connsiteX399" fmla="*/ 1365637 w 9143989"/>
              <a:gd name="connsiteY399" fmla="*/ 1515947 h 5143494"/>
              <a:gd name="connsiteX400" fmla="*/ 1689997 w 9143989"/>
              <a:gd name="connsiteY400" fmla="*/ 1515947 h 5143494"/>
              <a:gd name="connsiteX401" fmla="*/ 1580588 w 9143989"/>
              <a:gd name="connsiteY401" fmla="*/ 1625359 h 5143494"/>
              <a:gd name="connsiteX402" fmla="*/ 1580588 w 9143989"/>
              <a:gd name="connsiteY402" fmla="*/ 2062994 h 5143494"/>
              <a:gd name="connsiteX403" fmla="*/ 1689997 w 9143989"/>
              <a:gd name="connsiteY403" fmla="*/ 2172398 h 5143494"/>
              <a:gd name="connsiteX404" fmla="*/ 2127634 w 9143989"/>
              <a:gd name="connsiteY404" fmla="*/ 2172398 h 5143494"/>
              <a:gd name="connsiteX405" fmla="*/ 2237045 w 9143989"/>
              <a:gd name="connsiteY405" fmla="*/ 2062994 h 5143494"/>
              <a:gd name="connsiteX406" fmla="*/ 2237045 w 9143989"/>
              <a:gd name="connsiteY406" fmla="*/ 1625359 h 5143494"/>
              <a:gd name="connsiteX407" fmla="*/ 2127634 w 9143989"/>
              <a:gd name="connsiteY407" fmla="*/ 1515947 h 5143494"/>
              <a:gd name="connsiteX408" fmla="*/ 2451996 w 9143989"/>
              <a:gd name="connsiteY408" fmla="*/ 1515946 h 5143494"/>
              <a:gd name="connsiteX409" fmla="*/ 2342584 w 9143989"/>
              <a:gd name="connsiteY409" fmla="*/ 1625359 h 5143494"/>
              <a:gd name="connsiteX410" fmla="*/ 2342584 w 9143989"/>
              <a:gd name="connsiteY410" fmla="*/ 2062993 h 5143494"/>
              <a:gd name="connsiteX411" fmla="*/ 2451996 w 9143989"/>
              <a:gd name="connsiteY411" fmla="*/ 2172398 h 5143494"/>
              <a:gd name="connsiteX412" fmla="*/ 2889629 w 9143989"/>
              <a:gd name="connsiteY412" fmla="*/ 2172398 h 5143494"/>
              <a:gd name="connsiteX413" fmla="*/ 2999041 w 9143989"/>
              <a:gd name="connsiteY413" fmla="*/ 2062993 h 5143494"/>
              <a:gd name="connsiteX414" fmla="*/ 2999041 w 9143989"/>
              <a:gd name="connsiteY414" fmla="*/ 1625359 h 5143494"/>
              <a:gd name="connsiteX415" fmla="*/ 2889629 w 9143989"/>
              <a:gd name="connsiteY415" fmla="*/ 1515946 h 5143494"/>
              <a:gd name="connsiteX416" fmla="*/ 3213993 w 9143989"/>
              <a:gd name="connsiteY416" fmla="*/ 1515945 h 5143494"/>
              <a:gd name="connsiteX417" fmla="*/ 3104581 w 9143989"/>
              <a:gd name="connsiteY417" fmla="*/ 1625358 h 5143494"/>
              <a:gd name="connsiteX418" fmla="*/ 3104581 w 9143989"/>
              <a:gd name="connsiteY418" fmla="*/ 2062992 h 5143494"/>
              <a:gd name="connsiteX419" fmla="*/ 3213993 w 9143989"/>
              <a:gd name="connsiteY419" fmla="*/ 2172398 h 5143494"/>
              <a:gd name="connsiteX420" fmla="*/ 3651628 w 9143989"/>
              <a:gd name="connsiteY420" fmla="*/ 2172398 h 5143494"/>
              <a:gd name="connsiteX421" fmla="*/ 3761040 w 9143989"/>
              <a:gd name="connsiteY421" fmla="*/ 2062992 h 5143494"/>
              <a:gd name="connsiteX422" fmla="*/ 3761040 w 9143989"/>
              <a:gd name="connsiteY422" fmla="*/ 1625358 h 5143494"/>
              <a:gd name="connsiteX423" fmla="*/ 3651628 w 9143989"/>
              <a:gd name="connsiteY423" fmla="*/ 1515945 h 5143494"/>
              <a:gd name="connsiteX424" fmla="*/ 3975991 w 9143989"/>
              <a:gd name="connsiteY424" fmla="*/ 1515945 h 5143494"/>
              <a:gd name="connsiteX425" fmla="*/ 3866579 w 9143989"/>
              <a:gd name="connsiteY425" fmla="*/ 1625357 h 5143494"/>
              <a:gd name="connsiteX426" fmla="*/ 3866579 w 9143989"/>
              <a:gd name="connsiteY426" fmla="*/ 2062992 h 5143494"/>
              <a:gd name="connsiteX427" fmla="*/ 3975991 w 9143989"/>
              <a:gd name="connsiteY427" fmla="*/ 2172398 h 5143494"/>
              <a:gd name="connsiteX428" fmla="*/ 4413617 w 9143989"/>
              <a:gd name="connsiteY428" fmla="*/ 2172398 h 5143494"/>
              <a:gd name="connsiteX429" fmla="*/ 4523029 w 9143989"/>
              <a:gd name="connsiteY429" fmla="*/ 2062992 h 5143494"/>
              <a:gd name="connsiteX430" fmla="*/ 4523029 w 9143989"/>
              <a:gd name="connsiteY430" fmla="*/ 1625357 h 5143494"/>
              <a:gd name="connsiteX431" fmla="*/ 4413617 w 9143989"/>
              <a:gd name="connsiteY431" fmla="*/ 1515945 h 5143494"/>
              <a:gd name="connsiteX432" fmla="*/ 4737982 w 9143989"/>
              <a:gd name="connsiteY432" fmla="*/ 1515944 h 5143494"/>
              <a:gd name="connsiteX433" fmla="*/ 4628570 w 9143989"/>
              <a:gd name="connsiteY433" fmla="*/ 1625356 h 5143494"/>
              <a:gd name="connsiteX434" fmla="*/ 4628570 w 9143989"/>
              <a:gd name="connsiteY434" fmla="*/ 2062991 h 5143494"/>
              <a:gd name="connsiteX435" fmla="*/ 4737982 w 9143989"/>
              <a:gd name="connsiteY435" fmla="*/ 2172398 h 5143494"/>
              <a:gd name="connsiteX436" fmla="*/ 5175616 w 9143989"/>
              <a:gd name="connsiteY436" fmla="*/ 2172398 h 5143494"/>
              <a:gd name="connsiteX437" fmla="*/ 5285028 w 9143989"/>
              <a:gd name="connsiteY437" fmla="*/ 2062991 h 5143494"/>
              <a:gd name="connsiteX438" fmla="*/ 5285028 w 9143989"/>
              <a:gd name="connsiteY438" fmla="*/ 1625356 h 5143494"/>
              <a:gd name="connsiteX439" fmla="*/ 5175616 w 9143989"/>
              <a:gd name="connsiteY439" fmla="*/ 1515944 h 5143494"/>
              <a:gd name="connsiteX440" fmla="*/ 5499981 w 9143989"/>
              <a:gd name="connsiteY440" fmla="*/ 1515943 h 5143494"/>
              <a:gd name="connsiteX441" fmla="*/ 5390569 w 9143989"/>
              <a:gd name="connsiteY441" fmla="*/ 1625356 h 5143494"/>
              <a:gd name="connsiteX442" fmla="*/ 5390569 w 9143989"/>
              <a:gd name="connsiteY442" fmla="*/ 2062990 h 5143494"/>
              <a:gd name="connsiteX443" fmla="*/ 5499981 w 9143989"/>
              <a:gd name="connsiteY443" fmla="*/ 2172398 h 5143494"/>
              <a:gd name="connsiteX444" fmla="*/ 5937615 w 9143989"/>
              <a:gd name="connsiteY444" fmla="*/ 2172398 h 5143494"/>
              <a:gd name="connsiteX445" fmla="*/ 6047027 w 9143989"/>
              <a:gd name="connsiteY445" fmla="*/ 2062990 h 5143494"/>
              <a:gd name="connsiteX446" fmla="*/ 6047027 w 9143989"/>
              <a:gd name="connsiteY446" fmla="*/ 1625356 h 5143494"/>
              <a:gd name="connsiteX447" fmla="*/ 5937615 w 9143989"/>
              <a:gd name="connsiteY447" fmla="*/ 1515943 h 5143494"/>
              <a:gd name="connsiteX448" fmla="*/ 6261980 w 9143989"/>
              <a:gd name="connsiteY448" fmla="*/ 1515943 h 5143494"/>
              <a:gd name="connsiteX449" fmla="*/ 6152568 w 9143989"/>
              <a:gd name="connsiteY449" fmla="*/ 1625355 h 5143494"/>
              <a:gd name="connsiteX450" fmla="*/ 6152568 w 9143989"/>
              <a:gd name="connsiteY450" fmla="*/ 2062989 h 5143494"/>
              <a:gd name="connsiteX451" fmla="*/ 6261980 w 9143989"/>
              <a:gd name="connsiteY451" fmla="*/ 2172398 h 5143494"/>
              <a:gd name="connsiteX452" fmla="*/ 6699614 w 9143989"/>
              <a:gd name="connsiteY452" fmla="*/ 2172398 h 5143494"/>
              <a:gd name="connsiteX453" fmla="*/ 6809026 w 9143989"/>
              <a:gd name="connsiteY453" fmla="*/ 2062989 h 5143494"/>
              <a:gd name="connsiteX454" fmla="*/ 6809026 w 9143989"/>
              <a:gd name="connsiteY454" fmla="*/ 1625355 h 5143494"/>
              <a:gd name="connsiteX455" fmla="*/ 6699614 w 9143989"/>
              <a:gd name="connsiteY455" fmla="*/ 1515943 h 5143494"/>
              <a:gd name="connsiteX456" fmla="*/ 7023979 w 9143989"/>
              <a:gd name="connsiteY456" fmla="*/ 1515942 h 5143494"/>
              <a:gd name="connsiteX457" fmla="*/ 6914567 w 9143989"/>
              <a:gd name="connsiteY457" fmla="*/ 1625354 h 5143494"/>
              <a:gd name="connsiteX458" fmla="*/ 6914567 w 9143989"/>
              <a:gd name="connsiteY458" fmla="*/ 2062988 h 5143494"/>
              <a:gd name="connsiteX459" fmla="*/ 7023979 w 9143989"/>
              <a:gd name="connsiteY459" fmla="*/ 2172398 h 5143494"/>
              <a:gd name="connsiteX460" fmla="*/ 7461613 w 9143989"/>
              <a:gd name="connsiteY460" fmla="*/ 2172398 h 5143494"/>
              <a:gd name="connsiteX461" fmla="*/ 7571025 w 9143989"/>
              <a:gd name="connsiteY461" fmla="*/ 2062988 h 5143494"/>
              <a:gd name="connsiteX462" fmla="*/ 7571025 w 9143989"/>
              <a:gd name="connsiteY462" fmla="*/ 1625354 h 5143494"/>
              <a:gd name="connsiteX463" fmla="*/ 7461613 w 9143989"/>
              <a:gd name="connsiteY463" fmla="*/ 1515942 h 5143494"/>
              <a:gd name="connsiteX464" fmla="*/ 7778358 w 9143989"/>
              <a:gd name="connsiteY464" fmla="*/ 1515941 h 5143494"/>
              <a:gd name="connsiteX465" fmla="*/ 7668946 w 9143989"/>
              <a:gd name="connsiteY465" fmla="*/ 1625353 h 5143494"/>
              <a:gd name="connsiteX466" fmla="*/ 7668946 w 9143989"/>
              <a:gd name="connsiteY466" fmla="*/ 2062987 h 5143494"/>
              <a:gd name="connsiteX467" fmla="*/ 7778358 w 9143989"/>
              <a:gd name="connsiteY467" fmla="*/ 2172398 h 5143494"/>
              <a:gd name="connsiteX468" fmla="*/ 8215992 w 9143989"/>
              <a:gd name="connsiteY468" fmla="*/ 2172398 h 5143494"/>
              <a:gd name="connsiteX469" fmla="*/ 8325404 w 9143989"/>
              <a:gd name="connsiteY469" fmla="*/ 2062987 h 5143494"/>
              <a:gd name="connsiteX470" fmla="*/ 8325404 w 9143989"/>
              <a:gd name="connsiteY470" fmla="*/ 1625353 h 5143494"/>
              <a:gd name="connsiteX471" fmla="*/ 8215992 w 9143989"/>
              <a:gd name="connsiteY471" fmla="*/ 1515941 h 5143494"/>
              <a:gd name="connsiteX472" fmla="*/ 8540357 w 9143989"/>
              <a:gd name="connsiteY472" fmla="*/ 1515941 h 5143494"/>
              <a:gd name="connsiteX473" fmla="*/ 8430945 w 9143989"/>
              <a:gd name="connsiteY473" fmla="*/ 1625353 h 5143494"/>
              <a:gd name="connsiteX474" fmla="*/ 8430945 w 9143989"/>
              <a:gd name="connsiteY474" fmla="*/ 2062987 h 5143494"/>
              <a:gd name="connsiteX475" fmla="*/ 8540357 w 9143989"/>
              <a:gd name="connsiteY475" fmla="*/ 2172398 h 5143494"/>
              <a:gd name="connsiteX476" fmla="*/ 8977991 w 9143989"/>
              <a:gd name="connsiteY476" fmla="*/ 2172398 h 5143494"/>
              <a:gd name="connsiteX477" fmla="*/ 9087403 w 9143989"/>
              <a:gd name="connsiteY477" fmla="*/ 2062987 h 5143494"/>
              <a:gd name="connsiteX478" fmla="*/ 9087403 w 9143989"/>
              <a:gd name="connsiteY478" fmla="*/ 1625353 h 5143494"/>
              <a:gd name="connsiteX479" fmla="*/ 8977991 w 9143989"/>
              <a:gd name="connsiteY479" fmla="*/ 1515941 h 5143494"/>
              <a:gd name="connsiteX480" fmla="*/ 165999 w 9143989"/>
              <a:gd name="connsiteY480" fmla="*/ 786548 h 5143494"/>
              <a:gd name="connsiteX481" fmla="*/ 56587 w 9143989"/>
              <a:gd name="connsiteY481" fmla="*/ 895959 h 5143494"/>
              <a:gd name="connsiteX482" fmla="*/ 56587 w 9143989"/>
              <a:gd name="connsiteY482" fmla="*/ 1333596 h 5143494"/>
              <a:gd name="connsiteX483" fmla="*/ 165999 w 9143989"/>
              <a:gd name="connsiteY483" fmla="*/ 1443008 h 5143494"/>
              <a:gd name="connsiteX484" fmla="*/ 603633 w 9143989"/>
              <a:gd name="connsiteY484" fmla="*/ 1443008 h 5143494"/>
              <a:gd name="connsiteX485" fmla="*/ 713044 w 9143989"/>
              <a:gd name="connsiteY485" fmla="*/ 1333596 h 5143494"/>
              <a:gd name="connsiteX486" fmla="*/ 713044 w 9143989"/>
              <a:gd name="connsiteY486" fmla="*/ 895959 h 5143494"/>
              <a:gd name="connsiteX487" fmla="*/ 603633 w 9143989"/>
              <a:gd name="connsiteY487" fmla="*/ 786548 h 5143494"/>
              <a:gd name="connsiteX488" fmla="*/ 927996 w 9143989"/>
              <a:gd name="connsiteY488" fmla="*/ 786547 h 5143494"/>
              <a:gd name="connsiteX489" fmla="*/ 818584 w 9143989"/>
              <a:gd name="connsiteY489" fmla="*/ 895959 h 5143494"/>
              <a:gd name="connsiteX490" fmla="*/ 818584 w 9143989"/>
              <a:gd name="connsiteY490" fmla="*/ 1333595 h 5143494"/>
              <a:gd name="connsiteX491" fmla="*/ 927996 w 9143989"/>
              <a:gd name="connsiteY491" fmla="*/ 1443007 h 5143494"/>
              <a:gd name="connsiteX492" fmla="*/ 1365637 w 9143989"/>
              <a:gd name="connsiteY492" fmla="*/ 1443007 h 5143494"/>
              <a:gd name="connsiteX493" fmla="*/ 1475051 w 9143989"/>
              <a:gd name="connsiteY493" fmla="*/ 1333595 h 5143494"/>
              <a:gd name="connsiteX494" fmla="*/ 1475051 w 9143989"/>
              <a:gd name="connsiteY494" fmla="*/ 895959 h 5143494"/>
              <a:gd name="connsiteX495" fmla="*/ 1365637 w 9143989"/>
              <a:gd name="connsiteY495" fmla="*/ 786547 h 5143494"/>
              <a:gd name="connsiteX496" fmla="*/ 1689998 w 9143989"/>
              <a:gd name="connsiteY496" fmla="*/ 786547 h 5143494"/>
              <a:gd name="connsiteX497" fmla="*/ 1580588 w 9143989"/>
              <a:gd name="connsiteY497" fmla="*/ 895959 h 5143494"/>
              <a:gd name="connsiteX498" fmla="*/ 1580588 w 9143989"/>
              <a:gd name="connsiteY498" fmla="*/ 1333594 h 5143494"/>
              <a:gd name="connsiteX499" fmla="*/ 1689998 w 9143989"/>
              <a:gd name="connsiteY499" fmla="*/ 1443007 h 5143494"/>
              <a:gd name="connsiteX500" fmla="*/ 2127634 w 9143989"/>
              <a:gd name="connsiteY500" fmla="*/ 1443007 h 5143494"/>
              <a:gd name="connsiteX501" fmla="*/ 2237045 w 9143989"/>
              <a:gd name="connsiteY501" fmla="*/ 1333594 h 5143494"/>
              <a:gd name="connsiteX502" fmla="*/ 2237045 w 9143989"/>
              <a:gd name="connsiteY502" fmla="*/ 895959 h 5143494"/>
              <a:gd name="connsiteX503" fmla="*/ 2127634 w 9143989"/>
              <a:gd name="connsiteY503" fmla="*/ 786547 h 5143494"/>
              <a:gd name="connsiteX504" fmla="*/ 2451996 w 9143989"/>
              <a:gd name="connsiteY504" fmla="*/ 786546 h 5143494"/>
              <a:gd name="connsiteX505" fmla="*/ 2342584 w 9143989"/>
              <a:gd name="connsiteY505" fmla="*/ 895958 h 5143494"/>
              <a:gd name="connsiteX506" fmla="*/ 2342584 w 9143989"/>
              <a:gd name="connsiteY506" fmla="*/ 1333593 h 5143494"/>
              <a:gd name="connsiteX507" fmla="*/ 2451996 w 9143989"/>
              <a:gd name="connsiteY507" fmla="*/ 1443006 h 5143494"/>
              <a:gd name="connsiteX508" fmla="*/ 2889629 w 9143989"/>
              <a:gd name="connsiteY508" fmla="*/ 1443006 h 5143494"/>
              <a:gd name="connsiteX509" fmla="*/ 2999041 w 9143989"/>
              <a:gd name="connsiteY509" fmla="*/ 1333593 h 5143494"/>
              <a:gd name="connsiteX510" fmla="*/ 2999041 w 9143989"/>
              <a:gd name="connsiteY510" fmla="*/ 895958 h 5143494"/>
              <a:gd name="connsiteX511" fmla="*/ 2889629 w 9143989"/>
              <a:gd name="connsiteY511" fmla="*/ 786546 h 5143494"/>
              <a:gd name="connsiteX512" fmla="*/ 3213993 w 9143989"/>
              <a:gd name="connsiteY512" fmla="*/ 786546 h 5143494"/>
              <a:gd name="connsiteX513" fmla="*/ 3104581 w 9143989"/>
              <a:gd name="connsiteY513" fmla="*/ 895958 h 5143494"/>
              <a:gd name="connsiteX514" fmla="*/ 3104581 w 9143989"/>
              <a:gd name="connsiteY514" fmla="*/ 1333593 h 5143494"/>
              <a:gd name="connsiteX515" fmla="*/ 3213993 w 9143989"/>
              <a:gd name="connsiteY515" fmla="*/ 1443005 h 5143494"/>
              <a:gd name="connsiteX516" fmla="*/ 3651628 w 9143989"/>
              <a:gd name="connsiteY516" fmla="*/ 1443005 h 5143494"/>
              <a:gd name="connsiteX517" fmla="*/ 3761040 w 9143989"/>
              <a:gd name="connsiteY517" fmla="*/ 1333593 h 5143494"/>
              <a:gd name="connsiteX518" fmla="*/ 3761040 w 9143989"/>
              <a:gd name="connsiteY518" fmla="*/ 895958 h 5143494"/>
              <a:gd name="connsiteX519" fmla="*/ 3651628 w 9143989"/>
              <a:gd name="connsiteY519" fmla="*/ 786546 h 5143494"/>
              <a:gd name="connsiteX520" fmla="*/ 3975991 w 9143989"/>
              <a:gd name="connsiteY520" fmla="*/ 786545 h 5143494"/>
              <a:gd name="connsiteX521" fmla="*/ 3866579 w 9143989"/>
              <a:gd name="connsiteY521" fmla="*/ 895957 h 5143494"/>
              <a:gd name="connsiteX522" fmla="*/ 3866579 w 9143989"/>
              <a:gd name="connsiteY522" fmla="*/ 1333592 h 5143494"/>
              <a:gd name="connsiteX523" fmla="*/ 3975991 w 9143989"/>
              <a:gd name="connsiteY523" fmla="*/ 1443005 h 5143494"/>
              <a:gd name="connsiteX524" fmla="*/ 4413617 w 9143989"/>
              <a:gd name="connsiteY524" fmla="*/ 1443005 h 5143494"/>
              <a:gd name="connsiteX525" fmla="*/ 4523029 w 9143989"/>
              <a:gd name="connsiteY525" fmla="*/ 1333592 h 5143494"/>
              <a:gd name="connsiteX526" fmla="*/ 4523029 w 9143989"/>
              <a:gd name="connsiteY526" fmla="*/ 895957 h 5143494"/>
              <a:gd name="connsiteX527" fmla="*/ 4413617 w 9143989"/>
              <a:gd name="connsiteY527" fmla="*/ 786545 h 5143494"/>
              <a:gd name="connsiteX528" fmla="*/ 4737982 w 9143989"/>
              <a:gd name="connsiteY528" fmla="*/ 786545 h 5143494"/>
              <a:gd name="connsiteX529" fmla="*/ 4628570 w 9143989"/>
              <a:gd name="connsiteY529" fmla="*/ 895957 h 5143494"/>
              <a:gd name="connsiteX530" fmla="*/ 4628570 w 9143989"/>
              <a:gd name="connsiteY530" fmla="*/ 1333592 h 5143494"/>
              <a:gd name="connsiteX531" fmla="*/ 4737982 w 9143989"/>
              <a:gd name="connsiteY531" fmla="*/ 1443004 h 5143494"/>
              <a:gd name="connsiteX532" fmla="*/ 5175616 w 9143989"/>
              <a:gd name="connsiteY532" fmla="*/ 1443004 h 5143494"/>
              <a:gd name="connsiteX533" fmla="*/ 5285028 w 9143989"/>
              <a:gd name="connsiteY533" fmla="*/ 1333592 h 5143494"/>
              <a:gd name="connsiteX534" fmla="*/ 5285028 w 9143989"/>
              <a:gd name="connsiteY534" fmla="*/ 895957 h 5143494"/>
              <a:gd name="connsiteX535" fmla="*/ 5175616 w 9143989"/>
              <a:gd name="connsiteY535" fmla="*/ 786545 h 5143494"/>
              <a:gd name="connsiteX536" fmla="*/ 5499981 w 9143989"/>
              <a:gd name="connsiteY536" fmla="*/ 786544 h 5143494"/>
              <a:gd name="connsiteX537" fmla="*/ 5390569 w 9143989"/>
              <a:gd name="connsiteY537" fmla="*/ 895956 h 5143494"/>
              <a:gd name="connsiteX538" fmla="*/ 5390569 w 9143989"/>
              <a:gd name="connsiteY538" fmla="*/ 1333591 h 5143494"/>
              <a:gd name="connsiteX539" fmla="*/ 5499981 w 9143989"/>
              <a:gd name="connsiteY539" fmla="*/ 1443003 h 5143494"/>
              <a:gd name="connsiteX540" fmla="*/ 5937615 w 9143989"/>
              <a:gd name="connsiteY540" fmla="*/ 1443003 h 5143494"/>
              <a:gd name="connsiteX541" fmla="*/ 6047027 w 9143989"/>
              <a:gd name="connsiteY541" fmla="*/ 1333591 h 5143494"/>
              <a:gd name="connsiteX542" fmla="*/ 6047027 w 9143989"/>
              <a:gd name="connsiteY542" fmla="*/ 895956 h 5143494"/>
              <a:gd name="connsiteX543" fmla="*/ 5937615 w 9143989"/>
              <a:gd name="connsiteY543" fmla="*/ 786544 h 5143494"/>
              <a:gd name="connsiteX544" fmla="*/ 6261980 w 9143989"/>
              <a:gd name="connsiteY544" fmla="*/ 786544 h 5143494"/>
              <a:gd name="connsiteX545" fmla="*/ 6152568 w 9143989"/>
              <a:gd name="connsiteY545" fmla="*/ 895956 h 5143494"/>
              <a:gd name="connsiteX546" fmla="*/ 6152568 w 9143989"/>
              <a:gd name="connsiteY546" fmla="*/ 1333590 h 5143494"/>
              <a:gd name="connsiteX547" fmla="*/ 6261980 w 9143989"/>
              <a:gd name="connsiteY547" fmla="*/ 1443003 h 5143494"/>
              <a:gd name="connsiteX548" fmla="*/ 6699614 w 9143989"/>
              <a:gd name="connsiteY548" fmla="*/ 1443003 h 5143494"/>
              <a:gd name="connsiteX549" fmla="*/ 6809026 w 9143989"/>
              <a:gd name="connsiteY549" fmla="*/ 1333590 h 5143494"/>
              <a:gd name="connsiteX550" fmla="*/ 6809026 w 9143989"/>
              <a:gd name="connsiteY550" fmla="*/ 895956 h 5143494"/>
              <a:gd name="connsiteX551" fmla="*/ 6699614 w 9143989"/>
              <a:gd name="connsiteY551" fmla="*/ 786544 h 5143494"/>
              <a:gd name="connsiteX552" fmla="*/ 7023979 w 9143989"/>
              <a:gd name="connsiteY552" fmla="*/ 786543 h 5143494"/>
              <a:gd name="connsiteX553" fmla="*/ 6914567 w 9143989"/>
              <a:gd name="connsiteY553" fmla="*/ 895955 h 5143494"/>
              <a:gd name="connsiteX554" fmla="*/ 6914567 w 9143989"/>
              <a:gd name="connsiteY554" fmla="*/ 1333590 h 5143494"/>
              <a:gd name="connsiteX555" fmla="*/ 7023979 w 9143989"/>
              <a:gd name="connsiteY555" fmla="*/ 1443002 h 5143494"/>
              <a:gd name="connsiteX556" fmla="*/ 7461613 w 9143989"/>
              <a:gd name="connsiteY556" fmla="*/ 1443002 h 5143494"/>
              <a:gd name="connsiteX557" fmla="*/ 7571025 w 9143989"/>
              <a:gd name="connsiteY557" fmla="*/ 1333590 h 5143494"/>
              <a:gd name="connsiteX558" fmla="*/ 7571025 w 9143989"/>
              <a:gd name="connsiteY558" fmla="*/ 895955 h 5143494"/>
              <a:gd name="connsiteX559" fmla="*/ 7461613 w 9143989"/>
              <a:gd name="connsiteY559" fmla="*/ 786543 h 5143494"/>
              <a:gd name="connsiteX560" fmla="*/ 7778358 w 9143989"/>
              <a:gd name="connsiteY560" fmla="*/ 786543 h 5143494"/>
              <a:gd name="connsiteX561" fmla="*/ 7668946 w 9143989"/>
              <a:gd name="connsiteY561" fmla="*/ 895955 h 5143494"/>
              <a:gd name="connsiteX562" fmla="*/ 7668946 w 9143989"/>
              <a:gd name="connsiteY562" fmla="*/ 1333589 h 5143494"/>
              <a:gd name="connsiteX563" fmla="*/ 7778358 w 9143989"/>
              <a:gd name="connsiteY563" fmla="*/ 1443001 h 5143494"/>
              <a:gd name="connsiteX564" fmla="*/ 8215992 w 9143989"/>
              <a:gd name="connsiteY564" fmla="*/ 1443001 h 5143494"/>
              <a:gd name="connsiteX565" fmla="*/ 8325404 w 9143989"/>
              <a:gd name="connsiteY565" fmla="*/ 1333589 h 5143494"/>
              <a:gd name="connsiteX566" fmla="*/ 8325404 w 9143989"/>
              <a:gd name="connsiteY566" fmla="*/ 895955 h 5143494"/>
              <a:gd name="connsiteX567" fmla="*/ 8215992 w 9143989"/>
              <a:gd name="connsiteY567" fmla="*/ 786543 h 5143494"/>
              <a:gd name="connsiteX568" fmla="*/ 8540357 w 9143989"/>
              <a:gd name="connsiteY568" fmla="*/ 786542 h 5143494"/>
              <a:gd name="connsiteX569" fmla="*/ 8430945 w 9143989"/>
              <a:gd name="connsiteY569" fmla="*/ 895955 h 5143494"/>
              <a:gd name="connsiteX570" fmla="*/ 8430945 w 9143989"/>
              <a:gd name="connsiteY570" fmla="*/ 1333589 h 5143494"/>
              <a:gd name="connsiteX571" fmla="*/ 8540357 w 9143989"/>
              <a:gd name="connsiteY571" fmla="*/ 1443001 h 5143494"/>
              <a:gd name="connsiteX572" fmla="*/ 8977991 w 9143989"/>
              <a:gd name="connsiteY572" fmla="*/ 1443001 h 5143494"/>
              <a:gd name="connsiteX573" fmla="*/ 9087403 w 9143989"/>
              <a:gd name="connsiteY573" fmla="*/ 1333589 h 5143494"/>
              <a:gd name="connsiteX574" fmla="*/ 9087403 w 9143989"/>
              <a:gd name="connsiteY574" fmla="*/ 895955 h 5143494"/>
              <a:gd name="connsiteX575" fmla="*/ 8977991 w 9143989"/>
              <a:gd name="connsiteY575" fmla="*/ 786542 h 5143494"/>
              <a:gd name="connsiteX576" fmla="*/ 165999 w 9143989"/>
              <a:gd name="connsiteY576" fmla="*/ 57150 h 5143494"/>
              <a:gd name="connsiteX577" fmla="*/ 56587 w 9143989"/>
              <a:gd name="connsiteY577" fmla="*/ 166562 h 5143494"/>
              <a:gd name="connsiteX578" fmla="*/ 56587 w 9143989"/>
              <a:gd name="connsiteY578" fmla="*/ 604196 h 5143494"/>
              <a:gd name="connsiteX579" fmla="*/ 165999 w 9143989"/>
              <a:gd name="connsiteY579" fmla="*/ 713608 h 5143494"/>
              <a:gd name="connsiteX580" fmla="*/ 603633 w 9143989"/>
              <a:gd name="connsiteY580" fmla="*/ 713608 h 5143494"/>
              <a:gd name="connsiteX581" fmla="*/ 713045 w 9143989"/>
              <a:gd name="connsiteY581" fmla="*/ 604196 h 5143494"/>
              <a:gd name="connsiteX582" fmla="*/ 713045 w 9143989"/>
              <a:gd name="connsiteY582" fmla="*/ 166562 h 5143494"/>
              <a:gd name="connsiteX583" fmla="*/ 603633 w 9143989"/>
              <a:gd name="connsiteY583" fmla="*/ 57150 h 5143494"/>
              <a:gd name="connsiteX584" fmla="*/ 927996 w 9143989"/>
              <a:gd name="connsiteY584" fmla="*/ 57150 h 5143494"/>
              <a:gd name="connsiteX585" fmla="*/ 818585 w 9143989"/>
              <a:gd name="connsiteY585" fmla="*/ 166562 h 5143494"/>
              <a:gd name="connsiteX586" fmla="*/ 818585 w 9143989"/>
              <a:gd name="connsiteY586" fmla="*/ 604195 h 5143494"/>
              <a:gd name="connsiteX587" fmla="*/ 927996 w 9143989"/>
              <a:gd name="connsiteY587" fmla="*/ 713607 h 5143494"/>
              <a:gd name="connsiteX588" fmla="*/ 1365637 w 9143989"/>
              <a:gd name="connsiteY588" fmla="*/ 713607 h 5143494"/>
              <a:gd name="connsiteX589" fmla="*/ 1475051 w 9143989"/>
              <a:gd name="connsiteY589" fmla="*/ 604195 h 5143494"/>
              <a:gd name="connsiteX590" fmla="*/ 1475051 w 9143989"/>
              <a:gd name="connsiteY590" fmla="*/ 166562 h 5143494"/>
              <a:gd name="connsiteX591" fmla="*/ 1365637 w 9143989"/>
              <a:gd name="connsiteY591" fmla="*/ 57150 h 5143494"/>
              <a:gd name="connsiteX592" fmla="*/ 1689998 w 9143989"/>
              <a:gd name="connsiteY592" fmla="*/ 57149 h 5143494"/>
              <a:gd name="connsiteX593" fmla="*/ 1580588 w 9143989"/>
              <a:gd name="connsiteY593" fmla="*/ 166561 h 5143494"/>
              <a:gd name="connsiteX594" fmla="*/ 1580588 w 9143989"/>
              <a:gd name="connsiteY594" fmla="*/ 604195 h 5143494"/>
              <a:gd name="connsiteX595" fmla="*/ 1689998 w 9143989"/>
              <a:gd name="connsiteY595" fmla="*/ 713607 h 5143494"/>
              <a:gd name="connsiteX596" fmla="*/ 2127634 w 9143989"/>
              <a:gd name="connsiteY596" fmla="*/ 713607 h 5143494"/>
              <a:gd name="connsiteX597" fmla="*/ 2237045 w 9143989"/>
              <a:gd name="connsiteY597" fmla="*/ 604195 h 5143494"/>
              <a:gd name="connsiteX598" fmla="*/ 2237045 w 9143989"/>
              <a:gd name="connsiteY598" fmla="*/ 166561 h 5143494"/>
              <a:gd name="connsiteX599" fmla="*/ 2127634 w 9143989"/>
              <a:gd name="connsiteY599" fmla="*/ 57149 h 5143494"/>
              <a:gd name="connsiteX600" fmla="*/ 2451996 w 9143989"/>
              <a:gd name="connsiteY600" fmla="*/ 57149 h 5143494"/>
              <a:gd name="connsiteX601" fmla="*/ 2342585 w 9143989"/>
              <a:gd name="connsiteY601" fmla="*/ 166561 h 5143494"/>
              <a:gd name="connsiteX602" fmla="*/ 2342585 w 9143989"/>
              <a:gd name="connsiteY602" fmla="*/ 604194 h 5143494"/>
              <a:gd name="connsiteX603" fmla="*/ 2451996 w 9143989"/>
              <a:gd name="connsiteY603" fmla="*/ 713606 h 5143494"/>
              <a:gd name="connsiteX604" fmla="*/ 2889629 w 9143989"/>
              <a:gd name="connsiteY604" fmla="*/ 713606 h 5143494"/>
              <a:gd name="connsiteX605" fmla="*/ 2999041 w 9143989"/>
              <a:gd name="connsiteY605" fmla="*/ 604194 h 5143494"/>
              <a:gd name="connsiteX606" fmla="*/ 2999041 w 9143989"/>
              <a:gd name="connsiteY606" fmla="*/ 166561 h 5143494"/>
              <a:gd name="connsiteX607" fmla="*/ 2889629 w 9143989"/>
              <a:gd name="connsiteY607" fmla="*/ 57149 h 5143494"/>
              <a:gd name="connsiteX608" fmla="*/ 3213995 w 9143989"/>
              <a:gd name="connsiteY608" fmla="*/ 57148 h 5143494"/>
              <a:gd name="connsiteX609" fmla="*/ 3104581 w 9143989"/>
              <a:gd name="connsiteY609" fmla="*/ 166560 h 5143494"/>
              <a:gd name="connsiteX610" fmla="*/ 3104581 w 9143989"/>
              <a:gd name="connsiteY610" fmla="*/ 604194 h 5143494"/>
              <a:gd name="connsiteX611" fmla="*/ 3213995 w 9143989"/>
              <a:gd name="connsiteY611" fmla="*/ 713606 h 5143494"/>
              <a:gd name="connsiteX612" fmla="*/ 3651628 w 9143989"/>
              <a:gd name="connsiteY612" fmla="*/ 713606 h 5143494"/>
              <a:gd name="connsiteX613" fmla="*/ 3761040 w 9143989"/>
              <a:gd name="connsiteY613" fmla="*/ 604194 h 5143494"/>
              <a:gd name="connsiteX614" fmla="*/ 3761040 w 9143989"/>
              <a:gd name="connsiteY614" fmla="*/ 166560 h 5143494"/>
              <a:gd name="connsiteX615" fmla="*/ 3651628 w 9143989"/>
              <a:gd name="connsiteY615" fmla="*/ 57148 h 5143494"/>
              <a:gd name="connsiteX616" fmla="*/ 3975991 w 9143989"/>
              <a:gd name="connsiteY616" fmla="*/ 57148 h 5143494"/>
              <a:gd name="connsiteX617" fmla="*/ 3866579 w 9143989"/>
              <a:gd name="connsiteY617" fmla="*/ 166560 h 5143494"/>
              <a:gd name="connsiteX618" fmla="*/ 3866579 w 9143989"/>
              <a:gd name="connsiteY618" fmla="*/ 604194 h 5143494"/>
              <a:gd name="connsiteX619" fmla="*/ 3975991 w 9143989"/>
              <a:gd name="connsiteY619" fmla="*/ 713605 h 5143494"/>
              <a:gd name="connsiteX620" fmla="*/ 4413617 w 9143989"/>
              <a:gd name="connsiteY620" fmla="*/ 713605 h 5143494"/>
              <a:gd name="connsiteX621" fmla="*/ 4523029 w 9143989"/>
              <a:gd name="connsiteY621" fmla="*/ 604194 h 5143494"/>
              <a:gd name="connsiteX622" fmla="*/ 4523029 w 9143989"/>
              <a:gd name="connsiteY622" fmla="*/ 166560 h 5143494"/>
              <a:gd name="connsiteX623" fmla="*/ 4413617 w 9143989"/>
              <a:gd name="connsiteY623" fmla="*/ 57148 h 5143494"/>
              <a:gd name="connsiteX624" fmla="*/ 4737982 w 9143989"/>
              <a:gd name="connsiteY624" fmla="*/ 57147 h 5143494"/>
              <a:gd name="connsiteX625" fmla="*/ 4628570 w 9143989"/>
              <a:gd name="connsiteY625" fmla="*/ 166559 h 5143494"/>
              <a:gd name="connsiteX626" fmla="*/ 4628570 w 9143989"/>
              <a:gd name="connsiteY626" fmla="*/ 604193 h 5143494"/>
              <a:gd name="connsiteX627" fmla="*/ 4737982 w 9143989"/>
              <a:gd name="connsiteY627" fmla="*/ 713605 h 5143494"/>
              <a:gd name="connsiteX628" fmla="*/ 5175616 w 9143989"/>
              <a:gd name="connsiteY628" fmla="*/ 713605 h 5143494"/>
              <a:gd name="connsiteX629" fmla="*/ 5285028 w 9143989"/>
              <a:gd name="connsiteY629" fmla="*/ 604193 h 5143494"/>
              <a:gd name="connsiteX630" fmla="*/ 5285028 w 9143989"/>
              <a:gd name="connsiteY630" fmla="*/ 166559 h 5143494"/>
              <a:gd name="connsiteX631" fmla="*/ 5175616 w 9143989"/>
              <a:gd name="connsiteY631" fmla="*/ 57147 h 5143494"/>
              <a:gd name="connsiteX632" fmla="*/ 5499981 w 9143989"/>
              <a:gd name="connsiteY632" fmla="*/ 57147 h 5143494"/>
              <a:gd name="connsiteX633" fmla="*/ 5390569 w 9143989"/>
              <a:gd name="connsiteY633" fmla="*/ 166559 h 5143494"/>
              <a:gd name="connsiteX634" fmla="*/ 5390569 w 9143989"/>
              <a:gd name="connsiteY634" fmla="*/ 604192 h 5143494"/>
              <a:gd name="connsiteX635" fmla="*/ 5499981 w 9143989"/>
              <a:gd name="connsiteY635" fmla="*/ 713605 h 5143494"/>
              <a:gd name="connsiteX636" fmla="*/ 5937615 w 9143989"/>
              <a:gd name="connsiteY636" fmla="*/ 713605 h 5143494"/>
              <a:gd name="connsiteX637" fmla="*/ 6047027 w 9143989"/>
              <a:gd name="connsiteY637" fmla="*/ 604192 h 5143494"/>
              <a:gd name="connsiteX638" fmla="*/ 6047027 w 9143989"/>
              <a:gd name="connsiteY638" fmla="*/ 166559 h 5143494"/>
              <a:gd name="connsiteX639" fmla="*/ 5937615 w 9143989"/>
              <a:gd name="connsiteY639" fmla="*/ 57147 h 5143494"/>
              <a:gd name="connsiteX640" fmla="*/ 6261980 w 9143989"/>
              <a:gd name="connsiteY640" fmla="*/ 57146 h 5143494"/>
              <a:gd name="connsiteX641" fmla="*/ 6152568 w 9143989"/>
              <a:gd name="connsiteY641" fmla="*/ 166558 h 5143494"/>
              <a:gd name="connsiteX642" fmla="*/ 6152568 w 9143989"/>
              <a:gd name="connsiteY642" fmla="*/ 604192 h 5143494"/>
              <a:gd name="connsiteX643" fmla="*/ 6261980 w 9143989"/>
              <a:gd name="connsiteY643" fmla="*/ 713604 h 5143494"/>
              <a:gd name="connsiteX644" fmla="*/ 6699614 w 9143989"/>
              <a:gd name="connsiteY644" fmla="*/ 713604 h 5143494"/>
              <a:gd name="connsiteX645" fmla="*/ 6809026 w 9143989"/>
              <a:gd name="connsiteY645" fmla="*/ 604192 h 5143494"/>
              <a:gd name="connsiteX646" fmla="*/ 6809026 w 9143989"/>
              <a:gd name="connsiteY646" fmla="*/ 166558 h 5143494"/>
              <a:gd name="connsiteX647" fmla="*/ 6699614 w 9143989"/>
              <a:gd name="connsiteY647" fmla="*/ 57146 h 5143494"/>
              <a:gd name="connsiteX648" fmla="*/ 7023979 w 9143989"/>
              <a:gd name="connsiteY648" fmla="*/ 57146 h 5143494"/>
              <a:gd name="connsiteX649" fmla="*/ 6914567 w 9143989"/>
              <a:gd name="connsiteY649" fmla="*/ 166558 h 5143494"/>
              <a:gd name="connsiteX650" fmla="*/ 6914567 w 9143989"/>
              <a:gd name="connsiteY650" fmla="*/ 604191 h 5143494"/>
              <a:gd name="connsiteX651" fmla="*/ 7023979 w 9143989"/>
              <a:gd name="connsiteY651" fmla="*/ 713604 h 5143494"/>
              <a:gd name="connsiteX652" fmla="*/ 7461613 w 9143989"/>
              <a:gd name="connsiteY652" fmla="*/ 713604 h 5143494"/>
              <a:gd name="connsiteX653" fmla="*/ 7571025 w 9143989"/>
              <a:gd name="connsiteY653" fmla="*/ 604191 h 5143494"/>
              <a:gd name="connsiteX654" fmla="*/ 7571025 w 9143989"/>
              <a:gd name="connsiteY654" fmla="*/ 166558 h 5143494"/>
              <a:gd name="connsiteX655" fmla="*/ 7461613 w 9143989"/>
              <a:gd name="connsiteY655" fmla="*/ 57146 h 5143494"/>
              <a:gd name="connsiteX656" fmla="*/ 7778358 w 9143989"/>
              <a:gd name="connsiteY656" fmla="*/ 57145 h 5143494"/>
              <a:gd name="connsiteX657" fmla="*/ 7668946 w 9143989"/>
              <a:gd name="connsiteY657" fmla="*/ 166557 h 5143494"/>
              <a:gd name="connsiteX658" fmla="*/ 7668946 w 9143989"/>
              <a:gd name="connsiteY658" fmla="*/ 604191 h 5143494"/>
              <a:gd name="connsiteX659" fmla="*/ 7778358 w 9143989"/>
              <a:gd name="connsiteY659" fmla="*/ 713603 h 5143494"/>
              <a:gd name="connsiteX660" fmla="*/ 8215992 w 9143989"/>
              <a:gd name="connsiteY660" fmla="*/ 713603 h 5143494"/>
              <a:gd name="connsiteX661" fmla="*/ 8325404 w 9143989"/>
              <a:gd name="connsiteY661" fmla="*/ 604191 h 5143494"/>
              <a:gd name="connsiteX662" fmla="*/ 8325404 w 9143989"/>
              <a:gd name="connsiteY662" fmla="*/ 166557 h 5143494"/>
              <a:gd name="connsiteX663" fmla="*/ 8215992 w 9143989"/>
              <a:gd name="connsiteY663" fmla="*/ 57145 h 5143494"/>
              <a:gd name="connsiteX664" fmla="*/ 8540357 w 9143989"/>
              <a:gd name="connsiteY664" fmla="*/ 57145 h 5143494"/>
              <a:gd name="connsiteX665" fmla="*/ 8430945 w 9143989"/>
              <a:gd name="connsiteY665" fmla="*/ 166557 h 5143494"/>
              <a:gd name="connsiteX666" fmla="*/ 8430945 w 9143989"/>
              <a:gd name="connsiteY666" fmla="*/ 604190 h 5143494"/>
              <a:gd name="connsiteX667" fmla="*/ 8540357 w 9143989"/>
              <a:gd name="connsiteY667" fmla="*/ 713603 h 5143494"/>
              <a:gd name="connsiteX668" fmla="*/ 8977991 w 9143989"/>
              <a:gd name="connsiteY668" fmla="*/ 713603 h 5143494"/>
              <a:gd name="connsiteX669" fmla="*/ 9087403 w 9143989"/>
              <a:gd name="connsiteY669" fmla="*/ 604190 h 5143494"/>
              <a:gd name="connsiteX670" fmla="*/ 9087403 w 9143989"/>
              <a:gd name="connsiteY670" fmla="*/ 166557 h 5143494"/>
              <a:gd name="connsiteX671" fmla="*/ 8977991 w 9143989"/>
              <a:gd name="connsiteY671" fmla="*/ 57145 h 5143494"/>
              <a:gd name="connsiteX672" fmla="*/ 0 w 9143989"/>
              <a:gd name="connsiteY672" fmla="*/ 0 h 5143494"/>
              <a:gd name="connsiteX673" fmla="*/ 9143989 w 9143989"/>
              <a:gd name="connsiteY673" fmla="*/ 0 h 5143494"/>
              <a:gd name="connsiteX674" fmla="*/ 9143989 w 9143989"/>
              <a:gd name="connsiteY674" fmla="*/ 5143494 h 5143494"/>
              <a:gd name="connsiteX675" fmla="*/ 0 w 9143989"/>
              <a:gd name="connsiteY675" fmla="*/ 5143494 h 5143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Lst>
            <a:rect l="l" t="t" r="r" b="b"/>
            <a:pathLst>
              <a:path w="9143989" h="5143494">
                <a:moveTo>
                  <a:pt x="8540357" y="4429886"/>
                </a:moveTo>
                <a:cubicBezTo>
                  <a:pt x="8479930" y="4429886"/>
                  <a:pt x="8430945" y="4478871"/>
                  <a:pt x="8430945" y="4539298"/>
                </a:cubicBezTo>
                <a:lnTo>
                  <a:pt x="8430945" y="4976932"/>
                </a:lnTo>
                <a:cubicBezTo>
                  <a:pt x="8430945" y="5037359"/>
                  <a:pt x="8479930" y="5086344"/>
                  <a:pt x="8540357" y="5086344"/>
                </a:cubicBezTo>
                <a:lnTo>
                  <a:pt x="8977991" y="5086344"/>
                </a:lnTo>
                <a:cubicBezTo>
                  <a:pt x="9038418" y="5086344"/>
                  <a:pt x="9087403" y="5037359"/>
                  <a:pt x="9087403" y="4976932"/>
                </a:cubicBezTo>
                <a:lnTo>
                  <a:pt x="9087403" y="4539298"/>
                </a:lnTo>
                <a:cubicBezTo>
                  <a:pt x="9087403" y="4478871"/>
                  <a:pt x="9038418" y="4429886"/>
                  <a:pt x="8977991" y="4429886"/>
                </a:cubicBezTo>
                <a:close/>
                <a:moveTo>
                  <a:pt x="7778358" y="4429886"/>
                </a:moveTo>
                <a:cubicBezTo>
                  <a:pt x="7717931" y="4429886"/>
                  <a:pt x="7668946" y="4478871"/>
                  <a:pt x="7668946" y="4539298"/>
                </a:cubicBezTo>
                <a:lnTo>
                  <a:pt x="7668946" y="4976932"/>
                </a:lnTo>
                <a:cubicBezTo>
                  <a:pt x="7668946" y="5037359"/>
                  <a:pt x="7717931" y="5086344"/>
                  <a:pt x="7778358" y="5086344"/>
                </a:cubicBezTo>
                <a:lnTo>
                  <a:pt x="8215992" y="5086344"/>
                </a:lnTo>
                <a:cubicBezTo>
                  <a:pt x="8276419" y="5086344"/>
                  <a:pt x="8325404" y="5037359"/>
                  <a:pt x="8325404" y="4976932"/>
                </a:cubicBezTo>
                <a:lnTo>
                  <a:pt x="8325404" y="4539298"/>
                </a:lnTo>
                <a:cubicBezTo>
                  <a:pt x="8325404" y="4478871"/>
                  <a:pt x="8276419" y="4429886"/>
                  <a:pt x="8215992" y="4429886"/>
                </a:cubicBezTo>
                <a:close/>
                <a:moveTo>
                  <a:pt x="7023979" y="4429886"/>
                </a:moveTo>
                <a:cubicBezTo>
                  <a:pt x="6963552" y="4429886"/>
                  <a:pt x="6914567" y="4478871"/>
                  <a:pt x="6914567" y="4539298"/>
                </a:cubicBezTo>
                <a:lnTo>
                  <a:pt x="6914567" y="4976932"/>
                </a:lnTo>
                <a:cubicBezTo>
                  <a:pt x="6914567" y="5037359"/>
                  <a:pt x="6963552" y="5086344"/>
                  <a:pt x="7023979" y="5086344"/>
                </a:cubicBezTo>
                <a:lnTo>
                  <a:pt x="7461613" y="5086344"/>
                </a:lnTo>
                <a:cubicBezTo>
                  <a:pt x="7522040" y="5086344"/>
                  <a:pt x="7571025" y="5037359"/>
                  <a:pt x="7571025" y="4976932"/>
                </a:cubicBezTo>
                <a:lnTo>
                  <a:pt x="7571025" y="4539298"/>
                </a:lnTo>
                <a:cubicBezTo>
                  <a:pt x="7571025" y="4478871"/>
                  <a:pt x="7522040" y="4429886"/>
                  <a:pt x="7461613" y="4429886"/>
                </a:cubicBezTo>
                <a:close/>
                <a:moveTo>
                  <a:pt x="6261980" y="4429886"/>
                </a:moveTo>
                <a:cubicBezTo>
                  <a:pt x="6201553" y="4429886"/>
                  <a:pt x="6152568" y="4478871"/>
                  <a:pt x="6152568" y="4539298"/>
                </a:cubicBezTo>
                <a:lnTo>
                  <a:pt x="6152568" y="4976932"/>
                </a:lnTo>
                <a:cubicBezTo>
                  <a:pt x="6152568" y="5037359"/>
                  <a:pt x="6201553" y="5086344"/>
                  <a:pt x="6261980" y="5086344"/>
                </a:cubicBezTo>
                <a:lnTo>
                  <a:pt x="6699614" y="5086344"/>
                </a:lnTo>
                <a:cubicBezTo>
                  <a:pt x="6760041" y="5086344"/>
                  <a:pt x="6809026" y="5037359"/>
                  <a:pt x="6809026" y="4976932"/>
                </a:cubicBezTo>
                <a:lnTo>
                  <a:pt x="6809026" y="4539298"/>
                </a:lnTo>
                <a:cubicBezTo>
                  <a:pt x="6809026" y="4478871"/>
                  <a:pt x="6760041" y="4429886"/>
                  <a:pt x="6699614" y="4429886"/>
                </a:cubicBezTo>
                <a:close/>
                <a:moveTo>
                  <a:pt x="5499981" y="4429886"/>
                </a:moveTo>
                <a:cubicBezTo>
                  <a:pt x="5439554" y="4429886"/>
                  <a:pt x="5390569" y="4478871"/>
                  <a:pt x="5390569" y="4539298"/>
                </a:cubicBezTo>
                <a:lnTo>
                  <a:pt x="5390569" y="4976932"/>
                </a:lnTo>
                <a:cubicBezTo>
                  <a:pt x="5390569" y="5037359"/>
                  <a:pt x="5439554" y="5086344"/>
                  <a:pt x="5499981" y="5086344"/>
                </a:cubicBezTo>
                <a:lnTo>
                  <a:pt x="5937615" y="5086344"/>
                </a:lnTo>
                <a:cubicBezTo>
                  <a:pt x="5998042" y="5086344"/>
                  <a:pt x="6047027" y="5037359"/>
                  <a:pt x="6047027" y="4976932"/>
                </a:cubicBezTo>
                <a:lnTo>
                  <a:pt x="6047027" y="4539298"/>
                </a:lnTo>
                <a:cubicBezTo>
                  <a:pt x="6047027" y="4478871"/>
                  <a:pt x="5998042" y="4429886"/>
                  <a:pt x="5937615" y="4429886"/>
                </a:cubicBezTo>
                <a:close/>
                <a:moveTo>
                  <a:pt x="4737982" y="4429886"/>
                </a:moveTo>
                <a:cubicBezTo>
                  <a:pt x="4677555" y="4429886"/>
                  <a:pt x="4628570" y="4478871"/>
                  <a:pt x="4628570" y="4539298"/>
                </a:cubicBezTo>
                <a:lnTo>
                  <a:pt x="4628570" y="4976932"/>
                </a:lnTo>
                <a:cubicBezTo>
                  <a:pt x="4628570" y="5037359"/>
                  <a:pt x="4677555" y="5086344"/>
                  <a:pt x="4737982" y="5086344"/>
                </a:cubicBezTo>
                <a:lnTo>
                  <a:pt x="5175616" y="5086344"/>
                </a:lnTo>
                <a:cubicBezTo>
                  <a:pt x="5236043" y="5086344"/>
                  <a:pt x="5285028" y="5037359"/>
                  <a:pt x="5285028" y="4976932"/>
                </a:cubicBezTo>
                <a:lnTo>
                  <a:pt x="5285028" y="4539298"/>
                </a:lnTo>
                <a:cubicBezTo>
                  <a:pt x="5285028" y="4478871"/>
                  <a:pt x="5236043" y="4429886"/>
                  <a:pt x="5175616" y="4429886"/>
                </a:cubicBezTo>
                <a:close/>
                <a:moveTo>
                  <a:pt x="3975990" y="4429886"/>
                </a:moveTo>
                <a:cubicBezTo>
                  <a:pt x="3915564" y="4429886"/>
                  <a:pt x="3866579" y="4478871"/>
                  <a:pt x="3866579" y="4539298"/>
                </a:cubicBezTo>
                <a:lnTo>
                  <a:pt x="3866579" y="4976932"/>
                </a:lnTo>
                <a:cubicBezTo>
                  <a:pt x="3866579" y="5037359"/>
                  <a:pt x="3915564" y="5086344"/>
                  <a:pt x="3975990" y="5086344"/>
                </a:cubicBezTo>
                <a:lnTo>
                  <a:pt x="4413617" y="5086344"/>
                </a:lnTo>
                <a:cubicBezTo>
                  <a:pt x="4474044" y="5086344"/>
                  <a:pt x="4523029" y="5037359"/>
                  <a:pt x="4523029" y="4976932"/>
                </a:cubicBezTo>
                <a:lnTo>
                  <a:pt x="4523029" y="4539298"/>
                </a:lnTo>
                <a:cubicBezTo>
                  <a:pt x="4523029" y="4478871"/>
                  <a:pt x="4474044" y="4429886"/>
                  <a:pt x="4413617" y="4429886"/>
                </a:cubicBezTo>
                <a:close/>
                <a:moveTo>
                  <a:pt x="3213993" y="4429886"/>
                </a:moveTo>
                <a:cubicBezTo>
                  <a:pt x="3153566" y="4429886"/>
                  <a:pt x="3104580" y="4478871"/>
                  <a:pt x="3104580" y="4539298"/>
                </a:cubicBezTo>
                <a:lnTo>
                  <a:pt x="3104580" y="4976932"/>
                </a:lnTo>
                <a:cubicBezTo>
                  <a:pt x="3104580" y="5037359"/>
                  <a:pt x="3153566" y="5086344"/>
                  <a:pt x="3213993" y="5086344"/>
                </a:cubicBezTo>
                <a:lnTo>
                  <a:pt x="3651627" y="5086344"/>
                </a:lnTo>
                <a:cubicBezTo>
                  <a:pt x="3712054" y="5086344"/>
                  <a:pt x="3761039" y="5037359"/>
                  <a:pt x="3761039" y="4976932"/>
                </a:cubicBezTo>
                <a:lnTo>
                  <a:pt x="3761039" y="4539298"/>
                </a:lnTo>
                <a:cubicBezTo>
                  <a:pt x="3761039" y="4478871"/>
                  <a:pt x="3712054" y="4429886"/>
                  <a:pt x="3651627" y="4429886"/>
                </a:cubicBezTo>
                <a:close/>
                <a:moveTo>
                  <a:pt x="2451995" y="4429886"/>
                </a:moveTo>
                <a:cubicBezTo>
                  <a:pt x="2391568" y="4429886"/>
                  <a:pt x="2342584" y="4478871"/>
                  <a:pt x="2342584" y="4539298"/>
                </a:cubicBezTo>
                <a:lnTo>
                  <a:pt x="2342584" y="4976932"/>
                </a:lnTo>
                <a:cubicBezTo>
                  <a:pt x="2342584" y="5037359"/>
                  <a:pt x="2391568" y="5086344"/>
                  <a:pt x="2451995" y="5086344"/>
                </a:cubicBezTo>
                <a:lnTo>
                  <a:pt x="2889629" y="5086344"/>
                </a:lnTo>
                <a:cubicBezTo>
                  <a:pt x="2950055" y="5086344"/>
                  <a:pt x="2999040" y="5037359"/>
                  <a:pt x="2999040" y="4976932"/>
                </a:cubicBezTo>
                <a:lnTo>
                  <a:pt x="2999040" y="4539298"/>
                </a:lnTo>
                <a:cubicBezTo>
                  <a:pt x="2999040" y="4478871"/>
                  <a:pt x="2950055" y="4429886"/>
                  <a:pt x="2889629" y="4429886"/>
                </a:cubicBezTo>
                <a:close/>
                <a:moveTo>
                  <a:pt x="1689996" y="4429886"/>
                </a:moveTo>
                <a:cubicBezTo>
                  <a:pt x="1629569" y="4429886"/>
                  <a:pt x="1580586" y="4478871"/>
                  <a:pt x="1580586" y="4539298"/>
                </a:cubicBezTo>
                <a:lnTo>
                  <a:pt x="1580586" y="4976932"/>
                </a:lnTo>
                <a:cubicBezTo>
                  <a:pt x="1580586" y="5037359"/>
                  <a:pt x="1629569" y="5086344"/>
                  <a:pt x="1689996" y="5086344"/>
                </a:cubicBezTo>
                <a:lnTo>
                  <a:pt x="2127633" y="5086344"/>
                </a:lnTo>
                <a:cubicBezTo>
                  <a:pt x="2188059" y="5086344"/>
                  <a:pt x="2237044" y="5037359"/>
                  <a:pt x="2237044" y="4976932"/>
                </a:cubicBezTo>
                <a:lnTo>
                  <a:pt x="2237044" y="4539298"/>
                </a:lnTo>
                <a:cubicBezTo>
                  <a:pt x="2237044" y="4478871"/>
                  <a:pt x="2188059" y="4429886"/>
                  <a:pt x="2127633" y="4429886"/>
                </a:cubicBezTo>
                <a:close/>
                <a:moveTo>
                  <a:pt x="927996" y="4429886"/>
                </a:moveTo>
                <a:cubicBezTo>
                  <a:pt x="867569" y="4429886"/>
                  <a:pt x="818584" y="4478871"/>
                  <a:pt x="818584" y="4539298"/>
                </a:cubicBezTo>
                <a:lnTo>
                  <a:pt x="818584" y="4976932"/>
                </a:lnTo>
                <a:cubicBezTo>
                  <a:pt x="818584" y="5037359"/>
                  <a:pt x="867569" y="5086344"/>
                  <a:pt x="927996" y="5086344"/>
                </a:cubicBezTo>
                <a:lnTo>
                  <a:pt x="1365636" y="5086344"/>
                </a:lnTo>
                <a:cubicBezTo>
                  <a:pt x="1426065" y="5086344"/>
                  <a:pt x="1475050" y="5037359"/>
                  <a:pt x="1475050" y="4976932"/>
                </a:cubicBezTo>
                <a:lnTo>
                  <a:pt x="1475050" y="4539298"/>
                </a:lnTo>
                <a:cubicBezTo>
                  <a:pt x="1475050" y="4478871"/>
                  <a:pt x="1426065" y="4429886"/>
                  <a:pt x="1365636" y="4429886"/>
                </a:cubicBezTo>
                <a:close/>
                <a:moveTo>
                  <a:pt x="165998" y="4429886"/>
                </a:moveTo>
                <a:cubicBezTo>
                  <a:pt x="105572" y="4429886"/>
                  <a:pt x="56587" y="4478871"/>
                  <a:pt x="56587" y="4539298"/>
                </a:cubicBezTo>
                <a:lnTo>
                  <a:pt x="56587" y="4976932"/>
                </a:lnTo>
                <a:cubicBezTo>
                  <a:pt x="56587" y="5037359"/>
                  <a:pt x="105572" y="5086344"/>
                  <a:pt x="165998" y="5086344"/>
                </a:cubicBezTo>
                <a:lnTo>
                  <a:pt x="603632" y="5086344"/>
                </a:lnTo>
                <a:cubicBezTo>
                  <a:pt x="664059" y="5086344"/>
                  <a:pt x="713044" y="5037359"/>
                  <a:pt x="713044" y="4976932"/>
                </a:cubicBezTo>
                <a:lnTo>
                  <a:pt x="713044" y="4539298"/>
                </a:lnTo>
                <a:cubicBezTo>
                  <a:pt x="713044" y="4478871"/>
                  <a:pt x="664059" y="4429886"/>
                  <a:pt x="603632" y="4429886"/>
                </a:cubicBezTo>
                <a:close/>
                <a:moveTo>
                  <a:pt x="8540357" y="3700488"/>
                </a:moveTo>
                <a:cubicBezTo>
                  <a:pt x="8479930" y="3700488"/>
                  <a:pt x="8430945" y="3749473"/>
                  <a:pt x="8430945" y="3809900"/>
                </a:cubicBezTo>
                <a:lnTo>
                  <a:pt x="8430945" y="4247534"/>
                </a:lnTo>
                <a:cubicBezTo>
                  <a:pt x="8430945" y="4307961"/>
                  <a:pt x="8479930" y="4356946"/>
                  <a:pt x="8540357" y="4356946"/>
                </a:cubicBezTo>
                <a:lnTo>
                  <a:pt x="8977991" y="4356946"/>
                </a:lnTo>
                <a:cubicBezTo>
                  <a:pt x="9038418" y="4356946"/>
                  <a:pt x="9087403" y="4307961"/>
                  <a:pt x="9087403" y="4247534"/>
                </a:cubicBezTo>
                <a:lnTo>
                  <a:pt x="9087403" y="3809900"/>
                </a:lnTo>
                <a:cubicBezTo>
                  <a:pt x="9087403" y="3749473"/>
                  <a:pt x="9038418" y="3700488"/>
                  <a:pt x="8977991" y="3700488"/>
                </a:cubicBezTo>
                <a:close/>
                <a:moveTo>
                  <a:pt x="7778358" y="3700488"/>
                </a:moveTo>
                <a:cubicBezTo>
                  <a:pt x="7717931" y="3700488"/>
                  <a:pt x="7668946" y="3749473"/>
                  <a:pt x="7668946" y="3809900"/>
                </a:cubicBezTo>
                <a:lnTo>
                  <a:pt x="7668946" y="4247534"/>
                </a:lnTo>
                <a:cubicBezTo>
                  <a:pt x="7668946" y="4307961"/>
                  <a:pt x="7717931" y="4356946"/>
                  <a:pt x="7778358" y="4356946"/>
                </a:cubicBezTo>
                <a:lnTo>
                  <a:pt x="8215992" y="4356946"/>
                </a:lnTo>
                <a:cubicBezTo>
                  <a:pt x="8276419" y="4356946"/>
                  <a:pt x="8325404" y="4307961"/>
                  <a:pt x="8325404" y="4247534"/>
                </a:cubicBezTo>
                <a:lnTo>
                  <a:pt x="8325404" y="3809900"/>
                </a:lnTo>
                <a:cubicBezTo>
                  <a:pt x="8325404" y="3749473"/>
                  <a:pt x="8276419" y="3700488"/>
                  <a:pt x="8215992" y="3700488"/>
                </a:cubicBezTo>
                <a:close/>
                <a:moveTo>
                  <a:pt x="7023979" y="3700488"/>
                </a:moveTo>
                <a:cubicBezTo>
                  <a:pt x="6963552" y="3700488"/>
                  <a:pt x="6914567" y="3749473"/>
                  <a:pt x="6914567" y="3809900"/>
                </a:cubicBezTo>
                <a:lnTo>
                  <a:pt x="6914567" y="4247534"/>
                </a:lnTo>
                <a:cubicBezTo>
                  <a:pt x="6914567" y="4307961"/>
                  <a:pt x="6963552" y="4356946"/>
                  <a:pt x="7023979" y="4356946"/>
                </a:cubicBezTo>
                <a:lnTo>
                  <a:pt x="7461613" y="4356946"/>
                </a:lnTo>
                <a:cubicBezTo>
                  <a:pt x="7522040" y="4356946"/>
                  <a:pt x="7571025" y="4307961"/>
                  <a:pt x="7571025" y="4247534"/>
                </a:cubicBezTo>
                <a:lnTo>
                  <a:pt x="7571025" y="3809900"/>
                </a:lnTo>
                <a:cubicBezTo>
                  <a:pt x="7571025" y="3749473"/>
                  <a:pt x="7522040" y="3700488"/>
                  <a:pt x="7461613" y="3700488"/>
                </a:cubicBezTo>
                <a:close/>
                <a:moveTo>
                  <a:pt x="6261980" y="3700488"/>
                </a:moveTo>
                <a:cubicBezTo>
                  <a:pt x="6201553" y="3700488"/>
                  <a:pt x="6152568" y="3749473"/>
                  <a:pt x="6152568" y="3809900"/>
                </a:cubicBezTo>
                <a:lnTo>
                  <a:pt x="6152568" y="4247534"/>
                </a:lnTo>
                <a:cubicBezTo>
                  <a:pt x="6152568" y="4307961"/>
                  <a:pt x="6201553" y="4356946"/>
                  <a:pt x="6261980" y="4356946"/>
                </a:cubicBezTo>
                <a:lnTo>
                  <a:pt x="6699614" y="4356946"/>
                </a:lnTo>
                <a:cubicBezTo>
                  <a:pt x="6760041" y="4356946"/>
                  <a:pt x="6809026" y="4307961"/>
                  <a:pt x="6809026" y="4247534"/>
                </a:cubicBezTo>
                <a:lnTo>
                  <a:pt x="6809026" y="3809900"/>
                </a:lnTo>
                <a:cubicBezTo>
                  <a:pt x="6809026" y="3749473"/>
                  <a:pt x="6760041" y="3700488"/>
                  <a:pt x="6699614" y="3700488"/>
                </a:cubicBezTo>
                <a:close/>
                <a:moveTo>
                  <a:pt x="5499981" y="3700488"/>
                </a:moveTo>
                <a:cubicBezTo>
                  <a:pt x="5439554" y="3700488"/>
                  <a:pt x="5390569" y="3749473"/>
                  <a:pt x="5390569" y="3809900"/>
                </a:cubicBezTo>
                <a:lnTo>
                  <a:pt x="5390569" y="4247534"/>
                </a:lnTo>
                <a:cubicBezTo>
                  <a:pt x="5390569" y="4307961"/>
                  <a:pt x="5439554" y="4356946"/>
                  <a:pt x="5499981" y="4356946"/>
                </a:cubicBezTo>
                <a:lnTo>
                  <a:pt x="5937615" y="4356946"/>
                </a:lnTo>
                <a:cubicBezTo>
                  <a:pt x="5998042" y="4356946"/>
                  <a:pt x="6047027" y="4307961"/>
                  <a:pt x="6047027" y="4247534"/>
                </a:cubicBezTo>
                <a:lnTo>
                  <a:pt x="6047027" y="3809900"/>
                </a:lnTo>
                <a:cubicBezTo>
                  <a:pt x="6047027" y="3749473"/>
                  <a:pt x="5998042" y="3700488"/>
                  <a:pt x="5937615" y="3700488"/>
                </a:cubicBezTo>
                <a:close/>
                <a:moveTo>
                  <a:pt x="4737982" y="3700488"/>
                </a:moveTo>
                <a:cubicBezTo>
                  <a:pt x="4677555" y="3700488"/>
                  <a:pt x="4628570" y="3749473"/>
                  <a:pt x="4628570" y="3809900"/>
                </a:cubicBezTo>
                <a:lnTo>
                  <a:pt x="4628570" y="4247534"/>
                </a:lnTo>
                <a:cubicBezTo>
                  <a:pt x="4628570" y="4307961"/>
                  <a:pt x="4677555" y="4356946"/>
                  <a:pt x="4737982" y="4356946"/>
                </a:cubicBezTo>
                <a:lnTo>
                  <a:pt x="5175616" y="4356946"/>
                </a:lnTo>
                <a:cubicBezTo>
                  <a:pt x="5236043" y="4356946"/>
                  <a:pt x="5285028" y="4307961"/>
                  <a:pt x="5285028" y="4247534"/>
                </a:cubicBezTo>
                <a:lnTo>
                  <a:pt x="5285028" y="3809900"/>
                </a:lnTo>
                <a:cubicBezTo>
                  <a:pt x="5285028" y="3749473"/>
                  <a:pt x="5236043" y="3700488"/>
                  <a:pt x="5175616" y="3700488"/>
                </a:cubicBezTo>
                <a:close/>
                <a:moveTo>
                  <a:pt x="3975991" y="3700488"/>
                </a:moveTo>
                <a:cubicBezTo>
                  <a:pt x="3915564" y="3700488"/>
                  <a:pt x="3866579" y="3749473"/>
                  <a:pt x="3866579" y="3809900"/>
                </a:cubicBezTo>
                <a:lnTo>
                  <a:pt x="3866579" y="4247534"/>
                </a:lnTo>
                <a:cubicBezTo>
                  <a:pt x="3866579" y="4307961"/>
                  <a:pt x="3915564" y="4356946"/>
                  <a:pt x="3975991" y="4356946"/>
                </a:cubicBezTo>
                <a:lnTo>
                  <a:pt x="4413617" y="4356946"/>
                </a:lnTo>
                <a:cubicBezTo>
                  <a:pt x="4474044" y="4356946"/>
                  <a:pt x="4523029" y="4307961"/>
                  <a:pt x="4523029" y="4247534"/>
                </a:cubicBezTo>
                <a:lnTo>
                  <a:pt x="4523029" y="3809900"/>
                </a:lnTo>
                <a:cubicBezTo>
                  <a:pt x="4523029" y="3749473"/>
                  <a:pt x="4474044" y="3700488"/>
                  <a:pt x="4413617" y="3700488"/>
                </a:cubicBezTo>
                <a:close/>
                <a:moveTo>
                  <a:pt x="3213993" y="3700488"/>
                </a:moveTo>
                <a:cubicBezTo>
                  <a:pt x="3153566" y="3700488"/>
                  <a:pt x="3104581" y="3749473"/>
                  <a:pt x="3104581" y="3809900"/>
                </a:cubicBezTo>
                <a:lnTo>
                  <a:pt x="3104581" y="4247534"/>
                </a:lnTo>
                <a:cubicBezTo>
                  <a:pt x="3104581" y="4307961"/>
                  <a:pt x="3153566" y="4356946"/>
                  <a:pt x="3213993" y="4356946"/>
                </a:cubicBezTo>
                <a:lnTo>
                  <a:pt x="3651627" y="4356946"/>
                </a:lnTo>
                <a:cubicBezTo>
                  <a:pt x="3712054" y="4356946"/>
                  <a:pt x="3761039" y="4307961"/>
                  <a:pt x="3761039" y="4247534"/>
                </a:cubicBezTo>
                <a:lnTo>
                  <a:pt x="3761039" y="3809900"/>
                </a:lnTo>
                <a:cubicBezTo>
                  <a:pt x="3761039" y="3749473"/>
                  <a:pt x="3712054" y="3700488"/>
                  <a:pt x="3651627" y="3700488"/>
                </a:cubicBezTo>
                <a:close/>
                <a:moveTo>
                  <a:pt x="2451995" y="3700488"/>
                </a:moveTo>
                <a:cubicBezTo>
                  <a:pt x="2391569" y="3700488"/>
                  <a:pt x="2342584" y="3749473"/>
                  <a:pt x="2342584" y="3809900"/>
                </a:cubicBezTo>
                <a:lnTo>
                  <a:pt x="2342584" y="4247534"/>
                </a:lnTo>
                <a:cubicBezTo>
                  <a:pt x="2342584" y="4307961"/>
                  <a:pt x="2391569" y="4356946"/>
                  <a:pt x="2451995" y="4356946"/>
                </a:cubicBezTo>
                <a:lnTo>
                  <a:pt x="2889629" y="4356946"/>
                </a:lnTo>
                <a:cubicBezTo>
                  <a:pt x="2950055" y="4356946"/>
                  <a:pt x="2999040" y="4307961"/>
                  <a:pt x="2999040" y="4247534"/>
                </a:cubicBezTo>
                <a:lnTo>
                  <a:pt x="2999040" y="3809900"/>
                </a:lnTo>
                <a:cubicBezTo>
                  <a:pt x="2999040" y="3749473"/>
                  <a:pt x="2950055" y="3700488"/>
                  <a:pt x="2889629" y="3700488"/>
                </a:cubicBezTo>
                <a:close/>
                <a:moveTo>
                  <a:pt x="1689996" y="3700488"/>
                </a:moveTo>
                <a:cubicBezTo>
                  <a:pt x="1629569" y="3700488"/>
                  <a:pt x="1580586" y="3749473"/>
                  <a:pt x="1580586" y="3809900"/>
                </a:cubicBezTo>
                <a:lnTo>
                  <a:pt x="1580586" y="4247534"/>
                </a:lnTo>
                <a:cubicBezTo>
                  <a:pt x="1580586" y="4307961"/>
                  <a:pt x="1629569" y="4356946"/>
                  <a:pt x="1689996" y="4356946"/>
                </a:cubicBezTo>
                <a:lnTo>
                  <a:pt x="2127633" y="4356946"/>
                </a:lnTo>
                <a:cubicBezTo>
                  <a:pt x="2188060" y="4356946"/>
                  <a:pt x="2237045" y="4307961"/>
                  <a:pt x="2237045" y="4247534"/>
                </a:cubicBezTo>
                <a:lnTo>
                  <a:pt x="2237045" y="3809900"/>
                </a:lnTo>
                <a:cubicBezTo>
                  <a:pt x="2237045" y="3749473"/>
                  <a:pt x="2188060" y="3700488"/>
                  <a:pt x="2127633" y="3700488"/>
                </a:cubicBezTo>
                <a:close/>
                <a:moveTo>
                  <a:pt x="927996" y="3700488"/>
                </a:moveTo>
                <a:cubicBezTo>
                  <a:pt x="867569" y="3700488"/>
                  <a:pt x="818584" y="3749473"/>
                  <a:pt x="818584" y="3809900"/>
                </a:cubicBezTo>
                <a:lnTo>
                  <a:pt x="818584" y="4247534"/>
                </a:lnTo>
                <a:cubicBezTo>
                  <a:pt x="818584" y="4307961"/>
                  <a:pt x="867569" y="4356946"/>
                  <a:pt x="927996" y="4356946"/>
                </a:cubicBezTo>
                <a:lnTo>
                  <a:pt x="1365637" y="4356946"/>
                </a:lnTo>
                <a:cubicBezTo>
                  <a:pt x="1426065" y="4356946"/>
                  <a:pt x="1475050" y="4307961"/>
                  <a:pt x="1475050" y="4247534"/>
                </a:cubicBezTo>
                <a:lnTo>
                  <a:pt x="1475050" y="3809900"/>
                </a:lnTo>
                <a:cubicBezTo>
                  <a:pt x="1475050" y="3749473"/>
                  <a:pt x="1426065" y="3700488"/>
                  <a:pt x="1365637" y="3700488"/>
                </a:cubicBezTo>
                <a:close/>
                <a:moveTo>
                  <a:pt x="165999" y="3700488"/>
                </a:moveTo>
                <a:cubicBezTo>
                  <a:pt x="105572" y="3700488"/>
                  <a:pt x="56587" y="3749473"/>
                  <a:pt x="56587" y="3809900"/>
                </a:cubicBezTo>
                <a:lnTo>
                  <a:pt x="56587" y="4247534"/>
                </a:lnTo>
                <a:cubicBezTo>
                  <a:pt x="56587" y="4307961"/>
                  <a:pt x="105572" y="4356946"/>
                  <a:pt x="165999" y="4356946"/>
                </a:cubicBezTo>
                <a:lnTo>
                  <a:pt x="603632" y="4356946"/>
                </a:lnTo>
                <a:cubicBezTo>
                  <a:pt x="664059" y="4356946"/>
                  <a:pt x="713044" y="4307961"/>
                  <a:pt x="713044" y="4247534"/>
                </a:cubicBezTo>
                <a:lnTo>
                  <a:pt x="713044" y="3809900"/>
                </a:lnTo>
                <a:cubicBezTo>
                  <a:pt x="713044" y="3749473"/>
                  <a:pt x="664059" y="3700488"/>
                  <a:pt x="603632" y="3700488"/>
                </a:cubicBezTo>
                <a:close/>
                <a:moveTo>
                  <a:pt x="8540357" y="2971089"/>
                </a:moveTo>
                <a:cubicBezTo>
                  <a:pt x="8479930" y="2971089"/>
                  <a:pt x="8430945" y="3020074"/>
                  <a:pt x="8430945" y="3080501"/>
                </a:cubicBezTo>
                <a:lnTo>
                  <a:pt x="8430945" y="3518135"/>
                </a:lnTo>
                <a:cubicBezTo>
                  <a:pt x="8430945" y="3578562"/>
                  <a:pt x="8479930" y="3627547"/>
                  <a:pt x="8540357" y="3627547"/>
                </a:cubicBezTo>
                <a:lnTo>
                  <a:pt x="8977991" y="3627547"/>
                </a:lnTo>
                <a:cubicBezTo>
                  <a:pt x="9038418" y="3627547"/>
                  <a:pt x="9087403" y="3578562"/>
                  <a:pt x="9087403" y="3518135"/>
                </a:cubicBezTo>
                <a:lnTo>
                  <a:pt x="9087403" y="3080501"/>
                </a:lnTo>
                <a:cubicBezTo>
                  <a:pt x="9087403" y="3020074"/>
                  <a:pt x="9038418" y="2971089"/>
                  <a:pt x="8977991" y="2971089"/>
                </a:cubicBezTo>
                <a:close/>
                <a:moveTo>
                  <a:pt x="7778358" y="2971089"/>
                </a:moveTo>
                <a:cubicBezTo>
                  <a:pt x="7717931" y="2971089"/>
                  <a:pt x="7668946" y="3020074"/>
                  <a:pt x="7668946" y="3080501"/>
                </a:cubicBezTo>
                <a:lnTo>
                  <a:pt x="7668946" y="3518135"/>
                </a:lnTo>
                <a:cubicBezTo>
                  <a:pt x="7668946" y="3578562"/>
                  <a:pt x="7717931" y="3627547"/>
                  <a:pt x="7778358" y="3627547"/>
                </a:cubicBezTo>
                <a:lnTo>
                  <a:pt x="8215992" y="3627547"/>
                </a:lnTo>
                <a:cubicBezTo>
                  <a:pt x="8276419" y="3627547"/>
                  <a:pt x="8325404" y="3578562"/>
                  <a:pt x="8325404" y="3518135"/>
                </a:cubicBezTo>
                <a:lnTo>
                  <a:pt x="8325404" y="3080501"/>
                </a:lnTo>
                <a:cubicBezTo>
                  <a:pt x="8325404" y="3020074"/>
                  <a:pt x="8276419" y="2971089"/>
                  <a:pt x="8215992" y="2971089"/>
                </a:cubicBezTo>
                <a:close/>
                <a:moveTo>
                  <a:pt x="7023979" y="2971089"/>
                </a:moveTo>
                <a:cubicBezTo>
                  <a:pt x="6963552" y="2971089"/>
                  <a:pt x="6914567" y="3020074"/>
                  <a:pt x="6914567" y="3080501"/>
                </a:cubicBezTo>
                <a:lnTo>
                  <a:pt x="6914567" y="3518135"/>
                </a:lnTo>
                <a:cubicBezTo>
                  <a:pt x="6914567" y="3578562"/>
                  <a:pt x="6963552" y="3627547"/>
                  <a:pt x="7023979" y="3627547"/>
                </a:cubicBezTo>
                <a:lnTo>
                  <a:pt x="7461613" y="3627547"/>
                </a:lnTo>
                <a:cubicBezTo>
                  <a:pt x="7522040" y="3627547"/>
                  <a:pt x="7571025" y="3578562"/>
                  <a:pt x="7571025" y="3518135"/>
                </a:cubicBezTo>
                <a:lnTo>
                  <a:pt x="7571025" y="3080501"/>
                </a:lnTo>
                <a:cubicBezTo>
                  <a:pt x="7571025" y="3020074"/>
                  <a:pt x="7522040" y="2971089"/>
                  <a:pt x="7461613" y="2971089"/>
                </a:cubicBezTo>
                <a:close/>
                <a:moveTo>
                  <a:pt x="6261980" y="2971089"/>
                </a:moveTo>
                <a:cubicBezTo>
                  <a:pt x="6201553" y="2971089"/>
                  <a:pt x="6152568" y="3020074"/>
                  <a:pt x="6152568" y="3080501"/>
                </a:cubicBezTo>
                <a:lnTo>
                  <a:pt x="6152568" y="3518135"/>
                </a:lnTo>
                <a:cubicBezTo>
                  <a:pt x="6152568" y="3578562"/>
                  <a:pt x="6201553" y="3627547"/>
                  <a:pt x="6261980" y="3627547"/>
                </a:cubicBezTo>
                <a:lnTo>
                  <a:pt x="6699614" y="3627547"/>
                </a:lnTo>
                <a:cubicBezTo>
                  <a:pt x="6760041" y="3627547"/>
                  <a:pt x="6809026" y="3578562"/>
                  <a:pt x="6809026" y="3518135"/>
                </a:cubicBezTo>
                <a:lnTo>
                  <a:pt x="6809026" y="3080501"/>
                </a:lnTo>
                <a:cubicBezTo>
                  <a:pt x="6809026" y="3020074"/>
                  <a:pt x="6760041" y="2971089"/>
                  <a:pt x="6699614" y="2971089"/>
                </a:cubicBezTo>
                <a:close/>
                <a:moveTo>
                  <a:pt x="5499981" y="2971089"/>
                </a:moveTo>
                <a:cubicBezTo>
                  <a:pt x="5439554" y="2971089"/>
                  <a:pt x="5390569" y="3020074"/>
                  <a:pt x="5390569" y="3080501"/>
                </a:cubicBezTo>
                <a:lnTo>
                  <a:pt x="5390569" y="3518135"/>
                </a:lnTo>
                <a:cubicBezTo>
                  <a:pt x="5390569" y="3578562"/>
                  <a:pt x="5439554" y="3627547"/>
                  <a:pt x="5499981" y="3627547"/>
                </a:cubicBezTo>
                <a:lnTo>
                  <a:pt x="5937615" y="3627547"/>
                </a:lnTo>
                <a:cubicBezTo>
                  <a:pt x="5998042" y="3627547"/>
                  <a:pt x="6047027" y="3578562"/>
                  <a:pt x="6047027" y="3518135"/>
                </a:cubicBezTo>
                <a:lnTo>
                  <a:pt x="6047027" y="3080501"/>
                </a:lnTo>
                <a:cubicBezTo>
                  <a:pt x="6047027" y="3020074"/>
                  <a:pt x="5998042" y="2971089"/>
                  <a:pt x="5937615" y="2971089"/>
                </a:cubicBezTo>
                <a:close/>
                <a:moveTo>
                  <a:pt x="4737982" y="2971089"/>
                </a:moveTo>
                <a:cubicBezTo>
                  <a:pt x="4677555" y="2971089"/>
                  <a:pt x="4628570" y="3020074"/>
                  <a:pt x="4628570" y="3080501"/>
                </a:cubicBezTo>
                <a:lnTo>
                  <a:pt x="4628570" y="3518135"/>
                </a:lnTo>
                <a:cubicBezTo>
                  <a:pt x="4628570" y="3578562"/>
                  <a:pt x="4677555" y="3627547"/>
                  <a:pt x="4737982" y="3627547"/>
                </a:cubicBezTo>
                <a:lnTo>
                  <a:pt x="5175616" y="3627547"/>
                </a:lnTo>
                <a:cubicBezTo>
                  <a:pt x="5236043" y="3627547"/>
                  <a:pt x="5285028" y="3578562"/>
                  <a:pt x="5285028" y="3518135"/>
                </a:cubicBezTo>
                <a:lnTo>
                  <a:pt x="5285028" y="3080501"/>
                </a:lnTo>
                <a:cubicBezTo>
                  <a:pt x="5285028" y="3020074"/>
                  <a:pt x="5236043" y="2971089"/>
                  <a:pt x="5175616" y="2971089"/>
                </a:cubicBezTo>
                <a:close/>
                <a:moveTo>
                  <a:pt x="3975991" y="2971089"/>
                </a:moveTo>
                <a:cubicBezTo>
                  <a:pt x="3915564" y="2971089"/>
                  <a:pt x="3866579" y="3020074"/>
                  <a:pt x="3866579" y="3080501"/>
                </a:cubicBezTo>
                <a:lnTo>
                  <a:pt x="3866579" y="3518135"/>
                </a:lnTo>
                <a:cubicBezTo>
                  <a:pt x="3866579" y="3578562"/>
                  <a:pt x="3915564" y="3627547"/>
                  <a:pt x="3975991" y="3627547"/>
                </a:cubicBezTo>
                <a:lnTo>
                  <a:pt x="4413617" y="3627547"/>
                </a:lnTo>
                <a:cubicBezTo>
                  <a:pt x="4474044" y="3627547"/>
                  <a:pt x="4523029" y="3578562"/>
                  <a:pt x="4523029" y="3518135"/>
                </a:cubicBezTo>
                <a:lnTo>
                  <a:pt x="4523029" y="3080501"/>
                </a:lnTo>
                <a:cubicBezTo>
                  <a:pt x="4523029" y="3020074"/>
                  <a:pt x="4474044" y="2971089"/>
                  <a:pt x="4413617" y="2971089"/>
                </a:cubicBezTo>
                <a:close/>
                <a:moveTo>
                  <a:pt x="3213993" y="2971089"/>
                </a:moveTo>
                <a:cubicBezTo>
                  <a:pt x="3153566" y="2971089"/>
                  <a:pt x="3104581" y="3020074"/>
                  <a:pt x="3104581" y="3080501"/>
                </a:cubicBezTo>
                <a:lnTo>
                  <a:pt x="3104581" y="3518135"/>
                </a:lnTo>
                <a:cubicBezTo>
                  <a:pt x="3104581" y="3578562"/>
                  <a:pt x="3153566" y="3627547"/>
                  <a:pt x="3213993" y="3627547"/>
                </a:cubicBezTo>
                <a:lnTo>
                  <a:pt x="3651627" y="3627547"/>
                </a:lnTo>
                <a:cubicBezTo>
                  <a:pt x="3712054" y="3627547"/>
                  <a:pt x="3761039" y="3578562"/>
                  <a:pt x="3761039" y="3518135"/>
                </a:cubicBezTo>
                <a:lnTo>
                  <a:pt x="3761039" y="3080501"/>
                </a:lnTo>
                <a:cubicBezTo>
                  <a:pt x="3761039" y="3020074"/>
                  <a:pt x="3712054" y="2971089"/>
                  <a:pt x="3651627" y="2971089"/>
                </a:cubicBezTo>
                <a:close/>
                <a:moveTo>
                  <a:pt x="2451995" y="2971089"/>
                </a:moveTo>
                <a:cubicBezTo>
                  <a:pt x="2391569" y="2971089"/>
                  <a:pt x="2342584" y="3020074"/>
                  <a:pt x="2342584" y="3080501"/>
                </a:cubicBezTo>
                <a:lnTo>
                  <a:pt x="2342584" y="3518135"/>
                </a:lnTo>
                <a:cubicBezTo>
                  <a:pt x="2342584" y="3578562"/>
                  <a:pt x="2391569" y="3627547"/>
                  <a:pt x="2451995" y="3627547"/>
                </a:cubicBezTo>
                <a:lnTo>
                  <a:pt x="2889629" y="3627547"/>
                </a:lnTo>
                <a:cubicBezTo>
                  <a:pt x="2950055" y="3627547"/>
                  <a:pt x="2999040" y="3578562"/>
                  <a:pt x="2999040" y="3518135"/>
                </a:cubicBezTo>
                <a:lnTo>
                  <a:pt x="2999040" y="3080501"/>
                </a:lnTo>
                <a:cubicBezTo>
                  <a:pt x="2999040" y="3020074"/>
                  <a:pt x="2950055" y="2971089"/>
                  <a:pt x="2889629" y="2971089"/>
                </a:cubicBezTo>
                <a:close/>
                <a:moveTo>
                  <a:pt x="1689997" y="2971089"/>
                </a:moveTo>
                <a:cubicBezTo>
                  <a:pt x="1629569" y="2971089"/>
                  <a:pt x="1580587" y="3020074"/>
                  <a:pt x="1580587" y="3080501"/>
                </a:cubicBezTo>
                <a:lnTo>
                  <a:pt x="1580587" y="3518135"/>
                </a:lnTo>
                <a:cubicBezTo>
                  <a:pt x="1580587" y="3578562"/>
                  <a:pt x="1629569" y="3627547"/>
                  <a:pt x="1689997" y="3627547"/>
                </a:cubicBezTo>
                <a:lnTo>
                  <a:pt x="2127633" y="3627547"/>
                </a:lnTo>
                <a:cubicBezTo>
                  <a:pt x="2188060" y="3627547"/>
                  <a:pt x="2237045" y="3578562"/>
                  <a:pt x="2237045" y="3518135"/>
                </a:cubicBezTo>
                <a:lnTo>
                  <a:pt x="2237045" y="3080501"/>
                </a:lnTo>
                <a:cubicBezTo>
                  <a:pt x="2237045" y="3020074"/>
                  <a:pt x="2188060" y="2971089"/>
                  <a:pt x="2127633" y="2971089"/>
                </a:cubicBezTo>
                <a:close/>
                <a:moveTo>
                  <a:pt x="927996" y="2971089"/>
                </a:moveTo>
                <a:cubicBezTo>
                  <a:pt x="867569" y="2971089"/>
                  <a:pt x="818584" y="3020074"/>
                  <a:pt x="818584" y="3080501"/>
                </a:cubicBezTo>
                <a:lnTo>
                  <a:pt x="818584" y="3518135"/>
                </a:lnTo>
                <a:cubicBezTo>
                  <a:pt x="818584" y="3578562"/>
                  <a:pt x="867569" y="3627547"/>
                  <a:pt x="927996" y="3627547"/>
                </a:cubicBezTo>
                <a:lnTo>
                  <a:pt x="1365637" y="3627547"/>
                </a:lnTo>
                <a:cubicBezTo>
                  <a:pt x="1426065" y="3627547"/>
                  <a:pt x="1475050" y="3578562"/>
                  <a:pt x="1475050" y="3518135"/>
                </a:cubicBezTo>
                <a:lnTo>
                  <a:pt x="1475050" y="3080501"/>
                </a:lnTo>
                <a:cubicBezTo>
                  <a:pt x="1475050" y="3020074"/>
                  <a:pt x="1426065" y="2971089"/>
                  <a:pt x="1365637" y="2971089"/>
                </a:cubicBezTo>
                <a:close/>
                <a:moveTo>
                  <a:pt x="165999" y="2971089"/>
                </a:moveTo>
                <a:cubicBezTo>
                  <a:pt x="105572" y="2971089"/>
                  <a:pt x="56587" y="3020074"/>
                  <a:pt x="56587" y="3080501"/>
                </a:cubicBezTo>
                <a:lnTo>
                  <a:pt x="56587" y="3518135"/>
                </a:lnTo>
                <a:cubicBezTo>
                  <a:pt x="56587" y="3578562"/>
                  <a:pt x="105572" y="3627547"/>
                  <a:pt x="165999" y="3627547"/>
                </a:cubicBezTo>
                <a:lnTo>
                  <a:pt x="603632" y="3627547"/>
                </a:lnTo>
                <a:cubicBezTo>
                  <a:pt x="664059" y="3627547"/>
                  <a:pt x="713044" y="3578562"/>
                  <a:pt x="713044" y="3518135"/>
                </a:cubicBezTo>
                <a:lnTo>
                  <a:pt x="713044" y="3080501"/>
                </a:lnTo>
                <a:cubicBezTo>
                  <a:pt x="713044" y="3020074"/>
                  <a:pt x="664059" y="2971089"/>
                  <a:pt x="603632" y="2971089"/>
                </a:cubicBezTo>
                <a:close/>
                <a:moveTo>
                  <a:pt x="8540357" y="2245338"/>
                </a:moveTo>
                <a:cubicBezTo>
                  <a:pt x="8479930" y="2245338"/>
                  <a:pt x="8430945" y="2294323"/>
                  <a:pt x="8430945" y="2354750"/>
                </a:cubicBezTo>
                <a:lnTo>
                  <a:pt x="8430945" y="2792384"/>
                </a:lnTo>
                <a:cubicBezTo>
                  <a:pt x="8430945" y="2852811"/>
                  <a:pt x="8479930" y="2901796"/>
                  <a:pt x="8540357" y="2901796"/>
                </a:cubicBezTo>
                <a:lnTo>
                  <a:pt x="8977991" y="2901796"/>
                </a:lnTo>
                <a:cubicBezTo>
                  <a:pt x="9038418" y="2901796"/>
                  <a:pt x="9087403" y="2852811"/>
                  <a:pt x="9087403" y="2792384"/>
                </a:cubicBezTo>
                <a:lnTo>
                  <a:pt x="9087403" y="2354750"/>
                </a:lnTo>
                <a:cubicBezTo>
                  <a:pt x="9087403" y="2294323"/>
                  <a:pt x="9038418" y="2245338"/>
                  <a:pt x="8977991" y="2245338"/>
                </a:cubicBezTo>
                <a:close/>
                <a:moveTo>
                  <a:pt x="7778358" y="2245338"/>
                </a:moveTo>
                <a:cubicBezTo>
                  <a:pt x="7717931" y="2245338"/>
                  <a:pt x="7668946" y="2294323"/>
                  <a:pt x="7668946" y="2354750"/>
                </a:cubicBezTo>
                <a:lnTo>
                  <a:pt x="7668946" y="2792384"/>
                </a:lnTo>
                <a:cubicBezTo>
                  <a:pt x="7668946" y="2852811"/>
                  <a:pt x="7717931" y="2901796"/>
                  <a:pt x="7778358" y="2901796"/>
                </a:cubicBezTo>
                <a:lnTo>
                  <a:pt x="8215992" y="2901796"/>
                </a:lnTo>
                <a:cubicBezTo>
                  <a:pt x="8276419" y="2901796"/>
                  <a:pt x="8325404" y="2852811"/>
                  <a:pt x="8325404" y="2792384"/>
                </a:cubicBezTo>
                <a:lnTo>
                  <a:pt x="8325404" y="2354750"/>
                </a:lnTo>
                <a:cubicBezTo>
                  <a:pt x="8325404" y="2294323"/>
                  <a:pt x="8276419" y="2245338"/>
                  <a:pt x="8215992" y="2245338"/>
                </a:cubicBezTo>
                <a:close/>
                <a:moveTo>
                  <a:pt x="7023979" y="2245338"/>
                </a:moveTo>
                <a:cubicBezTo>
                  <a:pt x="6963552" y="2245338"/>
                  <a:pt x="6914567" y="2294323"/>
                  <a:pt x="6914567" y="2354750"/>
                </a:cubicBezTo>
                <a:lnTo>
                  <a:pt x="6914567" y="2792384"/>
                </a:lnTo>
                <a:cubicBezTo>
                  <a:pt x="6914567" y="2852811"/>
                  <a:pt x="6963552" y="2901796"/>
                  <a:pt x="7023979" y="2901796"/>
                </a:cubicBezTo>
                <a:lnTo>
                  <a:pt x="7461613" y="2901796"/>
                </a:lnTo>
                <a:cubicBezTo>
                  <a:pt x="7522040" y="2901796"/>
                  <a:pt x="7571025" y="2852811"/>
                  <a:pt x="7571025" y="2792384"/>
                </a:cubicBezTo>
                <a:lnTo>
                  <a:pt x="7571025" y="2354750"/>
                </a:lnTo>
                <a:cubicBezTo>
                  <a:pt x="7571025" y="2294323"/>
                  <a:pt x="7522040" y="2245338"/>
                  <a:pt x="7461613" y="2245338"/>
                </a:cubicBezTo>
                <a:close/>
                <a:moveTo>
                  <a:pt x="6261980" y="2245338"/>
                </a:moveTo>
                <a:cubicBezTo>
                  <a:pt x="6201553" y="2245338"/>
                  <a:pt x="6152568" y="2294323"/>
                  <a:pt x="6152568" y="2354750"/>
                </a:cubicBezTo>
                <a:lnTo>
                  <a:pt x="6152568" y="2792384"/>
                </a:lnTo>
                <a:cubicBezTo>
                  <a:pt x="6152568" y="2852811"/>
                  <a:pt x="6201553" y="2901796"/>
                  <a:pt x="6261980" y="2901796"/>
                </a:cubicBezTo>
                <a:lnTo>
                  <a:pt x="6699614" y="2901796"/>
                </a:lnTo>
                <a:cubicBezTo>
                  <a:pt x="6760041" y="2901796"/>
                  <a:pt x="6809026" y="2852811"/>
                  <a:pt x="6809026" y="2792384"/>
                </a:cubicBezTo>
                <a:lnTo>
                  <a:pt x="6809026" y="2354750"/>
                </a:lnTo>
                <a:cubicBezTo>
                  <a:pt x="6809026" y="2294323"/>
                  <a:pt x="6760041" y="2245338"/>
                  <a:pt x="6699614" y="2245338"/>
                </a:cubicBezTo>
                <a:close/>
                <a:moveTo>
                  <a:pt x="5499981" y="2245338"/>
                </a:moveTo>
                <a:cubicBezTo>
                  <a:pt x="5439554" y="2245338"/>
                  <a:pt x="5390569" y="2294323"/>
                  <a:pt x="5390569" y="2354750"/>
                </a:cubicBezTo>
                <a:lnTo>
                  <a:pt x="5390569" y="2792384"/>
                </a:lnTo>
                <a:cubicBezTo>
                  <a:pt x="5390569" y="2852811"/>
                  <a:pt x="5439554" y="2901796"/>
                  <a:pt x="5499981" y="2901796"/>
                </a:cubicBezTo>
                <a:lnTo>
                  <a:pt x="5937615" y="2901796"/>
                </a:lnTo>
                <a:cubicBezTo>
                  <a:pt x="5998042" y="2901796"/>
                  <a:pt x="6047027" y="2852811"/>
                  <a:pt x="6047027" y="2792384"/>
                </a:cubicBezTo>
                <a:lnTo>
                  <a:pt x="6047027" y="2354750"/>
                </a:lnTo>
                <a:cubicBezTo>
                  <a:pt x="6047027" y="2294323"/>
                  <a:pt x="5998042" y="2245338"/>
                  <a:pt x="5937615" y="2245338"/>
                </a:cubicBezTo>
                <a:close/>
                <a:moveTo>
                  <a:pt x="4737982" y="2245338"/>
                </a:moveTo>
                <a:cubicBezTo>
                  <a:pt x="4677555" y="2245338"/>
                  <a:pt x="4628570" y="2294323"/>
                  <a:pt x="4628570" y="2354750"/>
                </a:cubicBezTo>
                <a:lnTo>
                  <a:pt x="4628570" y="2792384"/>
                </a:lnTo>
                <a:cubicBezTo>
                  <a:pt x="4628570" y="2852811"/>
                  <a:pt x="4677555" y="2901796"/>
                  <a:pt x="4737982" y="2901796"/>
                </a:cubicBezTo>
                <a:lnTo>
                  <a:pt x="5175616" y="2901796"/>
                </a:lnTo>
                <a:cubicBezTo>
                  <a:pt x="5236043" y="2901796"/>
                  <a:pt x="5285028" y="2852811"/>
                  <a:pt x="5285028" y="2792384"/>
                </a:cubicBezTo>
                <a:lnTo>
                  <a:pt x="5285028" y="2354750"/>
                </a:lnTo>
                <a:cubicBezTo>
                  <a:pt x="5285028" y="2294323"/>
                  <a:pt x="5236043" y="2245338"/>
                  <a:pt x="5175616" y="2245338"/>
                </a:cubicBezTo>
                <a:close/>
                <a:moveTo>
                  <a:pt x="3975991" y="2245338"/>
                </a:moveTo>
                <a:cubicBezTo>
                  <a:pt x="3915564" y="2245338"/>
                  <a:pt x="3866579" y="2294323"/>
                  <a:pt x="3866579" y="2354750"/>
                </a:cubicBezTo>
                <a:lnTo>
                  <a:pt x="3866579" y="2792384"/>
                </a:lnTo>
                <a:cubicBezTo>
                  <a:pt x="3866579" y="2852811"/>
                  <a:pt x="3915564" y="2901796"/>
                  <a:pt x="3975991" y="2901796"/>
                </a:cubicBezTo>
                <a:lnTo>
                  <a:pt x="4413617" y="2901796"/>
                </a:lnTo>
                <a:cubicBezTo>
                  <a:pt x="4474044" y="2901796"/>
                  <a:pt x="4523029" y="2852811"/>
                  <a:pt x="4523029" y="2792384"/>
                </a:cubicBezTo>
                <a:lnTo>
                  <a:pt x="4523029" y="2354750"/>
                </a:lnTo>
                <a:cubicBezTo>
                  <a:pt x="4523029" y="2294323"/>
                  <a:pt x="4474044" y="2245338"/>
                  <a:pt x="4413617" y="2245338"/>
                </a:cubicBezTo>
                <a:close/>
                <a:moveTo>
                  <a:pt x="3213993" y="2245338"/>
                </a:moveTo>
                <a:cubicBezTo>
                  <a:pt x="3153566" y="2245338"/>
                  <a:pt x="3104581" y="2294323"/>
                  <a:pt x="3104581" y="2354750"/>
                </a:cubicBezTo>
                <a:lnTo>
                  <a:pt x="3104581" y="2792384"/>
                </a:lnTo>
                <a:cubicBezTo>
                  <a:pt x="3104581" y="2852811"/>
                  <a:pt x="3153566" y="2901796"/>
                  <a:pt x="3213993" y="2901796"/>
                </a:cubicBezTo>
                <a:lnTo>
                  <a:pt x="3651627" y="2901796"/>
                </a:lnTo>
                <a:cubicBezTo>
                  <a:pt x="3712054" y="2901796"/>
                  <a:pt x="3761040" y="2852811"/>
                  <a:pt x="3761040" y="2792384"/>
                </a:cubicBezTo>
                <a:lnTo>
                  <a:pt x="3761040" y="2354750"/>
                </a:lnTo>
                <a:cubicBezTo>
                  <a:pt x="3761040" y="2294323"/>
                  <a:pt x="3712054" y="2245338"/>
                  <a:pt x="3651627" y="2245338"/>
                </a:cubicBezTo>
                <a:close/>
                <a:moveTo>
                  <a:pt x="2451995" y="2245338"/>
                </a:moveTo>
                <a:cubicBezTo>
                  <a:pt x="2391569" y="2245338"/>
                  <a:pt x="2342584" y="2294323"/>
                  <a:pt x="2342584" y="2354750"/>
                </a:cubicBezTo>
                <a:lnTo>
                  <a:pt x="2342584" y="2792384"/>
                </a:lnTo>
                <a:cubicBezTo>
                  <a:pt x="2342584" y="2852811"/>
                  <a:pt x="2391569" y="2901796"/>
                  <a:pt x="2451995" y="2901796"/>
                </a:cubicBezTo>
                <a:lnTo>
                  <a:pt x="2889629" y="2901796"/>
                </a:lnTo>
                <a:cubicBezTo>
                  <a:pt x="2950055" y="2901796"/>
                  <a:pt x="2999040" y="2852811"/>
                  <a:pt x="2999040" y="2792384"/>
                </a:cubicBezTo>
                <a:lnTo>
                  <a:pt x="2999040" y="2354750"/>
                </a:lnTo>
                <a:cubicBezTo>
                  <a:pt x="2999040" y="2294323"/>
                  <a:pt x="2950055" y="2245338"/>
                  <a:pt x="2889629" y="2245338"/>
                </a:cubicBezTo>
                <a:close/>
                <a:moveTo>
                  <a:pt x="1689997" y="2245338"/>
                </a:moveTo>
                <a:cubicBezTo>
                  <a:pt x="1629570" y="2245338"/>
                  <a:pt x="1580587" y="2294323"/>
                  <a:pt x="1580587" y="2354750"/>
                </a:cubicBezTo>
                <a:lnTo>
                  <a:pt x="1580587" y="2792384"/>
                </a:lnTo>
                <a:cubicBezTo>
                  <a:pt x="1580587" y="2852811"/>
                  <a:pt x="1629570" y="2901796"/>
                  <a:pt x="1689997" y="2901796"/>
                </a:cubicBezTo>
                <a:lnTo>
                  <a:pt x="2127634" y="2901796"/>
                </a:lnTo>
                <a:cubicBezTo>
                  <a:pt x="2188060" y="2901796"/>
                  <a:pt x="2237045" y="2852811"/>
                  <a:pt x="2237045" y="2792384"/>
                </a:cubicBezTo>
                <a:lnTo>
                  <a:pt x="2237045" y="2354750"/>
                </a:lnTo>
                <a:cubicBezTo>
                  <a:pt x="2237045" y="2294323"/>
                  <a:pt x="2188060" y="2245338"/>
                  <a:pt x="2127634" y="2245338"/>
                </a:cubicBezTo>
                <a:close/>
                <a:moveTo>
                  <a:pt x="927996" y="2245338"/>
                </a:moveTo>
                <a:cubicBezTo>
                  <a:pt x="867569" y="2245338"/>
                  <a:pt x="818584" y="2294323"/>
                  <a:pt x="818584" y="2354750"/>
                </a:cubicBezTo>
                <a:lnTo>
                  <a:pt x="818584" y="2792384"/>
                </a:lnTo>
                <a:cubicBezTo>
                  <a:pt x="818584" y="2852811"/>
                  <a:pt x="867569" y="2901796"/>
                  <a:pt x="927996" y="2901796"/>
                </a:cubicBezTo>
                <a:lnTo>
                  <a:pt x="1365637" y="2901796"/>
                </a:lnTo>
                <a:cubicBezTo>
                  <a:pt x="1426065" y="2901796"/>
                  <a:pt x="1475051" y="2852811"/>
                  <a:pt x="1475051" y="2792384"/>
                </a:cubicBezTo>
                <a:lnTo>
                  <a:pt x="1475051" y="2354750"/>
                </a:lnTo>
                <a:cubicBezTo>
                  <a:pt x="1475051" y="2294323"/>
                  <a:pt x="1426065" y="2245338"/>
                  <a:pt x="1365637" y="2245338"/>
                </a:cubicBezTo>
                <a:close/>
                <a:moveTo>
                  <a:pt x="165999" y="2245338"/>
                </a:moveTo>
                <a:cubicBezTo>
                  <a:pt x="105572" y="2245338"/>
                  <a:pt x="56587" y="2294323"/>
                  <a:pt x="56587" y="2354750"/>
                </a:cubicBezTo>
                <a:lnTo>
                  <a:pt x="56587" y="2792384"/>
                </a:lnTo>
                <a:cubicBezTo>
                  <a:pt x="56587" y="2852811"/>
                  <a:pt x="105572" y="2901796"/>
                  <a:pt x="165999" y="2901796"/>
                </a:cubicBezTo>
                <a:lnTo>
                  <a:pt x="603632" y="2901796"/>
                </a:lnTo>
                <a:cubicBezTo>
                  <a:pt x="664059" y="2901796"/>
                  <a:pt x="713044" y="2852811"/>
                  <a:pt x="713044" y="2792384"/>
                </a:cubicBezTo>
                <a:lnTo>
                  <a:pt x="713044" y="2354750"/>
                </a:lnTo>
                <a:cubicBezTo>
                  <a:pt x="713044" y="2294323"/>
                  <a:pt x="664059" y="2245338"/>
                  <a:pt x="603632" y="2245338"/>
                </a:cubicBezTo>
                <a:close/>
                <a:moveTo>
                  <a:pt x="165999" y="1515948"/>
                </a:moveTo>
                <a:cubicBezTo>
                  <a:pt x="105572" y="1515948"/>
                  <a:pt x="56587" y="1564934"/>
                  <a:pt x="56587" y="1625361"/>
                </a:cubicBezTo>
                <a:lnTo>
                  <a:pt x="56587" y="2062996"/>
                </a:lnTo>
                <a:cubicBezTo>
                  <a:pt x="56587" y="2123413"/>
                  <a:pt x="105572" y="2172398"/>
                  <a:pt x="165999" y="2172398"/>
                </a:cubicBezTo>
                <a:lnTo>
                  <a:pt x="603632" y="2172398"/>
                </a:lnTo>
                <a:cubicBezTo>
                  <a:pt x="664059" y="2172398"/>
                  <a:pt x="713044" y="2123413"/>
                  <a:pt x="713044" y="2062996"/>
                </a:cubicBezTo>
                <a:lnTo>
                  <a:pt x="713044" y="1625361"/>
                </a:lnTo>
                <a:cubicBezTo>
                  <a:pt x="713044" y="1564934"/>
                  <a:pt x="664059" y="1515948"/>
                  <a:pt x="603632" y="1515948"/>
                </a:cubicBezTo>
                <a:close/>
                <a:moveTo>
                  <a:pt x="927996" y="1515947"/>
                </a:moveTo>
                <a:cubicBezTo>
                  <a:pt x="867569" y="1515947"/>
                  <a:pt x="818584" y="1564933"/>
                  <a:pt x="818584" y="1625360"/>
                </a:cubicBezTo>
                <a:lnTo>
                  <a:pt x="818584" y="2062995"/>
                </a:lnTo>
                <a:cubicBezTo>
                  <a:pt x="818584" y="2123413"/>
                  <a:pt x="867569" y="2172398"/>
                  <a:pt x="927996" y="2172398"/>
                </a:cubicBezTo>
                <a:lnTo>
                  <a:pt x="1365637" y="2172398"/>
                </a:lnTo>
                <a:cubicBezTo>
                  <a:pt x="1426065" y="2172398"/>
                  <a:pt x="1475051" y="2123413"/>
                  <a:pt x="1475051" y="2062995"/>
                </a:cubicBezTo>
                <a:lnTo>
                  <a:pt x="1475051" y="1625360"/>
                </a:lnTo>
                <a:cubicBezTo>
                  <a:pt x="1475051" y="1564933"/>
                  <a:pt x="1426065" y="1515947"/>
                  <a:pt x="1365637" y="1515947"/>
                </a:cubicBezTo>
                <a:close/>
                <a:moveTo>
                  <a:pt x="1689997" y="1515947"/>
                </a:moveTo>
                <a:cubicBezTo>
                  <a:pt x="1629570" y="1515947"/>
                  <a:pt x="1580588" y="1564932"/>
                  <a:pt x="1580588" y="1625359"/>
                </a:cubicBezTo>
                <a:lnTo>
                  <a:pt x="1580588" y="2062994"/>
                </a:lnTo>
                <a:cubicBezTo>
                  <a:pt x="1580588" y="2123413"/>
                  <a:pt x="1629570" y="2172398"/>
                  <a:pt x="1689997" y="2172398"/>
                </a:cubicBezTo>
                <a:lnTo>
                  <a:pt x="2127634" y="2172398"/>
                </a:lnTo>
                <a:cubicBezTo>
                  <a:pt x="2188060" y="2172398"/>
                  <a:pt x="2237045" y="2123413"/>
                  <a:pt x="2237045" y="2062994"/>
                </a:cubicBezTo>
                <a:lnTo>
                  <a:pt x="2237045" y="1625359"/>
                </a:lnTo>
                <a:cubicBezTo>
                  <a:pt x="2237045" y="1564932"/>
                  <a:pt x="2188060" y="1515947"/>
                  <a:pt x="2127634" y="1515947"/>
                </a:cubicBezTo>
                <a:close/>
                <a:moveTo>
                  <a:pt x="2451996" y="1515946"/>
                </a:moveTo>
                <a:cubicBezTo>
                  <a:pt x="2391569" y="1515946"/>
                  <a:pt x="2342584" y="1564931"/>
                  <a:pt x="2342584" y="1625359"/>
                </a:cubicBezTo>
                <a:lnTo>
                  <a:pt x="2342584" y="2062993"/>
                </a:lnTo>
                <a:cubicBezTo>
                  <a:pt x="2342584" y="2123413"/>
                  <a:pt x="2391569" y="2172398"/>
                  <a:pt x="2451996" y="2172398"/>
                </a:cubicBezTo>
                <a:lnTo>
                  <a:pt x="2889629" y="2172398"/>
                </a:lnTo>
                <a:cubicBezTo>
                  <a:pt x="2950056" y="2172398"/>
                  <a:pt x="2999041" y="2123413"/>
                  <a:pt x="2999041" y="2062993"/>
                </a:cubicBezTo>
                <a:lnTo>
                  <a:pt x="2999041" y="1625359"/>
                </a:lnTo>
                <a:cubicBezTo>
                  <a:pt x="2999041" y="1564931"/>
                  <a:pt x="2950056" y="1515946"/>
                  <a:pt x="2889629" y="1515946"/>
                </a:cubicBezTo>
                <a:close/>
                <a:moveTo>
                  <a:pt x="3213993" y="1515945"/>
                </a:moveTo>
                <a:cubicBezTo>
                  <a:pt x="3153566" y="1515945"/>
                  <a:pt x="3104581" y="1564931"/>
                  <a:pt x="3104581" y="1625358"/>
                </a:cubicBezTo>
                <a:lnTo>
                  <a:pt x="3104581" y="2062992"/>
                </a:lnTo>
                <a:cubicBezTo>
                  <a:pt x="3104581" y="2123413"/>
                  <a:pt x="3153566" y="2172398"/>
                  <a:pt x="3213993" y="2172398"/>
                </a:cubicBezTo>
                <a:lnTo>
                  <a:pt x="3651628" y="2172398"/>
                </a:lnTo>
                <a:cubicBezTo>
                  <a:pt x="3712054" y="2172398"/>
                  <a:pt x="3761040" y="2123413"/>
                  <a:pt x="3761040" y="2062992"/>
                </a:cubicBezTo>
                <a:lnTo>
                  <a:pt x="3761040" y="1625358"/>
                </a:lnTo>
                <a:cubicBezTo>
                  <a:pt x="3761040" y="1564931"/>
                  <a:pt x="3712054" y="1515945"/>
                  <a:pt x="3651628" y="1515945"/>
                </a:cubicBezTo>
                <a:close/>
                <a:moveTo>
                  <a:pt x="3975991" y="1515945"/>
                </a:moveTo>
                <a:cubicBezTo>
                  <a:pt x="3915564" y="1515945"/>
                  <a:pt x="3866579" y="1564930"/>
                  <a:pt x="3866579" y="1625357"/>
                </a:cubicBezTo>
                <a:lnTo>
                  <a:pt x="3866579" y="2062992"/>
                </a:lnTo>
                <a:cubicBezTo>
                  <a:pt x="3866579" y="2123413"/>
                  <a:pt x="3915564" y="2172398"/>
                  <a:pt x="3975991" y="2172398"/>
                </a:cubicBezTo>
                <a:lnTo>
                  <a:pt x="4413617" y="2172398"/>
                </a:lnTo>
                <a:cubicBezTo>
                  <a:pt x="4474044" y="2172398"/>
                  <a:pt x="4523029" y="2123413"/>
                  <a:pt x="4523029" y="2062992"/>
                </a:cubicBezTo>
                <a:lnTo>
                  <a:pt x="4523029" y="1625357"/>
                </a:lnTo>
                <a:cubicBezTo>
                  <a:pt x="4523029" y="1564930"/>
                  <a:pt x="4474044" y="1515945"/>
                  <a:pt x="4413617" y="1515945"/>
                </a:cubicBezTo>
                <a:close/>
                <a:moveTo>
                  <a:pt x="4737982" y="1515944"/>
                </a:moveTo>
                <a:cubicBezTo>
                  <a:pt x="4677555" y="1515944"/>
                  <a:pt x="4628570" y="1564929"/>
                  <a:pt x="4628570" y="1625356"/>
                </a:cubicBezTo>
                <a:lnTo>
                  <a:pt x="4628570" y="2062991"/>
                </a:lnTo>
                <a:cubicBezTo>
                  <a:pt x="4628570" y="2123413"/>
                  <a:pt x="4677555" y="2172398"/>
                  <a:pt x="4737982" y="2172398"/>
                </a:cubicBezTo>
                <a:lnTo>
                  <a:pt x="5175616" y="2172398"/>
                </a:lnTo>
                <a:cubicBezTo>
                  <a:pt x="5236043" y="2172398"/>
                  <a:pt x="5285028" y="2123413"/>
                  <a:pt x="5285028" y="2062991"/>
                </a:cubicBezTo>
                <a:lnTo>
                  <a:pt x="5285028" y="1625356"/>
                </a:lnTo>
                <a:cubicBezTo>
                  <a:pt x="5285028" y="1564929"/>
                  <a:pt x="5236043" y="1515944"/>
                  <a:pt x="5175616" y="1515944"/>
                </a:cubicBezTo>
                <a:close/>
                <a:moveTo>
                  <a:pt x="5499981" y="1515943"/>
                </a:moveTo>
                <a:cubicBezTo>
                  <a:pt x="5439554" y="1515943"/>
                  <a:pt x="5390569" y="1564929"/>
                  <a:pt x="5390569" y="1625356"/>
                </a:cubicBezTo>
                <a:lnTo>
                  <a:pt x="5390569" y="2062990"/>
                </a:lnTo>
                <a:cubicBezTo>
                  <a:pt x="5390569" y="2123413"/>
                  <a:pt x="5439554" y="2172398"/>
                  <a:pt x="5499981" y="2172398"/>
                </a:cubicBezTo>
                <a:lnTo>
                  <a:pt x="5937615" y="2172398"/>
                </a:lnTo>
                <a:cubicBezTo>
                  <a:pt x="5998042" y="2172398"/>
                  <a:pt x="6047027" y="2123413"/>
                  <a:pt x="6047027" y="2062990"/>
                </a:cubicBezTo>
                <a:lnTo>
                  <a:pt x="6047027" y="1625356"/>
                </a:lnTo>
                <a:cubicBezTo>
                  <a:pt x="6047027" y="1564929"/>
                  <a:pt x="5998042" y="1515943"/>
                  <a:pt x="5937615" y="1515943"/>
                </a:cubicBezTo>
                <a:close/>
                <a:moveTo>
                  <a:pt x="6261980" y="1515943"/>
                </a:moveTo>
                <a:cubicBezTo>
                  <a:pt x="6201553" y="1515943"/>
                  <a:pt x="6152568" y="1564928"/>
                  <a:pt x="6152568" y="1625355"/>
                </a:cubicBezTo>
                <a:lnTo>
                  <a:pt x="6152568" y="2062989"/>
                </a:lnTo>
                <a:cubicBezTo>
                  <a:pt x="6152568" y="2123413"/>
                  <a:pt x="6201553" y="2172398"/>
                  <a:pt x="6261980" y="2172398"/>
                </a:cubicBezTo>
                <a:lnTo>
                  <a:pt x="6699614" y="2172398"/>
                </a:lnTo>
                <a:cubicBezTo>
                  <a:pt x="6760041" y="2172398"/>
                  <a:pt x="6809026" y="2123413"/>
                  <a:pt x="6809026" y="2062989"/>
                </a:cubicBezTo>
                <a:lnTo>
                  <a:pt x="6809026" y="1625355"/>
                </a:lnTo>
                <a:cubicBezTo>
                  <a:pt x="6809026" y="1564928"/>
                  <a:pt x="6760041" y="1515943"/>
                  <a:pt x="6699614" y="1515943"/>
                </a:cubicBezTo>
                <a:close/>
                <a:moveTo>
                  <a:pt x="7023979" y="1515942"/>
                </a:moveTo>
                <a:cubicBezTo>
                  <a:pt x="6963552" y="1515942"/>
                  <a:pt x="6914567" y="1564927"/>
                  <a:pt x="6914567" y="1625354"/>
                </a:cubicBezTo>
                <a:lnTo>
                  <a:pt x="6914567" y="2062988"/>
                </a:lnTo>
                <a:cubicBezTo>
                  <a:pt x="6914567" y="2123413"/>
                  <a:pt x="6963552" y="2172398"/>
                  <a:pt x="7023979" y="2172398"/>
                </a:cubicBezTo>
                <a:lnTo>
                  <a:pt x="7461613" y="2172398"/>
                </a:lnTo>
                <a:cubicBezTo>
                  <a:pt x="7522040" y="2172398"/>
                  <a:pt x="7571025" y="2123413"/>
                  <a:pt x="7571025" y="2062988"/>
                </a:cubicBezTo>
                <a:lnTo>
                  <a:pt x="7571025" y="1625354"/>
                </a:lnTo>
                <a:cubicBezTo>
                  <a:pt x="7571025" y="1564927"/>
                  <a:pt x="7522040" y="1515942"/>
                  <a:pt x="7461613" y="1515942"/>
                </a:cubicBezTo>
                <a:close/>
                <a:moveTo>
                  <a:pt x="7778358" y="1515941"/>
                </a:moveTo>
                <a:cubicBezTo>
                  <a:pt x="7717931" y="1515941"/>
                  <a:pt x="7668946" y="1564926"/>
                  <a:pt x="7668946" y="1625353"/>
                </a:cubicBezTo>
                <a:lnTo>
                  <a:pt x="7668946" y="2062987"/>
                </a:lnTo>
                <a:cubicBezTo>
                  <a:pt x="7668946" y="2123413"/>
                  <a:pt x="7717931" y="2172398"/>
                  <a:pt x="7778358" y="2172398"/>
                </a:cubicBezTo>
                <a:lnTo>
                  <a:pt x="8215992" y="2172398"/>
                </a:lnTo>
                <a:cubicBezTo>
                  <a:pt x="8276419" y="2172398"/>
                  <a:pt x="8325404" y="2123413"/>
                  <a:pt x="8325404" y="2062987"/>
                </a:cubicBezTo>
                <a:lnTo>
                  <a:pt x="8325404" y="1625353"/>
                </a:lnTo>
                <a:cubicBezTo>
                  <a:pt x="8325404" y="1564926"/>
                  <a:pt x="8276419" y="1515941"/>
                  <a:pt x="8215992" y="1515941"/>
                </a:cubicBezTo>
                <a:close/>
                <a:moveTo>
                  <a:pt x="8540357" y="1515941"/>
                </a:moveTo>
                <a:cubicBezTo>
                  <a:pt x="8479930" y="1515941"/>
                  <a:pt x="8430945" y="1564926"/>
                  <a:pt x="8430945" y="1625353"/>
                </a:cubicBezTo>
                <a:lnTo>
                  <a:pt x="8430945" y="2062987"/>
                </a:lnTo>
                <a:cubicBezTo>
                  <a:pt x="8430945" y="2123413"/>
                  <a:pt x="8479930" y="2172398"/>
                  <a:pt x="8540357" y="2172398"/>
                </a:cubicBezTo>
                <a:lnTo>
                  <a:pt x="8977991" y="2172398"/>
                </a:lnTo>
                <a:cubicBezTo>
                  <a:pt x="9038418" y="2172398"/>
                  <a:pt x="9087403" y="2123413"/>
                  <a:pt x="9087403" y="2062987"/>
                </a:cubicBezTo>
                <a:lnTo>
                  <a:pt x="9087403" y="1625353"/>
                </a:lnTo>
                <a:cubicBezTo>
                  <a:pt x="9087403" y="1564926"/>
                  <a:pt x="9038418" y="1515941"/>
                  <a:pt x="8977991" y="1515941"/>
                </a:cubicBezTo>
                <a:close/>
                <a:moveTo>
                  <a:pt x="165999" y="786548"/>
                </a:moveTo>
                <a:cubicBezTo>
                  <a:pt x="105572" y="786548"/>
                  <a:pt x="56587" y="835533"/>
                  <a:pt x="56587" y="895959"/>
                </a:cubicBezTo>
                <a:lnTo>
                  <a:pt x="56587" y="1333596"/>
                </a:lnTo>
                <a:cubicBezTo>
                  <a:pt x="56587" y="1394023"/>
                  <a:pt x="105572" y="1443008"/>
                  <a:pt x="165999" y="1443008"/>
                </a:cubicBezTo>
                <a:lnTo>
                  <a:pt x="603633" y="1443008"/>
                </a:lnTo>
                <a:cubicBezTo>
                  <a:pt x="664060" y="1443008"/>
                  <a:pt x="713044" y="1394023"/>
                  <a:pt x="713044" y="1333596"/>
                </a:cubicBezTo>
                <a:lnTo>
                  <a:pt x="713044" y="895959"/>
                </a:lnTo>
                <a:cubicBezTo>
                  <a:pt x="713044" y="835533"/>
                  <a:pt x="664060" y="786548"/>
                  <a:pt x="603633" y="786548"/>
                </a:cubicBezTo>
                <a:close/>
                <a:moveTo>
                  <a:pt x="927996" y="786547"/>
                </a:moveTo>
                <a:cubicBezTo>
                  <a:pt x="867569" y="786547"/>
                  <a:pt x="818584" y="835532"/>
                  <a:pt x="818584" y="895959"/>
                </a:cubicBezTo>
                <a:lnTo>
                  <a:pt x="818584" y="1333595"/>
                </a:lnTo>
                <a:cubicBezTo>
                  <a:pt x="818584" y="1394022"/>
                  <a:pt x="867569" y="1443007"/>
                  <a:pt x="927996" y="1443007"/>
                </a:cubicBezTo>
                <a:lnTo>
                  <a:pt x="1365637" y="1443007"/>
                </a:lnTo>
                <a:cubicBezTo>
                  <a:pt x="1426065" y="1443007"/>
                  <a:pt x="1475051" y="1394022"/>
                  <a:pt x="1475051" y="1333595"/>
                </a:cubicBezTo>
                <a:lnTo>
                  <a:pt x="1475051" y="895959"/>
                </a:lnTo>
                <a:cubicBezTo>
                  <a:pt x="1475051" y="835532"/>
                  <a:pt x="1426065" y="786547"/>
                  <a:pt x="1365637" y="786547"/>
                </a:cubicBezTo>
                <a:close/>
                <a:moveTo>
                  <a:pt x="1689998" y="786547"/>
                </a:moveTo>
                <a:cubicBezTo>
                  <a:pt x="1629570" y="786547"/>
                  <a:pt x="1580588" y="835532"/>
                  <a:pt x="1580588" y="895959"/>
                </a:cubicBezTo>
                <a:lnTo>
                  <a:pt x="1580588" y="1333594"/>
                </a:lnTo>
                <a:cubicBezTo>
                  <a:pt x="1580588" y="1394022"/>
                  <a:pt x="1629570" y="1443007"/>
                  <a:pt x="1689998" y="1443007"/>
                </a:cubicBezTo>
                <a:lnTo>
                  <a:pt x="2127634" y="1443007"/>
                </a:lnTo>
                <a:cubicBezTo>
                  <a:pt x="2188060" y="1443007"/>
                  <a:pt x="2237045" y="1394022"/>
                  <a:pt x="2237045" y="1333594"/>
                </a:cubicBezTo>
                <a:lnTo>
                  <a:pt x="2237045" y="895959"/>
                </a:lnTo>
                <a:cubicBezTo>
                  <a:pt x="2237045" y="835532"/>
                  <a:pt x="2188060" y="786547"/>
                  <a:pt x="2127634" y="786547"/>
                </a:cubicBezTo>
                <a:close/>
                <a:moveTo>
                  <a:pt x="2451996" y="786546"/>
                </a:moveTo>
                <a:cubicBezTo>
                  <a:pt x="2391569" y="786546"/>
                  <a:pt x="2342584" y="835531"/>
                  <a:pt x="2342584" y="895958"/>
                </a:cubicBezTo>
                <a:lnTo>
                  <a:pt x="2342584" y="1333593"/>
                </a:lnTo>
                <a:cubicBezTo>
                  <a:pt x="2342584" y="1394021"/>
                  <a:pt x="2391569" y="1443006"/>
                  <a:pt x="2451996" y="1443006"/>
                </a:cubicBezTo>
                <a:lnTo>
                  <a:pt x="2889629" y="1443006"/>
                </a:lnTo>
                <a:cubicBezTo>
                  <a:pt x="2950056" y="1443006"/>
                  <a:pt x="2999041" y="1394021"/>
                  <a:pt x="2999041" y="1333593"/>
                </a:cubicBezTo>
                <a:lnTo>
                  <a:pt x="2999041" y="895958"/>
                </a:lnTo>
                <a:cubicBezTo>
                  <a:pt x="2999041" y="835531"/>
                  <a:pt x="2950056" y="786546"/>
                  <a:pt x="2889629" y="786546"/>
                </a:cubicBezTo>
                <a:close/>
                <a:moveTo>
                  <a:pt x="3213993" y="786546"/>
                </a:moveTo>
                <a:cubicBezTo>
                  <a:pt x="3153566" y="786546"/>
                  <a:pt x="3104581" y="835531"/>
                  <a:pt x="3104581" y="895958"/>
                </a:cubicBezTo>
                <a:lnTo>
                  <a:pt x="3104581" y="1333593"/>
                </a:lnTo>
                <a:cubicBezTo>
                  <a:pt x="3104581" y="1394020"/>
                  <a:pt x="3153566" y="1443005"/>
                  <a:pt x="3213993" y="1443005"/>
                </a:cubicBezTo>
                <a:lnTo>
                  <a:pt x="3651628" y="1443005"/>
                </a:lnTo>
                <a:cubicBezTo>
                  <a:pt x="3712054" y="1443005"/>
                  <a:pt x="3761040" y="1394020"/>
                  <a:pt x="3761040" y="1333593"/>
                </a:cubicBezTo>
                <a:lnTo>
                  <a:pt x="3761040" y="895958"/>
                </a:lnTo>
                <a:cubicBezTo>
                  <a:pt x="3761040" y="835531"/>
                  <a:pt x="3712054" y="786546"/>
                  <a:pt x="3651628" y="786546"/>
                </a:cubicBezTo>
                <a:close/>
                <a:moveTo>
                  <a:pt x="3975991" y="786545"/>
                </a:moveTo>
                <a:cubicBezTo>
                  <a:pt x="3915564" y="786545"/>
                  <a:pt x="3866579" y="835530"/>
                  <a:pt x="3866579" y="895957"/>
                </a:cubicBezTo>
                <a:lnTo>
                  <a:pt x="3866579" y="1333592"/>
                </a:lnTo>
                <a:cubicBezTo>
                  <a:pt x="3866579" y="1394019"/>
                  <a:pt x="3915564" y="1443005"/>
                  <a:pt x="3975991" y="1443005"/>
                </a:cubicBezTo>
                <a:lnTo>
                  <a:pt x="4413617" y="1443005"/>
                </a:lnTo>
                <a:cubicBezTo>
                  <a:pt x="4474044" y="1443005"/>
                  <a:pt x="4523029" y="1394019"/>
                  <a:pt x="4523029" y="1333592"/>
                </a:cubicBezTo>
                <a:lnTo>
                  <a:pt x="4523029" y="895957"/>
                </a:lnTo>
                <a:cubicBezTo>
                  <a:pt x="4523029" y="835530"/>
                  <a:pt x="4474044" y="786545"/>
                  <a:pt x="4413617" y="786545"/>
                </a:cubicBezTo>
                <a:close/>
                <a:moveTo>
                  <a:pt x="4737982" y="786545"/>
                </a:moveTo>
                <a:cubicBezTo>
                  <a:pt x="4677555" y="786545"/>
                  <a:pt x="4628570" y="835530"/>
                  <a:pt x="4628570" y="895957"/>
                </a:cubicBezTo>
                <a:lnTo>
                  <a:pt x="4628570" y="1333592"/>
                </a:lnTo>
                <a:cubicBezTo>
                  <a:pt x="4628570" y="1394019"/>
                  <a:pt x="4677555" y="1443004"/>
                  <a:pt x="4737982" y="1443004"/>
                </a:cubicBezTo>
                <a:lnTo>
                  <a:pt x="5175616" y="1443004"/>
                </a:lnTo>
                <a:cubicBezTo>
                  <a:pt x="5236043" y="1443004"/>
                  <a:pt x="5285028" y="1394019"/>
                  <a:pt x="5285028" y="1333592"/>
                </a:cubicBezTo>
                <a:lnTo>
                  <a:pt x="5285028" y="895957"/>
                </a:lnTo>
                <a:cubicBezTo>
                  <a:pt x="5285028" y="835530"/>
                  <a:pt x="5236043" y="786545"/>
                  <a:pt x="5175616" y="786545"/>
                </a:cubicBezTo>
                <a:close/>
                <a:moveTo>
                  <a:pt x="5499981" y="786544"/>
                </a:moveTo>
                <a:cubicBezTo>
                  <a:pt x="5439554" y="786544"/>
                  <a:pt x="5390569" y="835529"/>
                  <a:pt x="5390569" y="895956"/>
                </a:cubicBezTo>
                <a:lnTo>
                  <a:pt x="5390569" y="1333591"/>
                </a:lnTo>
                <a:cubicBezTo>
                  <a:pt x="5390569" y="1394018"/>
                  <a:pt x="5439554" y="1443003"/>
                  <a:pt x="5499981" y="1443003"/>
                </a:cubicBezTo>
                <a:lnTo>
                  <a:pt x="5937615" y="1443003"/>
                </a:lnTo>
                <a:cubicBezTo>
                  <a:pt x="5998042" y="1443003"/>
                  <a:pt x="6047027" y="1394018"/>
                  <a:pt x="6047027" y="1333591"/>
                </a:cubicBezTo>
                <a:lnTo>
                  <a:pt x="6047027" y="895956"/>
                </a:lnTo>
                <a:cubicBezTo>
                  <a:pt x="6047027" y="835529"/>
                  <a:pt x="5998042" y="786544"/>
                  <a:pt x="5937615" y="786544"/>
                </a:cubicBezTo>
                <a:close/>
                <a:moveTo>
                  <a:pt x="6261980" y="786544"/>
                </a:moveTo>
                <a:cubicBezTo>
                  <a:pt x="6201553" y="786544"/>
                  <a:pt x="6152568" y="835529"/>
                  <a:pt x="6152568" y="895956"/>
                </a:cubicBezTo>
                <a:lnTo>
                  <a:pt x="6152568" y="1333590"/>
                </a:lnTo>
                <a:cubicBezTo>
                  <a:pt x="6152568" y="1394017"/>
                  <a:pt x="6201553" y="1443003"/>
                  <a:pt x="6261980" y="1443003"/>
                </a:cubicBezTo>
                <a:lnTo>
                  <a:pt x="6699614" y="1443003"/>
                </a:lnTo>
                <a:cubicBezTo>
                  <a:pt x="6760041" y="1443003"/>
                  <a:pt x="6809026" y="1394017"/>
                  <a:pt x="6809026" y="1333590"/>
                </a:cubicBezTo>
                <a:lnTo>
                  <a:pt x="6809026" y="895956"/>
                </a:lnTo>
                <a:cubicBezTo>
                  <a:pt x="6809026" y="835529"/>
                  <a:pt x="6760041" y="786544"/>
                  <a:pt x="6699614" y="786544"/>
                </a:cubicBezTo>
                <a:close/>
                <a:moveTo>
                  <a:pt x="7023979" y="786543"/>
                </a:moveTo>
                <a:cubicBezTo>
                  <a:pt x="6963552" y="786543"/>
                  <a:pt x="6914567" y="835528"/>
                  <a:pt x="6914567" y="895955"/>
                </a:cubicBezTo>
                <a:lnTo>
                  <a:pt x="6914567" y="1333590"/>
                </a:lnTo>
                <a:cubicBezTo>
                  <a:pt x="6914567" y="1394017"/>
                  <a:pt x="6963552" y="1443002"/>
                  <a:pt x="7023979" y="1443002"/>
                </a:cubicBezTo>
                <a:lnTo>
                  <a:pt x="7461613" y="1443002"/>
                </a:lnTo>
                <a:cubicBezTo>
                  <a:pt x="7522040" y="1443002"/>
                  <a:pt x="7571025" y="1394017"/>
                  <a:pt x="7571025" y="1333590"/>
                </a:cubicBezTo>
                <a:lnTo>
                  <a:pt x="7571025" y="895955"/>
                </a:lnTo>
                <a:cubicBezTo>
                  <a:pt x="7571025" y="835528"/>
                  <a:pt x="7522040" y="786543"/>
                  <a:pt x="7461613" y="786543"/>
                </a:cubicBezTo>
                <a:close/>
                <a:moveTo>
                  <a:pt x="7778358" y="786543"/>
                </a:moveTo>
                <a:cubicBezTo>
                  <a:pt x="7717931" y="786543"/>
                  <a:pt x="7668946" y="835528"/>
                  <a:pt x="7668946" y="895955"/>
                </a:cubicBezTo>
                <a:lnTo>
                  <a:pt x="7668946" y="1333589"/>
                </a:lnTo>
                <a:cubicBezTo>
                  <a:pt x="7668946" y="1394016"/>
                  <a:pt x="7717931" y="1443001"/>
                  <a:pt x="7778358" y="1443001"/>
                </a:cubicBezTo>
                <a:lnTo>
                  <a:pt x="8215992" y="1443001"/>
                </a:lnTo>
                <a:cubicBezTo>
                  <a:pt x="8276419" y="1443001"/>
                  <a:pt x="8325404" y="1394016"/>
                  <a:pt x="8325404" y="1333589"/>
                </a:cubicBezTo>
                <a:lnTo>
                  <a:pt x="8325404" y="895955"/>
                </a:lnTo>
                <a:cubicBezTo>
                  <a:pt x="8325404" y="835528"/>
                  <a:pt x="8276419" y="786543"/>
                  <a:pt x="8215992" y="786543"/>
                </a:cubicBezTo>
                <a:close/>
                <a:moveTo>
                  <a:pt x="8540357" y="786542"/>
                </a:moveTo>
                <a:cubicBezTo>
                  <a:pt x="8479930" y="786542"/>
                  <a:pt x="8430945" y="835528"/>
                  <a:pt x="8430945" y="895955"/>
                </a:cubicBezTo>
                <a:lnTo>
                  <a:pt x="8430945" y="1333589"/>
                </a:lnTo>
                <a:cubicBezTo>
                  <a:pt x="8430945" y="1394016"/>
                  <a:pt x="8479930" y="1443001"/>
                  <a:pt x="8540357" y="1443001"/>
                </a:cubicBezTo>
                <a:lnTo>
                  <a:pt x="8977991" y="1443001"/>
                </a:lnTo>
                <a:cubicBezTo>
                  <a:pt x="9038418" y="1443001"/>
                  <a:pt x="9087403" y="1394016"/>
                  <a:pt x="9087403" y="1333589"/>
                </a:cubicBezTo>
                <a:lnTo>
                  <a:pt x="9087403" y="895955"/>
                </a:lnTo>
                <a:cubicBezTo>
                  <a:pt x="9087403" y="835528"/>
                  <a:pt x="9038418" y="786542"/>
                  <a:pt x="8977991" y="786542"/>
                </a:cubicBezTo>
                <a:close/>
                <a:moveTo>
                  <a:pt x="165999" y="57150"/>
                </a:moveTo>
                <a:cubicBezTo>
                  <a:pt x="105572" y="57150"/>
                  <a:pt x="56587" y="106135"/>
                  <a:pt x="56587" y="166562"/>
                </a:cubicBezTo>
                <a:lnTo>
                  <a:pt x="56587" y="604196"/>
                </a:lnTo>
                <a:cubicBezTo>
                  <a:pt x="56587" y="664623"/>
                  <a:pt x="105572" y="713608"/>
                  <a:pt x="165999" y="713608"/>
                </a:cubicBezTo>
                <a:lnTo>
                  <a:pt x="603633" y="713608"/>
                </a:lnTo>
                <a:cubicBezTo>
                  <a:pt x="664060" y="713608"/>
                  <a:pt x="713045" y="664623"/>
                  <a:pt x="713045" y="604196"/>
                </a:cubicBezTo>
                <a:lnTo>
                  <a:pt x="713045" y="166562"/>
                </a:lnTo>
                <a:cubicBezTo>
                  <a:pt x="713045" y="106135"/>
                  <a:pt x="664060" y="57150"/>
                  <a:pt x="603633" y="57150"/>
                </a:cubicBezTo>
                <a:close/>
                <a:moveTo>
                  <a:pt x="927996" y="57150"/>
                </a:moveTo>
                <a:cubicBezTo>
                  <a:pt x="867570" y="57150"/>
                  <a:pt x="818585" y="106135"/>
                  <a:pt x="818585" y="166562"/>
                </a:cubicBezTo>
                <a:lnTo>
                  <a:pt x="818585" y="604195"/>
                </a:lnTo>
                <a:cubicBezTo>
                  <a:pt x="818585" y="664622"/>
                  <a:pt x="867570" y="713607"/>
                  <a:pt x="927996" y="713607"/>
                </a:cubicBezTo>
                <a:lnTo>
                  <a:pt x="1365637" y="713607"/>
                </a:lnTo>
                <a:cubicBezTo>
                  <a:pt x="1426066" y="713607"/>
                  <a:pt x="1475051" y="664622"/>
                  <a:pt x="1475051" y="604195"/>
                </a:cubicBezTo>
                <a:lnTo>
                  <a:pt x="1475051" y="166562"/>
                </a:lnTo>
                <a:cubicBezTo>
                  <a:pt x="1475051" y="106135"/>
                  <a:pt x="1426066" y="57150"/>
                  <a:pt x="1365637" y="57150"/>
                </a:cubicBezTo>
                <a:close/>
                <a:moveTo>
                  <a:pt x="1689998" y="57149"/>
                </a:moveTo>
                <a:cubicBezTo>
                  <a:pt x="1629570" y="57149"/>
                  <a:pt x="1580588" y="106134"/>
                  <a:pt x="1580588" y="166561"/>
                </a:cubicBezTo>
                <a:lnTo>
                  <a:pt x="1580588" y="604195"/>
                </a:lnTo>
                <a:cubicBezTo>
                  <a:pt x="1580588" y="664622"/>
                  <a:pt x="1629570" y="713607"/>
                  <a:pt x="1689998" y="713607"/>
                </a:cubicBezTo>
                <a:lnTo>
                  <a:pt x="2127634" y="713607"/>
                </a:lnTo>
                <a:cubicBezTo>
                  <a:pt x="2188061" y="713607"/>
                  <a:pt x="2237045" y="664622"/>
                  <a:pt x="2237045" y="604195"/>
                </a:cubicBezTo>
                <a:lnTo>
                  <a:pt x="2237045" y="166561"/>
                </a:lnTo>
                <a:cubicBezTo>
                  <a:pt x="2237045" y="106134"/>
                  <a:pt x="2188061" y="57149"/>
                  <a:pt x="2127634" y="57149"/>
                </a:cubicBezTo>
                <a:close/>
                <a:moveTo>
                  <a:pt x="2451996" y="57149"/>
                </a:moveTo>
                <a:cubicBezTo>
                  <a:pt x="2391569" y="57149"/>
                  <a:pt x="2342585" y="106134"/>
                  <a:pt x="2342585" y="166561"/>
                </a:cubicBezTo>
                <a:lnTo>
                  <a:pt x="2342585" y="604194"/>
                </a:lnTo>
                <a:cubicBezTo>
                  <a:pt x="2342585" y="664621"/>
                  <a:pt x="2391569" y="713606"/>
                  <a:pt x="2451996" y="713606"/>
                </a:cubicBezTo>
                <a:lnTo>
                  <a:pt x="2889629" y="713606"/>
                </a:lnTo>
                <a:cubicBezTo>
                  <a:pt x="2950056" y="713606"/>
                  <a:pt x="2999041" y="664621"/>
                  <a:pt x="2999041" y="604194"/>
                </a:cubicBezTo>
                <a:lnTo>
                  <a:pt x="2999041" y="166561"/>
                </a:lnTo>
                <a:cubicBezTo>
                  <a:pt x="2999041" y="106134"/>
                  <a:pt x="2950056" y="57149"/>
                  <a:pt x="2889629" y="57149"/>
                </a:cubicBezTo>
                <a:close/>
                <a:moveTo>
                  <a:pt x="3213995" y="57148"/>
                </a:moveTo>
                <a:cubicBezTo>
                  <a:pt x="3153567" y="57148"/>
                  <a:pt x="3104581" y="106133"/>
                  <a:pt x="3104581" y="166560"/>
                </a:cubicBezTo>
                <a:lnTo>
                  <a:pt x="3104581" y="604194"/>
                </a:lnTo>
                <a:cubicBezTo>
                  <a:pt x="3104581" y="664621"/>
                  <a:pt x="3153567" y="713606"/>
                  <a:pt x="3213995" y="713606"/>
                </a:cubicBezTo>
                <a:lnTo>
                  <a:pt x="3651628" y="713606"/>
                </a:lnTo>
                <a:cubicBezTo>
                  <a:pt x="3712055" y="713606"/>
                  <a:pt x="3761040" y="664621"/>
                  <a:pt x="3761040" y="604194"/>
                </a:cubicBezTo>
                <a:lnTo>
                  <a:pt x="3761040" y="166560"/>
                </a:lnTo>
                <a:cubicBezTo>
                  <a:pt x="3761040" y="106133"/>
                  <a:pt x="3712055" y="57148"/>
                  <a:pt x="3651628" y="57148"/>
                </a:cubicBezTo>
                <a:close/>
                <a:moveTo>
                  <a:pt x="3975991" y="57148"/>
                </a:moveTo>
                <a:cubicBezTo>
                  <a:pt x="3915565" y="57148"/>
                  <a:pt x="3866579" y="106133"/>
                  <a:pt x="3866579" y="166560"/>
                </a:cubicBezTo>
                <a:lnTo>
                  <a:pt x="3866579" y="604194"/>
                </a:lnTo>
                <a:cubicBezTo>
                  <a:pt x="3866579" y="664620"/>
                  <a:pt x="3915565" y="713605"/>
                  <a:pt x="3975991" y="713605"/>
                </a:cubicBezTo>
                <a:lnTo>
                  <a:pt x="4413617" y="713605"/>
                </a:lnTo>
                <a:cubicBezTo>
                  <a:pt x="4474044" y="713605"/>
                  <a:pt x="4523029" y="664620"/>
                  <a:pt x="4523029" y="604194"/>
                </a:cubicBezTo>
                <a:lnTo>
                  <a:pt x="4523029" y="166560"/>
                </a:lnTo>
                <a:cubicBezTo>
                  <a:pt x="4523029" y="106133"/>
                  <a:pt x="4474044" y="57148"/>
                  <a:pt x="4413617" y="57148"/>
                </a:cubicBezTo>
                <a:close/>
                <a:moveTo>
                  <a:pt x="4737982" y="57147"/>
                </a:moveTo>
                <a:cubicBezTo>
                  <a:pt x="4677555" y="57147"/>
                  <a:pt x="4628570" y="106132"/>
                  <a:pt x="4628570" y="166559"/>
                </a:cubicBezTo>
                <a:lnTo>
                  <a:pt x="4628570" y="604193"/>
                </a:lnTo>
                <a:cubicBezTo>
                  <a:pt x="4628570" y="664620"/>
                  <a:pt x="4677555" y="713605"/>
                  <a:pt x="4737982" y="713605"/>
                </a:cubicBezTo>
                <a:lnTo>
                  <a:pt x="5175616" y="713605"/>
                </a:lnTo>
                <a:cubicBezTo>
                  <a:pt x="5236043" y="713605"/>
                  <a:pt x="5285028" y="664620"/>
                  <a:pt x="5285028" y="604193"/>
                </a:cubicBezTo>
                <a:lnTo>
                  <a:pt x="5285028" y="166559"/>
                </a:lnTo>
                <a:cubicBezTo>
                  <a:pt x="5285028" y="106132"/>
                  <a:pt x="5236043" y="57147"/>
                  <a:pt x="5175616" y="57147"/>
                </a:cubicBezTo>
                <a:close/>
                <a:moveTo>
                  <a:pt x="5499981" y="57147"/>
                </a:moveTo>
                <a:cubicBezTo>
                  <a:pt x="5439554" y="57147"/>
                  <a:pt x="5390569" y="106132"/>
                  <a:pt x="5390569" y="166559"/>
                </a:cubicBezTo>
                <a:lnTo>
                  <a:pt x="5390569" y="604192"/>
                </a:lnTo>
                <a:cubicBezTo>
                  <a:pt x="5390569" y="664620"/>
                  <a:pt x="5439554" y="713605"/>
                  <a:pt x="5499981" y="713605"/>
                </a:cubicBezTo>
                <a:lnTo>
                  <a:pt x="5937615" y="713605"/>
                </a:lnTo>
                <a:cubicBezTo>
                  <a:pt x="5998042" y="713605"/>
                  <a:pt x="6047027" y="664620"/>
                  <a:pt x="6047027" y="604192"/>
                </a:cubicBezTo>
                <a:lnTo>
                  <a:pt x="6047027" y="166559"/>
                </a:lnTo>
                <a:cubicBezTo>
                  <a:pt x="6047027" y="106132"/>
                  <a:pt x="5998042" y="57147"/>
                  <a:pt x="5937615" y="57147"/>
                </a:cubicBezTo>
                <a:close/>
                <a:moveTo>
                  <a:pt x="6261980" y="57146"/>
                </a:moveTo>
                <a:cubicBezTo>
                  <a:pt x="6201553" y="57146"/>
                  <a:pt x="6152568" y="106131"/>
                  <a:pt x="6152568" y="166558"/>
                </a:cubicBezTo>
                <a:lnTo>
                  <a:pt x="6152568" y="604192"/>
                </a:lnTo>
                <a:cubicBezTo>
                  <a:pt x="6152568" y="664619"/>
                  <a:pt x="6201553" y="713604"/>
                  <a:pt x="6261980" y="713604"/>
                </a:cubicBezTo>
                <a:lnTo>
                  <a:pt x="6699614" y="713604"/>
                </a:lnTo>
                <a:cubicBezTo>
                  <a:pt x="6760041" y="713604"/>
                  <a:pt x="6809026" y="664619"/>
                  <a:pt x="6809026" y="604192"/>
                </a:cubicBezTo>
                <a:lnTo>
                  <a:pt x="6809026" y="166558"/>
                </a:lnTo>
                <a:cubicBezTo>
                  <a:pt x="6809026" y="106131"/>
                  <a:pt x="6760041" y="57146"/>
                  <a:pt x="6699614" y="57146"/>
                </a:cubicBezTo>
                <a:close/>
                <a:moveTo>
                  <a:pt x="7023979" y="57146"/>
                </a:moveTo>
                <a:cubicBezTo>
                  <a:pt x="6963552" y="57146"/>
                  <a:pt x="6914567" y="106131"/>
                  <a:pt x="6914567" y="166558"/>
                </a:cubicBezTo>
                <a:lnTo>
                  <a:pt x="6914567" y="604191"/>
                </a:lnTo>
                <a:cubicBezTo>
                  <a:pt x="6914567" y="664618"/>
                  <a:pt x="6963552" y="713604"/>
                  <a:pt x="7023979" y="713604"/>
                </a:cubicBezTo>
                <a:lnTo>
                  <a:pt x="7461613" y="713604"/>
                </a:lnTo>
                <a:cubicBezTo>
                  <a:pt x="7522040" y="713604"/>
                  <a:pt x="7571025" y="664618"/>
                  <a:pt x="7571025" y="604191"/>
                </a:cubicBezTo>
                <a:lnTo>
                  <a:pt x="7571025" y="166558"/>
                </a:lnTo>
                <a:cubicBezTo>
                  <a:pt x="7571025" y="106131"/>
                  <a:pt x="7522040" y="57146"/>
                  <a:pt x="7461613" y="57146"/>
                </a:cubicBezTo>
                <a:close/>
                <a:moveTo>
                  <a:pt x="7778358" y="57145"/>
                </a:moveTo>
                <a:cubicBezTo>
                  <a:pt x="7717931" y="57145"/>
                  <a:pt x="7668946" y="106130"/>
                  <a:pt x="7668946" y="166557"/>
                </a:cubicBezTo>
                <a:lnTo>
                  <a:pt x="7668946" y="604191"/>
                </a:lnTo>
                <a:cubicBezTo>
                  <a:pt x="7668946" y="664618"/>
                  <a:pt x="7717931" y="713603"/>
                  <a:pt x="7778358" y="713603"/>
                </a:cubicBezTo>
                <a:lnTo>
                  <a:pt x="8215992" y="713603"/>
                </a:lnTo>
                <a:cubicBezTo>
                  <a:pt x="8276419" y="713603"/>
                  <a:pt x="8325404" y="664618"/>
                  <a:pt x="8325404" y="604191"/>
                </a:cubicBezTo>
                <a:lnTo>
                  <a:pt x="8325404" y="166557"/>
                </a:lnTo>
                <a:cubicBezTo>
                  <a:pt x="8325404" y="106130"/>
                  <a:pt x="8276419" y="57145"/>
                  <a:pt x="8215992" y="57145"/>
                </a:cubicBezTo>
                <a:close/>
                <a:moveTo>
                  <a:pt x="8540357" y="57145"/>
                </a:moveTo>
                <a:cubicBezTo>
                  <a:pt x="8479930" y="57145"/>
                  <a:pt x="8430945" y="106130"/>
                  <a:pt x="8430945" y="166557"/>
                </a:cubicBezTo>
                <a:lnTo>
                  <a:pt x="8430945" y="604190"/>
                </a:lnTo>
                <a:cubicBezTo>
                  <a:pt x="8430945" y="664617"/>
                  <a:pt x="8479930" y="713603"/>
                  <a:pt x="8540357" y="713603"/>
                </a:cubicBezTo>
                <a:lnTo>
                  <a:pt x="8977991" y="713603"/>
                </a:lnTo>
                <a:cubicBezTo>
                  <a:pt x="9038418" y="713603"/>
                  <a:pt x="9087403" y="664617"/>
                  <a:pt x="9087403" y="604190"/>
                </a:cubicBezTo>
                <a:lnTo>
                  <a:pt x="9087403" y="166557"/>
                </a:lnTo>
                <a:cubicBezTo>
                  <a:pt x="9087403" y="106130"/>
                  <a:pt x="9038418" y="57145"/>
                  <a:pt x="8977991" y="57145"/>
                </a:cubicBezTo>
                <a:close/>
                <a:moveTo>
                  <a:pt x="0" y="0"/>
                </a:moveTo>
                <a:lnTo>
                  <a:pt x="9143989" y="0"/>
                </a:lnTo>
                <a:lnTo>
                  <a:pt x="9143989" y="5143494"/>
                </a:lnTo>
                <a:lnTo>
                  <a:pt x="0" y="5143494"/>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Rounded Rectangle 107">
            <a:extLst>
              <a:ext uri="{FF2B5EF4-FFF2-40B4-BE49-F238E27FC236}">
                <a16:creationId xmlns:a16="http://schemas.microsoft.com/office/drawing/2014/main" id="{9E4A6F18-4685-4A6F-B536-1A543ADBCDD6}"/>
              </a:ext>
            </a:extLst>
          </p:cNvPr>
          <p:cNvSpPr/>
          <p:nvPr userDrawn="1"/>
        </p:nvSpPr>
        <p:spPr>
          <a:xfrm>
            <a:off x="7545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Rounded Rectangle 115">
            <a:extLst>
              <a:ext uri="{FF2B5EF4-FFF2-40B4-BE49-F238E27FC236}">
                <a16:creationId xmlns:a16="http://schemas.microsoft.com/office/drawing/2014/main" id="{B68D77B6-290C-4624-809C-82A987962E61}"/>
              </a:ext>
            </a:extLst>
          </p:cNvPr>
          <p:cNvSpPr/>
          <p:nvPr userDrawn="1"/>
        </p:nvSpPr>
        <p:spPr>
          <a:xfrm>
            <a:off x="7545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2" name="Rounded Rectangle 117">
            <a:extLst>
              <a:ext uri="{FF2B5EF4-FFF2-40B4-BE49-F238E27FC236}">
                <a16:creationId xmlns:a16="http://schemas.microsoft.com/office/drawing/2014/main" id="{6D6968A4-F5F0-488D-9402-1C348D048774}"/>
              </a:ext>
            </a:extLst>
          </p:cNvPr>
          <p:cNvSpPr/>
          <p:nvPr userDrawn="1"/>
        </p:nvSpPr>
        <p:spPr>
          <a:xfrm>
            <a:off x="75450"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Rounded Rectangle 119">
            <a:extLst>
              <a:ext uri="{FF2B5EF4-FFF2-40B4-BE49-F238E27FC236}">
                <a16:creationId xmlns:a16="http://schemas.microsoft.com/office/drawing/2014/main" id="{623A48C7-33F8-4ECD-85BD-9E17918FE87F}"/>
              </a:ext>
            </a:extLst>
          </p:cNvPr>
          <p:cNvSpPr/>
          <p:nvPr userDrawn="1"/>
        </p:nvSpPr>
        <p:spPr>
          <a:xfrm>
            <a:off x="7545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4" name="Rounded Rectangle 120">
            <a:extLst>
              <a:ext uri="{FF2B5EF4-FFF2-40B4-BE49-F238E27FC236}">
                <a16:creationId xmlns:a16="http://schemas.microsoft.com/office/drawing/2014/main" id="{122D1F2B-CADE-467A-A03F-B764F9682B34}"/>
              </a:ext>
            </a:extLst>
          </p:cNvPr>
          <p:cNvSpPr/>
          <p:nvPr userDrawn="1"/>
        </p:nvSpPr>
        <p:spPr>
          <a:xfrm>
            <a:off x="7545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5" name="Rounded Rectangle 121">
            <a:extLst>
              <a:ext uri="{FF2B5EF4-FFF2-40B4-BE49-F238E27FC236}">
                <a16:creationId xmlns:a16="http://schemas.microsoft.com/office/drawing/2014/main" id="{E936446B-B995-4147-A8DF-C30BB62F4489}"/>
              </a:ext>
            </a:extLst>
          </p:cNvPr>
          <p:cNvSpPr/>
          <p:nvPr userDrawn="1"/>
        </p:nvSpPr>
        <p:spPr>
          <a:xfrm>
            <a:off x="109144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6" name="Rounded Rectangle 122">
            <a:extLst>
              <a:ext uri="{FF2B5EF4-FFF2-40B4-BE49-F238E27FC236}">
                <a16:creationId xmlns:a16="http://schemas.microsoft.com/office/drawing/2014/main" id="{F2E13822-E4D0-4316-B900-7C1761AA72B0}"/>
              </a:ext>
            </a:extLst>
          </p:cNvPr>
          <p:cNvSpPr/>
          <p:nvPr userDrawn="1"/>
        </p:nvSpPr>
        <p:spPr>
          <a:xfrm>
            <a:off x="109144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23">
            <a:extLst>
              <a:ext uri="{FF2B5EF4-FFF2-40B4-BE49-F238E27FC236}">
                <a16:creationId xmlns:a16="http://schemas.microsoft.com/office/drawing/2014/main" id="{70A10946-2112-4F06-BFC5-185D3CCADF28}"/>
              </a:ext>
            </a:extLst>
          </p:cNvPr>
          <p:cNvSpPr/>
          <p:nvPr userDrawn="1"/>
        </p:nvSpPr>
        <p:spPr>
          <a:xfrm>
            <a:off x="1091448"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8" name="Rounded Rectangle 124">
            <a:extLst>
              <a:ext uri="{FF2B5EF4-FFF2-40B4-BE49-F238E27FC236}">
                <a16:creationId xmlns:a16="http://schemas.microsoft.com/office/drawing/2014/main" id="{EC368BD6-32E8-479F-9F6D-312482C189FF}"/>
              </a:ext>
            </a:extLst>
          </p:cNvPr>
          <p:cNvSpPr/>
          <p:nvPr userDrawn="1"/>
        </p:nvSpPr>
        <p:spPr>
          <a:xfrm>
            <a:off x="1091448"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19" name="Rounded Rectangle 127">
            <a:extLst>
              <a:ext uri="{FF2B5EF4-FFF2-40B4-BE49-F238E27FC236}">
                <a16:creationId xmlns:a16="http://schemas.microsoft.com/office/drawing/2014/main" id="{4016A6E5-4DC4-4547-A336-CBB3FE57D8B8}"/>
              </a:ext>
            </a:extLst>
          </p:cNvPr>
          <p:cNvSpPr/>
          <p:nvPr userDrawn="1"/>
        </p:nvSpPr>
        <p:spPr>
          <a:xfrm>
            <a:off x="109144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0" name="Rounded Rectangle 128">
            <a:extLst>
              <a:ext uri="{FF2B5EF4-FFF2-40B4-BE49-F238E27FC236}">
                <a16:creationId xmlns:a16="http://schemas.microsoft.com/office/drawing/2014/main" id="{214F6B6C-FAC4-4008-964D-F39BA060AB9C}"/>
              </a:ext>
            </a:extLst>
          </p:cNvPr>
          <p:cNvSpPr/>
          <p:nvPr userDrawn="1"/>
        </p:nvSpPr>
        <p:spPr>
          <a:xfrm>
            <a:off x="2107447"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1" name="Rounded Rectangle 130">
            <a:extLst>
              <a:ext uri="{FF2B5EF4-FFF2-40B4-BE49-F238E27FC236}">
                <a16:creationId xmlns:a16="http://schemas.microsoft.com/office/drawing/2014/main" id="{B80210B8-45CA-4C2B-8B11-54B72340AC61}"/>
              </a:ext>
            </a:extLst>
          </p:cNvPr>
          <p:cNvSpPr/>
          <p:nvPr userDrawn="1"/>
        </p:nvSpPr>
        <p:spPr>
          <a:xfrm>
            <a:off x="2107447"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2" name="Rounded Rectangle 131">
            <a:extLst>
              <a:ext uri="{FF2B5EF4-FFF2-40B4-BE49-F238E27FC236}">
                <a16:creationId xmlns:a16="http://schemas.microsoft.com/office/drawing/2014/main" id="{EA09A500-EC9E-4F9F-9A5B-3D4E19136ABF}"/>
              </a:ext>
            </a:extLst>
          </p:cNvPr>
          <p:cNvSpPr/>
          <p:nvPr userDrawn="1"/>
        </p:nvSpPr>
        <p:spPr>
          <a:xfrm>
            <a:off x="2107447"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3" name="Rounded Rectangle 134">
            <a:extLst>
              <a:ext uri="{FF2B5EF4-FFF2-40B4-BE49-F238E27FC236}">
                <a16:creationId xmlns:a16="http://schemas.microsoft.com/office/drawing/2014/main" id="{1B47BC52-F041-4F4C-81E2-D53249C1CF45}"/>
              </a:ext>
            </a:extLst>
          </p:cNvPr>
          <p:cNvSpPr/>
          <p:nvPr userDrawn="1"/>
        </p:nvSpPr>
        <p:spPr>
          <a:xfrm>
            <a:off x="2107447"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4" name="Rounded Rectangle 135">
            <a:extLst>
              <a:ext uri="{FF2B5EF4-FFF2-40B4-BE49-F238E27FC236}">
                <a16:creationId xmlns:a16="http://schemas.microsoft.com/office/drawing/2014/main" id="{DDFC2D48-ADD1-4338-A047-D6C75925EF55}"/>
              </a:ext>
            </a:extLst>
          </p:cNvPr>
          <p:cNvSpPr/>
          <p:nvPr userDrawn="1"/>
        </p:nvSpPr>
        <p:spPr>
          <a:xfrm>
            <a:off x="312344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5" name="Rounded Rectangle 136">
            <a:extLst>
              <a:ext uri="{FF2B5EF4-FFF2-40B4-BE49-F238E27FC236}">
                <a16:creationId xmlns:a16="http://schemas.microsoft.com/office/drawing/2014/main" id="{BA469869-C6EB-4EF2-8AA7-2BF8CF65DA3E}"/>
              </a:ext>
            </a:extLst>
          </p:cNvPr>
          <p:cNvSpPr/>
          <p:nvPr userDrawn="1"/>
        </p:nvSpPr>
        <p:spPr>
          <a:xfrm>
            <a:off x="312344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6" name="Rounded Rectangle 137">
            <a:extLst>
              <a:ext uri="{FF2B5EF4-FFF2-40B4-BE49-F238E27FC236}">
                <a16:creationId xmlns:a16="http://schemas.microsoft.com/office/drawing/2014/main" id="{3D6CB011-AA7E-4577-92AB-3A0A39A12700}"/>
              </a:ext>
            </a:extLst>
          </p:cNvPr>
          <p:cNvSpPr/>
          <p:nvPr userDrawn="1"/>
        </p:nvSpPr>
        <p:spPr>
          <a:xfrm>
            <a:off x="3123446"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7" name="Rounded Rectangle 138">
            <a:extLst>
              <a:ext uri="{FF2B5EF4-FFF2-40B4-BE49-F238E27FC236}">
                <a16:creationId xmlns:a16="http://schemas.microsoft.com/office/drawing/2014/main" id="{A2555640-D43D-45C3-9FC9-C4AFA9C331C5}"/>
              </a:ext>
            </a:extLst>
          </p:cNvPr>
          <p:cNvSpPr/>
          <p:nvPr userDrawn="1"/>
        </p:nvSpPr>
        <p:spPr>
          <a:xfrm>
            <a:off x="312344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8" name="Rounded Rectangle 141">
            <a:extLst>
              <a:ext uri="{FF2B5EF4-FFF2-40B4-BE49-F238E27FC236}">
                <a16:creationId xmlns:a16="http://schemas.microsoft.com/office/drawing/2014/main" id="{99AA426E-CE12-4D38-BB5F-04F22A86E8DA}"/>
              </a:ext>
            </a:extLst>
          </p:cNvPr>
          <p:cNvSpPr/>
          <p:nvPr userDrawn="1"/>
        </p:nvSpPr>
        <p:spPr>
          <a:xfrm>
            <a:off x="312344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29" name="Rounded Rectangle 142">
            <a:extLst>
              <a:ext uri="{FF2B5EF4-FFF2-40B4-BE49-F238E27FC236}">
                <a16:creationId xmlns:a16="http://schemas.microsoft.com/office/drawing/2014/main" id="{A2D11B4E-2A70-4C2C-BC7D-07333B3A9367}"/>
              </a:ext>
            </a:extLst>
          </p:cNvPr>
          <p:cNvSpPr/>
          <p:nvPr userDrawn="1"/>
        </p:nvSpPr>
        <p:spPr>
          <a:xfrm>
            <a:off x="4139444"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0" name="Rounded Rectangle 143">
            <a:extLst>
              <a:ext uri="{FF2B5EF4-FFF2-40B4-BE49-F238E27FC236}">
                <a16:creationId xmlns:a16="http://schemas.microsoft.com/office/drawing/2014/main" id="{69870046-5704-4D20-AA07-F0BA1FE6FD80}"/>
              </a:ext>
            </a:extLst>
          </p:cNvPr>
          <p:cNvSpPr/>
          <p:nvPr userDrawn="1"/>
        </p:nvSpPr>
        <p:spPr>
          <a:xfrm>
            <a:off x="4139444"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1" name="Rounded Rectangle 144">
            <a:extLst>
              <a:ext uri="{FF2B5EF4-FFF2-40B4-BE49-F238E27FC236}">
                <a16:creationId xmlns:a16="http://schemas.microsoft.com/office/drawing/2014/main" id="{B5D84C3A-CEE6-4FC3-82BC-5622F71278CF}"/>
              </a:ext>
            </a:extLst>
          </p:cNvPr>
          <p:cNvSpPr/>
          <p:nvPr userDrawn="1"/>
        </p:nvSpPr>
        <p:spPr>
          <a:xfrm>
            <a:off x="4139444"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2" name="Rounded Rectangle 145">
            <a:extLst>
              <a:ext uri="{FF2B5EF4-FFF2-40B4-BE49-F238E27FC236}">
                <a16:creationId xmlns:a16="http://schemas.microsoft.com/office/drawing/2014/main" id="{4545AA47-1DD8-4525-A942-65249E06053E}"/>
              </a:ext>
            </a:extLst>
          </p:cNvPr>
          <p:cNvSpPr/>
          <p:nvPr userDrawn="1"/>
        </p:nvSpPr>
        <p:spPr>
          <a:xfrm>
            <a:off x="4139444"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3" name="Rounded Rectangle 147">
            <a:extLst>
              <a:ext uri="{FF2B5EF4-FFF2-40B4-BE49-F238E27FC236}">
                <a16:creationId xmlns:a16="http://schemas.microsoft.com/office/drawing/2014/main" id="{D7E3D2DB-6319-4023-A42F-A668D1885576}"/>
              </a:ext>
            </a:extLst>
          </p:cNvPr>
          <p:cNvSpPr/>
          <p:nvPr userDrawn="1"/>
        </p:nvSpPr>
        <p:spPr>
          <a:xfrm>
            <a:off x="108128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4" name="Rounded Rectangle 148">
            <a:extLst>
              <a:ext uri="{FF2B5EF4-FFF2-40B4-BE49-F238E27FC236}">
                <a16:creationId xmlns:a16="http://schemas.microsoft.com/office/drawing/2014/main" id="{A2677C5C-E12A-4A21-AD8A-0521FD935253}"/>
              </a:ext>
            </a:extLst>
          </p:cNvPr>
          <p:cNvSpPr/>
          <p:nvPr userDrawn="1"/>
        </p:nvSpPr>
        <p:spPr>
          <a:xfrm>
            <a:off x="4139444"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5" name="Rounded Rectangle 149">
            <a:extLst>
              <a:ext uri="{FF2B5EF4-FFF2-40B4-BE49-F238E27FC236}">
                <a16:creationId xmlns:a16="http://schemas.microsoft.com/office/drawing/2014/main" id="{20E5BEE1-FF5E-4D19-9D83-2A2D950D2CE2}"/>
              </a:ext>
            </a:extLst>
          </p:cNvPr>
          <p:cNvSpPr/>
          <p:nvPr userDrawn="1"/>
        </p:nvSpPr>
        <p:spPr>
          <a:xfrm>
            <a:off x="5155443"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6" name="Rounded Rectangle 150">
            <a:extLst>
              <a:ext uri="{FF2B5EF4-FFF2-40B4-BE49-F238E27FC236}">
                <a16:creationId xmlns:a16="http://schemas.microsoft.com/office/drawing/2014/main" id="{335D1C4A-4443-441F-AFE8-7EE8D509D211}"/>
              </a:ext>
            </a:extLst>
          </p:cNvPr>
          <p:cNvSpPr/>
          <p:nvPr userDrawn="1"/>
        </p:nvSpPr>
        <p:spPr>
          <a:xfrm>
            <a:off x="5155443"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7" name="Rounded Rectangle 151">
            <a:extLst>
              <a:ext uri="{FF2B5EF4-FFF2-40B4-BE49-F238E27FC236}">
                <a16:creationId xmlns:a16="http://schemas.microsoft.com/office/drawing/2014/main" id="{B018F208-9C90-4787-B426-8BC45D682EE3}"/>
              </a:ext>
            </a:extLst>
          </p:cNvPr>
          <p:cNvSpPr/>
          <p:nvPr userDrawn="1"/>
        </p:nvSpPr>
        <p:spPr>
          <a:xfrm>
            <a:off x="5155443"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8" name="Rounded Rectangle 154">
            <a:extLst>
              <a:ext uri="{FF2B5EF4-FFF2-40B4-BE49-F238E27FC236}">
                <a16:creationId xmlns:a16="http://schemas.microsoft.com/office/drawing/2014/main" id="{43106871-86DB-48D0-AFF3-53892C5A85D3}"/>
              </a:ext>
            </a:extLst>
          </p:cNvPr>
          <p:cNvSpPr/>
          <p:nvPr userDrawn="1"/>
        </p:nvSpPr>
        <p:spPr>
          <a:xfrm>
            <a:off x="2107447"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Rounded Rectangle 155">
            <a:extLst>
              <a:ext uri="{FF2B5EF4-FFF2-40B4-BE49-F238E27FC236}">
                <a16:creationId xmlns:a16="http://schemas.microsoft.com/office/drawing/2014/main" id="{C30220C3-FF98-48E1-ADF7-200395EEDC1D}"/>
              </a:ext>
            </a:extLst>
          </p:cNvPr>
          <p:cNvSpPr/>
          <p:nvPr userDrawn="1"/>
        </p:nvSpPr>
        <p:spPr>
          <a:xfrm>
            <a:off x="5155443"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0" name="Rounded Rectangle 156">
            <a:extLst>
              <a:ext uri="{FF2B5EF4-FFF2-40B4-BE49-F238E27FC236}">
                <a16:creationId xmlns:a16="http://schemas.microsoft.com/office/drawing/2014/main" id="{F92D9658-5D8F-4E72-80E8-E48F804BCD57}"/>
              </a:ext>
            </a:extLst>
          </p:cNvPr>
          <p:cNvSpPr/>
          <p:nvPr userDrawn="1"/>
        </p:nvSpPr>
        <p:spPr>
          <a:xfrm>
            <a:off x="6171442"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Rounded Rectangle 157">
            <a:extLst>
              <a:ext uri="{FF2B5EF4-FFF2-40B4-BE49-F238E27FC236}">
                <a16:creationId xmlns:a16="http://schemas.microsoft.com/office/drawing/2014/main" id="{2D149099-125D-41FC-9276-A449E801D650}"/>
              </a:ext>
            </a:extLst>
          </p:cNvPr>
          <p:cNvSpPr/>
          <p:nvPr userDrawn="1"/>
        </p:nvSpPr>
        <p:spPr>
          <a:xfrm>
            <a:off x="6171442"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2" name="Rounded Rectangle 158">
            <a:extLst>
              <a:ext uri="{FF2B5EF4-FFF2-40B4-BE49-F238E27FC236}">
                <a16:creationId xmlns:a16="http://schemas.microsoft.com/office/drawing/2014/main" id="{2A3818D5-45D1-4F39-B519-63C64B657A7A}"/>
              </a:ext>
            </a:extLst>
          </p:cNvPr>
          <p:cNvSpPr/>
          <p:nvPr userDrawn="1"/>
        </p:nvSpPr>
        <p:spPr>
          <a:xfrm>
            <a:off x="6171442"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Rounded Rectangle 161">
            <a:extLst>
              <a:ext uri="{FF2B5EF4-FFF2-40B4-BE49-F238E27FC236}">
                <a16:creationId xmlns:a16="http://schemas.microsoft.com/office/drawing/2014/main" id="{C98E1EFC-58D8-47AE-80BE-58B84EF09515}"/>
              </a:ext>
            </a:extLst>
          </p:cNvPr>
          <p:cNvSpPr/>
          <p:nvPr userDrawn="1"/>
        </p:nvSpPr>
        <p:spPr>
          <a:xfrm>
            <a:off x="6171442"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4" name="Rounded Rectangle 162">
            <a:extLst>
              <a:ext uri="{FF2B5EF4-FFF2-40B4-BE49-F238E27FC236}">
                <a16:creationId xmlns:a16="http://schemas.microsoft.com/office/drawing/2014/main" id="{536C0479-6E34-4557-BB20-675258F078EA}"/>
              </a:ext>
            </a:extLst>
          </p:cNvPr>
          <p:cNvSpPr/>
          <p:nvPr userDrawn="1"/>
        </p:nvSpPr>
        <p:spPr>
          <a:xfrm>
            <a:off x="6171442"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5" name="Rounded Rectangle 163">
            <a:extLst>
              <a:ext uri="{FF2B5EF4-FFF2-40B4-BE49-F238E27FC236}">
                <a16:creationId xmlns:a16="http://schemas.microsoft.com/office/drawing/2014/main" id="{81564C87-7106-4642-A6C1-1E030E3879CB}"/>
              </a:ext>
            </a:extLst>
          </p:cNvPr>
          <p:cNvSpPr/>
          <p:nvPr userDrawn="1"/>
        </p:nvSpPr>
        <p:spPr>
          <a:xfrm>
            <a:off x="7187440"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6" name="Rounded Rectangle 164">
            <a:extLst>
              <a:ext uri="{FF2B5EF4-FFF2-40B4-BE49-F238E27FC236}">
                <a16:creationId xmlns:a16="http://schemas.microsoft.com/office/drawing/2014/main" id="{374842C4-F89C-496B-B5A8-54D2D8D2C0ED}"/>
              </a:ext>
            </a:extLst>
          </p:cNvPr>
          <p:cNvSpPr/>
          <p:nvPr userDrawn="1"/>
        </p:nvSpPr>
        <p:spPr>
          <a:xfrm>
            <a:off x="7187440"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7" name="Rounded Rectangle 165">
            <a:extLst>
              <a:ext uri="{FF2B5EF4-FFF2-40B4-BE49-F238E27FC236}">
                <a16:creationId xmlns:a16="http://schemas.microsoft.com/office/drawing/2014/main" id="{D14AD859-9E7F-4C01-BF18-E5803F24E4EE}"/>
              </a:ext>
            </a:extLst>
          </p:cNvPr>
          <p:cNvSpPr/>
          <p:nvPr userDrawn="1"/>
        </p:nvSpPr>
        <p:spPr>
          <a:xfrm>
            <a:off x="718744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8" name="Rounded Rectangle 167">
            <a:extLst>
              <a:ext uri="{FF2B5EF4-FFF2-40B4-BE49-F238E27FC236}">
                <a16:creationId xmlns:a16="http://schemas.microsoft.com/office/drawing/2014/main" id="{E26F2B93-3E76-4B50-B34A-1387554F1130}"/>
              </a:ext>
            </a:extLst>
          </p:cNvPr>
          <p:cNvSpPr/>
          <p:nvPr userDrawn="1"/>
        </p:nvSpPr>
        <p:spPr>
          <a:xfrm>
            <a:off x="75450"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49" name="Rounded Rectangle 168">
            <a:extLst>
              <a:ext uri="{FF2B5EF4-FFF2-40B4-BE49-F238E27FC236}">
                <a16:creationId xmlns:a16="http://schemas.microsoft.com/office/drawing/2014/main" id="{C8FBC93B-F713-490B-9F65-E595AA92EFFF}"/>
              </a:ext>
            </a:extLst>
          </p:cNvPr>
          <p:cNvSpPr/>
          <p:nvPr userDrawn="1"/>
        </p:nvSpPr>
        <p:spPr>
          <a:xfrm>
            <a:off x="7187440"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Rounded Rectangle 169">
            <a:extLst>
              <a:ext uri="{FF2B5EF4-FFF2-40B4-BE49-F238E27FC236}">
                <a16:creationId xmlns:a16="http://schemas.microsoft.com/office/drawing/2014/main" id="{53656BAD-DDF2-43E5-A9BB-ADE04B4FE8BF}"/>
              </a:ext>
            </a:extLst>
          </p:cNvPr>
          <p:cNvSpPr/>
          <p:nvPr userDrawn="1"/>
        </p:nvSpPr>
        <p:spPr>
          <a:xfrm>
            <a:off x="7187440"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ounded Rectangle 170">
            <a:extLst>
              <a:ext uri="{FF2B5EF4-FFF2-40B4-BE49-F238E27FC236}">
                <a16:creationId xmlns:a16="http://schemas.microsoft.com/office/drawing/2014/main" id="{61CBB307-E4B6-4BEB-8589-CD576FA879AB}"/>
              </a:ext>
            </a:extLst>
          </p:cNvPr>
          <p:cNvSpPr/>
          <p:nvPr userDrawn="1"/>
        </p:nvSpPr>
        <p:spPr>
          <a:xfrm>
            <a:off x="8203439"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ounded Rectangle 171">
            <a:extLst>
              <a:ext uri="{FF2B5EF4-FFF2-40B4-BE49-F238E27FC236}">
                <a16:creationId xmlns:a16="http://schemas.microsoft.com/office/drawing/2014/main" id="{1F2D0354-CE92-4E9F-9B80-5ACE32C92A2F}"/>
              </a:ext>
            </a:extLst>
          </p:cNvPr>
          <p:cNvSpPr/>
          <p:nvPr userDrawn="1"/>
        </p:nvSpPr>
        <p:spPr>
          <a:xfrm>
            <a:off x="8203439"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ounded Rectangle 174">
            <a:extLst>
              <a:ext uri="{FF2B5EF4-FFF2-40B4-BE49-F238E27FC236}">
                <a16:creationId xmlns:a16="http://schemas.microsoft.com/office/drawing/2014/main" id="{A1B1588F-CD40-4388-ABBC-93B84BECB424}"/>
              </a:ext>
            </a:extLst>
          </p:cNvPr>
          <p:cNvSpPr/>
          <p:nvPr userDrawn="1"/>
        </p:nvSpPr>
        <p:spPr>
          <a:xfrm>
            <a:off x="108263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4" name="Rounded Rectangle 175">
            <a:extLst>
              <a:ext uri="{FF2B5EF4-FFF2-40B4-BE49-F238E27FC236}">
                <a16:creationId xmlns:a16="http://schemas.microsoft.com/office/drawing/2014/main" id="{FDBD45B7-294D-4EEB-AC06-754C4516601F}"/>
              </a:ext>
            </a:extLst>
          </p:cNvPr>
          <p:cNvSpPr/>
          <p:nvPr userDrawn="1"/>
        </p:nvSpPr>
        <p:spPr>
          <a:xfrm>
            <a:off x="8203439"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Rounded Rectangle 176">
            <a:extLst>
              <a:ext uri="{FF2B5EF4-FFF2-40B4-BE49-F238E27FC236}">
                <a16:creationId xmlns:a16="http://schemas.microsoft.com/office/drawing/2014/main" id="{A8F4B78E-2569-4313-B6EF-2EB5FC349318}"/>
              </a:ext>
            </a:extLst>
          </p:cNvPr>
          <p:cNvSpPr/>
          <p:nvPr userDrawn="1"/>
        </p:nvSpPr>
        <p:spPr>
          <a:xfrm>
            <a:off x="8203439"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6" name="Rounded Rectangle 177">
            <a:extLst>
              <a:ext uri="{FF2B5EF4-FFF2-40B4-BE49-F238E27FC236}">
                <a16:creationId xmlns:a16="http://schemas.microsoft.com/office/drawing/2014/main" id="{426B3D2F-32B6-4A94-B91B-A3F9E2945161}"/>
              </a:ext>
            </a:extLst>
          </p:cNvPr>
          <p:cNvSpPr/>
          <p:nvPr userDrawn="1"/>
        </p:nvSpPr>
        <p:spPr>
          <a:xfrm>
            <a:off x="9219438"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7" name="Rounded Rectangle 178">
            <a:extLst>
              <a:ext uri="{FF2B5EF4-FFF2-40B4-BE49-F238E27FC236}">
                <a16:creationId xmlns:a16="http://schemas.microsoft.com/office/drawing/2014/main" id="{BE0378B0-17A0-4791-AFC0-FC4369FC481C}"/>
              </a:ext>
            </a:extLst>
          </p:cNvPr>
          <p:cNvSpPr/>
          <p:nvPr userDrawn="1"/>
        </p:nvSpPr>
        <p:spPr>
          <a:xfrm>
            <a:off x="9219438"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8" name="Rounded Rectangle 181">
            <a:extLst>
              <a:ext uri="{FF2B5EF4-FFF2-40B4-BE49-F238E27FC236}">
                <a16:creationId xmlns:a16="http://schemas.microsoft.com/office/drawing/2014/main" id="{EE5A9E5F-0D70-49C4-9A1D-C8B5522A3565}"/>
              </a:ext>
            </a:extLst>
          </p:cNvPr>
          <p:cNvSpPr/>
          <p:nvPr userDrawn="1"/>
        </p:nvSpPr>
        <p:spPr>
          <a:xfrm>
            <a:off x="9219438"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59" name="Rounded Rectangle 182">
            <a:extLst>
              <a:ext uri="{FF2B5EF4-FFF2-40B4-BE49-F238E27FC236}">
                <a16:creationId xmlns:a16="http://schemas.microsoft.com/office/drawing/2014/main" id="{8EF6461A-8F97-4C5B-96B9-5BB0CD0A9B41}"/>
              </a:ext>
            </a:extLst>
          </p:cNvPr>
          <p:cNvSpPr/>
          <p:nvPr userDrawn="1"/>
        </p:nvSpPr>
        <p:spPr>
          <a:xfrm>
            <a:off x="9219438"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0" name="Rounded Rectangle 183">
            <a:extLst>
              <a:ext uri="{FF2B5EF4-FFF2-40B4-BE49-F238E27FC236}">
                <a16:creationId xmlns:a16="http://schemas.microsoft.com/office/drawing/2014/main" id="{5419355D-A2AE-45C3-8291-C5D85ECC25BF}"/>
              </a:ext>
            </a:extLst>
          </p:cNvPr>
          <p:cNvSpPr/>
          <p:nvPr userDrawn="1"/>
        </p:nvSpPr>
        <p:spPr>
          <a:xfrm>
            <a:off x="9219438"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1" name="Rounded Rectangle 184">
            <a:extLst>
              <a:ext uri="{FF2B5EF4-FFF2-40B4-BE49-F238E27FC236}">
                <a16:creationId xmlns:a16="http://schemas.microsoft.com/office/drawing/2014/main" id="{5BCCE52F-4949-413D-89A1-61ED8C11DF96}"/>
              </a:ext>
            </a:extLst>
          </p:cNvPr>
          <p:cNvSpPr/>
          <p:nvPr userDrawn="1"/>
        </p:nvSpPr>
        <p:spPr>
          <a:xfrm>
            <a:off x="10225276"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2" name="Rounded Rectangle 185">
            <a:extLst>
              <a:ext uri="{FF2B5EF4-FFF2-40B4-BE49-F238E27FC236}">
                <a16:creationId xmlns:a16="http://schemas.microsoft.com/office/drawing/2014/main" id="{C88D782C-9563-43DD-A2C4-C1A3A90B5270}"/>
              </a:ext>
            </a:extLst>
          </p:cNvPr>
          <p:cNvSpPr/>
          <p:nvPr userDrawn="1"/>
        </p:nvSpPr>
        <p:spPr>
          <a:xfrm>
            <a:off x="10225276"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3" name="Rounded Rectangle 187">
            <a:extLst>
              <a:ext uri="{FF2B5EF4-FFF2-40B4-BE49-F238E27FC236}">
                <a16:creationId xmlns:a16="http://schemas.microsoft.com/office/drawing/2014/main" id="{8961A74C-1CFC-4AF1-B702-54E34103FE2A}"/>
              </a:ext>
            </a:extLst>
          </p:cNvPr>
          <p:cNvSpPr/>
          <p:nvPr userDrawn="1"/>
        </p:nvSpPr>
        <p:spPr>
          <a:xfrm>
            <a:off x="10225276"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4" name="Rounded Rectangle 188">
            <a:extLst>
              <a:ext uri="{FF2B5EF4-FFF2-40B4-BE49-F238E27FC236}">
                <a16:creationId xmlns:a16="http://schemas.microsoft.com/office/drawing/2014/main" id="{276F3972-7502-4B81-807F-BB61E49CF919}"/>
              </a:ext>
            </a:extLst>
          </p:cNvPr>
          <p:cNvSpPr/>
          <p:nvPr userDrawn="1"/>
        </p:nvSpPr>
        <p:spPr>
          <a:xfrm>
            <a:off x="10225276"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5" name="Rounded Rectangle 189">
            <a:extLst>
              <a:ext uri="{FF2B5EF4-FFF2-40B4-BE49-F238E27FC236}">
                <a16:creationId xmlns:a16="http://schemas.microsoft.com/office/drawing/2014/main" id="{67235AB5-BA8A-428B-9F2D-3B840323C4C0}"/>
              </a:ext>
            </a:extLst>
          </p:cNvPr>
          <p:cNvSpPr/>
          <p:nvPr userDrawn="1"/>
        </p:nvSpPr>
        <p:spPr>
          <a:xfrm>
            <a:off x="10225276"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6" name="Rounded Rectangle 190">
            <a:extLst>
              <a:ext uri="{FF2B5EF4-FFF2-40B4-BE49-F238E27FC236}">
                <a16:creationId xmlns:a16="http://schemas.microsoft.com/office/drawing/2014/main" id="{35A46761-DDF6-46AD-8166-3AF90A39F481}"/>
              </a:ext>
            </a:extLst>
          </p:cNvPr>
          <p:cNvSpPr/>
          <p:nvPr userDrawn="1"/>
        </p:nvSpPr>
        <p:spPr>
          <a:xfrm>
            <a:off x="10225276"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7" name="Rounded Rectangle 191">
            <a:extLst>
              <a:ext uri="{FF2B5EF4-FFF2-40B4-BE49-F238E27FC236}">
                <a16:creationId xmlns:a16="http://schemas.microsoft.com/office/drawing/2014/main" id="{D798538F-5E84-4002-AA7F-8F6E52B66B15}"/>
              </a:ext>
            </a:extLst>
          </p:cNvPr>
          <p:cNvSpPr/>
          <p:nvPr userDrawn="1"/>
        </p:nvSpPr>
        <p:spPr>
          <a:xfrm>
            <a:off x="11241275" y="7620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8" name="Rounded Rectangle 194">
            <a:extLst>
              <a:ext uri="{FF2B5EF4-FFF2-40B4-BE49-F238E27FC236}">
                <a16:creationId xmlns:a16="http://schemas.microsoft.com/office/drawing/2014/main" id="{65F76ACF-A48D-4119-949B-D8AC22C20DCB}"/>
              </a:ext>
            </a:extLst>
          </p:cNvPr>
          <p:cNvSpPr/>
          <p:nvPr userDrawn="1"/>
        </p:nvSpPr>
        <p:spPr>
          <a:xfrm>
            <a:off x="11241275" y="29937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69" name="Rounded Rectangle 195">
            <a:extLst>
              <a:ext uri="{FF2B5EF4-FFF2-40B4-BE49-F238E27FC236}">
                <a16:creationId xmlns:a16="http://schemas.microsoft.com/office/drawing/2014/main" id="{5A5556BF-BB76-47CE-BFB4-9B4CB7F9ADC6}"/>
              </a:ext>
            </a:extLst>
          </p:cNvPr>
          <p:cNvSpPr/>
          <p:nvPr userDrawn="1"/>
        </p:nvSpPr>
        <p:spPr>
          <a:xfrm>
            <a:off x="11241275" y="3961460"/>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0" name="Rounded Rectangle 196">
            <a:extLst>
              <a:ext uri="{FF2B5EF4-FFF2-40B4-BE49-F238E27FC236}">
                <a16:creationId xmlns:a16="http://schemas.microsoft.com/office/drawing/2014/main" id="{DA1DB141-D536-4521-BE40-48E1E4638111}"/>
              </a:ext>
            </a:extLst>
          </p:cNvPr>
          <p:cNvSpPr/>
          <p:nvPr userDrawn="1"/>
        </p:nvSpPr>
        <p:spPr>
          <a:xfrm>
            <a:off x="11241275" y="493399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1" name="Rounded Rectangle 197">
            <a:extLst>
              <a:ext uri="{FF2B5EF4-FFF2-40B4-BE49-F238E27FC236}">
                <a16:creationId xmlns:a16="http://schemas.microsoft.com/office/drawing/2014/main" id="{6086801B-3789-47D4-96E8-2FF67DD93480}"/>
              </a:ext>
            </a:extLst>
          </p:cNvPr>
          <p:cNvSpPr/>
          <p:nvPr userDrawn="1"/>
        </p:nvSpPr>
        <p:spPr>
          <a:xfrm>
            <a:off x="11241275" y="5906523"/>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2" name="Rounded Rectangle 200">
            <a:extLst>
              <a:ext uri="{FF2B5EF4-FFF2-40B4-BE49-F238E27FC236}">
                <a16:creationId xmlns:a16="http://schemas.microsoft.com/office/drawing/2014/main" id="{950F4795-998E-4804-9980-F56775937DCE}"/>
              </a:ext>
            </a:extLst>
          </p:cNvPr>
          <p:cNvSpPr/>
          <p:nvPr userDrawn="1"/>
        </p:nvSpPr>
        <p:spPr>
          <a:xfrm>
            <a:off x="75450" y="2021262"/>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3" name="Rounded Rectangle 201">
            <a:extLst>
              <a:ext uri="{FF2B5EF4-FFF2-40B4-BE49-F238E27FC236}">
                <a16:creationId xmlns:a16="http://schemas.microsoft.com/office/drawing/2014/main" id="{315BF297-700E-4E3B-8476-B09CE95A6394}"/>
              </a:ext>
            </a:extLst>
          </p:cNvPr>
          <p:cNvSpPr/>
          <p:nvPr userDrawn="1"/>
        </p:nvSpPr>
        <p:spPr>
          <a:xfrm>
            <a:off x="2107447" y="1048731"/>
            <a:ext cx="875277" cy="875277"/>
          </a:xfrm>
          <a:prstGeom prst="roundRect">
            <a:avLst/>
          </a:prstGeom>
          <a:solidFill>
            <a:schemeClr val="accent1">
              <a:lumMod val="20000"/>
              <a:lumOff val="80000"/>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prstClr val="white"/>
              </a:solidFill>
              <a:effectLst/>
              <a:uLnTx/>
              <a:uFillTx/>
              <a:latin typeface="Calibri"/>
              <a:ea typeface="+mn-ea"/>
              <a:cs typeface="+mn-cs"/>
            </a:endParaRPr>
          </a:p>
        </p:txBody>
      </p:sp>
      <p:sp>
        <p:nvSpPr>
          <p:cNvPr id="74" name="Rounded Rectangle 202">
            <a:extLst>
              <a:ext uri="{FF2B5EF4-FFF2-40B4-BE49-F238E27FC236}">
                <a16:creationId xmlns:a16="http://schemas.microsoft.com/office/drawing/2014/main" id="{833F4F8A-0223-4D7B-91C9-642988077E5C}"/>
              </a:ext>
            </a:extLst>
          </p:cNvPr>
          <p:cNvSpPr/>
          <p:nvPr userDrawn="1"/>
        </p:nvSpPr>
        <p:spPr>
          <a:xfrm>
            <a:off x="1081290" y="1048731"/>
            <a:ext cx="4959592" cy="875277"/>
          </a:xfrm>
          <a:prstGeom prst="roundRect">
            <a:avLst>
              <a:gd name="adj" fmla="val 9336"/>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0" tIns="60960" rIns="60960" bIns="6096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sp>
        <p:nvSpPr>
          <p:cNvPr id="75" name="Rounded Rectangle 70">
            <a:extLst>
              <a:ext uri="{FF2B5EF4-FFF2-40B4-BE49-F238E27FC236}">
                <a16:creationId xmlns:a16="http://schemas.microsoft.com/office/drawing/2014/main" id="{A385A263-593F-4935-9569-D50DF3F784D7}"/>
              </a:ext>
            </a:extLst>
          </p:cNvPr>
          <p:cNvSpPr/>
          <p:nvPr userDrawn="1"/>
        </p:nvSpPr>
        <p:spPr>
          <a:xfrm>
            <a:off x="7187441" y="4933992"/>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D100">
                  <a:lumMod val="50000"/>
                </a:srgbClr>
              </a:solidFill>
              <a:effectLst/>
              <a:uLnTx/>
              <a:uFillTx/>
              <a:latin typeface="Arial" panose="020B0604020202020204" pitchFamily="34" charset="0"/>
              <a:ea typeface="+mn-ea"/>
              <a:cs typeface="Arial" panose="020B0604020202020204" pitchFamily="34" charset="0"/>
            </a:endParaRPr>
          </a:p>
        </p:txBody>
      </p:sp>
      <p:pic>
        <p:nvPicPr>
          <p:cNvPr id="76" name="Picture 8" descr="Image result for un economic commission for africa&quot;">
            <a:extLst>
              <a:ext uri="{FF2B5EF4-FFF2-40B4-BE49-F238E27FC236}">
                <a16:creationId xmlns:a16="http://schemas.microsoft.com/office/drawing/2014/main" id="{F52C486C-CBAC-456E-BA8F-11CF2028C41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154032" y="1277848"/>
            <a:ext cx="3685833" cy="446332"/>
          </a:xfrm>
          <a:prstGeom prst="rect">
            <a:avLst/>
          </a:prstGeom>
          <a:noFill/>
          <a:extLst>
            <a:ext uri="{909E8E84-426E-40DD-AFC4-6F175D3DCCD1}">
              <a14:hiddenFill xmlns:a14="http://schemas.microsoft.com/office/drawing/2010/main">
                <a:solidFill>
                  <a:srgbClr val="FFFFFF"/>
                </a:solidFill>
              </a14:hiddenFill>
            </a:ext>
          </a:extLst>
        </p:spPr>
      </p:pic>
      <p:sp>
        <p:nvSpPr>
          <p:cNvPr id="77" name="Rounded Rectangle 70">
            <a:extLst>
              <a:ext uri="{FF2B5EF4-FFF2-40B4-BE49-F238E27FC236}">
                <a16:creationId xmlns:a16="http://schemas.microsoft.com/office/drawing/2014/main" id="{555BA764-B543-4486-A548-EA95A6C095BC}"/>
              </a:ext>
            </a:extLst>
          </p:cNvPr>
          <p:cNvSpPr/>
          <p:nvPr userDrawn="1"/>
        </p:nvSpPr>
        <p:spPr>
          <a:xfrm>
            <a:off x="7177281" y="5906521"/>
            <a:ext cx="4929112" cy="875277"/>
          </a:xfrm>
          <a:prstGeom prst="roundRect">
            <a:avLst>
              <a:gd name="adj" fmla="val 9336"/>
            </a:avLst>
          </a:prstGeom>
          <a:solidFill>
            <a:srgbClr val="D6DCE5">
              <a:alpha val="8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p>
            <a:pPr lvl="0" algn="r">
              <a:defRPr/>
            </a:pPr>
            <a:endParaRPr kumimoji="0" lang="en-GB" sz="1400" i="0" u="none" strike="noStrike" kern="1200" cap="none" spc="0" normalizeH="0" baseline="0" noProof="0" dirty="0">
              <a:ln>
                <a:noFill/>
              </a:ln>
              <a:solidFill>
                <a:srgbClr val="133C8B"/>
              </a:solidFill>
              <a:effectLst/>
              <a:uLnTx/>
              <a:uFillTx/>
              <a:latin typeface="Arial" panose="020B0604020202020204" pitchFamily="34" charset="0"/>
              <a:ea typeface="+mn-ea"/>
              <a:cs typeface="Arial" panose="020B0604020202020204" pitchFamily="34" charset="0"/>
            </a:endParaRPr>
          </a:p>
        </p:txBody>
      </p:sp>
      <p:pic>
        <p:nvPicPr>
          <p:cNvPr id="78" name="Picture 77">
            <a:extLst>
              <a:ext uri="{FF2B5EF4-FFF2-40B4-BE49-F238E27FC236}">
                <a16:creationId xmlns:a16="http://schemas.microsoft.com/office/drawing/2014/main" id="{A96BC38A-DCDC-4DAE-AB51-6CC15108356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048078" y="1222013"/>
            <a:ext cx="840435" cy="530973"/>
          </a:xfrm>
          <a:prstGeom prst="rect">
            <a:avLst/>
          </a:prstGeom>
        </p:spPr>
      </p:pic>
      <p:sp>
        <p:nvSpPr>
          <p:cNvPr id="80" name="Title 1">
            <a:extLst>
              <a:ext uri="{FF2B5EF4-FFF2-40B4-BE49-F238E27FC236}">
                <a16:creationId xmlns:a16="http://schemas.microsoft.com/office/drawing/2014/main" id="{E305DF57-8696-4983-920B-CC602C3DF060}"/>
              </a:ext>
            </a:extLst>
          </p:cNvPr>
          <p:cNvSpPr>
            <a:spLocks noGrp="1"/>
          </p:cNvSpPr>
          <p:nvPr>
            <p:ph type="ctrTitle"/>
          </p:nvPr>
        </p:nvSpPr>
        <p:spPr>
          <a:xfrm>
            <a:off x="7187440" y="5067016"/>
            <a:ext cx="4918952" cy="609227"/>
          </a:xfr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60960" rIns="60960" bIns="60960" numCol="1" spcCol="0" rtlCol="0" fromWordArt="0" anchor="ctr" anchorCtr="0" forceAA="0" compatLnSpc="1">
            <a:prstTxWarp prst="textNoShape">
              <a:avLst/>
            </a:prstTxWarp>
            <a:noAutofit/>
          </a:bodyPr>
          <a:lstStyle>
            <a:lvl1pPr>
              <a:defRPr kumimoji="0" lang="en-US" sz="2400" b="1" i="0" u="none" strike="noStrike" cap="none" spc="0" normalizeH="0" baseline="0">
                <a:ln>
                  <a:noFill/>
                </a:ln>
                <a:solidFill>
                  <a:srgbClr val="FFD100">
                    <a:lumMod val="50000"/>
                  </a:srgbClr>
                </a:solidFill>
                <a:effectLst/>
                <a:uLnTx/>
                <a:uFillTx/>
                <a:latin typeface="Arial" panose="020B0604020202020204" pitchFamily="34" charset="0"/>
                <a:ea typeface="+mn-ea"/>
                <a:cs typeface="Arial" panose="020B0604020202020204" pitchFamily="34" charset="0"/>
              </a:defRPr>
            </a:lvl1pPr>
          </a:lstStyle>
          <a:p>
            <a:pPr marL="0" marR="0" lvl="0" indent="0" algn="r" fontAlgn="auto">
              <a:lnSpc>
                <a:spcPct val="100000"/>
              </a:lnSpc>
              <a:spcBef>
                <a:spcPts val="0"/>
              </a:spcBef>
              <a:spcAft>
                <a:spcPts val="0"/>
              </a:spcAft>
              <a:buClrTx/>
              <a:buSzTx/>
              <a:buFontTx/>
              <a:tabLst/>
            </a:pPr>
            <a:r>
              <a:rPr lang="en-US" dirty="0"/>
              <a:t>Click to edit Master title style</a:t>
            </a:r>
          </a:p>
        </p:txBody>
      </p:sp>
      <p:sp>
        <p:nvSpPr>
          <p:cNvPr id="81" name="Subtitle 2">
            <a:extLst>
              <a:ext uri="{FF2B5EF4-FFF2-40B4-BE49-F238E27FC236}">
                <a16:creationId xmlns:a16="http://schemas.microsoft.com/office/drawing/2014/main" id="{02D0B386-2282-4FF2-9B2A-FEEDFEB12192}"/>
              </a:ext>
            </a:extLst>
          </p:cNvPr>
          <p:cNvSpPr>
            <a:spLocks noGrp="1"/>
          </p:cNvSpPr>
          <p:nvPr>
            <p:ph type="subTitle" idx="1"/>
          </p:nvPr>
        </p:nvSpPr>
        <p:spPr>
          <a:xfrm>
            <a:off x="7187440" y="6004193"/>
            <a:ext cx="4918952" cy="772744"/>
          </a:xfrm>
        </p:spPr>
        <p:txBody>
          <a:bodyPr>
            <a:normAutofit/>
          </a:bodyPr>
          <a:lstStyle>
            <a:lvl1pPr marL="0" indent="0" algn="r">
              <a:buNone/>
              <a:defRPr kumimoji="0" lang="en-US" sz="1600" b="1" i="0" u="none" strike="noStrike" kern="1200" cap="none" spc="0" normalizeH="0" baseline="0" dirty="0">
                <a:ln>
                  <a:noFill/>
                </a:ln>
                <a:solidFill>
                  <a:srgbClr val="133C8B"/>
                </a:solidFill>
                <a:effectLst/>
                <a:uLnTx/>
                <a:uFillTx/>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84145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CAD78-3B11-475A-A438-4CF2A39118AD}"/>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62A8B711-89BB-4235-B878-27FA41EDFD62}"/>
              </a:ext>
            </a:extLst>
          </p:cNvPr>
          <p:cNvSpPr>
            <a:spLocks noGrp="1"/>
          </p:cNvSpPr>
          <p:nvPr>
            <p:ph type="ctrTitle"/>
          </p:nvPr>
        </p:nvSpPr>
        <p:spPr>
          <a:xfrm>
            <a:off x="1524000" y="1857226"/>
            <a:ext cx="9144000" cy="1571774"/>
          </a:xfrm>
        </p:spPr>
        <p:txBody>
          <a:bodyPr anchor="b">
            <a:normAutofit/>
          </a:bodyPr>
          <a:lstStyle>
            <a:lvl1pPr algn="ctr">
              <a:defRPr sz="5400" b="1">
                <a:solidFill>
                  <a:srgbClr val="344085"/>
                </a:solidFill>
              </a:defRPr>
            </a:lvl1pPr>
          </a:lstStyle>
          <a:p>
            <a:r>
              <a:rPr lang="en-US" dirty="0"/>
              <a:t>Click to edit Master title style</a:t>
            </a:r>
          </a:p>
        </p:txBody>
      </p:sp>
      <p:sp>
        <p:nvSpPr>
          <p:cNvPr id="3" name="Subtitle 2">
            <a:extLst>
              <a:ext uri="{FF2B5EF4-FFF2-40B4-BE49-F238E27FC236}">
                <a16:creationId xmlns:a16="http://schemas.microsoft.com/office/drawing/2014/main" id="{E4E77EA1-61EE-4732-B453-669C8FB2F6A4}"/>
              </a:ext>
            </a:extLst>
          </p:cNvPr>
          <p:cNvSpPr>
            <a:spLocks noGrp="1"/>
          </p:cNvSpPr>
          <p:nvPr>
            <p:ph type="subTitle" idx="1"/>
          </p:nvPr>
        </p:nvSpPr>
        <p:spPr>
          <a:xfrm>
            <a:off x="1524000" y="3556947"/>
            <a:ext cx="9144000" cy="639456"/>
          </a:xfrm>
        </p:spPr>
        <p:txBody>
          <a:bodyPr>
            <a:normAutofit/>
          </a:bodyPr>
          <a:lstStyle>
            <a:lvl1pPr marL="0" indent="0" algn="ctr">
              <a:buNone/>
              <a:defRPr sz="32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07AFAF2-A8F9-49FC-86D3-9BEDB0A3855C}"/>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F9B83A50-A07F-4073-BE21-9F3A6062DA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7F856C-CC7B-4D09-B172-5E7ECFB38C82}"/>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9" name="Picture 8" descr="A close up of a logo&#10;&#10;Description automatically generated">
            <a:extLst>
              <a:ext uri="{FF2B5EF4-FFF2-40B4-BE49-F238E27FC236}">
                <a16:creationId xmlns:a16="http://schemas.microsoft.com/office/drawing/2014/main" id="{746DFC1A-BD78-4B8B-8875-BA5CB270C31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97125" y="433950"/>
            <a:ext cx="472825" cy="378701"/>
          </a:xfrm>
          <a:prstGeom prst="rect">
            <a:avLst/>
          </a:prstGeom>
        </p:spPr>
      </p:pic>
      <p:pic>
        <p:nvPicPr>
          <p:cNvPr id="13" name="Picture 12">
            <a:extLst>
              <a:ext uri="{FF2B5EF4-FFF2-40B4-BE49-F238E27FC236}">
                <a16:creationId xmlns:a16="http://schemas.microsoft.com/office/drawing/2014/main" id="{092B3109-D08E-4A0B-BC01-DE2BCF1FC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83906" y="173194"/>
            <a:ext cx="1332441" cy="842805"/>
          </a:xfrm>
          <a:prstGeom prst="rect">
            <a:avLst/>
          </a:prstGeom>
        </p:spPr>
      </p:pic>
      <p:pic>
        <p:nvPicPr>
          <p:cNvPr id="15" name="Picture 14">
            <a:extLst>
              <a:ext uri="{FF2B5EF4-FFF2-40B4-BE49-F238E27FC236}">
                <a16:creationId xmlns:a16="http://schemas.microsoft.com/office/drawing/2014/main" id="{B0FFE14B-0728-419C-9DDC-211F5388F7BD}"/>
              </a:ext>
            </a:extLst>
          </p:cNvPr>
          <p:cNvPicPr>
            <a:picLocks noChangeAspect="1"/>
          </p:cNvPicPr>
          <p:nvPr userDrawn="1"/>
        </p:nvPicPr>
        <p:blipFill rotWithShape="1">
          <a:blip r:embed="rId5" cstate="screen">
            <a:biLevel thresh="50000"/>
            <a:extLst>
              <a:ext uri="{BEBA8EAE-BF5A-486C-A8C5-ECC9F3942E4B}">
                <a14:imgProps xmlns:a14="http://schemas.microsoft.com/office/drawing/2010/main">
                  <a14:imgLayer r:embed="rId6">
                    <a14:imgEffect>
                      <a14:backgroundRemoval t="4688" b="92188" l="0" r="93069">
                        <a14:foregroundMark x1="8911" y1="46875" x2="11881" y2="37500"/>
                        <a14:foregroundMark x1="46535" y1="51563" x2="47525" y2="46875"/>
                        <a14:foregroundMark x1="87129" y1="45313" x2="85149" y2="40625"/>
                        <a14:foregroundMark x1="94059" y1="71875" x2="90099" y2="65625"/>
                      </a14:backgroundRemoval>
                    </a14:imgEffect>
                  </a14:imgLayer>
                </a14:imgProps>
              </a:ext>
              <a:ext uri="{28A0092B-C50C-407E-A947-70E740481C1C}">
                <a14:useLocalDpi xmlns:a14="http://schemas.microsoft.com/office/drawing/2010/main"/>
              </a:ext>
            </a:extLst>
          </a:blip>
          <a:srcRect/>
          <a:stretch/>
        </p:blipFill>
        <p:spPr>
          <a:xfrm>
            <a:off x="869950" y="433950"/>
            <a:ext cx="616644" cy="390399"/>
          </a:xfrm>
          <a:prstGeom prst="rect">
            <a:avLst/>
          </a:prstGeom>
        </p:spPr>
      </p:pic>
    </p:spTree>
    <p:extLst>
      <p:ext uri="{BB962C8B-B14F-4D97-AF65-F5344CB8AC3E}">
        <p14:creationId xmlns:p14="http://schemas.microsoft.com/office/powerpoint/2010/main" val="1359311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A8F9-4943-4376-8F21-EECCBA8C8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F4922-77C0-40EE-B42D-843092753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91D69-2581-4399-9136-BBB66A52B4E8}"/>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4BC0CEB2-AE29-4BDB-976C-8C1918E6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44394-3F4C-49D7-AA2A-71496A42E539}"/>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317159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2BB-2D6B-43D9-99DE-EC43A8506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1C85F-7295-42A9-A750-300F202A7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D806C-A8B9-4208-8C34-6E1BC28F547F}"/>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BAEE352A-0BA2-4F6A-A4B6-82828B300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50B8-A6A4-4032-85BB-834F02B913B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627955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370113" y="365125"/>
            <a:ext cx="2991585" cy="4912269"/>
          </a:xfrm>
        </p:spPr>
        <p:txBody>
          <a:bodyPr>
            <a:normAutofit/>
          </a:bodyPr>
          <a:lstStyle>
            <a:lvl1pPr algn="r">
              <a:defRPr sz="4000" b="1">
                <a:solidFill>
                  <a:srgbClr val="1C3867"/>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sz="half" idx="2"/>
          </p:nvPr>
        </p:nvSpPr>
        <p:spPr>
          <a:xfrm>
            <a:off x="4020788" y="365125"/>
            <a:ext cx="7801098"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cxnSp>
        <p:nvCxnSpPr>
          <p:cNvPr id="12" name="Straight Connector 11">
            <a:extLst>
              <a:ext uri="{FF2B5EF4-FFF2-40B4-BE49-F238E27FC236}">
                <a16:creationId xmlns:a16="http://schemas.microsoft.com/office/drawing/2014/main" id="{CAFABA51-0E17-4B34-ADF7-D43CC38C243F}"/>
              </a:ext>
            </a:extLst>
          </p:cNvPr>
          <p:cNvCxnSpPr/>
          <p:nvPr userDrawn="1"/>
        </p:nvCxnSpPr>
        <p:spPr>
          <a:xfrm>
            <a:off x="3581400" y="705395"/>
            <a:ext cx="0" cy="4232365"/>
          </a:xfrm>
          <a:prstGeom prst="line">
            <a:avLst/>
          </a:prstGeom>
          <a:ln>
            <a:solidFill>
              <a:srgbClr val="1C3867"/>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E49E43B2-87E4-440D-BA9D-C586B659F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23039081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fr-FR" noProof="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fr-FR" noProof="0"/>
              <a:t>Click to edit Master text styles</a:t>
            </a:r>
          </a:p>
          <a:p>
            <a:pPr lvl="1"/>
            <a:r>
              <a:rPr lang="fr-FR" noProof="0"/>
              <a:t>Second level</a:t>
            </a:r>
          </a:p>
          <a:p>
            <a:pPr lvl="2"/>
            <a:r>
              <a:rPr lang="fr-FR" noProof="0"/>
              <a:t>Third level</a:t>
            </a:r>
          </a:p>
          <a:p>
            <a:pPr lvl="3"/>
            <a:r>
              <a:rPr lang="fr-FR" noProof="0"/>
              <a:t>Fourth level</a:t>
            </a:r>
          </a:p>
          <a:p>
            <a:pPr lvl="4"/>
            <a:r>
              <a:rPr lang="fr-FR" noProof="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11/17/2022</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grpSp>
        <p:nvGrpSpPr>
          <p:cNvPr id="2" name="Group 1">
            <a:extLst>
              <a:ext uri="{FF2B5EF4-FFF2-40B4-BE49-F238E27FC236}">
                <a16:creationId xmlns:a16="http://schemas.microsoft.com/office/drawing/2014/main" id="{984822BA-4078-4139-8747-855A13D08FFF}"/>
              </a:ext>
            </a:extLst>
          </p:cNvPr>
          <p:cNvGrpSpPr/>
          <p:nvPr userDrawn="1"/>
        </p:nvGrpSpPr>
        <p:grpSpPr>
          <a:xfrm>
            <a:off x="207199" y="6562021"/>
            <a:ext cx="690186" cy="247320"/>
            <a:chOff x="397125" y="433950"/>
            <a:chExt cx="1089469" cy="390399"/>
          </a:xfrm>
        </p:grpSpPr>
        <p:pic>
          <p:nvPicPr>
            <p:cNvPr id="18" name="Picture 17" descr="A close up of a logo&#10;&#10;Description automatically generated">
              <a:extLst>
                <a:ext uri="{FF2B5EF4-FFF2-40B4-BE49-F238E27FC236}">
                  <a16:creationId xmlns:a16="http://schemas.microsoft.com/office/drawing/2014/main" id="{0FD8B21E-1224-41E8-895C-42DB789E81F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97125" y="433950"/>
              <a:ext cx="472825" cy="378701"/>
            </a:xfrm>
            <a:prstGeom prst="rect">
              <a:avLst/>
            </a:prstGeom>
          </p:spPr>
        </p:pic>
        <p:pic>
          <p:nvPicPr>
            <p:cNvPr id="20" name="Picture 19">
              <a:extLst>
                <a:ext uri="{FF2B5EF4-FFF2-40B4-BE49-F238E27FC236}">
                  <a16:creationId xmlns:a16="http://schemas.microsoft.com/office/drawing/2014/main" id="{9A83B684-D747-426F-BE00-486CFA463362}"/>
                </a:ext>
              </a:extLst>
            </p:cNvPr>
            <p:cNvPicPr>
              <a:picLocks noChangeAspect="1"/>
            </p:cNvPicPr>
            <p:nvPr userDrawn="1"/>
          </p:nvPicPr>
          <p:blipFill rotWithShape="1">
            <a:blip r:embed="rId4" cstate="screen">
              <a:biLevel thresh="50000"/>
              <a:extLst>
                <a:ext uri="{BEBA8EAE-BF5A-486C-A8C5-ECC9F3942E4B}">
                  <a14:imgProps xmlns:a14="http://schemas.microsoft.com/office/drawing/2010/main">
                    <a14:imgLayer r:embed="rId5">
                      <a14:imgEffect>
                        <a14:backgroundRemoval t="4878" b="90244" l="0" r="92188">
                          <a14:foregroundMark x1="9375" y1="46341" x2="12500" y2="39024"/>
                          <a14:foregroundMark x1="46875" y1="51220" x2="46875" y2="46341"/>
                          <a14:foregroundMark x1="85938" y1="43902" x2="85938" y2="41463"/>
                          <a14:foregroundMark x1="93750" y1="70732" x2="90625" y2="65854"/>
                        </a14:backgroundRemoval>
                      </a14:imgEffect>
                    </a14:imgLayer>
                  </a14:imgProps>
                </a:ext>
                <a:ext uri="{28A0092B-C50C-407E-A947-70E740481C1C}">
                  <a14:useLocalDpi xmlns:a14="http://schemas.microsoft.com/office/drawing/2010/main"/>
                </a:ext>
              </a:extLst>
            </a:blip>
            <a:srcRect/>
            <a:stretch/>
          </p:blipFill>
          <p:spPr>
            <a:xfrm>
              <a:off x="869950" y="433950"/>
              <a:ext cx="616644" cy="390399"/>
            </a:xfrm>
            <a:prstGeom prst="rect">
              <a:avLst/>
            </a:prstGeom>
          </p:spPr>
        </p:pic>
      </p:grpSp>
    </p:spTree>
    <p:extLst>
      <p:ext uri="{BB962C8B-B14F-4D97-AF65-F5344CB8AC3E}">
        <p14:creationId xmlns:p14="http://schemas.microsoft.com/office/powerpoint/2010/main" val="3570720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5" name="Picture 14" descr="A picture containing outdoor object, solar cell&#10;&#10;Description automatically generated">
            <a:extLst>
              <a:ext uri="{FF2B5EF4-FFF2-40B4-BE49-F238E27FC236}">
                <a16:creationId xmlns:a16="http://schemas.microsoft.com/office/drawing/2014/main" id="{35653D8A-8176-4975-BCB0-1A36DBDDBA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098275"/>
            <a:ext cx="12190196" cy="2759725"/>
          </a:xfrm>
          <a:prstGeom prst="rect">
            <a:avLst/>
          </a:prstGeom>
        </p:spPr>
      </p:pic>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sz="36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647786" y="245130"/>
            <a:ext cx="1174100"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BC38589-D909-4D5C-B933-00C91E31EBAC}"/>
              </a:ext>
            </a:extLst>
          </p:cNvPr>
          <p:cNvSpPr txBox="1"/>
          <p:nvPr userDrawn="1"/>
        </p:nvSpPr>
        <p:spPr>
          <a:xfrm>
            <a:off x="3032016" y="2610998"/>
            <a:ext cx="6126166" cy="923330"/>
          </a:xfrm>
          <a:prstGeom prst="rect">
            <a:avLst/>
          </a:prstGeom>
          <a:noFill/>
        </p:spPr>
        <p:txBody>
          <a:bodyPr wrap="square" rtlCol="0">
            <a:spAutoFit/>
          </a:bodyPr>
          <a:lstStyle/>
          <a:p>
            <a:pPr algn="ctr"/>
            <a:r>
              <a:rPr lang="en-US" dirty="0"/>
              <a:t>UNECA Sub-Regional Office for Eastern Africa</a:t>
            </a:r>
          </a:p>
          <a:p>
            <a:pPr algn="ctr"/>
            <a:r>
              <a:rPr lang="en-US" dirty="0"/>
              <a:t>Kigali, Rwanda</a:t>
            </a:r>
          </a:p>
          <a:p>
            <a:pPr algn="ctr"/>
            <a:r>
              <a:rPr lang="en-US" dirty="0"/>
              <a:t>www.uneca.org</a:t>
            </a:r>
          </a:p>
        </p:txBody>
      </p:sp>
    </p:spTree>
    <p:extLst>
      <p:ext uri="{BB962C8B-B14F-4D97-AF65-F5344CB8AC3E}">
        <p14:creationId xmlns:p14="http://schemas.microsoft.com/office/powerpoint/2010/main" val="2765968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8CAD78-3B11-475A-A438-4CF2A39118AD}"/>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62A8B711-89BB-4235-B878-27FA41EDFD62}"/>
              </a:ext>
            </a:extLst>
          </p:cNvPr>
          <p:cNvSpPr>
            <a:spLocks noGrp="1"/>
          </p:cNvSpPr>
          <p:nvPr>
            <p:ph type="ctrTitle"/>
          </p:nvPr>
        </p:nvSpPr>
        <p:spPr>
          <a:xfrm>
            <a:off x="1524000" y="1857226"/>
            <a:ext cx="9144000" cy="1571774"/>
          </a:xfrm>
        </p:spPr>
        <p:txBody>
          <a:bodyPr anchor="b">
            <a:normAutofit/>
          </a:bodyPr>
          <a:lstStyle>
            <a:lvl1pPr algn="ctr">
              <a:defRPr sz="5400" b="1">
                <a:solidFill>
                  <a:srgbClr val="344085"/>
                </a:solidFill>
              </a:defRPr>
            </a:lvl1pPr>
          </a:lstStyle>
          <a:p>
            <a:r>
              <a:rPr lang="en-US" dirty="0"/>
              <a:t>Click to edit Master title style</a:t>
            </a:r>
          </a:p>
        </p:txBody>
      </p:sp>
      <p:sp>
        <p:nvSpPr>
          <p:cNvPr id="3" name="Subtitle 2">
            <a:extLst>
              <a:ext uri="{FF2B5EF4-FFF2-40B4-BE49-F238E27FC236}">
                <a16:creationId xmlns:a16="http://schemas.microsoft.com/office/drawing/2014/main" id="{E4E77EA1-61EE-4732-B453-669C8FB2F6A4}"/>
              </a:ext>
            </a:extLst>
          </p:cNvPr>
          <p:cNvSpPr>
            <a:spLocks noGrp="1"/>
          </p:cNvSpPr>
          <p:nvPr>
            <p:ph type="subTitle" idx="1"/>
          </p:nvPr>
        </p:nvSpPr>
        <p:spPr>
          <a:xfrm>
            <a:off x="1524000" y="3556947"/>
            <a:ext cx="9144000" cy="639456"/>
          </a:xfrm>
        </p:spPr>
        <p:txBody>
          <a:bodyPr>
            <a:normAutofit/>
          </a:bodyPr>
          <a:lstStyle>
            <a:lvl1pPr marL="0" indent="0" algn="ctr">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07AFAF2-A8F9-49FC-86D3-9BEDB0A3855C}"/>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F9B83A50-A07F-4073-BE21-9F3A6062DAD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97F856C-CC7B-4D09-B172-5E7ECFB38C82}"/>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8" name="Picture 7">
            <a:extLst>
              <a:ext uri="{FF2B5EF4-FFF2-40B4-BE49-F238E27FC236}">
                <a16:creationId xmlns:a16="http://schemas.microsoft.com/office/drawing/2014/main" id="{1A672EF7-D8CC-49E9-B099-1442D2B05D0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770401" y="136525"/>
            <a:ext cx="1166798" cy="737163"/>
          </a:xfrm>
          <a:prstGeom prst="rect">
            <a:avLst/>
          </a:prstGeom>
        </p:spPr>
      </p:pic>
      <p:pic>
        <p:nvPicPr>
          <p:cNvPr id="9" name="Picture 8" descr="A close up of a logo&#10;&#10;Description automatically generated">
            <a:extLst>
              <a:ext uri="{FF2B5EF4-FFF2-40B4-BE49-F238E27FC236}">
                <a16:creationId xmlns:a16="http://schemas.microsoft.com/office/drawing/2014/main" id="{746DFC1A-BD78-4B8B-8875-BA5CB270C31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97125" y="433950"/>
            <a:ext cx="3282075" cy="378701"/>
          </a:xfrm>
          <a:prstGeom prst="rect">
            <a:avLst/>
          </a:prstGeom>
        </p:spPr>
      </p:pic>
    </p:spTree>
    <p:extLst>
      <p:ext uri="{BB962C8B-B14F-4D97-AF65-F5344CB8AC3E}">
        <p14:creationId xmlns:p14="http://schemas.microsoft.com/office/powerpoint/2010/main" val="1090047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0A80B3-63D4-4E3E-8988-502CC14C80E9}"/>
              </a:ext>
            </a:extLst>
          </p:cNvPr>
          <p:cNvSpPr/>
          <p:nvPr userDrawn="1"/>
        </p:nvSpPr>
        <p:spPr>
          <a:xfrm>
            <a:off x="0" y="0"/>
            <a:ext cx="12192000" cy="6858000"/>
          </a:xfrm>
          <a:prstGeom prst="rect">
            <a:avLst/>
          </a:prstGeom>
          <a:solidFill>
            <a:srgbClr val="1C3867">
              <a:alpha val="9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5" name="Picture 4">
            <a:extLst>
              <a:ext uri="{FF2B5EF4-FFF2-40B4-BE49-F238E27FC236}">
                <a16:creationId xmlns:a16="http://schemas.microsoft.com/office/drawing/2014/main" id="{EA76DFCA-1133-43DB-9247-96002750034E}"/>
              </a:ext>
            </a:extLst>
          </p:cNvPr>
          <p:cNvPicPr>
            <a:picLocks noChangeAspect="1"/>
          </p:cNvPicPr>
          <p:nvPr userDrawn="1"/>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backgroundRemoval t="2652" b="96970" l="2583" r="96125">
                        <a14:foregroundMark x1="9779" y1="39962" x2="4797" y2="16288"/>
                        <a14:foregroundMark x1="4797" y1="16288" x2="4797" y2="16288"/>
                        <a14:foregroundMark x1="3506" y1="32008" x2="4244" y2="26136"/>
                        <a14:foregroundMark x1="19188" y1="8144" x2="36716" y2="6818"/>
                        <a14:foregroundMark x1="28044" y1="4167" x2="36162" y2="2841"/>
                        <a14:foregroundMark x1="48339" y1="92803" x2="59225" y2="92424"/>
                        <a14:foregroundMark x1="59225" y1="92424" x2="59410" y2="92235"/>
                        <a14:foregroundMark x1="48339" y1="96970" x2="54982" y2="96212"/>
                        <a14:foregroundMark x1="81550" y1="84470" x2="84871" y2="75189"/>
                        <a14:foregroundMark x1="96310" y1="79924" x2="96310" y2="79924"/>
                        <a14:foregroundMark x1="77491" y1="67235" x2="77491" y2="67235"/>
                        <a14:foregroundMark x1="78229" y1="67235" x2="78229" y2="67235"/>
                        <a14:foregroundMark x1="78967" y1="67992" x2="78967" y2="67992"/>
                        <a14:foregroundMark x1="81919" y1="69697" x2="81919" y2="69697"/>
                        <a14:foregroundMark x1="83026" y1="68750" x2="83026" y2="68750"/>
                      </a14:backgroundRemoval>
                    </a14:imgEffect>
                  </a14:imgLayer>
                </a14:imgProps>
              </a:ext>
              <a:ext uri="{28A0092B-C50C-407E-A947-70E740481C1C}">
                <a14:useLocalDpi xmlns:a14="http://schemas.microsoft.com/office/drawing/2010/main"/>
              </a:ext>
            </a:extLst>
          </a:blip>
          <a:srcRect/>
          <a:stretch/>
        </p:blipFill>
        <p:spPr>
          <a:xfrm>
            <a:off x="7053820" y="1543575"/>
            <a:ext cx="4635636" cy="4522176"/>
          </a:xfrm>
          <a:prstGeom prst="rect">
            <a:avLst/>
          </a:prstGeom>
        </p:spPr>
      </p:pic>
      <p:sp>
        <p:nvSpPr>
          <p:cNvPr id="7" name="Rectangle 6">
            <a:extLst>
              <a:ext uri="{FF2B5EF4-FFF2-40B4-BE49-F238E27FC236}">
                <a16:creationId xmlns:a16="http://schemas.microsoft.com/office/drawing/2014/main" id="{4C1E8F3C-7EB3-4B8B-B06B-8229F4D2DD09}"/>
              </a:ext>
            </a:extLst>
          </p:cNvPr>
          <p:cNvSpPr/>
          <p:nvPr userDrawn="1"/>
        </p:nvSpPr>
        <p:spPr>
          <a:xfrm>
            <a:off x="0" y="0"/>
            <a:ext cx="12192000" cy="6858000"/>
          </a:xfrm>
          <a:prstGeom prst="rect">
            <a:avLst/>
          </a:prstGeom>
          <a:solidFill>
            <a:srgbClr val="1C3867">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A close up of a logo&#10;&#10;Description automatically generated">
            <a:extLst>
              <a:ext uri="{FF2B5EF4-FFF2-40B4-BE49-F238E27FC236}">
                <a16:creationId xmlns:a16="http://schemas.microsoft.com/office/drawing/2014/main" id="{15E8D472-4897-465F-97FD-78943DC71CC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397125" y="433950"/>
            <a:ext cx="472825" cy="378701"/>
          </a:xfrm>
          <a:prstGeom prst="rect">
            <a:avLst/>
          </a:prstGeom>
        </p:spPr>
      </p:pic>
      <p:pic>
        <p:nvPicPr>
          <p:cNvPr id="9" name="Picture 8">
            <a:extLst>
              <a:ext uri="{FF2B5EF4-FFF2-40B4-BE49-F238E27FC236}">
                <a16:creationId xmlns:a16="http://schemas.microsoft.com/office/drawing/2014/main" id="{99D5B644-2CAC-45A6-B95A-E27585CCCAC3}"/>
              </a:ext>
            </a:extLst>
          </p:cNvPr>
          <p:cNvPicPr>
            <a:picLocks noChangeAspect="1"/>
          </p:cNvPicPr>
          <p:nvPr userDrawn="1"/>
        </p:nvPicPr>
        <p:blipFill rotWithShape="1">
          <a:blip r:embed="rId5" cstate="screen">
            <a:biLevel thresh="50000"/>
            <a:extLst>
              <a:ext uri="{BEBA8EAE-BF5A-486C-A8C5-ECC9F3942E4B}">
                <a14:imgProps xmlns:a14="http://schemas.microsoft.com/office/drawing/2010/main">
                  <a14:imgLayer r:embed="rId6">
                    <a14:imgEffect>
                      <a14:backgroundRemoval t="4688" b="92188" l="0" r="93069">
                        <a14:foregroundMark x1="8911" y1="46875" x2="11881" y2="37500"/>
                        <a14:foregroundMark x1="46535" y1="51563" x2="47525" y2="46875"/>
                        <a14:foregroundMark x1="87129" y1="45313" x2="85149" y2="40625"/>
                        <a14:foregroundMark x1="94059" y1="71875" x2="90099" y2="65625"/>
                      </a14:backgroundRemoval>
                    </a14:imgEffect>
                  </a14:imgLayer>
                </a14:imgProps>
              </a:ext>
              <a:ext uri="{28A0092B-C50C-407E-A947-70E740481C1C}">
                <a14:useLocalDpi xmlns:a14="http://schemas.microsoft.com/office/drawing/2010/main"/>
              </a:ext>
            </a:extLst>
          </a:blip>
          <a:srcRect/>
          <a:stretch/>
        </p:blipFill>
        <p:spPr>
          <a:xfrm>
            <a:off x="869950" y="433950"/>
            <a:ext cx="616644" cy="390399"/>
          </a:xfrm>
          <a:prstGeom prst="rect">
            <a:avLst/>
          </a:prstGeom>
        </p:spPr>
      </p:pic>
    </p:spTree>
    <p:extLst>
      <p:ext uri="{BB962C8B-B14F-4D97-AF65-F5344CB8AC3E}">
        <p14:creationId xmlns:p14="http://schemas.microsoft.com/office/powerpoint/2010/main" val="2075175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31DD-977B-4662-9E41-C3AC5AD68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27CB-280D-4D21-ADF9-245A5D996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49993-EB36-4711-A79F-E569808E2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8DF56-3C6F-48B8-9AEF-20AB75AB06FE}"/>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6" name="Footer Placeholder 5">
            <a:extLst>
              <a:ext uri="{FF2B5EF4-FFF2-40B4-BE49-F238E27FC236}">
                <a16:creationId xmlns:a16="http://schemas.microsoft.com/office/drawing/2014/main" id="{7316C4D6-9CC5-4C7B-BD52-11BF1DD4D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FCF5-BF57-406C-8FCE-DF816062408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647640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1F300-AE65-40C2-B757-A1508762AF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AE0A6F-C8C1-4D83-9981-C832A0EF21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09A185-979E-44CD-B787-310DDC796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1AE47B-C5B1-40AB-B861-4636DD3207AF}"/>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6" name="Footer Placeholder 5">
            <a:extLst>
              <a:ext uri="{FF2B5EF4-FFF2-40B4-BE49-F238E27FC236}">
                <a16:creationId xmlns:a16="http://schemas.microsoft.com/office/drawing/2014/main" id="{79953A7D-8899-4BCF-9838-632BB277C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4A305-0056-495E-8029-C592AAD10A07}"/>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8592007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49B14-EA8D-4C9B-8197-20F877433ED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AEBFE1-9E9B-4B78-BECF-395A01D721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6E9ABD-4B57-4CFB-A061-D0C164309AE6}"/>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88146B61-6DD7-4428-9E89-5E4533110C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3B7C1-088F-4985-9CAF-BF96221709E2}"/>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3348146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457BA-8DDA-4F51-A78A-9C9B141FC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C0B337-A7CD-4FD1-9AF9-DB7CA30F86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1665F7-BE7B-4C5E-9BCF-DD5AC4C9A5EE}"/>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53119722-7C4E-450F-B0C2-7201FA1CF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C4B82-8370-4FEC-8797-870255110151}"/>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097677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6A8F9-4943-4376-8F21-EECCBA8C83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8F4922-77C0-40EE-B42D-8430927537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591D69-2581-4399-9136-BBB66A52B4E8}"/>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4BC0CEB2-AE29-4BDB-976C-8C1918E65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44394-3F4C-49D7-AA2A-71496A42E539}"/>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267602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BE2BB-2D6B-43D9-99DE-EC43A85060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01C85F-7295-42A9-A750-300F202A7F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CD806C-A8B9-4208-8C34-6E1BC28F547F}"/>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BAEE352A-0BA2-4F6A-A4B6-82828B300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F50B8-A6A4-4032-85BB-834F02B913B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03529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1A55CE-FF44-4778-BBF3-D3ACF54D6D55}"/>
              </a:ext>
            </a:extLst>
          </p:cNvPr>
          <p:cNvSpPr/>
          <p:nvPr userDrawn="1"/>
        </p:nvSpPr>
        <p:spPr>
          <a:xfrm>
            <a:off x="150420" y="136524"/>
            <a:ext cx="11891160" cy="6437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4576745-A9A3-4C9E-8B60-F791DA717881}"/>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F12BB7-A2C7-46D7-A949-B91029E5C700}"/>
              </a:ext>
            </a:extLst>
          </p:cNvPr>
          <p:cNvSpPr>
            <a:spLocks noGrp="1"/>
          </p:cNvSpPr>
          <p:nvPr>
            <p:ph type="title"/>
          </p:nvPr>
        </p:nvSpPr>
        <p:spPr>
          <a:xfrm>
            <a:off x="370113" y="365125"/>
            <a:ext cx="2991585" cy="4912269"/>
          </a:xfrm>
        </p:spPr>
        <p:txBody>
          <a:bodyPr>
            <a:normAutofit/>
          </a:bodyPr>
          <a:lstStyle>
            <a:lvl1pPr algn="r">
              <a:defRPr sz="4000" b="1">
                <a:solidFill>
                  <a:srgbClr val="1C3867"/>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0CF26276-9716-481F-A820-63977B24215A}"/>
              </a:ext>
            </a:extLst>
          </p:cNvPr>
          <p:cNvSpPr>
            <a:spLocks noGrp="1"/>
          </p:cNvSpPr>
          <p:nvPr>
            <p:ph sz="half" idx="2"/>
          </p:nvPr>
        </p:nvSpPr>
        <p:spPr>
          <a:xfrm>
            <a:off x="4020788" y="365125"/>
            <a:ext cx="7801098" cy="58118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94B121D-96DE-4C4F-9808-3E6EA0993AFE}"/>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6" name="Footer Placeholder 5">
            <a:extLst>
              <a:ext uri="{FF2B5EF4-FFF2-40B4-BE49-F238E27FC236}">
                <a16:creationId xmlns:a16="http://schemas.microsoft.com/office/drawing/2014/main" id="{748A8748-8E9C-4E0D-BB05-6AC233AA0EA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A3C87-938B-4CE6-A2C5-54E8B58EE057}"/>
              </a:ext>
            </a:extLst>
          </p:cNvPr>
          <p:cNvSpPr>
            <a:spLocks noGrp="1"/>
          </p:cNvSpPr>
          <p:nvPr>
            <p:ph type="sldNum" sz="quarter" idx="12"/>
          </p:nvPr>
        </p:nvSpPr>
        <p:spPr/>
        <p:txBody>
          <a:bodyPr/>
          <a:lstStyle/>
          <a:p>
            <a:fld id="{669CF414-0634-4E5D-9077-D58D470BFA39}" type="slidenum">
              <a:rPr lang="en-US" smtClean="0"/>
              <a:t>‹#›</a:t>
            </a:fld>
            <a:endParaRPr lang="en-US"/>
          </a:p>
        </p:txBody>
      </p:sp>
      <p:pic>
        <p:nvPicPr>
          <p:cNvPr id="8" name="Content Placeholder 4">
            <a:extLst>
              <a:ext uri="{FF2B5EF4-FFF2-40B4-BE49-F238E27FC236}">
                <a16:creationId xmlns:a16="http://schemas.microsoft.com/office/drawing/2014/main" id="{55BF4DA8-E31C-44DA-81A9-B9C017822D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cxnSp>
        <p:nvCxnSpPr>
          <p:cNvPr id="12" name="Straight Connector 11">
            <a:extLst>
              <a:ext uri="{FF2B5EF4-FFF2-40B4-BE49-F238E27FC236}">
                <a16:creationId xmlns:a16="http://schemas.microsoft.com/office/drawing/2014/main" id="{CAFABA51-0E17-4B34-ADF7-D43CC38C243F}"/>
              </a:ext>
            </a:extLst>
          </p:cNvPr>
          <p:cNvCxnSpPr/>
          <p:nvPr userDrawn="1"/>
        </p:nvCxnSpPr>
        <p:spPr>
          <a:xfrm>
            <a:off x="3581400" y="705395"/>
            <a:ext cx="0" cy="4232365"/>
          </a:xfrm>
          <a:prstGeom prst="line">
            <a:avLst/>
          </a:prstGeom>
          <a:ln>
            <a:solidFill>
              <a:srgbClr val="1C3867"/>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automatically generated">
            <a:extLst>
              <a:ext uri="{FF2B5EF4-FFF2-40B4-BE49-F238E27FC236}">
                <a16:creationId xmlns:a16="http://schemas.microsoft.com/office/drawing/2014/main" id="{E49E43B2-87E4-440D-BA9D-C586B659FF1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77078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B18FFCF-25C0-4B22-BBFB-638F764194D1}"/>
              </a:ext>
            </a:extLst>
          </p:cNvPr>
          <p:cNvSpPr/>
          <p:nvPr userDrawn="1"/>
        </p:nvSpPr>
        <p:spPr>
          <a:xfrm flipV="1">
            <a:off x="0" y="1"/>
            <a:ext cx="12192000" cy="74177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959502-B620-4FD9-B9FA-7FCC347CE89A}"/>
              </a:ext>
            </a:extLst>
          </p:cNvPr>
          <p:cNvSpPr/>
          <p:nvPr userDrawn="1"/>
        </p:nvSpPr>
        <p:spPr>
          <a:xfrm>
            <a:off x="0" y="6513362"/>
            <a:ext cx="5572001" cy="344638"/>
          </a:xfrm>
          <a:prstGeom prst="rect">
            <a:avLst/>
          </a:prstGeom>
          <a:solidFill>
            <a:srgbClr val="1C3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0ED37782-2732-4C14-8D10-E3C13438FB39}"/>
              </a:ext>
            </a:extLst>
          </p:cNvPr>
          <p:cNvSpPr>
            <a:spLocks noGrp="1"/>
          </p:cNvSpPr>
          <p:nvPr>
            <p:ph type="title"/>
          </p:nvPr>
        </p:nvSpPr>
        <p:spPr>
          <a:xfrm>
            <a:off x="370113" y="133655"/>
            <a:ext cx="11451773" cy="585746"/>
          </a:xfrm>
        </p:spPr>
        <p:txBody>
          <a:bodyPr>
            <a:noAutofit/>
          </a:bodyPr>
          <a:lstStyle>
            <a:lvl1pPr algn="l">
              <a:defRPr sz="3200" b="1">
                <a:solidFill>
                  <a:srgbClr val="1C3867"/>
                </a:solidFill>
                <a:latin typeface="+mn-lt"/>
              </a:defRPr>
            </a:lvl1pPr>
          </a:lstStyle>
          <a:p>
            <a:r>
              <a:rPr lang="en-US" dirty="0"/>
              <a:t>Click to edit Master title style</a:t>
            </a:r>
          </a:p>
        </p:txBody>
      </p:sp>
      <p:sp>
        <p:nvSpPr>
          <p:cNvPr id="13" name="Content Placeholder 3">
            <a:extLst>
              <a:ext uri="{FF2B5EF4-FFF2-40B4-BE49-F238E27FC236}">
                <a16:creationId xmlns:a16="http://schemas.microsoft.com/office/drawing/2014/main" id="{A77A157A-9640-445A-8D94-E5020C4A9623}"/>
              </a:ext>
            </a:extLst>
          </p:cNvPr>
          <p:cNvSpPr>
            <a:spLocks noGrp="1"/>
          </p:cNvSpPr>
          <p:nvPr>
            <p:ph sz="half" idx="2"/>
          </p:nvPr>
        </p:nvSpPr>
        <p:spPr>
          <a:xfrm>
            <a:off x="370113" y="898789"/>
            <a:ext cx="11451773" cy="5278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Date Placeholder 4">
            <a:extLst>
              <a:ext uri="{FF2B5EF4-FFF2-40B4-BE49-F238E27FC236}">
                <a16:creationId xmlns:a16="http://schemas.microsoft.com/office/drawing/2014/main" id="{DE5C3CE9-736D-4E14-94DF-637D3F96B4A5}"/>
              </a:ext>
            </a:extLst>
          </p:cNvPr>
          <p:cNvSpPr>
            <a:spLocks noGrp="1"/>
          </p:cNvSpPr>
          <p:nvPr>
            <p:ph type="dt" sz="half" idx="10"/>
          </p:nvPr>
        </p:nvSpPr>
        <p:spPr>
          <a:xfrm>
            <a:off x="838200" y="6356350"/>
            <a:ext cx="2743200" cy="365125"/>
          </a:xfrm>
        </p:spPr>
        <p:txBody>
          <a:bodyPr/>
          <a:lstStyle/>
          <a:p>
            <a:fld id="{895CCF58-98CC-425C-A4EB-C90C2473AAB3}" type="datetimeFigureOut">
              <a:rPr lang="en-US" smtClean="0"/>
              <a:t>11/17/2022</a:t>
            </a:fld>
            <a:endParaRPr lang="en-US"/>
          </a:p>
        </p:txBody>
      </p:sp>
      <p:sp>
        <p:nvSpPr>
          <p:cNvPr id="15" name="Footer Placeholder 5">
            <a:extLst>
              <a:ext uri="{FF2B5EF4-FFF2-40B4-BE49-F238E27FC236}">
                <a16:creationId xmlns:a16="http://schemas.microsoft.com/office/drawing/2014/main" id="{B2A325F5-E8C4-431A-AC3C-83CFF55E5E39}"/>
              </a:ext>
            </a:extLst>
          </p:cNvPr>
          <p:cNvSpPr>
            <a:spLocks noGrp="1"/>
          </p:cNvSpPr>
          <p:nvPr>
            <p:ph type="ftr" sz="quarter" idx="11"/>
          </p:nvPr>
        </p:nvSpPr>
        <p:spPr>
          <a:xfrm>
            <a:off x="4038600" y="6356350"/>
            <a:ext cx="4114800" cy="365125"/>
          </a:xfrm>
        </p:spPr>
        <p:txBody>
          <a:bodyPr/>
          <a:lstStyle/>
          <a:p>
            <a:endParaRPr lang="en-US" dirty="0"/>
          </a:p>
        </p:txBody>
      </p:sp>
      <p:sp>
        <p:nvSpPr>
          <p:cNvPr id="16" name="Slide Number Placeholder 6">
            <a:extLst>
              <a:ext uri="{FF2B5EF4-FFF2-40B4-BE49-F238E27FC236}">
                <a16:creationId xmlns:a16="http://schemas.microsoft.com/office/drawing/2014/main" id="{10F5519A-5BB6-4C5A-9736-F07949A01486}"/>
              </a:ext>
            </a:extLst>
          </p:cNvPr>
          <p:cNvSpPr>
            <a:spLocks noGrp="1"/>
          </p:cNvSpPr>
          <p:nvPr>
            <p:ph type="sldNum" sz="quarter" idx="12"/>
          </p:nvPr>
        </p:nvSpPr>
        <p:spPr>
          <a:xfrm>
            <a:off x="8610600" y="6356350"/>
            <a:ext cx="2743200" cy="365125"/>
          </a:xfrm>
        </p:spPr>
        <p:txBody>
          <a:bodyPr/>
          <a:lstStyle/>
          <a:p>
            <a:fld id="{669CF414-0634-4E5D-9077-D58D470BFA39}" type="slidenum">
              <a:rPr lang="en-US" smtClean="0"/>
              <a:t>‹#›</a:t>
            </a:fld>
            <a:endParaRPr lang="en-US"/>
          </a:p>
        </p:txBody>
      </p:sp>
      <p:pic>
        <p:nvPicPr>
          <p:cNvPr id="17" name="Content Placeholder 4">
            <a:extLst>
              <a:ext uri="{FF2B5EF4-FFF2-40B4-BE49-F238E27FC236}">
                <a16:creationId xmlns:a16="http://schemas.microsoft.com/office/drawing/2014/main" id="{FE824DF6-AB03-4379-9675-A7A26A5268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53217" y="6513362"/>
            <a:ext cx="8038783" cy="344638"/>
          </a:xfrm>
          <a:prstGeom prst="rect">
            <a:avLst/>
          </a:prstGeom>
        </p:spPr>
      </p:pic>
      <p:pic>
        <p:nvPicPr>
          <p:cNvPr id="19" name="Picture 18" descr="A close up of a logo&#10;&#10;Description automatically generated">
            <a:extLst>
              <a:ext uri="{FF2B5EF4-FFF2-40B4-BE49-F238E27FC236}">
                <a16:creationId xmlns:a16="http://schemas.microsoft.com/office/drawing/2014/main" id="{2EEE6E20-65FF-403A-AA46-C9ACC563B3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06208" y="6576704"/>
            <a:ext cx="1959391" cy="226084"/>
          </a:xfrm>
          <a:prstGeom prst="rect">
            <a:avLst/>
          </a:prstGeom>
        </p:spPr>
      </p:pic>
    </p:spTree>
    <p:extLst>
      <p:ext uri="{BB962C8B-B14F-4D97-AF65-F5344CB8AC3E}">
        <p14:creationId xmlns:p14="http://schemas.microsoft.com/office/powerpoint/2010/main" val="3491079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D63038-2770-4F81-8B59-72FF103AB658}"/>
              </a:ext>
            </a:extLst>
          </p:cNvPr>
          <p:cNvSpPr/>
          <p:nvPr userDrawn="1"/>
        </p:nvSpPr>
        <p:spPr>
          <a:xfrm flipV="1">
            <a:off x="0" y="1"/>
            <a:ext cx="12192000" cy="123203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E5FDAD77-77CF-4B6F-A6DD-BA4201B8BD24}"/>
              </a:ext>
            </a:extLst>
          </p:cNvPr>
          <p:cNvSpPr>
            <a:spLocks noGrp="1"/>
          </p:cNvSpPr>
          <p:nvPr>
            <p:ph type="title"/>
          </p:nvPr>
        </p:nvSpPr>
        <p:spPr>
          <a:xfrm>
            <a:off x="3032015" y="1676426"/>
            <a:ext cx="6126166" cy="741776"/>
          </a:xfrm>
        </p:spPr>
        <p:txBody>
          <a:bodyPr>
            <a:normAutofit/>
          </a:bodyPr>
          <a:lstStyle>
            <a:lvl1pPr algn="ctr">
              <a:defRPr sz="3600" b="1">
                <a:solidFill>
                  <a:srgbClr val="1C3867"/>
                </a:solidFill>
                <a:latin typeface="+mn-lt"/>
              </a:defRPr>
            </a:lvl1pPr>
          </a:lstStyle>
          <a:p>
            <a:r>
              <a:rPr lang="en-US" dirty="0"/>
              <a:t>Click to edit Master title style</a:t>
            </a:r>
          </a:p>
        </p:txBody>
      </p:sp>
      <p:pic>
        <p:nvPicPr>
          <p:cNvPr id="16" name="Picture 15">
            <a:extLst>
              <a:ext uri="{FF2B5EF4-FFF2-40B4-BE49-F238E27FC236}">
                <a16:creationId xmlns:a16="http://schemas.microsoft.com/office/drawing/2014/main" id="{1A2FF967-33E6-4F7D-819A-0E987D27F6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47786" y="245130"/>
            <a:ext cx="1174100" cy="741776"/>
          </a:xfrm>
          <a:prstGeom prst="rect">
            <a:avLst/>
          </a:prstGeom>
        </p:spPr>
      </p:pic>
      <p:pic>
        <p:nvPicPr>
          <p:cNvPr id="24584" name="Picture 8" descr="Image result for un economic commission for africa&quot;">
            <a:extLst>
              <a:ext uri="{FF2B5EF4-FFF2-40B4-BE49-F238E27FC236}">
                <a16:creationId xmlns:a16="http://schemas.microsoft.com/office/drawing/2014/main" id="{82D6E10D-8246-4A19-AB6A-BE027888F51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70113" y="336307"/>
            <a:ext cx="4619740" cy="559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7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EB72DE-5A80-418D-9495-27F72C5CEDB9}"/>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3" name="Footer Placeholder 2">
            <a:extLst>
              <a:ext uri="{FF2B5EF4-FFF2-40B4-BE49-F238E27FC236}">
                <a16:creationId xmlns:a16="http://schemas.microsoft.com/office/drawing/2014/main" id="{3E83E291-D3F1-4438-B2F2-61B3C9CDBD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5D015D-8DAB-4211-BD4F-5F5285D295BB}"/>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2881837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31DD-977B-4662-9E41-C3AC5AD68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C027CB-280D-4D21-ADF9-245A5D996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C49993-EB36-4711-A79F-E569808E2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8DF56-3C6F-48B8-9AEF-20AB75AB06FE}"/>
              </a:ext>
            </a:extLst>
          </p:cNvPr>
          <p:cNvSpPr>
            <a:spLocks noGrp="1"/>
          </p:cNvSpPr>
          <p:nvPr>
            <p:ph type="dt" sz="half" idx="10"/>
          </p:nvPr>
        </p:nvSpPr>
        <p:spPr/>
        <p:txBody>
          <a:bodyPr/>
          <a:lstStyle/>
          <a:p>
            <a:fld id="{895CCF58-98CC-425C-A4EB-C90C2473AAB3}" type="datetimeFigureOut">
              <a:rPr lang="en-US" smtClean="0"/>
              <a:t>11/17/2022</a:t>
            </a:fld>
            <a:endParaRPr lang="en-US"/>
          </a:p>
        </p:txBody>
      </p:sp>
      <p:sp>
        <p:nvSpPr>
          <p:cNvPr id="6" name="Footer Placeholder 5">
            <a:extLst>
              <a:ext uri="{FF2B5EF4-FFF2-40B4-BE49-F238E27FC236}">
                <a16:creationId xmlns:a16="http://schemas.microsoft.com/office/drawing/2014/main" id="{7316C4D6-9CC5-4C7B-BD52-11BF1DD4D0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9FCF5-BF57-406C-8FCE-DF816062408F}"/>
              </a:ext>
            </a:extLst>
          </p:cNvPr>
          <p:cNvSpPr>
            <a:spLocks noGrp="1"/>
          </p:cNvSpPr>
          <p:nvPr>
            <p:ph type="sldNum" sz="quarter" idx="12"/>
          </p:nvPr>
        </p:nvSpPr>
        <p:spPr/>
        <p:txBody>
          <a:bodyPr/>
          <a:lstStyle/>
          <a:p>
            <a:fld id="{669CF414-0634-4E5D-9077-D58D470BFA39}" type="slidenum">
              <a:rPr lang="en-US" smtClean="0"/>
              <a:t>‹#›</a:t>
            </a:fld>
            <a:endParaRPr lang="en-US"/>
          </a:p>
        </p:txBody>
      </p:sp>
    </p:spTree>
    <p:extLst>
      <p:ext uri="{BB962C8B-B14F-4D97-AF65-F5344CB8AC3E}">
        <p14:creationId xmlns:p14="http://schemas.microsoft.com/office/powerpoint/2010/main" val="1217341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5F97E-7E30-4AB1-8A10-FB67B5F8B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48D02-6CDD-4781-B2F5-388722BBC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4EE15-71BB-49E0-83C9-3BD1A02C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A1C2C261-C4D5-4F38-A9B5-1E0779E99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65078-73CE-42E2-BDE0-E9191F226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a:t>
            </a:fld>
            <a:endParaRPr lang="en-US"/>
          </a:p>
        </p:txBody>
      </p:sp>
    </p:spTree>
    <p:extLst>
      <p:ext uri="{BB962C8B-B14F-4D97-AF65-F5344CB8AC3E}">
        <p14:creationId xmlns:p14="http://schemas.microsoft.com/office/powerpoint/2010/main" val="19806926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C5F97E-7E30-4AB1-8A10-FB67B5F8BC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B48D02-6CDD-4781-B2F5-388722BBC9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4EE15-71BB-49E0-83C9-3BD1A02C3A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CCF58-98CC-425C-A4EB-C90C2473AAB3}" type="datetimeFigureOut">
              <a:rPr lang="en-US" smtClean="0"/>
              <a:t>11/17/2022</a:t>
            </a:fld>
            <a:endParaRPr lang="en-US"/>
          </a:p>
        </p:txBody>
      </p:sp>
      <p:sp>
        <p:nvSpPr>
          <p:cNvPr id="5" name="Footer Placeholder 4">
            <a:extLst>
              <a:ext uri="{FF2B5EF4-FFF2-40B4-BE49-F238E27FC236}">
                <a16:creationId xmlns:a16="http://schemas.microsoft.com/office/drawing/2014/main" id="{A1C2C261-C4D5-4F38-A9B5-1E0779E99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265078-73CE-42E2-BDE0-E9191F2266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9CF414-0634-4E5D-9077-D58D470BFA39}" type="slidenum">
              <a:rPr lang="en-US" smtClean="0"/>
              <a:t>‹#›</a:t>
            </a:fld>
            <a:endParaRPr lang="en-US"/>
          </a:p>
        </p:txBody>
      </p:sp>
    </p:spTree>
    <p:extLst>
      <p:ext uri="{BB962C8B-B14F-4D97-AF65-F5344CB8AC3E}">
        <p14:creationId xmlns:p14="http://schemas.microsoft.com/office/powerpoint/2010/main" val="127649948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7EBBF-5A1D-4E61-8DB8-446EDE9D8BFE}"/>
              </a:ext>
            </a:extLst>
          </p:cNvPr>
          <p:cNvSpPr>
            <a:spLocks noGrp="1"/>
          </p:cNvSpPr>
          <p:nvPr>
            <p:ph type="ctrTitle"/>
          </p:nvPr>
        </p:nvSpPr>
        <p:spPr/>
        <p:txBody>
          <a:bodyPr/>
          <a:lstStyle/>
          <a:p>
            <a:endParaRPr lang="en-GB"/>
          </a:p>
        </p:txBody>
      </p:sp>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p:txBody>
          <a:bodyPr/>
          <a:lstStyle/>
          <a:p>
            <a:endParaRPr lang="en-GB" dirty="0"/>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a:t>Event | Date</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Presenter</a:t>
            </a:r>
          </a:p>
          <a:p>
            <a:pPr>
              <a:lnSpc>
                <a:spcPct val="100000"/>
              </a:lnSpc>
              <a:spcBef>
                <a:spcPts val="0"/>
              </a:spcBef>
            </a:pPr>
            <a:r>
              <a:rPr lang="en-US" sz="1800" dirty="0"/>
              <a:t>Title</a:t>
            </a:r>
          </a:p>
          <a:p>
            <a:pPr>
              <a:lnSpc>
                <a:spcPct val="100000"/>
              </a:lnSpc>
              <a:spcBef>
                <a:spcPts val="0"/>
              </a:spcBef>
            </a:pPr>
            <a:r>
              <a:rPr lang="en-US" sz="1800" dirty="0"/>
              <a:t>UNECA Sub-Regional Office for Eastern Africa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pic>
        <p:nvPicPr>
          <p:cNvPr id="9" name="Picture 8">
            <a:extLst>
              <a:ext uri="{FF2B5EF4-FFF2-40B4-BE49-F238E27FC236}">
                <a16:creationId xmlns:a16="http://schemas.microsoft.com/office/drawing/2014/main" id="{D65317A3-22BF-6B48-BDE9-2E0785006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
            <a:ext cx="12192000" cy="6857619"/>
          </a:xfrm>
          <a:prstGeom prst="rect">
            <a:avLst/>
          </a:prstGeom>
        </p:spPr>
      </p:pic>
    </p:spTree>
    <p:extLst>
      <p:ext uri="{BB962C8B-B14F-4D97-AF65-F5344CB8AC3E}">
        <p14:creationId xmlns:p14="http://schemas.microsoft.com/office/powerpoint/2010/main" val="574748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DE043-D7C6-47DB-A3FC-F58A04A8909F}"/>
              </a:ext>
            </a:extLst>
          </p:cNvPr>
          <p:cNvSpPr>
            <a:spLocks noGrp="1"/>
          </p:cNvSpPr>
          <p:nvPr>
            <p:ph type="title"/>
          </p:nvPr>
        </p:nvSpPr>
        <p:spPr>
          <a:xfrm>
            <a:off x="185056" y="86902"/>
            <a:ext cx="12006944" cy="585746"/>
          </a:xfrm>
        </p:spPr>
        <p:txBody>
          <a:bodyPr/>
          <a:lstStyle/>
          <a:p>
            <a:r>
              <a:rPr lang="en-US" dirty="0"/>
              <a:t>Towards the Establishment of  a Sustainable and Inclusive Membership Organization</a:t>
            </a:r>
            <a:endParaRPr lang="fr-FR" dirty="0"/>
          </a:p>
        </p:txBody>
      </p:sp>
      <p:sp>
        <p:nvSpPr>
          <p:cNvPr id="12" name="TextBox 11">
            <a:extLst>
              <a:ext uri="{FF2B5EF4-FFF2-40B4-BE49-F238E27FC236}">
                <a16:creationId xmlns:a16="http://schemas.microsoft.com/office/drawing/2014/main" id="{C175BDFA-3496-AFE5-23EE-AAC12E801FE1}"/>
              </a:ext>
            </a:extLst>
          </p:cNvPr>
          <p:cNvSpPr txBox="1"/>
          <p:nvPr/>
        </p:nvSpPr>
        <p:spPr>
          <a:xfrm>
            <a:off x="572663" y="937725"/>
            <a:ext cx="10668000" cy="692049"/>
          </a:xfrm>
          <a:prstGeom prst="rect">
            <a:avLst/>
          </a:prstGeom>
          <a:noFill/>
        </p:spPr>
        <p:txBody>
          <a:bodyPr wrap="square">
            <a:spAutoFit/>
          </a:bodyPr>
          <a:lstStyle/>
          <a:p>
            <a:pPr>
              <a:lnSpc>
                <a:spcPct val="115000"/>
              </a:lnSpc>
              <a:spcBef>
                <a:spcPts val="0"/>
              </a:spcBef>
              <a:buSzPct val="80000"/>
              <a:defRPr/>
            </a:pPr>
            <a:r>
              <a:rPr lang="en-US" sz="3600" dirty="0"/>
              <a:t>  </a:t>
            </a:r>
          </a:p>
        </p:txBody>
      </p:sp>
      <p:pic>
        <p:nvPicPr>
          <p:cNvPr id="7" name="Picture 2">
            <a:extLst>
              <a:ext uri="{FF2B5EF4-FFF2-40B4-BE49-F238E27FC236}">
                <a16:creationId xmlns:a16="http://schemas.microsoft.com/office/drawing/2014/main" id="{BACB99D5-A9DD-D3B2-265D-F1B86DFA25D0}"/>
              </a:ext>
            </a:extLst>
          </p:cNvPr>
          <p:cNvPicPr>
            <a:picLocks noChangeAspect="1" noChangeArrowheads="1"/>
          </p:cNvPicPr>
          <p:nvPr/>
        </p:nvPicPr>
        <p:blipFill>
          <a:blip r:embed="rId2" cstate="print"/>
          <a:srcRect/>
          <a:stretch>
            <a:fillRect/>
          </a:stretch>
        </p:blipFill>
        <p:spPr bwMode="auto">
          <a:xfrm>
            <a:off x="793100" y="1043777"/>
            <a:ext cx="10591800" cy="5430110"/>
          </a:xfrm>
          <a:prstGeom prst="rect">
            <a:avLst/>
          </a:prstGeom>
          <a:noFill/>
          <a:ln w="9525">
            <a:noFill/>
            <a:miter lim="800000"/>
            <a:headEnd/>
            <a:tailEnd/>
          </a:ln>
        </p:spPr>
      </p:pic>
    </p:spTree>
    <p:extLst>
      <p:ext uri="{BB962C8B-B14F-4D97-AF65-F5344CB8AC3E}">
        <p14:creationId xmlns:p14="http://schemas.microsoft.com/office/powerpoint/2010/main" val="239191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DE043-D7C6-47DB-A3FC-F58A04A8909F}"/>
              </a:ext>
            </a:extLst>
          </p:cNvPr>
          <p:cNvSpPr>
            <a:spLocks noGrp="1"/>
          </p:cNvSpPr>
          <p:nvPr>
            <p:ph type="title"/>
          </p:nvPr>
        </p:nvSpPr>
        <p:spPr>
          <a:xfrm>
            <a:off x="370113" y="143255"/>
            <a:ext cx="11821887" cy="585746"/>
          </a:xfrm>
        </p:spPr>
        <p:txBody>
          <a:bodyPr/>
          <a:lstStyle/>
          <a:p>
            <a:r>
              <a:rPr lang="en-US" sz="3200" b="1" dirty="0"/>
              <a:t>Value Chain Analysis: </a:t>
            </a:r>
            <a:r>
              <a:rPr lang="en-US" dirty="0"/>
              <a:t>Concept of Value Chain</a:t>
            </a:r>
            <a:endParaRPr lang="fr-FR" dirty="0"/>
          </a:p>
        </p:txBody>
      </p:sp>
      <p:sp>
        <p:nvSpPr>
          <p:cNvPr id="12" name="TextBox 11">
            <a:extLst>
              <a:ext uri="{FF2B5EF4-FFF2-40B4-BE49-F238E27FC236}">
                <a16:creationId xmlns:a16="http://schemas.microsoft.com/office/drawing/2014/main" id="{C175BDFA-3496-AFE5-23EE-AAC12E801FE1}"/>
              </a:ext>
            </a:extLst>
          </p:cNvPr>
          <p:cNvSpPr txBox="1"/>
          <p:nvPr/>
        </p:nvSpPr>
        <p:spPr>
          <a:xfrm>
            <a:off x="572663" y="937725"/>
            <a:ext cx="10668000" cy="4514634"/>
          </a:xfrm>
          <a:prstGeom prst="rect">
            <a:avLst/>
          </a:prstGeom>
          <a:noFill/>
        </p:spPr>
        <p:txBody>
          <a:bodyPr wrap="square">
            <a:spAutoFit/>
          </a:bodyPr>
          <a:lstStyle/>
          <a:p>
            <a:pPr>
              <a:lnSpc>
                <a:spcPct val="115000"/>
              </a:lnSpc>
              <a:buSzPct val="80000"/>
              <a:defRPr/>
            </a:pPr>
            <a:r>
              <a:rPr lang="en-US" sz="3600" dirty="0">
                <a:latin typeface="+mj-lt"/>
                <a:ea typeface="Times New Roman" panose="02020603050405020304" pitchFamily="18" charset="0"/>
                <a:cs typeface="Times New Roman" panose="02020603050405020304" pitchFamily="18" charset="0"/>
              </a:rPr>
              <a:t>The Value Chain describes the full range of activities required to bring a product or service from conception, through the different phases of production to delivery to the final consumer. The phases of production involve a combination of physical transformation and the input of various producer services.</a:t>
            </a:r>
          </a:p>
          <a:p>
            <a:pPr>
              <a:lnSpc>
                <a:spcPct val="115000"/>
              </a:lnSpc>
              <a:spcBef>
                <a:spcPts val="0"/>
              </a:spcBef>
              <a:buSzPct val="80000"/>
              <a:defRPr/>
            </a:pPr>
            <a:r>
              <a:rPr lang="en-US" sz="3600" dirty="0"/>
              <a:t>  </a:t>
            </a:r>
          </a:p>
        </p:txBody>
      </p:sp>
    </p:spTree>
    <p:extLst>
      <p:ext uri="{BB962C8B-B14F-4D97-AF65-F5344CB8AC3E}">
        <p14:creationId xmlns:p14="http://schemas.microsoft.com/office/powerpoint/2010/main" val="2730237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DE043-D7C6-47DB-A3FC-F58A04A8909F}"/>
              </a:ext>
            </a:extLst>
          </p:cNvPr>
          <p:cNvSpPr>
            <a:spLocks noGrp="1"/>
          </p:cNvSpPr>
          <p:nvPr>
            <p:ph type="title"/>
          </p:nvPr>
        </p:nvSpPr>
        <p:spPr>
          <a:xfrm>
            <a:off x="370113" y="143255"/>
            <a:ext cx="11821887" cy="585746"/>
          </a:xfrm>
        </p:spPr>
        <p:txBody>
          <a:bodyPr/>
          <a:lstStyle/>
          <a:p>
            <a:r>
              <a:rPr lang="en-US" sz="3200" b="1" dirty="0"/>
              <a:t>An example, the Value chain of maize farming in Côte d’Ivoire</a:t>
            </a:r>
            <a:endParaRPr lang="fr-FR" dirty="0"/>
          </a:p>
        </p:txBody>
      </p:sp>
      <p:sp>
        <p:nvSpPr>
          <p:cNvPr id="12" name="TextBox 11">
            <a:extLst>
              <a:ext uri="{FF2B5EF4-FFF2-40B4-BE49-F238E27FC236}">
                <a16:creationId xmlns:a16="http://schemas.microsoft.com/office/drawing/2014/main" id="{C175BDFA-3496-AFE5-23EE-AAC12E801FE1}"/>
              </a:ext>
            </a:extLst>
          </p:cNvPr>
          <p:cNvSpPr txBox="1"/>
          <p:nvPr/>
        </p:nvSpPr>
        <p:spPr>
          <a:xfrm>
            <a:off x="572663" y="937725"/>
            <a:ext cx="10668000" cy="692049"/>
          </a:xfrm>
          <a:prstGeom prst="rect">
            <a:avLst/>
          </a:prstGeom>
          <a:noFill/>
        </p:spPr>
        <p:txBody>
          <a:bodyPr wrap="square">
            <a:spAutoFit/>
          </a:bodyPr>
          <a:lstStyle/>
          <a:p>
            <a:pPr>
              <a:lnSpc>
                <a:spcPct val="115000"/>
              </a:lnSpc>
              <a:spcBef>
                <a:spcPts val="0"/>
              </a:spcBef>
              <a:buSzPct val="80000"/>
              <a:defRPr/>
            </a:pPr>
            <a:r>
              <a:rPr lang="en-US" sz="3600" dirty="0"/>
              <a:t>  </a:t>
            </a:r>
          </a:p>
        </p:txBody>
      </p:sp>
      <p:pic>
        <p:nvPicPr>
          <p:cNvPr id="3" name="Content Placeholder 4">
            <a:extLst>
              <a:ext uri="{FF2B5EF4-FFF2-40B4-BE49-F238E27FC236}">
                <a16:creationId xmlns:a16="http://schemas.microsoft.com/office/drawing/2014/main" id="{71C1C213-8D71-EF92-76F3-57661A2C5466}"/>
              </a:ext>
            </a:extLst>
          </p:cNvPr>
          <p:cNvPicPr>
            <a:picLocks noChangeAspect="1"/>
          </p:cNvPicPr>
          <p:nvPr/>
        </p:nvPicPr>
        <p:blipFill>
          <a:blip r:embed="rId2"/>
          <a:stretch>
            <a:fillRect/>
          </a:stretch>
        </p:blipFill>
        <p:spPr>
          <a:xfrm>
            <a:off x="893064" y="1086844"/>
            <a:ext cx="10994136" cy="5341936"/>
          </a:xfrm>
          <a:prstGeom prst="rect">
            <a:avLst/>
          </a:prstGeom>
        </p:spPr>
      </p:pic>
    </p:spTree>
    <p:extLst>
      <p:ext uri="{BB962C8B-B14F-4D97-AF65-F5344CB8AC3E}">
        <p14:creationId xmlns:p14="http://schemas.microsoft.com/office/powerpoint/2010/main" val="345184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DE043-D7C6-47DB-A3FC-F58A04A8909F}"/>
              </a:ext>
            </a:extLst>
          </p:cNvPr>
          <p:cNvSpPr>
            <a:spLocks noGrp="1"/>
          </p:cNvSpPr>
          <p:nvPr>
            <p:ph type="title"/>
          </p:nvPr>
        </p:nvSpPr>
        <p:spPr>
          <a:xfrm>
            <a:off x="370113" y="143255"/>
            <a:ext cx="11821887" cy="585746"/>
          </a:xfrm>
        </p:spPr>
        <p:txBody>
          <a:bodyPr/>
          <a:lstStyle/>
          <a:p>
            <a:r>
              <a:rPr lang="en-US" sz="3200" b="1" dirty="0"/>
              <a:t>Value Chain Analysis: </a:t>
            </a:r>
            <a:r>
              <a:rPr lang="en-US" dirty="0"/>
              <a:t>Greening the Value Chain </a:t>
            </a:r>
            <a:endParaRPr lang="fr-FR" dirty="0"/>
          </a:p>
        </p:txBody>
      </p:sp>
      <p:sp>
        <p:nvSpPr>
          <p:cNvPr id="12" name="TextBox 11">
            <a:extLst>
              <a:ext uri="{FF2B5EF4-FFF2-40B4-BE49-F238E27FC236}">
                <a16:creationId xmlns:a16="http://schemas.microsoft.com/office/drawing/2014/main" id="{C175BDFA-3496-AFE5-23EE-AAC12E801FE1}"/>
              </a:ext>
            </a:extLst>
          </p:cNvPr>
          <p:cNvSpPr txBox="1"/>
          <p:nvPr/>
        </p:nvSpPr>
        <p:spPr>
          <a:xfrm>
            <a:off x="771446" y="963708"/>
            <a:ext cx="10668000" cy="4585422"/>
          </a:xfrm>
          <a:prstGeom prst="rect">
            <a:avLst/>
          </a:prstGeom>
          <a:noFill/>
        </p:spPr>
        <p:txBody>
          <a:bodyPr wrap="square">
            <a:spAutoFit/>
          </a:bodyPr>
          <a:lstStyle/>
          <a:p>
            <a:r>
              <a:rPr lang="en-US" sz="3700" b="1" dirty="0"/>
              <a:t>Optimize the productivity of the chain with …</a:t>
            </a:r>
          </a:p>
          <a:p>
            <a:pPr marL="571500" indent="-571500">
              <a:buFont typeface="Wingdings" panose="05000000000000000000" pitchFamily="2" charset="2"/>
              <a:buChar char="ü"/>
            </a:pPr>
            <a:r>
              <a:rPr lang="en-US" sz="3600" dirty="0">
                <a:solidFill>
                  <a:srgbClr val="3B3B3B"/>
                </a:solidFill>
                <a:latin typeface="+mj-lt"/>
              </a:rPr>
              <a:t>M</a:t>
            </a:r>
            <a:r>
              <a:rPr lang="en-US" sz="3600" b="0" i="0" dirty="0">
                <a:solidFill>
                  <a:srgbClr val="3B3B3B"/>
                </a:solidFill>
                <a:effectLst/>
                <a:latin typeface="+mj-lt"/>
              </a:rPr>
              <a:t>inimal impacts on ecosystem services and biodiversity,</a:t>
            </a:r>
          </a:p>
          <a:p>
            <a:pPr marL="571500" indent="-571500">
              <a:buFont typeface="Wingdings" panose="05000000000000000000" pitchFamily="2" charset="2"/>
              <a:buChar char="ü"/>
            </a:pPr>
            <a:r>
              <a:rPr lang="en-US" sz="3600" b="0" i="0" dirty="0">
                <a:solidFill>
                  <a:srgbClr val="3B3B3B"/>
                </a:solidFill>
                <a:effectLst/>
                <a:latin typeface="+mj-lt"/>
              </a:rPr>
              <a:t>Minimize the use of natural resources,</a:t>
            </a:r>
          </a:p>
          <a:p>
            <a:pPr marL="571500" indent="-571500">
              <a:buFont typeface="Wingdings" panose="05000000000000000000" pitchFamily="2" charset="2"/>
              <a:buChar char="ü"/>
            </a:pPr>
            <a:r>
              <a:rPr lang="en-US" sz="3600" dirty="0">
                <a:solidFill>
                  <a:srgbClr val="3B3B3B"/>
                </a:solidFill>
                <a:latin typeface="+mj-lt"/>
              </a:rPr>
              <a:t>Sustainable use of </a:t>
            </a:r>
            <a:r>
              <a:rPr lang="en-US" sz="3600" b="0" i="0" dirty="0">
                <a:solidFill>
                  <a:srgbClr val="3B3B3B"/>
                </a:solidFill>
                <a:effectLst/>
                <a:latin typeface="+mj-lt"/>
              </a:rPr>
              <a:t>resources, </a:t>
            </a:r>
          </a:p>
          <a:p>
            <a:pPr marL="571500" indent="-571500">
              <a:buFont typeface="Wingdings" panose="05000000000000000000" pitchFamily="2" charset="2"/>
              <a:buChar char="ü"/>
            </a:pPr>
            <a:r>
              <a:rPr lang="en-US" sz="3600" dirty="0">
                <a:solidFill>
                  <a:srgbClr val="3B3B3B"/>
                </a:solidFill>
                <a:latin typeface="+mj-lt"/>
              </a:rPr>
              <a:t>Reduce or mitigate </a:t>
            </a:r>
            <a:r>
              <a:rPr lang="en-US" sz="3600" b="0" i="0" dirty="0">
                <a:solidFill>
                  <a:srgbClr val="3B3B3B"/>
                </a:solidFill>
                <a:effectLst/>
                <a:latin typeface="+mj-lt"/>
              </a:rPr>
              <a:t> negative environmental impacts along the value chain stages</a:t>
            </a:r>
            <a:endParaRPr lang="en-US" sz="2800" dirty="0">
              <a:effectLst/>
              <a:latin typeface="+mj-lt"/>
              <a:ea typeface="Calibri" panose="020F0502020204030204" pitchFamily="34" charset="0"/>
              <a:cs typeface="Times New Roman" panose="02020603050405020304" pitchFamily="18" charset="0"/>
            </a:endParaRPr>
          </a:p>
          <a:p>
            <a:pPr>
              <a:lnSpc>
                <a:spcPct val="115000"/>
              </a:lnSpc>
              <a:spcBef>
                <a:spcPts val="0"/>
              </a:spcBef>
              <a:buSzPct val="80000"/>
              <a:defRPr/>
            </a:pPr>
            <a:r>
              <a:rPr lang="en-US" sz="3600" dirty="0"/>
              <a:t>  </a:t>
            </a:r>
          </a:p>
        </p:txBody>
      </p:sp>
    </p:spTree>
    <p:extLst>
      <p:ext uri="{BB962C8B-B14F-4D97-AF65-F5344CB8AC3E}">
        <p14:creationId xmlns:p14="http://schemas.microsoft.com/office/powerpoint/2010/main" val="2990326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DE043-D7C6-47DB-A3FC-F58A04A8909F}"/>
              </a:ext>
            </a:extLst>
          </p:cNvPr>
          <p:cNvSpPr>
            <a:spLocks noGrp="1"/>
          </p:cNvSpPr>
          <p:nvPr>
            <p:ph type="title"/>
          </p:nvPr>
        </p:nvSpPr>
        <p:spPr>
          <a:xfrm>
            <a:off x="370113" y="143255"/>
            <a:ext cx="11821887" cy="585746"/>
          </a:xfrm>
        </p:spPr>
        <p:txBody>
          <a:bodyPr/>
          <a:lstStyle/>
          <a:p>
            <a:r>
              <a:rPr lang="en-US" sz="3200" b="1" dirty="0"/>
              <a:t>GHG emissions along the Maize Production Value Chain</a:t>
            </a:r>
            <a:endParaRPr lang="fr-FR" dirty="0"/>
          </a:p>
        </p:txBody>
      </p:sp>
      <p:graphicFrame>
        <p:nvGraphicFramePr>
          <p:cNvPr id="3" name="Content Placeholder 5">
            <a:extLst>
              <a:ext uri="{FF2B5EF4-FFF2-40B4-BE49-F238E27FC236}">
                <a16:creationId xmlns:a16="http://schemas.microsoft.com/office/drawing/2014/main" id="{DDC945CC-F45C-80C4-4FFD-A7A39F7D5BCB}"/>
              </a:ext>
            </a:extLst>
          </p:cNvPr>
          <p:cNvGraphicFramePr>
            <a:graphicFrameLocks/>
          </p:cNvGraphicFramePr>
          <p:nvPr>
            <p:extLst>
              <p:ext uri="{D42A27DB-BD31-4B8C-83A1-F6EECF244321}">
                <p14:modId xmlns:p14="http://schemas.microsoft.com/office/powerpoint/2010/main" val="3346462207"/>
              </p:ext>
            </p:extLst>
          </p:nvPr>
        </p:nvGraphicFramePr>
        <p:xfrm>
          <a:off x="406400" y="1080051"/>
          <a:ext cx="11404602" cy="3543201"/>
        </p:xfrm>
        <a:graphic>
          <a:graphicData uri="http://schemas.openxmlformats.org/drawingml/2006/table">
            <a:tbl>
              <a:tblPr/>
              <a:tblGrid>
                <a:gridCol w="2260600">
                  <a:extLst>
                    <a:ext uri="{9D8B030D-6E8A-4147-A177-3AD203B41FA5}">
                      <a16:colId xmlns:a16="http://schemas.microsoft.com/office/drawing/2014/main" val="290032094"/>
                    </a:ext>
                  </a:extLst>
                </a:gridCol>
                <a:gridCol w="1828800">
                  <a:extLst>
                    <a:ext uri="{9D8B030D-6E8A-4147-A177-3AD203B41FA5}">
                      <a16:colId xmlns:a16="http://schemas.microsoft.com/office/drawing/2014/main" val="1311389549"/>
                    </a:ext>
                  </a:extLst>
                </a:gridCol>
                <a:gridCol w="1828800">
                  <a:extLst>
                    <a:ext uri="{9D8B030D-6E8A-4147-A177-3AD203B41FA5}">
                      <a16:colId xmlns:a16="http://schemas.microsoft.com/office/drawing/2014/main" val="894545612"/>
                    </a:ext>
                  </a:extLst>
                </a:gridCol>
                <a:gridCol w="2057400">
                  <a:extLst>
                    <a:ext uri="{9D8B030D-6E8A-4147-A177-3AD203B41FA5}">
                      <a16:colId xmlns:a16="http://schemas.microsoft.com/office/drawing/2014/main" val="3523396775"/>
                    </a:ext>
                  </a:extLst>
                </a:gridCol>
                <a:gridCol w="2133600">
                  <a:extLst>
                    <a:ext uri="{9D8B030D-6E8A-4147-A177-3AD203B41FA5}">
                      <a16:colId xmlns:a16="http://schemas.microsoft.com/office/drawing/2014/main" val="3152337807"/>
                    </a:ext>
                  </a:extLst>
                </a:gridCol>
                <a:gridCol w="1295402">
                  <a:extLst>
                    <a:ext uri="{9D8B030D-6E8A-4147-A177-3AD203B41FA5}">
                      <a16:colId xmlns:a16="http://schemas.microsoft.com/office/drawing/2014/main" val="3293186198"/>
                    </a:ext>
                  </a:extLst>
                </a:gridCol>
              </a:tblGrid>
              <a:tr h="609113">
                <a:tc>
                  <a:txBody>
                    <a:bodyPr/>
                    <a:lstStyle/>
                    <a:p>
                      <a:pPr algn="ctr" fontAlgn="b"/>
                      <a:r>
                        <a:rPr lang="en-US" sz="2200" b="1" i="0" u="none" strike="noStrike" dirty="0">
                          <a:solidFill>
                            <a:srgbClr val="000000"/>
                          </a:solidFill>
                          <a:effectLst/>
                          <a:latin typeface="+mj-lt"/>
                        </a:rPr>
                        <a:t>Emission Sources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2200" b="1" i="0" u="none" strike="noStrike" dirty="0">
                          <a:solidFill>
                            <a:srgbClr val="000000"/>
                          </a:solidFill>
                          <a:effectLst/>
                          <a:latin typeface="+mj-lt"/>
                        </a:rPr>
                        <a:t>CO</a:t>
                      </a:r>
                      <a:r>
                        <a:rPr lang="en-US" sz="2200" b="1" i="0" u="none" strike="noStrike" baseline="-25000" dirty="0">
                          <a:solidFill>
                            <a:srgbClr val="000000"/>
                          </a:solidFill>
                          <a:effectLst/>
                          <a:latin typeface="+mj-lt"/>
                        </a:rPr>
                        <a:t>2</a:t>
                      </a:r>
                      <a:r>
                        <a:rPr lang="en-US" sz="2200" b="1" i="0" u="none" strike="noStrike" dirty="0">
                          <a:solidFill>
                            <a:srgbClr val="000000"/>
                          </a:solidFill>
                          <a:effectLst/>
                          <a:latin typeface="+mj-lt"/>
                        </a:rPr>
                        <a:t> (tCO</a:t>
                      </a:r>
                      <a:r>
                        <a:rPr lang="en-US" sz="2200" b="1" i="0" u="none" strike="noStrike" baseline="-25000" dirty="0">
                          <a:solidFill>
                            <a:srgbClr val="000000"/>
                          </a:solidFill>
                          <a:effectLst/>
                          <a:latin typeface="+mj-lt"/>
                        </a:rPr>
                        <a:t>2</a:t>
                      </a:r>
                      <a:r>
                        <a:rPr lang="en-US" sz="2200" b="1" i="0" u="none" strike="noStrike" dirty="0">
                          <a:solidFill>
                            <a:srgbClr val="000000"/>
                          </a:solidFill>
                          <a:effectLst/>
                          <a:latin typeface="+mj-lt"/>
                        </a:rPr>
                        <a:t>e/ha)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2200" b="1" i="0" u="none" strike="noStrike" dirty="0">
                          <a:solidFill>
                            <a:srgbClr val="000000"/>
                          </a:solidFill>
                          <a:effectLst/>
                          <a:latin typeface="+mj-lt"/>
                        </a:rPr>
                        <a:t>CH</a:t>
                      </a:r>
                      <a:r>
                        <a:rPr lang="en-US" sz="2200" b="1" i="0" u="none" strike="noStrike" baseline="-25000" dirty="0">
                          <a:solidFill>
                            <a:srgbClr val="000000"/>
                          </a:solidFill>
                          <a:effectLst/>
                          <a:latin typeface="+mj-lt"/>
                        </a:rPr>
                        <a:t>4</a:t>
                      </a:r>
                      <a:r>
                        <a:rPr lang="en-US" sz="2200" b="1" i="0" u="none" strike="noStrike" dirty="0">
                          <a:solidFill>
                            <a:srgbClr val="000000"/>
                          </a:solidFill>
                          <a:effectLst/>
                          <a:latin typeface="+mj-lt"/>
                        </a:rPr>
                        <a:t>(tCO</a:t>
                      </a:r>
                      <a:r>
                        <a:rPr lang="en-US" sz="2200" b="1" i="0" u="none" strike="noStrike" baseline="-25000" dirty="0">
                          <a:solidFill>
                            <a:srgbClr val="000000"/>
                          </a:solidFill>
                          <a:effectLst/>
                          <a:latin typeface="+mj-lt"/>
                        </a:rPr>
                        <a:t>2</a:t>
                      </a:r>
                      <a:r>
                        <a:rPr lang="en-US" sz="2200" b="1" i="0" u="none" strike="noStrike" dirty="0">
                          <a:solidFill>
                            <a:srgbClr val="000000"/>
                          </a:solidFill>
                          <a:effectLst/>
                          <a:latin typeface="+mj-lt"/>
                        </a:rPr>
                        <a:t>e/ha)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2200" b="1" i="0" u="none" strike="noStrike" dirty="0">
                          <a:solidFill>
                            <a:srgbClr val="000000"/>
                          </a:solidFill>
                          <a:effectLst/>
                          <a:latin typeface="+mj-lt"/>
                        </a:rPr>
                        <a:t>N</a:t>
                      </a:r>
                      <a:r>
                        <a:rPr lang="en-US" sz="2200" b="1" i="0" u="none" strike="noStrike" baseline="-25000" dirty="0">
                          <a:solidFill>
                            <a:srgbClr val="000000"/>
                          </a:solidFill>
                          <a:effectLst/>
                          <a:latin typeface="+mj-lt"/>
                        </a:rPr>
                        <a:t>2</a:t>
                      </a:r>
                      <a:r>
                        <a:rPr lang="en-US" sz="2200" b="1" i="0" u="none" strike="noStrike" dirty="0">
                          <a:solidFill>
                            <a:srgbClr val="000000"/>
                          </a:solidFill>
                          <a:effectLst/>
                          <a:latin typeface="+mj-lt"/>
                        </a:rPr>
                        <a:t>O(tCO</a:t>
                      </a:r>
                      <a:r>
                        <a:rPr lang="en-US" sz="2200" b="1" i="0" u="none" strike="noStrike" baseline="-25000" dirty="0">
                          <a:solidFill>
                            <a:srgbClr val="000000"/>
                          </a:solidFill>
                          <a:effectLst/>
                          <a:latin typeface="+mj-lt"/>
                        </a:rPr>
                        <a:t>2</a:t>
                      </a:r>
                      <a:r>
                        <a:rPr lang="en-US" sz="2200" b="1" i="0" u="none" strike="noStrike" dirty="0">
                          <a:solidFill>
                            <a:srgbClr val="000000"/>
                          </a:solidFill>
                          <a:effectLst/>
                          <a:latin typeface="+mj-lt"/>
                        </a:rPr>
                        <a:t>e/ha)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2200" b="1" i="0" u="none" strike="noStrike" dirty="0">
                          <a:solidFill>
                            <a:srgbClr val="000000"/>
                          </a:solidFill>
                          <a:effectLst/>
                          <a:latin typeface="+mj-lt"/>
                        </a:rPr>
                        <a:t>Total (tCO2e/ha)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tc>
                  <a:txBody>
                    <a:bodyPr/>
                    <a:lstStyle/>
                    <a:p>
                      <a:pPr algn="ctr" fontAlgn="b"/>
                      <a:r>
                        <a:rPr lang="en-US" sz="2200" b="1" i="0" u="none" strike="noStrike" dirty="0">
                          <a:solidFill>
                            <a:srgbClr val="000000"/>
                          </a:solidFill>
                          <a:effectLst/>
                          <a:latin typeface="+mj-lt"/>
                        </a:rPr>
                        <a:t>Total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FF"/>
                    </a:solidFill>
                  </a:tcPr>
                </a:tc>
                <a:extLst>
                  <a:ext uri="{0D108BD9-81ED-4DB2-BD59-A6C34878D82A}">
                    <a16:rowId xmlns:a16="http://schemas.microsoft.com/office/drawing/2014/main" val="18849975"/>
                  </a:ext>
                </a:extLst>
              </a:tr>
              <a:tr h="548737">
                <a:tc>
                  <a:txBody>
                    <a:bodyPr/>
                    <a:lstStyle/>
                    <a:p>
                      <a:pPr algn="ctr" fontAlgn="b"/>
                      <a:r>
                        <a:rPr lang="en-US" sz="2400" b="0" i="0" u="none" strike="noStrike" dirty="0">
                          <a:solidFill>
                            <a:srgbClr val="000000"/>
                          </a:solidFill>
                          <a:effectLst/>
                          <a:latin typeface="+mj-lt"/>
                        </a:rPr>
                        <a:t>Fertilizer </a:t>
                      </a:r>
                    </a:p>
                    <a:p>
                      <a:pPr algn="ctr" fontAlgn="b"/>
                      <a:r>
                        <a:rPr lang="en-US" sz="2400" b="0" i="0" u="none" strike="noStrike" dirty="0">
                          <a:solidFill>
                            <a:srgbClr val="000000"/>
                          </a:solidFill>
                          <a:effectLst/>
                          <a:latin typeface="+mj-lt"/>
                        </a:rPr>
                        <a:t>(all  stages)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j-lt"/>
                        </a:rPr>
                        <a:t>0.06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2400" b="0" i="0" u="none" strike="noStrike">
                          <a:solidFill>
                            <a:srgbClr val="000000"/>
                          </a:solidFill>
                          <a:effectLst/>
                          <a:latin typeface="+mj-lt"/>
                        </a:rPr>
                        <a:t>0.05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j-lt"/>
                        </a:rPr>
                        <a:t>0.56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j-lt"/>
                        </a:rPr>
                        <a:t>87.5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2694227"/>
                  </a:ext>
                </a:extLst>
              </a:tr>
              <a:tr h="548737">
                <a:tc>
                  <a:txBody>
                    <a:bodyPr/>
                    <a:lstStyle/>
                    <a:p>
                      <a:pPr algn="ctr" fontAlgn="b"/>
                      <a:r>
                        <a:rPr lang="en-US" sz="2400" b="0" i="0" u="none" strike="noStrike" dirty="0">
                          <a:solidFill>
                            <a:srgbClr val="000000"/>
                          </a:solidFill>
                          <a:effectLst/>
                          <a:latin typeface="+mj-lt"/>
                        </a:rPr>
                        <a:t>Residue burning</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2400" b="0" i="0" u="none" strike="noStrike">
                          <a:solidFill>
                            <a:srgbClr val="000000"/>
                          </a:solidFill>
                          <a:effectLst/>
                          <a:latin typeface="+mj-lt"/>
                        </a:rPr>
                        <a:t>0.02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j-lt"/>
                        </a:rPr>
                        <a:t>0.01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j-lt"/>
                        </a:rPr>
                        <a:t>0.03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j-lt"/>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9208336"/>
                  </a:ext>
                </a:extLst>
              </a:tr>
              <a:tr h="548737">
                <a:tc>
                  <a:txBody>
                    <a:bodyPr/>
                    <a:lstStyle/>
                    <a:p>
                      <a:pPr algn="ctr" fontAlgn="b"/>
                      <a:r>
                        <a:rPr lang="en-US" sz="2400" b="0" i="0" u="none" strike="noStrike" dirty="0">
                          <a:solidFill>
                            <a:srgbClr val="000000"/>
                          </a:solidFill>
                          <a:effectLst/>
                          <a:latin typeface="+mj-lt"/>
                        </a:rPr>
                        <a:t>Fuel Consumption</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j-lt"/>
                        </a:rPr>
                        <a:t>0.05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2400" b="0" i="0" u="none" strike="noStrike">
                          <a:solidFill>
                            <a:srgbClr val="000000"/>
                          </a:solidFill>
                          <a:effectLst/>
                          <a:latin typeface="+mj-lt"/>
                        </a:rPr>
                        <a:t>0.05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j-lt"/>
                        </a:rPr>
                        <a:t>7.8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7765964"/>
                  </a:ext>
                </a:extLst>
              </a:tr>
              <a:tr h="548737">
                <a:tc>
                  <a:txBody>
                    <a:bodyPr/>
                    <a:lstStyle/>
                    <a:p>
                      <a:pPr algn="ctr" fontAlgn="b"/>
                      <a:r>
                        <a:rPr lang="en-US" sz="2400" b="0" i="0" u="none" strike="noStrike" dirty="0">
                          <a:solidFill>
                            <a:srgbClr val="000000"/>
                          </a:solidFill>
                          <a:effectLst/>
                          <a:latin typeface="+mj-lt"/>
                        </a:rPr>
                        <a:t>Total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j-lt"/>
                        </a:rPr>
                        <a:t>0.11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j-lt"/>
                        </a:rPr>
                        <a:t>0.02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j-lt"/>
                        </a:rPr>
                        <a:t>0.51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effectLst/>
                          <a:latin typeface="+mj-lt"/>
                        </a:rPr>
                        <a:t>0.64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j-lt"/>
                        </a:rPr>
                        <a:t>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6859889"/>
                  </a:ext>
                </a:extLst>
              </a:tr>
              <a:tr h="548737">
                <a:tc>
                  <a:txBody>
                    <a:bodyPr/>
                    <a:lstStyle/>
                    <a:p>
                      <a:pPr algn="ctr" fontAlgn="b"/>
                      <a:r>
                        <a:rPr lang="en-US" sz="2400" b="0" i="0" u="none" strike="noStrike" dirty="0">
                          <a:solidFill>
                            <a:srgbClr val="000000"/>
                          </a:solidFill>
                          <a:effectLst/>
                          <a:latin typeface="+mj-lt"/>
                        </a:rPr>
                        <a:t>Total (%)</a:t>
                      </a:r>
                    </a:p>
                  </a:txBody>
                  <a:tcPr marL="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j-lt"/>
                        </a:rPr>
                        <a:t>17.5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j-lt"/>
                        </a:rPr>
                        <a:t>3.2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j-lt"/>
                        </a:rPr>
                        <a:t>79.4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b"/>
                      <a:r>
                        <a:rPr lang="en-US" sz="2400" b="0" i="0" u="none" strike="noStrike" dirty="0">
                          <a:solidFill>
                            <a:srgbClr val="000000"/>
                          </a:solidFill>
                          <a:effectLst/>
                          <a:latin typeface="+mj-lt"/>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242156582"/>
                  </a:ext>
                </a:extLst>
              </a:tr>
            </a:tbl>
          </a:graphicData>
        </a:graphic>
      </p:graphicFrame>
    </p:spTree>
    <p:extLst>
      <p:ext uri="{BB962C8B-B14F-4D97-AF65-F5344CB8AC3E}">
        <p14:creationId xmlns:p14="http://schemas.microsoft.com/office/powerpoint/2010/main" val="377921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DE043-D7C6-47DB-A3FC-F58A04A8909F}"/>
              </a:ext>
            </a:extLst>
          </p:cNvPr>
          <p:cNvSpPr>
            <a:spLocks noGrp="1"/>
          </p:cNvSpPr>
          <p:nvPr>
            <p:ph type="title"/>
          </p:nvPr>
        </p:nvSpPr>
        <p:spPr>
          <a:xfrm>
            <a:off x="370113" y="143255"/>
            <a:ext cx="11821887" cy="585746"/>
          </a:xfrm>
        </p:spPr>
        <p:txBody>
          <a:bodyPr/>
          <a:lstStyle/>
          <a:p>
            <a:r>
              <a:rPr lang="en-US" sz="3200" b="1" dirty="0"/>
              <a:t>Value Chain Analysis: How to Green the Value Chain (VC)?</a:t>
            </a:r>
            <a:endParaRPr lang="fr-FR" dirty="0"/>
          </a:p>
        </p:txBody>
      </p:sp>
      <p:sp>
        <p:nvSpPr>
          <p:cNvPr id="12" name="TextBox 11">
            <a:extLst>
              <a:ext uri="{FF2B5EF4-FFF2-40B4-BE49-F238E27FC236}">
                <a16:creationId xmlns:a16="http://schemas.microsoft.com/office/drawing/2014/main" id="{C175BDFA-3496-AFE5-23EE-AAC12E801FE1}"/>
              </a:ext>
            </a:extLst>
          </p:cNvPr>
          <p:cNvSpPr txBox="1"/>
          <p:nvPr/>
        </p:nvSpPr>
        <p:spPr>
          <a:xfrm>
            <a:off x="164704" y="768762"/>
            <a:ext cx="11821887" cy="6478248"/>
          </a:xfrm>
          <a:prstGeom prst="rect">
            <a:avLst/>
          </a:prstGeom>
          <a:noFill/>
        </p:spPr>
        <p:txBody>
          <a:bodyPr wrap="square">
            <a:spAutoFit/>
          </a:bodyPr>
          <a:lstStyle/>
          <a:p>
            <a:pPr marL="0" indent="0">
              <a:buNone/>
            </a:pPr>
            <a:r>
              <a:rPr lang="en-US" sz="3600" b="1" dirty="0">
                <a:solidFill>
                  <a:schemeClr val="accent2"/>
                </a:solidFill>
              </a:rPr>
              <a:t>Approaches for greening the VC include:</a:t>
            </a:r>
          </a:p>
          <a:p>
            <a:pPr marL="571500" indent="-571500">
              <a:buFont typeface="Wingdings" panose="05000000000000000000" pitchFamily="2" charset="2"/>
              <a:buChar char="ü"/>
            </a:pPr>
            <a:r>
              <a:rPr lang="en-US" sz="3400" dirty="0">
                <a:solidFill>
                  <a:schemeClr val="accent2"/>
                </a:solidFill>
                <a:latin typeface="+mj-lt"/>
              </a:rPr>
              <a:t>Applying the Circular Economy (triple “R”: Recycling, Reusing &amp; Reducing) mechanism,</a:t>
            </a:r>
          </a:p>
          <a:p>
            <a:pPr marL="571500" indent="-571500">
              <a:buFont typeface="Wingdings" panose="05000000000000000000" pitchFamily="2" charset="2"/>
              <a:buChar char="ü"/>
            </a:pPr>
            <a:r>
              <a:rPr lang="en-US" sz="3400" dirty="0">
                <a:solidFill>
                  <a:schemeClr val="accent2"/>
                </a:solidFill>
                <a:latin typeface="+mj-lt"/>
              </a:rPr>
              <a:t>Use Low-carbon energy (Energy that is generated using lower amounts of carbon emissions such as wind, solar, hydro, or “nuclear power”,</a:t>
            </a:r>
          </a:p>
          <a:p>
            <a:pPr marL="571500" indent="-571500">
              <a:buFont typeface="Wingdings" panose="05000000000000000000" pitchFamily="2" charset="2"/>
              <a:buChar char="ü"/>
            </a:pPr>
            <a:r>
              <a:rPr lang="en-US" sz="3400" dirty="0">
                <a:solidFill>
                  <a:schemeClr val="accent2"/>
                </a:solidFill>
                <a:latin typeface="+mj-lt"/>
              </a:rPr>
              <a:t>Application of Resource Efficiency and Cleaner Production Practices (pollution prevention),</a:t>
            </a:r>
          </a:p>
          <a:p>
            <a:pPr marL="571500" indent="-571500">
              <a:buFont typeface="Wingdings" panose="05000000000000000000" pitchFamily="2" charset="2"/>
              <a:buChar char="ü"/>
            </a:pPr>
            <a:r>
              <a:rPr lang="en-US" sz="3400" dirty="0">
                <a:solidFill>
                  <a:schemeClr val="accent2"/>
                </a:solidFill>
                <a:latin typeface="+mj-lt"/>
              </a:rPr>
              <a:t>Sustainable agricultural practices (water conservation, soil conservation (biological and physical methods), soil health maintenance, …etc. </a:t>
            </a:r>
          </a:p>
          <a:p>
            <a:pPr>
              <a:lnSpc>
                <a:spcPct val="115000"/>
              </a:lnSpc>
              <a:spcBef>
                <a:spcPts val="0"/>
              </a:spcBef>
              <a:buSzPct val="80000"/>
              <a:defRPr/>
            </a:pPr>
            <a:endParaRPr lang="en-US" sz="3600" dirty="0"/>
          </a:p>
        </p:txBody>
      </p:sp>
    </p:spTree>
    <p:extLst>
      <p:ext uri="{BB962C8B-B14F-4D97-AF65-F5344CB8AC3E}">
        <p14:creationId xmlns:p14="http://schemas.microsoft.com/office/powerpoint/2010/main" val="117461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00AADB-A564-6C46-AC45-CF6FFC107E67}"/>
              </a:ext>
            </a:extLst>
          </p:cNvPr>
          <p:cNvSpPr>
            <a:spLocks noGrp="1"/>
          </p:cNvSpPr>
          <p:nvPr>
            <p:ph type="title"/>
          </p:nvPr>
        </p:nvSpPr>
        <p:spPr/>
        <p:txBody>
          <a:bodyPr/>
          <a:lstStyle/>
          <a:p>
            <a:endParaRPr lang="en-RW"/>
          </a:p>
        </p:txBody>
      </p:sp>
      <p:pic>
        <p:nvPicPr>
          <p:cNvPr id="7" name="Picture 6">
            <a:extLst>
              <a:ext uri="{FF2B5EF4-FFF2-40B4-BE49-F238E27FC236}">
                <a16:creationId xmlns:a16="http://schemas.microsoft.com/office/drawing/2014/main" id="{91438CA6-7CE0-CB43-9968-723F3301C6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3351" y="1285875"/>
            <a:ext cx="11853861" cy="3951287"/>
          </a:xfrm>
          <a:prstGeom prst="rect">
            <a:avLst/>
          </a:prstGeom>
        </p:spPr>
      </p:pic>
      <p:sp>
        <p:nvSpPr>
          <p:cNvPr id="11" name="Subtitle 2">
            <a:extLst>
              <a:ext uri="{FF2B5EF4-FFF2-40B4-BE49-F238E27FC236}">
                <a16:creationId xmlns:a16="http://schemas.microsoft.com/office/drawing/2014/main" id="{AB14C6CC-CA1C-B24D-8057-4ED55ED219FE}"/>
              </a:ext>
            </a:extLst>
          </p:cNvPr>
          <p:cNvSpPr txBox="1">
            <a:spLocks/>
          </p:cNvSpPr>
          <p:nvPr/>
        </p:nvSpPr>
        <p:spPr>
          <a:xfrm>
            <a:off x="1633765" y="5715625"/>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Pour plus </a:t>
            </a:r>
            <a:r>
              <a:rPr lang="en-US" sz="2000" b="1" dirty="0" err="1"/>
              <a:t>d'informations</a:t>
            </a:r>
            <a:r>
              <a:rPr lang="en-US" sz="2000" b="1"/>
              <a:t>:</a:t>
            </a:r>
          </a:p>
          <a:p>
            <a:pPr>
              <a:lnSpc>
                <a:spcPct val="100000"/>
              </a:lnSpc>
              <a:spcBef>
                <a:spcPts val="0"/>
              </a:spcBef>
            </a:pPr>
            <a:r>
              <a:rPr lang="en-US" sz="1800"/>
              <a:t>www</a:t>
            </a:r>
            <a:r>
              <a:rPr lang="en-US" sz="1800" dirty="0"/>
              <a:t>.uneca.org/ea-icsoe26</a:t>
            </a:r>
            <a:endParaRPr lang="en-US" sz="2000" dirty="0"/>
          </a:p>
        </p:txBody>
      </p:sp>
    </p:spTree>
    <p:extLst>
      <p:ext uri="{BB962C8B-B14F-4D97-AF65-F5344CB8AC3E}">
        <p14:creationId xmlns:p14="http://schemas.microsoft.com/office/powerpoint/2010/main" val="197847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4B1FBE96-BFFE-4DC2-8C1D-9F2EE99D5E1A}"/>
              </a:ext>
            </a:extLst>
          </p:cNvPr>
          <p:cNvSpPr>
            <a:spLocks noGrp="1"/>
          </p:cNvSpPr>
          <p:nvPr>
            <p:ph type="subTitle" idx="1"/>
          </p:nvPr>
        </p:nvSpPr>
        <p:spPr>
          <a:xfrm>
            <a:off x="0" y="2349014"/>
            <a:ext cx="12192000" cy="2089307"/>
          </a:xfrm>
        </p:spPr>
        <p:txBody>
          <a:bodyPr>
            <a:normAutofit/>
          </a:bodyPr>
          <a:lstStyle/>
          <a:p>
            <a:r>
              <a:rPr lang="en-US" sz="3200" dirty="0">
                <a:solidFill>
                  <a:srgbClr val="00B050"/>
                </a:solidFill>
              </a:rPr>
              <a:t>Challenges and opportunities of a consortium on the evaluation and valuation of natural capital in central Afrique - </a:t>
            </a:r>
          </a:p>
          <a:p>
            <a:r>
              <a:rPr lang="fr-FR" sz="3200" dirty="0">
                <a:solidFill>
                  <a:srgbClr val="00B050"/>
                </a:solidFill>
              </a:rPr>
              <a:t>The high road of </a:t>
            </a:r>
            <a:r>
              <a:rPr lang="fr-FR" sz="3200" dirty="0" err="1">
                <a:solidFill>
                  <a:srgbClr val="00B050"/>
                </a:solidFill>
              </a:rPr>
              <a:t>substainable</a:t>
            </a:r>
            <a:r>
              <a:rPr lang="fr-FR" sz="3200" dirty="0">
                <a:solidFill>
                  <a:srgbClr val="00B050"/>
                </a:solidFill>
              </a:rPr>
              <a:t> value </a:t>
            </a:r>
            <a:r>
              <a:rPr lang="fr-FR" sz="3200" dirty="0" err="1">
                <a:solidFill>
                  <a:srgbClr val="00B050"/>
                </a:solidFill>
              </a:rPr>
              <a:t>chains</a:t>
            </a:r>
            <a:endParaRPr lang="en-GB" dirty="0">
              <a:solidFill>
                <a:schemeClr val="accent2"/>
              </a:solidFill>
            </a:endParaRPr>
          </a:p>
        </p:txBody>
      </p:sp>
      <p:sp>
        <p:nvSpPr>
          <p:cNvPr id="6" name="Subtitle 2">
            <a:extLst>
              <a:ext uri="{FF2B5EF4-FFF2-40B4-BE49-F238E27FC236}">
                <a16:creationId xmlns:a16="http://schemas.microsoft.com/office/drawing/2014/main" id="{5E8BED3C-E4F5-4E74-9E81-F6E0D5F3C8A5}"/>
              </a:ext>
            </a:extLst>
          </p:cNvPr>
          <p:cNvSpPr txBox="1">
            <a:spLocks/>
          </p:cNvSpPr>
          <p:nvPr/>
        </p:nvSpPr>
        <p:spPr>
          <a:xfrm>
            <a:off x="1524000" y="4324350"/>
            <a:ext cx="9144000" cy="6394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0" lang="en-US" sz="3400" b="1" i="1" u="none" strike="noStrike" kern="1200" cap="none" spc="0" normalizeH="0" baseline="0" dirty="0">
                <a:ln>
                  <a:noFill/>
                </a:ln>
                <a:solidFill>
                  <a:srgbClr val="A21942"/>
                </a:solidFill>
                <a:effectLst/>
                <a:uLnTx/>
                <a:uFillTx/>
                <a:latin typeface="Calibri Light" panose="020F0302020204030204"/>
                <a:ea typeface="+mj-ea"/>
                <a:cs typeface="+mj-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400" dirty="0"/>
              <a:t> Session 7 - 17 November 2022</a:t>
            </a:r>
          </a:p>
        </p:txBody>
      </p:sp>
      <p:sp>
        <p:nvSpPr>
          <p:cNvPr id="7" name="Subtitle 2">
            <a:extLst>
              <a:ext uri="{FF2B5EF4-FFF2-40B4-BE49-F238E27FC236}">
                <a16:creationId xmlns:a16="http://schemas.microsoft.com/office/drawing/2014/main" id="{93E15701-E4A5-42D4-A252-A6498A87248F}"/>
              </a:ext>
            </a:extLst>
          </p:cNvPr>
          <p:cNvSpPr txBox="1">
            <a:spLocks/>
          </p:cNvSpPr>
          <p:nvPr/>
        </p:nvSpPr>
        <p:spPr>
          <a:xfrm>
            <a:off x="1667219" y="5615264"/>
            <a:ext cx="9144000" cy="10168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3200" kern="1200">
                <a:solidFill>
                  <a:schemeClr val="bg2">
                    <a:lumMod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2000" b="1" dirty="0"/>
              <a:t>Dr. Nebiyeleul </a:t>
            </a:r>
            <a:r>
              <a:rPr lang="en-US" sz="2000" b="1" dirty="0" err="1"/>
              <a:t>Gessesse</a:t>
            </a:r>
            <a:endParaRPr lang="en-US" sz="2000" b="1" dirty="0"/>
          </a:p>
          <a:p>
            <a:pPr>
              <a:lnSpc>
                <a:spcPct val="100000"/>
              </a:lnSpc>
              <a:spcBef>
                <a:spcPts val="0"/>
              </a:spcBef>
            </a:pPr>
            <a:r>
              <a:rPr lang="en-US" sz="1800" dirty="0">
                <a:effectLst/>
                <a:latin typeface="Calibri Light" panose="020F0302020204030204" pitchFamily="34" charset="0"/>
                <a:ea typeface="DengXian" panose="02010600030101010101" pitchFamily="2" charset="-122"/>
              </a:rPr>
              <a:t> Expert, Natural Capital Assets Strategist</a:t>
            </a:r>
            <a:endParaRPr lang="en-US" sz="1800" dirty="0"/>
          </a:p>
          <a:p>
            <a:pPr>
              <a:lnSpc>
                <a:spcPct val="100000"/>
              </a:lnSpc>
              <a:spcBef>
                <a:spcPts val="0"/>
              </a:spcBef>
            </a:pPr>
            <a:r>
              <a:rPr lang="en-US" sz="1800" dirty="0"/>
              <a:t>UNECA Sub-Regional Office for Eastern Africa </a:t>
            </a:r>
          </a:p>
          <a:p>
            <a:pPr>
              <a:lnSpc>
                <a:spcPct val="100000"/>
              </a:lnSpc>
              <a:spcBef>
                <a:spcPts val="0"/>
              </a:spcBef>
            </a:pPr>
            <a:endParaRPr lang="en-US" sz="2000" dirty="0"/>
          </a:p>
          <a:p>
            <a:pPr>
              <a:lnSpc>
                <a:spcPct val="100000"/>
              </a:lnSpc>
              <a:spcBef>
                <a:spcPts val="0"/>
              </a:spcBef>
            </a:pPr>
            <a:endParaRPr lang="en-US" sz="2000" dirty="0"/>
          </a:p>
        </p:txBody>
      </p:sp>
      <p:pic>
        <p:nvPicPr>
          <p:cNvPr id="8" name="Content Placeholder 4">
            <a:extLst>
              <a:ext uri="{FF2B5EF4-FFF2-40B4-BE49-F238E27FC236}">
                <a16:creationId xmlns:a16="http://schemas.microsoft.com/office/drawing/2014/main" id="{FFFFA3AC-832B-453A-B9AF-3F8311C0C1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26984" y="5091753"/>
            <a:ext cx="4538032" cy="258932"/>
          </a:xfrm>
          <a:prstGeom prst="rect">
            <a:avLst/>
          </a:prstGeom>
        </p:spPr>
      </p:pic>
    </p:spTree>
    <p:extLst>
      <p:ext uri="{BB962C8B-B14F-4D97-AF65-F5344CB8AC3E}">
        <p14:creationId xmlns:p14="http://schemas.microsoft.com/office/powerpoint/2010/main" val="2372904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05726-02BD-4AB1-B0F4-7A6B1D2E97C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69177D5-2648-49C4-9707-198589674EB5}"/>
              </a:ext>
            </a:extLst>
          </p:cNvPr>
          <p:cNvSpPr/>
          <p:nvPr/>
        </p:nvSpPr>
        <p:spPr>
          <a:xfrm>
            <a:off x="0" y="-114299"/>
            <a:ext cx="12192000" cy="6857999"/>
          </a:xfrm>
          <a:prstGeom prst="rect">
            <a:avLst/>
          </a:prstGeom>
          <a:solidFill>
            <a:schemeClr val="accent6">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CCA0EA3-24FD-4D5D-A1F8-2332BBBB6117}"/>
              </a:ext>
            </a:extLst>
          </p:cNvPr>
          <p:cNvSpPr>
            <a:spLocks noGrp="1"/>
          </p:cNvSpPr>
          <p:nvPr>
            <p:ph type="title"/>
          </p:nvPr>
        </p:nvSpPr>
        <p:spPr>
          <a:xfrm>
            <a:off x="3343703" y="227339"/>
            <a:ext cx="5504594" cy="649484"/>
          </a:xfrm>
        </p:spPr>
        <p:txBody>
          <a:bodyPr>
            <a:normAutofit/>
          </a:bodyPr>
          <a:lstStyle/>
          <a:p>
            <a:pPr algn="ctr"/>
            <a:r>
              <a:rPr lang="en-US" sz="2400" b="0" dirty="0">
                <a:solidFill>
                  <a:schemeClr val="accent3">
                    <a:lumMod val="60000"/>
                    <a:lumOff val="40000"/>
                  </a:schemeClr>
                </a:solidFill>
                <a:latin typeface="Arial" panose="020B0604020202020204" pitchFamily="34" charset="0"/>
                <a:cs typeface="Arial" panose="020B0604020202020204" pitchFamily="34" charset="0"/>
              </a:rPr>
              <a:t>OUTLINE</a:t>
            </a:r>
          </a:p>
        </p:txBody>
      </p:sp>
      <p:pic>
        <p:nvPicPr>
          <p:cNvPr id="6" name="Picture 5" descr="A close up of a logo&#10;&#10;Description automatically generated">
            <a:extLst>
              <a:ext uri="{FF2B5EF4-FFF2-40B4-BE49-F238E27FC236}">
                <a16:creationId xmlns:a16="http://schemas.microsoft.com/office/drawing/2014/main" id="{13961D9F-FCDD-4A16-9A06-8CEB77F748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891" y="227339"/>
            <a:ext cx="1959391" cy="226084"/>
          </a:xfrm>
          <a:prstGeom prst="rect">
            <a:avLst/>
          </a:prstGeom>
        </p:spPr>
      </p:pic>
      <p:sp>
        <p:nvSpPr>
          <p:cNvPr id="9" name="Rectangle 8">
            <a:extLst>
              <a:ext uri="{FF2B5EF4-FFF2-40B4-BE49-F238E27FC236}">
                <a16:creationId xmlns:a16="http://schemas.microsoft.com/office/drawing/2014/main" id="{01578888-5660-4F3D-A5E3-53E6F5C2888D}"/>
              </a:ext>
            </a:extLst>
          </p:cNvPr>
          <p:cNvSpPr/>
          <p:nvPr/>
        </p:nvSpPr>
        <p:spPr>
          <a:xfrm>
            <a:off x="3870542" y="1590805"/>
            <a:ext cx="5761973"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WHAT IS NATURAL CAPITAL</a:t>
            </a:r>
          </a:p>
        </p:txBody>
      </p:sp>
      <p:sp>
        <p:nvSpPr>
          <p:cNvPr id="10" name="Rectangle 9">
            <a:extLst>
              <a:ext uri="{FF2B5EF4-FFF2-40B4-BE49-F238E27FC236}">
                <a16:creationId xmlns:a16="http://schemas.microsoft.com/office/drawing/2014/main" id="{26DA62C9-6AD9-4789-9C83-42E867FE2AAD}"/>
              </a:ext>
            </a:extLst>
          </p:cNvPr>
          <p:cNvSpPr/>
          <p:nvPr/>
        </p:nvSpPr>
        <p:spPr>
          <a:xfrm>
            <a:off x="2559485" y="1590804"/>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accent3">
                    <a:lumMod val="60000"/>
                    <a:lumOff val="40000"/>
                  </a:schemeClr>
                </a:solidFill>
                <a:latin typeface="Arial" panose="020B0604020202020204" pitchFamily="34" charset="0"/>
                <a:cs typeface="Arial" panose="020B0604020202020204" pitchFamily="34" charset="0"/>
              </a:rPr>
              <a:t>01</a:t>
            </a:r>
          </a:p>
        </p:txBody>
      </p:sp>
      <p:sp>
        <p:nvSpPr>
          <p:cNvPr id="11" name="Rectangle 10">
            <a:extLst>
              <a:ext uri="{FF2B5EF4-FFF2-40B4-BE49-F238E27FC236}">
                <a16:creationId xmlns:a16="http://schemas.microsoft.com/office/drawing/2014/main" id="{491EAEF0-386E-4052-911B-0CEB787CB050}"/>
              </a:ext>
            </a:extLst>
          </p:cNvPr>
          <p:cNvSpPr/>
          <p:nvPr/>
        </p:nvSpPr>
        <p:spPr>
          <a:xfrm>
            <a:off x="3870542" y="2971980"/>
            <a:ext cx="5761973"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NATION’S WEALTH </a:t>
            </a:r>
            <a:endParaRPr lang="en-US" dirty="0">
              <a:solidFill>
                <a:schemeClr val="bg2">
                  <a:lumMod val="50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7AC4CA6-C8E5-41E1-8798-4C33DA98A18C}"/>
              </a:ext>
            </a:extLst>
          </p:cNvPr>
          <p:cNvSpPr/>
          <p:nvPr/>
        </p:nvSpPr>
        <p:spPr>
          <a:xfrm>
            <a:off x="2559485" y="2971979"/>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02</a:t>
            </a:r>
          </a:p>
        </p:txBody>
      </p:sp>
      <p:sp>
        <p:nvSpPr>
          <p:cNvPr id="13" name="Rectangle 12">
            <a:extLst>
              <a:ext uri="{FF2B5EF4-FFF2-40B4-BE49-F238E27FC236}">
                <a16:creationId xmlns:a16="http://schemas.microsoft.com/office/drawing/2014/main" id="{7725AF0C-02D6-4A9E-ABB8-64BC6BAF76CB}"/>
              </a:ext>
            </a:extLst>
          </p:cNvPr>
          <p:cNvSpPr/>
          <p:nvPr/>
        </p:nvSpPr>
        <p:spPr>
          <a:xfrm>
            <a:off x="3870542" y="4535604"/>
            <a:ext cx="5761973"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EDUCATION AND INFRASTRUCTURE FOR CAPACITY AND NATIONAL CAPABILITY BUILDING </a:t>
            </a:r>
          </a:p>
        </p:txBody>
      </p:sp>
      <p:sp>
        <p:nvSpPr>
          <p:cNvPr id="14" name="Rectangle 13">
            <a:extLst>
              <a:ext uri="{FF2B5EF4-FFF2-40B4-BE49-F238E27FC236}">
                <a16:creationId xmlns:a16="http://schemas.microsoft.com/office/drawing/2014/main" id="{EBF3FF28-5670-4CEE-A1D8-3265FB60DCD1}"/>
              </a:ext>
            </a:extLst>
          </p:cNvPr>
          <p:cNvSpPr/>
          <p:nvPr/>
        </p:nvSpPr>
        <p:spPr>
          <a:xfrm>
            <a:off x="2559485" y="4535603"/>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03</a:t>
            </a:r>
          </a:p>
        </p:txBody>
      </p:sp>
      <p:cxnSp>
        <p:nvCxnSpPr>
          <p:cNvPr id="16" name="Straight Connector 15">
            <a:extLst>
              <a:ext uri="{FF2B5EF4-FFF2-40B4-BE49-F238E27FC236}">
                <a16:creationId xmlns:a16="http://schemas.microsoft.com/office/drawing/2014/main" id="{1D7F19B9-92D7-4E70-8457-208DB38DF996}"/>
              </a:ext>
            </a:extLst>
          </p:cNvPr>
          <p:cNvCxnSpPr/>
          <p:nvPr/>
        </p:nvCxnSpPr>
        <p:spPr>
          <a:xfrm>
            <a:off x="2125249" y="2670150"/>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B56CAD-E061-44A8-8272-D6A444271AF0}"/>
              </a:ext>
            </a:extLst>
          </p:cNvPr>
          <p:cNvCxnSpPr/>
          <p:nvPr/>
        </p:nvCxnSpPr>
        <p:spPr>
          <a:xfrm>
            <a:off x="2125249" y="4273458"/>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95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205726-02BD-4AB1-B0F4-7A6B1D2E97CF}"/>
              </a:ext>
            </a:extLst>
          </p:cNvPr>
          <p:cNvPicPr>
            <a:picLocks noChangeAspect="1"/>
          </p:cNvPicPr>
          <p:nvPr/>
        </p:nvPicPr>
        <p:blipFill>
          <a:blip r:embed="rId2"/>
          <a:stretch>
            <a:fill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369177D5-2648-49C4-9707-198589674EB5}"/>
              </a:ext>
            </a:extLst>
          </p:cNvPr>
          <p:cNvSpPr/>
          <p:nvPr/>
        </p:nvSpPr>
        <p:spPr>
          <a:xfrm>
            <a:off x="0" y="-114299"/>
            <a:ext cx="12192000" cy="6857999"/>
          </a:xfrm>
          <a:prstGeom prst="rect">
            <a:avLst/>
          </a:prstGeom>
          <a:solidFill>
            <a:schemeClr val="accent6">
              <a:lumMod val="5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8CCA0EA3-24FD-4D5D-A1F8-2332BBBB6117}"/>
              </a:ext>
            </a:extLst>
          </p:cNvPr>
          <p:cNvSpPr>
            <a:spLocks noGrp="1"/>
          </p:cNvSpPr>
          <p:nvPr>
            <p:ph type="title"/>
          </p:nvPr>
        </p:nvSpPr>
        <p:spPr>
          <a:xfrm>
            <a:off x="3343703" y="227339"/>
            <a:ext cx="5504594" cy="649484"/>
          </a:xfrm>
        </p:spPr>
        <p:txBody>
          <a:bodyPr>
            <a:normAutofit/>
          </a:bodyPr>
          <a:lstStyle/>
          <a:p>
            <a:pPr algn="ctr"/>
            <a:r>
              <a:rPr lang="en-US" sz="2400" b="0" dirty="0">
                <a:solidFill>
                  <a:schemeClr val="accent3">
                    <a:lumMod val="60000"/>
                    <a:lumOff val="40000"/>
                  </a:schemeClr>
                </a:solidFill>
                <a:latin typeface="Arial" panose="020B0604020202020204" pitchFamily="34" charset="0"/>
                <a:cs typeface="Arial" panose="020B0604020202020204" pitchFamily="34" charset="0"/>
              </a:rPr>
              <a:t>OUTLINE</a:t>
            </a:r>
          </a:p>
        </p:txBody>
      </p:sp>
      <p:pic>
        <p:nvPicPr>
          <p:cNvPr id="6" name="Picture 5" descr="A close up of a logo&#10;&#10;Description automatically generated">
            <a:extLst>
              <a:ext uri="{FF2B5EF4-FFF2-40B4-BE49-F238E27FC236}">
                <a16:creationId xmlns:a16="http://schemas.microsoft.com/office/drawing/2014/main" id="{13961D9F-FCDD-4A16-9A06-8CEB77F748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891" y="227339"/>
            <a:ext cx="1959391" cy="226084"/>
          </a:xfrm>
          <a:prstGeom prst="rect">
            <a:avLst/>
          </a:prstGeom>
        </p:spPr>
      </p:pic>
      <p:sp>
        <p:nvSpPr>
          <p:cNvPr id="9" name="Rectangle 8">
            <a:extLst>
              <a:ext uri="{FF2B5EF4-FFF2-40B4-BE49-F238E27FC236}">
                <a16:creationId xmlns:a16="http://schemas.microsoft.com/office/drawing/2014/main" id="{01578888-5660-4F3D-A5E3-53E6F5C2888D}"/>
              </a:ext>
            </a:extLst>
          </p:cNvPr>
          <p:cNvSpPr/>
          <p:nvPr/>
        </p:nvSpPr>
        <p:spPr>
          <a:xfrm>
            <a:off x="3870542" y="1590805"/>
            <a:ext cx="5761973"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NATURAL CAPITAL AND HUMAN CAPITAL MATRIX</a:t>
            </a:r>
          </a:p>
        </p:txBody>
      </p:sp>
      <p:sp>
        <p:nvSpPr>
          <p:cNvPr id="10" name="Rectangle 9">
            <a:extLst>
              <a:ext uri="{FF2B5EF4-FFF2-40B4-BE49-F238E27FC236}">
                <a16:creationId xmlns:a16="http://schemas.microsoft.com/office/drawing/2014/main" id="{26DA62C9-6AD9-4789-9C83-42E867FE2AAD}"/>
              </a:ext>
            </a:extLst>
          </p:cNvPr>
          <p:cNvSpPr/>
          <p:nvPr/>
        </p:nvSpPr>
        <p:spPr>
          <a:xfrm>
            <a:off x="2559485" y="1590804"/>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accent3">
                    <a:lumMod val="60000"/>
                    <a:lumOff val="40000"/>
                  </a:schemeClr>
                </a:solidFill>
                <a:latin typeface="Arial" panose="020B0604020202020204" pitchFamily="34" charset="0"/>
                <a:cs typeface="Arial" panose="020B0604020202020204" pitchFamily="34" charset="0"/>
              </a:rPr>
              <a:t>04</a:t>
            </a:r>
          </a:p>
        </p:txBody>
      </p:sp>
      <p:sp>
        <p:nvSpPr>
          <p:cNvPr id="11" name="Rectangle 10">
            <a:extLst>
              <a:ext uri="{FF2B5EF4-FFF2-40B4-BE49-F238E27FC236}">
                <a16:creationId xmlns:a16="http://schemas.microsoft.com/office/drawing/2014/main" id="{491EAEF0-386E-4052-911B-0CEB787CB050}"/>
              </a:ext>
            </a:extLst>
          </p:cNvPr>
          <p:cNvSpPr/>
          <p:nvPr/>
        </p:nvSpPr>
        <p:spPr>
          <a:xfrm>
            <a:off x="3870542" y="2971980"/>
            <a:ext cx="5761973"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VALUE CHAIN ANALYSIS</a:t>
            </a:r>
          </a:p>
        </p:txBody>
      </p:sp>
      <p:sp>
        <p:nvSpPr>
          <p:cNvPr id="12" name="Rectangle 11">
            <a:extLst>
              <a:ext uri="{FF2B5EF4-FFF2-40B4-BE49-F238E27FC236}">
                <a16:creationId xmlns:a16="http://schemas.microsoft.com/office/drawing/2014/main" id="{97AC4CA6-C8E5-41E1-8798-4C33DA98A18C}"/>
              </a:ext>
            </a:extLst>
          </p:cNvPr>
          <p:cNvSpPr/>
          <p:nvPr/>
        </p:nvSpPr>
        <p:spPr>
          <a:xfrm>
            <a:off x="2559485" y="2971979"/>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05</a:t>
            </a:r>
          </a:p>
        </p:txBody>
      </p:sp>
      <p:sp>
        <p:nvSpPr>
          <p:cNvPr id="13" name="Rectangle 12">
            <a:extLst>
              <a:ext uri="{FF2B5EF4-FFF2-40B4-BE49-F238E27FC236}">
                <a16:creationId xmlns:a16="http://schemas.microsoft.com/office/drawing/2014/main" id="{7725AF0C-02D6-4A9E-ABB8-64BC6BAF76CB}"/>
              </a:ext>
            </a:extLst>
          </p:cNvPr>
          <p:cNvSpPr/>
          <p:nvPr/>
        </p:nvSpPr>
        <p:spPr>
          <a:xfrm>
            <a:off x="3870542" y="4535604"/>
            <a:ext cx="5761973"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Arial" panose="020B0604020202020204" pitchFamily="34" charset="0"/>
                <a:cs typeface="Arial" panose="020B0604020202020204" pitchFamily="34" charset="0"/>
              </a:rPr>
              <a:t>GREENING THE VALUE CHAIN </a:t>
            </a:r>
          </a:p>
        </p:txBody>
      </p:sp>
      <p:sp>
        <p:nvSpPr>
          <p:cNvPr id="14" name="Rectangle 13">
            <a:extLst>
              <a:ext uri="{FF2B5EF4-FFF2-40B4-BE49-F238E27FC236}">
                <a16:creationId xmlns:a16="http://schemas.microsoft.com/office/drawing/2014/main" id="{EBF3FF28-5670-4CEE-A1D8-3265FB60DCD1}"/>
              </a:ext>
            </a:extLst>
          </p:cNvPr>
          <p:cNvSpPr/>
          <p:nvPr/>
        </p:nvSpPr>
        <p:spPr>
          <a:xfrm>
            <a:off x="2559485" y="4535603"/>
            <a:ext cx="1167007" cy="10156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200" dirty="0">
                <a:solidFill>
                  <a:schemeClr val="bg2">
                    <a:lumMod val="50000"/>
                  </a:schemeClr>
                </a:solidFill>
                <a:latin typeface="Arial" panose="020B0604020202020204" pitchFamily="34" charset="0"/>
                <a:cs typeface="Arial" panose="020B0604020202020204" pitchFamily="34" charset="0"/>
              </a:rPr>
              <a:t>06</a:t>
            </a:r>
          </a:p>
        </p:txBody>
      </p:sp>
      <p:cxnSp>
        <p:nvCxnSpPr>
          <p:cNvPr id="16" name="Straight Connector 15">
            <a:extLst>
              <a:ext uri="{FF2B5EF4-FFF2-40B4-BE49-F238E27FC236}">
                <a16:creationId xmlns:a16="http://schemas.microsoft.com/office/drawing/2014/main" id="{1D7F19B9-92D7-4E70-8457-208DB38DF996}"/>
              </a:ext>
            </a:extLst>
          </p:cNvPr>
          <p:cNvCxnSpPr/>
          <p:nvPr/>
        </p:nvCxnSpPr>
        <p:spPr>
          <a:xfrm>
            <a:off x="2125249" y="2670150"/>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B56CAD-E061-44A8-8272-D6A444271AF0}"/>
              </a:ext>
            </a:extLst>
          </p:cNvPr>
          <p:cNvCxnSpPr/>
          <p:nvPr/>
        </p:nvCxnSpPr>
        <p:spPr>
          <a:xfrm>
            <a:off x="2125249" y="4273458"/>
            <a:ext cx="7941501" cy="0"/>
          </a:xfrm>
          <a:prstGeom prst="line">
            <a:avLst/>
          </a:prstGeom>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923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DE043-D7C6-47DB-A3FC-F58A04A8909F}"/>
              </a:ext>
            </a:extLst>
          </p:cNvPr>
          <p:cNvSpPr>
            <a:spLocks noGrp="1"/>
          </p:cNvSpPr>
          <p:nvPr>
            <p:ph type="title"/>
          </p:nvPr>
        </p:nvSpPr>
        <p:spPr>
          <a:xfrm>
            <a:off x="370113" y="143255"/>
            <a:ext cx="11451773" cy="585746"/>
          </a:xfrm>
        </p:spPr>
        <p:txBody>
          <a:bodyPr/>
          <a:lstStyle/>
          <a:p>
            <a:r>
              <a:rPr lang="en-US" dirty="0"/>
              <a:t>What is Natural Capital</a:t>
            </a:r>
            <a:endParaRPr lang="fr-FR" dirty="0"/>
          </a:p>
        </p:txBody>
      </p:sp>
      <p:sp>
        <p:nvSpPr>
          <p:cNvPr id="12" name="TextBox 11">
            <a:extLst>
              <a:ext uri="{FF2B5EF4-FFF2-40B4-BE49-F238E27FC236}">
                <a16:creationId xmlns:a16="http://schemas.microsoft.com/office/drawing/2014/main" id="{C175BDFA-3496-AFE5-23EE-AAC12E801FE1}"/>
              </a:ext>
            </a:extLst>
          </p:cNvPr>
          <p:cNvSpPr txBox="1"/>
          <p:nvPr/>
        </p:nvSpPr>
        <p:spPr>
          <a:xfrm>
            <a:off x="572663" y="937725"/>
            <a:ext cx="10668000" cy="2400657"/>
          </a:xfrm>
          <a:prstGeom prst="rect">
            <a:avLst/>
          </a:prstGeom>
          <a:noFill/>
        </p:spPr>
        <p:txBody>
          <a:bodyPr wrap="square">
            <a:spAutoFit/>
          </a:bodyPr>
          <a:lstStyle/>
          <a:p>
            <a:r>
              <a:rPr lang="en-US" sz="3000" dirty="0"/>
              <a:t>Natural capital is the stock of renewable and non-renewable resources that combine to yield a flow of benefits to people. As such, it can be helpful in drawing connections between the natural world, sustainable development, and human well-being and/or livelihoods. </a:t>
            </a:r>
          </a:p>
        </p:txBody>
      </p:sp>
    </p:spTree>
    <p:extLst>
      <p:ext uri="{BB962C8B-B14F-4D97-AF65-F5344CB8AC3E}">
        <p14:creationId xmlns:p14="http://schemas.microsoft.com/office/powerpoint/2010/main" val="2699473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DE043-D7C6-47DB-A3FC-F58A04A8909F}"/>
              </a:ext>
            </a:extLst>
          </p:cNvPr>
          <p:cNvSpPr>
            <a:spLocks noGrp="1"/>
          </p:cNvSpPr>
          <p:nvPr>
            <p:ph type="title"/>
          </p:nvPr>
        </p:nvSpPr>
        <p:spPr>
          <a:xfrm>
            <a:off x="370113" y="143255"/>
            <a:ext cx="11451773" cy="585746"/>
          </a:xfrm>
        </p:spPr>
        <p:txBody>
          <a:bodyPr/>
          <a:lstStyle/>
          <a:p>
            <a:r>
              <a:rPr lang="en-US" dirty="0"/>
              <a:t>Nation’s Wealth </a:t>
            </a:r>
            <a:endParaRPr lang="fr-FR" dirty="0"/>
          </a:p>
        </p:txBody>
      </p:sp>
      <p:sp>
        <p:nvSpPr>
          <p:cNvPr id="12" name="TextBox 11">
            <a:extLst>
              <a:ext uri="{FF2B5EF4-FFF2-40B4-BE49-F238E27FC236}">
                <a16:creationId xmlns:a16="http://schemas.microsoft.com/office/drawing/2014/main" id="{C175BDFA-3496-AFE5-23EE-AAC12E801FE1}"/>
              </a:ext>
            </a:extLst>
          </p:cNvPr>
          <p:cNvSpPr txBox="1"/>
          <p:nvPr/>
        </p:nvSpPr>
        <p:spPr>
          <a:xfrm>
            <a:off x="572663" y="937725"/>
            <a:ext cx="10668000" cy="5622629"/>
          </a:xfrm>
          <a:prstGeom prst="rect">
            <a:avLst/>
          </a:prstGeom>
          <a:noFill/>
        </p:spPr>
        <p:txBody>
          <a:bodyPr wrap="square">
            <a:spAutoFit/>
          </a:bodyPr>
          <a:lstStyle/>
          <a:p>
            <a:pPr marL="0" indent="0">
              <a:lnSpc>
                <a:spcPct val="115000"/>
              </a:lnSpc>
              <a:spcBef>
                <a:spcPts val="0"/>
              </a:spcBef>
              <a:buSzPct val="80000"/>
              <a:buNone/>
              <a:defRPr/>
            </a:pPr>
            <a:r>
              <a:rPr lang="en-US" sz="3600" dirty="0"/>
              <a:t>A nation's wealth comprises five core stocks of capital: </a:t>
            </a:r>
          </a:p>
          <a:p>
            <a:pPr marL="743173" indent="-743173">
              <a:lnSpc>
                <a:spcPct val="115000"/>
              </a:lnSpc>
              <a:spcBef>
                <a:spcPts val="0"/>
              </a:spcBef>
              <a:buSzPct val="80000"/>
              <a:buFont typeface="+mj-lt"/>
              <a:buAutoNum type="arabicPeriod"/>
              <a:defRPr/>
            </a:pPr>
            <a:r>
              <a:rPr lang="en-US" sz="3600" dirty="0"/>
              <a:t>Manufactured capital (e.g. machines and buildings), </a:t>
            </a:r>
          </a:p>
          <a:p>
            <a:pPr marL="743173" indent="-743173">
              <a:lnSpc>
                <a:spcPct val="115000"/>
              </a:lnSpc>
              <a:spcBef>
                <a:spcPts val="0"/>
              </a:spcBef>
              <a:buSzPct val="80000"/>
              <a:buFont typeface="+mj-lt"/>
              <a:buAutoNum type="arabicPeriod"/>
              <a:defRPr/>
            </a:pPr>
            <a:r>
              <a:rPr lang="en-US" sz="3600" dirty="0"/>
              <a:t>Human capital (e.g. people, their skills and knowledge), </a:t>
            </a:r>
          </a:p>
          <a:p>
            <a:pPr marL="743173" indent="-743173">
              <a:lnSpc>
                <a:spcPct val="115000"/>
              </a:lnSpc>
              <a:spcBef>
                <a:spcPts val="0"/>
              </a:spcBef>
              <a:buSzPct val="80000"/>
              <a:buFont typeface="+mj-lt"/>
              <a:buAutoNum type="arabicPeriod"/>
              <a:defRPr/>
            </a:pPr>
            <a:r>
              <a:rPr lang="en-US" sz="3600" dirty="0"/>
              <a:t>Social capital (e.g. trust, norms, and institutions), </a:t>
            </a:r>
          </a:p>
          <a:p>
            <a:pPr marL="743173" indent="-743173">
              <a:spcBef>
                <a:spcPts val="0"/>
              </a:spcBef>
              <a:buSzPct val="80000"/>
              <a:buFont typeface="+mj-lt"/>
              <a:buAutoNum type="arabicPeriod"/>
              <a:defRPr/>
            </a:pPr>
            <a:r>
              <a:rPr lang="en-US" sz="3600" dirty="0"/>
              <a:t>Natural capital (e.g. minerals and ecosystem services), </a:t>
            </a:r>
          </a:p>
          <a:p>
            <a:pPr marL="743173" indent="-743173">
              <a:lnSpc>
                <a:spcPct val="115000"/>
              </a:lnSpc>
              <a:spcBef>
                <a:spcPts val="0"/>
              </a:spcBef>
              <a:buSzPct val="80000"/>
              <a:buFont typeface="+mj-lt"/>
              <a:buAutoNum type="arabicPeriod"/>
              <a:defRPr/>
            </a:pPr>
            <a:r>
              <a:rPr lang="en-US" sz="3600" dirty="0"/>
              <a:t>Financial capital, which is the medium of exchange between the four underlying capital stocks.  </a:t>
            </a:r>
          </a:p>
        </p:txBody>
      </p:sp>
    </p:spTree>
    <p:extLst>
      <p:ext uri="{BB962C8B-B14F-4D97-AF65-F5344CB8AC3E}">
        <p14:creationId xmlns:p14="http://schemas.microsoft.com/office/powerpoint/2010/main" val="25254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DE043-D7C6-47DB-A3FC-F58A04A8909F}"/>
              </a:ext>
            </a:extLst>
          </p:cNvPr>
          <p:cNvSpPr>
            <a:spLocks noGrp="1"/>
          </p:cNvSpPr>
          <p:nvPr>
            <p:ph type="title"/>
          </p:nvPr>
        </p:nvSpPr>
        <p:spPr>
          <a:xfrm>
            <a:off x="370113" y="143255"/>
            <a:ext cx="11821887" cy="585746"/>
          </a:xfrm>
        </p:spPr>
        <p:txBody>
          <a:bodyPr/>
          <a:lstStyle/>
          <a:p>
            <a:r>
              <a:rPr lang="en-US" dirty="0"/>
              <a:t>Education and Infrastructure for Capacity and Capability Building  </a:t>
            </a:r>
            <a:endParaRPr lang="fr-FR" dirty="0"/>
          </a:p>
        </p:txBody>
      </p:sp>
      <p:sp>
        <p:nvSpPr>
          <p:cNvPr id="12" name="TextBox 11">
            <a:extLst>
              <a:ext uri="{FF2B5EF4-FFF2-40B4-BE49-F238E27FC236}">
                <a16:creationId xmlns:a16="http://schemas.microsoft.com/office/drawing/2014/main" id="{C175BDFA-3496-AFE5-23EE-AAC12E801FE1}"/>
              </a:ext>
            </a:extLst>
          </p:cNvPr>
          <p:cNvSpPr txBox="1"/>
          <p:nvPr/>
        </p:nvSpPr>
        <p:spPr>
          <a:xfrm>
            <a:off x="572663" y="937725"/>
            <a:ext cx="10668000" cy="5824223"/>
          </a:xfrm>
          <a:prstGeom prst="rect">
            <a:avLst/>
          </a:prstGeom>
          <a:noFill/>
        </p:spPr>
        <p:txBody>
          <a:bodyPr wrap="square">
            <a:spAutoFit/>
          </a:bodyPr>
          <a:lstStyle/>
          <a:p>
            <a:pPr marL="346179" indent="0" algn="just">
              <a:buNone/>
              <a:defRPr/>
            </a:pPr>
            <a:r>
              <a:rPr lang="en-US" sz="2400" dirty="0"/>
              <a:t>Natural capital should not be abused but used pragmatically.  Renewable resources, such as agricultural land, forests, freshwater ...etc.  can provide ecosystem services sustainably if managed appropriately.  In contrast, non-renewable natural capital, such as fossil fuels and minerals, offers a one-time chance to finance development for growth.  </a:t>
            </a:r>
          </a:p>
          <a:p>
            <a:pPr marL="346179" indent="0" algn="just">
              <a:buNone/>
              <a:defRPr/>
            </a:pPr>
            <a:endParaRPr lang="en-US" sz="2400" dirty="0"/>
          </a:p>
          <a:p>
            <a:pPr marL="346179" indent="0" algn="just">
              <a:buNone/>
              <a:defRPr/>
            </a:pPr>
            <a:r>
              <a:rPr lang="en-US" sz="2400" dirty="0"/>
              <a:t>Therefore, there is a need for strong institutions and good governance in order to ensure that resources are invested in education and infrastructure for capacity and national capacity building and not used entirely for consumption. We have to invest in ….</a:t>
            </a:r>
          </a:p>
          <a:p>
            <a:pPr marL="346179" indent="0" algn="just">
              <a:buFont typeface="Wingdings" pitchFamily="2" charset="2"/>
              <a:buChar char="§"/>
              <a:defRPr/>
            </a:pPr>
            <a:endParaRPr lang="en-US" dirty="0"/>
          </a:p>
          <a:p>
            <a:pPr marL="346179" indent="0" algn="just">
              <a:defRPr/>
            </a:pPr>
            <a:endParaRPr lang="en-US" dirty="0"/>
          </a:p>
          <a:p>
            <a:pPr marL="1063944" lvl="1" indent="-743173">
              <a:lnSpc>
                <a:spcPct val="115000"/>
              </a:lnSpc>
              <a:spcBef>
                <a:spcPts val="0"/>
              </a:spcBef>
              <a:buSzPct val="80000"/>
              <a:buFont typeface="+mj-lt"/>
              <a:buAutoNum type="arabicPeriod"/>
              <a:defRPr/>
            </a:pPr>
            <a:r>
              <a:rPr lang="en-US" sz="2500" dirty="0"/>
              <a:t>Human capital (e.g. people, their skills and knowledge), </a:t>
            </a:r>
          </a:p>
          <a:p>
            <a:pPr marL="1063944" lvl="1" indent="-743173">
              <a:lnSpc>
                <a:spcPct val="115000"/>
              </a:lnSpc>
              <a:spcBef>
                <a:spcPts val="0"/>
              </a:spcBef>
              <a:buSzPct val="80000"/>
              <a:buFont typeface="+mj-lt"/>
              <a:buAutoNum type="arabicPeriod"/>
              <a:defRPr/>
            </a:pPr>
            <a:r>
              <a:rPr lang="en-US" sz="2500" dirty="0"/>
              <a:t>Social capital (e.g. trust, norms, and institutions), </a:t>
            </a:r>
          </a:p>
          <a:p>
            <a:pPr>
              <a:lnSpc>
                <a:spcPct val="115000"/>
              </a:lnSpc>
              <a:spcBef>
                <a:spcPts val="0"/>
              </a:spcBef>
              <a:buSzPct val="80000"/>
              <a:defRPr/>
            </a:pPr>
            <a:r>
              <a:rPr lang="en-US" sz="3600" dirty="0"/>
              <a:t>  </a:t>
            </a:r>
          </a:p>
        </p:txBody>
      </p:sp>
      <p:sp>
        <p:nvSpPr>
          <p:cNvPr id="3" name="Bent Arrow 6">
            <a:extLst>
              <a:ext uri="{FF2B5EF4-FFF2-40B4-BE49-F238E27FC236}">
                <a16:creationId xmlns:a16="http://schemas.microsoft.com/office/drawing/2014/main" id="{FEF46AA2-9111-D176-2874-60EE52CEF152}"/>
              </a:ext>
            </a:extLst>
          </p:cNvPr>
          <p:cNvSpPr/>
          <p:nvPr/>
        </p:nvSpPr>
        <p:spPr>
          <a:xfrm rot="5400000">
            <a:off x="2485594" y="4489993"/>
            <a:ext cx="685979" cy="63719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Bent Arrow 6">
            <a:extLst>
              <a:ext uri="{FF2B5EF4-FFF2-40B4-BE49-F238E27FC236}">
                <a16:creationId xmlns:a16="http://schemas.microsoft.com/office/drawing/2014/main" id="{3475FADD-6CE0-4F56-9CE5-563E007147D6}"/>
              </a:ext>
            </a:extLst>
          </p:cNvPr>
          <p:cNvSpPr/>
          <p:nvPr/>
        </p:nvSpPr>
        <p:spPr>
          <a:xfrm rot="5400000">
            <a:off x="6348857" y="2589792"/>
            <a:ext cx="685979" cy="63719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971993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DE043-D7C6-47DB-A3FC-F58A04A8909F}"/>
              </a:ext>
            </a:extLst>
          </p:cNvPr>
          <p:cNvSpPr>
            <a:spLocks noGrp="1"/>
          </p:cNvSpPr>
          <p:nvPr>
            <p:ph type="title"/>
          </p:nvPr>
        </p:nvSpPr>
        <p:spPr>
          <a:xfrm>
            <a:off x="370113" y="143255"/>
            <a:ext cx="11821887" cy="585746"/>
          </a:xfrm>
        </p:spPr>
        <p:txBody>
          <a:bodyPr/>
          <a:lstStyle/>
          <a:p>
            <a:r>
              <a:rPr lang="en-US" dirty="0"/>
              <a:t>Natural Capital and Human Capital Matrix</a:t>
            </a:r>
            <a:endParaRPr lang="fr-FR" dirty="0"/>
          </a:p>
        </p:txBody>
      </p:sp>
      <p:sp>
        <p:nvSpPr>
          <p:cNvPr id="12" name="TextBox 11">
            <a:extLst>
              <a:ext uri="{FF2B5EF4-FFF2-40B4-BE49-F238E27FC236}">
                <a16:creationId xmlns:a16="http://schemas.microsoft.com/office/drawing/2014/main" id="{C175BDFA-3496-AFE5-23EE-AAC12E801FE1}"/>
              </a:ext>
            </a:extLst>
          </p:cNvPr>
          <p:cNvSpPr txBox="1"/>
          <p:nvPr/>
        </p:nvSpPr>
        <p:spPr>
          <a:xfrm>
            <a:off x="572663" y="937725"/>
            <a:ext cx="10668000" cy="692049"/>
          </a:xfrm>
          <a:prstGeom prst="rect">
            <a:avLst/>
          </a:prstGeom>
          <a:noFill/>
        </p:spPr>
        <p:txBody>
          <a:bodyPr wrap="square">
            <a:spAutoFit/>
          </a:bodyPr>
          <a:lstStyle/>
          <a:p>
            <a:pPr>
              <a:lnSpc>
                <a:spcPct val="115000"/>
              </a:lnSpc>
              <a:spcBef>
                <a:spcPts val="0"/>
              </a:spcBef>
              <a:buSzPct val="80000"/>
              <a:defRPr/>
            </a:pPr>
            <a:r>
              <a:rPr lang="en-US" sz="3600" dirty="0"/>
              <a:t>  </a:t>
            </a:r>
          </a:p>
        </p:txBody>
      </p:sp>
      <p:pic>
        <p:nvPicPr>
          <p:cNvPr id="7" name="Content Placeholder 4">
            <a:extLst>
              <a:ext uri="{FF2B5EF4-FFF2-40B4-BE49-F238E27FC236}">
                <a16:creationId xmlns:a16="http://schemas.microsoft.com/office/drawing/2014/main" id="{FCEF6439-F481-9E53-55BF-385EB84BE9F7}"/>
              </a:ext>
            </a:extLst>
          </p:cNvPr>
          <p:cNvPicPr>
            <a:picLocks noChangeAspect="1"/>
          </p:cNvPicPr>
          <p:nvPr/>
        </p:nvPicPr>
        <p:blipFill>
          <a:blip r:embed="rId2" cstate="print"/>
          <a:srcRect/>
          <a:stretch>
            <a:fillRect/>
          </a:stretch>
        </p:blipFill>
        <p:spPr bwMode="auto">
          <a:xfrm>
            <a:off x="989271" y="910387"/>
            <a:ext cx="10698793" cy="5114668"/>
          </a:xfrm>
          <a:prstGeom prst="rect">
            <a:avLst/>
          </a:prstGeom>
          <a:noFill/>
          <a:ln w="9525">
            <a:noFill/>
            <a:miter lim="800000"/>
            <a:headEnd/>
            <a:tailEnd/>
          </a:ln>
        </p:spPr>
      </p:pic>
    </p:spTree>
    <p:extLst>
      <p:ext uri="{BB962C8B-B14F-4D97-AF65-F5344CB8AC3E}">
        <p14:creationId xmlns:p14="http://schemas.microsoft.com/office/powerpoint/2010/main" val="3201798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Image result for SDG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AutoShape 6" descr="Image result for SDGs"/>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7DE043-D7C6-47DB-A3FC-F58A04A8909F}"/>
              </a:ext>
            </a:extLst>
          </p:cNvPr>
          <p:cNvSpPr>
            <a:spLocks noGrp="1"/>
          </p:cNvSpPr>
          <p:nvPr>
            <p:ph type="title"/>
          </p:nvPr>
        </p:nvSpPr>
        <p:spPr>
          <a:xfrm>
            <a:off x="370113" y="143255"/>
            <a:ext cx="11821887" cy="585746"/>
          </a:xfrm>
        </p:spPr>
        <p:txBody>
          <a:bodyPr/>
          <a:lstStyle/>
          <a:p>
            <a:r>
              <a:rPr lang="en-US" dirty="0"/>
              <a:t>Combination of Natural Capital and Human Capital  … </a:t>
            </a:r>
            <a:r>
              <a:rPr lang="en-US" dirty="0" err="1"/>
              <a:t>Cont</a:t>
            </a:r>
            <a:r>
              <a:rPr lang="en-US" dirty="0"/>
              <a:t>’</a:t>
            </a:r>
            <a:endParaRPr lang="fr-FR" dirty="0"/>
          </a:p>
        </p:txBody>
      </p:sp>
      <p:sp>
        <p:nvSpPr>
          <p:cNvPr id="12" name="TextBox 11">
            <a:extLst>
              <a:ext uri="{FF2B5EF4-FFF2-40B4-BE49-F238E27FC236}">
                <a16:creationId xmlns:a16="http://schemas.microsoft.com/office/drawing/2014/main" id="{C175BDFA-3496-AFE5-23EE-AAC12E801FE1}"/>
              </a:ext>
            </a:extLst>
          </p:cNvPr>
          <p:cNvSpPr txBox="1"/>
          <p:nvPr/>
        </p:nvSpPr>
        <p:spPr>
          <a:xfrm>
            <a:off x="572663" y="937725"/>
            <a:ext cx="10668000" cy="4139146"/>
          </a:xfrm>
          <a:prstGeom prst="rect">
            <a:avLst/>
          </a:prstGeom>
          <a:noFill/>
        </p:spPr>
        <p:txBody>
          <a:bodyPr wrap="square">
            <a:spAutoFit/>
          </a:bodyPr>
          <a:lstStyle/>
          <a:p>
            <a:pPr marL="0" indent="0" algn="just">
              <a:buNone/>
            </a:pPr>
            <a:r>
              <a:rPr lang="en-US" sz="2800" dirty="0"/>
              <a:t>CA countries are categorized in a low level of human capital and a high abundance of natural capital. </a:t>
            </a:r>
          </a:p>
          <a:p>
            <a:pPr marL="0" indent="0" algn="just">
              <a:buNone/>
            </a:pPr>
            <a:endParaRPr lang="en-US" sz="2800" dirty="0"/>
          </a:p>
          <a:p>
            <a:pPr marL="0" indent="0" algn="just">
              <a:buNone/>
            </a:pPr>
            <a:endParaRPr lang="en-US" sz="2800" dirty="0"/>
          </a:p>
          <a:p>
            <a:pPr marL="0" indent="0" algn="just">
              <a:buNone/>
            </a:pPr>
            <a:r>
              <a:rPr lang="en-US" sz="2800" dirty="0"/>
              <a:t>Therefore, CA countries have to invest in human and social capital to bring about the development of their technological capability to fall in quadrant IV (abundant natural resources and high level of human capital), in order to ensure their sustainability. </a:t>
            </a:r>
          </a:p>
          <a:p>
            <a:pPr>
              <a:lnSpc>
                <a:spcPct val="115000"/>
              </a:lnSpc>
              <a:spcBef>
                <a:spcPts val="0"/>
              </a:spcBef>
              <a:buSzPct val="80000"/>
              <a:defRPr/>
            </a:pPr>
            <a:r>
              <a:rPr lang="en-US" sz="3600" dirty="0"/>
              <a:t>  </a:t>
            </a:r>
          </a:p>
        </p:txBody>
      </p:sp>
      <p:sp>
        <p:nvSpPr>
          <p:cNvPr id="5" name="Bent Arrow 6">
            <a:extLst>
              <a:ext uri="{FF2B5EF4-FFF2-40B4-BE49-F238E27FC236}">
                <a16:creationId xmlns:a16="http://schemas.microsoft.com/office/drawing/2014/main" id="{3475FADD-6CE0-4F56-9CE5-563E007147D6}"/>
              </a:ext>
            </a:extLst>
          </p:cNvPr>
          <p:cNvSpPr/>
          <p:nvPr/>
        </p:nvSpPr>
        <p:spPr>
          <a:xfrm rot="5400000">
            <a:off x="4837298" y="1880667"/>
            <a:ext cx="685979" cy="63719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169426389"/>
      </p:ext>
    </p:extLst>
  </p:cSld>
  <p:clrMapOvr>
    <a:masterClrMapping/>
  </p:clrMapOvr>
</p:sld>
</file>

<file path=ppt/theme/theme1.xml><?xml version="1.0" encoding="utf-8"?>
<a:theme xmlns:a="http://schemas.openxmlformats.org/drawingml/2006/main" name="Office Theme">
  <a:themeElements>
    <a:clrScheme name="SDG">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SDG">
      <a:dk1>
        <a:sysClr val="windowText" lastClr="000000"/>
      </a:dk1>
      <a:lt1>
        <a:sysClr val="window" lastClr="FFFFFF"/>
      </a:lt1>
      <a:dk2>
        <a:srgbClr val="44546A"/>
      </a:dk2>
      <a:lt2>
        <a:srgbClr val="E7E6E6"/>
      </a:lt2>
      <a:accent1>
        <a:srgbClr val="0A97D9"/>
      </a:accent1>
      <a:accent2>
        <a:srgbClr val="4C9F38"/>
      </a:accent2>
      <a:accent3>
        <a:srgbClr val="FD9D24"/>
      </a:accent3>
      <a:accent4>
        <a:srgbClr val="FF3A21"/>
      </a:accent4>
      <a:accent5>
        <a:srgbClr val="A21942"/>
      </a:accent5>
      <a:accent6>
        <a:srgbClr val="00689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758</Words>
  <Application>Microsoft Office PowerPoint</Application>
  <PresentationFormat>Widescreen</PresentationFormat>
  <Paragraphs>111</Paragraphs>
  <Slides>16</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Calibri Light</vt:lpstr>
      <vt:lpstr>Wingdings</vt:lpstr>
      <vt:lpstr>Office Theme</vt:lpstr>
      <vt:lpstr>3_Office Theme</vt:lpstr>
      <vt:lpstr>PowerPoint Presentation</vt:lpstr>
      <vt:lpstr>PowerPoint Presentation</vt:lpstr>
      <vt:lpstr>OUTLINE</vt:lpstr>
      <vt:lpstr>OUTLINE</vt:lpstr>
      <vt:lpstr>What is Natural Capital</vt:lpstr>
      <vt:lpstr>Nation’s Wealth </vt:lpstr>
      <vt:lpstr>Education and Infrastructure for Capacity and Capability Building  </vt:lpstr>
      <vt:lpstr>Natural Capital and Human Capital Matrix</vt:lpstr>
      <vt:lpstr>Combination of Natural Capital and Human Capital  … Cont’</vt:lpstr>
      <vt:lpstr>Towards the Establishment of  a Sustainable and Inclusive Membership Organization</vt:lpstr>
      <vt:lpstr>Value Chain Analysis: Concept of Value Chain</vt:lpstr>
      <vt:lpstr>An example, the Value chain of maize farming in Côte d’Ivoire</vt:lpstr>
      <vt:lpstr>Value Chain Analysis: Greening the Value Chain </vt:lpstr>
      <vt:lpstr>GHG emissions along the Maize Production Value Chain</vt:lpstr>
      <vt:lpstr>Value Chain Analysis: How to Green the Value Chain (VC)?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Raquel Frederick</dc:creator>
  <cp:lastModifiedBy>Adama Ekberg Coulibaly</cp:lastModifiedBy>
  <cp:revision>43</cp:revision>
  <dcterms:created xsi:type="dcterms:W3CDTF">2020-02-05T12:44:36Z</dcterms:created>
  <dcterms:modified xsi:type="dcterms:W3CDTF">2022-11-17T10:40:58Z</dcterms:modified>
</cp:coreProperties>
</file>