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9"/>
  </p:notesMasterIdLst>
  <p:sldIdLst>
    <p:sldId id="323" r:id="rId3"/>
    <p:sldId id="309" r:id="rId4"/>
    <p:sldId id="266" r:id="rId5"/>
    <p:sldId id="322" r:id="rId6"/>
    <p:sldId id="311" r:id="rId7"/>
    <p:sldId id="31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quel Frederick" initials="RF" lastIdx="2" clrIdx="0">
    <p:extLst>
      <p:ext uri="{19B8F6BF-5375-455C-9EA6-DF929625EA0E}">
        <p15:presenceInfo xmlns:p15="http://schemas.microsoft.com/office/powerpoint/2012/main" userId="Raquel Frederi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97D9"/>
    <a:srgbClr val="0563C1"/>
    <a:srgbClr val="344085"/>
    <a:srgbClr val="D6DCE5"/>
    <a:srgbClr val="063C77"/>
    <a:srgbClr val="2B7B17"/>
    <a:srgbClr val="810024"/>
    <a:srgbClr val="CD7000"/>
    <a:srgbClr val="0172B1"/>
    <a:srgbClr val="033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7" autoAdjust="0"/>
    <p:restoredTop sz="89870" autoAdjust="0"/>
  </p:normalViewPr>
  <p:slideViewPr>
    <p:cSldViewPr snapToGrid="0">
      <p:cViewPr varScale="1">
        <p:scale>
          <a:sx n="80" d="100"/>
          <a:sy n="80" d="100"/>
        </p:scale>
        <p:origin x="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AF65E-B10A-4CB9-8927-848BA968C148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8D3BAE3D-B280-4FA1-B06F-E5C8A65FB79F}">
      <dgm:prSet phldrT="[Text]"/>
      <dgm:spPr/>
      <dgm:t>
        <a:bodyPr/>
        <a:lstStyle/>
        <a:p>
          <a:r>
            <a:rPr lang="en-US" dirty="0"/>
            <a:t>Economic diversification and industrialization</a:t>
          </a:r>
        </a:p>
        <a:p>
          <a:r>
            <a:rPr lang="en-US" dirty="0"/>
            <a:t>PDIDE</a:t>
          </a:r>
        </a:p>
      </dgm:t>
    </dgm:pt>
    <dgm:pt modelId="{9B7C7F0F-5C87-4114-93B3-342898EC7896}" type="parTrans" cxnId="{741A454C-EA27-469B-9C28-8683A6D4E30E}">
      <dgm:prSet/>
      <dgm:spPr/>
      <dgm:t>
        <a:bodyPr/>
        <a:lstStyle/>
        <a:p>
          <a:endParaRPr lang="en-US"/>
        </a:p>
      </dgm:t>
    </dgm:pt>
    <dgm:pt modelId="{680B5F7A-EB20-43D0-8398-BBFA266D154A}" type="sibTrans" cxnId="{741A454C-EA27-469B-9C28-8683A6D4E30E}">
      <dgm:prSet/>
      <dgm:spPr/>
      <dgm:t>
        <a:bodyPr/>
        <a:lstStyle/>
        <a:p>
          <a:endParaRPr lang="en-US"/>
        </a:p>
      </dgm:t>
    </dgm:pt>
    <dgm:pt modelId="{CD8B3D05-92D4-4A25-9A5C-68B6183DC893}">
      <dgm:prSet phldrT="[Text]"/>
      <dgm:spPr/>
      <dgm:t>
        <a:bodyPr/>
        <a:lstStyle/>
        <a:p>
          <a:r>
            <a:rPr lang="en-US" dirty="0"/>
            <a:t>Transformation</a:t>
          </a:r>
        </a:p>
        <a:p>
          <a:r>
            <a:rPr lang="en-US" dirty="0"/>
            <a:t>Restoration</a:t>
          </a:r>
        </a:p>
        <a:p>
          <a:r>
            <a:rPr lang="en-US" dirty="0"/>
            <a:t>Management</a:t>
          </a:r>
        </a:p>
      </dgm:t>
    </dgm:pt>
    <dgm:pt modelId="{B68E374A-9F9D-4C6D-9381-0D506283C910}" type="parTrans" cxnId="{08EA2084-EAB1-4662-8121-3768736CBAF9}">
      <dgm:prSet/>
      <dgm:spPr/>
      <dgm:t>
        <a:bodyPr/>
        <a:lstStyle/>
        <a:p>
          <a:endParaRPr lang="en-US"/>
        </a:p>
      </dgm:t>
    </dgm:pt>
    <dgm:pt modelId="{76ED7CDB-63AC-49AC-8EDF-3D0109C074EE}" type="sibTrans" cxnId="{08EA2084-EAB1-4662-8121-3768736CBAF9}">
      <dgm:prSet/>
      <dgm:spPr/>
      <dgm:t>
        <a:bodyPr/>
        <a:lstStyle/>
        <a:p>
          <a:endParaRPr lang="en-US"/>
        </a:p>
      </dgm:t>
    </dgm:pt>
    <dgm:pt modelId="{27B28268-6AD5-4F7C-B4D1-93A95827E406}">
      <dgm:prSet phldrT="[Text]"/>
      <dgm:spPr/>
      <dgm:t>
        <a:bodyPr/>
        <a:lstStyle/>
        <a:p>
          <a:r>
            <a:rPr lang="en-US" dirty="0"/>
            <a:t>Protection</a:t>
          </a:r>
        </a:p>
      </dgm:t>
    </dgm:pt>
    <dgm:pt modelId="{5784B040-2E58-4540-B64A-E2B7F18C1F1A}" type="parTrans" cxnId="{13B9E3B0-BA9F-453B-A380-D502CE887987}">
      <dgm:prSet/>
      <dgm:spPr/>
      <dgm:t>
        <a:bodyPr/>
        <a:lstStyle/>
        <a:p>
          <a:endParaRPr lang="en-US"/>
        </a:p>
      </dgm:t>
    </dgm:pt>
    <dgm:pt modelId="{2CDDDE0F-42E3-4456-A6AF-992B75782390}" type="sibTrans" cxnId="{13B9E3B0-BA9F-453B-A380-D502CE887987}">
      <dgm:prSet/>
      <dgm:spPr/>
      <dgm:t>
        <a:bodyPr/>
        <a:lstStyle/>
        <a:p>
          <a:endParaRPr lang="en-US"/>
        </a:p>
      </dgm:t>
    </dgm:pt>
    <dgm:pt modelId="{4DA4378E-8A9D-4C6D-BD3F-B9739D0BF3E9}" type="pres">
      <dgm:prSet presAssocID="{586AF65E-B10A-4CB9-8927-848BA968C14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080CEAB-1470-4847-943D-279BD76E57CB}" type="pres">
      <dgm:prSet presAssocID="{8D3BAE3D-B280-4FA1-B06F-E5C8A65FB79F}" presName="gear1" presStyleLbl="node1" presStyleIdx="0" presStyleCnt="3">
        <dgm:presLayoutVars>
          <dgm:chMax val="1"/>
          <dgm:bulletEnabled val="1"/>
        </dgm:presLayoutVars>
      </dgm:prSet>
      <dgm:spPr/>
    </dgm:pt>
    <dgm:pt modelId="{F242C29F-BA71-4CEF-91FD-8B4685CB5355}" type="pres">
      <dgm:prSet presAssocID="{8D3BAE3D-B280-4FA1-B06F-E5C8A65FB79F}" presName="gear1srcNode" presStyleLbl="node1" presStyleIdx="0" presStyleCnt="3"/>
      <dgm:spPr/>
    </dgm:pt>
    <dgm:pt modelId="{7C446C38-4C0E-440B-8F54-16E04FC0F22A}" type="pres">
      <dgm:prSet presAssocID="{8D3BAE3D-B280-4FA1-B06F-E5C8A65FB79F}" presName="gear1dstNode" presStyleLbl="node1" presStyleIdx="0" presStyleCnt="3"/>
      <dgm:spPr/>
    </dgm:pt>
    <dgm:pt modelId="{A70D9AB3-966C-43B2-8F4B-4A9F81EA87FA}" type="pres">
      <dgm:prSet presAssocID="{CD8B3D05-92D4-4A25-9A5C-68B6183DC893}" presName="gear2" presStyleLbl="node1" presStyleIdx="1" presStyleCnt="3">
        <dgm:presLayoutVars>
          <dgm:chMax val="1"/>
          <dgm:bulletEnabled val="1"/>
        </dgm:presLayoutVars>
      </dgm:prSet>
      <dgm:spPr/>
    </dgm:pt>
    <dgm:pt modelId="{ED09A265-5651-4B54-95A4-2FD53A436E97}" type="pres">
      <dgm:prSet presAssocID="{CD8B3D05-92D4-4A25-9A5C-68B6183DC893}" presName="gear2srcNode" presStyleLbl="node1" presStyleIdx="1" presStyleCnt="3"/>
      <dgm:spPr/>
    </dgm:pt>
    <dgm:pt modelId="{C790A63F-731E-448A-B63A-61B71C0F0B90}" type="pres">
      <dgm:prSet presAssocID="{CD8B3D05-92D4-4A25-9A5C-68B6183DC893}" presName="gear2dstNode" presStyleLbl="node1" presStyleIdx="1" presStyleCnt="3"/>
      <dgm:spPr/>
    </dgm:pt>
    <dgm:pt modelId="{A7F3BD7C-4C32-4FEA-A5AD-D3B2E8B84064}" type="pres">
      <dgm:prSet presAssocID="{27B28268-6AD5-4F7C-B4D1-93A95827E406}" presName="gear3" presStyleLbl="node1" presStyleIdx="2" presStyleCnt="3"/>
      <dgm:spPr/>
    </dgm:pt>
    <dgm:pt modelId="{75420714-1858-478D-9720-32B5E3D59D7D}" type="pres">
      <dgm:prSet presAssocID="{27B28268-6AD5-4F7C-B4D1-93A95827E40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2B4BF60-6BD9-4992-8B66-A3DEAE944E7C}" type="pres">
      <dgm:prSet presAssocID="{27B28268-6AD5-4F7C-B4D1-93A95827E406}" presName="gear3srcNode" presStyleLbl="node1" presStyleIdx="2" presStyleCnt="3"/>
      <dgm:spPr/>
    </dgm:pt>
    <dgm:pt modelId="{7E2E2FCB-B5FE-4854-A8B5-1BF8AC09B24D}" type="pres">
      <dgm:prSet presAssocID="{27B28268-6AD5-4F7C-B4D1-93A95827E406}" presName="gear3dstNode" presStyleLbl="node1" presStyleIdx="2" presStyleCnt="3"/>
      <dgm:spPr/>
    </dgm:pt>
    <dgm:pt modelId="{0FBBF25A-C9EA-4F50-ADDD-9DD7CEA02E73}" type="pres">
      <dgm:prSet presAssocID="{680B5F7A-EB20-43D0-8398-BBFA266D154A}" presName="connector1" presStyleLbl="sibTrans2D1" presStyleIdx="0" presStyleCnt="3"/>
      <dgm:spPr/>
    </dgm:pt>
    <dgm:pt modelId="{D10CEB19-C533-44F7-BE5A-6A2069AB860F}" type="pres">
      <dgm:prSet presAssocID="{76ED7CDB-63AC-49AC-8EDF-3D0109C074EE}" presName="connector2" presStyleLbl="sibTrans2D1" presStyleIdx="1" presStyleCnt="3"/>
      <dgm:spPr/>
    </dgm:pt>
    <dgm:pt modelId="{9B6A18D4-C9E9-4799-B314-69883022C8DC}" type="pres">
      <dgm:prSet presAssocID="{2CDDDE0F-42E3-4456-A6AF-992B75782390}" presName="connector3" presStyleLbl="sibTrans2D1" presStyleIdx="2" presStyleCnt="3"/>
      <dgm:spPr/>
    </dgm:pt>
  </dgm:ptLst>
  <dgm:cxnLst>
    <dgm:cxn modelId="{9208520B-31C8-44F3-B55C-40748F5603D8}" type="presOf" srcId="{27B28268-6AD5-4F7C-B4D1-93A95827E406}" destId="{7E2E2FCB-B5FE-4854-A8B5-1BF8AC09B24D}" srcOrd="3" destOrd="0" presId="urn:microsoft.com/office/officeart/2005/8/layout/gear1"/>
    <dgm:cxn modelId="{12D09B16-A75E-4648-A828-8300615F4D08}" type="presOf" srcId="{586AF65E-B10A-4CB9-8927-848BA968C148}" destId="{4DA4378E-8A9D-4C6D-BD3F-B9739D0BF3E9}" srcOrd="0" destOrd="0" presId="urn:microsoft.com/office/officeart/2005/8/layout/gear1"/>
    <dgm:cxn modelId="{D142691E-2642-479F-B650-D766A4184FAA}" type="presOf" srcId="{CD8B3D05-92D4-4A25-9A5C-68B6183DC893}" destId="{A70D9AB3-966C-43B2-8F4B-4A9F81EA87FA}" srcOrd="0" destOrd="0" presId="urn:microsoft.com/office/officeart/2005/8/layout/gear1"/>
    <dgm:cxn modelId="{E5AC6B64-A57E-46F9-9338-458FA04432CB}" type="presOf" srcId="{8D3BAE3D-B280-4FA1-B06F-E5C8A65FB79F}" destId="{7C446C38-4C0E-440B-8F54-16E04FC0F22A}" srcOrd="2" destOrd="0" presId="urn:microsoft.com/office/officeart/2005/8/layout/gear1"/>
    <dgm:cxn modelId="{E49E384C-9D65-4E4F-B332-4AB8FA093827}" type="presOf" srcId="{2CDDDE0F-42E3-4456-A6AF-992B75782390}" destId="{9B6A18D4-C9E9-4799-B314-69883022C8DC}" srcOrd="0" destOrd="0" presId="urn:microsoft.com/office/officeart/2005/8/layout/gear1"/>
    <dgm:cxn modelId="{741A454C-EA27-469B-9C28-8683A6D4E30E}" srcId="{586AF65E-B10A-4CB9-8927-848BA968C148}" destId="{8D3BAE3D-B280-4FA1-B06F-E5C8A65FB79F}" srcOrd="0" destOrd="0" parTransId="{9B7C7F0F-5C87-4114-93B3-342898EC7896}" sibTransId="{680B5F7A-EB20-43D0-8398-BBFA266D154A}"/>
    <dgm:cxn modelId="{08EA2084-EAB1-4662-8121-3768736CBAF9}" srcId="{586AF65E-B10A-4CB9-8927-848BA968C148}" destId="{CD8B3D05-92D4-4A25-9A5C-68B6183DC893}" srcOrd="1" destOrd="0" parTransId="{B68E374A-9F9D-4C6D-9381-0D506283C910}" sibTransId="{76ED7CDB-63AC-49AC-8EDF-3D0109C074EE}"/>
    <dgm:cxn modelId="{2338C08A-1D50-4798-9A9A-BC72F4136F1A}" type="presOf" srcId="{27B28268-6AD5-4F7C-B4D1-93A95827E406}" destId="{82B4BF60-6BD9-4992-8B66-A3DEAE944E7C}" srcOrd="2" destOrd="0" presId="urn:microsoft.com/office/officeart/2005/8/layout/gear1"/>
    <dgm:cxn modelId="{5B2B6495-92C2-4DAD-89A8-BB3E23E59797}" type="presOf" srcId="{27B28268-6AD5-4F7C-B4D1-93A95827E406}" destId="{75420714-1858-478D-9720-32B5E3D59D7D}" srcOrd="1" destOrd="0" presId="urn:microsoft.com/office/officeart/2005/8/layout/gear1"/>
    <dgm:cxn modelId="{13B9E3B0-BA9F-453B-A380-D502CE887987}" srcId="{586AF65E-B10A-4CB9-8927-848BA968C148}" destId="{27B28268-6AD5-4F7C-B4D1-93A95827E406}" srcOrd="2" destOrd="0" parTransId="{5784B040-2E58-4540-B64A-E2B7F18C1F1A}" sibTransId="{2CDDDE0F-42E3-4456-A6AF-992B75782390}"/>
    <dgm:cxn modelId="{6CE931B3-E73A-40B6-8585-D7E221ACF711}" type="presOf" srcId="{680B5F7A-EB20-43D0-8398-BBFA266D154A}" destId="{0FBBF25A-C9EA-4F50-ADDD-9DD7CEA02E73}" srcOrd="0" destOrd="0" presId="urn:microsoft.com/office/officeart/2005/8/layout/gear1"/>
    <dgm:cxn modelId="{21EAF5B9-CD1F-423F-AD2B-EE4652CAD231}" type="presOf" srcId="{CD8B3D05-92D4-4A25-9A5C-68B6183DC893}" destId="{C790A63F-731E-448A-B63A-61B71C0F0B90}" srcOrd="2" destOrd="0" presId="urn:microsoft.com/office/officeart/2005/8/layout/gear1"/>
    <dgm:cxn modelId="{5156AABA-0714-476C-B3FF-365E6EB13734}" type="presOf" srcId="{CD8B3D05-92D4-4A25-9A5C-68B6183DC893}" destId="{ED09A265-5651-4B54-95A4-2FD53A436E97}" srcOrd="1" destOrd="0" presId="urn:microsoft.com/office/officeart/2005/8/layout/gear1"/>
    <dgm:cxn modelId="{82672EBC-6BAC-4895-BACA-35AB9C08EEAB}" type="presOf" srcId="{76ED7CDB-63AC-49AC-8EDF-3D0109C074EE}" destId="{D10CEB19-C533-44F7-BE5A-6A2069AB860F}" srcOrd="0" destOrd="0" presId="urn:microsoft.com/office/officeart/2005/8/layout/gear1"/>
    <dgm:cxn modelId="{BB15D6E1-6432-443A-B5CE-EE9CF47039C0}" type="presOf" srcId="{27B28268-6AD5-4F7C-B4D1-93A95827E406}" destId="{A7F3BD7C-4C32-4FEA-A5AD-D3B2E8B84064}" srcOrd="0" destOrd="0" presId="urn:microsoft.com/office/officeart/2005/8/layout/gear1"/>
    <dgm:cxn modelId="{670E20F4-6E87-4E24-AFF5-9F7A4611BC2D}" type="presOf" srcId="{8D3BAE3D-B280-4FA1-B06F-E5C8A65FB79F}" destId="{2080CEAB-1470-4847-943D-279BD76E57CB}" srcOrd="0" destOrd="0" presId="urn:microsoft.com/office/officeart/2005/8/layout/gear1"/>
    <dgm:cxn modelId="{431170FA-3D01-4861-88BD-EDAE4591CB7D}" type="presOf" srcId="{8D3BAE3D-B280-4FA1-B06F-E5C8A65FB79F}" destId="{F242C29F-BA71-4CEF-91FD-8B4685CB5355}" srcOrd="1" destOrd="0" presId="urn:microsoft.com/office/officeart/2005/8/layout/gear1"/>
    <dgm:cxn modelId="{B2FD0C9E-461D-4F30-9854-F0DB5A36B846}" type="presParOf" srcId="{4DA4378E-8A9D-4C6D-BD3F-B9739D0BF3E9}" destId="{2080CEAB-1470-4847-943D-279BD76E57CB}" srcOrd="0" destOrd="0" presId="urn:microsoft.com/office/officeart/2005/8/layout/gear1"/>
    <dgm:cxn modelId="{87A10EE3-0700-4EDA-8D57-A2FB03220CE0}" type="presParOf" srcId="{4DA4378E-8A9D-4C6D-BD3F-B9739D0BF3E9}" destId="{F242C29F-BA71-4CEF-91FD-8B4685CB5355}" srcOrd="1" destOrd="0" presId="urn:microsoft.com/office/officeart/2005/8/layout/gear1"/>
    <dgm:cxn modelId="{38FCD1A1-2B5A-4401-9BE9-A0B8F07E3248}" type="presParOf" srcId="{4DA4378E-8A9D-4C6D-BD3F-B9739D0BF3E9}" destId="{7C446C38-4C0E-440B-8F54-16E04FC0F22A}" srcOrd="2" destOrd="0" presId="urn:microsoft.com/office/officeart/2005/8/layout/gear1"/>
    <dgm:cxn modelId="{E9071154-48BD-4A09-A4FE-BD43FC98AFFC}" type="presParOf" srcId="{4DA4378E-8A9D-4C6D-BD3F-B9739D0BF3E9}" destId="{A70D9AB3-966C-43B2-8F4B-4A9F81EA87FA}" srcOrd="3" destOrd="0" presId="urn:microsoft.com/office/officeart/2005/8/layout/gear1"/>
    <dgm:cxn modelId="{3E85A079-4FF1-40DE-A89F-DD32EE611D04}" type="presParOf" srcId="{4DA4378E-8A9D-4C6D-BD3F-B9739D0BF3E9}" destId="{ED09A265-5651-4B54-95A4-2FD53A436E97}" srcOrd="4" destOrd="0" presId="urn:microsoft.com/office/officeart/2005/8/layout/gear1"/>
    <dgm:cxn modelId="{ED08768C-0201-45C6-BBBE-C93FC8F18A93}" type="presParOf" srcId="{4DA4378E-8A9D-4C6D-BD3F-B9739D0BF3E9}" destId="{C790A63F-731E-448A-B63A-61B71C0F0B90}" srcOrd="5" destOrd="0" presId="urn:microsoft.com/office/officeart/2005/8/layout/gear1"/>
    <dgm:cxn modelId="{D8AFAAF2-1524-4A76-BC26-5DC1609CE014}" type="presParOf" srcId="{4DA4378E-8A9D-4C6D-BD3F-B9739D0BF3E9}" destId="{A7F3BD7C-4C32-4FEA-A5AD-D3B2E8B84064}" srcOrd="6" destOrd="0" presId="urn:microsoft.com/office/officeart/2005/8/layout/gear1"/>
    <dgm:cxn modelId="{6C9D40CC-F67B-45C6-938C-F6C2BE07CCDE}" type="presParOf" srcId="{4DA4378E-8A9D-4C6D-BD3F-B9739D0BF3E9}" destId="{75420714-1858-478D-9720-32B5E3D59D7D}" srcOrd="7" destOrd="0" presId="urn:microsoft.com/office/officeart/2005/8/layout/gear1"/>
    <dgm:cxn modelId="{E6D63A77-3CB6-45D0-BC81-0347BFAF70AF}" type="presParOf" srcId="{4DA4378E-8A9D-4C6D-BD3F-B9739D0BF3E9}" destId="{82B4BF60-6BD9-4992-8B66-A3DEAE944E7C}" srcOrd="8" destOrd="0" presId="urn:microsoft.com/office/officeart/2005/8/layout/gear1"/>
    <dgm:cxn modelId="{BFFCD4A1-53C3-4B4A-892D-3160469F04C4}" type="presParOf" srcId="{4DA4378E-8A9D-4C6D-BD3F-B9739D0BF3E9}" destId="{7E2E2FCB-B5FE-4854-A8B5-1BF8AC09B24D}" srcOrd="9" destOrd="0" presId="urn:microsoft.com/office/officeart/2005/8/layout/gear1"/>
    <dgm:cxn modelId="{59454EDD-EF22-4B32-A000-E48392C3611E}" type="presParOf" srcId="{4DA4378E-8A9D-4C6D-BD3F-B9739D0BF3E9}" destId="{0FBBF25A-C9EA-4F50-ADDD-9DD7CEA02E73}" srcOrd="10" destOrd="0" presId="urn:microsoft.com/office/officeart/2005/8/layout/gear1"/>
    <dgm:cxn modelId="{1E217BD7-27FB-46D5-BA37-41BCF81A5D9F}" type="presParOf" srcId="{4DA4378E-8A9D-4C6D-BD3F-B9739D0BF3E9}" destId="{D10CEB19-C533-44F7-BE5A-6A2069AB860F}" srcOrd="11" destOrd="0" presId="urn:microsoft.com/office/officeart/2005/8/layout/gear1"/>
    <dgm:cxn modelId="{3A1D6E58-6E88-4606-898B-ACE40DE951A0}" type="presParOf" srcId="{4DA4378E-8A9D-4C6D-BD3F-B9739D0BF3E9}" destId="{9B6A18D4-C9E9-4799-B314-69883022C8D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0CEAB-1470-4847-943D-279BD76E57CB}">
      <dsp:nvSpPr>
        <dsp:cNvPr id="0" name=""/>
        <dsp:cNvSpPr/>
      </dsp:nvSpPr>
      <dsp:spPr>
        <a:xfrm>
          <a:off x="1577472" y="1717434"/>
          <a:ext cx="1928021" cy="1928021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Economic diversification and industrialization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PDIDE</a:t>
          </a:r>
        </a:p>
      </dsp:txBody>
      <dsp:txXfrm>
        <a:off x="1965090" y="2169064"/>
        <a:ext cx="1152785" cy="991042"/>
      </dsp:txXfrm>
    </dsp:sp>
    <dsp:sp modelId="{A70D9AB3-966C-43B2-8F4B-4A9F81EA87FA}">
      <dsp:nvSpPr>
        <dsp:cNvPr id="0" name=""/>
        <dsp:cNvSpPr/>
      </dsp:nvSpPr>
      <dsp:spPr>
        <a:xfrm>
          <a:off x="455714" y="1261720"/>
          <a:ext cx="1402197" cy="1402197"/>
        </a:xfrm>
        <a:prstGeom prst="gear6">
          <a:avLst/>
        </a:prstGeom>
        <a:gradFill rotWithShape="0">
          <a:gsLst>
            <a:gs pos="0">
              <a:schemeClr val="accent2">
                <a:hueOff val="-2246849"/>
                <a:satOff val="25142"/>
                <a:lumOff val="72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246849"/>
                <a:satOff val="25142"/>
                <a:lumOff val="72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246849"/>
                <a:satOff val="25142"/>
                <a:lumOff val="72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Transformation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Restoration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Management</a:t>
          </a:r>
        </a:p>
      </dsp:txBody>
      <dsp:txXfrm>
        <a:off x="808721" y="1616861"/>
        <a:ext cx="696183" cy="691915"/>
      </dsp:txXfrm>
    </dsp:sp>
    <dsp:sp modelId="{A7F3BD7C-4C32-4FEA-A5AD-D3B2E8B84064}">
      <dsp:nvSpPr>
        <dsp:cNvPr id="0" name=""/>
        <dsp:cNvSpPr/>
      </dsp:nvSpPr>
      <dsp:spPr>
        <a:xfrm rot="20700000">
          <a:off x="1241087" y="294347"/>
          <a:ext cx="1373867" cy="1373867"/>
        </a:xfrm>
        <a:prstGeom prst="gear6">
          <a:avLst/>
        </a:prstGeom>
        <a:gradFill rotWithShape="0">
          <a:gsLst>
            <a:gs pos="0">
              <a:schemeClr val="accent2">
                <a:hueOff val="-4493699"/>
                <a:satOff val="50285"/>
                <a:lumOff val="145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493699"/>
                <a:satOff val="50285"/>
                <a:lumOff val="145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493699"/>
                <a:satOff val="50285"/>
                <a:lumOff val="145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Protection</a:t>
          </a:r>
        </a:p>
      </dsp:txBody>
      <dsp:txXfrm rot="-20700000">
        <a:off x="1542417" y="595676"/>
        <a:ext cx="771208" cy="771208"/>
      </dsp:txXfrm>
    </dsp:sp>
    <dsp:sp modelId="{0FBBF25A-C9EA-4F50-ADDD-9DD7CEA02E73}">
      <dsp:nvSpPr>
        <dsp:cNvPr id="0" name=""/>
        <dsp:cNvSpPr/>
      </dsp:nvSpPr>
      <dsp:spPr>
        <a:xfrm>
          <a:off x="1421805" y="1430693"/>
          <a:ext cx="2467867" cy="2467867"/>
        </a:xfrm>
        <a:prstGeom prst="circularArrow">
          <a:avLst>
            <a:gd name="adj1" fmla="val 4688"/>
            <a:gd name="adj2" fmla="val 299029"/>
            <a:gd name="adj3" fmla="val 2497265"/>
            <a:gd name="adj4" fmla="val 15902610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0CEB19-C533-44F7-BE5A-6A2069AB860F}">
      <dsp:nvSpPr>
        <dsp:cNvPr id="0" name=""/>
        <dsp:cNvSpPr/>
      </dsp:nvSpPr>
      <dsp:spPr>
        <a:xfrm>
          <a:off x="207387" y="954423"/>
          <a:ext cx="1793060" cy="179306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-2246849"/>
                <a:satOff val="25142"/>
                <a:lumOff val="72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246849"/>
                <a:satOff val="25142"/>
                <a:lumOff val="72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246849"/>
                <a:satOff val="25142"/>
                <a:lumOff val="72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6A18D4-C9E9-4799-B314-69883022C8DC}">
      <dsp:nvSpPr>
        <dsp:cNvPr id="0" name=""/>
        <dsp:cNvSpPr/>
      </dsp:nvSpPr>
      <dsp:spPr>
        <a:xfrm>
          <a:off x="923298" y="-3625"/>
          <a:ext cx="1933279" cy="193327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-4493699"/>
                <a:satOff val="50285"/>
                <a:lumOff val="145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493699"/>
                <a:satOff val="50285"/>
                <a:lumOff val="145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493699"/>
                <a:satOff val="50285"/>
                <a:lumOff val="145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F2644-83B0-4523-98D3-3CA97D59330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8604C-1101-4E9F-9D20-27B96184E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4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EB56BC-18B4-484A-A48C-60618F608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AA21F-2ED2-4F88-A210-B5875FA3B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591025" cy="4401693"/>
          </a:xfrm>
          <a:prstGeom prst="rect">
            <a:avLst/>
          </a:prstGeom>
        </p:spPr>
      </p:pic>
      <p:sp>
        <p:nvSpPr>
          <p:cNvPr id="9" name="Freeform 91">
            <a:extLst>
              <a:ext uri="{FF2B5EF4-FFF2-40B4-BE49-F238E27FC236}">
                <a16:creationId xmlns:a16="http://schemas.microsoft.com/office/drawing/2014/main" id="{BA552FB6-6A13-49A1-B8B3-8FF8F9DA2E45}"/>
              </a:ext>
            </a:extLst>
          </p:cNvPr>
          <p:cNvSpPr/>
          <p:nvPr userDrawn="1"/>
        </p:nvSpPr>
        <p:spPr>
          <a:xfrm>
            <a:off x="17" y="8"/>
            <a:ext cx="12191985" cy="6857992"/>
          </a:xfrm>
          <a:custGeom>
            <a:avLst/>
            <a:gdLst>
              <a:gd name="connsiteX0" fmla="*/ 8540357 w 9143989"/>
              <a:gd name="connsiteY0" fmla="*/ 4429886 h 5143494"/>
              <a:gd name="connsiteX1" fmla="*/ 8430945 w 9143989"/>
              <a:gd name="connsiteY1" fmla="*/ 4539298 h 5143494"/>
              <a:gd name="connsiteX2" fmla="*/ 8430945 w 9143989"/>
              <a:gd name="connsiteY2" fmla="*/ 4976932 h 5143494"/>
              <a:gd name="connsiteX3" fmla="*/ 8540357 w 9143989"/>
              <a:gd name="connsiteY3" fmla="*/ 5086344 h 5143494"/>
              <a:gd name="connsiteX4" fmla="*/ 8977991 w 9143989"/>
              <a:gd name="connsiteY4" fmla="*/ 5086344 h 5143494"/>
              <a:gd name="connsiteX5" fmla="*/ 9087403 w 9143989"/>
              <a:gd name="connsiteY5" fmla="*/ 4976932 h 5143494"/>
              <a:gd name="connsiteX6" fmla="*/ 9087403 w 9143989"/>
              <a:gd name="connsiteY6" fmla="*/ 4539298 h 5143494"/>
              <a:gd name="connsiteX7" fmla="*/ 8977991 w 9143989"/>
              <a:gd name="connsiteY7" fmla="*/ 4429886 h 5143494"/>
              <a:gd name="connsiteX8" fmla="*/ 7778358 w 9143989"/>
              <a:gd name="connsiteY8" fmla="*/ 4429886 h 5143494"/>
              <a:gd name="connsiteX9" fmla="*/ 7668946 w 9143989"/>
              <a:gd name="connsiteY9" fmla="*/ 4539298 h 5143494"/>
              <a:gd name="connsiteX10" fmla="*/ 7668946 w 9143989"/>
              <a:gd name="connsiteY10" fmla="*/ 4976932 h 5143494"/>
              <a:gd name="connsiteX11" fmla="*/ 7778358 w 9143989"/>
              <a:gd name="connsiteY11" fmla="*/ 5086344 h 5143494"/>
              <a:gd name="connsiteX12" fmla="*/ 8215992 w 9143989"/>
              <a:gd name="connsiteY12" fmla="*/ 5086344 h 5143494"/>
              <a:gd name="connsiteX13" fmla="*/ 8325404 w 9143989"/>
              <a:gd name="connsiteY13" fmla="*/ 4976932 h 5143494"/>
              <a:gd name="connsiteX14" fmla="*/ 8325404 w 9143989"/>
              <a:gd name="connsiteY14" fmla="*/ 4539298 h 5143494"/>
              <a:gd name="connsiteX15" fmla="*/ 8215992 w 9143989"/>
              <a:gd name="connsiteY15" fmla="*/ 4429886 h 5143494"/>
              <a:gd name="connsiteX16" fmla="*/ 7023979 w 9143989"/>
              <a:gd name="connsiteY16" fmla="*/ 4429886 h 5143494"/>
              <a:gd name="connsiteX17" fmla="*/ 6914567 w 9143989"/>
              <a:gd name="connsiteY17" fmla="*/ 4539298 h 5143494"/>
              <a:gd name="connsiteX18" fmla="*/ 6914567 w 9143989"/>
              <a:gd name="connsiteY18" fmla="*/ 4976932 h 5143494"/>
              <a:gd name="connsiteX19" fmla="*/ 7023979 w 9143989"/>
              <a:gd name="connsiteY19" fmla="*/ 5086344 h 5143494"/>
              <a:gd name="connsiteX20" fmla="*/ 7461613 w 9143989"/>
              <a:gd name="connsiteY20" fmla="*/ 5086344 h 5143494"/>
              <a:gd name="connsiteX21" fmla="*/ 7571025 w 9143989"/>
              <a:gd name="connsiteY21" fmla="*/ 4976932 h 5143494"/>
              <a:gd name="connsiteX22" fmla="*/ 7571025 w 9143989"/>
              <a:gd name="connsiteY22" fmla="*/ 4539298 h 5143494"/>
              <a:gd name="connsiteX23" fmla="*/ 7461613 w 9143989"/>
              <a:gd name="connsiteY23" fmla="*/ 4429886 h 5143494"/>
              <a:gd name="connsiteX24" fmla="*/ 6261980 w 9143989"/>
              <a:gd name="connsiteY24" fmla="*/ 4429886 h 5143494"/>
              <a:gd name="connsiteX25" fmla="*/ 6152568 w 9143989"/>
              <a:gd name="connsiteY25" fmla="*/ 4539298 h 5143494"/>
              <a:gd name="connsiteX26" fmla="*/ 6152568 w 9143989"/>
              <a:gd name="connsiteY26" fmla="*/ 4976932 h 5143494"/>
              <a:gd name="connsiteX27" fmla="*/ 6261980 w 9143989"/>
              <a:gd name="connsiteY27" fmla="*/ 5086344 h 5143494"/>
              <a:gd name="connsiteX28" fmla="*/ 6699614 w 9143989"/>
              <a:gd name="connsiteY28" fmla="*/ 5086344 h 5143494"/>
              <a:gd name="connsiteX29" fmla="*/ 6809026 w 9143989"/>
              <a:gd name="connsiteY29" fmla="*/ 4976932 h 5143494"/>
              <a:gd name="connsiteX30" fmla="*/ 6809026 w 9143989"/>
              <a:gd name="connsiteY30" fmla="*/ 4539298 h 5143494"/>
              <a:gd name="connsiteX31" fmla="*/ 6699614 w 9143989"/>
              <a:gd name="connsiteY31" fmla="*/ 4429886 h 5143494"/>
              <a:gd name="connsiteX32" fmla="*/ 5499981 w 9143989"/>
              <a:gd name="connsiteY32" fmla="*/ 4429886 h 5143494"/>
              <a:gd name="connsiteX33" fmla="*/ 5390569 w 9143989"/>
              <a:gd name="connsiteY33" fmla="*/ 4539298 h 5143494"/>
              <a:gd name="connsiteX34" fmla="*/ 5390569 w 9143989"/>
              <a:gd name="connsiteY34" fmla="*/ 4976932 h 5143494"/>
              <a:gd name="connsiteX35" fmla="*/ 5499981 w 9143989"/>
              <a:gd name="connsiteY35" fmla="*/ 5086344 h 5143494"/>
              <a:gd name="connsiteX36" fmla="*/ 5937615 w 9143989"/>
              <a:gd name="connsiteY36" fmla="*/ 5086344 h 5143494"/>
              <a:gd name="connsiteX37" fmla="*/ 6047027 w 9143989"/>
              <a:gd name="connsiteY37" fmla="*/ 4976932 h 5143494"/>
              <a:gd name="connsiteX38" fmla="*/ 6047027 w 9143989"/>
              <a:gd name="connsiteY38" fmla="*/ 4539298 h 5143494"/>
              <a:gd name="connsiteX39" fmla="*/ 5937615 w 9143989"/>
              <a:gd name="connsiteY39" fmla="*/ 4429886 h 5143494"/>
              <a:gd name="connsiteX40" fmla="*/ 4737982 w 9143989"/>
              <a:gd name="connsiteY40" fmla="*/ 4429886 h 5143494"/>
              <a:gd name="connsiteX41" fmla="*/ 4628570 w 9143989"/>
              <a:gd name="connsiteY41" fmla="*/ 4539298 h 5143494"/>
              <a:gd name="connsiteX42" fmla="*/ 4628570 w 9143989"/>
              <a:gd name="connsiteY42" fmla="*/ 4976932 h 5143494"/>
              <a:gd name="connsiteX43" fmla="*/ 4737982 w 9143989"/>
              <a:gd name="connsiteY43" fmla="*/ 5086344 h 5143494"/>
              <a:gd name="connsiteX44" fmla="*/ 5175616 w 9143989"/>
              <a:gd name="connsiteY44" fmla="*/ 5086344 h 5143494"/>
              <a:gd name="connsiteX45" fmla="*/ 5285028 w 9143989"/>
              <a:gd name="connsiteY45" fmla="*/ 4976932 h 5143494"/>
              <a:gd name="connsiteX46" fmla="*/ 5285028 w 9143989"/>
              <a:gd name="connsiteY46" fmla="*/ 4539298 h 5143494"/>
              <a:gd name="connsiteX47" fmla="*/ 5175616 w 9143989"/>
              <a:gd name="connsiteY47" fmla="*/ 4429886 h 5143494"/>
              <a:gd name="connsiteX48" fmla="*/ 3975990 w 9143989"/>
              <a:gd name="connsiteY48" fmla="*/ 4429886 h 5143494"/>
              <a:gd name="connsiteX49" fmla="*/ 3866579 w 9143989"/>
              <a:gd name="connsiteY49" fmla="*/ 4539298 h 5143494"/>
              <a:gd name="connsiteX50" fmla="*/ 3866579 w 9143989"/>
              <a:gd name="connsiteY50" fmla="*/ 4976932 h 5143494"/>
              <a:gd name="connsiteX51" fmla="*/ 3975990 w 9143989"/>
              <a:gd name="connsiteY51" fmla="*/ 5086344 h 5143494"/>
              <a:gd name="connsiteX52" fmla="*/ 4413617 w 9143989"/>
              <a:gd name="connsiteY52" fmla="*/ 5086344 h 5143494"/>
              <a:gd name="connsiteX53" fmla="*/ 4523029 w 9143989"/>
              <a:gd name="connsiteY53" fmla="*/ 4976932 h 5143494"/>
              <a:gd name="connsiteX54" fmla="*/ 4523029 w 9143989"/>
              <a:gd name="connsiteY54" fmla="*/ 4539298 h 5143494"/>
              <a:gd name="connsiteX55" fmla="*/ 4413617 w 9143989"/>
              <a:gd name="connsiteY55" fmla="*/ 4429886 h 5143494"/>
              <a:gd name="connsiteX56" fmla="*/ 3213993 w 9143989"/>
              <a:gd name="connsiteY56" fmla="*/ 4429886 h 5143494"/>
              <a:gd name="connsiteX57" fmla="*/ 3104580 w 9143989"/>
              <a:gd name="connsiteY57" fmla="*/ 4539298 h 5143494"/>
              <a:gd name="connsiteX58" fmla="*/ 3104580 w 9143989"/>
              <a:gd name="connsiteY58" fmla="*/ 4976932 h 5143494"/>
              <a:gd name="connsiteX59" fmla="*/ 3213993 w 9143989"/>
              <a:gd name="connsiteY59" fmla="*/ 5086344 h 5143494"/>
              <a:gd name="connsiteX60" fmla="*/ 3651627 w 9143989"/>
              <a:gd name="connsiteY60" fmla="*/ 5086344 h 5143494"/>
              <a:gd name="connsiteX61" fmla="*/ 3761039 w 9143989"/>
              <a:gd name="connsiteY61" fmla="*/ 4976932 h 5143494"/>
              <a:gd name="connsiteX62" fmla="*/ 3761039 w 9143989"/>
              <a:gd name="connsiteY62" fmla="*/ 4539298 h 5143494"/>
              <a:gd name="connsiteX63" fmla="*/ 3651627 w 9143989"/>
              <a:gd name="connsiteY63" fmla="*/ 4429886 h 5143494"/>
              <a:gd name="connsiteX64" fmla="*/ 2451995 w 9143989"/>
              <a:gd name="connsiteY64" fmla="*/ 4429886 h 5143494"/>
              <a:gd name="connsiteX65" fmla="*/ 2342584 w 9143989"/>
              <a:gd name="connsiteY65" fmla="*/ 4539298 h 5143494"/>
              <a:gd name="connsiteX66" fmla="*/ 2342584 w 9143989"/>
              <a:gd name="connsiteY66" fmla="*/ 4976932 h 5143494"/>
              <a:gd name="connsiteX67" fmla="*/ 2451995 w 9143989"/>
              <a:gd name="connsiteY67" fmla="*/ 5086344 h 5143494"/>
              <a:gd name="connsiteX68" fmla="*/ 2889629 w 9143989"/>
              <a:gd name="connsiteY68" fmla="*/ 5086344 h 5143494"/>
              <a:gd name="connsiteX69" fmla="*/ 2999040 w 9143989"/>
              <a:gd name="connsiteY69" fmla="*/ 4976932 h 5143494"/>
              <a:gd name="connsiteX70" fmla="*/ 2999040 w 9143989"/>
              <a:gd name="connsiteY70" fmla="*/ 4539298 h 5143494"/>
              <a:gd name="connsiteX71" fmla="*/ 2889629 w 9143989"/>
              <a:gd name="connsiteY71" fmla="*/ 4429886 h 5143494"/>
              <a:gd name="connsiteX72" fmla="*/ 1689996 w 9143989"/>
              <a:gd name="connsiteY72" fmla="*/ 4429886 h 5143494"/>
              <a:gd name="connsiteX73" fmla="*/ 1580586 w 9143989"/>
              <a:gd name="connsiteY73" fmla="*/ 4539298 h 5143494"/>
              <a:gd name="connsiteX74" fmla="*/ 1580586 w 9143989"/>
              <a:gd name="connsiteY74" fmla="*/ 4976932 h 5143494"/>
              <a:gd name="connsiteX75" fmla="*/ 1689996 w 9143989"/>
              <a:gd name="connsiteY75" fmla="*/ 5086344 h 5143494"/>
              <a:gd name="connsiteX76" fmla="*/ 2127633 w 9143989"/>
              <a:gd name="connsiteY76" fmla="*/ 5086344 h 5143494"/>
              <a:gd name="connsiteX77" fmla="*/ 2237044 w 9143989"/>
              <a:gd name="connsiteY77" fmla="*/ 4976932 h 5143494"/>
              <a:gd name="connsiteX78" fmla="*/ 2237044 w 9143989"/>
              <a:gd name="connsiteY78" fmla="*/ 4539298 h 5143494"/>
              <a:gd name="connsiteX79" fmla="*/ 2127633 w 9143989"/>
              <a:gd name="connsiteY79" fmla="*/ 4429886 h 5143494"/>
              <a:gd name="connsiteX80" fmla="*/ 927996 w 9143989"/>
              <a:gd name="connsiteY80" fmla="*/ 4429886 h 5143494"/>
              <a:gd name="connsiteX81" fmla="*/ 818584 w 9143989"/>
              <a:gd name="connsiteY81" fmla="*/ 4539298 h 5143494"/>
              <a:gd name="connsiteX82" fmla="*/ 818584 w 9143989"/>
              <a:gd name="connsiteY82" fmla="*/ 4976932 h 5143494"/>
              <a:gd name="connsiteX83" fmla="*/ 927996 w 9143989"/>
              <a:gd name="connsiteY83" fmla="*/ 5086344 h 5143494"/>
              <a:gd name="connsiteX84" fmla="*/ 1365636 w 9143989"/>
              <a:gd name="connsiteY84" fmla="*/ 5086344 h 5143494"/>
              <a:gd name="connsiteX85" fmla="*/ 1475050 w 9143989"/>
              <a:gd name="connsiteY85" fmla="*/ 4976932 h 5143494"/>
              <a:gd name="connsiteX86" fmla="*/ 1475050 w 9143989"/>
              <a:gd name="connsiteY86" fmla="*/ 4539298 h 5143494"/>
              <a:gd name="connsiteX87" fmla="*/ 1365636 w 9143989"/>
              <a:gd name="connsiteY87" fmla="*/ 4429886 h 5143494"/>
              <a:gd name="connsiteX88" fmla="*/ 165998 w 9143989"/>
              <a:gd name="connsiteY88" fmla="*/ 4429886 h 5143494"/>
              <a:gd name="connsiteX89" fmla="*/ 56587 w 9143989"/>
              <a:gd name="connsiteY89" fmla="*/ 4539298 h 5143494"/>
              <a:gd name="connsiteX90" fmla="*/ 56587 w 9143989"/>
              <a:gd name="connsiteY90" fmla="*/ 4976932 h 5143494"/>
              <a:gd name="connsiteX91" fmla="*/ 165998 w 9143989"/>
              <a:gd name="connsiteY91" fmla="*/ 5086344 h 5143494"/>
              <a:gd name="connsiteX92" fmla="*/ 603632 w 9143989"/>
              <a:gd name="connsiteY92" fmla="*/ 5086344 h 5143494"/>
              <a:gd name="connsiteX93" fmla="*/ 713044 w 9143989"/>
              <a:gd name="connsiteY93" fmla="*/ 4976932 h 5143494"/>
              <a:gd name="connsiteX94" fmla="*/ 713044 w 9143989"/>
              <a:gd name="connsiteY94" fmla="*/ 4539298 h 5143494"/>
              <a:gd name="connsiteX95" fmla="*/ 603632 w 9143989"/>
              <a:gd name="connsiteY95" fmla="*/ 4429886 h 5143494"/>
              <a:gd name="connsiteX96" fmla="*/ 8540357 w 9143989"/>
              <a:gd name="connsiteY96" fmla="*/ 3700488 h 5143494"/>
              <a:gd name="connsiteX97" fmla="*/ 8430945 w 9143989"/>
              <a:gd name="connsiteY97" fmla="*/ 3809900 h 5143494"/>
              <a:gd name="connsiteX98" fmla="*/ 8430945 w 9143989"/>
              <a:gd name="connsiteY98" fmla="*/ 4247534 h 5143494"/>
              <a:gd name="connsiteX99" fmla="*/ 8540357 w 9143989"/>
              <a:gd name="connsiteY99" fmla="*/ 4356946 h 5143494"/>
              <a:gd name="connsiteX100" fmla="*/ 8977991 w 9143989"/>
              <a:gd name="connsiteY100" fmla="*/ 4356946 h 5143494"/>
              <a:gd name="connsiteX101" fmla="*/ 9087403 w 9143989"/>
              <a:gd name="connsiteY101" fmla="*/ 4247534 h 5143494"/>
              <a:gd name="connsiteX102" fmla="*/ 9087403 w 9143989"/>
              <a:gd name="connsiteY102" fmla="*/ 3809900 h 5143494"/>
              <a:gd name="connsiteX103" fmla="*/ 8977991 w 9143989"/>
              <a:gd name="connsiteY103" fmla="*/ 3700488 h 5143494"/>
              <a:gd name="connsiteX104" fmla="*/ 7778358 w 9143989"/>
              <a:gd name="connsiteY104" fmla="*/ 3700488 h 5143494"/>
              <a:gd name="connsiteX105" fmla="*/ 7668946 w 9143989"/>
              <a:gd name="connsiteY105" fmla="*/ 3809900 h 5143494"/>
              <a:gd name="connsiteX106" fmla="*/ 7668946 w 9143989"/>
              <a:gd name="connsiteY106" fmla="*/ 4247534 h 5143494"/>
              <a:gd name="connsiteX107" fmla="*/ 7778358 w 9143989"/>
              <a:gd name="connsiteY107" fmla="*/ 4356946 h 5143494"/>
              <a:gd name="connsiteX108" fmla="*/ 8215992 w 9143989"/>
              <a:gd name="connsiteY108" fmla="*/ 4356946 h 5143494"/>
              <a:gd name="connsiteX109" fmla="*/ 8325404 w 9143989"/>
              <a:gd name="connsiteY109" fmla="*/ 4247534 h 5143494"/>
              <a:gd name="connsiteX110" fmla="*/ 8325404 w 9143989"/>
              <a:gd name="connsiteY110" fmla="*/ 3809900 h 5143494"/>
              <a:gd name="connsiteX111" fmla="*/ 8215992 w 9143989"/>
              <a:gd name="connsiteY111" fmla="*/ 3700488 h 5143494"/>
              <a:gd name="connsiteX112" fmla="*/ 7023979 w 9143989"/>
              <a:gd name="connsiteY112" fmla="*/ 3700488 h 5143494"/>
              <a:gd name="connsiteX113" fmla="*/ 6914567 w 9143989"/>
              <a:gd name="connsiteY113" fmla="*/ 3809900 h 5143494"/>
              <a:gd name="connsiteX114" fmla="*/ 6914567 w 9143989"/>
              <a:gd name="connsiteY114" fmla="*/ 4247534 h 5143494"/>
              <a:gd name="connsiteX115" fmla="*/ 7023979 w 9143989"/>
              <a:gd name="connsiteY115" fmla="*/ 4356946 h 5143494"/>
              <a:gd name="connsiteX116" fmla="*/ 7461613 w 9143989"/>
              <a:gd name="connsiteY116" fmla="*/ 4356946 h 5143494"/>
              <a:gd name="connsiteX117" fmla="*/ 7571025 w 9143989"/>
              <a:gd name="connsiteY117" fmla="*/ 4247534 h 5143494"/>
              <a:gd name="connsiteX118" fmla="*/ 7571025 w 9143989"/>
              <a:gd name="connsiteY118" fmla="*/ 3809900 h 5143494"/>
              <a:gd name="connsiteX119" fmla="*/ 7461613 w 9143989"/>
              <a:gd name="connsiteY119" fmla="*/ 3700488 h 5143494"/>
              <a:gd name="connsiteX120" fmla="*/ 6261980 w 9143989"/>
              <a:gd name="connsiteY120" fmla="*/ 3700488 h 5143494"/>
              <a:gd name="connsiteX121" fmla="*/ 6152568 w 9143989"/>
              <a:gd name="connsiteY121" fmla="*/ 3809900 h 5143494"/>
              <a:gd name="connsiteX122" fmla="*/ 6152568 w 9143989"/>
              <a:gd name="connsiteY122" fmla="*/ 4247534 h 5143494"/>
              <a:gd name="connsiteX123" fmla="*/ 6261980 w 9143989"/>
              <a:gd name="connsiteY123" fmla="*/ 4356946 h 5143494"/>
              <a:gd name="connsiteX124" fmla="*/ 6699614 w 9143989"/>
              <a:gd name="connsiteY124" fmla="*/ 4356946 h 5143494"/>
              <a:gd name="connsiteX125" fmla="*/ 6809026 w 9143989"/>
              <a:gd name="connsiteY125" fmla="*/ 4247534 h 5143494"/>
              <a:gd name="connsiteX126" fmla="*/ 6809026 w 9143989"/>
              <a:gd name="connsiteY126" fmla="*/ 3809900 h 5143494"/>
              <a:gd name="connsiteX127" fmla="*/ 6699614 w 9143989"/>
              <a:gd name="connsiteY127" fmla="*/ 3700488 h 5143494"/>
              <a:gd name="connsiteX128" fmla="*/ 5499981 w 9143989"/>
              <a:gd name="connsiteY128" fmla="*/ 3700488 h 5143494"/>
              <a:gd name="connsiteX129" fmla="*/ 5390569 w 9143989"/>
              <a:gd name="connsiteY129" fmla="*/ 3809900 h 5143494"/>
              <a:gd name="connsiteX130" fmla="*/ 5390569 w 9143989"/>
              <a:gd name="connsiteY130" fmla="*/ 4247534 h 5143494"/>
              <a:gd name="connsiteX131" fmla="*/ 5499981 w 9143989"/>
              <a:gd name="connsiteY131" fmla="*/ 4356946 h 5143494"/>
              <a:gd name="connsiteX132" fmla="*/ 5937615 w 9143989"/>
              <a:gd name="connsiteY132" fmla="*/ 4356946 h 5143494"/>
              <a:gd name="connsiteX133" fmla="*/ 6047027 w 9143989"/>
              <a:gd name="connsiteY133" fmla="*/ 4247534 h 5143494"/>
              <a:gd name="connsiteX134" fmla="*/ 6047027 w 9143989"/>
              <a:gd name="connsiteY134" fmla="*/ 3809900 h 5143494"/>
              <a:gd name="connsiteX135" fmla="*/ 5937615 w 9143989"/>
              <a:gd name="connsiteY135" fmla="*/ 3700488 h 5143494"/>
              <a:gd name="connsiteX136" fmla="*/ 4737982 w 9143989"/>
              <a:gd name="connsiteY136" fmla="*/ 3700488 h 5143494"/>
              <a:gd name="connsiteX137" fmla="*/ 4628570 w 9143989"/>
              <a:gd name="connsiteY137" fmla="*/ 3809900 h 5143494"/>
              <a:gd name="connsiteX138" fmla="*/ 4628570 w 9143989"/>
              <a:gd name="connsiteY138" fmla="*/ 4247534 h 5143494"/>
              <a:gd name="connsiteX139" fmla="*/ 4737982 w 9143989"/>
              <a:gd name="connsiteY139" fmla="*/ 4356946 h 5143494"/>
              <a:gd name="connsiteX140" fmla="*/ 5175616 w 9143989"/>
              <a:gd name="connsiteY140" fmla="*/ 4356946 h 5143494"/>
              <a:gd name="connsiteX141" fmla="*/ 5285028 w 9143989"/>
              <a:gd name="connsiteY141" fmla="*/ 4247534 h 5143494"/>
              <a:gd name="connsiteX142" fmla="*/ 5285028 w 9143989"/>
              <a:gd name="connsiteY142" fmla="*/ 3809900 h 5143494"/>
              <a:gd name="connsiteX143" fmla="*/ 5175616 w 9143989"/>
              <a:gd name="connsiteY143" fmla="*/ 3700488 h 5143494"/>
              <a:gd name="connsiteX144" fmla="*/ 3975991 w 9143989"/>
              <a:gd name="connsiteY144" fmla="*/ 3700488 h 5143494"/>
              <a:gd name="connsiteX145" fmla="*/ 3866579 w 9143989"/>
              <a:gd name="connsiteY145" fmla="*/ 3809900 h 5143494"/>
              <a:gd name="connsiteX146" fmla="*/ 3866579 w 9143989"/>
              <a:gd name="connsiteY146" fmla="*/ 4247534 h 5143494"/>
              <a:gd name="connsiteX147" fmla="*/ 3975991 w 9143989"/>
              <a:gd name="connsiteY147" fmla="*/ 4356946 h 5143494"/>
              <a:gd name="connsiteX148" fmla="*/ 4413617 w 9143989"/>
              <a:gd name="connsiteY148" fmla="*/ 4356946 h 5143494"/>
              <a:gd name="connsiteX149" fmla="*/ 4523029 w 9143989"/>
              <a:gd name="connsiteY149" fmla="*/ 4247534 h 5143494"/>
              <a:gd name="connsiteX150" fmla="*/ 4523029 w 9143989"/>
              <a:gd name="connsiteY150" fmla="*/ 3809900 h 5143494"/>
              <a:gd name="connsiteX151" fmla="*/ 4413617 w 9143989"/>
              <a:gd name="connsiteY151" fmla="*/ 3700488 h 5143494"/>
              <a:gd name="connsiteX152" fmla="*/ 3213993 w 9143989"/>
              <a:gd name="connsiteY152" fmla="*/ 3700488 h 5143494"/>
              <a:gd name="connsiteX153" fmla="*/ 3104581 w 9143989"/>
              <a:gd name="connsiteY153" fmla="*/ 3809900 h 5143494"/>
              <a:gd name="connsiteX154" fmla="*/ 3104581 w 9143989"/>
              <a:gd name="connsiteY154" fmla="*/ 4247534 h 5143494"/>
              <a:gd name="connsiteX155" fmla="*/ 3213993 w 9143989"/>
              <a:gd name="connsiteY155" fmla="*/ 4356946 h 5143494"/>
              <a:gd name="connsiteX156" fmla="*/ 3651627 w 9143989"/>
              <a:gd name="connsiteY156" fmla="*/ 4356946 h 5143494"/>
              <a:gd name="connsiteX157" fmla="*/ 3761039 w 9143989"/>
              <a:gd name="connsiteY157" fmla="*/ 4247534 h 5143494"/>
              <a:gd name="connsiteX158" fmla="*/ 3761039 w 9143989"/>
              <a:gd name="connsiteY158" fmla="*/ 3809900 h 5143494"/>
              <a:gd name="connsiteX159" fmla="*/ 3651627 w 9143989"/>
              <a:gd name="connsiteY159" fmla="*/ 3700488 h 5143494"/>
              <a:gd name="connsiteX160" fmla="*/ 2451995 w 9143989"/>
              <a:gd name="connsiteY160" fmla="*/ 3700488 h 5143494"/>
              <a:gd name="connsiteX161" fmla="*/ 2342584 w 9143989"/>
              <a:gd name="connsiteY161" fmla="*/ 3809900 h 5143494"/>
              <a:gd name="connsiteX162" fmla="*/ 2342584 w 9143989"/>
              <a:gd name="connsiteY162" fmla="*/ 4247534 h 5143494"/>
              <a:gd name="connsiteX163" fmla="*/ 2451995 w 9143989"/>
              <a:gd name="connsiteY163" fmla="*/ 4356946 h 5143494"/>
              <a:gd name="connsiteX164" fmla="*/ 2889629 w 9143989"/>
              <a:gd name="connsiteY164" fmla="*/ 4356946 h 5143494"/>
              <a:gd name="connsiteX165" fmla="*/ 2999040 w 9143989"/>
              <a:gd name="connsiteY165" fmla="*/ 4247534 h 5143494"/>
              <a:gd name="connsiteX166" fmla="*/ 2999040 w 9143989"/>
              <a:gd name="connsiteY166" fmla="*/ 3809900 h 5143494"/>
              <a:gd name="connsiteX167" fmla="*/ 2889629 w 9143989"/>
              <a:gd name="connsiteY167" fmla="*/ 3700488 h 5143494"/>
              <a:gd name="connsiteX168" fmla="*/ 1689996 w 9143989"/>
              <a:gd name="connsiteY168" fmla="*/ 3700488 h 5143494"/>
              <a:gd name="connsiteX169" fmla="*/ 1580586 w 9143989"/>
              <a:gd name="connsiteY169" fmla="*/ 3809900 h 5143494"/>
              <a:gd name="connsiteX170" fmla="*/ 1580586 w 9143989"/>
              <a:gd name="connsiteY170" fmla="*/ 4247534 h 5143494"/>
              <a:gd name="connsiteX171" fmla="*/ 1689996 w 9143989"/>
              <a:gd name="connsiteY171" fmla="*/ 4356946 h 5143494"/>
              <a:gd name="connsiteX172" fmla="*/ 2127633 w 9143989"/>
              <a:gd name="connsiteY172" fmla="*/ 4356946 h 5143494"/>
              <a:gd name="connsiteX173" fmla="*/ 2237045 w 9143989"/>
              <a:gd name="connsiteY173" fmla="*/ 4247534 h 5143494"/>
              <a:gd name="connsiteX174" fmla="*/ 2237045 w 9143989"/>
              <a:gd name="connsiteY174" fmla="*/ 3809900 h 5143494"/>
              <a:gd name="connsiteX175" fmla="*/ 2127633 w 9143989"/>
              <a:gd name="connsiteY175" fmla="*/ 3700488 h 5143494"/>
              <a:gd name="connsiteX176" fmla="*/ 927996 w 9143989"/>
              <a:gd name="connsiteY176" fmla="*/ 3700488 h 5143494"/>
              <a:gd name="connsiteX177" fmla="*/ 818584 w 9143989"/>
              <a:gd name="connsiteY177" fmla="*/ 3809900 h 5143494"/>
              <a:gd name="connsiteX178" fmla="*/ 818584 w 9143989"/>
              <a:gd name="connsiteY178" fmla="*/ 4247534 h 5143494"/>
              <a:gd name="connsiteX179" fmla="*/ 927996 w 9143989"/>
              <a:gd name="connsiteY179" fmla="*/ 4356946 h 5143494"/>
              <a:gd name="connsiteX180" fmla="*/ 1365637 w 9143989"/>
              <a:gd name="connsiteY180" fmla="*/ 4356946 h 5143494"/>
              <a:gd name="connsiteX181" fmla="*/ 1475050 w 9143989"/>
              <a:gd name="connsiteY181" fmla="*/ 4247534 h 5143494"/>
              <a:gd name="connsiteX182" fmla="*/ 1475050 w 9143989"/>
              <a:gd name="connsiteY182" fmla="*/ 3809900 h 5143494"/>
              <a:gd name="connsiteX183" fmla="*/ 1365637 w 9143989"/>
              <a:gd name="connsiteY183" fmla="*/ 3700488 h 5143494"/>
              <a:gd name="connsiteX184" fmla="*/ 165999 w 9143989"/>
              <a:gd name="connsiteY184" fmla="*/ 3700488 h 5143494"/>
              <a:gd name="connsiteX185" fmla="*/ 56587 w 9143989"/>
              <a:gd name="connsiteY185" fmla="*/ 3809900 h 5143494"/>
              <a:gd name="connsiteX186" fmla="*/ 56587 w 9143989"/>
              <a:gd name="connsiteY186" fmla="*/ 4247534 h 5143494"/>
              <a:gd name="connsiteX187" fmla="*/ 165999 w 9143989"/>
              <a:gd name="connsiteY187" fmla="*/ 4356946 h 5143494"/>
              <a:gd name="connsiteX188" fmla="*/ 603632 w 9143989"/>
              <a:gd name="connsiteY188" fmla="*/ 4356946 h 5143494"/>
              <a:gd name="connsiteX189" fmla="*/ 713044 w 9143989"/>
              <a:gd name="connsiteY189" fmla="*/ 4247534 h 5143494"/>
              <a:gd name="connsiteX190" fmla="*/ 713044 w 9143989"/>
              <a:gd name="connsiteY190" fmla="*/ 3809900 h 5143494"/>
              <a:gd name="connsiteX191" fmla="*/ 603632 w 9143989"/>
              <a:gd name="connsiteY191" fmla="*/ 3700488 h 5143494"/>
              <a:gd name="connsiteX192" fmla="*/ 8540357 w 9143989"/>
              <a:gd name="connsiteY192" fmla="*/ 2971089 h 5143494"/>
              <a:gd name="connsiteX193" fmla="*/ 8430945 w 9143989"/>
              <a:gd name="connsiteY193" fmla="*/ 3080501 h 5143494"/>
              <a:gd name="connsiteX194" fmla="*/ 8430945 w 9143989"/>
              <a:gd name="connsiteY194" fmla="*/ 3518135 h 5143494"/>
              <a:gd name="connsiteX195" fmla="*/ 8540357 w 9143989"/>
              <a:gd name="connsiteY195" fmla="*/ 3627547 h 5143494"/>
              <a:gd name="connsiteX196" fmla="*/ 8977991 w 9143989"/>
              <a:gd name="connsiteY196" fmla="*/ 3627547 h 5143494"/>
              <a:gd name="connsiteX197" fmla="*/ 9087403 w 9143989"/>
              <a:gd name="connsiteY197" fmla="*/ 3518135 h 5143494"/>
              <a:gd name="connsiteX198" fmla="*/ 9087403 w 9143989"/>
              <a:gd name="connsiteY198" fmla="*/ 3080501 h 5143494"/>
              <a:gd name="connsiteX199" fmla="*/ 8977991 w 9143989"/>
              <a:gd name="connsiteY199" fmla="*/ 2971089 h 5143494"/>
              <a:gd name="connsiteX200" fmla="*/ 7778358 w 9143989"/>
              <a:gd name="connsiteY200" fmla="*/ 2971089 h 5143494"/>
              <a:gd name="connsiteX201" fmla="*/ 7668946 w 9143989"/>
              <a:gd name="connsiteY201" fmla="*/ 3080501 h 5143494"/>
              <a:gd name="connsiteX202" fmla="*/ 7668946 w 9143989"/>
              <a:gd name="connsiteY202" fmla="*/ 3518135 h 5143494"/>
              <a:gd name="connsiteX203" fmla="*/ 7778358 w 9143989"/>
              <a:gd name="connsiteY203" fmla="*/ 3627547 h 5143494"/>
              <a:gd name="connsiteX204" fmla="*/ 8215992 w 9143989"/>
              <a:gd name="connsiteY204" fmla="*/ 3627547 h 5143494"/>
              <a:gd name="connsiteX205" fmla="*/ 8325404 w 9143989"/>
              <a:gd name="connsiteY205" fmla="*/ 3518135 h 5143494"/>
              <a:gd name="connsiteX206" fmla="*/ 8325404 w 9143989"/>
              <a:gd name="connsiteY206" fmla="*/ 3080501 h 5143494"/>
              <a:gd name="connsiteX207" fmla="*/ 8215992 w 9143989"/>
              <a:gd name="connsiteY207" fmla="*/ 2971089 h 5143494"/>
              <a:gd name="connsiteX208" fmla="*/ 7023979 w 9143989"/>
              <a:gd name="connsiteY208" fmla="*/ 2971089 h 5143494"/>
              <a:gd name="connsiteX209" fmla="*/ 6914567 w 9143989"/>
              <a:gd name="connsiteY209" fmla="*/ 3080501 h 5143494"/>
              <a:gd name="connsiteX210" fmla="*/ 6914567 w 9143989"/>
              <a:gd name="connsiteY210" fmla="*/ 3518135 h 5143494"/>
              <a:gd name="connsiteX211" fmla="*/ 7023979 w 9143989"/>
              <a:gd name="connsiteY211" fmla="*/ 3627547 h 5143494"/>
              <a:gd name="connsiteX212" fmla="*/ 7461613 w 9143989"/>
              <a:gd name="connsiteY212" fmla="*/ 3627547 h 5143494"/>
              <a:gd name="connsiteX213" fmla="*/ 7571025 w 9143989"/>
              <a:gd name="connsiteY213" fmla="*/ 3518135 h 5143494"/>
              <a:gd name="connsiteX214" fmla="*/ 7571025 w 9143989"/>
              <a:gd name="connsiteY214" fmla="*/ 3080501 h 5143494"/>
              <a:gd name="connsiteX215" fmla="*/ 7461613 w 9143989"/>
              <a:gd name="connsiteY215" fmla="*/ 2971089 h 5143494"/>
              <a:gd name="connsiteX216" fmla="*/ 6261980 w 9143989"/>
              <a:gd name="connsiteY216" fmla="*/ 2971089 h 5143494"/>
              <a:gd name="connsiteX217" fmla="*/ 6152568 w 9143989"/>
              <a:gd name="connsiteY217" fmla="*/ 3080501 h 5143494"/>
              <a:gd name="connsiteX218" fmla="*/ 6152568 w 9143989"/>
              <a:gd name="connsiteY218" fmla="*/ 3518135 h 5143494"/>
              <a:gd name="connsiteX219" fmla="*/ 6261980 w 9143989"/>
              <a:gd name="connsiteY219" fmla="*/ 3627547 h 5143494"/>
              <a:gd name="connsiteX220" fmla="*/ 6699614 w 9143989"/>
              <a:gd name="connsiteY220" fmla="*/ 3627547 h 5143494"/>
              <a:gd name="connsiteX221" fmla="*/ 6809026 w 9143989"/>
              <a:gd name="connsiteY221" fmla="*/ 3518135 h 5143494"/>
              <a:gd name="connsiteX222" fmla="*/ 6809026 w 9143989"/>
              <a:gd name="connsiteY222" fmla="*/ 3080501 h 5143494"/>
              <a:gd name="connsiteX223" fmla="*/ 6699614 w 9143989"/>
              <a:gd name="connsiteY223" fmla="*/ 2971089 h 5143494"/>
              <a:gd name="connsiteX224" fmla="*/ 5499981 w 9143989"/>
              <a:gd name="connsiteY224" fmla="*/ 2971089 h 5143494"/>
              <a:gd name="connsiteX225" fmla="*/ 5390569 w 9143989"/>
              <a:gd name="connsiteY225" fmla="*/ 3080501 h 5143494"/>
              <a:gd name="connsiteX226" fmla="*/ 5390569 w 9143989"/>
              <a:gd name="connsiteY226" fmla="*/ 3518135 h 5143494"/>
              <a:gd name="connsiteX227" fmla="*/ 5499981 w 9143989"/>
              <a:gd name="connsiteY227" fmla="*/ 3627547 h 5143494"/>
              <a:gd name="connsiteX228" fmla="*/ 5937615 w 9143989"/>
              <a:gd name="connsiteY228" fmla="*/ 3627547 h 5143494"/>
              <a:gd name="connsiteX229" fmla="*/ 6047027 w 9143989"/>
              <a:gd name="connsiteY229" fmla="*/ 3518135 h 5143494"/>
              <a:gd name="connsiteX230" fmla="*/ 6047027 w 9143989"/>
              <a:gd name="connsiteY230" fmla="*/ 3080501 h 5143494"/>
              <a:gd name="connsiteX231" fmla="*/ 5937615 w 9143989"/>
              <a:gd name="connsiteY231" fmla="*/ 2971089 h 5143494"/>
              <a:gd name="connsiteX232" fmla="*/ 4737982 w 9143989"/>
              <a:gd name="connsiteY232" fmla="*/ 2971089 h 5143494"/>
              <a:gd name="connsiteX233" fmla="*/ 4628570 w 9143989"/>
              <a:gd name="connsiteY233" fmla="*/ 3080501 h 5143494"/>
              <a:gd name="connsiteX234" fmla="*/ 4628570 w 9143989"/>
              <a:gd name="connsiteY234" fmla="*/ 3518135 h 5143494"/>
              <a:gd name="connsiteX235" fmla="*/ 4737982 w 9143989"/>
              <a:gd name="connsiteY235" fmla="*/ 3627547 h 5143494"/>
              <a:gd name="connsiteX236" fmla="*/ 5175616 w 9143989"/>
              <a:gd name="connsiteY236" fmla="*/ 3627547 h 5143494"/>
              <a:gd name="connsiteX237" fmla="*/ 5285028 w 9143989"/>
              <a:gd name="connsiteY237" fmla="*/ 3518135 h 5143494"/>
              <a:gd name="connsiteX238" fmla="*/ 5285028 w 9143989"/>
              <a:gd name="connsiteY238" fmla="*/ 3080501 h 5143494"/>
              <a:gd name="connsiteX239" fmla="*/ 5175616 w 9143989"/>
              <a:gd name="connsiteY239" fmla="*/ 2971089 h 5143494"/>
              <a:gd name="connsiteX240" fmla="*/ 3975991 w 9143989"/>
              <a:gd name="connsiteY240" fmla="*/ 2971089 h 5143494"/>
              <a:gd name="connsiteX241" fmla="*/ 3866579 w 9143989"/>
              <a:gd name="connsiteY241" fmla="*/ 3080501 h 5143494"/>
              <a:gd name="connsiteX242" fmla="*/ 3866579 w 9143989"/>
              <a:gd name="connsiteY242" fmla="*/ 3518135 h 5143494"/>
              <a:gd name="connsiteX243" fmla="*/ 3975991 w 9143989"/>
              <a:gd name="connsiteY243" fmla="*/ 3627547 h 5143494"/>
              <a:gd name="connsiteX244" fmla="*/ 4413617 w 9143989"/>
              <a:gd name="connsiteY244" fmla="*/ 3627547 h 5143494"/>
              <a:gd name="connsiteX245" fmla="*/ 4523029 w 9143989"/>
              <a:gd name="connsiteY245" fmla="*/ 3518135 h 5143494"/>
              <a:gd name="connsiteX246" fmla="*/ 4523029 w 9143989"/>
              <a:gd name="connsiteY246" fmla="*/ 3080501 h 5143494"/>
              <a:gd name="connsiteX247" fmla="*/ 4413617 w 9143989"/>
              <a:gd name="connsiteY247" fmla="*/ 2971089 h 5143494"/>
              <a:gd name="connsiteX248" fmla="*/ 3213993 w 9143989"/>
              <a:gd name="connsiteY248" fmla="*/ 2971089 h 5143494"/>
              <a:gd name="connsiteX249" fmla="*/ 3104581 w 9143989"/>
              <a:gd name="connsiteY249" fmla="*/ 3080501 h 5143494"/>
              <a:gd name="connsiteX250" fmla="*/ 3104581 w 9143989"/>
              <a:gd name="connsiteY250" fmla="*/ 3518135 h 5143494"/>
              <a:gd name="connsiteX251" fmla="*/ 3213993 w 9143989"/>
              <a:gd name="connsiteY251" fmla="*/ 3627547 h 5143494"/>
              <a:gd name="connsiteX252" fmla="*/ 3651627 w 9143989"/>
              <a:gd name="connsiteY252" fmla="*/ 3627547 h 5143494"/>
              <a:gd name="connsiteX253" fmla="*/ 3761039 w 9143989"/>
              <a:gd name="connsiteY253" fmla="*/ 3518135 h 5143494"/>
              <a:gd name="connsiteX254" fmla="*/ 3761039 w 9143989"/>
              <a:gd name="connsiteY254" fmla="*/ 3080501 h 5143494"/>
              <a:gd name="connsiteX255" fmla="*/ 3651627 w 9143989"/>
              <a:gd name="connsiteY255" fmla="*/ 2971089 h 5143494"/>
              <a:gd name="connsiteX256" fmla="*/ 2451995 w 9143989"/>
              <a:gd name="connsiteY256" fmla="*/ 2971089 h 5143494"/>
              <a:gd name="connsiteX257" fmla="*/ 2342584 w 9143989"/>
              <a:gd name="connsiteY257" fmla="*/ 3080501 h 5143494"/>
              <a:gd name="connsiteX258" fmla="*/ 2342584 w 9143989"/>
              <a:gd name="connsiteY258" fmla="*/ 3518135 h 5143494"/>
              <a:gd name="connsiteX259" fmla="*/ 2451995 w 9143989"/>
              <a:gd name="connsiteY259" fmla="*/ 3627547 h 5143494"/>
              <a:gd name="connsiteX260" fmla="*/ 2889629 w 9143989"/>
              <a:gd name="connsiteY260" fmla="*/ 3627547 h 5143494"/>
              <a:gd name="connsiteX261" fmla="*/ 2999040 w 9143989"/>
              <a:gd name="connsiteY261" fmla="*/ 3518135 h 5143494"/>
              <a:gd name="connsiteX262" fmla="*/ 2999040 w 9143989"/>
              <a:gd name="connsiteY262" fmla="*/ 3080501 h 5143494"/>
              <a:gd name="connsiteX263" fmla="*/ 2889629 w 9143989"/>
              <a:gd name="connsiteY263" fmla="*/ 2971089 h 5143494"/>
              <a:gd name="connsiteX264" fmla="*/ 1689997 w 9143989"/>
              <a:gd name="connsiteY264" fmla="*/ 2971089 h 5143494"/>
              <a:gd name="connsiteX265" fmla="*/ 1580587 w 9143989"/>
              <a:gd name="connsiteY265" fmla="*/ 3080501 h 5143494"/>
              <a:gd name="connsiteX266" fmla="*/ 1580587 w 9143989"/>
              <a:gd name="connsiteY266" fmla="*/ 3518135 h 5143494"/>
              <a:gd name="connsiteX267" fmla="*/ 1689997 w 9143989"/>
              <a:gd name="connsiteY267" fmla="*/ 3627547 h 5143494"/>
              <a:gd name="connsiteX268" fmla="*/ 2127633 w 9143989"/>
              <a:gd name="connsiteY268" fmla="*/ 3627547 h 5143494"/>
              <a:gd name="connsiteX269" fmla="*/ 2237045 w 9143989"/>
              <a:gd name="connsiteY269" fmla="*/ 3518135 h 5143494"/>
              <a:gd name="connsiteX270" fmla="*/ 2237045 w 9143989"/>
              <a:gd name="connsiteY270" fmla="*/ 3080501 h 5143494"/>
              <a:gd name="connsiteX271" fmla="*/ 2127633 w 9143989"/>
              <a:gd name="connsiteY271" fmla="*/ 2971089 h 5143494"/>
              <a:gd name="connsiteX272" fmla="*/ 927996 w 9143989"/>
              <a:gd name="connsiteY272" fmla="*/ 2971089 h 5143494"/>
              <a:gd name="connsiteX273" fmla="*/ 818584 w 9143989"/>
              <a:gd name="connsiteY273" fmla="*/ 3080501 h 5143494"/>
              <a:gd name="connsiteX274" fmla="*/ 818584 w 9143989"/>
              <a:gd name="connsiteY274" fmla="*/ 3518135 h 5143494"/>
              <a:gd name="connsiteX275" fmla="*/ 927996 w 9143989"/>
              <a:gd name="connsiteY275" fmla="*/ 3627547 h 5143494"/>
              <a:gd name="connsiteX276" fmla="*/ 1365637 w 9143989"/>
              <a:gd name="connsiteY276" fmla="*/ 3627547 h 5143494"/>
              <a:gd name="connsiteX277" fmla="*/ 1475050 w 9143989"/>
              <a:gd name="connsiteY277" fmla="*/ 3518135 h 5143494"/>
              <a:gd name="connsiteX278" fmla="*/ 1475050 w 9143989"/>
              <a:gd name="connsiteY278" fmla="*/ 3080501 h 5143494"/>
              <a:gd name="connsiteX279" fmla="*/ 1365637 w 9143989"/>
              <a:gd name="connsiteY279" fmla="*/ 2971089 h 5143494"/>
              <a:gd name="connsiteX280" fmla="*/ 165999 w 9143989"/>
              <a:gd name="connsiteY280" fmla="*/ 2971089 h 5143494"/>
              <a:gd name="connsiteX281" fmla="*/ 56587 w 9143989"/>
              <a:gd name="connsiteY281" fmla="*/ 3080501 h 5143494"/>
              <a:gd name="connsiteX282" fmla="*/ 56587 w 9143989"/>
              <a:gd name="connsiteY282" fmla="*/ 3518135 h 5143494"/>
              <a:gd name="connsiteX283" fmla="*/ 165999 w 9143989"/>
              <a:gd name="connsiteY283" fmla="*/ 3627547 h 5143494"/>
              <a:gd name="connsiteX284" fmla="*/ 603632 w 9143989"/>
              <a:gd name="connsiteY284" fmla="*/ 3627547 h 5143494"/>
              <a:gd name="connsiteX285" fmla="*/ 713044 w 9143989"/>
              <a:gd name="connsiteY285" fmla="*/ 3518135 h 5143494"/>
              <a:gd name="connsiteX286" fmla="*/ 713044 w 9143989"/>
              <a:gd name="connsiteY286" fmla="*/ 3080501 h 5143494"/>
              <a:gd name="connsiteX287" fmla="*/ 603632 w 9143989"/>
              <a:gd name="connsiteY287" fmla="*/ 2971089 h 5143494"/>
              <a:gd name="connsiteX288" fmla="*/ 8540357 w 9143989"/>
              <a:gd name="connsiteY288" fmla="*/ 2245338 h 5143494"/>
              <a:gd name="connsiteX289" fmla="*/ 8430945 w 9143989"/>
              <a:gd name="connsiteY289" fmla="*/ 2354750 h 5143494"/>
              <a:gd name="connsiteX290" fmla="*/ 8430945 w 9143989"/>
              <a:gd name="connsiteY290" fmla="*/ 2792384 h 5143494"/>
              <a:gd name="connsiteX291" fmla="*/ 8540357 w 9143989"/>
              <a:gd name="connsiteY291" fmla="*/ 2901796 h 5143494"/>
              <a:gd name="connsiteX292" fmla="*/ 8977991 w 9143989"/>
              <a:gd name="connsiteY292" fmla="*/ 2901796 h 5143494"/>
              <a:gd name="connsiteX293" fmla="*/ 9087403 w 9143989"/>
              <a:gd name="connsiteY293" fmla="*/ 2792384 h 5143494"/>
              <a:gd name="connsiteX294" fmla="*/ 9087403 w 9143989"/>
              <a:gd name="connsiteY294" fmla="*/ 2354750 h 5143494"/>
              <a:gd name="connsiteX295" fmla="*/ 8977991 w 9143989"/>
              <a:gd name="connsiteY295" fmla="*/ 2245338 h 5143494"/>
              <a:gd name="connsiteX296" fmla="*/ 7778358 w 9143989"/>
              <a:gd name="connsiteY296" fmla="*/ 2245338 h 5143494"/>
              <a:gd name="connsiteX297" fmla="*/ 7668946 w 9143989"/>
              <a:gd name="connsiteY297" fmla="*/ 2354750 h 5143494"/>
              <a:gd name="connsiteX298" fmla="*/ 7668946 w 9143989"/>
              <a:gd name="connsiteY298" fmla="*/ 2792384 h 5143494"/>
              <a:gd name="connsiteX299" fmla="*/ 7778358 w 9143989"/>
              <a:gd name="connsiteY299" fmla="*/ 2901796 h 5143494"/>
              <a:gd name="connsiteX300" fmla="*/ 8215992 w 9143989"/>
              <a:gd name="connsiteY300" fmla="*/ 2901796 h 5143494"/>
              <a:gd name="connsiteX301" fmla="*/ 8325404 w 9143989"/>
              <a:gd name="connsiteY301" fmla="*/ 2792384 h 5143494"/>
              <a:gd name="connsiteX302" fmla="*/ 8325404 w 9143989"/>
              <a:gd name="connsiteY302" fmla="*/ 2354750 h 5143494"/>
              <a:gd name="connsiteX303" fmla="*/ 8215992 w 9143989"/>
              <a:gd name="connsiteY303" fmla="*/ 2245338 h 5143494"/>
              <a:gd name="connsiteX304" fmla="*/ 7023979 w 9143989"/>
              <a:gd name="connsiteY304" fmla="*/ 2245338 h 5143494"/>
              <a:gd name="connsiteX305" fmla="*/ 6914567 w 9143989"/>
              <a:gd name="connsiteY305" fmla="*/ 2354750 h 5143494"/>
              <a:gd name="connsiteX306" fmla="*/ 6914567 w 9143989"/>
              <a:gd name="connsiteY306" fmla="*/ 2792384 h 5143494"/>
              <a:gd name="connsiteX307" fmla="*/ 7023979 w 9143989"/>
              <a:gd name="connsiteY307" fmla="*/ 2901796 h 5143494"/>
              <a:gd name="connsiteX308" fmla="*/ 7461613 w 9143989"/>
              <a:gd name="connsiteY308" fmla="*/ 2901796 h 5143494"/>
              <a:gd name="connsiteX309" fmla="*/ 7571025 w 9143989"/>
              <a:gd name="connsiteY309" fmla="*/ 2792384 h 5143494"/>
              <a:gd name="connsiteX310" fmla="*/ 7571025 w 9143989"/>
              <a:gd name="connsiteY310" fmla="*/ 2354750 h 5143494"/>
              <a:gd name="connsiteX311" fmla="*/ 7461613 w 9143989"/>
              <a:gd name="connsiteY311" fmla="*/ 2245338 h 5143494"/>
              <a:gd name="connsiteX312" fmla="*/ 6261980 w 9143989"/>
              <a:gd name="connsiteY312" fmla="*/ 2245338 h 5143494"/>
              <a:gd name="connsiteX313" fmla="*/ 6152568 w 9143989"/>
              <a:gd name="connsiteY313" fmla="*/ 2354750 h 5143494"/>
              <a:gd name="connsiteX314" fmla="*/ 6152568 w 9143989"/>
              <a:gd name="connsiteY314" fmla="*/ 2792384 h 5143494"/>
              <a:gd name="connsiteX315" fmla="*/ 6261980 w 9143989"/>
              <a:gd name="connsiteY315" fmla="*/ 2901796 h 5143494"/>
              <a:gd name="connsiteX316" fmla="*/ 6699614 w 9143989"/>
              <a:gd name="connsiteY316" fmla="*/ 2901796 h 5143494"/>
              <a:gd name="connsiteX317" fmla="*/ 6809026 w 9143989"/>
              <a:gd name="connsiteY317" fmla="*/ 2792384 h 5143494"/>
              <a:gd name="connsiteX318" fmla="*/ 6809026 w 9143989"/>
              <a:gd name="connsiteY318" fmla="*/ 2354750 h 5143494"/>
              <a:gd name="connsiteX319" fmla="*/ 6699614 w 9143989"/>
              <a:gd name="connsiteY319" fmla="*/ 2245338 h 5143494"/>
              <a:gd name="connsiteX320" fmla="*/ 5499981 w 9143989"/>
              <a:gd name="connsiteY320" fmla="*/ 2245338 h 5143494"/>
              <a:gd name="connsiteX321" fmla="*/ 5390569 w 9143989"/>
              <a:gd name="connsiteY321" fmla="*/ 2354750 h 5143494"/>
              <a:gd name="connsiteX322" fmla="*/ 5390569 w 9143989"/>
              <a:gd name="connsiteY322" fmla="*/ 2792384 h 5143494"/>
              <a:gd name="connsiteX323" fmla="*/ 5499981 w 9143989"/>
              <a:gd name="connsiteY323" fmla="*/ 2901796 h 5143494"/>
              <a:gd name="connsiteX324" fmla="*/ 5937615 w 9143989"/>
              <a:gd name="connsiteY324" fmla="*/ 2901796 h 5143494"/>
              <a:gd name="connsiteX325" fmla="*/ 6047027 w 9143989"/>
              <a:gd name="connsiteY325" fmla="*/ 2792384 h 5143494"/>
              <a:gd name="connsiteX326" fmla="*/ 6047027 w 9143989"/>
              <a:gd name="connsiteY326" fmla="*/ 2354750 h 5143494"/>
              <a:gd name="connsiteX327" fmla="*/ 5937615 w 9143989"/>
              <a:gd name="connsiteY327" fmla="*/ 2245338 h 5143494"/>
              <a:gd name="connsiteX328" fmla="*/ 4737982 w 9143989"/>
              <a:gd name="connsiteY328" fmla="*/ 2245338 h 5143494"/>
              <a:gd name="connsiteX329" fmla="*/ 4628570 w 9143989"/>
              <a:gd name="connsiteY329" fmla="*/ 2354750 h 5143494"/>
              <a:gd name="connsiteX330" fmla="*/ 4628570 w 9143989"/>
              <a:gd name="connsiteY330" fmla="*/ 2792384 h 5143494"/>
              <a:gd name="connsiteX331" fmla="*/ 4737982 w 9143989"/>
              <a:gd name="connsiteY331" fmla="*/ 2901796 h 5143494"/>
              <a:gd name="connsiteX332" fmla="*/ 5175616 w 9143989"/>
              <a:gd name="connsiteY332" fmla="*/ 2901796 h 5143494"/>
              <a:gd name="connsiteX333" fmla="*/ 5285028 w 9143989"/>
              <a:gd name="connsiteY333" fmla="*/ 2792384 h 5143494"/>
              <a:gd name="connsiteX334" fmla="*/ 5285028 w 9143989"/>
              <a:gd name="connsiteY334" fmla="*/ 2354750 h 5143494"/>
              <a:gd name="connsiteX335" fmla="*/ 5175616 w 9143989"/>
              <a:gd name="connsiteY335" fmla="*/ 2245338 h 5143494"/>
              <a:gd name="connsiteX336" fmla="*/ 3975991 w 9143989"/>
              <a:gd name="connsiteY336" fmla="*/ 2245338 h 5143494"/>
              <a:gd name="connsiteX337" fmla="*/ 3866579 w 9143989"/>
              <a:gd name="connsiteY337" fmla="*/ 2354750 h 5143494"/>
              <a:gd name="connsiteX338" fmla="*/ 3866579 w 9143989"/>
              <a:gd name="connsiteY338" fmla="*/ 2792384 h 5143494"/>
              <a:gd name="connsiteX339" fmla="*/ 3975991 w 9143989"/>
              <a:gd name="connsiteY339" fmla="*/ 2901796 h 5143494"/>
              <a:gd name="connsiteX340" fmla="*/ 4413617 w 9143989"/>
              <a:gd name="connsiteY340" fmla="*/ 2901796 h 5143494"/>
              <a:gd name="connsiteX341" fmla="*/ 4523029 w 9143989"/>
              <a:gd name="connsiteY341" fmla="*/ 2792384 h 5143494"/>
              <a:gd name="connsiteX342" fmla="*/ 4523029 w 9143989"/>
              <a:gd name="connsiteY342" fmla="*/ 2354750 h 5143494"/>
              <a:gd name="connsiteX343" fmla="*/ 4413617 w 9143989"/>
              <a:gd name="connsiteY343" fmla="*/ 2245338 h 5143494"/>
              <a:gd name="connsiteX344" fmla="*/ 3213993 w 9143989"/>
              <a:gd name="connsiteY344" fmla="*/ 2245338 h 5143494"/>
              <a:gd name="connsiteX345" fmla="*/ 3104581 w 9143989"/>
              <a:gd name="connsiteY345" fmla="*/ 2354750 h 5143494"/>
              <a:gd name="connsiteX346" fmla="*/ 3104581 w 9143989"/>
              <a:gd name="connsiteY346" fmla="*/ 2792384 h 5143494"/>
              <a:gd name="connsiteX347" fmla="*/ 3213993 w 9143989"/>
              <a:gd name="connsiteY347" fmla="*/ 2901796 h 5143494"/>
              <a:gd name="connsiteX348" fmla="*/ 3651627 w 9143989"/>
              <a:gd name="connsiteY348" fmla="*/ 2901796 h 5143494"/>
              <a:gd name="connsiteX349" fmla="*/ 3761040 w 9143989"/>
              <a:gd name="connsiteY349" fmla="*/ 2792384 h 5143494"/>
              <a:gd name="connsiteX350" fmla="*/ 3761040 w 9143989"/>
              <a:gd name="connsiteY350" fmla="*/ 2354750 h 5143494"/>
              <a:gd name="connsiteX351" fmla="*/ 3651627 w 9143989"/>
              <a:gd name="connsiteY351" fmla="*/ 2245338 h 5143494"/>
              <a:gd name="connsiteX352" fmla="*/ 2451995 w 9143989"/>
              <a:gd name="connsiteY352" fmla="*/ 2245338 h 5143494"/>
              <a:gd name="connsiteX353" fmla="*/ 2342584 w 9143989"/>
              <a:gd name="connsiteY353" fmla="*/ 2354750 h 5143494"/>
              <a:gd name="connsiteX354" fmla="*/ 2342584 w 9143989"/>
              <a:gd name="connsiteY354" fmla="*/ 2792384 h 5143494"/>
              <a:gd name="connsiteX355" fmla="*/ 2451995 w 9143989"/>
              <a:gd name="connsiteY355" fmla="*/ 2901796 h 5143494"/>
              <a:gd name="connsiteX356" fmla="*/ 2889629 w 9143989"/>
              <a:gd name="connsiteY356" fmla="*/ 2901796 h 5143494"/>
              <a:gd name="connsiteX357" fmla="*/ 2999040 w 9143989"/>
              <a:gd name="connsiteY357" fmla="*/ 2792384 h 5143494"/>
              <a:gd name="connsiteX358" fmla="*/ 2999040 w 9143989"/>
              <a:gd name="connsiteY358" fmla="*/ 2354750 h 5143494"/>
              <a:gd name="connsiteX359" fmla="*/ 2889629 w 9143989"/>
              <a:gd name="connsiteY359" fmla="*/ 2245338 h 5143494"/>
              <a:gd name="connsiteX360" fmla="*/ 1689997 w 9143989"/>
              <a:gd name="connsiteY360" fmla="*/ 2245338 h 5143494"/>
              <a:gd name="connsiteX361" fmla="*/ 1580587 w 9143989"/>
              <a:gd name="connsiteY361" fmla="*/ 2354750 h 5143494"/>
              <a:gd name="connsiteX362" fmla="*/ 1580587 w 9143989"/>
              <a:gd name="connsiteY362" fmla="*/ 2792384 h 5143494"/>
              <a:gd name="connsiteX363" fmla="*/ 1689997 w 9143989"/>
              <a:gd name="connsiteY363" fmla="*/ 2901796 h 5143494"/>
              <a:gd name="connsiteX364" fmla="*/ 2127634 w 9143989"/>
              <a:gd name="connsiteY364" fmla="*/ 2901796 h 5143494"/>
              <a:gd name="connsiteX365" fmla="*/ 2237045 w 9143989"/>
              <a:gd name="connsiteY365" fmla="*/ 2792384 h 5143494"/>
              <a:gd name="connsiteX366" fmla="*/ 2237045 w 9143989"/>
              <a:gd name="connsiteY366" fmla="*/ 2354750 h 5143494"/>
              <a:gd name="connsiteX367" fmla="*/ 2127634 w 9143989"/>
              <a:gd name="connsiteY367" fmla="*/ 2245338 h 5143494"/>
              <a:gd name="connsiteX368" fmla="*/ 927996 w 9143989"/>
              <a:gd name="connsiteY368" fmla="*/ 2245338 h 5143494"/>
              <a:gd name="connsiteX369" fmla="*/ 818584 w 9143989"/>
              <a:gd name="connsiteY369" fmla="*/ 2354750 h 5143494"/>
              <a:gd name="connsiteX370" fmla="*/ 818584 w 9143989"/>
              <a:gd name="connsiteY370" fmla="*/ 2792384 h 5143494"/>
              <a:gd name="connsiteX371" fmla="*/ 927996 w 9143989"/>
              <a:gd name="connsiteY371" fmla="*/ 2901796 h 5143494"/>
              <a:gd name="connsiteX372" fmla="*/ 1365637 w 9143989"/>
              <a:gd name="connsiteY372" fmla="*/ 2901796 h 5143494"/>
              <a:gd name="connsiteX373" fmla="*/ 1475051 w 9143989"/>
              <a:gd name="connsiteY373" fmla="*/ 2792384 h 5143494"/>
              <a:gd name="connsiteX374" fmla="*/ 1475051 w 9143989"/>
              <a:gd name="connsiteY374" fmla="*/ 2354750 h 5143494"/>
              <a:gd name="connsiteX375" fmla="*/ 1365637 w 9143989"/>
              <a:gd name="connsiteY375" fmla="*/ 2245338 h 5143494"/>
              <a:gd name="connsiteX376" fmla="*/ 165999 w 9143989"/>
              <a:gd name="connsiteY376" fmla="*/ 2245338 h 5143494"/>
              <a:gd name="connsiteX377" fmla="*/ 56587 w 9143989"/>
              <a:gd name="connsiteY377" fmla="*/ 2354750 h 5143494"/>
              <a:gd name="connsiteX378" fmla="*/ 56587 w 9143989"/>
              <a:gd name="connsiteY378" fmla="*/ 2792384 h 5143494"/>
              <a:gd name="connsiteX379" fmla="*/ 165999 w 9143989"/>
              <a:gd name="connsiteY379" fmla="*/ 2901796 h 5143494"/>
              <a:gd name="connsiteX380" fmla="*/ 603632 w 9143989"/>
              <a:gd name="connsiteY380" fmla="*/ 2901796 h 5143494"/>
              <a:gd name="connsiteX381" fmla="*/ 713044 w 9143989"/>
              <a:gd name="connsiteY381" fmla="*/ 2792384 h 5143494"/>
              <a:gd name="connsiteX382" fmla="*/ 713044 w 9143989"/>
              <a:gd name="connsiteY382" fmla="*/ 2354750 h 5143494"/>
              <a:gd name="connsiteX383" fmla="*/ 603632 w 9143989"/>
              <a:gd name="connsiteY383" fmla="*/ 2245338 h 5143494"/>
              <a:gd name="connsiteX384" fmla="*/ 165999 w 9143989"/>
              <a:gd name="connsiteY384" fmla="*/ 1515948 h 5143494"/>
              <a:gd name="connsiteX385" fmla="*/ 56587 w 9143989"/>
              <a:gd name="connsiteY385" fmla="*/ 1625361 h 5143494"/>
              <a:gd name="connsiteX386" fmla="*/ 56587 w 9143989"/>
              <a:gd name="connsiteY386" fmla="*/ 2062996 h 5143494"/>
              <a:gd name="connsiteX387" fmla="*/ 165999 w 9143989"/>
              <a:gd name="connsiteY387" fmla="*/ 2172398 h 5143494"/>
              <a:gd name="connsiteX388" fmla="*/ 603632 w 9143989"/>
              <a:gd name="connsiteY388" fmla="*/ 2172398 h 5143494"/>
              <a:gd name="connsiteX389" fmla="*/ 713044 w 9143989"/>
              <a:gd name="connsiteY389" fmla="*/ 2062996 h 5143494"/>
              <a:gd name="connsiteX390" fmla="*/ 713044 w 9143989"/>
              <a:gd name="connsiteY390" fmla="*/ 1625361 h 5143494"/>
              <a:gd name="connsiteX391" fmla="*/ 603632 w 9143989"/>
              <a:gd name="connsiteY391" fmla="*/ 1515948 h 5143494"/>
              <a:gd name="connsiteX392" fmla="*/ 927996 w 9143989"/>
              <a:gd name="connsiteY392" fmla="*/ 1515947 h 5143494"/>
              <a:gd name="connsiteX393" fmla="*/ 818584 w 9143989"/>
              <a:gd name="connsiteY393" fmla="*/ 1625360 h 5143494"/>
              <a:gd name="connsiteX394" fmla="*/ 818584 w 9143989"/>
              <a:gd name="connsiteY394" fmla="*/ 2062995 h 5143494"/>
              <a:gd name="connsiteX395" fmla="*/ 927996 w 9143989"/>
              <a:gd name="connsiteY395" fmla="*/ 2172398 h 5143494"/>
              <a:gd name="connsiteX396" fmla="*/ 1365637 w 9143989"/>
              <a:gd name="connsiteY396" fmla="*/ 2172398 h 5143494"/>
              <a:gd name="connsiteX397" fmla="*/ 1475051 w 9143989"/>
              <a:gd name="connsiteY397" fmla="*/ 2062995 h 5143494"/>
              <a:gd name="connsiteX398" fmla="*/ 1475051 w 9143989"/>
              <a:gd name="connsiteY398" fmla="*/ 1625360 h 5143494"/>
              <a:gd name="connsiteX399" fmla="*/ 1365637 w 9143989"/>
              <a:gd name="connsiteY399" fmla="*/ 1515947 h 5143494"/>
              <a:gd name="connsiteX400" fmla="*/ 1689997 w 9143989"/>
              <a:gd name="connsiteY400" fmla="*/ 1515947 h 5143494"/>
              <a:gd name="connsiteX401" fmla="*/ 1580588 w 9143989"/>
              <a:gd name="connsiteY401" fmla="*/ 1625359 h 5143494"/>
              <a:gd name="connsiteX402" fmla="*/ 1580588 w 9143989"/>
              <a:gd name="connsiteY402" fmla="*/ 2062994 h 5143494"/>
              <a:gd name="connsiteX403" fmla="*/ 1689997 w 9143989"/>
              <a:gd name="connsiteY403" fmla="*/ 2172398 h 5143494"/>
              <a:gd name="connsiteX404" fmla="*/ 2127634 w 9143989"/>
              <a:gd name="connsiteY404" fmla="*/ 2172398 h 5143494"/>
              <a:gd name="connsiteX405" fmla="*/ 2237045 w 9143989"/>
              <a:gd name="connsiteY405" fmla="*/ 2062994 h 5143494"/>
              <a:gd name="connsiteX406" fmla="*/ 2237045 w 9143989"/>
              <a:gd name="connsiteY406" fmla="*/ 1625359 h 5143494"/>
              <a:gd name="connsiteX407" fmla="*/ 2127634 w 9143989"/>
              <a:gd name="connsiteY407" fmla="*/ 1515947 h 5143494"/>
              <a:gd name="connsiteX408" fmla="*/ 2451996 w 9143989"/>
              <a:gd name="connsiteY408" fmla="*/ 1515946 h 5143494"/>
              <a:gd name="connsiteX409" fmla="*/ 2342584 w 9143989"/>
              <a:gd name="connsiteY409" fmla="*/ 1625359 h 5143494"/>
              <a:gd name="connsiteX410" fmla="*/ 2342584 w 9143989"/>
              <a:gd name="connsiteY410" fmla="*/ 2062993 h 5143494"/>
              <a:gd name="connsiteX411" fmla="*/ 2451996 w 9143989"/>
              <a:gd name="connsiteY411" fmla="*/ 2172398 h 5143494"/>
              <a:gd name="connsiteX412" fmla="*/ 2889629 w 9143989"/>
              <a:gd name="connsiteY412" fmla="*/ 2172398 h 5143494"/>
              <a:gd name="connsiteX413" fmla="*/ 2999041 w 9143989"/>
              <a:gd name="connsiteY413" fmla="*/ 2062993 h 5143494"/>
              <a:gd name="connsiteX414" fmla="*/ 2999041 w 9143989"/>
              <a:gd name="connsiteY414" fmla="*/ 1625359 h 5143494"/>
              <a:gd name="connsiteX415" fmla="*/ 2889629 w 9143989"/>
              <a:gd name="connsiteY415" fmla="*/ 1515946 h 5143494"/>
              <a:gd name="connsiteX416" fmla="*/ 3213993 w 9143989"/>
              <a:gd name="connsiteY416" fmla="*/ 1515945 h 5143494"/>
              <a:gd name="connsiteX417" fmla="*/ 3104581 w 9143989"/>
              <a:gd name="connsiteY417" fmla="*/ 1625358 h 5143494"/>
              <a:gd name="connsiteX418" fmla="*/ 3104581 w 9143989"/>
              <a:gd name="connsiteY418" fmla="*/ 2062992 h 5143494"/>
              <a:gd name="connsiteX419" fmla="*/ 3213993 w 9143989"/>
              <a:gd name="connsiteY419" fmla="*/ 2172398 h 5143494"/>
              <a:gd name="connsiteX420" fmla="*/ 3651628 w 9143989"/>
              <a:gd name="connsiteY420" fmla="*/ 2172398 h 5143494"/>
              <a:gd name="connsiteX421" fmla="*/ 3761040 w 9143989"/>
              <a:gd name="connsiteY421" fmla="*/ 2062992 h 5143494"/>
              <a:gd name="connsiteX422" fmla="*/ 3761040 w 9143989"/>
              <a:gd name="connsiteY422" fmla="*/ 1625358 h 5143494"/>
              <a:gd name="connsiteX423" fmla="*/ 3651628 w 9143989"/>
              <a:gd name="connsiteY423" fmla="*/ 1515945 h 5143494"/>
              <a:gd name="connsiteX424" fmla="*/ 3975991 w 9143989"/>
              <a:gd name="connsiteY424" fmla="*/ 1515945 h 5143494"/>
              <a:gd name="connsiteX425" fmla="*/ 3866579 w 9143989"/>
              <a:gd name="connsiteY425" fmla="*/ 1625357 h 5143494"/>
              <a:gd name="connsiteX426" fmla="*/ 3866579 w 9143989"/>
              <a:gd name="connsiteY426" fmla="*/ 2062992 h 5143494"/>
              <a:gd name="connsiteX427" fmla="*/ 3975991 w 9143989"/>
              <a:gd name="connsiteY427" fmla="*/ 2172398 h 5143494"/>
              <a:gd name="connsiteX428" fmla="*/ 4413617 w 9143989"/>
              <a:gd name="connsiteY428" fmla="*/ 2172398 h 5143494"/>
              <a:gd name="connsiteX429" fmla="*/ 4523029 w 9143989"/>
              <a:gd name="connsiteY429" fmla="*/ 2062992 h 5143494"/>
              <a:gd name="connsiteX430" fmla="*/ 4523029 w 9143989"/>
              <a:gd name="connsiteY430" fmla="*/ 1625357 h 5143494"/>
              <a:gd name="connsiteX431" fmla="*/ 4413617 w 9143989"/>
              <a:gd name="connsiteY431" fmla="*/ 1515945 h 5143494"/>
              <a:gd name="connsiteX432" fmla="*/ 4737982 w 9143989"/>
              <a:gd name="connsiteY432" fmla="*/ 1515944 h 5143494"/>
              <a:gd name="connsiteX433" fmla="*/ 4628570 w 9143989"/>
              <a:gd name="connsiteY433" fmla="*/ 1625356 h 5143494"/>
              <a:gd name="connsiteX434" fmla="*/ 4628570 w 9143989"/>
              <a:gd name="connsiteY434" fmla="*/ 2062991 h 5143494"/>
              <a:gd name="connsiteX435" fmla="*/ 4737982 w 9143989"/>
              <a:gd name="connsiteY435" fmla="*/ 2172398 h 5143494"/>
              <a:gd name="connsiteX436" fmla="*/ 5175616 w 9143989"/>
              <a:gd name="connsiteY436" fmla="*/ 2172398 h 5143494"/>
              <a:gd name="connsiteX437" fmla="*/ 5285028 w 9143989"/>
              <a:gd name="connsiteY437" fmla="*/ 2062991 h 5143494"/>
              <a:gd name="connsiteX438" fmla="*/ 5285028 w 9143989"/>
              <a:gd name="connsiteY438" fmla="*/ 1625356 h 5143494"/>
              <a:gd name="connsiteX439" fmla="*/ 5175616 w 9143989"/>
              <a:gd name="connsiteY439" fmla="*/ 1515944 h 5143494"/>
              <a:gd name="connsiteX440" fmla="*/ 5499981 w 9143989"/>
              <a:gd name="connsiteY440" fmla="*/ 1515943 h 5143494"/>
              <a:gd name="connsiteX441" fmla="*/ 5390569 w 9143989"/>
              <a:gd name="connsiteY441" fmla="*/ 1625356 h 5143494"/>
              <a:gd name="connsiteX442" fmla="*/ 5390569 w 9143989"/>
              <a:gd name="connsiteY442" fmla="*/ 2062990 h 5143494"/>
              <a:gd name="connsiteX443" fmla="*/ 5499981 w 9143989"/>
              <a:gd name="connsiteY443" fmla="*/ 2172398 h 5143494"/>
              <a:gd name="connsiteX444" fmla="*/ 5937615 w 9143989"/>
              <a:gd name="connsiteY444" fmla="*/ 2172398 h 5143494"/>
              <a:gd name="connsiteX445" fmla="*/ 6047027 w 9143989"/>
              <a:gd name="connsiteY445" fmla="*/ 2062990 h 5143494"/>
              <a:gd name="connsiteX446" fmla="*/ 6047027 w 9143989"/>
              <a:gd name="connsiteY446" fmla="*/ 1625356 h 5143494"/>
              <a:gd name="connsiteX447" fmla="*/ 5937615 w 9143989"/>
              <a:gd name="connsiteY447" fmla="*/ 1515943 h 5143494"/>
              <a:gd name="connsiteX448" fmla="*/ 6261980 w 9143989"/>
              <a:gd name="connsiteY448" fmla="*/ 1515943 h 5143494"/>
              <a:gd name="connsiteX449" fmla="*/ 6152568 w 9143989"/>
              <a:gd name="connsiteY449" fmla="*/ 1625355 h 5143494"/>
              <a:gd name="connsiteX450" fmla="*/ 6152568 w 9143989"/>
              <a:gd name="connsiteY450" fmla="*/ 2062989 h 5143494"/>
              <a:gd name="connsiteX451" fmla="*/ 6261980 w 9143989"/>
              <a:gd name="connsiteY451" fmla="*/ 2172398 h 5143494"/>
              <a:gd name="connsiteX452" fmla="*/ 6699614 w 9143989"/>
              <a:gd name="connsiteY452" fmla="*/ 2172398 h 5143494"/>
              <a:gd name="connsiteX453" fmla="*/ 6809026 w 9143989"/>
              <a:gd name="connsiteY453" fmla="*/ 2062989 h 5143494"/>
              <a:gd name="connsiteX454" fmla="*/ 6809026 w 9143989"/>
              <a:gd name="connsiteY454" fmla="*/ 1625355 h 5143494"/>
              <a:gd name="connsiteX455" fmla="*/ 6699614 w 9143989"/>
              <a:gd name="connsiteY455" fmla="*/ 1515943 h 5143494"/>
              <a:gd name="connsiteX456" fmla="*/ 7023979 w 9143989"/>
              <a:gd name="connsiteY456" fmla="*/ 1515942 h 5143494"/>
              <a:gd name="connsiteX457" fmla="*/ 6914567 w 9143989"/>
              <a:gd name="connsiteY457" fmla="*/ 1625354 h 5143494"/>
              <a:gd name="connsiteX458" fmla="*/ 6914567 w 9143989"/>
              <a:gd name="connsiteY458" fmla="*/ 2062988 h 5143494"/>
              <a:gd name="connsiteX459" fmla="*/ 7023979 w 9143989"/>
              <a:gd name="connsiteY459" fmla="*/ 2172398 h 5143494"/>
              <a:gd name="connsiteX460" fmla="*/ 7461613 w 9143989"/>
              <a:gd name="connsiteY460" fmla="*/ 2172398 h 5143494"/>
              <a:gd name="connsiteX461" fmla="*/ 7571025 w 9143989"/>
              <a:gd name="connsiteY461" fmla="*/ 2062988 h 5143494"/>
              <a:gd name="connsiteX462" fmla="*/ 7571025 w 9143989"/>
              <a:gd name="connsiteY462" fmla="*/ 1625354 h 5143494"/>
              <a:gd name="connsiteX463" fmla="*/ 7461613 w 9143989"/>
              <a:gd name="connsiteY463" fmla="*/ 1515942 h 5143494"/>
              <a:gd name="connsiteX464" fmla="*/ 7778358 w 9143989"/>
              <a:gd name="connsiteY464" fmla="*/ 1515941 h 5143494"/>
              <a:gd name="connsiteX465" fmla="*/ 7668946 w 9143989"/>
              <a:gd name="connsiteY465" fmla="*/ 1625353 h 5143494"/>
              <a:gd name="connsiteX466" fmla="*/ 7668946 w 9143989"/>
              <a:gd name="connsiteY466" fmla="*/ 2062987 h 5143494"/>
              <a:gd name="connsiteX467" fmla="*/ 7778358 w 9143989"/>
              <a:gd name="connsiteY467" fmla="*/ 2172398 h 5143494"/>
              <a:gd name="connsiteX468" fmla="*/ 8215992 w 9143989"/>
              <a:gd name="connsiteY468" fmla="*/ 2172398 h 5143494"/>
              <a:gd name="connsiteX469" fmla="*/ 8325404 w 9143989"/>
              <a:gd name="connsiteY469" fmla="*/ 2062987 h 5143494"/>
              <a:gd name="connsiteX470" fmla="*/ 8325404 w 9143989"/>
              <a:gd name="connsiteY470" fmla="*/ 1625353 h 5143494"/>
              <a:gd name="connsiteX471" fmla="*/ 8215992 w 9143989"/>
              <a:gd name="connsiteY471" fmla="*/ 1515941 h 5143494"/>
              <a:gd name="connsiteX472" fmla="*/ 8540357 w 9143989"/>
              <a:gd name="connsiteY472" fmla="*/ 1515941 h 5143494"/>
              <a:gd name="connsiteX473" fmla="*/ 8430945 w 9143989"/>
              <a:gd name="connsiteY473" fmla="*/ 1625353 h 5143494"/>
              <a:gd name="connsiteX474" fmla="*/ 8430945 w 9143989"/>
              <a:gd name="connsiteY474" fmla="*/ 2062987 h 5143494"/>
              <a:gd name="connsiteX475" fmla="*/ 8540357 w 9143989"/>
              <a:gd name="connsiteY475" fmla="*/ 2172398 h 5143494"/>
              <a:gd name="connsiteX476" fmla="*/ 8977991 w 9143989"/>
              <a:gd name="connsiteY476" fmla="*/ 2172398 h 5143494"/>
              <a:gd name="connsiteX477" fmla="*/ 9087403 w 9143989"/>
              <a:gd name="connsiteY477" fmla="*/ 2062987 h 5143494"/>
              <a:gd name="connsiteX478" fmla="*/ 9087403 w 9143989"/>
              <a:gd name="connsiteY478" fmla="*/ 1625353 h 5143494"/>
              <a:gd name="connsiteX479" fmla="*/ 8977991 w 9143989"/>
              <a:gd name="connsiteY479" fmla="*/ 1515941 h 5143494"/>
              <a:gd name="connsiteX480" fmla="*/ 165999 w 9143989"/>
              <a:gd name="connsiteY480" fmla="*/ 786548 h 5143494"/>
              <a:gd name="connsiteX481" fmla="*/ 56587 w 9143989"/>
              <a:gd name="connsiteY481" fmla="*/ 895959 h 5143494"/>
              <a:gd name="connsiteX482" fmla="*/ 56587 w 9143989"/>
              <a:gd name="connsiteY482" fmla="*/ 1333596 h 5143494"/>
              <a:gd name="connsiteX483" fmla="*/ 165999 w 9143989"/>
              <a:gd name="connsiteY483" fmla="*/ 1443008 h 5143494"/>
              <a:gd name="connsiteX484" fmla="*/ 603633 w 9143989"/>
              <a:gd name="connsiteY484" fmla="*/ 1443008 h 5143494"/>
              <a:gd name="connsiteX485" fmla="*/ 713044 w 9143989"/>
              <a:gd name="connsiteY485" fmla="*/ 1333596 h 5143494"/>
              <a:gd name="connsiteX486" fmla="*/ 713044 w 9143989"/>
              <a:gd name="connsiteY486" fmla="*/ 895959 h 5143494"/>
              <a:gd name="connsiteX487" fmla="*/ 603633 w 9143989"/>
              <a:gd name="connsiteY487" fmla="*/ 786548 h 5143494"/>
              <a:gd name="connsiteX488" fmla="*/ 927996 w 9143989"/>
              <a:gd name="connsiteY488" fmla="*/ 786547 h 5143494"/>
              <a:gd name="connsiteX489" fmla="*/ 818584 w 9143989"/>
              <a:gd name="connsiteY489" fmla="*/ 895959 h 5143494"/>
              <a:gd name="connsiteX490" fmla="*/ 818584 w 9143989"/>
              <a:gd name="connsiteY490" fmla="*/ 1333595 h 5143494"/>
              <a:gd name="connsiteX491" fmla="*/ 927996 w 9143989"/>
              <a:gd name="connsiteY491" fmla="*/ 1443007 h 5143494"/>
              <a:gd name="connsiteX492" fmla="*/ 1365637 w 9143989"/>
              <a:gd name="connsiteY492" fmla="*/ 1443007 h 5143494"/>
              <a:gd name="connsiteX493" fmla="*/ 1475051 w 9143989"/>
              <a:gd name="connsiteY493" fmla="*/ 1333595 h 5143494"/>
              <a:gd name="connsiteX494" fmla="*/ 1475051 w 9143989"/>
              <a:gd name="connsiteY494" fmla="*/ 895959 h 5143494"/>
              <a:gd name="connsiteX495" fmla="*/ 1365637 w 9143989"/>
              <a:gd name="connsiteY495" fmla="*/ 786547 h 5143494"/>
              <a:gd name="connsiteX496" fmla="*/ 1689998 w 9143989"/>
              <a:gd name="connsiteY496" fmla="*/ 786547 h 5143494"/>
              <a:gd name="connsiteX497" fmla="*/ 1580588 w 9143989"/>
              <a:gd name="connsiteY497" fmla="*/ 895959 h 5143494"/>
              <a:gd name="connsiteX498" fmla="*/ 1580588 w 9143989"/>
              <a:gd name="connsiteY498" fmla="*/ 1333594 h 5143494"/>
              <a:gd name="connsiteX499" fmla="*/ 1689998 w 9143989"/>
              <a:gd name="connsiteY499" fmla="*/ 1443007 h 5143494"/>
              <a:gd name="connsiteX500" fmla="*/ 2127634 w 9143989"/>
              <a:gd name="connsiteY500" fmla="*/ 1443007 h 5143494"/>
              <a:gd name="connsiteX501" fmla="*/ 2237045 w 9143989"/>
              <a:gd name="connsiteY501" fmla="*/ 1333594 h 5143494"/>
              <a:gd name="connsiteX502" fmla="*/ 2237045 w 9143989"/>
              <a:gd name="connsiteY502" fmla="*/ 895959 h 5143494"/>
              <a:gd name="connsiteX503" fmla="*/ 2127634 w 9143989"/>
              <a:gd name="connsiteY503" fmla="*/ 786547 h 5143494"/>
              <a:gd name="connsiteX504" fmla="*/ 2451996 w 9143989"/>
              <a:gd name="connsiteY504" fmla="*/ 786546 h 5143494"/>
              <a:gd name="connsiteX505" fmla="*/ 2342584 w 9143989"/>
              <a:gd name="connsiteY505" fmla="*/ 895958 h 5143494"/>
              <a:gd name="connsiteX506" fmla="*/ 2342584 w 9143989"/>
              <a:gd name="connsiteY506" fmla="*/ 1333593 h 5143494"/>
              <a:gd name="connsiteX507" fmla="*/ 2451996 w 9143989"/>
              <a:gd name="connsiteY507" fmla="*/ 1443006 h 5143494"/>
              <a:gd name="connsiteX508" fmla="*/ 2889629 w 9143989"/>
              <a:gd name="connsiteY508" fmla="*/ 1443006 h 5143494"/>
              <a:gd name="connsiteX509" fmla="*/ 2999041 w 9143989"/>
              <a:gd name="connsiteY509" fmla="*/ 1333593 h 5143494"/>
              <a:gd name="connsiteX510" fmla="*/ 2999041 w 9143989"/>
              <a:gd name="connsiteY510" fmla="*/ 895958 h 5143494"/>
              <a:gd name="connsiteX511" fmla="*/ 2889629 w 9143989"/>
              <a:gd name="connsiteY511" fmla="*/ 786546 h 5143494"/>
              <a:gd name="connsiteX512" fmla="*/ 3213993 w 9143989"/>
              <a:gd name="connsiteY512" fmla="*/ 786546 h 5143494"/>
              <a:gd name="connsiteX513" fmla="*/ 3104581 w 9143989"/>
              <a:gd name="connsiteY513" fmla="*/ 895958 h 5143494"/>
              <a:gd name="connsiteX514" fmla="*/ 3104581 w 9143989"/>
              <a:gd name="connsiteY514" fmla="*/ 1333593 h 5143494"/>
              <a:gd name="connsiteX515" fmla="*/ 3213993 w 9143989"/>
              <a:gd name="connsiteY515" fmla="*/ 1443005 h 5143494"/>
              <a:gd name="connsiteX516" fmla="*/ 3651628 w 9143989"/>
              <a:gd name="connsiteY516" fmla="*/ 1443005 h 5143494"/>
              <a:gd name="connsiteX517" fmla="*/ 3761040 w 9143989"/>
              <a:gd name="connsiteY517" fmla="*/ 1333593 h 5143494"/>
              <a:gd name="connsiteX518" fmla="*/ 3761040 w 9143989"/>
              <a:gd name="connsiteY518" fmla="*/ 895958 h 5143494"/>
              <a:gd name="connsiteX519" fmla="*/ 3651628 w 9143989"/>
              <a:gd name="connsiteY519" fmla="*/ 786546 h 5143494"/>
              <a:gd name="connsiteX520" fmla="*/ 3975991 w 9143989"/>
              <a:gd name="connsiteY520" fmla="*/ 786545 h 5143494"/>
              <a:gd name="connsiteX521" fmla="*/ 3866579 w 9143989"/>
              <a:gd name="connsiteY521" fmla="*/ 895957 h 5143494"/>
              <a:gd name="connsiteX522" fmla="*/ 3866579 w 9143989"/>
              <a:gd name="connsiteY522" fmla="*/ 1333592 h 5143494"/>
              <a:gd name="connsiteX523" fmla="*/ 3975991 w 9143989"/>
              <a:gd name="connsiteY523" fmla="*/ 1443005 h 5143494"/>
              <a:gd name="connsiteX524" fmla="*/ 4413617 w 9143989"/>
              <a:gd name="connsiteY524" fmla="*/ 1443005 h 5143494"/>
              <a:gd name="connsiteX525" fmla="*/ 4523029 w 9143989"/>
              <a:gd name="connsiteY525" fmla="*/ 1333592 h 5143494"/>
              <a:gd name="connsiteX526" fmla="*/ 4523029 w 9143989"/>
              <a:gd name="connsiteY526" fmla="*/ 895957 h 5143494"/>
              <a:gd name="connsiteX527" fmla="*/ 4413617 w 9143989"/>
              <a:gd name="connsiteY527" fmla="*/ 786545 h 5143494"/>
              <a:gd name="connsiteX528" fmla="*/ 4737982 w 9143989"/>
              <a:gd name="connsiteY528" fmla="*/ 786545 h 5143494"/>
              <a:gd name="connsiteX529" fmla="*/ 4628570 w 9143989"/>
              <a:gd name="connsiteY529" fmla="*/ 895957 h 5143494"/>
              <a:gd name="connsiteX530" fmla="*/ 4628570 w 9143989"/>
              <a:gd name="connsiteY530" fmla="*/ 1333592 h 5143494"/>
              <a:gd name="connsiteX531" fmla="*/ 4737982 w 9143989"/>
              <a:gd name="connsiteY531" fmla="*/ 1443004 h 5143494"/>
              <a:gd name="connsiteX532" fmla="*/ 5175616 w 9143989"/>
              <a:gd name="connsiteY532" fmla="*/ 1443004 h 5143494"/>
              <a:gd name="connsiteX533" fmla="*/ 5285028 w 9143989"/>
              <a:gd name="connsiteY533" fmla="*/ 1333592 h 5143494"/>
              <a:gd name="connsiteX534" fmla="*/ 5285028 w 9143989"/>
              <a:gd name="connsiteY534" fmla="*/ 895957 h 5143494"/>
              <a:gd name="connsiteX535" fmla="*/ 5175616 w 9143989"/>
              <a:gd name="connsiteY535" fmla="*/ 786545 h 5143494"/>
              <a:gd name="connsiteX536" fmla="*/ 5499981 w 9143989"/>
              <a:gd name="connsiteY536" fmla="*/ 786544 h 5143494"/>
              <a:gd name="connsiteX537" fmla="*/ 5390569 w 9143989"/>
              <a:gd name="connsiteY537" fmla="*/ 895956 h 5143494"/>
              <a:gd name="connsiteX538" fmla="*/ 5390569 w 9143989"/>
              <a:gd name="connsiteY538" fmla="*/ 1333591 h 5143494"/>
              <a:gd name="connsiteX539" fmla="*/ 5499981 w 9143989"/>
              <a:gd name="connsiteY539" fmla="*/ 1443003 h 5143494"/>
              <a:gd name="connsiteX540" fmla="*/ 5937615 w 9143989"/>
              <a:gd name="connsiteY540" fmla="*/ 1443003 h 5143494"/>
              <a:gd name="connsiteX541" fmla="*/ 6047027 w 9143989"/>
              <a:gd name="connsiteY541" fmla="*/ 1333591 h 5143494"/>
              <a:gd name="connsiteX542" fmla="*/ 6047027 w 9143989"/>
              <a:gd name="connsiteY542" fmla="*/ 895956 h 5143494"/>
              <a:gd name="connsiteX543" fmla="*/ 5937615 w 9143989"/>
              <a:gd name="connsiteY543" fmla="*/ 786544 h 5143494"/>
              <a:gd name="connsiteX544" fmla="*/ 6261980 w 9143989"/>
              <a:gd name="connsiteY544" fmla="*/ 786544 h 5143494"/>
              <a:gd name="connsiteX545" fmla="*/ 6152568 w 9143989"/>
              <a:gd name="connsiteY545" fmla="*/ 895956 h 5143494"/>
              <a:gd name="connsiteX546" fmla="*/ 6152568 w 9143989"/>
              <a:gd name="connsiteY546" fmla="*/ 1333590 h 5143494"/>
              <a:gd name="connsiteX547" fmla="*/ 6261980 w 9143989"/>
              <a:gd name="connsiteY547" fmla="*/ 1443003 h 5143494"/>
              <a:gd name="connsiteX548" fmla="*/ 6699614 w 9143989"/>
              <a:gd name="connsiteY548" fmla="*/ 1443003 h 5143494"/>
              <a:gd name="connsiteX549" fmla="*/ 6809026 w 9143989"/>
              <a:gd name="connsiteY549" fmla="*/ 1333590 h 5143494"/>
              <a:gd name="connsiteX550" fmla="*/ 6809026 w 9143989"/>
              <a:gd name="connsiteY550" fmla="*/ 895956 h 5143494"/>
              <a:gd name="connsiteX551" fmla="*/ 6699614 w 9143989"/>
              <a:gd name="connsiteY551" fmla="*/ 786544 h 5143494"/>
              <a:gd name="connsiteX552" fmla="*/ 7023979 w 9143989"/>
              <a:gd name="connsiteY552" fmla="*/ 786543 h 5143494"/>
              <a:gd name="connsiteX553" fmla="*/ 6914567 w 9143989"/>
              <a:gd name="connsiteY553" fmla="*/ 895955 h 5143494"/>
              <a:gd name="connsiteX554" fmla="*/ 6914567 w 9143989"/>
              <a:gd name="connsiteY554" fmla="*/ 1333590 h 5143494"/>
              <a:gd name="connsiteX555" fmla="*/ 7023979 w 9143989"/>
              <a:gd name="connsiteY555" fmla="*/ 1443002 h 5143494"/>
              <a:gd name="connsiteX556" fmla="*/ 7461613 w 9143989"/>
              <a:gd name="connsiteY556" fmla="*/ 1443002 h 5143494"/>
              <a:gd name="connsiteX557" fmla="*/ 7571025 w 9143989"/>
              <a:gd name="connsiteY557" fmla="*/ 1333590 h 5143494"/>
              <a:gd name="connsiteX558" fmla="*/ 7571025 w 9143989"/>
              <a:gd name="connsiteY558" fmla="*/ 895955 h 5143494"/>
              <a:gd name="connsiteX559" fmla="*/ 7461613 w 9143989"/>
              <a:gd name="connsiteY559" fmla="*/ 786543 h 5143494"/>
              <a:gd name="connsiteX560" fmla="*/ 7778358 w 9143989"/>
              <a:gd name="connsiteY560" fmla="*/ 786543 h 5143494"/>
              <a:gd name="connsiteX561" fmla="*/ 7668946 w 9143989"/>
              <a:gd name="connsiteY561" fmla="*/ 895955 h 5143494"/>
              <a:gd name="connsiteX562" fmla="*/ 7668946 w 9143989"/>
              <a:gd name="connsiteY562" fmla="*/ 1333589 h 5143494"/>
              <a:gd name="connsiteX563" fmla="*/ 7778358 w 9143989"/>
              <a:gd name="connsiteY563" fmla="*/ 1443001 h 5143494"/>
              <a:gd name="connsiteX564" fmla="*/ 8215992 w 9143989"/>
              <a:gd name="connsiteY564" fmla="*/ 1443001 h 5143494"/>
              <a:gd name="connsiteX565" fmla="*/ 8325404 w 9143989"/>
              <a:gd name="connsiteY565" fmla="*/ 1333589 h 5143494"/>
              <a:gd name="connsiteX566" fmla="*/ 8325404 w 9143989"/>
              <a:gd name="connsiteY566" fmla="*/ 895955 h 5143494"/>
              <a:gd name="connsiteX567" fmla="*/ 8215992 w 9143989"/>
              <a:gd name="connsiteY567" fmla="*/ 786543 h 5143494"/>
              <a:gd name="connsiteX568" fmla="*/ 8540357 w 9143989"/>
              <a:gd name="connsiteY568" fmla="*/ 786542 h 5143494"/>
              <a:gd name="connsiteX569" fmla="*/ 8430945 w 9143989"/>
              <a:gd name="connsiteY569" fmla="*/ 895955 h 5143494"/>
              <a:gd name="connsiteX570" fmla="*/ 8430945 w 9143989"/>
              <a:gd name="connsiteY570" fmla="*/ 1333589 h 5143494"/>
              <a:gd name="connsiteX571" fmla="*/ 8540357 w 9143989"/>
              <a:gd name="connsiteY571" fmla="*/ 1443001 h 5143494"/>
              <a:gd name="connsiteX572" fmla="*/ 8977991 w 9143989"/>
              <a:gd name="connsiteY572" fmla="*/ 1443001 h 5143494"/>
              <a:gd name="connsiteX573" fmla="*/ 9087403 w 9143989"/>
              <a:gd name="connsiteY573" fmla="*/ 1333589 h 5143494"/>
              <a:gd name="connsiteX574" fmla="*/ 9087403 w 9143989"/>
              <a:gd name="connsiteY574" fmla="*/ 895955 h 5143494"/>
              <a:gd name="connsiteX575" fmla="*/ 8977991 w 9143989"/>
              <a:gd name="connsiteY575" fmla="*/ 786542 h 5143494"/>
              <a:gd name="connsiteX576" fmla="*/ 165999 w 9143989"/>
              <a:gd name="connsiteY576" fmla="*/ 57150 h 5143494"/>
              <a:gd name="connsiteX577" fmla="*/ 56587 w 9143989"/>
              <a:gd name="connsiteY577" fmla="*/ 166562 h 5143494"/>
              <a:gd name="connsiteX578" fmla="*/ 56587 w 9143989"/>
              <a:gd name="connsiteY578" fmla="*/ 604196 h 5143494"/>
              <a:gd name="connsiteX579" fmla="*/ 165999 w 9143989"/>
              <a:gd name="connsiteY579" fmla="*/ 713608 h 5143494"/>
              <a:gd name="connsiteX580" fmla="*/ 603633 w 9143989"/>
              <a:gd name="connsiteY580" fmla="*/ 713608 h 5143494"/>
              <a:gd name="connsiteX581" fmla="*/ 713045 w 9143989"/>
              <a:gd name="connsiteY581" fmla="*/ 604196 h 5143494"/>
              <a:gd name="connsiteX582" fmla="*/ 713045 w 9143989"/>
              <a:gd name="connsiteY582" fmla="*/ 166562 h 5143494"/>
              <a:gd name="connsiteX583" fmla="*/ 603633 w 9143989"/>
              <a:gd name="connsiteY583" fmla="*/ 57150 h 5143494"/>
              <a:gd name="connsiteX584" fmla="*/ 927996 w 9143989"/>
              <a:gd name="connsiteY584" fmla="*/ 57150 h 5143494"/>
              <a:gd name="connsiteX585" fmla="*/ 818585 w 9143989"/>
              <a:gd name="connsiteY585" fmla="*/ 166562 h 5143494"/>
              <a:gd name="connsiteX586" fmla="*/ 818585 w 9143989"/>
              <a:gd name="connsiteY586" fmla="*/ 604195 h 5143494"/>
              <a:gd name="connsiteX587" fmla="*/ 927996 w 9143989"/>
              <a:gd name="connsiteY587" fmla="*/ 713607 h 5143494"/>
              <a:gd name="connsiteX588" fmla="*/ 1365637 w 9143989"/>
              <a:gd name="connsiteY588" fmla="*/ 713607 h 5143494"/>
              <a:gd name="connsiteX589" fmla="*/ 1475051 w 9143989"/>
              <a:gd name="connsiteY589" fmla="*/ 604195 h 5143494"/>
              <a:gd name="connsiteX590" fmla="*/ 1475051 w 9143989"/>
              <a:gd name="connsiteY590" fmla="*/ 166562 h 5143494"/>
              <a:gd name="connsiteX591" fmla="*/ 1365637 w 9143989"/>
              <a:gd name="connsiteY591" fmla="*/ 57150 h 5143494"/>
              <a:gd name="connsiteX592" fmla="*/ 1689998 w 9143989"/>
              <a:gd name="connsiteY592" fmla="*/ 57149 h 5143494"/>
              <a:gd name="connsiteX593" fmla="*/ 1580588 w 9143989"/>
              <a:gd name="connsiteY593" fmla="*/ 166561 h 5143494"/>
              <a:gd name="connsiteX594" fmla="*/ 1580588 w 9143989"/>
              <a:gd name="connsiteY594" fmla="*/ 604195 h 5143494"/>
              <a:gd name="connsiteX595" fmla="*/ 1689998 w 9143989"/>
              <a:gd name="connsiteY595" fmla="*/ 713607 h 5143494"/>
              <a:gd name="connsiteX596" fmla="*/ 2127634 w 9143989"/>
              <a:gd name="connsiteY596" fmla="*/ 713607 h 5143494"/>
              <a:gd name="connsiteX597" fmla="*/ 2237045 w 9143989"/>
              <a:gd name="connsiteY597" fmla="*/ 604195 h 5143494"/>
              <a:gd name="connsiteX598" fmla="*/ 2237045 w 9143989"/>
              <a:gd name="connsiteY598" fmla="*/ 166561 h 5143494"/>
              <a:gd name="connsiteX599" fmla="*/ 2127634 w 9143989"/>
              <a:gd name="connsiteY599" fmla="*/ 57149 h 5143494"/>
              <a:gd name="connsiteX600" fmla="*/ 2451996 w 9143989"/>
              <a:gd name="connsiteY600" fmla="*/ 57149 h 5143494"/>
              <a:gd name="connsiteX601" fmla="*/ 2342585 w 9143989"/>
              <a:gd name="connsiteY601" fmla="*/ 166561 h 5143494"/>
              <a:gd name="connsiteX602" fmla="*/ 2342585 w 9143989"/>
              <a:gd name="connsiteY602" fmla="*/ 604194 h 5143494"/>
              <a:gd name="connsiteX603" fmla="*/ 2451996 w 9143989"/>
              <a:gd name="connsiteY603" fmla="*/ 713606 h 5143494"/>
              <a:gd name="connsiteX604" fmla="*/ 2889629 w 9143989"/>
              <a:gd name="connsiteY604" fmla="*/ 713606 h 5143494"/>
              <a:gd name="connsiteX605" fmla="*/ 2999041 w 9143989"/>
              <a:gd name="connsiteY605" fmla="*/ 604194 h 5143494"/>
              <a:gd name="connsiteX606" fmla="*/ 2999041 w 9143989"/>
              <a:gd name="connsiteY606" fmla="*/ 166561 h 5143494"/>
              <a:gd name="connsiteX607" fmla="*/ 2889629 w 9143989"/>
              <a:gd name="connsiteY607" fmla="*/ 57149 h 5143494"/>
              <a:gd name="connsiteX608" fmla="*/ 3213995 w 9143989"/>
              <a:gd name="connsiteY608" fmla="*/ 57148 h 5143494"/>
              <a:gd name="connsiteX609" fmla="*/ 3104581 w 9143989"/>
              <a:gd name="connsiteY609" fmla="*/ 166560 h 5143494"/>
              <a:gd name="connsiteX610" fmla="*/ 3104581 w 9143989"/>
              <a:gd name="connsiteY610" fmla="*/ 604194 h 5143494"/>
              <a:gd name="connsiteX611" fmla="*/ 3213995 w 9143989"/>
              <a:gd name="connsiteY611" fmla="*/ 713606 h 5143494"/>
              <a:gd name="connsiteX612" fmla="*/ 3651628 w 9143989"/>
              <a:gd name="connsiteY612" fmla="*/ 713606 h 5143494"/>
              <a:gd name="connsiteX613" fmla="*/ 3761040 w 9143989"/>
              <a:gd name="connsiteY613" fmla="*/ 604194 h 5143494"/>
              <a:gd name="connsiteX614" fmla="*/ 3761040 w 9143989"/>
              <a:gd name="connsiteY614" fmla="*/ 166560 h 5143494"/>
              <a:gd name="connsiteX615" fmla="*/ 3651628 w 9143989"/>
              <a:gd name="connsiteY615" fmla="*/ 57148 h 5143494"/>
              <a:gd name="connsiteX616" fmla="*/ 3975991 w 9143989"/>
              <a:gd name="connsiteY616" fmla="*/ 57148 h 5143494"/>
              <a:gd name="connsiteX617" fmla="*/ 3866579 w 9143989"/>
              <a:gd name="connsiteY617" fmla="*/ 166560 h 5143494"/>
              <a:gd name="connsiteX618" fmla="*/ 3866579 w 9143989"/>
              <a:gd name="connsiteY618" fmla="*/ 604194 h 5143494"/>
              <a:gd name="connsiteX619" fmla="*/ 3975991 w 9143989"/>
              <a:gd name="connsiteY619" fmla="*/ 713605 h 5143494"/>
              <a:gd name="connsiteX620" fmla="*/ 4413617 w 9143989"/>
              <a:gd name="connsiteY620" fmla="*/ 713605 h 5143494"/>
              <a:gd name="connsiteX621" fmla="*/ 4523029 w 9143989"/>
              <a:gd name="connsiteY621" fmla="*/ 604194 h 5143494"/>
              <a:gd name="connsiteX622" fmla="*/ 4523029 w 9143989"/>
              <a:gd name="connsiteY622" fmla="*/ 166560 h 5143494"/>
              <a:gd name="connsiteX623" fmla="*/ 4413617 w 9143989"/>
              <a:gd name="connsiteY623" fmla="*/ 57148 h 5143494"/>
              <a:gd name="connsiteX624" fmla="*/ 4737982 w 9143989"/>
              <a:gd name="connsiteY624" fmla="*/ 57147 h 5143494"/>
              <a:gd name="connsiteX625" fmla="*/ 4628570 w 9143989"/>
              <a:gd name="connsiteY625" fmla="*/ 166559 h 5143494"/>
              <a:gd name="connsiteX626" fmla="*/ 4628570 w 9143989"/>
              <a:gd name="connsiteY626" fmla="*/ 604193 h 5143494"/>
              <a:gd name="connsiteX627" fmla="*/ 4737982 w 9143989"/>
              <a:gd name="connsiteY627" fmla="*/ 713605 h 5143494"/>
              <a:gd name="connsiteX628" fmla="*/ 5175616 w 9143989"/>
              <a:gd name="connsiteY628" fmla="*/ 713605 h 5143494"/>
              <a:gd name="connsiteX629" fmla="*/ 5285028 w 9143989"/>
              <a:gd name="connsiteY629" fmla="*/ 604193 h 5143494"/>
              <a:gd name="connsiteX630" fmla="*/ 5285028 w 9143989"/>
              <a:gd name="connsiteY630" fmla="*/ 166559 h 5143494"/>
              <a:gd name="connsiteX631" fmla="*/ 5175616 w 9143989"/>
              <a:gd name="connsiteY631" fmla="*/ 57147 h 5143494"/>
              <a:gd name="connsiteX632" fmla="*/ 5499981 w 9143989"/>
              <a:gd name="connsiteY632" fmla="*/ 57147 h 5143494"/>
              <a:gd name="connsiteX633" fmla="*/ 5390569 w 9143989"/>
              <a:gd name="connsiteY633" fmla="*/ 166559 h 5143494"/>
              <a:gd name="connsiteX634" fmla="*/ 5390569 w 9143989"/>
              <a:gd name="connsiteY634" fmla="*/ 604192 h 5143494"/>
              <a:gd name="connsiteX635" fmla="*/ 5499981 w 9143989"/>
              <a:gd name="connsiteY635" fmla="*/ 713605 h 5143494"/>
              <a:gd name="connsiteX636" fmla="*/ 5937615 w 9143989"/>
              <a:gd name="connsiteY636" fmla="*/ 713605 h 5143494"/>
              <a:gd name="connsiteX637" fmla="*/ 6047027 w 9143989"/>
              <a:gd name="connsiteY637" fmla="*/ 604192 h 5143494"/>
              <a:gd name="connsiteX638" fmla="*/ 6047027 w 9143989"/>
              <a:gd name="connsiteY638" fmla="*/ 166559 h 5143494"/>
              <a:gd name="connsiteX639" fmla="*/ 5937615 w 9143989"/>
              <a:gd name="connsiteY639" fmla="*/ 57147 h 5143494"/>
              <a:gd name="connsiteX640" fmla="*/ 6261980 w 9143989"/>
              <a:gd name="connsiteY640" fmla="*/ 57146 h 5143494"/>
              <a:gd name="connsiteX641" fmla="*/ 6152568 w 9143989"/>
              <a:gd name="connsiteY641" fmla="*/ 166558 h 5143494"/>
              <a:gd name="connsiteX642" fmla="*/ 6152568 w 9143989"/>
              <a:gd name="connsiteY642" fmla="*/ 604192 h 5143494"/>
              <a:gd name="connsiteX643" fmla="*/ 6261980 w 9143989"/>
              <a:gd name="connsiteY643" fmla="*/ 713604 h 5143494"/>
              <a:gd name="connsiteX644" fmla="*/ 6699614 w 9143989"/>
              <a:gd name="connsiteY644" fmla="*/ 713604 h 5143494"/>
              <a:gd name="connsiteX645" fmla="*/ 6809026 w 9143989"/>
              <a:gd name="connsiteY645" fmla="*/ 604192 h 5143494"/>
              <a:gd name="connsiteX646" fmla="*/ 6809026 w 9143989"/>
              <a:gd name="connsiteY646" fmla="*/ 166558 h 5143494"/>
              <a:gd name="connsiteX647" fmla="*/ 6699614 w 9143989"/>
              <a:gd name="connsiteY647" fmla="*/ 57146 h 5143494"/>
              <a:gd name="connsiteX648" fmla="*/ 7023979 w 9143989"/>
              <a:gd name="connsiteY648" fmla="*/ 57146 h 5143494"/>
              <a:gd name="connsiteX649" fmla="*/ 6914567 w 9143989"/>
              <a:gd name="connsiteY649" fmla="*/ 166558 h 5143494"/>
              <a:gd name="connsiteX650" fmla="*/ 6914567 w 9143989"/>
              <a:gd name="connsiteY650" fmla="*/ 604191 h 5143494"/>
              <a:gd name="connsiteX651" fmla="*/ 7023979 w 9143989"/>
              <a:gd name="connsiteY651" fmla="*/ 713604 h 5143494"/>
              <a:gd name="connsiteX652" fmla="*/ 7461613 w 9143989"/>
              <a:gd name="connsiteY652" fmla="*/ 713604 h 5143494"/>
              <a:gd name="connsiteX653" fmla="*/ 7571025 w 9143989"/>
              <a:gd name="connsiteY653" fmla="*/ 604191 h 5143494"/>
              <a:gd name="connsiteX654" fmla="*/ 7571025 w 9143989"/>
              <a:gd name="connsiteY654" fmla="*/ 166558 h 5143494"/>
              <a:gd name="connsiteX655" fmla="*/ 7461613 w 9143989"/>
              <a:gd name="connsiteY655" fmla="*/ 57146 h 5143494"/>
              <a:gd name="connsiteX656" fmla="*/ 7778358 w 9143989"/>
              <a:gd name="connsiteY656" fmla="*/ 57145 h 5143494"/>
              <a:gd name="connsiteX657" fmla="*/ 7668946 w 9143989"/>
              <a:gd name="connsiteY657" fmla="*/ 166557 h 5143494"/>
              <a:gd name="connsiteX658" fmla="*/ 7668946 w 9143989"/>
              <a:gd name="connsiteY658" fmla="*/ 604191 h 5143494"/>
              <a:gd name="connsiteX659" fmla="*/ 7778358 w 9143989"/>
              <a:gd name="connsiteY659" fmla="*/ 713603 h 5143494"/>
              <a:gd name="connsiteX660" fmla="*/ 8215992 w 9143989"/>
              <a:gd name="connsiteY660" fmla="*/ 713603 h 5143494"/>
              <a:gd name="connsiteX661" fmla="*/ 8325404 w 9143989"/>
              <a:gd name="connsiteY661" fmla="*/ 604191 h 5143494"/>
              <a:gd name="connsiteX662" fmla="*/ 8325404 w 9143989"/>
              <a:gd name="connsiteY662" fmla="*/ 166557 h 5143494"/>
              <a:gd name="connsiteX663" fmla="*/ 8215992 w 9143989"/>
              <a:gd name="connsiteY663" fmla="*/ 57145 h 5143494"/>
              <a:gd name="connsiteX664" fmla="*/ 8540357 w 9143989"/>
              <a:gd name="connsiteY664" fmla="*/ 57145 h 5143494"/>
              <a:gd name="connsiteX665" fmla="*/ 8430945 w 9143989"/>
              <a:gd name="connsiteY665" fmla="*/ 166557 h 5143494"/>
              <a:gd name="connsiteX666" fmla="*/ 8430945 w 9143989"/>
              <a:gd name="connsiteY666" fmla="*/ 604190 h 5143494"/>
              <a:gd name="connsiteX667" fmla="*/ 8540357 w 9143989"/>
              <a:gd name="connsiteY667" fmla="*/ 713603 h 5143494"/>
              <a:gd name="connsiteX668" fmla="*/ 8977991 w 9143989"/>
              <a:gd name="connsiteY668" fmla="*/ 713603 h 5143494"/>
              <a:gd name="connsiteX669" fmla="*/ 9087403 w 9143989"/>
              <a:gd name="connsiteY669" fmla="*/ 604190 h 5143494"/>
              <a:gd name="connsiteX670" fmla="*/ 9087403 w 9143989"/>
              <a:gd name="connsiteY670" fmla="*/ 166557 h 5143494"/>
              <a:gd name="connsiteX671" fmla="*/ 8977991 w 9143989"/>
              <a:gd name="connsiteY671" fmla="*/ 57145 h 5143494"/>
              <a:gd name="connsiteX672" fmla="*/ 0 w 9143989"/>
              <a:gd name="connsiteY672" fmla="*/ 0 h 5143494"/>
              <a:gd name="connsiteX673" fmla="*/ 9143989 w 9143989"/>
              <a:gd name="connsiteY673" fmla="*/ 0 h 5143494"/>
              <a:gd name="connsiteX674" fmla="*/ 9143989 w 9143989"/>
              <a:gd name="connsiteY674" fmla="*/ 5143494 h 5143494"/>
              <a:gd name="connsiteX675" fmla="*/ 0 w 9143989"/>
              <a:gd name="connsiteY675" fmla="*/ 5143494 h 51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9143989" h="5143494">
                <a:moveTo>
                  <a:pt x="8540357" y="4429886"/>
                </a:moveTo>
                <a:cubicBezTo>
                  <a:pt x="8479930" y="4429886"/>
                  <a:pt x="8430945" y="4478871"/>
                  <a:pt x="8430945" y="4539298"/>
                </a:cubicBezTo>
                <a:lnTo>
                  <a:pt x="8430945" y="4976932"/>
                </a:lnTo>
                <a:cubicBezTo>
                  <a:pt x="8430945" y="5037359"/>
                  <a:pt x="8479930" y="5086344"/>
                  <a:pt x="8540357" y="5086344"/>
                </a:cubicBezTo>
                <a:lnTo>
                  <a:pt x="8977991" y="5086344"/>
                </a:lnTo>
                <a:cubicBezTo>
                  <a:pt x="9038418" y="5086344"/>
                  <a:pt x="9087403" y="5037359"/>
                  <a:pt x="9087403" y="4976932"/>
                </a:cubicBezTo>
                <a:lnTo>
                  <a:pt x="9087403" y="4539298"/>
                </a:lnTo>
                <a:cubicBezTo>
                  <a:pt x="9087403" y="4478871"/>
                  <a:pt x="9038418" y="4429886"/>
                  <a:pt x="8977991" y="4429886"/>
                </a:cubicBezTo>
                <a:close/>
                <a:moveTo>
                  <a:pt x="7778358" y="4429886"/>
                </a:moveTo>
                <a:cubicBezTo>
                  <a:pt x="7717931" y="4429886"/>
                  <a:pt x="7668946" y="4478871"/>
                  <a:pt x="7668946" y="4539298"/>
                </a:cubicBezTo>
                <a:lnTo>
                  <a:pt x="7668946" y="4976932"/>
                </a:lnTo>
                <a:cubicBezTo>
                  <a:pt x="7668946" y="5037359"/>
                  <a:pt x="7717931" y="5086344"/>
                  <a:pt x="7778358" y="5086344"/>
                </a:cubicBezTo>
                <a:lnTo>
                  <a:pt x="8215992" y="5086344"/>
                </a:lnTo>
                <a:cubicBezTo>
                  <a:pt x="8276419" y="5086344"/>
                  <a:pt x="8325404" y="5037359"/>
                  <a:pt x="8325404" y="4976932"/>
                </a:cubicBezTo>
                <a:lnTo>
                  <a:pt x="8325404" y="4539298"/>
                </a:lnTo>
                <a:cubicBezTo>
                  <a:pt x="8325404" y="4478871"/>
                  <a:pt x="8276419" y="4429886"/>
                  <a:pt x="8215992" y="4429886"/>
                </a:cubicBezTo>
                <a:close/>
                <a:moveTo>
                  <a:pt x="7023979" y="4429886"/>
                </a:moveTo>
                <a:cubicBezTo>
                  <a:pt x="6963552" y="4429886"/>
                  <a:pt x="6914567" y="4478871"/>
                  <a:pt x="6914567" y="4539298"/>
                </a:cubicBezTo>
                <a:lnTo>
                  <a:pt x="6914567" y="4976932"/>
                </a:lnTo>
                <a:cubicBezTo>
                  <a:pt x="6914567" y="5037359"/>
                  <a:pt x="6963552" y="5086344"/>
                  <a:pt x="7023979" y="5086344"/>
                </a:cubicBezTo>
                <a:lnTo>
                  <a:pt x="7461613" y="5086344"/>
                </a:lnTo>
                <a:cubicBezTo>
                  <a:pt x="7522040" y="5086344"/>
                  <a:pt x="7571025" y="5037359"/>
                  <a:pt x="7571025" y="4976932"/>
                </a:cubicBezTo>
                <a:lnTo>
                  <a:pt x="7571025" y="4539298"/>
                </a:lnTo>
                <a:cubicBezTo>
                  <a:pt x="7571025" y="4478871"/>
                  <a:pt x="7522040" y="4429886"/>
                  <a:pt x="7461613" y="4429886"/>
                </a:cubicBezTo>
                <a:close/>
                <a:moveTo>
                  <a:pt x="6261980" y="4429886"/>
                </a:moveTo>
                <a:cubicBezTo>
                  <a:pt x="6201553" y="4429886"/>
                  <a:pt x="6152568" y="4478871"/>
                  <a:pt x="6152568" y="4539298"/>
                </a:cubicBezTo>
                <a:lnTo>
                  <a:pt x="6152568" y="4976932"/>
                </a:lnTo>
                <a:cubicBezTo>
                  <a:pt x="6152568" y="5037359"/>
                  <a:pt x="6201553" y="5086344"/>
                  <a:pt x="6261980" y="5086344"/>
                </a:cubicBezTo>
                <a:lnTo>
                  <a:pt x="6699614" y="5086344"/>
                </a:lnTo>
                <a:cubicBezTo>
                  <a:pt x="6760041" y="5086344"/>
                  <a:pt x="6809026" y="5037359"/>
                  <a:pt x="6809026" y="4976932"/>
                </a:cubicBezTo>
                <a:lnTo>
                  <a:pt x="6809026" y="4539298"/>
                </a:lnTo>
                <a:cubicBezTo>
                  <a:pt x="6809026" y="4478871"/>
                  <a:pt x="6760041" y="4429886"/>
                  <a:pt x="6699614" y="4429886"/>
                </a:cubicBezTo>
                <a:close/>
                <a:moveTo>
                  <a:pt x="5499981" y="4429886"/>
                </a:moveTo>
                <a:cubicBezTo>
                  <a:pt x="5439554" y="4429886"/>
                  <a:pt x="5390569" y="4478871"/>
                  <a:pt x="5390569" y="4539298"/>
                </a:cubicBezTo>
                <a:lnTo>
                  <a:pt x="5390569" y="4976932"/>
                </a:lnTo>
                <a:cubicBezTo>
                  <a:pt x="5390569" y="5037359"/>
                  <a:pt x="5439554" y="5086344"/>
                  <a:pt x="5499981" y="5086344"/>
                </a:cubicBezTo>
                <a:lnTo>
                  <a:pt x="5937615" y="5086344"/>
                </a:lnTo>
                <a:cubicBezTo>
                  <a:pt x="5998042" y="5086344"/>
                  <a:pt x="6047027" y="5037359"/>
                  <a:pt x="6047027" y="4976932"/>
                </a:cubicBezTo>
                <a:lnTo>
                  <a:pt x="6047027" y="4539298"/>
                </a:lnTo>
                <a:cubicBezTo>
                  <a:pt x="6047027" y="4478871"/>
                  <a:pt x="5998042" y="4429886"/>
                  <a:pt x="5937615" y="4429886"/>
                </a:cubicBezTo>
                <a:close/>
                <a:moveTo>
                  <a:pt x="4737982" y="4429886"/>
                </a:moveTo>
                <a:cubicBezTo>
                  <a:pt x="4677555" y="4429886"/>
                  <a:pt x="4628570" y="4478871"/>
                  <a:pt x="4628570" y="4539298"/>
                </a:cubicBezTo>
                <a:lnTo>
                  <a:pt x="4628570" y="4976932"/>
                </a:lnTo>
                <a:cubicBezTo>
                  <a:pt x="4628570" y="5037359"/>
                  <a:pt x="4677555" y="5086344"/>
                  <a:pt x="4737982" y="5086344"/>
                </a:cubicBezTo>
                <a:lnTo>
                  <a:pt x="5175616" y="5086344"/>
                </a:lnTo>
                <a:cubicBezTo>
                  <a:pt x="5236043" y="5086344"/>
                  <a:pt x="5285028" y="5037359"/>
                  <a:pt x="5285028" y="4976932"/>
                </a:cubicBezTo>
                <a:lnTo>
                  <a:pt x="5285028" y="4539298"/>
                </a:lnTo>
                <a:cubicBezTo>
                  <a:pt x="5285028" y="4478871"/>
                  <a:pt x="5236043" y="4429886"/>
                  <a:pt x="5175616" y="4429886"/>
                </a:cubicBezTo>
                <a:close/>
                <a:moveTo>
                  <a:pt x="3975990" y="4429886"/>
                </a:moveTo>
                <a:cubicBezTo>
                  <a:pt x="3915564" y="4429886"/>
                  <a:pt x="3866579" y="4478871"/>
                  <a:pt x="3866579" y="4539298"/>
                </a:cubicBezTo>
                <a:lnTo>
                  <a:pt x="3866579" y="4976932"/>
                </a:lnTo>
                <a:cubicBezTo>
                  <a:pt x="3866579" y="5037359"/>
                  <a:pt x="3915564" y="5086344"/>
                  <a:pt x="3975990" y="5086344"/>
                </a:cubicBezTo>
                <a:lnTo>
                  <a:pt x="4413617" y="5086344"/>
                </a:lnTo>
                <a:cubicBezTo>
                  <a:pt x="4474044" y="5086344"/>
                  <a:pt x="4523029" y="5037359"/>
                  <a:pt x="4523029" y="4976932"/>
                </a:cubicBezTo>
                <a:lnTo>
                  <a:pt x="4523029" y="4539298"/>
                </a:lnTo>
                <a:cubicBezTo>
                  <a:pt x="4523029" y="4478871"/>
                  <a:pt x="4474044" y="4429886"/>
                  <a:pt x="4413617" y="4429886"/>
                </a:cubicBezTo>
                <a:close/>
                <a:moveTo>
                  <a:pt x="3213993" y="4429886"/>
                </a:moveTo>
                <a:cubicBezTo>
                  <a:pt x="3153566" y="4429886"/>
                  <a:pt x="3104580" y="4478871"/>
                  <a:pt x="3104580" y="4539298"/>
                </a:cubicBezTo>
                <a:lnTo>
                  <a:pt x="3104580" y="4976932"/>
                </a:lnTo>
                <a:cubicBezTo>
                  <a:pt x="3104580" y="5037359"/>
                  <a:pt x="3153566" y="5086344"/>
                  <a:pt x="3213993" y="5086344"/>
                </a:cubicBezTo>
                <a:lnTo>
                  <a:pt x="3651627" y="5086344"/>
                </a:lnTo>
                <a:cubicBezTo>
                  <a:pt x="3712054" y="5086344"/>
                  <a:pt x="3761039" y="5037359"/>
                  <a:pt x="3761039" y="4976932"/>
                </a:cubicBezTo>
                <a:lnTo>
                  <a:pt x="3761039" y="4539298"/>
                </a:lnTo>
                <a:cubicBezTo>
                  <a:pt x="3761039" y="4478871"/>
                  <a:pt x="3712054" y="4429886"/>
                  <a:pt x="3651627" y="4429886"/>
                </a:cubicBezTo>
                <a:close/>
                <a:moveTo>
                  <a:pt x="2451995" y="4429886"/>
                </a:moveTo>
                <a:cubicBezTo>
                  <a:pt x="2391568" y="4429886"/>
                  <a:pt x="2342584" y="4478871"/>
                  <a:pt x="2342584" y="4539298"/>
                </a:cubicBezTo>
                <a:lnTo>
                  <a:pt x="2342584" y="4976932"/>
                </a:lnTo>
                <a:cubicBezTo>
                  <a:pt x="2342584" y="5037359"/>
                  <a:pt x="2391568" y="5086344"/>
                  <a:pt x="2451995" y="5086344"/>
                </a:cubicBezTo>
                <a:lnTo>
                  <a:pt x="2889629" y="5086344"/>
                </a:lnTo>
                <a:cubicBezTo>
                  <a:pt x="2950055" y="5086344"/>
                  <a:pt x="2999040" y="5037359"/>
                  <a:pt x="2999040" y="4976932"/>
                </a:cubicBezTo>
                <a:lnTo>
                  <a:pt x="2999040" y="4539298"/>
                </a:lnTo>
                <a:cubicBezTo>
                  <a:pt x="2999040" y="4478871"/>
                  <a:pt x="2950055" y="4429886"/>
                  <a:pt x="2889629" y="4429886"/>
                </a:cubicBezTo>
                <a:close/>
                <a:moveTo>
                  <a:pt x="1689996" y="4429886"/>
                </a:moveTo>
                <a:cubicBezTo>
                  <a:pt x="1629569" y="4429886"/>
                  <a:pt x="1580586" y="4478871"/>
                  <a:pt x="1580586" y="4539298"/>
                </a:cubicBezTo>
                <a:lnTo>
                  <a:pt x="1580586" y="4976932"/>
                </a:lnTo>
                <a:cubicBezTo>
                  <a:pt x="1580586" y="5037359"/>
                  <a:pt x="1629569" y="5086344"/>
                  <a:pt x="1689996" y="5086344"/>
                </a:cubicBezTo>
                <a:lnTo>
                  <a:pt x="2127633" y="5086344"/>
                </a:lnTo>
                <a:cubicBezTo>
                  <a:pt x="2188059" y="5086344"/>
                  <a:pt x="2237044" y="5037359"/>
                  <a:pt x="2237044" y="4976932"/>
                </a:cubicBezTo>
                <a:lnTo>
                  <a:pt x="2237044" y="4539298"/>
                </a:lnTo>
                <a:cubicBezTo>
                  <a:pt x="2237044" y="4478871"/>
                  <a:pt x="2188059" y="4429886"/>
                  <a:pt x="2127633" y="4429886"/>
                </a:cubicBezTo>
                <a:close/>
                <a:moveTo>
                  <a:pt x="927996" y="4429886"/>
                </a:moveTo>
                <a:cubicBezTo>
                  <a:pt x="867569" y="4429886"/>
                  <a:pt x="818584" y="4478871"/>
                  <a:pt x="818584" y="4539298"/>
                </a:cubicBezTo>
                <a:lnTo>
                  <a:pt x="818584" y="4976932"/>
                </a:lnTo>
                <a:cubicBezTo>
                  <a:pt x="818584" y="5037359"/>
                  <a:pt x="867569" y="5086344"/>
                  <a:pt x="927996" y="5086344"/>
                </a:cubicBezTo>
                <a:lnTo>
                  <a:pt x="1365636" y="5086344"/>
                </a:lnTo>
                <a:cubicBezTo>
                  <a:pt x="1426065" y="5086344"/>
                  <a:pt x="1475050" y="5037359"/>
                  <a:pt x="1475050" y="4976932"/>
                </a:cubicBezTo>
                <a:lnTo>
                  <a:pt x="1475050" y="4539298"/>
                </a:lnTo>
                <a:cubicBezTo>
                  <a:pt x="1475050" y="4478871"/>
                  <a:pt x="1426065" y="4429886"/>
                  <a:pt x="1365636" y="4429886"/>
                </a:cubicBezTo>
                <a:close/>
                <a:moveTo>
                  <a:pt x="165998" y="4429886"/>
                </a:moveTo>
                <a:cubicBezTo>
                  <a:pt x="105572" y="4429886"/>
                  <a:pt x="56587" y="4478871"/>
                  <a:pt x="56587" y="4539298"/>
                </a:cubicBezTo>
                <a:lnTo>
                  <a:pt x="56587" y="4976932"/>
                </a:lnTo>
                <a:cubicBezTo>
                  <a:pt x="56587" y="5037359"/>
                  <a:pt x="105572" y="5086344"/>
                  <a:pt x="165998" y="5086344"/>
                </a:cubicBezTo>
                <a:lnTo>
                  <a:pt x="603632" y="5086344"/>
                </a:lnTo>
                <a:cubicBezTo>
                  <a:pt x="664059" y="5086344"/>
                  <a:pt x="713044" y="5037359"/>
                  <a:pt x="713044" y="4976932"/>
                </a:cubicBezTo>
                <a:lnTo>
                  <a:pt x="713044" y="4539298"/>
                </a:lnTo>
                <a:cubicBezTo>
                  <a:pt x="713044" y="4478871"/>
                  <a:pt x="664059" y="4429886"/>
                  <a:pt x="603632" y="4429886"/>
                </a:cubicBezTo>
                <a:close/>
                <a:moveTo>
                  <a:pt x="8540357" y="3700488"/>
                </a:moveTo>
                <a:cubicBezTo>
                  <a:pt x="8479930" y="3700488"/>
                  <a:pt x="8430945" y="3749473"/>
                  <a:pt x="8430945" y="3809900"/>
                </a:cubicBezTo>
                <a:lnTo>
                  <a:pt x="8430945" y="4247534"/>
                </a:lnTo>
                <a:cubicBezTo>
                  <a:pt x="8430945" y="4307961"/>
                  <a:pt x="8479930" y="4356946"/>
                  <a:pt x="8540357" y="4356946"/>
                </a:cubicBezTo>
                <a:lnTo>
                  <a:pt x="8977991" y="4356946"/>
                </a:lnTo>
                <a:cubicBezTo>
                  <a:pt x="9038418" y="4356946"/>
                  <a:pt x="9087403" y="4307961"/>
                  <a:pt x="9087403" y="4247534"/>
                </a:cubicBezTo>
                <a:lnTo>
                  <a:pt x="9087403" y="3809900"/>
                </a:lnTo>
                <a:cubicBezTo>
                  <a:pt x="9087403" y="3749473"/>
                  <a:pt x="9038418" y="3700488"/>
                  <a:pt x="8977991" y="3700488"/>
                </a:cubicBezTo>
                <a:close/>
                <a:moveTo>
                  <a:pt x="7778358" y="3700488"/>
                </a:moveTo>
                <a:cubicBezTo>
                  <a:pt x="7717931" y="3700488"/>
                  <a:pt x="7668946" y="3749473"/>
                  <a:pt x="7668946" y="3809900"/>
                </a:cubicBezTo>
                <a:lnTo>
                  <a:pt x="7668946" y="4247534"/>
                </a:lnTo>
                <a:cubicBezTo>
                  <a:pt x="7668946" y="4307961"/>
                  <a:pt x="7717931" y="4356946"/>
                  <a:pt x="7778358" y="4356946"/>
                </a:cubicBezTo>
                <a:lnTo>
                  <a:pt x="8215992" y="4356946"/>
                </a:lnTo>
                <a:cubicBezTo>
                  <a:pt x="8276419" y="4356946"/>
                  <a:pt x="8325404" y="4307961"/>
                  <a:pt x="8325404" y="4247534"/>
                </a:cubicBezTo>
                <a:lnTo>
                  <a:pt x="8325404" y="3809900"/>
                </a:lnTo>
                <a:cubicBezTo>
                  <a:pt x="8325404" y="3749473"/>
                  <a:pt x="8276419" y="3700488"/>
                  <a:pt x="8215992" y="3700488"/>
                </a:cubicBezTo>
                <a:close/>
                <a:moveTo>
                  <a:pt x="7023979" y="3700488"/>
                </a:moveTo>
                <a:cubicBezTo>
                  <a:pt x="6963552" y="3700488"/>
                  <a:pt x="6914567" y="3749473"/>
                  <a:pt x="6914567" y="3809900"/>
                </a:cubicBezTo>
                <a:lnTo>
                  <a:pt x="6914567" y="4247534"/>
                </a:lnTo>
                <a:cubicBezTo>
                  <a:pt x="6914567" y="4307961"/>
                  <a:pt x="6963552" y="4356946"/>
                  <a:pt x="7023979" y="4356946"/>
                </a:cubicBezTo>
                <a:lnTo>
                  <a:pt x="7461613" y="4356946"/>
                </a:lnTo>
                <a:cubicBezTo>
                  <a:pt x="7522040" y="4356946"/>
                  <a:pt x="7571025" y="4307961"/>
                  <a:pt x="7571025" y="4247534"/>
                </a:cubicBezTo>
                <a:lnTo>
                  <a:pt x="7571025" y="3809900"/>
                </a:lnTo>
                <a:cubicBezTo>
                  <a:pt x="7571025" y="3749473"/>
                  <a:pt x="7522040" y="3700488"/>
                  <a:pt x="7461613" y="3700488"/>
                </a:cubicBezTo>
                <a:close/>
                <a:moveTo>
                  <a:pt x="6261980" y="3700488"/>
                </a:moveTo>
                <a:cubicBezTo>
                  <a:pt x="6201553" y="3700488"/>
                  <a:pt x="6152568" y="3749473"/>
                  <a:pt x="6152568" y="3809900"/>
                </a:cubicBezTo>
                <a:lnTo>
                  <a:pt x="6152568" y="4247534"/>
                </a:lnTo>
                <a:cubicBezTo>
                  <a:pt x="6152568" y="4307961"/>
                  <a:pt x="6201553" y="4356946"/>
                  <a:pt x="6261980" y="4356946"/>
                </a:cubicBezTo>
                <a:lnTo>
                  <a:pt x="6699614" y="4356946"/>
                </a:lnTo>
                <a:cubicBezTo>
                  <a:pt x="6760041" y="4356946"/>
                  <a:pt x="6809026" y="4307961"/>
                  <a:pt x="6809026" y="4247534"/>
                </a:cubicBezTo>
                <a:lnTo>
                  <a:pt x="6809026" y="3809900"/>
                </a:lnTo>
                <a:cubicBezTo>
                  <a:pt x="6809026" y="3749473"/>
                  <a:pt x="6760041" y="3700488"/>
                  <a:pt x="6699614" y="3700488"/>
                </a:cubicBezTo>
                <a:close/>
                <a:moveTo>
                  <a:pt x="5499981" y="3700488"/>
                </a:moveTo>
                <a:cubicBezTo>
                  <a:pt x="5439554" y="3700488"/>
                  <a:pt x="5390569" y="3749473"/>
                  <a:pt x="5390569" y="3809900"/>
                </a:cubicBezTo>
                <a:lnTo>
                  <a:pt x="5390569" y="4247534"/>
                </a:lnTo>
                <a:cubicBezTo>
                  <a:pt x="5390569" y="4307961"/>
                  <a:pt x="5439554" y="4356946"/>
                  <a:pt x="5499981" y="4356946"/>
                </a:cubicBezTo>
                <a:lnTo>
                  <a:pt x="5937615" y="4356946"/>
                </a:lnTo>
                <a:cubicBezTo>
                  <a:pt x="5998042" y="4356946"/>
                  <a:pt x="6047027" y="4307961"/>
                  <a:pt x="6047027" y="4247534"/>
                </a:cubicBezTo>
                <a:lnTo>
                  <a:pt x="6047027" y="3809900"/>
                </a:lnTo>
                <a:cubicBezTo>
                  <a:pt x="6047027" y="3749473"/>
                  <a:pt x="5998042" y="3700488"/>
                  <a:pt x="5937615" y="3700488"/>
                </a:cubicBezTo>
                <a:close/>
                <a:moveTo>
                  <a:pt x="4737982" y="3700488"/>
                </a:moveTo>
                <a:cubicBezTo>
                  <a:pt x="4677555" y="3700488"/>
                  <a:pt x="4628570" y="3749473"/>
                  <a:pt x="4628570" y="3809900"/>
                </a:cubicBezTo>
                <a:lnTo>
                  <a:pt x="4628570" y="4247534"/>
                </a:lnTo>
                <a:cubicBezTo>
                  <a:pt x="4628570" y="4307961"/>
                  <a:pt x="4677555" y="4356946"/>
                  <a:pt x="4737982" y="4356946"/>
                </a:cubicBezTo>
                <a:lnTo>
                  <a:pt x="5175616" y="4356946"/>
                </a:lnTo>
                <a:cubicBezTo>
                  <a:pt x="5236043" y="4356946"/>
                  <a:pt x="5285028" y="4307961"/>
                  <a:pt x="5285028" y="4247534"/>
                </a:cubicBezTo>
                <a:lnTo>
                  <a:pt x="5285028" y="3809900"/>
                </a:lnTo>
                <a:cubicBezTo>
                  <a:pt x="5285028" y="3749473"/>
                  <a:pt x="5236043" y="3700488"/>
                  <a:pt x="5175616" y="3700488"/>
                </a:cubicBezTo>
                <a:close/>
                <a:moveTo>
                  <a:pt x="3975991" y="3700488"/>
                </a:moveTo>
                <a:cubicBezTo>
                  <a:pt x="3915564" y="3700488"/>
                  <a:pt x="3866579" y="3749473"/>
                  <a:pt x="3866579" y="3809900"/>
                </a:cubicBezTo>
                <a:lnTo>
                  <a:pt x="3866579" y="4247534"/>
                </a:lnTo>
                <a:cubicBezTo>
                  <a:pt x="3866579" y="4307961"/>
                  <a:pt x="3915564" y="4356946"/>
                  <a:pt x="3975991" y="4356946"/>
                </a:cubicBezTo>
                <a:lnTo>
                  <a:pt x="4413617" y="4356946"/>
                </a:lnTo>
                <a:cubicBezTo>
                  <a:pt x="4474044" y="4356946"/>
                  <a:pt x="4523029" y="4307961"/>
                  <a:pt x="4523029" y="4247534"/>
                </a:cubicBezTo>
                <a:lnTo>
                  <a:pt x="4523029" y="3809900"/>
                </a:lnTo>
                <a:cubicBezTo>
                  <a:pt x="4523029" y="3749473"/>
                  <a:pt x="4474044" y="3700488"/>
                  <a:pt x="4413617" y="3700488"/>
                </a:cubicBezTo>
                <a:close/>
                <a:moveTo>
                  <a:pt x="3213993" y="3700488"/>
                </a:moveTo>
                <a:cubicBezTo>
                  <a:pt x="3153566" y="3700488"/>
                  <a:pt x="3104581" y="3749473"/>
                  <a:pt x="3104581" y="3809900"/>
                </a:cubicBezTo>
                <a:lnTo>
                  <a:pt x="3104581" y="4247534"/>
                </a:lnTo>
                <a:cubicBezTo>
                  <a:pt x="3104581" y="4307961"/>
                  <a:pt x="3153566" y="4356946"/>
                  <a:pt x="3213993" y="4356946"/>
                </a:cubicBezTo>
                <a:lnTo>
                  <a:pt x="3651627" y="4356946"/>
                </a:lnTo>
                <a:cubicBezTo>
                  <a:pt x="3712054" y="4356946"/>
                  <a:pt x="3761039" y="4307961"/>
                  <a:pt x="3761039" y="4247534"/>
                </a:cubicBezTo>
                <a:lnTo>
                  <a:pt x="3761039" y="3809900"/>
                </a:lnTo>
                <a:cubicBezTo>
                  <a:pt x="3761039" y="3749473"/>
                  <a:pt x="3712054" y="3700488"/>
                  <a:pt x="3651627" y="3700488"/>
                </a:cubicBezTo>
                <a:close/>
                <a:moveTo>
                  <a:pt x="2451995" y="3700488"/>
                </a:moveTo>
                <a:cubicBezTo>
                  <a:pt x="2391569" y="3700488"/>
                  <a:pt x="2342584" y="3749473"/>
                  <a:pt x="2342584" y="3809900"/>
                </a:cubicBezTo>
                <a:lnTo>
                  <a:pt x="2342584" y="4247534"/>
                </a:lnTo>
                <a:cubicBezTo>
                  <a:pt x="2342584" y="4307961"/>
                  <a:pt x="2391569" y="4356946"/>
                  <a:pt x="2451995" y="4356946"/>
                </a:cubicBezTo>
                <a:lnTo>
                  <a:pt x="2889629" y="4356946"/>
                </a:lnTo>
                <a:cubicBezTo>
                  <a:pt x="2950055" y="4356946"/>
                  <a:pt x="2999040" y="4307961"/>
                  <a:pt x="2999040" y="4247534"/>
                </a:cubicBezTo>
                <a:lnTo>
                  <a:pt x="2999040" y="3809900"/>
                </a:lnTo>
                <a:cubicBezTo>
                  <a:pt x="2999040" y="3749473"/>
                  <a:pt x="2950055" y="3700488"/>
                  <a:pt x="2889629" y="3700488"/>
                </a:cubicBezTo>
                <a:close/>
                <a:moveTo>
                  <a:pt x="1689996" y="3700488"/>
                </a:moveTo>
                <a:cubicBezTo>
                  <a:pt x="1629569" y="3700488"/>
                  <a:pt x="1580586" y="3749473"/>
                  <a:pt x="1580586" y="3809900"/>
                </a:cubicBezTo>
                <a:lnTo>
                  <a:pt x="1580586" y="4247534"/>
                </a:lnTo>
                <a:cubicBezTo>
                  <a:pt x="1580586" y="4307961"/>
                  <a:pt x="1629569" y="4356946"/>
                  <a:pt x="1689996" y="4356946"/>
                </a:cubicBezTo>
                <a:lnTo>
                  <a:pt x="2127633" y="4356946"/>
                </a:lnTo>
                <a:cubicBezTo>
                  <a:pt x="2188060" y="4356946"/>
                  <a:pt x="2237045" y="4307961"/>
                  <a:pt x="2237045" y="4247534"/>
                </a:cubicBezTo>
                <a:lnTo>
                  <a:pt x="2237045" y="3809900"/>
                </a:lnTo>
                <a:cubicBezTo>
                  <a:pt x="2237045" y="3749473"/>
                  <a:pt x="2188060" y="3700488"/>
                  <a:pt x="2127633" y="3700488"/>
                </a:cubicBezTo>
                <a:close/>
                <a:moveTo>
                  <a:pt x="927996" y="3700488"/>
                </a:moveTo>
                <a:cubicBezTo>
                  <a:pt x="867569" y="3700488"/>
                  <a:pt x="818584" y="3749473"/>
                  <a:pt x="818584" y="3809900"/>
                </a:cubicBezTo>
                <a:lnTo>
                  <a:pt x="818584" y="4247534"/>
                </a:lnTo>
                <a:cubicBezTo>
                  <a:pt x="818584" y="4307961"/>
                  <a:pt x="867569" y="4356946"/>
                  <a:pt x="927996" y="4356946"/>
                </a:cubicBezTo>
                <a:lnTo>
                  <a:pt x="1365637" y="4356946"/>
                </a:lnTo>
                <a:cubicBezTo>
                  <a:pt x="1426065" y="4356946"/>
                  <a:pt x="1475050" y="4307961"/>
                  <a:pt x="1475050" y="4247534"/>
                </a:cubicBezTo>
                <a:lnTo>
                  <a:pt x="1475050" y="3809900"/>
                </a:lnTo>
                <a:cubicBezTo>
                  <a:pt x="1475050" y="3749473"/>
                  <a:pt x="1426065" y="3700488"/>
                  <a:pt x="1365637" y="3700488"/>
                </a:cubicBezTo>
                <a:close/>
                <a:moveTo>
                  <a:pt x="165999" y="3700488"/>
                </a:moveTo>
                <a:cubicBezTo>
                  <a:pt x="105572" y="3700488"/>
                  <a:pt x="56587" y="3749473"/>
                  <a:pt x="56587" y="3809900"/>
                </a:cubicBezTo>
                <a:lnTo>
                  <a:pt x="56587" y="4247534"/>
                </a:lnTo>
                <a:cubicBezTo>
                  <a:pt x="56587" y="4307961"/>
                  <a:pt x="105572" y="4356946"/>
                  <a:pt x="165999" y="4356946"/>
                </a:cubicBezTo>
                <a:lnTo>
                  <a:pt x="603632" y="4356946"/>
                </a:lnTo>
                <a:cubicBezTo>
                  <a:pt x="664059" y="4356946"/>
                  <a:pt x="713044" y="4307961"/>
                  <a:pt x="713044" y="4247534"/>
                </a:cubicBezTo>
                <a:lnTo>
                  <a:pt x="713044" y="3809900"/>
                </a:lnTo>
                <a:cubicBezTo>
                  <a:pt x="713044" y="3749473"/>
                  <a:pt x="664059" y="3700488"/>
                  <a:pt x="603632" y="3700488"/>
                </a:cubicBezTo>
                <a:close/>
                <a:moveTo>
                  <a:pt x="8540357" y="2971089"/>
                </a:moveTo>
                <a:cubicBezTo>
                  <a:pt x="8479930" y="2971089"/>
                  <a:pt x="8430945" y="3020074"/>
                  <a:pt x="8430945" y="3080501"/>
                </a:cubicBezTo>
                <a:lnTo>
                  <a:pt x="8430945" y="3518135"/>
                </a:lnTo>
                <a:cubicBezTo>
                  <a:pt x="8430945" y="3578562"/>
                  <a:pt x="8479930" y="3627547"/>
                  <a:pt x="8540357" y="3627547"/>
                </a:cubicBezTo>
                <a:lnTo>
                  <a:pt x="8977991" y="3627547"/>
                </a:lnTo>
                <a:cubicBezTo>
                  <a:pt x="9038418" y="3627547"/>
                  <a:pt x="9087403" y="3578562"/>
                  <a:pt x="9087403" y="3518135"/>
                </a:cubicBezTo>
                <a:lnTo>
                  <a:pt x="9087403" y="3080501"/>
                </a:lnTo>
                <a:cubicBezTo>
                  <a:pt x="9087403" y="3020074"/>
                  <a:pt x="9038418" y="2971089"/>
                  <a:pt x="8977991" y="2971089"/>
                </a:cubicBezTo>
                <a:close/>
                <a:moveTo>
                  <a:pt x="7778358" y="2971089"/>
                </a:moveTo>
                <a:cubicBezTo>
                  <a:pt x="7717931" y="2971089"/>
                  <a:pt x="7668946" y="3020074"/>
                  <a:pt x="7668946" y="3080501"/>
                </a:cubicBezTo>
                <a:lnTo>
                  <a:pt x="7668946" y="3518135"/>
                </a:lnTo>
                <a:cubicBezTo>
                  <a:pt x="7668946" y="3578562"/>
                  <a:pt x="7717931" y="3627547"/>
                  <a:pt x="7778358" y="3627547"/>
                </a:cubicBezTo>
                <a:lnTo>
                  <a:pt x="8215992" y="3627547"/>
                </a:lnTo>
                <a:cubicBezTo>
                  <a:pt x="8276419" y="3627547"/>
                  <a:pt x="8325404" y="3578562"/>
                  <a:pt x="8325404" y="3518135"/>
                </a:cubicBezTo>
                <a:lnTo>
                  <a:pt x="8325404" y="3080501"/>
                </a:lnTo>
                <a:cubicBezTo>
                  <a:pt x="8325404" y="3020074"/>
                  <a:pt x="8276419" y="2971089"/>
                  <a:pt x="8215992" y="2971089"/>
                </a:cubicBezTo>
                <a:close/>
                <a:moveTo>
                  <a:pt x="7023979" y="2971089"/>
                </a:moveTo>
                <a:cubicBezTo>
                  <a:pt x="6963552" y="2971089"/>
                  <a:pt x="6914567" y="3020074"/>
                  <a:pt x="6914567" y="3080501"/>
                </a:cubicBezTo>
                <a:lnTo>
                  <a:pt x="6914567" y="3518135"/>
                </a:lnTo>
                <a:cubicBezTo>
                  <a:pt x="6914567" y="3578562"/>
                  <a:pt x="6963552" y="3627547"/>
                  <a:pt x="7023979" y="3627547"/>
                </a:cubicBezTo>
                <a:lnTo>
                  <a:pt x="7461613" y="3627547"/>
                </a:lnTo>
                <a:cubicBezTo>
                  <a:pt x="7522040" y="3627547"/>
                  <a:pt x="7571025" y="3578562"/>
                  <a:pt x="7571025" y="3518135"/>
                </a:cubicBezTo>
                <a:lnTo>
                  <a:pt x="7571025" y="3080501"/>
                </a:lnTo>
                <a:cubicBezTo>
                  <a:pt x="7571025" y="3020074"/>
                  <a:pt x="7522040" y="2971089"/>
                  <a:pt x="7461613" y="2971089"/>
                </a:cubicBezTo>
                <a:close/>
                <a:moveTo>
                  <a:pt x="6261980" y="2971089"/>
                </a:moveTo>
                <a:cubicBezTo>
                  <a:pt x="6201553" y="2971089"/>
                  <a:pt x="6152568" y="3020074"/>
                  <a:pt x="6152568" y="3080501"/>
                </a:cubicBezTo>
                <a:lnTo>
                  <a:pt x="6152568" y="3518135"/>
                </a:lnTo>
                <a:cubicBezTo>
                  <a:pt x="6152568" y="3578562"/>
                  <a:pt x="6201553" y="3627547"/>
                  <a:pt x="6261980" y="3627547"/>
                </a:cubicBezTo>
                <a:lnTo>
                  <a:pt x="6699614" y="3627547"/>
                </a:lnTo>
                <a:cubicBezTo>
                  <a:pt x="6760041" y="3627547"/>
                  <a:pt x="6809026" y="3578562"/>
                  <a:pt x="6809026" y="3518135"/>
                </a:cubicBezTo>
                <a:lnTo>
                  <a:pt x="6809026" y="3080501"/>
                </a:lnTo>
                <a:cubicBezTo>
                  <a:pt x="6809026" y="3020074"/>
                  <a:pt x="6760041" y="2971089"/>
                  <a:pt x="6699614" y="2971089"/>
                </a:cubicBezTo>
                <a:close/>
                <a:moveTo>
                  <a:pt x="5499981" y="2971089"/>
                </a:moveTo>
                <a:cubicBezTo>
                  <a:pt x="5439554" y="2971089"/>
                  <a:pt x="5390569" y="3020074"/>
                  <a:pt x="5390569" y="3080501"/>
                </a:cubicBezTo>
                <a:lnTo>
                  <a:pt x="5390569" y="3518135"/>
                </a:lnTo>
                <a:cubicBezTo>
                  <a:pt x="5390569" y="3578562"/>
                  <a:pt x="5439554" y="3627547"/>
                  <a:pt x="5499981" y="3627547"/>
                </a:cubicBezTo>
                <a:lnTo>
                  <a:pt x="5937615" y="3627547"/>
                </a:lnTo>
                <a:cubicBezTo>
                  <a:pt x="5998042" y="3627547"/>
                  <a:pt x="6047027" y="3578562"/>
                  <a:pt x="6047027" y="3518135"/>
                </a:cubicBezTo>
                <a:lnTo>
                  <a:pt x="6047027" y="3080501"/>
                </a:lnTo>
                <a:cubicBezTo>
                  <a:pt x="6047027" y="3020074"/>
                  <a:pt x="5998042" y="2971089"/>
                  <a:pt x="5937615" y="2971089"/>
                </a:cubicBezTo>
                <a:close/>
                <a:moveTo>
                  <a:pt x="4737982" y="2971089"/>
                </a:moveTo>
                <a:cubicBezTo>
                  <a:pt x="4677555" y="2971089"/>
                  <a:pt x="4628570" y="3020074"/>
                  <a:pt x="4628570" y="3080501"/>
                </a:cubicBezTo>
                <a:lnTo>
                  <a:pt x="4628570" y="3518135"/>
                </a:lnTo>
                <a:cubicBezTo>
                  <a:pt x="4628570" y="3578562"/>
                  <a:pt x="4677555" y="3627547"/>
                  <a:pt x="4737982" y="3627547"/>
                </a:cubicBezTo>
                <a:lnTo>
                  <a:pt x="5175616" y="3627547"/>
                </a:lnTo>
                <a:cubicBezTo>
                  <a:pt x="5236043" y="3627547"/>
                  <a:pt x="5285028" y="3578562"/>
                  <a:pt x="5285028" y="3518135"/>
                </a:cubicBezTo>
                <a:lnTo>
                  <a:pt x="5285028" y="3080501"/>
                </a:lnTo>
                <a:cubicBezTo>
                  <a:pt x="5285028" y="3020074"/>
                  <a:pt x="5236043" y="2971089"/>
                  <a:pt x="5175616" y="2971089"/>
                </a:cubicBezTo>
                <a:close/>
                <a:moveTo>
                  <a:pt x="3975991" y="2971089"/>
                </a:moveTo>
                <a:cubicBezTo>
                  <a:pt x="3915564" y="2971089"/>
                  <a:pt x="3866579" y="3020074"/>
                  <a:pt x="3866579" y="3080501"/>
                </a:cubicBezTo>
                <a:lnTo>
                  <a:pt x="3866579" y="3518135"/>
                </a:lnTo>
                <a:cubicBezTo>
                  <a:pt x="3866579" y="3578562"/>
                  <a:pt x="3915564" y="3627547"/>
                  <a:pt x="3975991" y="3627547"/>
                </a:cubicBezTo>
                <a:lnTo>
                  <a:pt x="4413617" y="3627547"/>
                </a:lnTo>
                <a:cubicBezTo>
                  <a:pt x="4474044" y="3627547"/>
                  <a:pt x="4523029" y="3578562"/>
                  <a:pt x="4523029" y="3518135"/>
                </a:cubicBezTo>
                <a:lnTo>
                  <a:pt x="4523029" y="3080501"/>
                </a:lnTo>
                <a:cubicBezTo>
                  <a:pt x="4523029" y="3020074"/>
                  <a:pt x="4474044" y="2971089"/>
                  <a:pt x="4413617" y="2971089"/>
                </a:cubicBezTo>
                <a:close/>
                <a:moveTo>
                  <a:pt x="3213993" y="2971089"/>
                </a:moveTo>
                <a:cubicBezTo>
                  <a:pt x="3153566" y="2971089"/>
                  <a:pt x="3104581" y="3020074"/>
                  <a:pt x="3104581" y="3080501"/>
                </a:cubicBezTo>
                <a:lnTo>
                  <a:pt x="3104581" y="3518135"/>
                </a:lnTo>
                <a:cubicBezTo>
                  <a:pt x="3104581" y="3578562"/>
                  <a:pt x="3153566" y="3627547"/>
                  <a:pt x="3213993" y="3627547"/>
                </a:cubicBezTo>
                <a:lnTo>
                  <a:pt x="3651627" y="3627547"/>
                </a:lnTo>
                <a:cubicBezTo>
                  <a:pt x="3712054" y="3627547"/>
                  <a:pt x="3761039" y="3578562"/>
                  <a:pt x="3761039" y="3518135"/>
                </a:cubicBezTo>
                <a:lnTo>
                  <a:pt x="3761039" y="3080501"/>
                </a:lnTo>
                <a:cubicBezTo>
                  <a:pt x="3761039" y="3020074"/>
                  <a:pt x="3712054" y="2971089"/>
                  <a:pt x="3651627" y="2971089"/>
                </a:cubicBezTo>
                <a:close/>
                <a:moveTo>
                  <a:pt x="2451995" y="2971089"/>
                </a:moveTo>
                <a:cubicBezTo>
                  <a:pt x="2391569" y="2971089"/>
                  <a:pt x="2342584" y="3020074"/>
                  <a:pt x="2342584" y="3080501"/>
                </a:cubicBezTo>
                <a:lnTo>
                  <a:pt x="2342584" y="3518135"/>
                </a:lnTo>
                <a:cubicBezTo>
                  <a:pt x="2342584" y="3578562"/>
                  <a:pt x="2391569" y="3627547"/>
                  <a:pt x="2451995" y="3627547"/>
                </a:cubicBezTo>
                <a:lnTo>
                  <a:pt x="2889629" y="3627547"/>
                </a:lnTo>
                <a:cubicBezTo>
                  <a:pt x="2950055" y="3627547"/>
                  <a:pt x="2999040" y="3578562"/>
                  <a:pt x="2999040" y="3518135"/>
                </a:cubicBezTo>
                <a:lnTo>
                  <a:pt x="2999040" y="3080501"/>
                </a:lnTo>
                <a:cubicBezTo>
                  <a:pt x="2999040" y="3020074"/>
                  <a:pt x="2950055" y="2971089"/>
                  <a:pt x="2889629" y="2971089"/>
                </a:cubicBezTo>
                <a:close/>
                <a:moveTo>
                  <a:pt x="1689997" y="2971089"/>
                </a:moveTo>
                <a:cubicBezTo>
                  <a:pt x="1629569" y="2971089"/>
                  <a:pt x="1580587" y="3020074"/>
                  <a:pt x="1580587" y="3080501"/>
                </a:cubicBezTo>
                <a:lnTo>
                  <a:pt x="1580587" y="3518135"/>
                </a:lnTo>
                <a:cubicBezTo>
                  <a:pt x="1580587" y="3578562"/>
                  <a:pt x="1629569" y="3627547"/>
                  <a:pt x="1689997" y="3627547"/>
                </a:cubicBezTo>
                <a:lnTo>
                  <a:pt x="2127633" y="3627547"/>
                </a:lnTo>
                <a:cubicBezTo>
                  <a:pt x="2188060" y="3627547"/>
                  <a:pt x="2237045" y="3578562"/>
                  <a:pt x="2237045" y="3518135"/>
                </a:cubicBezTo>
                <a:lnTo>
                  <a:pt x="2237045" y="3080501"/>
                </a:lnTo>
                <a:cubicBezTo>
                  <a:pt x="2237045" y="3020074"/>
                  <a:pt x="2188060" y="2971089"/>
                  <a:pt x="2127633" y="2971089"/>
                </a:cubicBezTo>
                <a:close/>
                <a:moveTo>
                  <a:pt x="927996" y="2971089"/>
                </a:moveTo>
                <a:cubicBezTo>
                  <a:pt x="867569" y="2971089"/>
                  <a:pt x="818584" y="3020074"/>
                  <a:pt x="818584" y="3080501"/>
                </a:cubicBezTo>
                <a:lnTo>
                  <a:pt x="818584" y="3518135"/>
                </a:lnTo>
                <a:cubicBezTo>
                  <a:pt x="818584" y="3578562"/>
                  <a:pt x="867569" y="3627547"/>
                  <a:pt x="927996" y="3627547"/>
                </a:cubicBezTo>
                <a:lnTo>
                  <a:pt x="1365637" y="3627547"/>
                </a:lnTo>
                <a:cubicBezTo>
                  <a:pt x="1426065" y="3627547"/>
                  <a:pt x="1475050" y="3578562"/>
                  <a:pt x="1475050" y="3518135"/>
                </a:cubicBezTo>
                <a:lnTo>
                  <a:pt x="1475050" y="3080501"/>
                </a:lnTo>
                <a:cubicBezTo>
                  <a:pt x="1475050" y="3020074"/>
                  <a:pt x="1426065" y="2971089"/>
                  <a:pt x="1365637" y="2971089"/>
                </a:cubicBezTo>
                <a:close/>
                <a:moveTo>
                  <a:pt x="165999" y="2971089"/>
                </a:moveTo>
                <a:cubicBezTo>
                  <a:pt x="105572" y="2971089"/>
                  <a:pt x="56587" y="3020074"/>
                  <a:pt x="56587" y="3080501"/>
                </a:cubicBezTo>
                <a:lnTo>
                  <a:pt x="56587" y="3518135"/>
                </a:lnTo>
                <a:cubicBezTo>
                  <a:pt x="56587" y="3578562"/>
                  <a:pt x="105572" y="3627547"/>
                  <a:pt x="165999" y="3627547"/>
                </a:cubicBezTo>
                <a:lnTo>
                  <a:pt x="603632" y="3627547"/>
                </a:lnTo>
                <a:cubicBezTo>
                  <a:pt x="664059" y="3627547"/>
                  <a:pt x="713044" y="3578562"/>
                  <a:pt x="713044" y="3518135"/>
                </a:cubicBezTo>
                <a:lnTo>
                  <a:pt x="713044" y="3080501"/>
                </a:lnTo>
                <a:cubicBezTo>
                  <a:pt x="713044" y="3020074"/>
                  <a:pt x="664059" y="2971089"/>
                  <a:pt x="603632" y="2971089"/>
                </a:cubicBezTo>
                <a:close/>
                <a:moveTo>
                  <a:pt x="8540357" y="2245338"/>
                </a:moveTo>
                <a:cubicBezTo>
                  <a:pt x="8479930" y="2245338"/>
                  <a:pt x="8430945" y="2294323"/>
                  <a:pt x="8430945" y="2354750"/>
                </a:cubicBezTo>
                <a:lnTo>
                  <a:pt x="8430945" y="2792384"/>
                </a:lnTo>
                <a:cubicBezTo>
                  <a:pt x="8430945" y="2852811"/>
                  <a:pt x="8479930" y="2901796"/>
                  <a:pt x="8540357" y="2901796"/>
                </a:cubicBezTo>
                <a:lnTo>
                  <a:pt x="8977991" y="2901796"/>
                </a:lnTo>
                <a:cubicBezTo>
                  <a:pt x="9038418" y="2901796"/>
                  <a:pt x="9087403" y="2852811"/>
                  <a:pt x="9087403" y="2792384"/>
                </a:cubicBezTo>
                <a:lnTo>
                  <a:pt x="9087403" y="2354750"/>
                </a:lnTo>
                <a:cubicBezTo>
                  <a:pt x="9087403" y="2294323"/>
                  <a:pt x="9038418" y="2245338"/>
                  <a:pt x="8977991" y="2245338"/>
                </a:cubicBezTo>
                <a:close/>
                <a:moveTo>
                  <a:pt x="7778358" y="2245338"/>
                </a:moveTo>
                <a:cubicBezTo>
                  <a:pt x="7717931" y="2245338"/>
                  <a:pt x="7668946" y="2294323"/>
                  <a:pt x="7668946" y="2354750"/>
                </a:cubicBezTo>
                <a:lnTo>
                  <a:pt x="7668946" y="2792384"/>
                </a:lnTo>
                <a:cubicBezTo>
                  <a:pt x="7668946" y="2852811"/>
                  <a:pt x="7717931" y="2901796"/>
                  <a:pt x="7778358" y="2901796"/>
                </a:cubicBezTo>
                <a:lnTo>
                  <a:pt x="8215992" y="2901796"/>
                </a:lnTo>
                <a:cubicBezTo>
                  <a:pt x="8276419" y="2901796"/>
                  <a:pt x="8325404" y="2852811"/>
                  <a:pt x="8325404" y="2792384"/>
                </a:cubicBezTo>
                <a:lnTo>
                  <a:pt x="8325404" y="2354750"/>
                </a:lnTo>
                <a:cubicBezTo>
                  <a:pt x="8325404" y="2294323"/>
                  <a:pt x="8276419" y="2245338"/>
                  <a:pt x="8215992" y="2245338"/>
                </a:cubicBezTo>
                <a:close/>
                <a:moveTo>
                  <a:pt x="7023979" y="2245338"/>
                </a:moveTo>
                <a:cubicBezTo>
                  <a:pt x="6963552" y="2245338"/>
                  <a:pt x="6914567" y="2294323"/>
                  <a:pt x="6914567" y="2354750"/>
                </a:cubicBezTo>
                <a:lnTo>
                  <a:pt x="6914567" y="2792384"/>
                </a:lnTo>
                <a:cubicBezTo>
                  <a:pt x="6914567" y="2852811"/>
                  <a:pt x="6963552" y="2901796"/>
                  <a:pt x="7023979" y="2901796"/>
                </a:cubicBezTo>
                <a:lnTo>
                  <a:pt x="7461613" y="2901796"/>
                </a:lnTo>
                <a:cubicBezTo>
                  <a:pt x="7522040" y="2901796"/>
                  <a:pt x="7571025" y="2852811"/>
                  <a:pt x="7571025" y="2792384"/>
                </a:cubicBezTo>
                <a:lnTo>
                  <a:pt x="7571025" y="2354750"/>
                </a:lnTo>
                <a:cubicBezTo>
                  <a:pt x="7571025" y="2294323"/>
                  <a:pt x="7522040" y="2245338"/>
                  <a:pt x="7461613" y="2245338"/>
                </a:cubicBezTo>
                <a:close/>
                <a:moveTo>
                  <a:pt x="6261980" y="2245338"/>
                </a:moveTo>
                <a:cubicBezTo>
                  <a:pt x="6201553" y="2245338"/>
                  <a:pt x="6152568" y="2294323"/>
                  <a:pt x="6152568" y="2354750"/>
                </a:cubicBezTo>
                <a:lnTo>
                  <a:pt x="6152568" y="2792384"/>
                </a:lnTo>
                <a:cubicBezTo>
                  <a:pt x="6152568" y="2852811"/>
                  <a:pt x="6201553" y="2901796"/>
                  <a:pt x="6261980" y="2901796"/>
                </a:cubicBezTo>
                <a:lnTo>
                  <a:pt x="6699614" y="2901796"/>
                </a:lnTo>
                <a:cubicBezTo>
                  <a:pt x="6760041" y="2901796"/>
                  <a:pt x="6809026" y="2852811"/>
                  <a:pt x="6809026" y="2792384"/>
                </a:cubicBezTo>
                <a:lnTo>
                  <a:pt x="6809026" y="2354750"/>
                </a:lnTo>
                <a:cubicBezTo>
                  <a:pt x="6809026" y="2294323"/>
                  <a:pt x="6760041" y="2245338"/>
                  <a:pt x="6699614" y="2245338"/>
                </a:cubicBezTo>
                <a:close/>
                <a:moveTo>
                  <a:pt x="5499981" y="2245338"/>
                </a:moveTo>
                <a:cubicBezTo>
                  <a:pt x="5439554" y="2245338"/>
                  <a:pt x="5390569" y="2294323"/>
                  <a:pt x="5390569" y="2354750"/>
                </a:cubicBezTo>
                <a:lnTo>
                  <a:pt x="5390569" y="2792384"/>
                </a:lnTo>
                <a:cubicBezTo>
                  <a:pt x="5390569" y="2852811"/>
                  <a:pt x="5439554" y="2901796"/>
                  <a:pt x="5499981" y="2901796"/>
                </a:cubicBezTo>
                <a:lnTo>
                  <a:pt x="5937615" y="2901796"/>
                </a:lnTo>
                <a:cubicBezTo>
                  <a:pt x="5998042" y="2901796"/>
                  <a:pt x="6047027" y="2852811"/>
                  <a:pt x="6047027" y="2792384"/>
                </a:cubicBezTo>
                <a:lnTo>
                  <a:pt x="6047027" y="2354750"/>
                </a:lnTo>
                <a:cubicBezTo>
                  <a:pt x="6047027" y="2294323"/>
                  <a:pt x="5998042" y="2245338"/>
                  <a:pt x="5937615" y="2245338"/>
                </a:cubicBezTo>
                <a:close/>
                <a:moveTo>
                  <a:pt x="4737982" y="2245338"/>
                </a:moveTo>
                <a:cubicBezTo>
                  <a:pt x="4677555" y="2245338"/>
                  <a:pt x="4628570" y="2294323"/>
                  <a:pt x="4628570" y="2354750"/>
                </a:cubicBezTo>
                <a:lnTo>
                  <a:pt x="4628570" y="2792384"/>
                </a:lnTo>
                <a:cubicBezTo>
                  <a:pt x="4628570" y="2852811"/>
                  <a:pt x="4677555" y="2901796"/>
                  <a:pt x="4737982" y="2901796"/>
                </a:cubicBezTo>
                <a:lnTo>
                  <a:pt x="5175616" y="2901796"/>
                </a:lnTo>
                <a:cubicBezTo>
                  <a:pt x="5236043" y="2901796"/>
                  <a:pt x="5285028" y="2852811"/>
                  <a:pt x="5285028" y="2792384"/>
                </a:cubicBezTo>
                <a:lnTo>
                  <a:pt x="5285028" y="2354750"/>
                </a:lnTo>
                <a:cubicBezTo>
                  <a:pt x="5285028" y="2294323"/>
                  <a:pt x="5236043" y="2245338"/>
                  <a:pt x="5175616" y="2245338"/>
                </a:cubicBezTo>
                <a:close/>
                <a:moveTo>
                  <a:pt x="3975991" y="2245338"/>
                </a:moveTo>
                <a:cubicBezTo>
                  <a:pt x="3915564" y="2245338"/>
                  <a:pt x="3866579" y="2294323"/>
                  <a:pt x="3866579" y="2354750"/>
                </a:cubicBezTo>
                <a:lnTo>
                  <a:pt x="3866579" y="2792384"/>
                </a:lnTo>
                <a:cubicBezTo>
                  <a:pt x="3866579" y="2852811"/>
                  <a:pt x="3915564" y="2901796"/>
                  <a:pt x="3975991" y="2901796"/>
                </a:cubicBezTo>
                <a:lnTo>
                  <a:pt x="4413617" y="2901796"/>
                </a:lnTo>
                <a:cubicBezTo>
                  <a:pt x="4474044" y="2901796"/>
                  <a:pt x="4523029" y="2852811"/>
                  <a:pt x="4523029" y="2792384"/>
                </a:cubicBezTo>
                <a:lnTo>
                  <a:pt x="4523029" y="2354750"/>
                </a:lnTo>
                <a:cubicBezTo>
                  <a:pt x="4523029" y="2294323"/>
                  <a:pt x="4474044" y="2245338"/>
                  <a:pt x="4413617" y="2245338"/>
                </a:cubicBezTo>
                <a:close/>
                <a:moveTo>
                  <a:pt x="3213993" y="2245338"/>
                </a:moveTo>
                <a:cubicBezTo>
                  <a:pt x="3153566" y="2245338"/>
                  <a:pt x="3104581" y="2294323"/>
                  <a:pt x="3104581" y="2354750"/>
                </a:cubicBezTo>
                <a:lnTo>
                  <a:pt x="3104581" y="2792384"/>
                </a:lnTo>
                <a:cubicBezTo>
                  <a:pt x="3104581" y="2852811"/>
                  <a:pt x="3153566" y="2901796"/>
                  <a:pt x="3213993" y="2901796"/>
                </a:cubicBezTo>
                <a:lnTo>
                  <a:pt x="3651627" y="2901796"/>
                </a:lnTo>
                <a:cubicBezTo>
                  <a:pt x="3712054" y="2901796"/>
                  <a:pt x="3761040" y="2852811"/>
                  <a:pt x="3761040" y="2792384"/>
                </a:cubicBezTo>
                <a:lnTo>
                  <a:pt x="3761040" y="2354750"/>
                </a:lnTo>
                <a:cubicBezTo>
                  <a:pt x="3761040" y="2294323"/>
                  <a:pt x="3712054" y="2245338"/>
                  <a:pt x="3651627" y="2245338"/>
                </a:cubicBezTo>
                <a:close/>
                <a:moveTo>
                  <a:pt x="2451995" y="2245338"/>
                </a:moveTo>
                <a:cubicBezTo>
                  <a:pt x="2391569" y="2245338"/>
                  <a:pt x="2342584" y="2294323"/>
                  <a:pt x="2342584" y="2354750"/>
                </a:cubicBezTo>
                <a:lnTo>
                  <a:pt x="2342584" y="2792384"/>
                </a:lnTo>
                <a:cubicBezTo>
                  <a:pt x="2342584" y="2852811"/>
                  <a:pt x="2391569" y="2901796"/>
                  <a:pt x="2451995" y="2901796"/>
                </a:cubicBezTo>
                <a:lnTo>
                  <a:pt x="2889629" y="2901796"/>
                </a:lnTo>
                <a:cubicBezTo>
                  <a:pt x="2950055" y="2901796"/>
                  <a:pt x="2999040" y="2852811"/>
                  <a:pt x="2999040" y="2792384"/>
                </a:cubicBezTo>
                <a:lnTo>
                  <a:pt x="2999040" y="2354750"/>
                </a:lnTo>
                <a:cubicBezTo>
                  <a:pt x="2999040" y="2294323"/>
                  <a:pt x="2950055" y="2245338"/>
                  <a:pt x="2889629" y="2245338"/>
                </a:cubicBezTo>
                <a:close/>
                <a:moveTo>
                  <a:pt x="1689997" y="2245338"/>
                </a:moveTo>
                <a:cubicBezTo>
                  <a:pt x="1629570" y="2245338"/>
                  <a:pt x="1580587" y="2294323"/>
                  <a:pt x="1580587" y="2354750"/>
                </a:cubicBezTo>
                <a:lnTo>
                  <a:pt x="1580587" y="2792384"/>
                </a:lnTo>
                <a:cubicBezTo>
                  <a:pt x="1580587" y="2852811"/>
                  <a:pt x="1629570" y="2901796"/>
                  <a:pt x="1689997" y="2901796"/>
                </a:cubicBezTo>
                <a:lnTo>
                  <a:pt x="2127634" y="2901796"/>
                </a:lnTo>
                <a:cubicBezTo>
                  <a:pt x="2188060" y="2901796"/>
                  <a:pt x="2237045" y="2852811"/>
                  <a:pt x="2237045" y="2792384"/>
                </a:cubicBezTo>
                <a:lnTo>
                  <a:pt x="2237045" y="2354750"/>
                </a:lnTo>
                <a:cubicBezTo>
                  <a:pt x="2237045" y="2294323"/>
                  <a:pt x="2188060" y="2245338"/>
                  <a:pt x="2127634" y="2245338"/>
                </a:cubicBezTo>
                <a:close/>
                <a:moveTo>
                  <a:pt x="927996" y="2245338"/>
                </a:moveTo>
                <a:cubicBezTo>
                  <a:pt x="867569" y="2245338"/>
                  <a:pt x="818584" y="2294323"/>
                  <a:pt x="818584" y="2354750"/>
                </a:cubicBezTo>
                <a:lnTo>
                  <a:pt x="818584" y="2792384"/>
                </a:lnTo>
                <a:cubicBezTo>
                  <a:pt x="818584" y="2852811"/>
                  <a:pt x="867569" y="2901796"/>
                  <a:pt x="927996" y="2901796"/>
                </a:cubicBezTo>
                <a:lnTo>
                  <a:pt x="1365637" y="2901796"/>
                </a:lnTo>
                <a:cubicBezTo>
                  <a:pt x="1426065" y="2901796"/>
                  <a:pt x="1475051" y="2852811"/>
                  <a:pt x="1475051" y="2792384"/>
                </a:cubicBezTo>
                <a:lnTo>
                  <a:pt x="1475051" y="2354750"/>
                </a:lnTo>
                <a:cubicBezTo>
                  <a:pt x="1475051" y="2294323"/>
                  <a:pt x="1426065" y="2245338"/>
                  <a:pt x="1365637" y="2245338"/>
                </a:cubicBezTo>
                <a:close/>
                <a:moveTo>
                  <a:pt x="165999" y="2245338"/>
                </a:moveTo>
                <a:cubicBezTo>
                  <a:pt x="105572" y="2245338"/>
                  <a:pt x="56587" y="2294323"/>
                  <a:pt x="56587" y="2354750"/>
                </a:cubicBezTo>
                <a:lnTo>
                  <a:pt x="56587" y="2792384"/>
                </a:lnTo>
                <a:cubicBezTo>
                  <a:pt x="56587" y="2852811"/>
                  <a:pt x="105572" y="2901796"/>
                  <a:pt x="165999" y="2901796"/>
                </a:cubicBezTo>
                <a:lnTo>
                  <a:pt x="603632" y="2901796"/>
                </a:lnTo>
                <a:cubicBezTo>
                  <a:pt x="664059" y="2901796"/>
                  <a:pt x="713044" y="2852811"/>
                  <a:pt x="713044" y="2792384"/>
                </a:cubicBezTo>
                <a:lnTo>
                  <a:pt x="713044" y="2354750"/>
                </a:lnTo>
                <a:cubicBezTo>
                  <a:pt x="713044" y="2294323"/>
                  <a:pt x="664059" y="2245338"/>
                  <a:pt x="603632" y="2245338"/>
                </a:cubicBezTo>
                <a:close/>
                <a:moveTo>
                  <a:pt x="165999" y="1515948"/>
                </a:moveTo>
                <a:cubicBezTo>
                  <a:pt x="105572" y="1515948"/>
                  <a:pt x="56587" y="1564934"/>
                  <a:pt x="56587" y="1625361"/>
                </a:cubicBezTo>
                <a:lnTo>
                  <a:pt x="56587" y="2062996"/>
                </a:lnTo>
                <a:cubicBezTo>
                  <a:pt x="56587" y="2123413"/>
                  <a:pt x="105572" y="2172398"/>
                  <a:pt x="165999" y="2172398"/>
                </a:cubicBezTo>
                <a:lnTo>
                  <a:pt x="603632" y="2172398"/>
                </a:lnTo>
                <a:cubicBezTo>
                  <a:pt x="664059" y="2172398"/>
                  <a:pt x="713044" y="2123413"/>
                  <a:pt x="713044" y="2062996"/>
                </a:cubicBezTo>
                <a:lnTo>
                  <a:pt x="713044" y="1625361"/>
                </a:lnTo>
                <a:cubicBezTo>
                  <a:pt x="713044" y="1564934"/>
                  <a:pt x="664059" y="1515948"/>
                  <a:pt x="603632" y="1515948"/>
                </a:cubicBezTo>
                <a:close/>
                <a:moveTo>
                  <a:pt x="927996" y="1515947"/>
                </a:moveTo>
                <a:cubicBezTo>
                  <a:pt x="867569" y="1515947"/>
                  <a:pt x="818584" y="1564933"/>
                  <a:pt x="818584" y="1625360"/>
                </a:cubicBezTo>
                <a:lnTo>
                  <a:pt x="818584" y="2062995"/>
                </a:lnTo>
                <a:cubicBezTo>
                  <a:pt x="818584" y="2123413"/>
                  <a:pt x="867569" y="2172398"/>
                  <a:pt x="927996" y="2172398"/>
                </a:cubicBezTo>
                <a:lnTo>
                  <a:pt x="1365637" y="2172398"/>
                </a:lnTo>
                <a:cubicBezTo>
                  <a:pt x="1426065" y="2172398"/>
                  <a:pt x="1475051" y="2123413"/>
                  <a:pt x="1475051" y="2062995"/>
                </a:cubicBezTo>
                <a:lnTo>
                  <a:pt x="1475051" y="1625360"/>
                </a:lnTo>
                <a:cubicBezTo>
                  <a:pt x="1475051" y="1564933"/>
                  <a:pt x="1426065" y="1515947"/>
                  <a:pt x="1365637" y="1515947"/>
                </a:cubicBezTo>
                <a:close/>
                <a:moveTo>
                  <a:pt x="1689997" y="1515947"/>
                </a:moveTo>
                <a:cubicBezTo>
                  <a:pt x="1629570" y="1515947"/>
                  <a:pt x="1580588" y="1564932"/>
                  <a:pt x="1580588" y="1625359"/>
                </a:cubicBezTo>
                <a:lnTo>
                  <a:pt x="1580588" y="2062994"/>
                </a:lnTo>
                <a:cubicBezTo>
                  <a:pt x="1580588" y="2123413"/>
                  <a:pt x="1629570" y="2172398"/>
                  <a:pt x="1689997" y="2172398"/>
                </a:cubicBezTo>
                <a:lnTo>
                  <a:pt x="2127634" y="2172398"/>
                </a:lnTo>
                <a:cubicBezTo>
                  <a:pt x="2188060" y="2172398"/>
                  <a:pt x="2237045" y="2123413"/>
                  <a:pt x="2237045" y="2062994"/>
                </a:cubicBezTo>
                <a:lnTo>
                  <a:pt x="2237045" y="1625359"/>
                </a:lnTo>
                <a:cubicBezTo>
                  <a:pt x="2237045" y="1564932"/>
                  <a:pt x="2188060" y="1515947"/>
                  <a:pt x="2127634" y="1515947"/>
                </a:cubicBezTo>
                <a:close/>
                <a:moveTo>
                  <a:pt x="2451996" y="1515946"/>
                </a:moveTo>
                <a:cubicBezTo>
                  <a:pt x="2391569" y="1515946"/>
                  <a:pt x="2342584" y="1564931"/>
                  <a:pt x="2342584" y="1625359"/>
                </a:cubicBezTo>
                <a:lnTo>
                  <a:pt x="2342584" y="2062993"/>
                </a:lnTo>
                <a:cubicBezTo>
                  <a:pt x="2342584" y="2123413"/>
                  <a:pt x="2391569" y="2172398"/>
                  <a:pt x="2451996" y="2172398"/>
                </a:cubicBezTo>
                <a:lnTo>
                  <a:pt x="2889629" y="2172398"/>
                </a:lnTo>
                <a:cubicBezTo>
                  <a:pt x="2950056" y="2172398"/>
                  <a:pt x="2999041" y="2123413"/>
                  <a:pt x="2999041" y="2062993"/>
                </a:cubicBezTo>
                <a:lnTo>
                  <a:pt x="2999041" y="1625359"/>
                </a:lnTo>
                <a:cubicBezTo>
                  <a:pt x="2999041" y="1564931"/>
                  <a:pt x="2950056" y="1515946"/>
                  <a:pt x="2889629" y="1515946"/>
                </a:cubicBezTo>
                <a:close/>
                <a:moveTo>
                  <a:pt x="3213993" y="1515945"/>
                </a:moveTo>
                <a:cubicBezTo>
                  <a:pt x="3153566" y="1515945"/>
                  <a:pt x="3104581" y="1564931"/>
                  <a:pt x="3104581" y="1625358"/>
                </a:cubicBezTo>
                <a:lnTo>
                  <a:pt x="3104581" y="2062992"/>
                </a:lnTo>
                <a:cubicBezTo>
                  <a:pt x="3104581" y="2123413"/>
                  <a:pt x="3153566" y="2172398"/>
                  <a:pt x="3213993" y="2172398"/>
                </a:cubicBezTo>
                <a:lnTo>
                  <a:pt x="3651628" y="2172398"/>
                </a:lnTo>
                <a:cubicBezTo>
                  <a:pt x="3712054" y="2172398"/>
                  <a:pt x="3761040" y="2123413"/>
                  <a:pt x="3761040" y="2062992"/>
                </a:cubicBezTo>
                <a:lnTo>
                  <a:pt x="3761040" y="1625358"/>
                </a:lnTo>
                <a:cubicBezTo>
                  <a:pt x="3761040" y="1564931"/>
                  <a:pt x="3712054" y="1515945"/>
                  <a:pt x="3651628" y="1515945"/>
                </a:cubicBezTo>
                <a:close/>
                <a:moveTo>
                  <a:pt x="3975991" y="1515945"/>
                </a:moveTo>
                <a:cubicBezTo>
                  <a:pt x="3915564" y="1515945"/>
                  <a:pt x="3866579" y="1564930"/>
                  <a:pt x="3866579" y="1625357"/>
                </a:cubicBezTo>
                <a:lnTo>
                  <a:pt x="3866579" y="2062992"/>
                </a:lnTo>
                <a:cubicBezTo>
                  <a:pt x="3866579" y="2123413"/>
                  <a:pt x="3915564" y="2172398"/>
                  <a:pt x="3975991" y="2172398"/>
                </a:cubicBezTo>
                <a:lnTo>
                  <a:pt x="4413617" y="2172398"/>
                </a:lnTo>
                <a:cubicBezTo>
                  <a:pt x="4474044" y="2172398"/>
                  <a:pt x="4523029" y="2123413"/>
                  <a:pt x="4523029" y="2062992"/>
                </a:cubicBezTo>
                <a:lnTo>
                  <a:pt x="4523029" y="1625357"/>
                </a:lnTo>
                <a:cubicBezTo>
                  <a:pt x="4523029" y="1564930"/>
                  <a:pt x="4474044" y="1515945"/>
                  <a:pt x="4413617" y="1515945"/>
                </a:cubicBezTo>
                <a:close/>
                <a:moveTo>
                  <a:pt x="4737982" y="1515944"/>
                </a:moveTo>
                <a:cubicBezTo>
                  <a:pt x="4677555" y="1515944"/>
                  <a:pt x="4628570" y="1564929"/>
                  <a:pt x="4628570" y="1625356"/>
                </a:cubicBezTo>
                <a:lnTo>
                  <a:pt x="4628570" y="2062991"/>
                </a:lnTo>
                <a:cubicBezTo>
                  <a:pt x="4628570" y="2123413"/>
                  <a:pt x="4677555" y="2172398"/>
                  <a:pt x="4737982" y="2172398"/>
                </a:cubicBezTo>
                <a:lnTo>
                  <a:pt x="5175616" y="2172398"/>
                </a:lnTo>
                <a:cubicBezTo>
                  <a:pt x="5236043" y="2172398"/>
                  <a:pt x="5285028" y="2123413"/>
                  <a:pt x="5285028" y="2062991"/>
                </a:cubicBezTo>
                <a:lnTo>
                  <a:pt x="5285028" y="1625356"/>
                </a:lnTo>
                <a:cubicBezTo>
                  <a:pt x="5285028" y="1564929"/>
                  <a:pt x="5236043" y="1515944"/>
                  <a:pt x="5175616" y="1515944"/>
                </a:cubicBezTo>
                <a:close/>
                <a:moveTo>
                  <a:pt x="5499981" y="1515943"/>
                </a:moveTo>
                <a:cubicBezTo>
                  <a:pt x="5439554" y="1515943"/>
                  <a:pt x="5390569" y="1564929"/>
                  <a:pt x="5390569" y="1625356"/>
                </a:cubicBezTo>
                <a:lnTo>
                  <a:pt x="5390569" y="2062990"/>
                </a:lnTo>
                <a:cubicBezTo>
                  <a:pt x="5390569" y="2123413"/>
                  <a:pt x="5439554" y="2172398"/>
                  <a:pt x="5499981" y="2172398"/>
                </a:cubicBezTo>
                <a:lnTo>
                  <a:pt x="5937615" y="2172398"/>
                </a:lnTo>
                <a:cubicBezTo>
                  <a:pt x="5998042" y="2172398"/>
                  <a:pt x="6047027" y="2123413"/>
                  <a:pt x="6047027" y="2062990"/>
                </a:cubicBezTo>
                <a:lnTo>
                  <a:pt x="6047027" y="1625356"/>
                </a:lnTo>
                <a:cubicBezTo>
                  <a:pt x="6047027" y="1564929"/>
                  <a:pt x="5998042" y="1515943"/>
                  <a:pt x="5937615" y="1515943"/>
                </a:cubicBezTo>
                <a:close/>
                <a:moveTo>
                  <a:pt x="6261980" y="1515943"/>
                </a:moveTo>
                <a:cubicBezTo>
                  <a:pt x="6201553" y="1515943"/>
                  <a:pt x="6152568" y="1564928"/>
                  <a:pt x="6152568" y="1625355"/>
                </a:cubicBezTo>
                <a:lnTo>
                  <a:pt x="6152568" y="2062989"/>
                </a:lnTo>
                <a:cubicBezTo>
                  <a:pt x="6152568" y="2123413"/>
                  <a:pt x="6201553" y="2172398"/>
                  <a:pt x="6261980" y="2172398"/>
                </a:cubicBezTo>
                <a:lnTo>
                  <a:pt x="6699614" y="2172398"/>
                </a:lnTo>
                <a:cubicBezTo>
                  <a:pt x="6760041" y="2172398"/>
                  <a:pt x="6809026" y="2123413"/>
                  <a:pt x="6809026" y="2062989"/>
                </a:cubicBezTo>
                <a:lnTo>
                  <a:pt x="6809026" y="1625355"/>
                </a:lnTo>
                <a:cubicBezTo>
                  <a:pt x="6809026" y="1564928"/>
                  <a:pt x="6760041" y="1515943"/>
                  <a:pt x="6699614" y="1515943"/>
                </a:cubicBezTo>
                <a:close/>
                <a:moveTo>
                  <a:pt x="7023979" y="1515942"/>
                </a:moveTo>
                <a:cubicBezTo>
                  <a:pt x="6963552" y="1515942"/>
                  <a:pt x="6914567" y="1564927"/>
                  <a:pt x="6914567" y="1625354"/>
                </a:cubicBezTo>
                <a:lnTo>
                  <a:pt x="6914567" y="2062988"/>
                </a:lnTo>
                <a:cubicBezTo>
                  <a:pt x="6914567" y="2123413"/>
                  <a:pt x="6963552" y="2172398"/>
                  <a:pt x="7023979" y="2172398"/>
                </a:cubicBezTo>
                <a:lnTo>
                  <a:pt x="7461613" y="2172398"/>
                </a:lnTo>
                <a:cubicBezTo>
                  <a:pt x="7522040" y="2172398"/>
                  <a:pt x="7571025" y="2123413"/>
                  <a:pt x="7571025" y="2062988"/>
                </a:cubicBezTo>
                <a:lnTo>
                  <a:pt x="7571025" y="1625354"/>
                </a:lnTo>
                <a:cubicBezTo>
                  <a:pt x="7571025" y="1564927"/>
                  <a:pt x="7522040" y="1515942"/>
                  <a:pt x="7461613" y="1515942"/>
                </a:cubicBezTo>
                <a:close/>
                <a:moveTo>
                  <a:pt x="7778358" y="1515941"/>
                </a:moveTo>
                <a:cubicBezTo>
                  <a:pt x="7717931" y="1515941"/>
                  <a:pt x="7668946" y="1564926"/>
                  <a:pt x="7668946" y="1625353"/>
                </a:cubicBezTo>
                <a:lnTo>
                  <a:pt x="7668946" y="2062987"/>
                </a:lnTo>
                <a:cubicBezTo>
                  <a:pt x="7668946" y="2123413"/>
                  <a:pt x="7717931" y="2172398"/>
                  <a:pt x="7778358" y="2172398"/>
                </a:cubicBezTo>
                <a:lnTo>
                  <a:pt x="8215992" y="2172398"/>
                </a:lnTo>
                <a:cubicBezTo>
                  <a:pt x="8276419" y="2172398"/>
                  <a:pt x="8325404" y="2123413"/>
                  <a:pt x="8325404" y="2062987"/>
                </a:cubicBezTo>
                <a:lnTo>
                  <a:pt x="8325404" y="1625353"/>
                </a:lnTo>
                <a:cubicBezTo>
                  <a:pt x="8325404" y="1564926"/>
                  <a:pt x="8276419" y="1515941"/>
                  <a:pt x="8215992" y="1515941"/>
                </a:cubicBezTo>
                <a:close/>
                <a:moveTo>
                  <a:pt x="8540357" y="1515941"/>
                </a:moveTo>
                <a:cubicBezTo>
                  <a:pt x="8479930" y="1515941"/>
                  <a:pt x="8430945" y="1564926"/>
                  <a:pt x="8430945" y="1625353"/>
                </a:cubicBezTo>
                <a:lnTo>
                  <a:pt x="8430945" y="2062987"/>
                </a:lnTo>
                <a:cubicBezTo>
                  <a:pt x="8430945" y="2123413"/>
                  <a:pt x="8479930" y="2172398"/>
                  <a:pt x="8540357" y="2172398"/>
                </a:cubicBezTo>
                <a:lnTo>
                  <a:pt x="8977991" y="2172398"/>
                </a:lnTo>
                <a:cubicBezTo>
                  <a:pt x="9038418" y="2172398"/>
                  <a:pt x="9087403" y="2123413"/>
                  <a:pt x="9087403" y="2062987"/>
                </a:cubicBezTo>
                <a:lnTo>
                  <a:pt x="9087403" y="1625353"/>
                </a:lnTo>
                <a:cubicBezTo>
                  <a:pt x="9087403" y="1564926"/>
                  <a:pt x="9038418" y="1515941"/>
                  <a:pt x="8977991" y="1515941"/>
                </a:cubicBezTo>
                <a:close/>
                <a:moveTo>
                  <a:pt x="165999" y="786548"/>
                </a:moveTo>
                <a:cubicBezTo>
                  <a:pt x="105572" y="786548"/>
                  <a:pt x="56587" y="835533"/>
                  <a:pt x="56587" y="895959"/>
                </a:cubicBezTo>
                <a:lnTo>
                  <a:pt x="56587" y="1333596"/>
                </a:lnTo>
                <a:cubicBezTo>
                  <a:pt x="56587" y="1394023"/>
                  <a:pt x="105572" y="1443008"/>
                  <a:pt x="165999" y="1443008"/>
                </a:cubicBezTo>
                <a:lnTo>
                  <a:pt x="603633" y="1443008"/>
                </a:lnTo>
                <a:cubicBezTo>
                  <a:pt x="664060" y="1443008"/>
                  <a:pt x="713044" y="1394023"/>
                  <a:pt x="713044" y="1333596"/>
                </a:cubicBezTo>
                <a:lnTo>
                  <a:pt x="713044" y="895959"/>
                </a:lnTo>
                <a:cubicBezTo>
                  <a:pt x="713044" y="835533"/>
                  <a:pt x="664060" y="786548"/>
                  <a:pt x="603633" y="786548"/>
                </a:cubicBezTo>
                <a:close/>
                <a:moveTo>
                  <a:pt x="927996" y="786547"/>
                </a:moveTo>
                <a:cubicBezTo>
                  <a:pt x="867569" y="786547"/>
                  <a:pt x="818584" y="835532"/>
                  <a:pt x="818584" y="895959"/>
                </a:cubicBezTo>
                <a:lnTo>
                  <a:pt x="818584" y="1333595"/>
                </a:lnTo>
                <a:cubicBezTo>
                  <a:pt x="818584" y="1394022"/>
                  <a:pt x="867569" y="1443007"/>
                  <a:pt x="927996" y="1443007"/>
                </a:cubicBezTo>
                <a:lnTo>
                  <a:pt x="1365637" y="1443007"/>
                </a:lnTo>
                <a:cubicBezTo>
                  <a:pt x="1426065" y="1443007"/>
                  <a:pt x="1475051" y="1394022"/>
                  <a:pt x="1475051" y="1333595"/>
                </a:cubicBezTo>
                <a:lnTo>
                  <a:pt x="1475051" y="895959"/>
                </a:lnTo>
                <a:cubicBezTo>
                  <a:pt x="1475051" y="835532"/>
                  <a:pt x="1426065" y="786547"/>
                  <a:pt x="1365637" y="786547"/>
                </a:cubicBezTo>
                <a:close/>
                <a:moveTo>
                  <a:pt x="1689998" y="786547"/>
                </a:moveTo>
                <a:cubicBezTo>
                  <a:pt x="1629570" y="786547"/>
                  <a:pt x="1580588" y="835532"/>
                  <a:pt x="1580588" y="895959"/>
                </a:cubicBezTo>
                <a:lnTo>
                  <a:pt x="1580588" y="1333594"/>
                </a:lnTo>
                <a:cubicBezTo>
                  <a:pt x="1580588" y="1394022"/>
                  <a:pt x="1629570" y="1443007"/>
                  <a:pt x="1689998" y="1443007"/>
                </a:cubicBezTo>
                <a:lnTo>
                  <a:pt x="2127634" y="1443007"/>
                </a:lnTo>
                <a:cubicBezTo>
                  <a:pt x="2188060" y="1443007"/>
                  <a:pt x="2237045" y="1394022"/>
                  <a:pt x="2237045" y="1333594"/>
                </a:cubicBezTo>
                <a:lnTo>
                  <a:pt x="2237045" y="895959"/>
                </a:lnTo>
                <a:cubicBezTo>
                  <a:pt x="2237045" y="835532"/>
                  <a:pt x="2188060" y="786547"/>
                  <a:pt x="2127634" y="786547"/>
                </a:cubicBezTo>
                <a:close/>
                <a:moveTo>
                  <a:pt x="2451996" y="786546"/>
                </a:moveTo>
                <a:cubicBezTo>
                  <a:pt x="2391569" y="786546"/>
                  <a:pt x="2342584" y="835531"/>
                  <a:pt x="2342584" y="895958"/>
                </a:cubicBezTo>
                <a:lnTo>
                  <a:pt x="2342584" y="1333593"/>
                </a:lnTo>
                <a:cubicBezTo>
                  <a:pt x="2342584" y="1394021"/>
                  <a:pt x="2391569" y="1443006"/>
                  <a:pt x="2451996" y="1443006"/>
                </a:cubicBezTo>
                <a:lnTo>
                  <a:pt x="2889629" y="1443006"/>
                </a:lnTo>
                <a:cubicBezTo>
                  <a:pt x="2950056" y="1443006"/>
                  <a:pt x="2999041" y="1394021"/>
                  <a:pt x="2999041" y="1333593"/>
                </a:cubicBezTo>
                <a:lnTo>
                  <a:pt x="2999041" y="895958"/>
                </a:lnTo>
                <a:cubicBezTo>
                  <a:pt x="2999041" y="835531"/>
                  <a:pt x="2950056" y="786546"/>
                  <a:pt x="2889629" y="786546"/>
                </a:cubicBezTo>
                <a:close/>
                <a:moveTo>
                  <a:pt x="3213993" y="786546"/>
                </a:moveTo>
                <a:cubicBezTo>
                  <a:pt x="3153566" y="786546"/>
                  <a:pt x="3104581" y="835531"/>
                  <a:pt x="3104581" y="895958"/>
                </a:cubicBezTo>
                <a:lnTo>
                  <a:pt x="3104581" y="1333593"/>
                </a:lnTo>
                <a:cubicBezTo>
                  <a:pt x="3104581" y="1394020"/>
                  <a:pt x="3153566" y="1443005"/>
                  <a:pt x="3213993" y="1443005"/>
                </a:cubicBezTo>
                <a:lnTo>
                  <a:pt x="3651628" y="1443005"/>
                </a:lnTo>
                <a:cubicBezTo>
                  <a:pt x="3712054" y="1443005"/>
                  <a:pt x="3761040" y="1394020"/>
                  <a:pt x="3761040" y="1333593"/>
                </a:cubicBezTo>
                <a:lnTo>
                  <a:pt x="3761040" y="895958"/>
                </a:lnTo>
                <a:cubicBezTo>
                  <a:pt x="3761040" y="835531"/>
                  <a:pt x="3712054" y="786546"/>
                  <a:pt x="3651628" y="786546"/>
                </a:cubicBezTo>
                <a:close/>
                <a:moveTo>
                  <a:pt x="3975991" y="786545"/>
                </a:moveTo>
                <a:cubicBezTo>
                  <a:pt x="3915564" y="786545"/>
                  <a:pt x="3866579" y="835530"/>
                  <a:pt x="3866579" y="895957"/>
                </a:cubicBezTo>
                <a:lnTo>
                  <a:pt x="3866579" y="1333592"/>
                </a:lnTo>
                <a:cubicBezTo>
                  <a:pt x="3866579" y="1394019"/>
                  <a:pt x="3915564" y="1443005"/>
                  <a:pt x="3975991" y="1443005"/>
                </a:cubicBezTo>
                <a:lnTo>
                  <a:pt x="4413617" y="1443005"/>
                </a:lnTo>
                <a:cubicBezTo>
                  <a:pt x="4474044" y="1443005"/>
                  <a:pt x="4523029" y="1394019"/>
                  <a:pt x="4523029" y="1333592"/>
                </a:cubicBezTo>
                <a:lnTo>
                  <a:pt x="4523029" y="895957"/>
                </a:lnTo>
                <a:cubicBezTo>
                  <a:pt x="4523029" y="835530"/>
                  <a:pt x="4474044" y="786545"/>
                  <a:pt x="4413617" y="786545"/>
                </a:cubicBezTo>
                <a:close/>
                <a:moveTo>
                  <a:pt x="4737982" y="786545"/>
                </a:moveTo>
                <a:cubicBezTo>
                  <a:pt x="4677555" y="786545"/>
                  <a:pt x="4628570" y="835530"/>
                  <a:pt x="4628570" y="895957"/>
                </a:cubicBezTo>
                <a:lnTo>
                  <a:pt x="4628570" y="1333592"/>
                </a:lnTo>
                <a:cubicBezTo>
                  <a:pt x="4628570" y="1394019"/>
                  <a:pt x="4677555" y="1443004"/>
                  <a:pt x="4737982" y="1443004"/>
                </a:cubicBezTo>
                <a:lnTo>
                  <a:pt x="5175616" y="1443004"/>
                </a:lnTo>
                <a:cubicBezTo>
                  <a:pt x="5236043" y="1443004"/>
                  <a:pt x="5285028" y="1394019"/>
                  <a:pt x="5285028" y="1333592"/>
                </a:cubicBezTo>
                <a:lnTo>
                  <a:pt x="5285028" y="895957"/>
                </a:lnTo>
                <a:cubicBezTo>
                  <a:pt x="5285028" y="835530"/>
                  <a:pt x="5236043" y="786545"/>
                  <a:pt x="5175616" y="786545"/>
                </a:cubicBezTo>
                <a:close/>
                <a:moveTo>
                  <a:pt x="5499981" y="786544"/>
                </a:moveTo>
                <a:cubicBezTo>
                  <a:pt x="5439554" y="786544"/>
                  <a:pt x="5390569" y="835529"/>
                  <a:pt x="5390569" y="895956"/>
                </a:cubicBezTo>
                <a:lnTo>
                  <a:pt x="5390569" y="1333591"/>
                </a:lnTo>
                <a:cubicBezTo>
                  <a:pt x="5390569" y="1394018"/>
                  <a:pt x="5439554" y="1443003"/>
                  <a:pt x="5499981" y="1443003"/>
                </a:cubicBezTo>
                <a:lnTo>
                  <a:pt x="5937615" y="1443003"/>
                </a:lnTo>
                <a:cubicBezTo>
                  <a:pt x="5998042" y="1443003"/>
                  <a:pt x="6047027" y="1394018"/>
                  <a:pt x="6047027" y="1333591"/>
                </a:cubicBezTo>
                <a:lnTo>
                  <a:pt x="6047027" y="895956"/>
                </a:lnTo>
                <a:cubicBezTo>
                  <a:pt x="6047027" y="835529"/>
                  <a:pt x="5998042" y="786544"/>
                  <a:pt x="5937615" y="786544"/>
                </a:cubicBezTo>
                <a:close/>
                <a:moveTo>
                  <a:pt x="6261980" y="786544"/>
                </a:moveTo>
                <a:cubicBezTo>
                  <a:pt x="6201553" y="786544"/>
                  <a:pt x="6152568" y="835529"/>
                  <a:pt x="6152568" y="895956"/>
                </a:cubicBezTo>
                <a:lnTo>
                  <a:pt x="6152568" y="1333590"/>
                </a:lnTo>
                <a:cubicBezTo>
                  <a:pt x="6152568" y="1394017"/>
                  <a:pt x="6201553" y="1443003"/>
                  <a:pt x="6261980" y="1443003"/>
                </a:cubicBezTo>
                <a:lnTo>
                  <a:pt x="6699614" y="1443003"/>
                </a:lnTo>
                <a:cubicBezTo>
                  <a:pt x="6760041" y="1443003"/>
                  <a:pt x="6809026" y="1394017"/>
                  <a:pt x="6809026" y="1333590"/>
                </a:cubicBezTo>
                <a:lnTo>
                  <a:pt x="6809026" y="895956"/>
                </a:lnTo>
                <a:cubicBezTo>
                  <a:pt x="6809026" y="835529"/>
                  <a:pt x="6760041" y="786544"/>
                  <a:pt x="6699614" y="786544"/>
                </a:cubicBezTo>
                <a:close/>
                <a:moveTo>
                  <a:pt x="7023979" y="786543"/>
                </a:moveTo>
                <a:cubicBezTo>
                  <a:pt x="6963552" y="786543"/>
                  <a:pt x="6914567" y="835528"/>
                  <a:pt x="6914567" y="895955"/>
                </a:cubicBezTo>
                <a:lnTo>
                  <a:pt x="6914567" y="1333590"/>
                </a:lnTo>
                <a:cubicBezTo>
                  <a:pt x="6914567" y="1394017"/>
                  <a:pt x="6963552" y="1443002"/>
                  <a:pt x="7023979" y="1443002"/>
                </a:cubicBezTo>
                <a:lnTo>
                  <a:pt x="7461613" y="1443002"/>
                </a:lnTo>
                <a:cubicBezTo>
                  <a:pt x="7522040" y="1443002"/>
                  <a:pt x="7571025" y="1394017"/>
                  <a:pt x="7571025" y="1333590"/>
                </a:cubicBezTo>
                <a:lnTo>
                  <a:pt x="7571025" y="895955"/>
                </a:lnTo>
                <a:cubicBezTo>
                  <a:pt x="7571025" y="835528"/>
                  <a:pt x="7522040" y="786543"/>
                  <a:pt x="7461613" y="786543"/>
                </a:cubicBezTo>
                <a:close/>
                <a:moveTo>
                  <a:pt x="7778358" y="786543"/>
                </a:moveTo>
                <a:cubicBezTo>
                  <a:pt x="7717931" y="786543"/>
                  <a:pt x="7668946" y="835528"/>
                  <a:pt x="7668946" y="895955"/>
                </a:cubicBezTo>
                <a:lnTo>
                  <a:pt x="7668946" y="1333589"/>
                </a:lnTo>
                <a:cubicBezTo>
                  <a:pt x="7668946" y="1394016"/>
                  <a:pt x="7717931" y="1443001"/>
                  <a:pt x="7778358" y="1443001"/>
                </a:cubicBezTo>
                <a:lnTo>
                  <a:pt x="8215992" y="1443001"/>
                </a:lnTo>
                <a:cubicBezTo>
                  <a:pt x="8276419" y="1443001"/>
                  <a:pt x="8325404" y="1394016"/>
                  <a:pt x="8325404" y="1333589"/>
                </a:cubicBezTo>
                <a:lnTo>
                  <a:pt x="8325404" y="895955"/>
                </a:lnTo>
                <a:cubicBezTo>
                  <a:pt x="8325404" y="835528"/>
                  <a:pt x="8276419" y="786543"/>
                  <a:pt x="8215992" y="786543"/>
                </a:cubicBezTo>
                <a:close/>
                <a:moveTo>
                  <a:pt x="8540357" y="786542"/>
                </a:moveTo>
                <a:cubicBezTo>
                  <a:pt x="8479930" y="786542"/>
                  <a:pt x="8430945" y="835528"/>
                  <a:pt x="8430945" y="895955"/>
                </a:cubicBezTo>
                <a:lnTo>
                  <a:pt x="8430945" y="1333589"/>
                </a:lnTo>
                <a:cubicBezTo>
                  <a:pt x="8430945" y="1394016"/>
                  <a:pt x="8479930" y="1443001"/>
                  <a:pt x="8540357" y="1443001"/>
                </a:cubicBezTo>
                <a:lnTo>
                  <a:pt x="8977991" y="1443001"/>
                </a:lnTo>
                <a:cubicBezTo>
                  <a:pt x="9038418" y="1443001"/>
                  <a:pt x="9087403" y="1394016"/>
                  <a:pt x="9087403" y="1333589"/>
                </a:cubicBezTo>
                <a:lnTo>
                  <a:pt x="9087403" y="895955"/>
                </a:lnTo>
                <a:cubicBezTo>
                  <a:pt x="9087403" y="835528"/>
                  <a:pt x="9038418" y="786542"/>
                  <a:pt x="8977991" y="786542"/>
                </a:cubicBezTo>
                <a:close/>
                <a:moveTo>
                  <a:pt x="165999" y="57150"/>
                </a:moveTo>
                <a:cubicBezTo>
                  <a:pt x="105572" y="57150"/>
                  <a:pt x="56587" y="106135"/>
                  <a:pt x="56587" y="166562"/>
                </a:cubicBezTo>
                <a:lnTo>
                  <a:pt x="56587" y="604196"/>
                </a:lnTo>
                <a:cubicBezTo>
                  <a:pt x="56587" y="664623"/>
                  <a:pt x="105572" y="713608"/>
                  <a:pt x="165999" y="713608"/>
                </a:cubicBezTo>
                <a:lnTo>
                  <a:pt x="603633" y="713608"/>
                </a:lnTo>
                <a:cubicBezTo>
                  <a:pt x="664060" y="713608"/>
                  <a:pt x="713045" y="664623"/>
                  <a:pt x="713045" y="604196"/>
                </a:cubicBezTo>
                <a:lnTo>
                  <a:pt x="713045" y="166562"/>
                </a:lnTo>
                <a:cubicBezTo>
                  <a:pt x="713045" y="106135"/>
                  <a:pt x="664060" y="57150"/>
                  <a:pt x="603633" y="57150"/>
                </a:cubicBezTo>
                <a:close/>
                <a:moveTo>
                  <a:pt x="927996" y="57150"/>
                </a:moveTo>
                <a:cubicBezTo>
                  <a:pt x="867570" y="57150"/>
                  <a:pt x="818585" y="106135"/>
                  <a:pt x="818585" y="166562"/>
                </a:cubicBezTo>
                <a:lnTo>
                  <a:pt x="818585" y="604195"/>
                </a:lnTo>
                <a:cubicBezTo>
                  <a:pt x="818585" y="664622"/>
                  <a:pt x="867570" y="713607"/>
                  <a:pt x="927996" y="713607"/>
                </a:cubicBezTo>
                <a:lnTo>
                  <a:pt x="1365637" y="713607"/>
                </a:lnTo>
                <a:cubicBezTo>
                  <a:pt x="1426066" y="713607"/>
                  <a:pt x="1475051" y="664622"/>
                  <a:pt x="1475051" y="604195"/>
                </a:cubicBezTo>
                <a:lnTo>
                  <a:pt x="1475051" y="166562"/>
                </a:lnTo>
                <a:cubicBezTo>
                  <a:pt x="1475051" y="106135"/>
                  <a:pt x="1426066" y="57150"/>
                  <a:pt x="1365637" y="57150"/>
                </a:cubicBezTo>
                <a:close/>
                <a:moveTo>
                  <a:pt x="1689998" y="57149"/>
                </a:moveTo>
                <a:cubicBezTo>
                  <a:pt x="1629570" y="57149"/>
                  <a:pt x="1580588" y="106134"/>
                  <a:pt x="1580588" y="166561"/>
                </a:cubicBezTo>
                <a:lnTo>
                  <a:pt x="1580588" y="604195"/>
                </a:lnTo>
                <a:cubicBezTo>
                  <a:pt x="1580588" y="664622"/>
                  <a:pt x="1629570" y="713607"/>
                  <a:pt x="1689998" y="713607"/>
                </a:cubicBezTo>
                <a:lnTo>
                  <a:pt x="2127634" y="713607"/>
                </a:lnTo>
                <a:cubicBezTo>
                  <a:pt x="2188061" y="713607"/>
                  <a:pt x="2237045" y="664622"/>
                  <a:pt x="2237045" y="604195"/>
                </a:cubicBezTo>
                <a:lnTo>
                  <a:pt x="2237045" y="166561"/>
                </a:lnTo>
                <a:cubicBezTo>
                  <a:pt x="2237045" y="106134"/>
                  <a:pt x="2188061" y="57149"/>
                  <a:pt x="2127634" y="57149"/>
                </a:cubicBezTo>
                <a:close/>
                <a:moveTo>
                  <a:pt x="2451996" y="57149"/>
                </a:moveTo>
                <a:cubicBezTo>
                  <a:pt x="2391569" y="57149"/>
                  <a:pt x="2342585" y="106134"/>
                  <a:pt x="2342585" y="166561"/>
                </a:cubicBezTo>
                <a:lnTo>
                  <a:pt x="2342585" y="604194"/>
                </a:lnTo>
                <a:cubicBezTo>
                  <a:pt x="2342585" y="664621"/>
                  <a:pt x="2391569" y="713606"/>
                  <a:pt x="2451996" y="713606"/>
                </a:cubicBezTo>
                <a:lnTo>
                  <a:pt x="2889629" y="713606"/>
                </a:lnTo>
                <a:cubicBezTo>
                  <a:pt x="2950056" y="713606"/>
                  <a:pt x="2999041" y="664621"/>
                  <a:pt x="2999041" y="604194"/>
                </a:cubicBezTo>
                <a:lnTo>
                  <a:pt x="2999041" y="166561"/>
                </a:lnTo>
                <a:cubicBezTo>
                  <a:pt x="2999041" y="106134"/>
                  <a:pt x="2950056" y="57149"/>
                  <a:pt x="2889629" y="57149"/>
                </a:cubicBezTo>
                <a:close/>
                <a:moveTo>
                  <a:pt x="3213995" y="57148"/>
                </a:moveTo>
                <a:cubicBezTo>
                  <a:pt x="3153567" y="57148"/>
                  <a:pt x="3104581" y="106133"/>
                  <a:pt x="3104581" y="166560"/>
                </a:cubicBezTo>
                <a:lnTo>
                  <a:pt x="3104581" y="604194"/>
                </a:lnTo>
                <a:cubicBezTo>
                  <a:pt x="3104581" y="664621"/>
                  <a:pt x="3153567" y="713606"/>
                  <a:pt x="3213995" y="713606"/>
                </a:cubicBezTo>
                <a:lnTo>
                  <a:pt x="3651628" y="713606"/>
                </a:lnTo>
                <a:cubicBezTo>
                  <a:pt x="3712055" y="713606"/>
                  <a:pt x="3761040" y="664621"/>
                  <a:pt x="3761040" y="604194"/>
                </a:cubicBezTo>
                <a:lnTo>
                  <a:pt x="3761040" y="166560"/>
                </a:lnTo>
                <a:cubicBezTo>
                  <a:pt x="3761040" y="106133"/>
                  <a:pt x="3712055" y="57148"/>
                  <a:pt x="3651628" y="57148"/>
                </a:cubicBezTo>
                <a:close/>
                <a:moveTo>
                  <a:pt x="3975991" y="57148"/>
                </a:moveTo>
                <a:cubicBezTo>
                  <a:pt x="3915565" y="57148"/>
                  <a:pt x="3866579" y="106133"/>
                  <a:pt x="3866579" y="166560"/>
                </a:cubicBezTo>
                <a:lnTo>
                  <a:pt x="3866579" y="604194"/>
                </a:lnTo>
                <a:cubicBezTo>
                  <a:pt x="3866579" y="664620"/>
                  <a:pt x="3915565" y="713605"/>
                  <a:pt x="3975991" y="713605"/>
                </a:cubicBezTo>
                <a:lnTo>
                  <a:pt x="4413617" y="713605"/>
                </a:lnTo>
                <a:cubicBezTo>
                  <a:pt x="4474044" y="713605"/>
                  <a:pt x="4523029" y="664620"/>
                  <a:pt x="4523029" y="604194"/>
                </a:cubicBezTo>
                <a:lnTo>
                  <a:pt x="4523029" y="166560"/>
                </a:lnTo>
                <a:cubicBezTo>
                  <a:pt x="4523029" y="106133"/>
                  <a:pt x="4474044" y="57148"/>
                  <a:pt x="4413617" y="57148"/>
                </a:cubicBezTo>
                <a:close/>
                <a:moveTo>
                  <a:pt x="4737982" y="57147"/>
                </a:moveTo>
                <a:cubicBezTo>
                  <a:pt x="4677555" y="57147"/>
                  <a:pt x="4628570" y="106132"/>
                  <a:pt x="4628570" y="166559"/>
                </a:cubicBezTo>
                <a:lnTo>
                  <a:pt x="4628570" y="604193"/>
                </a:lnTo>
                <a:cubicBezTo>
                  <a:pt x="4628570" y="664620"/>
                  <a:pt x="4677555" y="713605"/>
                  <a:pt x="4737982" y="713605"/>
                </a:cubicBezTo>
                <a:lnTo>
                  <a:pt x="5175616" y="713605"/>
                </a:lnTo>
                <a:cubicBezTo>
                  <a:pt x="5236043" y="713605"/>
                  <a:pt x="5285028" y="664620"/>
                  <a:pt x="5285028" y="604193"/>
                </a:cubicBezTo>
                <a:lnTo>
                  <a:pt x="5285028" y="166559"/>
                </a:lnTo>
                <a:cubicBezTo>
                  <a:pt x="5285028" y="106132"/>
                  <a:pt x="5236043" y="57147"/>
                  <a:pt x="5175616" y="57147"/>
                </a:cubicBezTo>
                <a:close/>
                <a:moveTo>
                  <a:pt x="5499981" y="57147"/>
                </a:moveTo>
                <a:cubicBezTo>
                  <a:pt x="5439554" y="57147"/>
                  <a:pt x="5390569" y="106132"/>
                  <a:pt x="5390569" y="166559"/>
                </a:cubicBezTo>
                <a:lnTo>
                  <a:pt x="5390569" y="604192"/>
                </a:lnTo>
                <a:cubicBezTo>
                  <a:pt x="5390569" y="664620"/>
                  <a:pt x="5439554" y="713605"/>
                  <a:pt x="5499981" y="713605"/>
                </a:cubicBezTo>
                <a:lnTo>
                  <a:pt x="5937615" y="713605"/>
                </a:lnTo>
                <a:cubicBezTo>
                  <a:pt x="5998042" y="713605"/>
                  <a:pt x="6047027" y="664620"/>
                  <a:pt x="6047027" y="604192"/>
                </a:cubicBezTo>
                <a:lnTo>
                  <a:pt x="6047027" y="166559"/>
                </a:lnTo>
                <a:cubicBezTo>
                  <a:pt x="6047027" y="106132"/>
                  <a:pt x="5998042" y="57147"/>
                  <a:pt x="5937615" y="57147"/>
                </a:cubicBezTo>
                <a:close/>
                <a:moveTo>
                  <a:pt x="6261980" y="57146"/>
                </a:moveTo>
                <a:cubicBezTo>
                  <a:pt x="6201553" y="57146"/>
                  <a:pt x="6152568" y="106131"/>
                  <a:pt x="6152568" y="166558"/>
                </a:cubicBezTo>
                <a:lnTo>
                  <a:pt x="6152568" y="604192"/>
                </a:lnTo>
                <a:cubicBezTo>
                  <a:pt x="6152568" y="664619"/>
                  <a:pt x="6201553" y="713604"/>
                  <a:pt x="6261980" y="713604"/>
                </a:cubicBezTo>
                <a:lnTo>
                  <a:pt x="6699614" y="713604"/>
                </a:lnTo>
                <a:cubicBezTo>
                  <a:pt x="6760041" y="713604"/>
                  <a:pt x="6809026" y="664619"/>
                  <a:pt x="6809026" y="604192"/>
                </a:cubicBezTo>
                <a:lnTo>
                  <a:pt x="6809026" y="166558"/>
                </a:lnTo>
                <a:cubicBezTo>
                  <a:pt x="6809026" y="106131"/>
                  <a:pt x="6760041" y="57146"/>
                  <a:pt x="6699614" y="57146"/>
                </a:cubicBezTo>
                <a:close/>
                <a:moveTo>
                  <a:pt x="7023979" y="57146"/>
                </a:moveTo>
                <a:cubicBezTo>
                  <a:pt x="6963552" y="57146"/>
                  <a:pt x="6914567" y="106131"/>
                  <a:pt x="6914567" y="166558"/>
                </a:cubicBezTo>
                <a:lnTo>
                  <a:pt x="6914567" y="604191"/>
                </a:lnTo>
                <a:cubicBezTo>
                  <a:pt x="6914567" y="664618"/>
                  <a:pt x="6963552" y="713604"/>
                  <a:pt x="7023979" y="713604"/>
                </a:cubicBezTo>
                <a:lnTo>
                  <a:pt x="7461613" y="713604"/>
                </a:lnTo>
                <a:cubicBezTo>
                  <a:pt x="7522040" y="713604"/>
                  <a:pt x="7571025" y="664618"/>
                  <a:pt x="7571025" y="604191"/>
                </a:cubicBezTo>
                <a:lnTo>
                  <a:pt x="7571025" y="166558"/>
                </a:lnTo>
                <a:cubicBezTo>
                  <a:pt x="7571025" y="106131"/>
                  <a:pt x="7522040" y="57146"/>
                  <a:pt x="7461613" y="57146"/>
                </a:cubicBezTo>
                <a:close/>
                <a:moveTo>
                  <a:pt x="7778358" y="57145"/>
                </a:moveTo>
                <a:cubicBezTo>
                  <a:pt x="7717931" y="57145"/>
                  <a:pt x="7668946" y="106130"/>
                  <a:pt x="7668946" y="166557"/>
                </a:cubicBezTo>
                <a:lnTo>
                  <a:pt x="7668946" y="604191"/>
                </a:lnTo>
                <a:cubicBezTo>
                  <a:pt x="7668946" y="664618"/>
                  <a:pt x="7717931" y="713603"/>
                  <a:pt x="7778358" y="713603"/>
                </a:cubicBezTo>
                <a:lnTo>
                  <a:pt x="8215992" y="713603"/>
                </a:lnTo>
                <a:cubicBezTo>
                  <a:pt x="8276419" y="713603"/>
                  <a:pt x="8325404" y="664618"/>
                  <a:pt x="8325404" y="604191"/>
                </a:cubicBezTo>
                <a:lnTo>
                  <a:pt x="8325404" y="166557"/>
                </a:lnTo>
                <a:cubicBezTo>
                  <a:pt x="8325404" y="106130"/>
                  <a:pt x="8276419" y="57145"/>
                  <a:pt x="8215992" y="57145"/>
                </a:cubicBezTo>
                <a:close/>
                <a:moveTo>
                  <a:pt x="8540357" y="57145"/>
                </a:moveTo>
                <a:cubicBezTo>
                  <a:pt x="8479930" y="57145"/>
                  <a:pt x="8430945" y="106130"/>
                  <a:pt x="8430945" y="166557"/>
                </a:cubicBezTo>
                <a:lnTo>
                  <a:pt x="8430945" y="604190"/>
                </a:lnTo>
                <a:cubicBezTo>
                  <a:pt x="8430945" y="664617"/>
                  <a:pt x="8479930" y="713603"/>
                  <a:pt x="8540357" y="713603"/>
                </a:cubicBezTo>
                <a:lnTo>
                  <a:pt x="8977991" y="713603"/>
                </a:lnTo>
                <a:cubicBezTo>
                  <a:pt x="9038418" y="713603"/>
                  <a:pt x="9087403" y="664617"/>
                  <a:pt x="9087403" y="604190"/>
                </a:cubicBezTo>
                <a:lnTo>
                  <a:pt x="9087403" y="166557"/>
                </a:lnTo>
                <a:cubicBezTo>
                  <a:pt x="9087403" y="106130"/>
                  <a:pt x="9038418" y="57145"/>
                  <a:pt x="8977991" y="57145"/>
                </a:cubicBezTo>
                <a:close/>
                <a:moveTo>
                  <a:pt x="0" y="0"/>
                </a:moveTo>
                <a:lnTo>
                  <a:pt x="9143989" y="0"/>
                </a:lnTo>
                <a:lnTo>
                  <a:pt x="9143989" y="5143494"/>
                </a:lnTo>
                <a:lnTo>
                  <a:pt x="0" y="514349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107">
            <a:extLst>
              <a:ext uri="{FF2B5EF4-FFF2-40B4-BE49-F238E27FC236}">
                <a16:creationId xmlns:a16="http://schemas.microsoft.com/office/drawing/2014/main" id="{9E4A6F18-4685-4A6F-B536-1A543ADBCDD6}"/>
              </a:ext>
            </a:extLst>
          </p:cNvPr>
          <p:cNvSpPr/>
          <p:nvPr userDrawn="1"/>
        </p:nvSpPr>
        <p:spPr>
          <a:xfrm>
            <a:off x="75450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15">
            <a:extLst>
              <a:ext uri="{FF2B5EF4-FFF2-40B4-BE49-F238E27FC236}">
                <a16:creationId xmlns:a16="http://schemas.microsoft.com/office/drawing/2014/main" id="{B68D77B6-290C-4624-809C-82A987962E61}"/>
              </a:ext>
            </a:extLst>
          </p:cNvPr>
          <p:cNvSpPr/>
          <p:nvPr userDrawn="1"/>
        </p:nvSpPr>
        <p:spPr>
          <a:xfrm>
            <a:off x="75450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7">
            <a:extLst>
              <a:ext uri="{FF2B5EF4-FFF2-40B4-BE49-F238E27FC236}">
                <a16:creationId xmlns:a16="http://schemas.microsoft.com/office/drawing/2014/main" id="{6D6968A4-F5F0-488D-9402-1C348D048774}"/>
              </a:ext>
            </a:extLst>
          </p:cNvPr>
          <p:cNvSpPr/>
          <p:nvPr userDrawn="1"/>
        </p:nvSpPr>
        <p:spPr>
          <a:xfrm>
            <a:off x="75450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19">
            <a:extLst>
              <a:ext uri="{FF2B5EF4-FFF2-40B4-BE49-F238E27FC236}">
                <a16:creationId xmlns:a16="http://schemas.microsoft.com/office/drawing/2014/main" id="{623A48C7-33F8-4ECD-85BD-9E17918FE87F}"/>
              </a:ext>
            </a:extLst>
          </p:cNvPr>
          <p:cNvSpPr/>
          <p:nvPr userDrawn="1"/>
        </p:nvSpPr>
        <p:spPr>
          <a:xfrm>
            <a:off x="75450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20">
            <a:extLst>
              <a:ext uri="{FF2B5EF4-FFF2-40B4-BE49-F238E27FC236}">
                <a16:creationId xmlns:a16="http://schemas.microsoft.com/office/drawing/2014/main" id="{122D1F2B-CADE-467A-A03F-B764F9682B34}"/>
              </a:ext>
            </a:extLst>
          </p:cNvPr>
          <p:cNvSpPr/>
          <p:nvPr userDrawn="1"/>
        </p:nvSpPr>
        <p:spPr>
          <a:xfrm>
            <a:off x="75450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21">
            <a:extLst>
              <a:ext uri="{FF2B5EF4-FFF2-40B4-BE49-F238E27FC236}">
                <a16:creationId xmlns:a16="http://schemas.microsoft.com/office/drawing/2014/main" id="{E936446B-B995-4147-A8DF-C30BB62F4489}"/>
              </a:ext>
            </a:extLst>
          </p:cNvPr>
          <p:cNvSpPr/>
          <p:nvPr userDrawn="1"/>
        </p:nvSpPr>
        <p:spPr>
          <a:xfrm>
            <a:off x="1091448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22">
            <a:extLst>
              <a:ext uri="{FF2B5EF4-FFF2-40B4-BE49-F238E27FC236}">
                <a16:creationId xmlns:a16="http://schemas.microsoft.com/office/drawing/2014/main" id="{F2E13822-E4D0-4316-B900-7C1761AA72B0}"/>
              </a:ext>
            </a:extLst>
          </p:cNvPr>
          <p:cNvSpPr/>
          <p:nvPr userDrawn="1"/>
        </p:nvSpPr>
        <p:spPr>
          <a:xfrm>
            <a:off x="1091448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23">
            <a:extLst>
              <a:ext uri="{FF2B5EF4-FFF2-40B4-BE49-F238E27FC236}">
                <a16:creationId xmlns:a16="http://schemas.microsoft.com/office/drawing/2014/main" id="{70A10946-2112-4F06-BFC5-185D3CCADF28}"/>
              </a:ext>
            </a:extLst>
          </p:cNvPr>
          <p:cNvSpPr/>
          <p:nvPr userDrawn="1"/>
        </p:nvSpPr>
        <p:spPr>
          <a:xfrm>
            <a:off x="1091448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24">
            <a:extLst>
              <a:ext uri="{FF2B5EF4-FFF2-40B4-BE49-F238E27FC236}">
                <a16:creationId xmlns:a16="http://schemas.microsoft.com/office/drawing/2014/main" id="{EC368BD6-32E8-479F-9F6D-312482C189FF}"/>
              </a:ext>
            </a:extLst>
          </p:cNvPr>
          <p:cNvSpPr/>
          <p:nvPr userDrawn="1"/>
        </p:nvSpPr>
        <p:spPr>
          <a:xfrm>
            <a:off x="1091448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27">
            <a:extLst>
              <a:ext uri="{FF2B5EF4-FFF2-40B4-BE49-F238E27FC236}">
                <a16:creationId xmlns:a16="http://schemas.microsoft.com/office/drawing/2014/main" id="{4016A6E5-4DC4-4547-A336-CBB3FE57D8B8}"/>
              </a:ext>
            </a:extLst>
          </p:cNvPr>
          <p:cNvSpPr/>
          <p:nvPr userDrawn="1"/>
        </p:nvSpPr>
        <p:spPr>
          <a:xfrm>
            <a:off x="1091448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28">
            <a:extLst>
              <a:ext uri="{FF2B5EF4-FFF2-40B4-BE49-F238E27FC236}">
                <a16:creationId xmlns:a16="http://schemas.microsoft.com/office/drawing/2014/main" id="{214F6B6C-FAC4-4008-964D-F39BA060AB9C}"/>
              </a:ext>
            </a:extLst>
          </p:cNvPr>
          <p:cNvSpPr/>
          <p:nvPr userDrawn="1"/>
        </p:nvSpPr>
        <p:spPr>
          <a:xfrm>
            <a:off x="2107447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130">
            <a:extLst>
              <a:ext uri="{FF2B5EF4-FFF2-40B4-BE49-F238E27FC236}">
                <a16:creationId xmlns:a16="http://schemas.microsoft.com/office/drawing/2014/main" id="{B80210B8-45CA-4C2B-8B11-54B72340AC61}"/>
              </a:ext>
            </a:extLst>
          </p:cNvPr>
          <p:cNvSpPr/>
          <p:nvPr userDrawn="1"/>
        </p:nvSpPr>
        <p:spPr>
          <a:xfrm>
            <a:off x="2107447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131">
            <a:extLst>
              <a:ext uri="{FF2B5EF4-FFF2-40B4-BE49-F238E27FC236}">
                <a16:creationId xmlns:a16="http://schemas.microsoft.com/office/drawing/2014/main" id="{EA09A500-EC9E-4F9F-9A5B-3D4E19136ABF}"/>
              </a:ext>
            </a:extLst>
          </p:cNvPr>
          <p:cNvSpPr/>
          <p:nvPr userDrawn="1"/>
        </p:nvSpPr>
        <p:spPr>
          <a:xfrm>
            <a:off x="2107447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134">
            <a:extLst>
              <a:ext uri="{FF2B5EF4-FFF2-40B4-BE49-F238E27FC236}">
                <a16:creationId xmlns:a16="http://schemas.microsoft.com/office/drawing/2014/main" id="{1B47BC52-F041-4F4C-81E2-D53249C1CF45}"/>
              </a:ext>
            </a:extLst>
          </p:cNvPr>
          <p:cNvSpPr/>
          <p:nvPr userDrawn="1"/>
        </p:nvSpPr>
        <p:spPr>
          <a:xfrm>
            <a:off x="2107447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135">
            <a:extLst>
              <a:ext uri="{FF2B5EF4-FFF2-40B4-BE49-F238E27FC236}">
                <a16:creationId xmlns:a16="http://schemas.microsoft.com/office/drawing/2014/main" id="{DDFC2D48-ADD1-4338-A047-D6C75925EF55}"/>
              </a:ext>
            </a:extLst>
          </p:cNvPr>
          <p:cNvSpPr/>
          <p:nvPr userDrawn="1"/>
        </p:nvSpPr>
        <p:spPr>
          <a:xfrm>
            <a:off x="3123446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136">
            <a:extLst>
              <a:ext uri="{FF2B5EF4-FFF2-40B4-BE49-F238E27FC236}">
                <a16:creationId xmlns:a16="http://schemas.microsoft.com/office/drawing/2014/main" id="{BA469869-C6EB-4EF2-8AA7-2BF8CF65DA3E}"/>
              </a:ext>
            </a:extLst>
          </p:cNvPr>
          <p:cNvSpPr/>
          <p:nvPr userDrawn="1"/>
        </p:nvSpPr>
        <p:spPr>
          <a:xfrm>
            <a:off x="3123446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137">
            <a:extLst>
              <a:ext uri="{FF2B5EF4-FFF2-40B4-BE49-F238E27FC236}">
                <a16:creationId xmlns:a16="http://schemas.microsoft.com/office/drawing/2014/main" id="{3D6CB011-AA7E-4577-92AB-3A0A39A12700}"/>
              </a:ext>
            </a:extLst>
          </p:cNvPr>
          <p:cNvSpPr/>
          <p:nvPr userDrawn="1"/>
        </p:nvSpPr>
        <p:spPr>
          <a:xfrm>
            <a:off x="3123446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138">
            <a:extLst>
              <a:ext uri="{FF2B5EF4-FFF2-40B4-BE49-F238E27FC236}">
                <a16:creationId xmlns:a16="http://schemas.microsoft.com/office/drawing/2014/main" id="{A2555640-D43D-45C3-9FC9-C4AFA9C331C5}"/>
              </a:ext>
            </a:extLst>
          </p:cNvPr>
          <p:cNvSpPr/>
          <p:nvPr userDrawn="1"/>
        </p:nvSpPr>
        <p:spPr>
          <a:xfrm>
            <a:off x="3123446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141">
            <a:extLst>
              <a:ext uri="{FF2B5EF4-FFF2-40B4-BE49-F238E27FC236}">
                <a16:creationId xmlns:a16="http://schemas.microsoft.com/office/drawing/2014/main" id="{99AA426E-CE12-4D38-BB5F-04F22A86E8DA}"/>
              </a:ext>
            </a:extLst>
          </p:cNvPr>
          <p:cNvSpPr/>
          <p:nvPr userDrawn="1"/>
        </p:nvSpPr>
        <p:spPr>
          <a:xfrm>
            <a:off x="3123446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142">
            <a:extLst>
              <a:ext uri="{FF2B5EF4-FFF2-40B4-BE49-F238E27FC236}">
                <a16:creationId xmlns:a16="http://schemas.microsoft.com/office/drawing/2014/main" id="{A2D11B4E-2A70-4C2C-BC7D-07333B3A9367}"/>
              </a:ext>
            </a:extLst>
          </p:cNvPr>
          <p:cNvSpPr/>
          <p:nvPr userDrawn="1"/>
        </p:nvSpPr>
        <p:spPr>
          <a:xfrm>
            <a:off x="4139444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143">
            <a:extLst>
              <a:ext uri="{FF2B5EF4-FFF2-40B4-BE49-F238E27FC236}">
                <a16:creationId xmlns:a16="http://schemas.microsoft.com/office/drawing/2014/main" id="{69870046-5704-4D20-AA07-F0BA1FE6FD80}"/>
              </a:ext>
            </a:extLst>
          </p:cNvPr>
          <p:cNvSpPr/>
          <p:nvPr userDrawn="1"/>
        </p:nvSpPr>
        <p:spPr>
          <a:xfrm>
            <a:off x="4139444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144">
            <a:extLst>
              <a:ext uri="{FF2B5EF4-FFF2-40B4-BE49-F238E27FC236}">
                <a16:creationId xmlns:a16="http://schemas.microsoft.com/office/drawing/2014/main" id="{B5D84C3A-CEE6-4FC3-82BC-5622F71278CF}"/>
              </a:ext>
            </a:extLst>
          </p:cNvPr>
          <p:cNvSpPr/>
          <p:nvPr userDrawn="1"/>
        </p:nvSpPr>
        <p:spPr>
          <a:xfrm>
            <a:off x="4139444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145">
            <a:extLst>
              <a:ext uri="{FF2B5EF4-FFF2-40B4-BE49-F238E27FC236}">
                <a16:creationId xmlns:a16="http://schemas.microsoft.com/office/drawing/2014/main" id="{4545AA47-1DD8-4525-A942-65249E06053E}"/>
              </a:ext>
            </a:extLst>
          </p:cNvPr>
          <p:cNvSpPr/>
          <p:nvPr userDrawn="1"/>
        </p:nvSpPr>
        <p:spPr>
          <a:xfrm>
            <a:off x="4139444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le 147">
            <a:extLst>
              <a:ext uri="{FF2B5EF4-FFF2-40B4-BE49-F238E27FC236}">
                <a16:creationId xmlns:a16="http://schemas.microsoft.com/office/drawing/2014/main" id="{D7E3D2DB-6319-4023-A42F-A668D1885576}"/>
              </a:ext>
            </a:extLst>
          </p:cNvPr>
          <p:cNvSpPr/>
          <p:nvPr userDrawn="1"/>
        </p:nvSpPr>
        <p:spPr>
          <a:xfrm>
            <a:off x="1081288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148">
            <a:extLst>
              <a:ext uri="{FF2B5EF4-FFF2-40B4-BE49-F238E27FC236}">
                <a16:creationId xmlns:a16="http://schemas.microsoft.com/office/drawing/2014/main" id="{A2677C5C-E12A-4A21-AD8A-0521FD935253}"/>
              </a:ext>
            </a:extLst>
          </p:cNvPr>
          <p:cNvSpPr/>
          <p:nvPr userDrawn="1"/>
        </p:nvSpPr>
        <p:spPr>
          <a:xfrm>
            <a:off x="4139444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149">
            <a:extLst>
              <a:ext uri="{FF2B5EF4-FFF2-40B4-BE49-F238E27FC236}">
                <a16:creationId xmlns:a16="http://schemas.microsoft.com/office/drawing/2014/main" id="{20E5BEE1-FF5E-4D19-9D83-2A2D950D2CE2}"/>
              </a:ext>
            </a:extLst>
          </p:cNvPr>
          <p:cNvSpPr/>
          <p:nvPr userDrawn="1"/>
        </p:nvSpPr>
        <p:spPr>
          <a:xfrm>
            <a:off x="5155443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150">
            <a:extLst>
              <a:ext uri="{FF2B5EF4-FFF2-40B4-BE49-F238E27FC236}">
                <a16:creationId xmlns:a16="http://schemas.microsoft.com/office/drawing/2014/main" id="{335D1C4A-4443-441F-AFE8-7EE8D509D211}"/>
              </a:ext>
            </a:extLst>
          </p:cNvPr>
          <p:cNvSpPr/>
          <p:nvPr userDrawn="1"/>
        </p:nvSpPr>
        <p:spPr>
          <a:xfrm>
            <a:off x="5155443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151">
            <a:extLst>
              <a:ext uri="{FF2B5EF4-FFF2-40B4-BE49-F238E27FC236}">
                <a16:creationId xmlns:a16="http://schemas.microsoft.com/office/drawing/2014/main" id="{B018F208-9C90-4787-B426-8BC45D682EE3}"/>
              </a:ext>
            </a:extLst>
          </p:cNvPr>
          <p:cNvSpPr/>
          <p:nvPr userDrawn="1"/>
        </p:nvSpPr>
        <p:spPr>
          <a:xfrm>
            <a:off x="5155443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154">
            <a:extLst>
              <a:ext uri="{FF2B5EF4-FFF2-40B4-BE49-F238E27FC236}">
                <a16:creationId xmlns:a16="http://schemas.microsoft.com/office/drawing/2014/main" id="{43106871-86DB-48D0-AFF3-53892C5A85D3}"/>
              </a:ext>
            </a:extLst>
          </p:cNvPr>
          <p:cNvSpPr/>
          <p:nvPr userDrawn="1"/>
        </p:nvSpPr>
        <p:spPr>
          <a:xfrm>
            <a:off x="2107447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155">
            <a:extLst>
              <a:ext uri="{FF2B5EF4-FFF2-40B4-BE49-F238E27FC236}">
                <a16:creationId xmlns:a16="http://schemas.microsoft.com/office/drawing/2014/main" id="{C30220C3-FF98-48E1-ADF7-200395EEDC1D}"/>
              </a:ext>
            </a:extLst>
          </p:cNvPr>
          <p:cNvSpPr/>
          <p:nvPr userDrawn="1"/>
        </p:nvSpPr>
        <p:spPr>
          <a:xfrm>
            <a:off x="5155443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156">
            <a:extLst>
              <a:ext uri="{FF2B5EF4-FFF2-40B4-BE49-F238E27FC236}">
                <a16:creationId xmlns:a16="http://schemas.microsoft.com/office/drawing/2014/main" id="{F92D9658-5D8F-4E72-80E8-E48F804BCD57}"/>
              </a:ext>
            </a:extLst>
          </p:cNvPr>
          <p:cNvSpPr/>
          <p:nvPr userDrawn="1"/>
        </p:nvSpPr>
        <p:spPr>
          <a:xfrm>
            <a:off x="6171442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57">
            <a:extLst>
              <a:ext uri="{FF2B5EF4-FFF2-40B4-BE49-F238E27FC236}">
                <a16:creationId xmlns:a16="http://schemas.microsoft.com/office/drawing/2014/main" id="{2D149099-125D-41FC-9276-A449E801D650}"/>
              </a:ext>
            </a:extLst>
          </p:cNvPr>
          <p:cNvSpPr/>
          <p:nvPr userDrawn="1"/>
        </p:nvSpPr>
        <p:spPr>
          <a:xfrm>
            <a:off x="6171442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158">
            <a:extLst>
              <a:ext uri="{FF2B5EF4-FFF2-40B4-BE49-F238E27FC236}">
                <a16:creationId xmlns:a16="http://schemas.microsoft.com/office/drawing/2014/main" id="{2A3818D5-45D1-4F39-B519-63C64B657A7A}"/>
              </a:ext>
            </a:extLst>
          </p:cNvPr>
          <p:cNvSpPr/>
          <p:nvPr userDrawn="1"/>
        </p:nvSpPr>
        <p:spPr>
          <a:xfrm>
            <a:off x="6171442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161">
            <a:extLst>
              <a:ext uri="{FF2B5EF4-FFF2-40B4-BE49-F238E27FC236}">
                <a16:creationId xmlns:a16="http://schemas.microsoft.com/office/drawing/2014/main" id="{C98E1EFC-58D8-47AE-80BE-58B84EF09515}"/>
              </a:ext>
            </a:extLst>
          </p:cNvPr>
          <p:cNvSpPr/>
          <p:nvPr userDrawn="1"/>
        </p:nvSpPr>
        <p:spPr>
          <a:xfrm>
            <a:off x="6171442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ounded Rectangle 162">
            <a:extLst>
              <a:ext uri="{FF2B5EF4-FFF2-40B4-BE49-F238E27FC236}">
                <a16:creationId xmlns:a16="http://schemas.microsoft.com/office/drawing/2014/main" id="{536C0479-6E34-4557-BB20-675258F078EA}"/>
              </a:ext>
            </a:extLst>
          </p:cNvPr>
          <p:cNvSpPr/>
          <p:nvPr userDrawn="1"/>
        </p:nvSpPr>
        <p:spPr>
          <a:xfrm>
            <a:off x="6171442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163">
            <a:extLst>
              <a:ext uri="{FF2B5EF4-FFF2-40B4-BE49-F238E27FC236}">
                <a16:creationId xmlns:a16="http://schemas.microsoft.com/office/drawing/2014/main" id="{81564C87-7106-4642-A6C1-1E030E3879CB}"/>
              </a:ext>
            </a:extLst>
          </p:cNvPr>
          <p:cNvSpPr/>
          <p:nvPr userDrawn="1"/>
        </p:nvSpPr>
        <p:spPr>
          <a:xfrm>
            <a:off x="7187440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164">
            <a:extLst>
              <a:ext uri="{FF2B5EF4-FFF2-40B4-BE49-F238E27FC236}">
                <a16:creationId xmlns:a16="http://schemas.microsoft.com/office/drawing/2014/main" id="{374842C4-F89C-496B-B5A8-54D2D8D2C0ED}"/>
              </a:ext>
            </a:extLst>
          </p:cNvPr>
          <p:cNvSpPr/>
          <p:nvPr userDrawn="1"/>
        </p:nvSpPr>
        <p:spPr>
          <a:xfrm>
            <a:off x="7187440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165">
            <a:extLst>
              <a:ext uri="{FF2B5EF4-FFF2-40B4-BE49-F238E27FC236}">
                <a16:creationId xmlns:a16="http://schemas.microsoft.com/office/drawing/2014/main" id="{D14AD859-9E7F-4C01-BF18-E5803F24E4EE}"/>
              </a:ext>
            </a:extLst>
          </p:cNvPr>
          <p:cNvSpPr/>
          <p:nvPr userDrawn="1"/>
        </p:nvSpPr>
        <p:spPr>
          <a:xfrm>
            <a:off x="7187440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ounded Rectangle 167">
            <a:extLst>
              <a:ext uri="{FF2B5EF4-FFF2-40B4-BE49-F238E27FC236}">
                <a16:creationId xmlns:a16="http://schemas.microsoft.com/office/drawing/2014/main" id="{E26F2B93-3E76-4B50-B34A-1387554F1130}"/>
              </a:ext>
            </a:extLst>
          </p:cNvPr>
          <p:cNvSpPr/>
          <p:nvPr userDrawn="1"/>
        </p:nvSpPr>
        <p:spPr>
          <a:xfrm>
            <a:off x="75450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ounded Rectangle 168">
            <a:extLst>
              <a:ext uri="{FF2B5EF4-FFF2-40B4-BE49-F238E27FC236}">
                <a16:creationId xmlns:a16="http://schemas.microsoft.com/office/drawing/2014/main" id="{C8FBC93B-F713-490B-9F65-E595AA92EFFF}"/>
              </a:ext>
            </a:extLst>
          </p:cNvPr>
          <p:cNvSpPr/>
          <p:nvPr userDrawn="1"/>
        </p:nvSpPr>
        <p:spPr>
          <a:xfrm>
            <a:off x="7187440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169">
            <a:extLst>
              <a:ext uri="{FF2B5EF4-FFF2-40B4-BE49-F238E27FC236}">
                <a16:creationId xmlns:a16="http://schemas.microsoft.com/office/drawing/2014/main" id="{53656BAD-DDF2-43E5-A9BB-ADE04B4FE8BF}"/>
              </a:ext>
            </a:extLst>
          </p:cNvPr>
          <p:cNvSpPr/>
          <p:nvPr userDrawn="1"/>
        </p:nvSpPr>
        <p:spPr>
          <a:xfrm>
            <a:off x="7187440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170">
            <a:extLst>
              <a:ext uri="{FF2B5EF4-FFF2-40B4-BE49-F238E27FC236}">
                <a16:creationId xmlns:a16="http://schemas.microsoft.com/office/drawing/2014/main" id="{61CBB307-E4B6-4BEB-8589-CD576FA879AB}"/>
              </a:ext>
            </a:extLst>
          </p:cNvPr>
          <p:cNvSpPr/>
          <p:nvPr userDrawn="1"/>
        </p:nvSpPr>
        <p:spPr>
          <a:xfrm>
            <a:off x="8203439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ounded Rectangle 171">
            <a:extLst>
              <a:ext uri="{FF2B5EF4-FFF2-40B4-BE49-F238E27FC236}">
                <a16:creationId xmlns:a16="http://schemas.microsoft.com/office/drawing/2014/main" id="{1F2D0354-CE92-4E9F-9B80-5ACE32C92A2F}"/>
              </a:ext>
            </a:extLst>
          </p:cNvPr>
          <p:cNvSpPr/>
          <p:nvPr userDrawn="1"/>
        </p:nvSpPr>
        <p:spPr>
          <a:xfrm>
            <a:off x="8203439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174">
            <a:extLst>
              <a:ext uri="{FF2B5EF4-FFF2-40B4-BE49-F238E27FC236}">
                <a16:creationId xmlns:a16="http://schemas.microsoft.com/office/drawing/2014/main" id="{A1B1588F-CD40-4388-ABBC-93B84BECB424}"/>
              </a:ext>
            </a:extLst>
          </p:cNvPr>
          <p:cNvSpPr/>
          <p:nvPr userDrawn="1"/>
        </p:nvSpPr>
        <p:spPr>
          <a:xfrm>
            <a:off x="1082636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175">
            <a:extLst>
              <a:ext uri="{FF2B5EF4-FFF2-40B4-BE49-F238E27FC236}">
                <a16:creationId xmlns:a16="http://schemas.microsoft.com/office/drawing/2014/main" id="{FDBD45B7-294D-4EEB-AC06-754C4516601F}"/>
              </a:ext>
            </a:extLst>
          </p:cNvPr>
          <p:cNvSpPr/>
          <p:nvPr userDrawn="1"/>
        </p:nvSpPr>
        <p:spPr>
          <a:xfrm>
            <a:off x="8203439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ounded Rectangle 176">
            <a:extLst>
              <a:ext uri="{FF2B5EF4-FFF2-40B4-BE49-F238E27FC236}">
                <a16:creationId xmlns:a16="http://schemas.microsoft.com/office/drawing/2014/main" id="{A8F4B78E-2569-4313-B6EF-2EB5FC349318}"/>
              </a:ext>
            </a:extLst>
          </p:cNvPr>
          <p:cNvSpPr/>
          <p:nvPr userDrawn="1"/>
        </p:nvSpPr>
        <p:spPr>
          <a:xfrm>
            <a:off x="8203439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ounded Rectangle 177">
            <a:extLst>
              <a:ext uri="{FF2B5EF4-FFF2-40B4-BE49-F238E27FC236}">
                <a16:creationId xmlns:a16="http://schemas.microsoft.com/office/drawing/2014/main" id="{426B3D2F-32B6-4A94-B91B-A3F9E2945161}"/>
              </a:ext>
            </a:extLst>
          </p:cNvPr>
          <p:cNvSpPr/>
          <p:nvPr userDrawn="1"/>
        </p:nvSpPr>
        <p:spPr>
          <a:xfrm>
            <a:off x="9219438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ounded Rectangle 178">
            <a:extLst>
              <a:ext uri="{FF2B5EF4-FFF2-40B4-BE49-F238E27FC236}">
                <a16:creationId xmlns:a16="http://schemas.microsoft.com/office/drawing/2014/main" id="{BE0378B0-17A0-4791-AFC0-FC4369FC481C}"/>
              </a:ext>
            </a:extLst>
          </p:cNvPr>
          <p:cNvSpPr/>
          <p:nvPr userDrawn="1"/>
        </p:nvSpPr>
        <p:spPr>
          <a:xfrm>
            <a:off x="9219438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ounded Rectangle 181">
            <a:extLst>
              <a:ext uri="{FF2B5EF4-FFF2-40B4-BE49-F238E27FC236}">
                <a16:creationId xmlns:a16="http://schemas.microsoft.com/office/drawing/2014/main" id="{EE5A9E5F-0D70-49C4-9A1D-C8B5522A3565}"/>
              </a:ext>
            </a:extLst>
          </p:cNvPr>
          <p:cNvSpPr/>
          <p:nvPr userDrawn="1"/>
        </p:nvSpPr>
        <p:spPr>
          <a:xfrm>
            <a:off x="9219438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ounded Rectangle 182">
            <a:extLst>
              <a:ext uri="{FF2B5EF4-FFF2-40B4-BE49-F238E27FC236}">
                <a16:creationId xmlns:a16="http://schemas.microsoft.com/office/drawing/2014/main" id="{8EF6461A-8F97-4C5B-96B9-5BB0CD0A9B41}"/>
              </a:ext>
            </a:extLst>
          </p:cNvPr>
          <p:cNvSpPr/>
          <p:nvPr userDrawn="1"/>
        </p:nvSpPr>
        <p:spPr>
          <a:xfrm>
            <a:off x="9219438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ounded Rectangle 183">
            <a:extLst>
              <a:ext uri="{FF2B5EF4-FFF2-40B4-BE49-F238E27FC236}">
                <a16:creationId xmlns:a16="http://schemas.microsoft.com/office/drawing/2014/main" id="{5419355D-A2AE-45C3-8291-C5D85ECC25BF}"/>
              </a:ext>
            </a:extLst>
          </p:cNvPr>
          <p:cNvSpPr/>
          <p:nvPr userDrawn="1"/>
        </p:nvSpPr>
        <p:spPr>
          <a:xfrm>
            <a:off x="9219438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ounded Rectangle 184">
            <a:extLst>
              <a:ext uri="{FF2B5EF4-FFF2-40B4-BE49-F238E27FC236}">
                <a16:creationId xmlns:a16="http://schemas.microsoft.com/office/drawing/2014/main" id="{5BCCE52F-4949-413D-89A1-61ED8C11DF96}"/>
              </a:ext>
            </a:extLst>
          </p:cNvPr>
          <p:cNvSpPr/>
          <p:nvPr userDrawn="1"/>
        </p:nvSpPr>
        <p:spPr>
          <a:xfrm>
            <a:off x="10225276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ounded Rectangle 185">
            <a:extLst>
              <a:ext uri="{FF2B5EF4-FFF2-40B4-BE49-F238E27FC236}">
                <a16:creationId xmlns:a16="http://schemas.microsoft.com/office/drawing/2014/main" id="{C88D782C-9563-43DD-A2C4-C1A3A90B5270}"/>
              </a:ext>
            </a:extLst>
          </p:cNvPr>
          <p:cNvSpPr/>
          <p:nvPr userDrawn="1"/>
        </p:nvSpPr>
        <p:spPr>
          <a:xfrm>
            <a:off x="10225276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ed Rectangle 187">
            <a:extLst>
              <a:ext uri="{FF2B5EF4-FFF2-40B4-BE49-F238E27FC236}">
                <a16:creationId xmlns:a16="http://schemas.microsoft.com/office/drawing/2014/main" id="{8961A74C-1CFC-4AF1-B702-54E34103FE2A}"/>
              </a:ext>
            </a:extLst>
          </p:cNvPr>
          <p:cNvSpPr/>
          <p:nvPr userDrawn="1"/>
        </p:nvSpPr>
        <p:spPr>
          <a:xfrm>
            <a:off x="10225276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ounded Rectangle 188">
            <a:extLst>
              <a:ext uri="{FF2B5EF4-FFF2-40B4-BE49-F238E27FC236}">
                <a16:creationId xmlns:a16="http://schemas.microsoft.com/office/drawing/2014/main" id="{276F3972-7502-4B81-807F-BB61E49CF919}"/>
              </a:ext>
            </a:extLst>
          </p:cNvPr>
          <p:cNvSpPr/>
          <p:nvPr userDrawn="1"/>
        </p:nvSpPr>
        <p:spPr>
          <a:xfrm>
            <a:off x="10225276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ounded Rectangle 189">
            <a:extLst>
              <a:ext uri="{FF2B5EF4-FFF2-40B4-BE49-F238E27FC236}">
                <a16:creationId xmlns:a16="http://schemas.microsoft.com/office/drawing/2014/main" id="{67235AB5-BA8A-428B-9F2D-3B840323C4C0}"/>
              </a:ext>
            </a:extLst>
          </p:cNvPr>
          <p:cNvSpPr/>
          <p:nvPr userDrawn="1"/>
        </p:nvSpPr>
        <p:spPr>
          <a:xfrm>
            <a:off x="10225276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ounded Rectangle 190">
            <a:extLst>
              <a:ext uri="{FF2B5EF4-FFF2-40B4-BE49-F238E27FC236}">
                <a16:creationId xmlns:a16="http://schemas.microsoft.com/office/drawing/2014/main" id="{35A46761-DDF6-46AD-8166-3AF90A39F481}"/>
              </a:ext>
            </a:extLst>
          </p:cNvPr>
          <p:cNvSpPr/>
          <p:nvPr userDrawn="1"/>
        </p:nvSpPr>
        <p:spPr>
          <a:xfrm>
            <a:off x="10225276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ounded Rectangle 191">
            <a:extLst>
              <a:ext uri="{FF2B5EF4-FFF2-40B4-BE49-F238E27FC236}">
                <a16:creationId xmlns:a16="http://schemas.microsoft.com/office/drawing/2014/main" id="{D798538F-5E84-4002-AA7F-8F6E52B66B15}"/>
              </a:ext>
            </a:extLst>
          </p:cNvPr>
          <p:cNvSpPr/>
          <p:nvPr userDrawn="1"/>
        </p:nvSpPr>
        <p:spPr>
          <a:xfrm>
            <a:off x="11241275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ounded Rectangle 194">
            <a:extLst>
              <a:ext uri="{FF2B5EF4-FFF2-40B4-BE49-F238E27FC236}">
                <a16:creationId xmlns:a16="http://schemas.microsoft.com/office/drawing/2014/main" id="{65F76ACF-A48D-4119-949B-D8AC22C20DCB}"/>
              </a:ext>
            </a:extLst>
          </p:cNvPr>
          <p:cNvSpPr/>
          <p:nvPr userDrawn="1"/>
        </p:nvSpPr>
        <p:spPr>
          <a:xfrm>
            <a:off x="11241275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ounded Rectangle 195">
            <a:extLst>
              <a:ext uri="{FF2B5EF4-FFF2-40B4-BE49-F238E27FC236}">
                <a16:creationId xmlns:a16="http://schemas.microsoft.com/office/drawing/2014/main" id="{5A5556BF-BB76-47CE-BFB4-9B4CB7F9ADC6}"/>
              </a:ext>
            </a:extLst>
          </p:cNvPr>
          <p:cNvSpPr/>
          <p:nvPr userDrawn="1"/>
        </p:nvSpPr>
        <p:spPr>
          <a:xfrm>
            <a:off x="11241275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ounded Rectangle 196">
            <a:extLst>
              <a:ext uri="{FF2B5EF4-FFF2-40B4-BE49-F238E27FC236}">
                <a16:creationId xmlns:a16="http://schemas.microsoft.com/office/drawing/2014/main" id="{DA1DB141-D536-4521-BE40-48E1E4638111}"/>
              </a:ext>
            </a:extLst>
          </p:cNvPr>
          <p:cNvSpPr/>
          <p:nvPr userDrawn="1"/>
        </p:nvSpPr>
        <p:spPr>
          <a:xfrm>
            <a:off x="11241275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ounded Rectangle 197">
            <a:extLst>
              <a:ext uri="{FF2B5EF4-FFF2-40B4-BE49-F238E27FC236}">
                <a16:creationId xmlns:a16="http://schemas.microsoft.com/office/drawing/2014/main" id="{6086801B-3789-47D4-96E8-2FF67DD93480}"/>
              </a:ext>
            </a:extLst>
          </p:cNvPr>
          <p:cNvSpPr/>
          <p:nvPr userDrawn="1"/>
        </p:nvSpPr>
        <p:spPr>
          <a:xfrm>
            <a:off x="11241275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ounded Rectangle 200">
            <a:extLst>
              <a:ext uri="{FF2B5EF4-FFF2-40B4-BE49-F238E27FC236}">
                <a16:creationId xmlns:a16="http://schemas.microsoft.com/office/drawing/2014/main" id="{950F4795-998E-4804-9980-F56775937DCE}"/>
              </a:ext>
            </a:extLst>
          </p:cNvPr>
          <p:cNvSpPr/>
          <p:nvPr userDrawn="1"/>
        </p:nvSpPr>
        <p:spPr>
          <a:xfrm>
            <a:off x="75450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ounded Rectangle 201">
            <a:extLst>
              <a:ext uri="{FF2B5EF4-FFF2-40B4-BE49-F238E27FC236}">
                <a16:creationId xmlns:a16="http://schemas.microsoft.com/office/drawing/2014/main" id="{315BF297-700E-4E3B-8476-B09CE95A6394}"/>
              </a:ext>
            </a:extLst>
          </p:cNvPr>
          <p:cNvSpPr/>
          <p:nvPr userDrawn="1"/>
        </p:nvSpPr>
        <p:spPr>
          <a:xfrm>
            <a:off x="2107447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ounded Rectangle 202">
            <a:extLst>
              <a:ext uri="{FF2B5EF4-FFF2-40B4-BE49-F238E27FC236}">
                <a16:creationId xmlns:a16="http://schemas.microsoft.com/office/drawing/2014/main" id="{833F4F8A-0223-4D7B-91C9-642988077E5C}"/>
              </a:ext>
            </a:extLst>
          </p:cNvPr>
          <p:cNvSpPr/>
          <p:nvPr userDrawn="1"/>
        </p:nvSpPr>
        <p:spPr>
          <a:xfrm>
            <a:off x="1081290" y="1048731"/>
            <a:ext cx="4959592" cy="875277"/>
          </a:xfrm>
          <a:prstGeom prst="roundRect">
            <a:avLst>
              <a:gd name="adj" fmla="val 93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133C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Rounded Rectangle 70">
            <a:extLst>
              <a:ext uri="{FF2B5EF4-FFF2-40B4-BE49-F238E27FC236}">
                <a16:creationId xmlns:a16="http://schemas.microsoft.com/office/drawing/2014/main" id="{A385A263-593F-4935-9569-D50DF3F784D7}"/>
              </a:ext>
            </a:extLst>
          </p:cNvPr>
          <p:cNvSpPr/>
          <p:nvPr userDrawn="1"/>
        </p:nvSpPr>
        <p:spPr>
          <a:xfrm>
            <a:off x="7187441" y="4933992"/>
            <a:ext cx="4929112" cy="875277"/>
          </a:xfrm>
          <a:prstGeom prst="roundRect">
            <a:avLst>
              <a:gd name="adj" fmla="val 9336"/>
            </a:avLst>
          </a:prstGeom>
          <a:solidFill>
            <a:srgbClr val="D6DCE5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D1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6" name="Picture 8" descr="Image result for un economic commission for africa&quot;">
            <a:extLst>
              <a:ext uri="{FF2B5EF4-FFF2-40B4-BE49-F238E27FC236}">
                <a16:creationId xmlns:a16="http://schemas.microsoft.com/office/drawing/2014/main" id="{F52C486C-CBAC-456E-BA8F-11CF2028C4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032" y="1277848"/>
            <a:ext cx="3685833" cy="4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70">
            <a:extLst>
              <a:ext uri="{FF2B5EF4-FFF2-40B4-BE49-F238E27FC236}">
                <a16:creationId xmlns:a16="http://schemas.microsoft.com/office/drawing/2014/main" id="{555BA764-B543-4486-A548-EA95A6C095BC}"/>
              </a:ext>
            </a:extLst>
          </p:cNvPr>
          <p:cNvSpPr/>
          <p:nvPr userDrawn="1"/>
        </p:nvSpPr>
        <p:spPr>
          <a:xfrm>
            <a:off x="7177281" y="5906521"/>
            <a:ext cx="4929112" cy="875277"/>
          </a:xfrm>
          <a:prstGeom prst="roundRect">
            <a:avLst>
              <a:gd name="adj" fmla="val 9336"/>
            </a:avLst>
          </a:prstGeom>
          <a:solidFill>
            <a:srgbClr val="D6DCE5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>
              <a:defRPr/>
            </a:pP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133C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A96BC38A-DCDC-4DAE-AB51-6CC151083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078" y="1222013"/>
            <a:ext cx="840435" cy="530973"/>
          </a:xfrm>
          <a:prstGeom prst="rect">
            <a:avLst/>
          </a:prstGeom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E305DF57-8696-4983-920B-CC602C3DF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7440" y="5067016"/>
            <a:ext cx="4918952" cy="60922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US" sz="2400" b="1" i="0" u="none" strike="noStrike" cap="none" spc="0" normalizeH="0" baseline="0">
                <a:ln>
                  <a:noFill/>
                </a:ln>
                <a:solidFill>
                  <a:srgbClr val="FFD1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02D0B386-2282-4FF2-9B2A-FEEDFEB12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7440" y="6004193"/>
            <a:ext cx="4918952" cy="772744"/>
          </a:xfrm>
        </p:spPr>
        <p:txBody>
          <a:bodyPr>
            <a:normAutofit/>
          </a:bodyPr>
          <a:lstStyle>
            <a:lvl1pPr marL="0" indent="0" algn="r">
              <a:buNone/>
              <a:def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133C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75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F300-AE65-40C2-B757-A1508762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E0A6F-C8C1-4D83-9981-C832A0EF2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9A185-979E-44CD-B787-310DDC796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AE47B-C5B1-40AB-B861-4636DD32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53A7D-8899-4BCF-9838-632BB277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4A305-0056-495E-8029-C592AAD1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6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9B14-EA8D-4C9B-8197-20F87743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EBFE1-9E9B-4B78-BECF-395A01D72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E9ABD-4B57-4CFB-A061-D0C16430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46B61-6DD7-4428-9E89-5E453311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3B7C1-088F-4985-9CAF-BF962217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40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457BA-8DDA-4F51-A78A-9C9B141FC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0B337-A7CD-4FD1-9AF9-DB7CA30F8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665F7-BE7B-4C5E-9BCF-DD5AC4C9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19722-7C4E-450F-B0C2-7201FA1C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C4B82-8370-4FEC-8797-87025511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6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EB56BC-18B4-484A-A48C-60618F608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AA21F-2ED2-4F88-A210-B5875FA3B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591025" cy="4401693"/>
          </a:xfrm>
          <a:prstGeom prst="rect">
            <a:avLst/>
          </a:prstGeom>
        </p:spPr>
      </p:pic>
      <p:sp>
        <p:nvSpPr>
          <p:cNvPr id="9" name="Freeform 91">
            <a:extLst>
              <a:ext uri="{FF2B5EF4-FFF2-40B4-BE49-F238E27FC236}">
                <a16:creationId xmlns:a16="http://schemas.microsoft.com/office/drawing/2014/main" id="{BA552FB6-6A13-49A1-B8B3-8FF8F9DA2E45}"/>
              </a:ext>
            </a:extLst>
          </p:cNvPr>
          <p:cNvSpPr/>
          <p:nvPr userDrawn="1"/>
        </p:nvSpPr>
        <p:spPr>
          <a:xfrm>
            <a:off x="17" y="8"/>
            <a:ext cx="12191985" cy="6857992"/>
          </a:xfrm>
          <a:custGeom>
            <a:avLst/>
            <a:gdLst>
              <a:gd name="connsiteX0" fmla="*/ 8540357 w 9143989"/>
              <a:gd name="connsiteY0" fmla="*/ 4429886 h 5143494"/>
              <a:gd name="connsiteX1" fmla="*/ 8430945 w 9143989"/>
              <a:gd name="connsiteY1" fmla="*/ 4539298 h 5143494"/>
              <a:gd name="connsiteX2" fmla="*/ 8430945 w 9143989"/>
              <a:gd name="connsiteY2" fmla="*/ 4976932 h 5143494"/>
              <a:gd name="connsiteX3" fmla="*/ 8540357 w 9143989"/>
              <a:gd name="connsiteY3" fmla="*/ 5086344 h 5143494"/>
              <a:gd name="connsiteX4" fmla="*/ 8977991 w 9143989"/>
              <a:gd name="connsiteY4" fmla="*/ 5086344 h 5143494"/>
              <a:gd name="connsiteX5" fmla="*/ 9087403 w 9143989"/>
              <a:gd name="connsiteY5" fmla="*/ 4976932 h 5143494"/>
              <a:gd name="connsiteX6" fmla="*/ 9087403 w 9143989"/>
              <a:gd name="connsiteY6" fmla="*/ 4539298 h 5143494"/>
              <a:gd name="connsiteX7" fmla="*/ 8977991 w 9143989"/>
              <a:gd name="connsiteY7" fmla="*/ 4429886 h 5143494"/>
              <a:gd name="connsiteX8" fmla="*/ 7778358 w 9143989"/>
              <a:gd name="connsiteY8" fmla="*/ 4429886 h 5143494"/>
              <a:gd name="connsiteX9" fmla="*/ 7668946 w 9143989"/>
              <a:gd name="connsiteY9" fmla="*/ 4539298 h 5143494"/>
              <a:gd name="connsiteX10" fmla="*/ 7668946 w 9143989"/>
              <a:gd name="connsiteY10" fmla="*/ 4976932 h 5143494"/>
              <a:gd name="connsiteX11" fmla="*/ 7778358 w 9143989"/>
              <a:gd name="connsiteY11" fmla="*/ 5086344 h 5143494"/>
              <a:gd name="connsiteX12" fmla="*/ 8215992 w 9143989"/>
              <a:gd name="connsiteY12" fmla="*/ 5086344 h 5143494"/>
              <a:gd name="connsiteX13" fmla="*/ 8325404 w 9143989"/>
              <a:gd name="connsiteY13" fmla="*/ 4976932 h 5143494"/>
              <a:gd name="connsiteX14" fmla="*/ 8325404 w 9143989"/>
              <a:gd name="connsiteY14" fmla="*/ 4539298 h 5143494"/>
              <a:gd name="connsiteX15" fmla="*/ 8215992 w 9143989"/>
              <a:gd name="connsiteY15" fmla="*/ 4429886 h 5143494"/>
              <a:gd name="connsiteX16" fmla="*/ 7023979 w 9143989"/>
              <a:gd name="connsiteY16" fmla="*/ 4429886 h 5143494"/>
              <a:gd name="connsiteX17" fmla="*/ 6914567 w 9143989"/>
              <a:gd name="connsiteY17" fmla="*/ 4539298 h 5143494"/>
              <a:gd name="connsiteX18" fmla="*/ 6914567 w 9143989"/>
              <a:gd name="connsiteY18" fmla="*/ 4976932 h 5143494"/>
              <a:gd name="connsiteX19" fmla="*/ 7023979 w 9143989"/>
              <a:gd name="connsiteY19" fmla="*/ 5086344 h 5143494"/>
              <a:gd name="connsiteX20" fmla="*/ 7461613 w 9143989"/>
              <a:gd name="connsiteY20" fmla="*/ 5086344 h 5143494"/>
              <a:gd name="connsiteX21" fmla="*/ 7571025 w 9143989"/>
              <a:gd name="connsiteY21" fmla="*/ 4976932 h 5143494"/>
              <a:gd name="connsiteX22" fmla="*/ 7571025 w 9143989"/>
              <a:gd name="connsiteY22" fmla="*/ 4539298 h 5143494"/>
              <a:gd name="connsiteX23" fmla="*/ 7461613 w 9143989"/>
              <a:gd name="connsiteY23" fmla="*/ 4429886 h 5143494"/>
              <a:gd name="connsiteX24" fmla="*/ 6261980 w 9143989"/>
              <a:gd name="connsiteY24" fmla="*/ 4429886 h 5143494"/>
              <a:gd name="connsiteX25" fmla="*/ 6152568 w 9143989"/>
              <a:gd name="connsiteY25" fmla="*/ 4539298 h 5143494"/>
              <a:gd name="connsiteX26" fmla="*/ 6152568 w 9143989"/>
              <a:gd name="connsiteY26" fmla="*/ 4976932 h 5143494"/>
              <a:gd name="connsiteX27" fmla="*/ 6261980 w 9143989"/>
              <a:gd name="connsiteY27" fmla="*/ 5086344 h 5143494"/>
              <a:gd name="connsiteX28" fmla="*/ 6699614 w 9143989"/>
              <a:gd name="connsiteY28" fmla="*/ 5086344 h 5143494"/>
              <a:gd name="connsiteX29" fmla="*/ 6809026 w 9143989"/>
              <a:gd name="connsiteY29" fmla="*/ 4976932 h 5143494"/>
              <a:gd name="connsiteX30" fmla="*/ 6809026 w 9143989"/>
              <a:gd name="connsiteY30" fmla="*/ 4539298 h 5143494"/>
              <a:gd name="connsiteX31" fmla="*/ 6699614 w 9143989"/>
              <a:gd name="connsiteY31" fmla="*/ 4429886 h 5143494"/>
              <a:gd name="connsiteX32" fmla="*/ 5499981 w 9143989"/>
              <a:gd name="connsiteY32" fmla="*/ 4429886 h 5143494"/>
              <a:gd name="connsiteX33" fmla="*/ 5390569 w 9143989"/>
              <a:gd name="connsiteY33" fmla="*/ 4539298 h 5143494"/>
              <a:gd name="connsiteX34" fmla="*/ 5390569 w 9143989"/>
              <a:gd name="connsiteY34" fmla="*/ 4976932 h 5143494"/>
              <a:gd name="connsiteX35" fmla="*/ 5499981 w 9143989"/>
              <a:gd name="connsiteY35" fmla="*/ 5086344 h 5143494"/>
              <a:gd name="connsiteX36" fmla="*/ 5937615 w 9143989"/>
              <a:gd name="connsiteY36" fmla="*/ 5086344 h 5143494"/>
              <a:gd name="connsiteX37" fmla="*/ 6047027 w 9143989"/>
              <a:gd name="connsiteY37" fmla="*/ 4976932 h 5143494"/>
              <a:gd name="connsiteX38" fmla="*/ 6047027 w 9143989"/>
              <a:gd name="connsiteY38" fmla="*/ 4539298 h 5143494"/>
              <a:gd name="connsiteX39" fmla="*/ 5937615 w 9143989"/>
              <a:gd name="connsiteY39" fmla="*/ 4429886 h 5143494"/>
              <a:gd name="connsiteX40" fmla="*/ 4737982 w 9143989"/>
              <a:gd name="connsiteY40" fmla="*/ 4429886 h 5143494"/>
              <a:gd name="connsiteX41" fmla="*/ 4628570 w 9143989"/>
              <a:gd name="connsiteY41" fmla="*/ 4539298 h 5143494"/>
              <a:gd name="connsiteX42" fmla="*/ 4628570 w 9143989"/>
              <a:gd name="connsiteY42" fmla="*/ 4976932 h 5143494"/>
              <a:gd name="connsiteX43" fmla="*/ 4737982 w 9143989"/>
              <a:gd name="connsiteY43" fmla="*/ 5086344 h 5143494"/>
              <a:gd name="connsiteX44" fmla="*/ 5175616 w 9143989"/>
              <a:gd name="connsiteY44" fmla="*/ 5086344 h 5143494"/>
              <a:gd name="connsiteX45" fmla="*/ 5285028 w 9143989"/>
              <a:gd name="connsiteY45" fmla="*/ 4976932 h 5143494"/>
              <a:gd name="connsiteX46" fmla="*/ 5285028 w 9143989"/>
              <a:gd name="connsiteY46" fmla="*/ 4539298 h 5143494"/>
              <a:gd name="connsiteX47" fmla="*/ 5175616 w 9143989"/>
              <a:gd name="connsiteY47" fmla="*/ 4429886 h 5143494"/>
              <a:gd name="connsiteX48" fmla="*/ 3975990 w 9143989"/>
              <a:gd name="connsiteY48" fmla="*/ 4429886 h 5143494"/>
              <a:gd name="connsiteX49" fmla="*/ 3866579 w 9143989"/>
              <a:gd name="connsiteY49" fmla="*/ 4539298 h 5143494"/>
              <a:gd name="connsiteX50" fmla="*/ 3866579 w 9143989"/>
              <a:gd name="connsiteY50" fmla="*/ 4976932 h 5143494"/>
              <a:gd name="connsiteX51" fmla="*/ 3975990 w 9143989"/>
              <a:gd name="connsiteY51" fmla="*/ 5086344 h 5143494"/>
              <a:gd name="connsiteX52" fmla="*/ 4413617 w 9143989"/>
              <a:gd name="connsiteY52" fmla="*/ 5086344 h 5143494"/>
              <a:gd name="connsiteX53" fmla="*/ 4523029 w 9143989"/>
              <a:gd name="connsiteY53" fmla="*/ 4976932 h 5143494"/>
              <a:gd name="connsiteX54" fmla="*/ 4523029 w 9143989"/>
              <a:gd name="connsiteY54" fmla="*/ 4539298 h 5143494"/>
              <a:gd name="connsiteX55" fmla="*/ 4413617 w 9143989"/>
              <a:gd name="connsiteY55" fmla="*/ 4429886 h 5143494"/>
              <a:gd name="connsiteX56" fmla="*/ 3213993 w 9143989"/>
              <a:gd name="connsiteY56" fmla="*/ 4429886 h 5143494"/>
              <a:gd name="connsiteX57" fmla="*/ 3104580 w 9143989"/>
              <a:gd name="connsiteY57" fmla="*/ 4539298 h 5143494"/>
              <a:gd name="connsiteX58" fmla="*/ 3104580 w 9143989"/>
              <a:gd name="connsiteY58" fmla="*/ 4976932 h 5143494"/>
              <a:gd name="connsiteX59" fmla="*/ 3213993 w 9143989"/>
              <a:gd name="connsiteY59" fmla="*/ 5086344 h 5143494"/>
              <a:gd name="connsiteX60" fmla="*/ 3651627 w 9143989"/>
              <a:gd name="connsiteY60" fmla="*/ 5086344 h 5143494"/>
              <a:gd name="connsiteX61" fmla="*/ 3761039 w 9143989"/>
              <a:gd name="connsiteY61" fmla="*/ 4976932 h 5143494"/>
              <a:gd name="connsiteX62" fmla="*/ 3761039 w 9143989"/>
              <a:gd name="connsiteY62" fmla="*/ 4539298 h 5143494"/>
              <a:gd name="connsiteX63" fmla="*/ 3651627 w 9143989"/>
              <a:gd name="connsiteY63" fmla="*/ 4429886 h 5143494"/>
              <a:gd name="connsiteX64" fmla="*/ 2451995 w 9143989"/>
              <a:gd name="connsiteY64" fmla="*/ 4429886 h 5143494"/>
              <a:gd name="connsiteX65" fmla="*/ 2342584 w 9143989"/>
              <a:gd name="connsiteY65" fmla="*/ 4539298 h 5143494"/>
              <a:gd name="connsiteX66" fmla="*/ 2342584 w 9143989"/>
              <a:gd name="connsiteY66" fmla="*/ 4976932 h 5143494"/>
              <a:gd name="connsiteX67" fmla="*/ 2451995 w 9143989"/>
              <a:gd name="connsiteY67" fmla="*/ 5086344 h 5143494"/>
              <a:gd name="connsiteX68" fmla="*/ 2889629 w 9143989"/>
              <a:gd name="connsiteY68" fmla="*/ 5086344 h 5143494"/>
              <a:gd name="connsiteX69" fmla="*/ 2999040 w 9143989"/>
              <a:gd name="connsiteY69" fmla="*/ 4976932 h 5143494"/>
              <a:gd name="connsiteX70" fmla="*/ 2999040 w 9143989"/>
              <a:gd name="connsiteY70" fmla="*/ 4539298 h 5143494"/>
              <a:gd name="connsiteX71" fmla="*/ 2889629 w 9143989"/>
              <a:gd name="connsiteY71" fmla="*/ 4429886 h 5143494"/>
              <a:gd name="connsiteX72" fmla="*/ 1689996 w 9143989"/>
              <a:gd name="connsiteY72" fmla="*/ 4429886 h 5143494"/>
              <a:gd name="connsiteX73" fmla="*/ 1580586 w 9143989"/>
              <a:gd name="connsiteY73" fmla="*/ 4539298 h 5143494"/>
              <a:gd name="connsiteX74" fmla="*/ 1580586 w 9143989"/>
              <a:gd name="connsiteY74" fmla="*/ 4976932 h 5143494"/>
              <a:gd name="connsiteX75" fmla="*/ 1689996 w 9143989"/>
              <a:gd name="connsiteY75" fmla="*/ 5086344 h 5143494"/>
              <a:gd name="connsiteX76" fmla="*/ 2127633 w 9143989"/>
              <a:gd name="connsiteY76" fmla="*/ 5086344 h 5143494"/>
              <a:gd name="connsiteX77" fmla="*/ 2237044 w 9143989"/>
              <a:gd name="connsiteY77" fmla="*/ 4976932 h 5143494"/>
              <a:gd name="connsiteX78" fmla="*/ 2237044 w 9143989"/>
              <a:gd name="connsiteY78" fmla="*/ 4539298 h 5143494"/>
              <a:gd name="connsiteX79" fmla="*/ 2127633 w 9143989"/>
              <a:gd name="connsiteY79" fmla="*/ 4429886 h 5143494"/>
              <a:gd name="connsiteX80" fmla="*/ 927996 w 9143989"/>
              <a:gd name="connsiteY80" fmla="*/ 4429886 h 5143494"/>
              <a:gd name="connsiteX81" fmla="*/ 818584 w 9143989"/>
              <a:gd name="connsiteY81" fmla="*/ 4539298 h 5143494"/>
              <a:gd name="connsiteX82" fmla="*/ 818584 w 9143989"/>
              <a:gd name="connsiteY82" fmla="*/ 4976932 h 5143494"/>
              <a:gd name="connsiteX83" fmla="*/ 927996 w 9143989"/>
              <a:gd name="connsiteY83" fmla="*/ 5086344 h 5143494"/>
              <a:gd name="connsiteX84" fmla="*/ 1365636 w 9143989"/>
              <a:gd name="connsiteY84" fmla="*/ 5086344 h 5143494"/>
              <a:gd name="connsiteX85" fmla="*/ 1475050 w 9143989"/>
              <a:gd name="connsiteY85" fmla="*/ 4976932 h 5143494"/>
              <a:gd name="connsiteX86" fmla="*/ 1475050 w 9143989"/>
              <a:gd name="connsiteY86" fmla="*/ 4539298 h 5143494"/>
              <a:gd name="connsiteX87" fmla="*/ 1365636 w 9143989"/>
              <a:gd name="connsiteY87" fmla="*/ 4429886 h 5143494"/>
              <a:gd name="connsiteX88" fmla="*/ 165998 w 9143989"/>
              <a:gd name="connsiteY88" fmla="*/ 4429886 h 5143494"/>
              <a:gd name="connsiteX89" fmla="*/ 56587 w 9143989"/>
              <a:gd name="connsiteY89" fmla="*/ 4539298 h 5143494"/>
              <a:gd name="connsiteX90" fmla="*/ 56587 w 9143989"/>
              <a:gd name="connsiteY90" fmla="*/ 4976932 h 5143494"/>
              <a:gd name="connsiteX91" fmla="*/ 165998 w 9143989"/>
              <a:gd name="connsiteY91" fmla="*/ 5086344 h 5143494"/>
              <a:gd name="connsiteX92" fmla="*/ 603632 w 9143989"/>
              <a:gd name="connsiteY92" fmla="*/ 5086344 h 5143494"/>
              <a:gd name="connsiteX93" fmla="*/ 713044 w 9143989"/>
              <a:gd name="connsiteY93" fmla="*/ 4976932 h 5143494"/>
              <a:gd name="connsiteX94" fmla="*/ 713044 w 9143989"/>
              <a:gd name="connsiteY94" fmla="*/ 4539298 h 5143494"/>
              <a:gd name="connsiteX95" fmla="*/ 603632 w 9143989"/>
              <a:gd name="connsiteY95" fmla="*/ 4429886 h 5143494"/>
              <a:gd name="connsiteX96" fmla="*/ 8540357 w 9143989"/>
              <a:gd name="connsiteY96" fmla="*/ 3700488 h 5143494"/>
              <a:gd name="connsiteX97" fmla="*/ 8430945 w 9143989"/>
              <a:gd name="connsiteY97" fmla="*/ 3809900 h 5143494"/>
              <a:gd name="connsiteX98" fmla="*/ 8430945 w 9143989"/>
              <a:gd name="connsiteY98" fmla="*/ 4247534 h 5143494"/>
              <a:gd name="connsiteX99" fmla="*/ 8540357 w 9143989"/>
              <a:gd name="connsiteY99" fmla="*/ 4356946 h 5143494"/>
              <a:gd name="connsiteX100" fmla="*/ 8977991 w 9143989"/>
              <a:gd name="connsiteY100" fmla="*/ 4356946 h 5143494"/>
              <a:gd name="connsiteX101" fmla="*/ 9087403 w 9143989"/>
              <a:gd name="connsiteY101" fmla="*/ 4247534 h 5143494"/>
              <a:gd name="connsiteX102" fmla="*/ 9087403 w 9143989"/>
              <a:gd name="connsiteY102" fmla="*/ 3809900 h 5143494"/>
              <a:gd name="connsiteX103" fmla="*/ 8977991 w 9143989"/>
              <a:gd name="connsiteY103" fmla="*/ 3700488 h 5143494"/>
              <a:gd name="connsiteX104" fmla="*/ 7778358 w 9143989"/>
              <a:gd name="connsiteY104" fmla="*/ 3700488 h 5143494"/>
              <a:gd name="connsiteX105" fmla="*/ 7668946 w 9143989"/>
              <a:gd name="connsiteY105" fmla="*/ 3809900 h 5143494"/>
              <a:gd name="connsiteX106" fmla="*/ 7668946 w 9143989"/>
              <a:gd name="connsiteY106" fmla="*/ 4247534 h 5143494"/>
              <a:gd name="connsiteX107" fmla="*/ 7778358 w 9143989"/>
              <a:gd name="connsiteY107" fmla="*/ 4356946 h 5143494"/>
              <a:gd name="connsiteX108" fmla="*/ 8215992 w 9143989"/>
              <a:gd name="connsiteY108" fmla="*/ 4356946 h 5143494"/>
              <a:gd name="connsiteX109" fmla="*/ 8325404 w 9143989"/>
              <a:gd name="connsiteY109" fmla="*/ 4247534 h 5143494"/>
              <a:gd name="connsiteX110" fmla="*/ 8325404 w 9143989"/>
              <a:gd name="connsiteY110" fmla="*/ 3809900 h 5143494"/>
              <a:gd name="connsiteX111" fmla="*/ 8215992 w 9143989"/>
              <a:gd name="connsiteY111" fmla="*/ 3700488 h 5143494"/>
              <a:gd name="connsiteX112" fmla="*/ 7023979 w 9143989"/>
              <a:gd name="connsiteY112" fmla="*/ 3700488 h 5143494"/>
              <a:gd name="connsiteX113" fmla="*/ 6914567 w 9143989"/>
              <a:gd name="connsiteY113" fmla="*/ 3809900 h 5143494"/>
              <a:gd name="connsiteX114" fmla="*/ 6914567 w 9143989"/>
              <a:gd name="connsiteY114" fmla="*/ 4247534 h 5143494"/>
              <a:gd name="connsiteX115" fmla="*/ 7023979 w 9143989"/>
              <a:gd name="connsiteY115" fmla="*/ 4356946 h 5143494"/>
              <a:gd name="connsiteX116" fmla="*/ 7461613 w 9143989"/>
              <a:gd name="connsiteY116" fmla="*/ 4356946 h 5143494"/>
              <a:gd name="connsiteX117" fmla="*/ 7571025 w 9143989"/>
              <a:gd name="connsiteY117" fmla="*/ 4247534 h 5143494"/>
              <a:gd name="connsiteX118" fmla="*/ 7571025 w 9143989"/>
              <a:gd name="connsiteY118" fmla="*/ 3809900 h 5143494"/>
              <a:gd name="connsiteX119" fmla="*/ 7461613 w 9143989"/>
              <a:gd name="connsiteY119" fmla="*/ 3700488 h 5143494"/>
              <a:gd name="connsiteX120" fmla="*/ 6261980 w 9143989"/>
              <a:gd name="connsiteY120" fmla="*/ 3700488 h 5143494"/>
              <a:gd name="connsiteX121" fmla="*/ 6152568 w 9143989"/>
              <a:gd name="connsiteY121" fmla="*/ 3809900 h 5143494"/>
              <a:gd name="connsiteX122" fmla="*/ 6152568 w 9143989"/>
              <a:gd name="connsiteY122" fmla="*/ 4247534 h 5143494"/>
              <a:gd name="connsiteX123" fmla="*/ 6261980 w 9143989"/>
              <a:gd name="connsiteY123" fmla="*/ 4356946 h 5143494"/>
              <a:gd name="connsiteX124" fmla="*/ 6699614 w 9143989"/>
              <a:gd name="connsiteY124" fmla="*/ 4356946 h 5143494"/>
              <a:gd name="connsiteX125" fmla="*/ 6809026 w 9143989"/>
              <a:gd name="connsiteY125" fmla="*/ 4247534 h 5143494"/>
              <a:gd name="connsiteX126" fmla="*/ 6809026 w 9143989"/>
              <a:gd name="connsiteY126" fmla="*/ 3809900 h 5143494"/>
              <a:gd name="connsiteX127" fmla="*/ 6699614 w 9143989"/>
              <a:gd name="connsiteY127" fmla="*/ 3700488 h 5143494"/>
              <a:gd name="connsiteX128" fmla="*/ 5499981 w 9143989"/>
              <a:gd name="connsiteY128" fmla="*/ 3700488 h 5143494"/>
              <a:gd name="connsiteX129" fmla="*/ 5390569 w 9143989"/>
              <a:gd name="connsiteY129" fmla="*/ 3809900 h 5143494"/>
              <a:gd name="connsiteX130" fmla="*/ 5390569 w 9143989"/>
              <a:gd name="connsiteY130" fmla="*/ 4247534 h 5143494"/>
              <a:gd name="connsiteX131" fmla="*/ 5499981 w 9143989"/>
              <a:gd name="connsiteY131" fmla="*/ 4356946 h 5143494"/>
              <a:gd name="connsiteX132" fmla="*/ 5937615 w 9143989"/>
              <a:gd name="connsiteY132" fmla="*/ 4356946 h 5143494"/>
              <a:gd name="connsiteX133" fmla="*/ 6047027 w 9143989"/>
              <a:gd name="connsiteY133" fmla="*/ 4247534 h 5143494"/>
              <a:gd name="connsiteX134" fmla="*/ 6047027 w 9143989"/>
              <a:gd name="connsiteY134" fmla="*/ 3809900 h 5143494"/>
              <a:gd name="connsiteX135" fmla="*/ 5937615 w 9143989"/>
              <a:gd name="connsiteY135" fmla="*/ 3700488 h 5143494"/>
              <a:gd name="connsiteX136" fmla="*/ 4737982 w 9143989"/>
              <a:gd name="connsiteY136" fmla="*/ 3700488 h 5143494"/>
              <a:gd name="connsiteX137" fmla="*/ 4628570 w 9143989"/>
              <a:gd name="connsiteY137" fmla="*/ 3809900 h 5143494"/>
              <a:gd name="connsiteX138" fmla="*/ 4628570 w 9143989"/>
              <a:gd name="connsiteY138" fmla="*/ 4247534 h 5143494"/>
              <a:gd name="connsiteX139" fmla="*/ 4737982 w 9143989"/>
              <a:gd name="connsiteY139" fmla="*/ 4356946 h 5143494"/>
              <a:gd name="connsiteX140" fmla="*/ 5175616 w 9143989"/>
              <a:gd name="connsiteY140" fmla="*/ 4356946 h 5143494"/>
              <a:gd name="connsiteX141" fmla="*/ 5285028 w 9143989"/>
              <a:gd name="connsiteY141" fmla="*/ 4247534 h 5143494"/>
              <a:gd name="connsiteX142" fmla="*/ 5285028 w 9143989"/>
              <a:gd name="connsiteY142" fmla="*/ 3809900 h 5143494"/>
              <a:gd name="connsiteX143" fmla="*/ 5175616 w 9143989"/>
              <a:gd name="connsiteY143" fmla="*/ 3700488 h 5143494"/>
              <a:gd name="connsiteX144" fmla="*/ 3975991 w 9143989"/>
              <a:gd name="connsiteY144" fmla="*/ 3700488 h 5143494"/>
              <a:gd name="connsiteX145" fmla="*/ 3866579 w 9143989"/>
              <a:gd name="connsiteY145" fmla="*/ 3809900 h 5143494"/>
              <a:gd name="connsiteX146" fmla="*/ 3866579 w 9143989"/>
              <a:gd name="connsiteY146" fmla="*/ 4247534 h 5143494"/>
              <a:gd name="connsiteX147" fmla="*/ 3975991 w 9143989"/>
              <a:gd name="connsiteY147" fmla="*/ 4356946 h 5143494"/>
              <a:gd name="connsiteX148" fmla="*/ 4413617 w 9143989"/>
              <a:gd name="connsiteY148" fmla="*/ 4356946 h 5143494"/>
              <a:gd name="connsiteX149" fmla="*/ 4523029 w 9143989"/>
              <a:gd name="connsiteY149" fmla="*/ 4247534 h 5143494"/>
              <a:gd name="connsiteX150" fmla="*/ 4523029 w 9143989"/>
              <a:gd name="connsiteY150" fmla="*/ 3809900 h 5143494"/>
              <a:gd name="connsiteX151" fmla="*/ 4413617 w 9143989"/>
              <a:gd name="connsiteY151" fmla="*/ 3700488 h 5143494"/>
              <a:gd name="connsiteX152" fmla="*/ 3213993 w 9143989"/>
              <a:gd name="connsiteY152" fmla="*/ 3700488 h 5143494"/>
              <a:gd name="connsiteX153" fmla="*/ 3104581 w 9143989"/>
              <a:gd name="connsiteY153" fmla="*/ 3809900 h 5143494"/>
              <a:gd name="connsiteX154" fmla="*/ 3104581 w 9143989"/>
              <a:gd name="connsiteY154" fmla="*/ 4247534 h 5143494"/>
              <a:gd name="connsiteX155" fmla="*/ 3213993 w 9143989"/>
              <a:gd name="connsiteY155" fmla="*/ 4356946 h 5143494"/>
              <a:gd name="connsiteX156" fmla="*/ 3651627 w 9143989"/>
              <a:gd name="connsiteY156" fmla="*/ 4356946 h 5143494"/>
              <a:gd name="connsiteX157" fmla="*/ 3761039 w 9143989"/>
              <a:gd name="connsiteY157" fmla="*/ 4247534 h 5143494"/>
              <a:gd name="connsiteX158" fmla="*/ 3761039 w 9143989"/>
              <a:gd name="connsiteY158" fmla="*/ 3809900 h 5143494"/>
              <a:gd name="connsiteX159" fmla="*/ 3651627 w 9143989"/>
              <a:gd name="connsiteY159" fmla="*/ 3700488 h 5143494"/>
              <a:gd name="connsiteX160" fmla="*/ 2451995 w 9143989"/>
              <a:gd name="connsiteY160" fmla="*/ 3700488 h 5143494"/>
              <a:gd name="connsiteX161" fmla="*/ 2342584 w 9143989"/>
              <a:gd name="connsiteY161" fmla="*/ 3809900 h 5143494"/>
              <a:gd name="connsiteX162" fmla="*/ 2342584 w 9143989"/>
              <a:gd name="connsiteY162" fmla="*/ 4247534 h 5143494"/>
              <a:gd name="connsiteX163" fmla="*/ 2451995 w 9143989"/>
              <a:gd name="connsiteY163" fmla="*/ 4356946 h 5143494"/>
              <a:gd name="connsiteX164" fmla="*/ 2889629 w 9143989"/>
              <a:gd name="connsiteY164" fmla="*/ 4356946 h 5143494"/>
              <a:gd name="connsiteX165" fmla="*/ 2999040 w 9143989"/>
              <a:gd name="connsiteY165" fmla="*/ 4247534 h 5143494"/>
              <a:gd name="connsiteX166" fmla="*/ 2999040 w 9143989"/>
              <a:gd name="connsiteY166" fmla="*/ 3809900 h 5143494"/>
              <a:gd name="connsiteX167" fmla="*/ 2889629 w 9143989"/>
              <a:gd name="connsiteY167" fmla="*/ 3700488 h 5143494"/>
              <a:gd name="connsiteX168" fmla="*/ 1689996 w 9143989"/>
              <a:gd name="connsiteY168" fmla="*/ 3700488 h 5143494"/>
              <a:gd name="connsiteX169" fmla="*/ 1580586 w 9143989"/>
              <a:gd name="connsiteY169" fmla="*/ 3809900 h 5143494"/>
              <a:gd name="connsiteX170" fmla="*/ 1580586 w 9143989"/>
              <a:gd name="connsiteY170" fmla="*/ 4247534 h 5143494"/>
              <a:gd name="connsiteX171" fmla="*/ 1689996 w 9143989"/>
              <a:gd name="connsiteY171" fmla="*/ 4356946 h 5143494"/>
              <a:gd name="connsiteX172" fmla="*/ 2127633 w 9143989"/>
              <a:gd name="connsiteY172" fmla="*/ 4356946 h 5143494"/>
              <a:gd name="connsiteX173" fmla="*/ 2237045 w 9143989"/>
              <a:gd name="connsiteY173" fmla="*/ 4247534 h 5143494"/>
              <a:gd name="connsiteX174" fmla="*/ 2237045 w 9143989"/>
              <a:gd name="connsiteY174" fmla="*/ 3809900 h 5143494"/>
              <a:gd name="connsiteX175" fmla="*/ 2127633 w 9143989"/>
              <a:gd name="connsiteY175" fmla="*/ 3700488 h 5143494"/>
              <a:gd name="connsiteX176" fmla="*/ 927996 w 9143989"/>
              <a:gd name="connsiteY176" fmla="*/ 3700488 h 5143494"/>
              <a:gd name="connsiteX177" fmla="*/ 818584 w 9143989"/>
              <a:gd name="connsiteY177" fmla="*/ 3809900 h 5143494"/>
              <a:gd name="connsiteX178" fmla="*/ 818584 w 9143989"/>
              <a:gd name="connsiteY178" fmla="*/ 4247534 h 5143494"/>
              <a:gd name="connsiteX179" fmla="*/ 927996 w 9143989"/>
              <a:gd name="connsiteY179" fmla="*/ 4356946 h 5143494"/>
              <a:gd name="connsiteX180" fmla="*/ 1365637 w 9143989"/>
              <a:gd name="connsiteY180" fmla="*/ 4356946 h 5143494"/>
              <a:gd name="connsiteX181" fmla="*/ 1475050 w 9143989"/>
              <a:gd name="connsiteY181" fmla="*/ 4247534 h 5143494"/>
              <a:gd name="connsiteX182" fmla="*/ 1475050 w 9143989"/>
              <a:gd name="connsiteY182" fmla="*/ 3809900 h 5143494"/>
              <a:gd name="connsiteX183" fmla="*/ 1365637 w 9143989"/>
              <a:gd name="connsiteY183" fmla="*/ 3700488 h 5143494"/>
              <a:gd name="connsiteX184" fmla="*/ 165999 w 9143989"/>
              <a:gd name="connsiteY184" fmla="*/ 3700488 h 5143494"/>
              <a:gd name="connsiteX185" fmla="*/ 56587 w 9143989"/>
              <a:gd name="connsiteY185" fmla="*/ 3809900 h 5143494"/>
              <a:gd name="connsiteX186" fmla="*/ 56587 w 9143989"/>
              <a:gd name="connsiteY186" fmla="*/ 4247534 h 5143494"/>
              <a:gd name="connsiteX187" fmla="*/ 165999 w 9143989"/>
              <a:gd name="connsiteY187" fmla="*/ 4356946 h 5143494"/>
              <a:gd name="connsiteX188" fmla="*/ 603632 w 9143989"/>
              <a:gd name="connsiteY188" fmla="*/ 4356946 h 5143494"/>
              <a:gd name="connsiteX189" fmla="*/ 713044 w 9143989"/>
              <a:gd name="connsiteY189" fmla="*/ 4247534 h 5143494"/>
              <a:gd name="connsiteX190" fmla="*/ 713044 w 9143989"/>
              <a:gd name="connsiteY190" fmla="*/ 3809900 h 5143494"/>
              <a:gd name="connsiteX191" fmla="*/ 603632 w 9143989"/>
              <a:gd name="connsiteY191" fmla="*/ 3700488 h 5143494"/>
              <a:gd name="connsiteX192" fmla="*/ 8540357 w 9143989"/>
              <a:gd name="connsiteY192" fmla="*/ 2971089 h 5143494"/>
              <a:gd name="connsiteX193" fmla="*/ 8430945 w 9143989"/>
              <a:gd name="connsiteY193" fmla="*/ 3080501 h 5143494"/>
              <a:gd name="connsiteX194" fmla="*/ 8430945 w 9143989"/>
              <a:gd name="connsiteY194" fmla="*/ 3518135 h 5143494"/>
              <a:gd name="connsiteX195" fmla="*/ 8540357 w 9143989"/>
              <a:gd name="connsiteY195" fmla="*/ 3627547 h 5143494"/>
              <a:gd name="connsiteX196" fmla="*/ 8977991 w 9143989"/>
              <a:gd name="connsiteY196" fmla="*/ 3627547 h 5143494"/>
              <a:gd name="connsiteX197" fmla="*/ 9087403 w 9143989"/>
              <a:gd name="connsiteY197" fmla="*/ 3518135 h 5143494"/>
              <a:gd name="connsiteX198" fmla="*/ 9087403 w 9143989"/>
              <a:gd name="connsiteY198" fmla="*/ 3080501 h 5143494"/>
              <a:gd name="connsiteX199" fmla="*/ 8977991 w 9143989"/>
              <a:gd name="connsiteY199" fmla="*/ 2971089 h 5143494"/>
              <a:gd name="connsiteX200" fmla="*/ 7778358 w 9143989"/>
              <a:gd name="connsiteY200" fmla="*/ 2971089 h 5143494"/>
              <a:gd name="connsiteX201" fmla="*/ 7668946 w 9143989"/>
              <a:gd name="connsiteY201" fmla="*/ 3080501 h 5143494"/>
              <a:gd name="connsiteX202" fmla="*/ 7668946 w 9143989"/>
              <a:gd name="connsiteY202" fmla="*/ 3518135 h 5143494"/>
              <a:gd name="connsiteX203" fmla="*/ 7778358 w 9143989"/>
              <a:gd name="connsiteY203" fmla="*/ 3627547 h 5143494"/>
              <a:gd name="connsiteX204" fmla="*/ 8215992 w 9143989"/>
              <a:gd name="connsiteY204" fmla="*/ 3627547 h 5143494"/>
              <a:gd name="connsiteX205" fmla="*/ 8325404 w 9143989"/>
              <a:gd name="connsiteY205" fmla="*/ 3518135 h 5143494"/>
              <a:gd name="connsiteX206" fmla="*/ 8325404 w 9143989"/>
              <a:gd name="connsiteY206" fmla="*/ 3080501 h 5143494"/>
              <a:gd name="connsiteX207" fmla="*/ 8215992 w 9143989"/>
              <a:gd name="connsiteY207" fmla="*/ 2971089 h 5143494"/>
              <a:gd name="connsiteX208" fmla="*/ 7023979 w 9143989"/>
              <a:gd name="connsiteY208" fmla="*/ 2971089 h 5143494"/>
              <a:gd name="connsiteX209" fmla="*/ 6914567 w 9143989"/>
              <a:gd name="connsiteY209" fmla="*/ 3080501 h 5143494"/>
              <a:gd name="connsiteX210" fmla="*/ 6914567 w 9143989"/>
              <a:gd name="connsiteY210" fmla="*/ 3518135 h 5143494"/>
              <a:gd name="connsiteX211" fmla="*/ 7023979 w 9143989"/>
              <a:gd name="connsiteY211" fmla="*/ 3627547 h 5143494"/>
              <a:gd name="connsiteX212" fmla="*/ 7461613 w 9143989"/>
              <a:gd name="connsiteY212" fmla="*/ 3627547 h 5143494"/>
              <a:gd name="connsiteX213" fmla="*/ 7571025 w 9143989"/>
              <a:gd name="connsiteY213" fmla="*/ 3518135 h 5143494"/>
              <a:gd name="connsiteX214" fmla="*/ 7571025 w 9143989"/>
              <a:gd name="connsiteY214" fmla="*/ 3080501 h 5143494"/>
              <a:gd name="connsiteX215" fmla="*/ 7461613 w 9143989"/>
              <a:gd name="connsiteY215" fmla="*/ 2971089 h 5143494"/>
              <a:gd name="connsiteX216" fmla="*/ 6261980 w 9143989"/>
              <a:gd name="connsiteY216" fmla="*/ 2971089 h 5143494"/>
              <a:gd name="connsiteX217" fmla="*/ 6152568 w 9143989"/>
              <a:gd name="connsiteY217" fmla="*/ 3080501 h 5143494"/>
              <a:gd name="connsiteX218" fmla="*/ 6152568 w 9143989"/>
              <a:gd name="connsiteY218" fmla="*/ 3518135 h 5143494"/>
              <a:gd name="connsiteX219" fmla="*/ 6261980 w 9143989"/>
              <a:gd name="connsiteY219" fmla="*/ 3627547 h 5143494"/>
              <a:gd name="connsiteX220" fmla="*/ 6699614 w 9143989"/>
              <a:gd name="connsiteY220" fmla="*/ 3627547 h 5143494"/>
              <a:gd name="connsiteX221" fmla="*/ 6809026 w 9143989"/>
              <a:gd name="connsiteY221" fmla="*/ 3518135 h 5143494"/>
              <a:gd name="connsiteX222" fmla="*/ 6809026 w 9143989"/>
              <a:gd name="connsiteY222" fmla="*/ 3080501 h 5143494"/>
              <a:gd name="connsiteX223" fmla="*/ 6699614 w 9143989"/>
              <a:gd name="connsiteY223" fmla="*/ 2971089 h 5143494"/>
              <a:gd name="connsiteX224" fmla="*/ 5499981 w 9143989"/>
              <a:gd name="connsiteY224" fmla="*/ 2971089 h 5143494"/>
              <a:gd name="connsiteX225" fmla="*/ 5390569 w 9143989"/>
              <a:gd name="connsiteY225" fmla="*/ 3080501 h 5143494"/>
              <a:gd name="connsiteX226" fmla="*/ 5390569 w 9143989"/>
              <a:gd name="connsiteY226" fmla="*/ 3518135 h 5143494"/>
              <a:gd name="connsiteX227" fmla="*/ 5499981 w 9143989"/>
              <a:gd name="connsiteY227" fmla="*/ 3627547 h 5143494"/>
              <a:gd name="connsiteX228" fmla="*/ 5937615 w 9143989"/>
              <a:gd name="connsiteY228" fmla="*/ 3627547 h 5143494"/>
              <a:gd name="connsiteX229" fmla="*/ 6047027 w 9143989"/>
              <a:gd name="connsiteY229" fmla="*/ 3518135 h 5143494"/>
              <a:gd name="connsiteX230" fmla="*/ 6047027 w 9143989"/>
              <a:gd name="connsiteY230" fmla="*/ 3080501 h 5143494"/>
              <a:gd name="connsiteX231" fmla="*/ 5937615 w 9143989"/>
              <a:gd name="connsiteY231" fmla="*/ 2971089 h 5143494"/>
              <a:gd name="connsiteX232" fmla="*/ 4737982 w 9143989"/>
              <a:gd name="connsiteY232" fmla="*/ 2971089 h 5143494"/>
              <a:gd name="connsiteX233" fmla="*/ 4628570 w 9143989"/>
              <a:gd name="connsiteY233" fmla="*/ 3080501 h 5143494"/>
              <a:gd name="connsiteX234" fmla="*/ 4628570 w 9143989"/>
              <a:gd name="connsiteY234" fmla="*/ 3518135 h 5143494"/>
              <a:gd name="connsiteX235" fmla="*/ 4737982 w 9143989"/>
              <a:gd name="connsiteY235" fmla="*/ 3627547 h 5143494"/>
              <a:gd name="connsiteX236" fmla="*/ 5175616 w 9143989"/>
              <a:gd name="connsiteY236" fmla="*/ 3627547 h 5143494"/>
              <a:gd name="connsiteX237" fmla="*/ 5285028 w 9143989"/>
              <a:gd name="connsiteY237" fmla="*/ 3518135 h 5143494"/>
              <a:gd name="connsiteX238" fmla="*/ 5285028 w 9143989"/>
              <a:gd name="connsiteY238" fmla="*/ 3080501 h 5143494"/>
              <a:gd name="connsiteX239" fmla="*/ 5175616 w 9143989"/>
              <a:gd name="connsiteY239" fmla="*/ 2971089 h 5143494"/>
              <a:gd name="connsiteX240" fmla="*/ 3975991 w 9143989"/>
              <a:gd name="connsiteY240" fmla="*/ 2971089 h 5143494"/>
              <a:gd name="connsiteX241" fmla="*/ 3866579 w 9143989"/>
              <a:gd name="connsiteY241" fmla="*/ 3080501 h 5143494"/>
              <a:gd name="connsiteX242" fmla="*/ 3866579 w 9143989"/>
              <a:gd name="connsiteY242" fmla="*/ 3518135 h 5143494"/>
              <a:gd name="connsiteX243" fmla="*/ 3975991 w 9143989"/>
              <a:gd name="connsiteY243" fmla="*/ 3627547 h 5143494"/>
              <a:gd name="connsiteX244" fmla="*/ 4413617 w 9143989"/>
              <a:gd name="connsiteY244" fmla="*/ 3627547 h 5143494"/>
              <a:gd name="connsiteX245" fmla="*/ 4523029 w 9143989"/>
              <a:gd name="connsiteY245" fmla="*/ 3518135 h 5143494"/>
              <a:gd name="connsiteX246" fmla="*/ 4523029 w 9143989"/>
              <a:gd name="connsiteY246" fmla="*/ 3080501 h 5143494"/>
              <a:gd name="connsiteX247" fmla="*/ 4413617 w 9143989"/>
              <a:gd name="connsiteY247" fmla="*/ 2971089 h 5143494"/>
              <a:gd name="connsiteX248" fmla="*/ 3213993 w 9143989"/>
              <a:gd name="connsiteY248" fmla="*/ 2971089 h 5143494"/>
              <a:gd name="connsiteX249" fmla="*/ 3104581 w 9143989"/>
              <a:gd name="connsiteY249" fmla="*/ 3080501 h 5143494"/>
              <a:gd name="connsiteX250" fmla="*/ 3104581 w 9143989"/>
              <a:gd name="connsiteY250" fmla="*/ 3518135 h 5143494"/>
              <a:gd name="connsiteX251" fmla="*/ 3213993 w 9143989"/>
              <a:gd name="connsiteY251" fmla="*/ 3627547 h 5143494"/>
              <a:gd name="connsiteX252" fmla="*/ 3651627 w 9143989"/>
              <a:gd name="connsiteY252" fmla="*/ 3627547 h 5143494"/>
              <a:gd name="connsiteX253" fmla="*/ 3761039 w 9143989"/>
              <a:gd name="connsiteY253" fmla="*/ 3518135 h 5143494"/>
              <a:gd name="connsiteX254" fmla="*/ 3761039 w 9143989"/>
              <a:gd name="connsiteY254" fmla="*/ 3080501 h 5143494"/>
              <a:gd name="connsiteX255" fmla="*/ 3651627 w 9143989"/>
              <a:gd name="connsiteY255" fmla="*/ 2971089 h 5143494"/>
              <a:gd name="connsiteX256" fmla="*/ 2451995 w 9143989"/>
              <a:gd name="connsiteY256" fmla="*/ 2971089 h 5143494"/>
              <a:gd name="connsiteX257" fmla="*/ 2342584 w 9143989"/>
              <a:gd name="connsiteY257" fmla="*/ 3080501 h 5143494"/>
              <a:gd name="connsiteX258" fmla="*/ 2342584 w 9143989"/>
              <a:gd name="connsiteY258" fmla="*/ 3518135 h 5143494"/>
              <a:gd name="connsiteX259" fmla="*/ 2451995 w 9143989"/>
              <a:gd name="connsiteY259" fmla="*/ 3627547 h 5143494"/>
              <a:gd name="connsiteX260" fmla="*/ 2889629 w 9143989"/>
              <a:gd name="connsiteY260" fmla="*/ 3627547 h 5143494"/>
              <a:gd name="connsiteX261" fmla="*/ 2999040 w 9143989"/>
              <a:gd name="connsiteY261" fmla="*/ 3518135 h 5143494"/>
              <a:gd name="connsiteX262" fmla="*/ 2999040 w 9143989"/>
              <a:gd name="connsiteY262" fmla="*/ 3080501 h 5143494"/>
              <a:gd name="connsiteX263" fmla="*/ 2889629 w 9143989"/>
              <a:gd name="connsiteY263" fmla="*/ 2971089 h 5143494"/>
              <a:gd name="connsiteX264" fmla="*/ 1689997 w 9143989"/>
              <a:gd name="connsiteY264" fmla="*/ 2971089 h 5143494"/>
              <a:gd name="connsiteX265" fmla="*/ 1580587 w 9143989"/>
              <a:gd name="connsiteY265" fmla="*/ 3080501 h 5143494"/>
              <a:gd name="connsiteX266" fmla="*/ 1580587 w 9143989"/>
              <a:gd name="connsiteY266" fmla="*/ 3518135 h 5143494"/>
              <a:gd name="connsiteX267" fmla="*/ 1689997 w 9143989"/>
              <a:gd name="connsiteY267" fmla="*/ 3627547 h 5143494"/>
              <a:gd name="connsiteX268" fmla="*/ 2127633 w 9143989"/>
              <a:gd name="connsiteY268" fmla="*/ 3627547 h 5143494"/>
              <a:gd name="connsiteX269" fmla="*/ 2237045 w 9143989"/>
              <a:gd name="connsiteY269" fmla="*/ 3518135 h 5143494"/>
              <a:gd name="connsiteX270" fmla="*/ 2237045 w 9143989"/>
              <a:gd name="connsiteY270" fmla="*/ 3080501 h 5143494"/>
              <a:gd name="connsiteX271" fmla="*/ 2127633 w 9143989"/>
              <a:gd name="connsiteY271" fmla="*/ 2971089 h 5143494"/>
              <a:gd name="connsiteX272" fmla="*/ 927996 w 9143989"/>
              <a:gd name="connsiteY272" fmla="*/ 2971089 h 5143494"/>
              <a:gd name="connsiteX273" fmla="*/ 818584 w 9143989"/>
              <a:gd name="connsiteY273" fmla="*/ 3080501 h 5143494"/>
              <a:gd name="connsiteX274" fmla="*/ 818584 w 9143989"/>
              <a:gd name="connsiteY274" fmla="*/ 3518135 h 5143494"/>
              <a:gd name="connsiteX275" fmla="*/ 927996 w 9143989"/>
              <a:gd name="connsiteY275" fmla="*/ 3627547 h 5143494"/>
              <a:gd name="connsiteX276" fmla="*/ 1365637 w 9143989"/>
              <a:gd name="connsiteY276" fmla="*/ 3627547 h 5143494"/>
              <a:gd name="connsiteX277" fmla="*/ 1475050 w 9143989"/>
              <a:gd name="connsiteY277" fmla="*/ 3518135 h 5143494"/>
              <a:gd name="connsiteX278" fmla="*/ 1475050 w 9143989"/>
              <a:gd name="connsiteY278" fmla="*/ 3080501 h 5143494"/>
              <a:gd name="connsiteX279" fmla="*/ 1365637 w 9143989"/>
              <a:gd name="connsiteY279" fmla="*/ 2971089 h 5143494"/>
              <a:gd name="connsiteX280" fmla="*/ 165999 w 9143989"/>
              <a:gd name="connsiteY280" fmla="*/ 2971089 h 5143494"/>
              <a:gd name="connsiteX281" fmla="*/ 56587 w 9143989"/>
              <a:gd name="connsiteY281" fmla="*/ 3080501 h 5143494"/>
              <a:gd name="connsiteX282" fmla="*/ 56587 w 9143989"/>
              <a:gd name="connsiteY282" fmla="*/ 3518135 h 5143494"/>
              <a:gd name="connsiteX283" fmla="*/ 165999 w 9143989"/>
              <a:gd name="connsiteY283" fmla="*/ 3627547 h 5143494"/>
              <a:gd name="connsiteX284" fmla="*/ 603632 w 9143989"/>
              <a:gd name="connsiteY284" fmla="*/ 3627547 h 5143494"/>
              <a:gd name="connsiteX285" fmla="*/ 713044 w 9143989"/>
              <a:gd name="connsiteY285" fmla="*/ 3518135 h 5143494"/>
              <a:gd name="connsiteX286" fmla="*/ 713044 w 9143989"/>
              <a:gd name="connsiteY286" fmla="*/ 3080501 h 5143494"/>
              <a:gd name="connsiteX287" fmla="*/ 603632 w 9143989"/>
              <a:gd name="connsiteY287" fmla="*/ 2971089 h 5143494"/>
              <a:gd name="connsiteX288" fmla="*/ 8540357 w 9143989"/>
              <a:gd name="connsiteY288" fmla="*/ 2245338 h 5143494"/>
              <a:gd name="connsiteX289" fmla="*/ 8430945 w 9143989"/>
              <a:gd name="connsiteY289" fmla="*/ 2354750 h 5143494"/>
              <a:gd name="connsiteX290" fmla="*/ 8430945 w 9143989"/>
              <a:gd name="connsiteY290" fmla="*/ 2792384 h 5143494"/>
              <a:gd name="connsiteX291" fmla="*/ 8540357 w 9143989"/>
              <a:gd name="connsiteY291" fmla="*/ 2901796 h 5143494"/>
              <a:gd name="connsiteX292" fmla="*/ 8977991 w 9143989"/>
              <a:gd name="connsiteY292" fmla="*/ 2901796 h 5143494"/>
              <a:gd name="connsiteX293" fmla="*/ 9087403 w 9143989"/>
              <a:gd name="connsiteY293" fmla="*/ 2792384 h 5143494"/>
              <a:gd name="connsiteX294" fmla="*/ 9087403 w 9143989"/>
              <a:gd name="connsiteY294" fmla="*/ 2354750 h 5143494"/>
              <a:gd name="connsiteX295" fmla="*/ 8977991 w 9143989"/>
              <a:gd name="connsiteY295" fmla="*/ 2245338 h 5143494"/>
              <a:gd name="connsiteX296" fmla="*/ 7778358 w 9143989"/>
              <a:gd name="connsiteY296" fmla="*/ 2245338 h 5143494"/>
              <a:gd name="connsiteX297" fmla="*/ 7668946 w 9143989"/>
              <a:gd name="connsiteY297" fmla="*/ 2354750 h 5143494"/>
              <a:gd name="connsiteX298" fmla="*/ 7668946 w 9143989"/>
              <a:gd name="connsiteY298" fmla="*/ 2792384 h 5143494"/>
              <a:gd name="connsiteX299" fmla="*/ 7778358 w 9143989"/>
              <a:gd name="connsiteY299" fmla="*/ 2901796 h 5143494"/>
              <a:gd name="connsiteX300" fmla="*/ 8215992 w 9143989"/>
              <a:gd name="connsiteY300" fmla="*/ 2901796 h 5143494"/>
              <a:gd name="connsiteX301" fmla="*/ 8325404 w 9143989"/>
              <a:gd name="connsiteY301" fmla="*/ 2792384 h 5143494"/>
              <a:gd name="connsiteX302" fmla="*/ 8325404 w 9143989"/>
              <a:gd name="connsiteY302" fmla="*/ 2354750 h 5143494"/>
              <a:gd name="connsiteX303" fmla="*/ 8215992 w 9143989"/>
              <a:gd name="connsiteY303" fmla="*/ 2245338 h 5143494"/>
              <a:gd name="connsiteX304" fmla="*/ 7023979 w 9143989"/>
              <a:gd name="connsiteY304" fmla="*/ 2245338 h 5143494"/>
              <a:gd name="connsiteX305" fmla="*/ 6914567 w 9143989"/>
              <a:gd name="connsiteY305" fmla="*/ 2354750 h 5143494"/>
              <a:gd name="connsiteX306" fmla="*/ 6914567 w 9143989"/>
              <a:gd name="connsiteY306" fmla="*/ 2792384 h 5143494"/>
              <a:gd name="connsiteX307" fmla="*/ 7023979 w 9143989"/>
              <a:gd name="connsiteY307" fmla="*/ 2901796 h 5143494"/>
              <a:gd name="connsiteX308" fmla="*/ 7461613 w 9143989"/>
              <a:gd name="connsiteY308" fmla="*/ 2901796 h 5143494"/>
              <a:gd name="connsiteX309" fmla="*/ 7571025 w 9143989"/>
              <a:gd name="connsiteY309" fmla="*/ 2792384 h 5143494"/>
              <a:gd name="connsiteX310" fmla="*/ 7571025 w 9143989"/>
              <a:gd name="connsiteY310" fmla="*/ 2354750 h 5143494"/>
              <a:gd name="connsiteX311" fmla="*/ 7461613 w 9143989"/>
              <a:gd name="connsiteY311" fmla="*/ 2245338 h 5143494"/>
              <a:gd name="connsiteX312" fmla="*/ 6261980 w 9143989"/>
              <a:gd name="connsiteY312" fmla="*/ 2245338 h 5143494"/>
              <a:gd name="connsiteX313" fmla="*/ 6152568 w 9143989"/>
              <a:gd name="connsiteY313" fmla="*/ 2354750 h 5143494"/>
              <a:gd name="connsiteX314" fmla="*/ 6152568 w 9143989"/>
              <a:gd name="connsiteY314" fmla="*/ 2792384 h 5143494"/>
              <a:gd name="connsiteX315" fmla="*/ 6261980 w 9143989"/>
              <a:gd name="connsiteY315" fmla="*/ 2901796 h 5143494"/>
              <a:gd name="connsiteX316" fmla="*/ 6699614 w 9143989"/>
              <a:gd name="connsiteY316" fmla="*/ 2901796 h 5143494"/>
              <a:gd name="connsiteX317" fmla="*/ 6809026 w 9143989"/>
              <a:gd name="connsiteY317" fmla="*/ 2792384 h 5143494"/>
              <a:gd name="connsiteX318" fmla="*/ 6809026 w 9143989"/>
              <a:gd name="connsiteY318" fmla="*/ 2354750 h 5143494"/>
              <a:gd name="connsiteX319" fmla="*/ 6699614 w 9143989"/>
              <a:gd name="connsiteY319" fmla="*/ 2245338 h 5143494"/>
              <a:gd name="connsiteX320" fmla="*/ 5499981 w 9143989"/>
              <a:gd name="connsiteY320" fmla="*/ 2245338 h 5143494"/>
              <a:gd name="connsiteX321" fmla="*/ 5390569 w 9143989"/>
              <a:gd name="connsiteY321" fmla="*/ 2354750 h 5143494"/>
              <a:gd name="connsiteX322" fmla="*/ 5390569 w 9143989"/>
              <a:gd name="connsiteY322" fmla="*/ 2792384 h 5143494"/>
              <a:gd name="connsiteX323" fmla="*/ 5499981 w 9143989"/>
              <a:gd name="connsiteY323" fmla="*/ 2901796 h 5143494"/>
              <a:gd name="connsiteX324" fmla="*/ 5937615 w 9143989"/>
              <a:gd name="connsiteY324" fmla="*/ 2901796 h 5143494"/>
              <a:gd name="connsiteX325" fmla="*/ 6047027 w 9143989"/>
              <a:gd name="connsiteY325" fmla="*/ 2792384 h 5143494"/>
              <a:gd name="connsiteX326" fmla="*/ 6047027 w 9143989"/>
              <a:gd name="connsiteY326" fmla="*/ 2354750 h 5143494"/>
              <a:gd name="connsiteX327" fmla="*/ 5937615 w 9143989"/>
              <a:gd name="connsiteY327" fmla="*/ 2245338 h 5143494"/>
              <a:gd name="connsiteX328" fmla="*/ 4737982 w 9143989"/>
              <a:gd name="connsiteY328" fmla="*/ 2245338 h 5143494"/>
              <a:gd name="connsiteX329" fmla="*/ 4628570 w 9143989"/>
              <a:gd name="connsiteY329" fmla="*/ 2354750 h 5143494"/>
              <a:gd name="connsiteX330" fmla="*/ 4628570 w 9143989"/>
              <a:gd name="connsiteY330" fmla="*/ 2792384 h 5143494"/>
              <a:gd name="connsiteX331" fmla="*/ 4737982 w 9143989"/>
              <a:gd name="connsiteY331" fmla="*/ 2901796 h 5143494"/>
              <a:gd name="connsiteX332" fmla="*/ 5175616 w 9143989"/>
              <a:gd name="connsiteY332" fmla="*/ 2901796 h 5143494"/>
              <a:gd name="connsiteX333" fmla="*/ 5285028 w 9143989"/>
              <a:gd name="connsiteY333" fmla="*/ 2792384 h 5143494"/>
              <a:gd name="connsiteX334" fmla="*/ 5285028 w 9143989"/>
              <a:gd name="connsiteY334" fmla="*/ 2354750 h 5143494"/>
              <a:gd name="connsiteX335" fmla="*/ 5175616 w 9143989"/>
              <a:gd name="connsiteY335" fmla="*/ 2245338 h 5143494"/>
              <a:gd name="connsiteX336" fmla="*/ 3975991 w 9143989"/>
              <a:gd name="connsiteY336" fmla="*/ 2245338 h 5143494"/>
              <a:gd name="connsiteX337" fmla="*/ 3866579 w 9143989"/>
              <a:gd name="connsiteY337" fmla="*/ 2354750 h 5143494"/>
              <a:gd name="connsiteX338" fmla="*/ 3866579 w 9143989"/>
              <a:gd name="connsiteY338" fmla="*/ 2792384 h 5143494"/>
              <a:gd name="connsiteX339" fmla="*/ 3975991 w 9143989"/>
              <a:gd name="connsiteY339" fmla="*/ 2901796 h 5143494"/>
              <a:gd name="connsiteX340" fmla="*/ 4413617 w 9143989"/>
              <a:gd name="connsiteY340" fmla="*/ 2901796 h 5143494"/>
              <a:gd name="connsiteX341" fmla="*/ 4523029 w 9143989"/>
              <a:gd name="connsiteY341" fmla="*/ 2792384 h 5143494"/>
              <a:gd name="connsiteX342" fmla="*/ 4523029 w 9143989"/>
              <a:gd name="connsiteY342" fmla="*/ 2354750 h 5143494"/>
              <a:gd name="connsiteX343" fmla="*/ 4413617 w 9143989"/>
              <a:gd name="connsiteY343" fmla="*/ 2245338 h 5143494"/>
              <a:gd name="connsiteX344" fmla="*/ 3213993 w 9143989"/>
              <a:gd name="connsiteY344" fmla="*/ 2245338 h 5143494"/>
              <a:gd name="connsiteX345" fmla="*/ 3104581 w 9143989"/>
              <a:gd name="connsiteY345" fmla="*/ 2354750 h 5143494"/>
              <a:gd name="connsiteX346" fmla="*/ 3104581 w 9143989"/>
              <a:gd name="connsiteY346" fmla="*/ 2792384 h 5143494"/>
              <a:gd name="connsiteX347" fmla="*/ 3213993 w 9143989"/>
              <a:gd name="connsiteY347" fmla="*/ 2901796 h 5143494"/>
              <a:gd name="connsiteX348" fmla="*/ 3651627 w 9143989"/>
              <a:gd name="connsiteY348" fmla="*/ 2901796 h 5143494"/>
              <a:gd name="connsiteX349" fmla="*/ 3761040 w 9143989"/>
              <a:gd name="connsiteY349" fmla="*/ 2792384 h 5143494"/>
              <a:gd name="connsiteX350" fmla="*/ 3761040 w 9143989"/>
              <a:gd name="connsiteY350" fmla="*/ 2354750 h 5143494"/>
              <a:gd name="connsiteX351" fmla="*/ 3651627 w 9143989"/>
              <a:gd name="connsiteY351" fmla="*/ 2245338 h 5143494"/>
              <a:gd name="connsiteX352" fmla="*/ 2451995 w 9143989"/>
              <a:gd name="connsiteY352" fmla="*/ 2245338 h 5143494"/>
              <a:gd name="connsiteX353" fmla="*/ 2342584 w 9143989"/>
              <a:gd name="connsiteY353" fmla="*/ 2354750 h 5143494"/>
              <a:gd name="connsiteX354" fmla="*/ 2342584 w 9143989"/>
              <a:gd name="connsiteY354" fmla="*/ 2792384 h 5143494"/>
              <a:gd name="connsiteX355" fmla="*/ 2451995 w 9143989"/>
              <a:gd name="connsiteY355" fmla="*/ 2901796 h 5143494"/>
              <a:gd name="connsiteX356" fmla="*/ 2889629 w 9143989"/>
              <a:gd name="connsiteY356" fmla="*/ 2901796 h 5143494"/>
              <a:gd name="connsiteX357" fmla="*/ 2999040 w 9143989"/>
              <a:gd name="connsiteY357" fmla="*/ 2792384 h 5143494"/>
              <a:gd name="connsiteX358" fmla="*/ 2999040 w 9143989"/>
              <a:gd name="connsiteY358" fmla="*/ 2354750 h 5143494"/>
              <a:gd name="connsiteX359" fmla="*/ 2889629 w 9143989"/>
              <a:gd name="connsiteY359" fmla="*/ 2245338 h 5143494"/>
              <a:gd name="connsiteX360" fmla="*/ 1689997 w 9143989"/>
              <a:gd name="connsiteY360" fmla="*/ 2245338 h 5143494"/>
              <a:gd name="connsiteX361" fmla="*/ 1580587 w 9143989"/>
              <a:gd name="connsiteY361" fmla="*/ 2354750 h 5143494"/>
              <a:gd name="connsiteX362" fmla="*/ 1580587 w 9143989"/>
              <a:gd name="connsiteY362" fmla="*/ 2792384 h 5143494"/>
              <a:gd name="connsiteX363" fmla="*/ 1689997 w 9143989"/>
              <a:gd name="connsiteY363" fmla="*/ 2901796 h 5143494"/>
              <a:gd name="connsiteX364" fmla="*/ 2127634 w 9143989"/>
              <a:gd name="connsiteY364" fmla="*/ 2901796 h 5143494"/>
              <a:gd name="connsiteX365" fmla="*/ 2237045 w 9143989"/>
              <a:gd name="connsiteY365" fmla="*/ 2792384 h 5143494"/>
              <a:gd name="connsiteX366" fmla="*/ 2237045 w 9143989"/>
              <a:gd name="connsiteY366" fmla="*/ 2354750 h 5143494"/>
              <a:gd name="connsiteX367" fmla="*/ 2127634 w 9143989"/>
              <a:gd name="connsiteY367" fmla="*/ 2245338 h 5143494"/>
              <a:gd name="connsiteX368" fmla="*/ 927996 w 9143989"/>
              <a:gd name="connsiteY368" fmla="*/ 2245338 h 5143494"/>
              <a:gd name="connsiteX369" fmla="*/ 818584 w 9143989"/>
              <a:gd name="connsiteY369" fmla="*/ 2354750 h 5143494"/>
              <a:gd name="connsiteX370" fmla="*/ 818584 w 9143989"/>
              <a:gd name="connsiteY370" fmla="*/ 2792384 h 5143494"/>
              <a:gd name="connsiteX371" fmla="*/ 927996 w 9143989"/>
              <a:gd name="connsiteY371" fmla="*/ 2901796 h 5143494"/>
              <a:gd name="connsiteX372" fmla="*/ 1365637 w 9143989"/>
              <a:gd name="connsiteY372" fmla="*/ 2901796 h 5143494"/>
              <a:gd name="connsiteX373" fmla="*/ 1475051 w 9143989"/>
              <a:gd name="connsiteY373" fmla="*/ 2792384 h 5143494"/>
              <a:gd name="connsiteX374" fmla="*/ 1475051 w 9143989"/>
              <a:gd name="connsiteY374" fmla="*/ 2354750 h 5143494"/>
              <a:gd name="connsiteX375" fmla="*/ 1365637 w 9143989"/>
              <a:gd name="connsiteY375" fmla="*/ 2245338 h 5143494"/>
              <a:gd name="connsiteX376" fmla="*/ 165999 w 9143989"/>
              <a:gd name="connsiteY376" fmla="*/ 2245338 h 5143494"/>
              <a:gd name="connsiteX377" fmla="*/ 56587 w 9143989"/>
              <a:gd name="connsiteY377" fmla="*/ 2354750 h 5143494"/>
              <a:gd name="connsiteX378" fmla="*/ 56587 w 9143989"/>
              <a:gd name="connsiteY378" fmla="*/ 2792384 h 5143494"/>
              <a:gd name="connsiteX379" fmla="*/ 165999 w 9143989"/>
              <a:gd name="connsiteY379" fmla="*/ 2901796 h 5143494"/>
              <a:gd name="connsiteX380" fmla="*/ 603632 w 9143989"/>
              <a:gd name="connsiteY380" fmla="*/ 2901796 h 5143494"/>
              <a:gd name="connsiteX381" fmla="*/ 713044 w 9143989"/>
              <a:gd name="connsiteY381" fmla="*/ 2792384 h 5143494"/>
              <a:gd name="connsiteX382" fmla="*/ 713044 w 9143989"/>
              <a:gd name="connsiteY382" fmla="*/ 2354750 h 5143494"/>
              <a:gd name="connsiteX383" fmla="*/ 603632 w 9143989"/>
              <a:gd name="connsiteY383" fmla="*/ 2245338 h 5143494"/>
              <a:gd name="connsiteX384" fmla="*/ 165999 w 9143989"/>
              <a:gd name="connsiteY384" fmla="*/ 1515948 h 5143494"/>
              <a:gd name="connsiteX385" fmla="*/ 56587 w 9143989"/>
              <a:gd name="connsiteY385" fmla="*/ 1625361 h 5143494"/>
              <a:gd name="connsiteX386" fmla="*/ 56587 w 9143989"/>
              <a:gd name="connsiteY386" fmla="*/ 2062996 h 5143494"/>
              <a:gd name="connsiteX387" fmla="*/ 165999 w 9143989"/>
              <a:gd name="connsiteY387" fmla="*/ 2172398 h 5143494"/>
              <a:gd name="connsiteX388" fmla="*/ 603632 w 9143989"/>
              <a:gd name="connsiteY388" fmla="*/ 2172398 h 5143494"/>
              <a:gd name="connsiteX389" fmla="*/ 713044 w 9143989"/>
              <a:gd name="connsiteY389" fmla="*/ 2062996 h 5143494"/>
              <a:gd name="connsiteX390" fmla="*/ 713044 w 9143989"/>
              <a:gd name="connsiteY390" fmla="*/ 1625361 h 5143494"/>
              <a:gd name="connsiteX391" fmla="*/ 603632 w 9143989"/>
              <a:gd name="connsiteY391" fmla="*/ 1515948 h 5143494"/>
              <a:gd name="connsiteX392" fmla="*/ 927996 w 9143989"/>
              <a:gd name="connsiteY392" fmla="*/ 1515947 h 5143494"/>
              <a:gd name="connsiteX393" fmla="*/ 818584 w 9143989"/>
              <a:gd name="connsiteY393" fmla="*/ 1625360 h 5143494"/>
              <a:gd name="connsiteX394" fmla="*/ 818584 w 9143989"/>
              <a:gd name="connsiteY394" fmla="*/ 2062995 h 5143494"/>
              <a:gd name="connsiteX395" fmla="*/ 927996 w 9143989"/>
              <a:gd name="connsiteY395" fmla="*/ 2172398 h 5143494"/>
              <a:gd name="connsiteX396" fmla="*/ 1365637 w 9143989"/>
              <a:gd name="connsiteY396" fmla="*/ 2172398 h 5143494"/>
              <a:gd name="connsiteX397" fmla="*/ 1475051 w 9143989"/>
              <a:gd name="connsiteY397" fmla="*/ 2062995 h 5143494"/>
              <a:gd name="connsiteX398" fmla="*/ 1475051 w 9143989"/>
              <a:gd name="connsiteY398" fmla="*/ 1625360 h 5143494"/>
              <a:gd name="connsiteX399" fmla="*/ 1365637 w 9143989"/>
              <a:gd name="connsiteY399" fmla="*/ 1515947 h 5143494"/>
              <a:gd name="connsiteX400" fmla="*/ 1689997 w 9143989"/>
              <a:gd name="connsiteY400" fmla="*/ 1515947 h 5143494"/>
              <a:gd name="connsiteX401" fmla="*/ 1580588 w 9143989"/>
              <a:gd name="connsiteY401" fmla="*/ 1625359 h 5143494"/>
              <a:gd name="connsiteX402" fmla="*/ 1580588 w 9143989"/>
              <a:gd name="connsiteY402" fmla="*/ 2062994 h 5143494"/>
              <a:gd name="connsiteX403" fmla="*/ 1689997 w 9143989"/>
              <a:gd name="connsiteY403" fmla="*/ 2172398 h 5143494"/>
              <a:gd name="connsiteX404" fmla="*/ 2127634 w 9143989"/>
              <a:gd name="connsiteY404" fmla="*/ 2172398 h 5143494"/>
              <a:gd name="connsiteX405" fmla="*/ 2237045 w 9143989"/>
              <a:gd name="connsiteY405" fmla="*/ 2062994 h 5143494"/>
              <a:gd name="connsiteX406" fmla="*/ 2237045 w 9143989"/>
              <a:gd name="connsiteY406" fmla="*/ 1625359 h 5143494"/>
              <a:gd name="connsiteX407" fmla="*/ 2127634 w 9143989"/>
              <a:gd name="connsiteY407" fmla="*/ 1515947 h 5143494"/>
              <a:gd name="connsiteX408" fmla="*/ 2451996 w 9143989"/>
              <a:gd name="connsiteY408" fmla="*/ 1515946 h 5143494"/>
              <a:gd name="connsiteX409" fmla="*/ 2342584 w 9143989"/>
              <a:gd name="connsiteY409" fmla="*/ 1625359 h 5143494"/>
              <a:gd name="connsiteX410" fmla="*/ 2342584 w 9143989"/>
              <a:gd name="connsiteY410" fmla="*/ 2062993 h 5143494"/>
              <a:gd name="connsiteX411" fmla="*/ 2451996 w 9143989"/>
              <a:gd name="connsiteY411" fmla="*/ 2172398 h 5143494"/>
              <a:gd name="connsiteX412" fmla="*/ 2889629 w 9143989"/>
              <a:gd name="connsiteY412" fmla="*/ 2172398 h 5143494"/>
              <a:gd name="connsiteX413" fmla="*/ 2999041 w 9143989"/>
              <a:gd name="connsiteY413" fmla="*/ 2062993 h 5143494"/>
              <a:gd name="connsiteX414" fmla="*/ 2999041 w 9143989"/>
              <a:gd name="connsiteY414" fmla="*/ 1625359 h 5143494"/>
              <a:gd name="connsiteX415" fmla="*/ 2889629 w 9143989"/>
              <a:gd name="connsiteY415" fmla="*/ 1515946 h 5143494"/>
              <a:gd name="connsiteX416" fmla="*/ 3213993 w 9143989"/>
              <a:gd name="connsiteY416" fmla="*/ 1515945 h 5143494"/>
              <a:gd name="connsiteX417" fmla="*/ 3104581 w 9143989"/>
              <a:gd name="connsiteY417" fmla="*/ 1625358 h 5143494"/>
              <a:gd name="connsiteX418" fmla="*/ 3104581 w 9143989"/>
              <a:gd name="connsiteY418" fmla="*/ 2062992 h 5143494"/>
              <a:gd name="connsiteX419" fmla="*/ 3213993 w 9143989"/>
              <a:gd name="connsiteY419" fmla="*/ 2172398 h 5143494"/>
              <a:gd name="connsiteX420" fmla="*/ 3651628 w 9143989"/>
              <a:gd name="connsiteY420" fmla="*/ 2172398 h 5143494"/>
              <a:gd name="connsiteX421" fmla="*/ 3761040 w 9143989"/>
              <a:gd name="connsiteY421" fmla="*/ 2062992 h 5143494"/>
              <a:gd name="connsiteX422" fmla="*/ 3761040 w 9143989"/>
              <a:gd name="connsiteY422" fmla="*/ 1625358 h 5143494"/>
              <a:gd name="connsiteX423" fmla="*/ 3651628 w 9143989"/>
              <a:gd name="connsiteY423" fmla="*/ 1515945 h 5143494"/>
              <a:gd name="connsiteX424" fmla="*/ 3975991 w 9143989"/>
              <a:gd name="connsiteY424" fmla="*/ 1515945 h 5143494"/>
              <a:gd name="connsiteX425" fmla="*/ 3866579 w 9143989"/>
              <a:gd name="connsiteY425" fmla="*/ 1625357 h 5143494"/>
              <a:gd name="connsiteX426" fmla="*/ 3866579 w 9143989"/>
              <a:gd name="connsiteY426" fmla="*/ 2062992 h 5143494"/>
              <a:gd name="connsiteX427" fmla="*/ 3975991 w 9143989"/>
              <a:gd name="connsiteY427" fmla="*/ 2172398 h 5143494"/>
              <a:gd name="connsiteX428" fmla="*/ 4413617 w 9143989"/>
              <a:gd name="connsiteY428" fmla="*/ 2172398 h 5143494"/>
              <a:gd name="connsiteX429" fmla="*/ 4523029 w 9143989"/>
              <a:gd name="connsiteY429" fmla="*/ 2062992 h 5143494"/>
              <a:gd name="connsiteX430" fmla="*/ 4523029 w 9143989"/>
              <a:gd name="connsiteY430" fmla="*/ 1625357 h 5143494"/>
              <a:gd name="connsiteX431" fmla="*/ 4413617 w 9143989"/>
              <a:gd name="connsiteY431" fmla="*/ 1515945 h 5143494"/>
              <a:gd name="connsiteX432" fmla="*/ 4737982 w 9143989"/>
              <a:gd name="connsiteY432" fmla="*/ 1515944 h 5143494"/>
              <a:gd name="connsiteX433" fmla="*/ 4628570 w 9143989"/>
              <a:gd name="connsiteY433" fmla="*/ 1625356 h 5143494"/>
              <a:gd name="connsiteX434" fmla="*/ 4628570 w 9143989"/>
              <a:gd name="connsiteY434" fmla="*/ 2062991 h 5143494"/>
              <a:gd name="connsiteX435" fmla="*/ 4737982 w 9143989"/>
              <a:gd name="connsiteY435" fmla="*/ 2172398 h 5143494"/>
              <a:gd name="connsiteX436" fmla="*/ 5175616 w 9143989"/>
              <a:gd name="connsiteY436" fmla="*/ 2172398 h 5143494"/>
              <a:gd name="connsiteX437" fmla="*/ 5285028 w 9143989"/>
              <a:gd name="connsiteY437" fmla="*/ 2062991 h 5143494"/>
              <a:gd name="connsiteX438" fmla="*/ 5285028 w 9143989"/>
              <a:gd name="connsiteY438" fmla="*/ 1625356 h 5143494"/>
              <a:gd name="connsiteX439" fmla="*/ 5175616 w 9143989"/>
              <a:gd name="connsiteY439" fmla="*/ 1515944 h 5143494"/>
              <a:gd name="connsiteX440" fmla="*/ 5499981 w 9143989"/>
              <a:gd name="connsiteY440" fmla="*/ 1515943 h 5143494"/>
              <a:gd name="connsiteX441" fmla="*/ 5390569 w 9143989"/>
              <a:gd name="connsiteY441" fmla="*/ 1625356 h 5143494"/>
              <a:gd name="connsiteX442" fmla="*/ 5390569 w 9143989"/>
              <a:gd name="connsiteY442" fmla="*/ 2062990 h 5143494"/>
              <a:gd name="connsiteX443" fmla="*/ 5499981 w 9143989"/>
              <a:gd name="connsiteY443" fmla="*/ 2172398 h 5143494"/>
              <a:gd name="connsiteX444" fmla="*/ 5937615 w 9143989"/>
              <a:gd name="connsiteY444" fmla="*/ 2172398 h 5143494"/>
              <a:gd name="connsiteX445" fmla="*/ 6047027 w 9143989"/>
              <a:gd name="connsiteY445" fmla="*/ 2062990 h 5143494"/>
              <a:gd name="connsiteX446" fmla="*/ 6047027 w 9143989"/>
              <a:gd name="connsiteY446" fmla="*/ 1625356 h 5143494"/>
              <a:gd name="connsiteX447" fmla="*/ 5937615 w 9143989"/>
              <a:gd name="connsiteY447" fmla="*/ 1515943 h 5143494"/>
              <a:gd name="connsiteX448" fmla="*/ 6261980 w 9143989"/>
              <a:gd name="connsiteY448" fmla="*/ 1515943 h 5143494"/>
              <a:gd name="connsiteX449" fmla="*/ 6152568 w 9143989"/>
              <a:gd name="connsiteY449" fmla="*/ 1625355 h 5143494"/>
              <a:gd name="connsiteX450" fmla="*/ 6152568 w 9143989"/>
              <a:gd name="connsiteY450" fmla="*/ 2062989 h 5143494"/>
              <a:gd name="connsiteX451" fmla="*/ 6261980 w 9143989"/>
              <a:gd name="connsiteY451" fmla="*/ 2172398 h 5143494"/>
              <a:gd name="connsiteX452" fmla="*/ 6699614 w 9143989"/>
              <a:gd name="connsiteY452" fmla="*/ 2172398 h 5143494"/>
              <a:gd name="connsiteX453" fmla="*/ 6809026 w 9143989"/>
              <a:gd name="connsiteY453" fmla="*/ 2062989 h 5143494"/>
              <a:gd name="connsiteX454" fmla="*/ 6809026 w 9143989"/>
              <a:gd name="connsiteY454" fmla="*/ 1625355 h 5143494"/>
              <a:gd name="connsiteX455" fmla="*/ 6699614 w 9143989"/>
              <a:gd name="connsiteY455" fmla="*/ 1515943 h 5143494"/>
              <a:gd name="connsiteX456" fmla="*/ 7023979 w 9143989"/>
              <a:gd name="connsiteY456" fmla="*/ 1515942 h 5143494"/>
              <a:gd name="connsiteX457" fmla="*/ 6914567 w 9143989"/>
              <a:gd name="connsiteY457" fmla="*/ 1625354 h 5143494"/>
              <a:gd name="connsiteX458" fmla="*/ 6914567 w 9143989"/>
              <a:gd name="connsiteY458" fmla="*/ 2062988 h 5143494"/>
              <a:gd name="connsiteX459" fmla="*/ 7023979 w 9143989"/>
              <a:gd name="connsiteY459" fmla="*/ 2172398 h 5143494"/>
              <a:gd name="connsiteX460" fmla="*/ 7461613 w 9143989"/>
              <a:gd name="connsiteY460" fmla="*/ 2172398 h 5143494"/>
              <a:gd name="connsiteX461" fmla="*/ 7571025 w 9143989"/>
              <a:gd name="connsiteY461" fmla="*/ 2062988 h 5143494"/>
              <a:gd name="connsiteX462" fmla="*/ 7571025 w 9143989"/>
              <a:gd name="connsiteY462" fmla="*/ 1625354 h 5143494"/>
              <a:gd name="connsiteX463" fmla="*/ 7461613 w 9143989"/>
              <a:gd name="connsiteY463" fmla="*/ 1515942 h 5143494"/>
              <a:gd name="connsiteX464" fmla="*/ 7778358 w 9143989"/>
              <a:gd name="connsiteY464" fmla="*/ 1515941 h 5143494"/>
              <a:gd name="connsiteX465" fmla="*/ 7668946 w 9143989"/>
              <a:gd name="connsiteY465" fmla="*/ 1625353 h 5143494"/>
              <a:gd name="connsiteX466" fmla="*/ 7668946 w 9143989"/>
              <a:gd name="connsiteY466" fmla="*/ 2062987 h 5143494"/>
              <a:gd name="connsiteX467" fmla="*/ 7778358 w 9143989"/>
              <a:gd name="connsiteY467" fmla="*/ 2172398 h 5143494"/>
              <a:gd name="connsiteX468" fmla="*/ 8215992 w 9143989"/>
              <a:gd name="connsiteY468" fmla="*/ 2172398 h 5143494"/>
              <a:gd name="connsiteX469" fmla="*/ 8325404 w 9143989"/>
              <a:gd name="connsiteY469" fmla="*/ 2062987 h 5143494"/>
              <a:gd name="connsiteX470" fmla="*/ 8325404 w 9143989"/>
              <a:gd name="connsiteY470" fmla="*/ 1625353 h 5143494"/>
              <a:gd name="connsiteX471" fmla="*/ 8215992 w 9143989"/>
              <a:gd name="connsiteY471" fmla="*/ 1515941 h 5143494"/>
              <a:gd name="connsiteX472" fmla="*/ 8540357 w 9143989"/>
              <a:gd name="connsiteY472" fmla="*/ 1515941 h 5143494"/>
              <a:gd name="connsiteX473" fmla="*/ 8430945 w 9143989"/>
              <a:gd name="connsiteY473" fmla="*/ 1625353 h 5143494"/>
              <a:gd name="connsiteX474" fmla="*/ 8430945 w 9143989"/>
              <a:gd name="connsiteY474" fmla="*/ 2062987 h 5143494"/>
              <a:gd name="connsiteX475" fmla="*/ 8540357 w 9143989"/>
              <a:gd name="connsiteY475" fmla="*/ 2172398 h 5143494"/>
              <a:gd name="connsiteX476" fmla="*/ 8977991 w 9143989"/>
              <a:gd name="connsiteY476" fmla="*/ 2172398 h 5143494"/>
              <a:gd name="connsiteX477" fmla="*/ 9087403 w 9143989"/>
              <a:gd name="connsiteY477" fmla="*/ 2062987 h 5143494"/>
              <a:gd name="connsiteX478" fmla="*/ 9087403 w 9143989"/>
              <a:gd name="connsiteY478" fmla="*/ 1625353 h 5143494"/>
              <a:gd name="connsiteX479" fmla="*/ 8977991 w 9143989"/>
              <a:gd name="connsiteY479" fmla="*/ 1515941 h 5143494"/>
              <a:gd name="connsiteX480" fmla="*/ 165999 w 9143989"/>
              <a:gd name="connsiteY480" fmla="*/ 786548 h 5143494"/>
              <a:gd name="connsiteX481" fmla="*/ 56587 w 9143989"/>
              <a:gd name="connsiteY481" fmla="*/ 895959 h 5143494"/>
              <a:gd name="connsiteX482" fmla="*/ 56587 w 9143989"/>
              <a:gd name="connsiteY482" fmla="*/ 1333596 h 5143494"/>
              <a:gd name="connsiteX483" fmla="*/ 165999 w 9143989"/>
              <a:gd name="connsiteY483" fmla="*/ 1443008 h 5143494"/>
              <a:gd name="connsiteX484" fmla="*/ 603633 w 9143989"/>
              <a:gd name="connsiteY484" fmla="*/ 1443008 h 5143494"/>
              <a:gd name="connsiteX485" fmla="*/ 713044 w 9143989"/>
              <a:gd name="connsiteY485" fmla="*/ 1333596 h 5143494"/>
              <a:gd name="connsiteX486" fmla="*/ 713044 w 9143989"/>
              <a:gd name="connsiteY486" fmla="*/ 895959 h 5143494"/>
              <a:gd name="connsiteX487" fmla="*/ 603633 w 9143989"/>
              <a:gd name="connsiteY487" fmla="*/ 786548 h 5143494"/>
              <a:gd name="connsiteX488" fmla="*/ 927996 w 9143989"/>
              <a:gd name="connsiteY488" fmla="*/ 786547 h 5143494"/>
              <a:gd name="connsiteX489" fmla="*/ 818584 w 9143989"/>
              <a:gd name="connsiteY489" fmla="*/ 895959 h 5143494"/>
              <a:gd name="connsiteX490" fmla="*/ 818584 w 9143989"/>
              <a:gd name="connsiteY490" fmla="*/ 1333595 h 5143494"/>
              <a:gd name="connsiteX491" fmla="*/ 927996 w 9143989"/>
              <a:gd name="connsiteY491" fmla="*/ 1443007 h 5143494"/>
              <a:gd name="connsiteX492" fmla="*/ 1365637 w 9143989"/>
              <a:gd name="connsiteY492" fmla="*/ 1443007 h 5143494"/>
              <a:gd name="connsiteX493" fmla="*/ 1475051 w 9143989"/>
              <a:gd name="connsiteY493" fmla="*/ 1333595 h 5143494"/>
              <a:gd name="connsiteX494" fmla="*/ 1475051 w 9143989"/>
              <a:gd name="connsiteY494" fmla="*/ 895959 h 5143494"/>
              <a:gd name="connsiteX495" fmla="*/ 1365637 w 9143989"/>
              <a:gd name="connsiteY495" fmla="*/ 786547 h 5143494"/>
              <a:gd name="connsiteX496" fmla="*/ 1689998 w 9143989"/>
              <a:gd name="connsiteY496" fmla="*/ 786547 h 5143494"/>
              <a:gd name="connsiteX497" fmla="*/ 1580588 w 9143989"/>
              <a:gd name="connsiteY497" fmla="*/ 895959 h 5143494"/>
              <a:gd name="connsiteX498" fmla="*/ 1580588 w 9143989"/>
              <a:gd name="connsiteY498" fmla="*/ 1333594 h 5143494"/>
              <a:gd name="connsiteX499" fmla="*/ 1689998 w 9143989"/>
              <a:gd name="connsiteY499" fmla="*/ 1443007 h 5143494"/>
              <a:gd name="connsiteX500" fmla="*/ 2127634 w 9143989"/>
              <a:gd name="connsiteY500" fmla="*/ 1443007 h 5143494"/>
              <a:gd name="connsiteX501" fmla="*/ 2237045 w 9143989"/>
              <a:gd name="connsiteY501" fmla="*/ 1333594 h 5143494"/>
              <a:gd name="connsiteX502" fmla="*/ 2237045 w 9143989"/>
              <a:gd name="connsiteY502" fmla="*/ 895959 h 5143494"/>
              <a:gd name="connsiteX503" fmla="*/ 2127634 w 9143989"/>
              <a:gd name="connsiteY503" fmla="*/ 786547 h 5143494"/>
              <a:gd name="connsiteX504" fmla="*/ 2451996 w 9143989"/>
              <a:gd name="connsiteY504" fmla="*/ 786546 h 5143494"/>
              <a:gd name="connsiteX505" fmla="*/ 2342584 w 9143989"/>
              <a:gd name="connsiteY505" fmla="*/ 895958 h 5143494"/>
              <a:gd name="connsiteX506" fmla="*/ 2342584 w 9143989"/>
              <a:gd name="connsiteY506" fmla="*/ 1333593 h 5143494"/>
              <a:gd name="connsiteX507" fmla="*/ 2451996 w 9143989"/>
              <a:gd name="connsiteY507" fmla="*/ 1443006 h 5143494"/>
              <a:gd name="connsiteX508" fmla="*/ 2889629 w 9143989"/>
              <a:gd name="connsiteY508" fmla="*/ 1443006 h 5143494"/>
              <a:gd name="connsiteX509" fmla="*/ 2999041 w 9143989"/>
              <a:gd name="connsiteY509" fmla="*/ 1333593 h 5143494"/>
              <a:gd name="connsiteX510" fmla="*/ 2999041 w 9143989"/>
              <a:gd name="connsiteY510" fmla="*/ 895958 h 5143494"/>
              <a:gd name="connsiteX511" fmla="*/ 2889629 w 9143989"/>
              <a:gd name="connsiteY511" fmla="*/ 786546 h 5143494"/>
              <a:gd name="connsiteX512" fmla="*/ 3213993 w 9143989"/>
              <a:gd name="connsiteY512" fmla="*/ 786546 h 5143494"/>
              <a:gd name="connsiteX513" fmla="*/ 3104581 w 9143989"/>
              <a:gd name="connsiteY513" fmla="*/ 895958 h 5143494"/>
              <a:gd name="connsiteX514" fmla="*/ 3104581 w 9143989"/>
              <a:gd name="connsiteY514" fmla="*/ 1333593 h 5143494"/>
              <a:gd name="connsiteX515" fmla="*/ 3213993 w 9143989"/>
              <a:gd name="connsiteY515" fmla="*/ 1443005 h 5143494"/>
              <a:gd name="connsiteX516" fmla="*/ 3651628 w 9143989"/>
              <a:gd name="connsiteY516" fmla="*/ 1443005 h 5143494"/>
              <a:gd name="connsiteX517" fmla="*/ 3761040 w 9143989"/>
              <a:gd name="connsiteY517" fmla="*/ 1333593 h 5143494"/>
              <a:gd name="connsiteX518" fmla="*/ 3761040 w 9143989"/>
              <a:gd name="connsiteY518" fmla="*/ 895958 h 5143494"/>
              <a:gd name="connsiteX519" fmla="*/ 3651628 w 9143989"/>
              <a:gd name="connsiteY519" fmla="*/ 786546 h 5143494"/>
              <a:gd name="connsiteX520" fmla="*/ 3975991 w 9143989"/>
              <a:gd name="connsiteY520" fmla="*/ 786545 h 5143494"/>
              <a:gd name="connsiteX521" fmla="*/ 3866579 w 9143989"/>
              <a:gd name="connsiteY521" fmla="*/ 895957 h 5143494"/>
              <a:gd name="connsiteX522" fmla="*/ 3866579 w 9143989"/>
              <a:gd name="connsiteY522" fmla="*/ 1333592 h 5143494"/>
              <a:gd name="connsiteX523" fmla="*/ 3975991 w 9143989"/>
              <a:gd name="connsiteY523" fmla="*/ 1443005 h 5143494"/>
              <a:gd name="connsiteX524" fmla="*/ 4413617 w 9143989"/>
              <a:gd name="connsiteY524" fmla="*/ 1443005 h 5143494"/>
              <a:gd name="connsiteX525" fmla="*/ 4523029 w 9143989"/>
              <a:gd name="connsiteY525" fmla="*/ 1333592 h 5143494"/>
              <a:gd name="connsiteX526" fmla="*/ 4523029 w 9143989"/>
              <a:gd name="connsiteY526" fmla="*/ 895957 h 5143494"/>
              <a:gd name="connsiteX527" fmla="*/ 4413617 w 9143989"/>
              <a:gd name="connsiteY527" fmla="*/ 786545 h 5143494"/>
              <a:gd name="connsiteX528" fmla="*/ 4737982 w 9143989"/>
              <a:gd name="connsiteY528" fmla="*/ 786545 h 5143494"/>
              <a:gd name="connsiteX529" fmla="*/ 4628570 w 9143989"/>
              <a:gd name="connsiteY529" fmla="*/ 895957 h 5143494"/>
              <a:gd name="connsiteX530" fmla="*/ 4628570 w 9143989"/>
              <a:gd name="connsiteY530" fmla="*/ 1333592 h 5143494"/>
              <a:gd name="connsiteX531" fmla="*/ 4737982 w 9143989"/>
              <a:gd name="connsiteY531" fmla="*/ 1443004 h 5143494"/>
              <a:gd name="connsiteX532" fmla="*/ 5175616 w 9143989"/>
              <a:gd name="connsiteY532" fmla="*/ 1443004 h 5143494"/>
              <a:gd name="connsiteX533" fmla="*/ 5285028 w 9143989"/>
              <a:gd name="connsiteY533" fmla="*/ 1333592 h 5143494"/>
              <a:gd name="connsiteX534" fmla="*/ 5285028 w 9143989"/>
              <a:gd name="connsiteY534" fmla="*/ 895957 h 5143494"/>
              <a:gd name="connsiteX535" fmla="*/ 5175616 w 9143989"/>
              <a:gd name="connsiteY535" fmla="*/ 786545 h 5143494"/>
              <a:gd name="connsiteX536" fmla="*/ 5499981 w 9143989"/>
              <a:gd name="connsiteY536" fmla="*/ 786544 h 5143494"/>
              <a:gd name="connsiteX537" fmla="*/ 5390569 w 9143989"/>
              <a:gd name="connsiteY537" fmla="*/ 895956 h 5143494"/>
              <a:gd name="connsiteX538" fmla="*/ 5390569 w 9143989"/>
              <a:gd name="connsiteY538" fmla="*/ 1333591 h 5143494"/>
              <a:gd name="connsiteX539" fmla="*/ 5499981 w 9143989"/>
              <a:gd name="connsiteY539" fmla="*/ 1443003 h 5143494"/>
              <a:gd name="connsiteX540" fmla="*/ 5937615 w 9143989"/>
              <a:gd name="connsiteY540" fmla="*/ 1443003 h 5143494"/>
              <a:gd name="connsiteX541" fmla="*/ 6047027 w 9143989"/>
              <a:gd name="connsiteY541" fmla="*/ 1333591 h 5143494"/>
              <a:gd name="connsiteX542" fmla="*/ 6047027 w 9143989"/>
              <a:gd name="connsiteY542" fmla="*/ 895956 h 5143494"/>
              <a:gd name="connsiteX543" fmla="*/ 5937615 w 9143989"/>
              <a:gd name="connsiteY543" fmla="*/ 786544 h 5143494"/>
              <a:gd name="connsiteX544" fmla="*/ 6261980 w 9143989"/>
              <a:gd name="connsiteY544" fmla="*/ 786544 h 5143494"/>
              <a:gd name="connsiteX545" fmla="*/ 6152568 w 9143989"/>
              <a:gd name="connsiteY545" fmla="*/ 895956 h 5143494"/>
              <a:gd name="connsiteX546" fmla="*/ 6152568 w 9143989"/>
              <a:gd name="connsiteY546" fmla="*/ 1333590 h 5143494"/>
              <a:gd name="connsiteX547" fmla="*/ 6261980 w 9143989"/>
              <a:gd name="connsiteY547" fmla="*/ 1443003 h 5143494"/>
              <a:gd name="connsiteX548" fmla="*/ 6699614 w 9143989"/>
              <a:gd name="connsiteY548" fmla="*/ 1443003 h 5143494"/>
              <a:gd name="connsiteX549" fmla="*/ 6809026 w 9143989"/>
              <a:gd name="connsiteY549" fmla="*/ 1333590 h 5143494"/>
              <a:gd name="connsiteX550" fmla="*/ 6809026 w 9143989"/>
              <a:gd name="connsiteY550" fmla="*/ 895956 h 5143494"/>
              <a:gd name="connsiteX551" fmla="*/ 6699614 w 9143989"/>
              <a:gd name="connsiteY551" fmla="*/ 786544 h 5143494"/>
              <a:gd name="connsiteX552" fmla="*/ 7023979 w 9143989"/>
              <a:gd name="connsiteY552" fmla="*/ 786543 h 5143494"/>
              <a:gd name="connsiteX553" fmla="*/ 6914567 w 9143989"/>
              <a:gd name="connsiteY553" fmla="*/ 895955 h 5143494"/>
              <a:gd name="connsiteX554" fmla="*/ 6914567 w 9143989"/>
              <a:gd name="connsiteY554" fmla="*/ 1333590 h 5143494"/>
              <a:gd name="connsiteX555" fmla="*/ 7023979 w 9143989"/>
              <a:gd name="connsiteY555" fmla="*/ 1443002 h 5143494"/>
              <a:gd name="connsiteX556" fmla="*/ 7461613 w 9143989"/>
              <a:gd name="connsiteY556" fmla="*/ 1443002 h 5143494"/>
              <a:gd name="connsiteX557" fmla="*/ 7571025 w 9143989"/>
              <a:gd name="connsiteY557" fmla="*/ 1333590 h 5143494"/>
              <a:gd name="connsiteX558" fmla="*/ 7571025 w 9143989"/>
              <a:gd name="connsiteY558" fmla="*/ 895955 h 5143494"/>
              <a:gd name="connsiteX559" fmla="*/ 7461613 w 9143989"/>
              <a:gd name="connsiteY559" fmla="*/ 786543 h 5143494"/>
              <a:gd name="connsiteX560" fmla="*/ 7778358 w 9143989"/>
              <a:gd name="connsiteY560" fmla="*/ 786543 h 5143494"/>
              <a:gd name="connsiteX561" fmla="*/ 7668946 w 9143989"/>
              <a:gd name="connsiteY561" fmla="*/ 895955 h 5143494"/>
              <a:gd name="connsiteX562" fmla="*/ 7668946 w 9143989"/>
              <a:gd name="connsiteY562" fmla="*/ 1333589 h 5143494"/>
              <a:gd name="connsiteX563" fmla="*/ 7778358 w 9143989"/>
              <a:gd name="connsiteY563" fmla="*/ 1443001 h 5143494"/>
              <a:gd name="connsiteX564" fmla="*/ 8215992 w 9143989"/>
              <a:gd name="connsiteY564" fmla="*/ 1443001 h 5143494"/>
              <a:gd name="connsiteX565" fmla="*/ 8325404 w 9143989"/>
              <a:gd name="connsiteY565" fmla="*/ 1333589 h 5143494"/>
              <a:gd name="connsiteX566" fmla="*/ 8325404 w 9143989"/>
              <a:gd name="connsiteY566" fmla="*/ 895955 h 5143494"/>
              <a:gd name="connsiteX567" fmla="*/ 8215992 w 9143989"/>
              <a:gd name="connsiteY567" fmla="*/ 786543 h 5143494"/>
              <a:gd name="connsiteX568" fmla="*/ 8540357 w 9143989"/>
              <a:gd name="connsiteY568" fmla="*/ 786542 h 5143494"/>
              <a:gd name="connsiteX569" fmla="*/ 8430945 w 9143989"/>
              <a:gd name="connsiteY569" fmla="*/ 895955 h 5143494"/>
              <a:gd name="connsiteX570" fmla="*/ 8430945 w 9143989"/>
              <a:gd name="connsiteY570" fmla="*/ 1333589 h 5143494"/>
              <a:gd name="connsiteX571" fmla="*/ 8540357 w 9143989"/>
              <a:gd name="connsiteY571" fmla="*/ 1443001 h 5143494"/>
              <a:gd name="connsiteX572" fmla="*/ 8977991 w 9143989"/>
              <a:gd name="connsiteY572" fmla="*/ 1443001 h 5143494"/>
              <a:gd name="connsiteX573" fmla="*/ 9087403 w 9143989"/>
              <a:gd name="connsiteY573" fmla="*/ 1333589 h 5143494"/>
              <a:gd name="connsiteX574" fmla="*/ 9087403 w 9143989"/>
              <a:gd name="connsiteY574" fmla="*/ 895955 h 5143494"/>
              <a:gd name="connsiteX575" fmla="*/ 8977991 w 9143989"/>
              <a:gd name="connsiteY575" fmla="*/ 786542 h 5143494"/>
              <a:gd name="connsiteX576" fmla="*/ 165999 w 9143989"/>
              <a:gd name="connsiteY576" fmla="*/ 57150 h 5143494"/>
              <a:gd name="connsiteX577" fmla="*/ 56587 w 9143989"/>
              <a:gd name="connsiteY577" fmla="*/ 166562 h 5143494"/>
              <a:gd name="connsiteX578" fmla="*/ 56587 w 9143989"/>
              <a:gd name="connsiteY578" fmla="*/ 604196 h 5143494"/>
              <a:gd name="connsiteX579" fmla="*/ 165999 w 9143989"/>
              <a:gd name="connsiteY579" fmla="*/ 713608 h 5143494"/>
              <a:gd name="connsiteX580" fmla="*/ 603633 w 9143989"/>
              <a:gd name="connsiteY580" fmla="*/ 713608 h 5143494"/>
              <a:gd name="connsiteX581" fmla="*/ 713045 w 9143989"/>
              <a:gd name="connsiteY581" fmla="*/ 604196 h 5143494"/>
              <a:gd name="connsiteX582" fmla="*/ 713045 w 9143989"/>
              <a:gd name="connsiteY582" fmla="*/ 166562 h 5143494"/>
              <a:gd name="connsiteX583" fmla="*/ 603633 w 9143989"/>
              <a:gd name="connsiteY583" fmla="*/ 57150 h 5143494"/>
              <a:gd name="connsiteX584" fmla="*/ 927996 w 9143989"/>
              <a:gd name="connsiteY584" fmla="*/ 57150 h 5143494"/>
              <a:gd name="connsiteX585" fmla="*/ 818585 w 9143989"/>
              <a:gd name="connsiteY585" fmla="*/ 166562 h 5143494"/>
              <a:gd name="connsiteX586" fmla="*/ 818585 w 9143989"/>
              <a:gd name="connsiteY586" fmla="*/ 604195 h 5143494"/>
              <a:gd name="connsiteX587" fmla="*/ 927996 w 9143989"/>
              <a:gd name="connsiteY587" fmla="*/ 713607 h 5143494"/>
              <a:gd name="connsiteX588" fmla="*/ 1365637 w 9143989"/>
              <a:gd name="connsiteY588" fmla="*/ 713607 h 5143494"/>
              <a:gd name="connsiteX589" fmla="*/ 1475051 w 9143989"/>
              <a:gd name="connsiteY589" fmla="*/ 604195 h 5143494"/>
              <a:gd name="connsiteX590" fmla="*/ 1475051 w 9143989"/>
              <a:gd name="connsiteY590" fmla="*/ 166562 h 5143494"/>
              <a:gd name="connsiteX591" fmla="*/ 1365637 w 9143989"/>
              <a:gd name="connsiteY591" fmla="*/ 57150 h 5143494"/>
              <a:gd name="connsiteX592" fmla="*/ 1689998 w 9143989"/>
              <a:gd name="connsiteY592" fmla="*/ 57149 h 5143494"/>
              <a:gd name="connsiteX593" fmla="*/ 1580588 w 9143989"/>
              <a:gd name="connsiteY593" fmla="*/ 166561 h 5143494"/>
              <a:gd name="connsiteX594" fmla="*/ 1580588 w 9143989"/>
              <a:gd name="connsiteY594" fmla="*/ 604195 h 5143494"/>
              <a:gd name="connsiteX595" fmla="*/ 1689998 w 9143989"/>
              <a:gd name="connsiteY595" fmla="*/ 713607 h 5143494"/>
              <a:gd name="connsiteX596" fmla="*/ 2127634 w 9143989"/>
              <a:gd name="connsiteY596" fmla="*/ 713607 h 5143494"/>
              <a:gd name="connsiteX597" fmla="*/ 2237045 w 9143989"/>
              <a:gd name="connsiteY597" fmla="*/ 604195 h 5143494"/>
              <a:gd name="connsiteX598" fmla="*/ 2237045 w 9143989"/>
              <a:gd name="connsiteY598" fmla="*/ 166561 h 5143494"/>
              <a:gd name="connsiteX599" fmla="*/ 2127634 w 9143989"/>
              <a:gd name="connsiteY599" fmla="*/ 57149 h 5143494"/>
              <a:gd name="connsiteX600" fmla="*/ 2451996 w 9143989"/>
              <a:gd name="connsiteY600" fmla="*/ 57149 h 5143494"/>
              <a:gd name="connsiteX601" fmla="*/ 2342585 w 9143989"/>
              <a:gd name="connsiteY601" fmla="*/ 166561 h 5143494"/>
              <a:gd name="connsiteX602" fmla="*/ 2342585 w 9143989"/>
              <a:gd name="connsiteY602" fmla="*/ 604194 h 5143494"/>
              <a:gd name="connsiteX603" fmla="*/ 2451996 w 9143989"/>
              <a:gd name="connsiteY603" fmla="*/ 713606 h 5143494"/>
              <a:gd name="connsiteX604" fmla="*/ 2889629 w 9143989"/>
              <a:gd name="connsiteY604" fmla="*/ 713606 h 5143494"/>
              <a:gd name="connsiteX605" fmla="*/ 2999041 w 9143989"/>
              <a:gd name="connsiteY605" fmla="*/ 604194 h 5143494"/>
              <a:gd name="connsiteX606" fmla="*/ 2999041 w 9143989"/>
              <a:gd name="connsiteY606" fmla="*/ 166561 h 5143494"/>
              <a:gd name="connsiteX607" fmla="*/ 2889629 w 9143989"/>
              <a:gd name="connsiteY607" fmla="*/ 57149 h 5143494"/>
              <a:gd name="connsiteX608" fmla="*/ 3213995 w 9143989"/>
              <a:gd name="connsiteY608" fmla="*/ 57148 h 5143494"/>
              <a:gd name="connsiteX609" fmla="*/ 3104581 w 9143989"/>
              <a:gd name="connsiteY609" fmla="*/ 166560 h 5143494"/>
              <a:gd name="connsiteX610" fmla="*/ 3104581 w 9143989"/>
              <a:gd name="connsiteY610" fmla="*/ 604194 h 5143494"/>
              <a:gd name="connsiteX611" fmla="*/ 3213995 w 9143989"/>
              <a:gd name="connsiteY611" fmla="*/ 713606 h 5143494"/>
              <a:gd name="connsiteX612" fmla="*/ 3651628 w 9143989"/>
              <a:gd name="connsiteY612" fmla="*/ 713606 h 5143494"/>
              <a:gd name="connsiteX613" fmla="*/ 3761040 w 9143989"/>
              <a:gd name="connsiteY613" fmla="*/ 604194 h 5143494"/>
              <a:gd name="connsiteX614" fmla="*/ 3761040 w 9143989"/>
              <a:gd name="connsiteY614" fmla="*/ 166560 h 5143494"/>
              <a:gd name="connsiteX615" fmla="*/ 3651628 w 9143989"/>
              <a:gd name="connsiteY615" fmla="*/ 57148 h 5143494"/>
              <a:gd name="connsiteX616" fmla="*/ 3975991 w 9143989"/>
              <a:gd name="connsiteY616" fmla="*/ 57148 h 5143494"/>
              <a:gd name="connsiteX617" fmla="*/ 3866579 w 9143989"/>
              <a:gd name="connsiteY617" fmla="*/ 166560 h 5143494"/>
              <a:gd name="connsiteX618" fmla="*/ 3866579 w 9143989"/>
              <a:gd name="connsiteY618" fmla="*/ 604194 h 5143494"/>
              <a:gd name="connsiteX619" fmla="*/ 3975991 w 9143989"/>
              <a:gd name="connsiteY619" fmla="*/ 713605 h 5143494"/>
              <a:gd name="connsiteX620" fmla="*/ 4413617 w 9143989"/>
              <a:gd name="connsiteY620" fmla="*/ 713605 h 5143494"/>
              <a:gd name="connsiteX621" fmla="*/ 4523029 w 9143989"/>
              <a:gd name="connsiteY621" fmla="*/ 604194 h 5143494"/>
              <a:gd name="connsiteX622" fmla="*/ 4523029 w 9143989"/>
              <a:gd name="connsiteY622" fmla="*/ 166560 h 5143494"/>
              <a:gd name="connsiteX623" fmla="*/ 4413617 w 9143989"/>
              <a:gd name="connsiteY623" fmla="*/ 57148 h 5143494"/>
              <a:gd name="connsiteX624" fmla="*/ 4737982 w 9143989"/>
              <a:gd name="connsiteY624" fmla="*/ 57147 h 5143494"/>
              <a:gd name="connsiteX625" fmla="*/ 4628570 w 9143989"/>
              <a:gd name="connsiteY625" fmla="*/ 166559 h 5143494"/>
              <a:gd name="connsiteX626" fmla="*/ 4628570 w 9143989"/>
              <a:gd name="connsiteY626" fmla="*/ 604193 h 5143494"/>
              <a:gd name="connsiteX627" fmla="*/ 4737982 w 9143989"/>
              <a:gd name="connsiteY627" fmla="*/ 713605 h 5143494"/>
              <a:gd name="connsiteX628" fmla="*/ 5175616 w 9143989"/>
              <a:gd name="connsiteY628" fmla="*/ 713605 h 5143494"/>
              <a:gd name="connsiteX629" fmla="*/ 5285028 w 9143989"/>
              <a:gd name="connsiteY629" fmla="*/ 604193 h 5143494"/>
              <a:gd name="connsiteX630" fmla="*/ 5285028 w 9143989"/>
              <a:gd name="connsiteY630" fmla="*/ 166559 h 5143494"/>
              <a:gd name="connsiteX631" fmla="*/ 5175616 w 9143989"/>
              <a:gd name="connsiteY631" fmla="*/ 57147 h 5143494"/>
              <a:gd name="connsiteX632" fmla="*/ 5499981 w 9143989"/>
              <a:gd name="connsiteY632" fmla="*/ 57147 h 5143494"/>
              <a:gd name="connsiteX633" fmla="*/ 5390569 w 9143989"/>
              <a:gd name="connsiteY633" fmla="*/ 166559 h 5143494"/>
              <a:gd name="connsiteX634" fmla="*/ 5390569 w 9143989"/>
              <a:gd name="connsiteY634" fmla="*/ 604192 h 5143494"/>
              <a:gd name="connsiteX635" fmla="*/ 5499981 w 9143989"/>
              <a:gd name="connsiteY635" fmla="*/ 713605 h 5143494"/>
              <a:gd name="connsiteX636" fmla="*/ 5937615 w 9143989"/>
              <a:gd name="connsiteY636" fmla="*/ 713605 h 5143494"/>
              <a:gd name="connsiteX637" fmla="*/ 6047027 w 9143989"/>
              <a:gd name="connsiteY637" fmla="*/ 604192 h 5143494"/>
              <a:gd name="connsiteX638" fmla="*/ 6047027 w 9143989"/>
              <a:gd name="connsiteY638" fmla="*/ 166559 h 5143494"/>
              <a:gd name="connsiteX639" fmla="*/ 5937615 w 9143989"/>
              <a:gd name="connsiteY639" fmla="*/ 57147 h 5143494"/>
              <a:gd name="connsiteX640" fmla="*/ 6261980 w 9143989"/>
              <a:gd name="connsiteY640" fmla="*/ 57146 h 5143494"/>
              <a:gd name="connsiteX641" fmla="*/ 6152568 w 9143989"/>
              <a:gd name="connsiteY641" fmla="*/ 166558 h 5143494"/>
              <a:gd name="connsiteX642" fmla="*/ 6152568 w 9143989"/>
              <a:gd name="connsiteY642" fmla="*/ 604192 h 5143494"/>
              <a:gd name="connsiteX643" fmla="*/ 6261980 w 9143989"/>
              <a:gd name="connsiteY643" fmla="*/ 713604 h 5143494"/>
              <a:gd name="connsiteX644" fmla="*/ 6699614 w 9143989"/>
              <a:gd name="connsiteY644" fmla="*/ 713604 h 5143494"/>
              <a:gd name="connsiteX645" fmla="*/ 6809026 w 9143989"/>
              <a:gd name="connsiteY645" fmla="*/ 604192 h 5143494"/>
              <a:gd name="connsiteX646" fmla="*/ 6809026 w 9143989"/>
              <a:gd name="connsiteY646" fmla="*/ 166558 h 5143494"/>
              <a:gd name="connsiteX647" fmla="*/ 6699614 w 9143989"/>
              <a:gd name="connsiteY647" fmla="*/ 57146 h 5143494"/>
              <a:gd name="connsiteX648" fmla="*/ 7023979 w 9143989"/>
              <a:gd name="connsiteY648" fmla="*/ 57146 h 5143494"/>
              <a:gd name="connsiteX649" fmla="*/ 6914567 w 9143989"/>
              <a:gd name="connsiteY649" fmla="*/ 166558 h 5143494"/>
              <a:gd name="connsiteX650" fmla="*/ 6914567 w 9143989"/>
              <a:gd name="connsiteY650" fmla="*/ 604191 h 5143494"/>
              <a:gd name="connsiteX651" fmla="*/ 7023979 w 9143989"/>
              <a:gd name="connsiteY651" fmla="*/ 713604 h 5143494"/>
              <a:gd name="connsiteX652" fmla="*/ 7461613 w 9143989"/>
              <a:gd name="connsiteY652" fmla="*/ 713604 h 5143494"/>
              <a:gd name="connsiteX653" fmla="*/ 7571025 w 9143989"/>
              <a:gd name="connsiteY653" fmla="*/ 604191 h 5143494"/>
              <a:gd name="connsiteX654" fmla="*/ 7571025 w 9143989"/>
              <a:gd name="connsiteY654" fmla="*/ 166558 h 5143494"/>
              <a:gd name="connsiteX655" fmla="*/ 7461613 w 9143989"/>
              <a:gd name="connsiteY655" fmla="*/ 57146 h 5143494"/>
              <a:gd name="connsiteX656" fmla="*/ 7778358 w 9143989"/>
              <a:gd name="connsiteY656" fmla="*/ 57145 h 5143494"/>
              <a:gd name="connsiteX657" fmla="*/ 7668946 w 9143989"/>
              <a:gd name="connsiteY657" fmla="*/ 166557 h 5143494"/>
              <a:gd name="connsiteX658" fmla="*/ 7668946 w 9143989"/>
              <a:gd name="connsiteY658" fmla="*/ 604191 h 5143494"/>
              <a:gd name="connsiteX659" fmla="*/ 7778358 w 9143989"/>
              <a:gd name="connsiteY659" fmla="*/ 713603 h 5143494"/>
              <a:gd name="connsiteX660" fmla="*/ 8215992 w 9143989"/>
              <a:gd name="connsiteY660" fmla="*/ 713603 h 5143494"/>
              <a:gd name="connsiteX661" fmla="*/ 8325404 w 9143989"/>
              <a:gd name="connsiteY661" fmla="*/ 604191 h 5143494"/>
              <a:gd name="connsiteX662" fmla="*/ 8325404 w 9143989"/>
              <a:gd name="connsiteY662" fmla="*/ 166557 h 5143494"/>
              <a:gd name="connsiteX663" fmla="*/ 8215992 w 9143989"/>
              <a:gd name="connsiteY663" fmla="*/ 57145 h 5143494"/>
              <a:gd name="connsiteX664" fmla="*/ 8540357 w 9143989"/>
              <a:gd name="connsiteY664" fmla="*/ 57145 h 5143494"/>
              <a:gd name="connsiteX665" fmla="*/ 8430945 w 9143989"/>
              <a:gd name="connsiteY665" fmla="*/ 166557 h 5143494"/>
              <a:gd name="connsiteX666" fmla="*/ 8430945 w 9143989"/>
              <a:gd name="connsiteY666" fmla="*/ 604190 h 5143494"/>
              <a:gd name="connsiteX667" fmla="*/ 8540357 w 9143989"/>
              <a:gd name="connsiteY667" fmla="*/ 713603 h 5143494"/>
              <a:gd name="connsiteX668" fmla="*/ 8977991 w 9143989"/>
              <a:gd name="connsiteY668" fmla="*/ 713603 h 5143494"/>
              <a:gd name="connsiteX669" fmla="*/ 9087403 w 9143989"/>
              <a:gd name="connsiteY669" fmla="*/ 604190 h 5143494"/>
              <a:gd name="connsiteX670" fmla="*/ 9087403 w 9143989"/>
              <a:gd name="connsiteY670" fmla="*/ 166557 h 5143494"/>
              <a:gd name="connsiteX671" fmla="*/ 8977991 w 9143989"/>
              <a:gd name="connsiteY671" fmla="*/ 57145 h 5143494"/>
              <a:gd name="connsiteX672" fmla="*/ 0 w 9143989"/>
              <a:gd name="connsiteY672" fmla="*/ 0 h 5143494"/>
              <a:gd name="connsiteX673" fmla="*/ 9143989 w 9143989"/>
              <a:gd name="connsiteY673" fmla="*/ 0 h 5143494"/>
              <a:gd name="connsiteX674" fmla="*/ 9143989 w 9143989"/>
              <a:gd name="connsiteY674" fmla="*/ 5143494 h 5143494"/>
              <a:gd name="connsiteX675" fmla="*/ 0 w 9143989"/>
              <a:gd name="connsiteY675" fmla="*/ 5143494 h 51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9143989" h="5143494">
                <a:moveTo>
                  <a:pt x="8540357" y="4429886"/>
                </a:moveTo>
                <a:cubicBezTo>
                  <a:pt x="8479930" y="4429886"/>
                  <a:pt x="8430945" y="4478871"/>
                  <a:pt x="8430945" y="4539298"/>
                </a:cubicBezTo>
                <a:lnTo>
                  <a:pt x="8430945" y="4976932"/>
                </a:lnTo>
                <a:cubicBezTo>
                  <a:pt x="8430945" y="5037359"/>
                  <a:pt x="8479930" y="5086344"/>
                  <a:pt x="8540357" y="5086344"/>
                </a:cubicBezTo>
                <a:lnTo>
                  <a:pt x="8977991" y="5086344"/>
                </a:lnTo>
                <a:cubicBezTo>
                  <a:pt x="9038418" y="5086344"/>
                  <a:pt x="9087403" y="5037359"/>
                  <a:pt x="9087403" y="4976932"/>
                </a:cubicBezTo>
                <a:lnTo>
                  <a:pt x="9087403" y="4539298"/>
                </a:lnTo>
                <a:cubicBezTo>
                  <a:pt x="9087403" y="4478871"/>
                  <a:pt x="9038418" y="4429886"/>
                  <a:pt x="8977991" y="4429886"/>
                </a:cubicBezTo>
                <a:close/>
                <a:moveTo>
                  <a:pt x="7778358" y="4429886"/>
                </a:moveTo>
                <a:cubicBezTo>
                  <a:pt x="7717931" y="4429886"/>
                  <a:pt x="7668946" y="4478871"/>
                  <a:pt x="7668946" y="4539298"/>
                </a:cubicBezTo>
                <a:lnTo>
                  <a:pt x="7668946" y="4976932"/>
                </a:lnTo>
                <a:cubicBezTo>
                  <a:pt x="7668946" y="5037359"/>
                  <a:pt x="7717931" y="5086344"/>
                  <a:pt x="7778358" y="5086344"/>
                </a:cubicBezTo>
                <a:lnTo>
                  <a:pt x="8215992" y="5086344"/>
                </a:lnTo>
                <a:cubicBezTo>
                  <a:pt x="8276419" y="5086344"/>
                  <a:pt x="8325404" y="5037359"/>
                  <a:pt x="8325404" y="4976932"/>
                </a:cubicBezTo>
                <a:lnTo>
                  <a:pt x="8325404" y="4539298"/>
                </a:lnTo>
                <a:cubicBezTo>
                  <a:pt x="8325404" y="4478871"/>
                  <a:pt x="8276419" y="4429886"/>
                  <a:pt x="8215992" y="4429886"/>
                </a:cubicBezTo>
                <a:close/>
                <a:moveTo>
                  <a:pt x="7023979" y="4429886"/>
                </a:moveTo>
                <a:cubicBezTo>
                  <a:pt x="6963552" y="4429886"/>
                  <a:pt x="6914567" y="4478871"/>
                  <a:pt x="6914567" y="4539298"/>
                </a:cubicBezTo>
                <a:lnTo>
                  <a:pt x="6914567" y="4976932"/>
                </a:lnTo>
                <a:cubicBezTo>
                  <a:pt x="6914567" y="5037359"/>
                  <a:pt x="6963552" y="5086344"/>
                  <a:pt x="7023979" y="5086344"/>
                </a:cubicBezTo>
                <a:lnTo>
                  <a:pt x="7461613" y="5086344"/>
                </a:lnTo>
                <a:cubicBezTo>
                  <a:pt x="7522040" y="5086344"/>
                  <a:pt x="7571025" y="5037359"/>
                  <a:pt x="7571025" y="4976932"/>
                </a:cubicBezTo>
                <a:lnTo>
                  <a:pt x="7571025" y="4539298"/>
                </a:lnTo>
                <a:cubicBezTo>
                  <a:pt x="7571025" y="4478871"/>
                  <a:pt x="7522040" y="4429886"/>
                  <a:pt x="7461613" y="4429886"/>
                </a:cubicBezTo>
                <a:close/>
                <a:moveTo>
                  <a:pt x="6261980" y="4429886"/>
                </a:moveTo>
                <a:cubicBezTo>
                  <a:pt x="6201553" y="4429886"/>
                  <a:pt x="6152568" y="4478871"/>
                  <a:pt x="6152568" y="4539298"/>
                </a:cubicBezTo>
                <a:lnTo>
                  <a:pt x="6152568" y="4976932"/>
                </a:lnTo>
                <a:cubicBezTo>
                  <a:pt x="6152568" y="5037359"/>
                  <a:pt x="6201553" y="5086344"/>
                  <a:pt x="6261980" y="5086344"/>
                </a:cubicBezTo>
                <a:lnTo>
                  <a:pt x="6699614" y="5086344"/>
                </a:lnTo>
                <a:cubicBezTo>
                  <a:pt x="6760041" y="5086344"/>
                  <a:pt x="6809026" y="5037359"/>
                  <a:pt x="6809026" y="4976932"/>
                </a:cubicBezTo>
                <a:lnTo>
                  <a:pt x="6809026" y="4539298"/>
                </a:lnTo>
                <a:cubicBezTo>
                  <a:pt x="6809026" y="4478871"/>
                  <a:pt x="6760041" y="4429886"/>
                  <a:pt x="6699614" y="4429886"/>
                </a:cubicBezTo>
                <a:close/>
                <a:moveTo>
                  <a:pt x="5499981" y="4429886"/>
                </a:moveTo>
                <a:cubicBezTo>
                  <a:pt x="5439554" y="4429886"/>
                  <a:pt x="5390569" y="4478871"/>
                  <a:pt x="5390569" y="4539298"/>
                </a:cubicBezTo>
                <a:lnTo>
                  <a:pt x="5390569" y="4976932"/>
                </a:lnTo>
                <a:cubicBezTo>
                  <a:pt x="5390569" y="5037359"/>
                  <a:pt x="5439554" y="5086344"/>
                  <a:pt x="5499981" y="5086344"/>
                </a:cubicBezTo>
                <a:lnTo>
                  <a:pt x="5937615" y="5086344"/>
                </a:lnTo>
                <a:cubicBezTo>
                  <a:pt x="5998042" y="5086344"/>
                  <a:pt x="6047027" y="5037359"/>
                  <a:pt x="6047027" y="4976932"/>
                </a:cubicBezTo>
                <a:lnTo>
                  <a:pt x="6047027" y="4539298"/>
                </a:lnTo>
                <a:cubicBezTo>
                  <a:pt x="6047027" y="4478871"/>
                  <a:pt x="5998042" y="4429886"/>
                  <a:pt x="5937615" y="4429886"/>
                </a:cubicBezTo>
                <a:close/>
                <a:moveTo>
                  <a:pt x="4737982" y="4429886"/>
                </a:moveTo>
                <a:cubicBezTo>
                  <a:pt x="4677555" y="4429886"/>
                  <a:pt x="4628570" y="4478871"/>
                  <a:pt x="4628570" y="4539298"/>
                </a:cubicBezTo>
                <a:lnTo>
                  <a:pt x="4628570" y="4976932"/>
                </a:lnTo>
                <a:cubicBezTo>
                  <a:pt x="4628570" y="5037359"/>
                  <a:pt x="4677555" y="5086344"/>
                  <a:pt x="4737982" y="5086344"/>
                </a:cubicBezTo>
                <a:lnTo>
                  <a:pt x="5175616" y="5086344"/>
                </a:lnTo>
                <a:cubicBezTo>
                  <a:pt x="5236043" y="5086344"/>
                  <a:pt x="5285028" y="5037359"/>
                  <a:pt x="5285028" y="4976932"/>
                </a:cubicBezTo>
                <a:lnTo>
                  <a:pt x="5285028" y="4539298"/>
                </a:lnTo>
                <a:cubicBezTo>
                  <a:pt x="5285028" y="4478871"/>
                  <a:pt x="5236043" y="4429886"/>
                  <a:pt x="5175616" y="4429886"/>
                </a:cubicBezTo>
                <a:close/>
                <a:moveTo>
                  <a:pt x="3975990" y="4429886"/>
                </a:moveTo>
                <a:cubicBezTo>
                  <a:pt x="3915564" y="4429886"/>
                  <a:pt x="3866579" y="4478871"/>
                  <a:pt x="3866579" y="4539298"/>
                </a:cubicBezTo>
                <a:lnTo>
                  <a:pt x="3866579" y="4976932"/>
                </a:lnTo>
                <a:cubicBezTo>
                  <a:pt x="3866579" y="5037359"/>
                  <a:pt x="3915564" y="5086344"/>
                  <a:pt x="3975990" y="5086344"/>
                </a:cubicBezTo>
                <a:lnTo>
                  <a:pt x="4413617" y="5086344"/>
                </a:lnTo>
                <a:cubicBezTo>
                  <a:pt x="4474044" y="5086344"/>
                  <a:pt x="4523029" y="5037359"/>
                  <a:pt x="4523029" y="4976932"/>
                </a:cubicBezTo>
                <a:lnTo>
                  <a:pt x="4523029" y="4539298"/>
                </a:lnTo>
                <a:cubicBezTo>
                  <a:pt x="4523029" y="4478871"/>
                  <a:pt x="4474044" y="4429886"/>
                  <a:pt x="4413617" y="4429886"/>
                </a:cubicBezTo>
                <a:close/>
                <a:moveTo>
                  <a:pt x="3213993" y="4429886"/>
                </a:moveTo>
                <a:cubicBezTo>
                  <a:pt x="3153566" y="4429886"/>
                  <a:pt x="3104580" y="4478871"/>
                  <a:pt x="3104580" y="4539298"/>
                </a:cubicBezTo>
                <a:lnTo>
                  <a:pt x="3104580" y="4976932"/>
                </a:lnTo>
                <a:cubicBezTo>
                  <a:pt x="3104580" y="5037359"/>
                  <a:pt x="3153566" y="5086344"/>
                  <a:pt x="3213993" y="5086344"/>
                </a:cubicBezTo>
                <a:lnTo>
                  <a:pt x="3651627" y="5086344"/>
                </a:lnTo>
                <a:cubicBezTo>
                  <a:pt x="3712054" y="5086344"/>
                  <a:pt x="3761039" y="5037359"/>
                  <a:pt x="3761039" y="4976932"/>
                </a:cubicBezTo>
                <a:lnTo>
                  <a:pt x="3761039" y="4539298"/>
                </a:lnTo>
                <a:cubicBezTo>
                  <a:pt x="3761039" y="4478871"/>
                  <a:pt x="3712054" y="4429886"/>
                  <a:pt x="3651627" y="4429886"/>
                </a:cubicBezTo>
                <a:close/>
                <a:moveTo>
                  <a:pt x="2451995" y="4429886"/>
                </a:moveTo>
                <a:cubicBezTo>
                  <a:pt x="2391568" y="4429886"/>
                  <a:pt x="2342584" y="4478871"/>
                  <a:pt x="2342584" y="4539298"/>
                </a:cubicBezTo>
                <a:lnTo>
                  <a:pt x="2342584" y="4976932"/>
                </a:lnTo>
                <a:cubicBezTo>
                  <a:pt x="2342584" y="5037359"/>
                  <a:pt x="2391568" y="5086344"/>
                  <a:pt x="2451995" y="5086344"/>
                </a:cubicBezTo>
                <a:lnTo>
                  <a:pt x="2889629" y="5086344"/>
                </a:lnTo>
                <a:cubicBezTo>
                  <a:pt x="2950055" y="5086344"/>
                  <a:pt x="2999040" y="5037359"/>
                  <a:pt x="2999040" y="4976932"/>
                </a:cubicBezTo>
                <a:lnTo>
                  <a:pt x="2999040" y="4539298"/>
                </a:lnTo>
                <a:cubicBezTo>
                  <a:pt x="2999040" y="4478871"/>
                  <a:pt x="2950055" y="4429886"/>
                  <a:pt x="2889629" y="4429886"/>
                </a:cubicBezTo>
                <a:close/>
                <a:moveTo>
                  <a:pt x="1689996" y="4429886"/>
                </a:moveTo>
                <a:cubicBezTo>
                  <a:pt x="1629569" y="4429886"/>
                  <a:pt x="1580586" y="4478871"/>
                  <a:pt x="1580586" y="4539298"/>
                </a:cubicBezTo>
                <a:lnTo>
                  <a:pt x="1580586" y="4976932"/>
                </a:lnTo>
                <a:cubicBezTo>
                  <a:pt x="1580586" y="5037359"/>
                  <a:pt x="1629569" y="5086344"/>
                  <a:pt x="1689996" y="5086344"/>
                </a:cubicBezTo>
                <a:lnTo>
                  <a:pt x="2127633" y="5086344"/>
                </a:lnTo>
                <a:cubicBezTo>
                  <a:pt x="2188059" y="5086344"/>
                  <a:pt x="2237044" y="5037359"/>
                  <a:pt x="2237044" y="4976932"/>
                </a:cubicBezTo>
                <a:lnTo>
                  <a:pt x="2237044" y="4539298"/>
                </a:lnTo>
                <a:cubicBezTo>
                  <a:pt x="2237044" y="4478871"/>
                  <a:pt x="2188059" y="4429886"/>
                  <a:pt x="2127633" y="4429886"/>
                </a:cubicBezTo>
                <a:close/>
                <a:moveTo>
                  <a:pt x="927996" y="4429886"/>
                </a:moveTo>
                <a:cubicBezTo>
                  <a:pt x="867569" y="4429886"/>
                  <a:pt x="818584" y="4478871"/>
                  <a:pt x="818584" y="4539298"/>
                </a:cubicBezTo>
                <a:lnTo>
                  <a:pt x="818584" y="4976932"/>
                </a:lnTo>
                <a:cubicBezTo>
                  <a:pt x="818584" y="5037359"/>
                  <a:pt x="867569" y="5086344"/>
                  <a:pt x="927996" y="5086344"/>
                </a:cubicBezTo>
                <a:lnTo>
                  <a:pt x="1365636" y="5086344"/>
                </a:lnTo>
                <a:cubicBezTo>
                  <a:pt x="1426065" y="5086344"/>
                  <a:pt x="1475050" y="5037359"/>
                  <a:pt x="1475050" y="4976932"/>
                </a:cubicBezTo>
                <a:lnTo>
                  <a:pt x="1475050" y="4539298"/>
                </a:lnTo>
                <a:cubicBezTo>
                  <a:pt x="1475050" y="4478871"/>
                  <a:pt x="1426065" y="4429886"/>
                  <a:pt x="1365636" y="4429886"/>
                </a:cubicBezTo>
                <a:close/>
                <a:moveTo>
                  <a:pt x="165998" y="4429886"/>
                </a:moveTo>
                <a:cubicBezTo>
                  <a:pt x="105572" y="4429886"/>
                  <a:pt x="56587" y="4478871"/>
                  <a:pt x="56587" y="4539298"/>
                </a:cubicBezTo>
                <a:lnTo>
                  <a:pt x="56587" y="4976932"/>
                </a:lnTo>
                <a:cubicBezTo>
                  <a:pt x="56587" y="5037359"/>
                  <a:pt x="105572" y="5086344"/>
                  <a:pt x="165998" y="5086344"/>
                </a:cubicBezTo>
                <a:lnTo>
                  <a:pt x="603632" y="5086344"/>
                </a:lnTo>
                <a:cubicBezTo>
                  <a:pt x="664059" y="5086344"/>
                  <a:pt x="713044" y="5037359"/>
                  <a:pt x="713044" y="4976932"/>
                </a:cubicBezTo>
                <a:lnTo>
                  <a:pt x="713044" y="4539298"/>
                </a:lnTo>
                <a:cubicBezTo>
                  <a:pt x="713044" y="4478871"/>
                  <a:pt x="664059" y="4429886"/>
                  <a:pt x="603632" y="4429886"/>
                </a:cubicBezTo>
                <a:close/>
                <a:moveTo>
                  <a:pt x="8540357" y="3700488"/>
                </a:moveTo>
                <a:cubicBezTo>
                  <a:pt x="8479930" y="3700488"/>
                  <a:pt x="8430945" y="3749473"/>
                  <a:pt x="8430945" y="3809900"/>
                </a:cubicBezTo>
                <a:lnTo>
                  <a:pt x="8430945" y="4247534"/>
                </a:lnTo>
                <a:cubicBezTo>
                  <a:pt x="8430945" y="4307961"/>
                  <a:pt x="8479930" y="4356946"/>
                  <a:pt x="8540357" y="4356946"/>
                </a:cubicBezTo>
                <a:lnTo>
                  <a:pt x="8977991" y="4356946"/>
                </a:lnTo>
                <a:cubicBezTo>
                  <a:pt x="9038418" y="4356946"/>
                  <a:pt x="9087403" y="4307961"/>
                  <a:pt x="9087403" y="4247534"/>
                </a:cubicBezTo>
                <a:lnTo>
                  <a:pt x="9087403" y="3809900"/>
                </a:lnTo>
                <a:cubicBezTo>
                  <a:pt x="9087403" y="3749473"/>
                  <a:pt x="9038418" y="3700488"/>
                  <a:pt x="8977991" y="3700488"/>
                </a:cubicBezTo>
                <a:close/>
                <a:moveTo>
                  <a:pt x="7778358" y="3700488"/>
                </a:moveTo>
                <a:cubicBezTo>
                  <a:pt x="7717931" y="3700488"/>
                  <a:pt x="7668946" y="3749473"/>
                  <a:pt x="7668946" y="3809900"/>
                </a:cubicBezTo>
                <a:lnTo>
                  <a:pt x="7668946" y="4247534"/>
                </a:lnTo>
                <a:cubicBezTo>
                  <a:pt x="7668946" y="4307961"/>
                  <a:pt x="7717931" y="4356946"/>
                  <a:pt x="7778358" y="4356946"/>
                </a:cubicBezTo>
                <a:lnTo>
                  <a:pt x="8215992" y="4356946"/>
                </a:lnTo>
                <a:cubicBezTo>
                  <a:pt x="8276419" y="4356946"/>
                  <a:pt x="8325404" y="4307961"/>
                  <a:pt x="8325404" y="4247534"/>
                </a:cubicBezTo>
                <a:lnTo>
                  <a:pt x="8325404" y="3809900"/>
                </a:lnTo>
                <a:cubicBezTo>
                  <a:pt x="8325404" y="3749473"/>
                  <a:pt x="8276419" y="3700488"/>
                  <a:pt x="8215992" y="3700488"/>
                </a:cubicBezTo>
                <a:close/>
                <a:moveTo>
                  <a:pt x="7023979" y="3700488"/>
                </a:moveTo>
                <a:cubicBezTo>
                  <a:pt x="6963552" y="3700488"/>
                  <a:pt x="6914567" y="3749473"/>
                  <a:pt x="6914567" y="3809900"/>
                </a:cubicBezTo>
                <a:lnTo>
                  <a:pt x="6914567" y="4247534"/>
                </a:lnTo>
                <a:cubicBezTo>
                  <a:pt x="6914567" y="4307961"/>
                  <a:pt x="6963552" y="4356946"/>
                  <a:pt x="7023979" y="4356946"/>
                </a:cubicBezTo>
                <a:lnTo>
                  <a:pt x="7461613" y="4356946"/>
                </a:lnTo>
                <a:cubicBezTo>
                  <a:pt x="7522040" y="4356946"/>
                  <a:pt x="7571025" y="4307961"/>
                  <a:pt x="7571025" y="4247534"/>
                </a:cubicBezTo>
                <a:lnTo>
                  <a:pt x="7571025" y="3809900"/>
                </a:lnTo>
                <a:cubicBezTo>
                  <a:pt x="7571025" y="3749473"/>
                  <a:pt x="7522040" y="3700488"/>
                  <a:pt x="7461613" y="3700488"/>
                </a:cubicBezTo>
                <a:close/>
                <a:moveTo>
                  <a:pt x="6261980" y="3700488"/>
                </a:moveTo>
                <a:cubicBezTo>
                  <a:pt x="6201553" y="3700488"/>
                  <a:pt x="6152568" y="3749473"/>
                  <a:pt x="6152568" y="3809900"/>
                </a:cubicBezTo>
                <a:lnTo>
                  <a:pt x="6152568" y="4247534"/>
                </a:lnTo>
                <a:cubicBezTo>
                  <a:pt x="6152568" y="4307961"/>
                  <a:pt x="6201553" y="4356946"/>
                  <a:pt x="6261980" y="4356946"/>
                </a:cubicBezTo>
                <a:lnTo>
                  <a:pt x="6699614" y="4356946"/>
                </a:lnTo>
                <a:cubicBezTo>
                  <a:pt x="6760041" y="4356946"/>
                  <a:pt x="6809026" y="4307961"/>
                  <a:pt x="6809026" y="4247534"/>
                </a:cubicBezTo>
                <a:lnTo>
                  <a:pt x="6809026" y="3809900"/>
                </a:lnTo>
                <a:cubicBezTo>
                  <a:pt x="6809026" y="3749473"/>
                  <a:pt x="6760041" y="3700488"/>
                  <a:pt x="6699614" y="3700488"/>
                </a:cubicBezTo>
                <a:close/>
                <a:moveTo>
                  <a:pt x="5499981" y="3700488"/>
                </a:moveTo>
                <a:cubicBezTo>
                  <a:pt x="5439554" y="3700488"/>
                  <a:pt x="5390569" y="3749473"/>
                  <a:pt x="5390569" y="3809900"/>
                </a:cubicBezTo>
                <a:lnTo>
                  <a:pt x="5390569" y="4247534"/>
                </a:lnTo>
                <a:cubicBezTo>
                  <a:pt x="5390569" y="4307961"/>
                  <a:pt x="5439554" y="4356946"/>
                  <a:pt x="5499981" y="4356946"/>
                </a:cubicBezTo>
                <a:lnTo>
                  <a:pt x="5937615" y="4356946"/>
                </a:lnTo>
                <a:cubicBezTo>
                  <a:pt x="5998042" y="4356946"/>
                  <a:pt x="6047027" y="4307961"/>
                  <a:pt x="6047027" y="4247534"/>
                </a:cubicBezTo>
                <a:lnTo>
                  <a:pt x="6047027" y="3809900"/>
                </a:lnTo>
                <a:cubicBezTo>
                  <a:pt x="6047027" y="3749473"/>
                  <a:pt x="5998042" y="3700488"/>
                  <a:pt x="5937615" y="3700488"/>
                </a:cubicBezTo>
                <a:close/>
                <a:moveTo>
                  <a:pt x="4737982" y="3700488"/>
                </a:moveTo>
                <a:cubicBezTo>
                  <a:pt x="4677555" y="3700488"/>
                  <a:pt x="4628570" y="3749473"/>
                  <a:pt x="4628570" y="3809900"/>
                </a:cubicBezTo>
                <a:lnTo>
                  <a:pt x="4628570" y="4247534"/>
                </a:lnTo>
                <a:cubicBezTo>
                  <a:pt x="4628570" y="4307961"/>
                  <a:pt x="4677555" y="4356946"/>
                  <a:pt x="4737982" y="4356946"/>
                </a:cubicBezTo>
                <a:lnTo>
                  <a:pt x="5175616" y="4356946"/>
                </a:lnTo>
                <a:cubicBezTo>
                  <a:pt x="5236043" y="4356946"/>
                  <a:pt x="5285028" y="4307961"/>
                  <a:pt x="5285028" y="4247534"/>
                </a:cubicBezTo>
                <a:lnTo>
                  <a:pt x="5285028" y="3809900"/>
                </a:lnTo>
                <a:cubicBezTo>
                  <a:pt x="5285028" y="3749473"/>
                  <a:pt x="5236043" y="3700488"/>
                  <a:pt x="5175616" y="3700488"/>
                </a:cubicBezTo>
                <a:close/>
                <a:moveTo>
                  <a:pt x="3975991" y="3700488"/>
                </a:moveTo>
                <a:cubicBezTo>
                  <a:pt x="3915564" y="3700488"/>
                  <a:pt x="3866579" y="3749473"/>
                  <a:pt x="3866579" y="3809900"/>
                </a:cubicBezTo>
                <a:lnTo>
                  <a:pt x="3866579" y="4247534"/>
                </a:lnTo>
                <a:cubicBezTo>
                  <a:pt x="3866579" y="4307961"/>
                  <a:pt x="3915564" y="4356946"/>
                  <a:pt x="3975991" y="4356946"/>
                </a:cubicBezTo>
                <a:lnTo>
                  <a:pt x="4413617" y="4356946"/>
                </a:lnTo>
                <a:cubicBezTo>
                  <a:pt x="4474044" y="4356946"/>
                  <a:pt x="4523029" y="4307961"/>
                  <a:pt x="4523029" y="4247534"/>
                </a:cubicBezTo>
                <a:lnTo>
                  <a:pt x="4523029" y="3809900"/>
                </a:lnTo>
                <a:cubicBezTo>
                  <a:pt x="4523029" y="3749473"/>
                  <a:pt x="4474044" y="3700488"/>
                  <a:pt x="4413617" y="3700488"/>
                </a:cubicBezTo>
                <a:close/>
                <a:moveTo>
                  <a:pt x="3213993" y="3700488"/>
                </a:moveTo>
                <a:cubicBezTo>
                  <a:pt x="3153566" y="3700488"/>
                  <a:pt x="3104581" y="3749473"/>
                  <a:pt x="3104581" y="3809900"/>
                </a:cubicBezTo>
                <a:lnTo>
                  <a:pt x="3104581" y="4247534"/>
                </a:lnTo>
                <a:cubicBezTo>
                  <a:pt x="3104581" y="4307961"/>
                  <a:pt x="3153566" y="4356946"/>
                  <a:pt x="3213993" y="4356946"/>
                </a:cubicBezTo>
                <a:lnTo>
                  <a:pt x="3651627" y="4356946"/>
                </a:lnTo>
                <a:cubicBezTo>
                  <a:pt x="3712054" y="4356946"/>
                  <a:pt x="3761039" y="4307961"/>
                  <a:pt x="3761039" y="4247534"/>
                </a:cubicBezTo>
                <a:lnTo>
                  <a:pt x="3761039" y="3809900"/>
                </a:lnTo>
                <a:cubicBezTo>
                  <a:pt x="3761039" y="3749473"/>
                  <a:pt x="3712054" y="3700488"/>
                  <a:pt x="3651627" y="3700488"/>
                </a:cubicBezTo>
                <a:close/>
                <a:moveTo>
                  <a:pt x="2451995" y="3700488"/>
                </a:moveTo>
                <a:cubicBezTo>
                  <a:pt x="2391569" y="3700488"/>
                  <a:pt x="2342584" y="3749473"/>
                  <a:pt x="2342584" y="3809900"/>
                </a:cubicBezTo>
                <a:lnTo>
                  <a:pt x="2342584" y="4247534"/>
                </a:lnTo>
                <a:cubicBezTo>
                  <a:pt x="2342584" y="4307961"/>
                  <a:pt x="2391569" y="4356946"/>
                  <a:pt x="2451995" y="4356946"/>
                </a:cubicBezTo>
                <a:lnTo>
                  <a:pt x="2889629" y="4356946"/>
                </a:lnTo>
                <a:cubicBezTo>
                  <a:pt x="2950055" y="4356946"/>
                  <a:pt x="2999040" y="4307961"/>
                  <a:pt x="2999040" y="4247534"/>
                </a:cubicBezTo>
                <a:lnTo>
                  <a:pt x="2999040" y="3809900"/>
                </a:lnTo>
                <a:cubicBezTo>
                  <a:pt x="2999040" y="3749473"/>
                  <a:pt x="2950055" y="3700488"/>
                  <a:pt x="2889629" y="3700488"/>
                </a:cubicBezTo>
                <a:close/>
                <a:moveTo>
                  <a:pt x="1689996" y="3700488"/>
                </a:moveTo>
                <a:cubicBezTo>
                  <a:pt x="1629569" y="3700488"/>
                  <a:pt x="1580586" y="3749473"/>
                  <a:pt x="1580586" y="3809900"/>
                </a:cubicBezTo>
                <a:lnTo>
                  <a:pt x="1580586" y="4247534"/>
                </a:lnTo>
                <a:cubicBezTo>
                  <a:pt x="1580586" y="4307961"/>
                  <a:pt x="1629569" y="4356946"/>
                  <a:pt x="1689996" y="4356946"/>
                </a:cubicBezTo>
                <a:lnTo>
                  <a:pt x="2127633" y="4356946"/>
                </a:lnTo>
                <a:cubicBezTo>
                  <a:pt x="2188060" y="4356946"/>
                  <a:pt x="2237045" y="4307961"/>
                  <a:pt x="2237045" y="4247534"/>
                </a:cubicBezTo>
                <a:lnTo>
                  <a:pt x="2237045" y="3809900"/>
                </a:lnTo>
                <a:cubicBezTo>
                  <a:pt x="2237045" y="3749473"/>
                  <a:pt x="2188060" y="3700488"/>
                  <a:pt x="2127633" y="3700488"/>
                </a:cubicBezTo>
                <a:close/>
                <a:moveTo>
                  <a:pt x="927996" y="3700488"/>
                </a:moveTo>
                <a:cubicBezTo>
                  <a:pt x="867569" y="3700488"/>
                  <a:pt x="818584" y="3749473"/>
                  <a:pt x="818584" y="3809900"/>
                </a:cubicBezTo>
                <a:lnTo>
                  <a:pt x="818584" y="4247534"/>
                </a:lnTo>
                <a:cubicBezTo>
                  <a:pt x="818584" y="4307961"/>
                  <a:pt x="867569" y="4356946"/>
                  <a:pt x="927996" y="4356946"/>
                </a:cubicBezTo>
                <a:lnTo>
                  <a:pt x="1365637" y="4356946"/>
                </a:lnTo>
                <a:cubicBezTo>
                  <a:pt x="1426065" y="4356946"/>
                  <a:pt x="1475050" y="4307961"/>
                  <a:pt x="1475050" y="4247534"/>
                </a:cubicBezTo>
                <a:lnTo>
                  <a:pt x="1475050" y="3809900"/>
                </a:lnTo>
                <a:cubicBezTo>
                  <a:pt x="1475050" y="3749473"/>
                  <a:pt x="1426065" y="3700488"/>
                  <a:pt x="1365637" y="3700488"/>
                </a:cubicBezTo>
                <a:close/>
                <a:moveTo>
                  <a:pt x="165999" y="3700488"/>
                </a:moveTo>
                <a:cubicBezTo>
                  <a:pt x="105572" y="3700488"/>
                  <a:pt x="56587" y="3749473"/>
                  <a:pt x="56587" y="3809900"/>
                </a:cubicBezTo>
                <a:lnTo>
                  <a:pt x="56587" y="4247534"/>
                </a:lnTo>
                <a:cubicBezTo>
                  <a:pt x="56587" y="4307961"/>
                  <a:pt x="105572" y="4356946"/>
                  <a:pt x="165999" y="4356946"/>
                </a:cubicBezTo>
                <a:lnTo>
                  <a:pt x="603632" y="4356946"/>
                </a:lnTo>
                <a:cubicBezTo>
                  <a:pt x="664059" y="4356946"/>
                  <a:pt x="713044" y="4307961"/>
                  <a:pt x="713044" y="4247534"/>
                </a:cubicBezTo>
                <a:lnTo>
                  <a:pt x="713044" y="3809900"/>
                </a:lnTo>
                <a:cubicBezTo>
                  <a:pt x="713044" y="3749473"/>
                  <a:pt x="664059" y="3700488"/>
                  <a:pt x="603632" y="3700488"/>
                </a:cubicBezTo>
                <a:close/>
                <a:moveTo>
                  <a:pt x="8540357" y="2971089"/>
                </a:moveTo>
                <a:cubicBezTo>
                  <a:pt x="8479930" y="2971089"/>
                  <a:pt x="8430945" y="3020074"/>
                  <a:pt x="8430945" y="3080501"/>
                </a:cubicBezTo>
                <a:lnTo>
                  <a:pt x="8430945" y="3518135"/>
                </a:lnTo>
                <a:cubicBezTo>
                  <a:pt x="8430945" y="3578562"/>
                  <a:pt x="8479930" y="3627547"/>
                  <a:pt x="8540357" y="3627547"/>
                </a:cubicBezTo>
                <a:lnTo>
                  <a:pt x="8977991" y="3627547"/>
                </a:lnTo>
                <a:cubicBezTo>
                  <a:pt x="9038418" y="3627547"/>
                  <a:pt x="9087403" y="3578562"/>
                  <a:pt x="9087403" y="3518135"/>
                </a:cubicBezTo>
                <a:lnTo>
                  <a:pt x="9087403" y="3080501"/>
                </a:lnTo>
                <a:cubicBezTo>
                  <a:pt x="9087403" y="3020074"/>
                  <a:pt x="9038418" y="2971089"/>
                  <a:pt x="8977991" y="2971089"/>
                </a:cubicBezTo>
                <a:close/>
                <a:moveTo>
                  <a:pt x="7778358" y="2971089"/>
                </a:moveTo>
                <a:cubicBezTo>
                  <a:pt x="7717931" y="2971089"/>
                  <a:pt x="7668946" y="3020074"/>
                  <a:pt x="7668946" y="3080501"/>
                </a:cubicBezTo>
                <a:lnTo>
                  <a:pt x="7668946" y="3518135"/>
                </a:lnTo>
                <a:cubicBezTo>
                  <a:pt x="7668946" y="3578562"/>
                  <a:pt x="7717931" y="3627547"/>
                  <a:pt x="7778358" y="3627547"/>
                </a:cubicBezTo>
                <a:lnTo>
                  <a:pt x="8215992" y="3627547"/>
                </a:lnTo>
                <a:cubicBezTo>
                  <a:pt x="8276419" y="3627547"/>
                  <a:pt x="8325404" y="3578562"/>
                  <a:pt x="8325404" y="3518135"/>
                </a:cubicBezTo>
                <a:lnTo>
                  <a:pt x="8325404" y="3080501"/>
                </a:lnTo>
                <a:cubicBezTo>
                  <a:pt x="8325404" y="3020074"/>
                  <a:pt x="8276419" y="2971089"/>
                  <a:pt x="8215992" y="2971089"/>
                </a:cubicBezTo>
                <a:close/>
                <a:moveTo>
                  <a:pt x="7023979" y="2971089"/>
                </a:moveTo>
                <a:cubicBezTo>
                  <a:pt x="6963552" y="2971089"/>
                  <a:pt x="6914567" y="3020074"/>
                  <a:pt x="6914567" y="3080501"/>
                </a:cubicBezTo>
                <a:lnTo>
                  <a:pt x="6914567" y="3518135"/>
                </a:lnTo>
                <a:cubicBezTo>
                  <a:pt x="6914567" y="3578562"/>
                  <a:pt x="6963552" y="3627547"/>
                  <a:pt x="7023979" y="3627547"/>
                </a:cubicBezTo>
                <a:lnTo>
                  <a:pt x="7461613" y="3627547"/>
                </a:lnTo>
                <a:cubicBezTo>
                  <a:pt x="7522040" y="3627547"/>
                  <a:pt x="7571025" y="3578562"/>
                  <a:pt x="7571025" y="3518135"/>
                </a:cubicBezTo>
                <a:lnTo>
                  <a:pt x="7571025" y="3080501"/>
                </a:lnTo>
                <a:cubicBezTo>
                  <a:pt x="7571025" y="3020074"/>
                  <a:pt x="7522040" y="2971089"/>
                  <a:pt x="7461613" y="2971089"/>
                </a:cubicBezTo>
                <a:close/>
                <a:moveTo>
                  <a:pt x="6261980" y="2971089"/>
                </a:moveTo>
                <a:cubicBezTo>
                  <a:pt x="6201553" y="2971089"/>
                  <a:pt x="6152568" y="3020074"/>
                  <a:pt x="6152568" y="3080501"/>
                </a:cubicBezTo>
                <a:lnTo>
                  <a:pt x="6152568" y="3518135"/>
                </a:lnTo>
                <a:cubicBezTo>
                  <a:pt x="6152568" y="3578562"/>
                  <a:pt x="6201553" y="3627547"/>
                  <a:pt x="6261980" y="3627547"/>
                </a:cubicBezTo>
                <a:lnTo>
                  <a:pt x="6699614" y="3627547"/>
                </a:lnTo>
                <a:cubicBezTo>
                  <a:pt x="6760041" y="3627547"/>
                  <a:pt x="6809026" y="3578562"/>
                  <a:pt x="6809026" y="3518135"/>
                </a:cubicBezTo>
                <a:lnTo>
                  <a:pt x="6809026" y="3080501"/>
                </a:lnTo>
                <a:cubicBezTo>
                  <a:pt x="6809026" y="3020074"/>
                  <a:pt x="6760041" y="2971089"/>
                  <a:pt x="6699614" y="2971089"/>
                </a:cubicBezTo>
                <a:close/>
                <a:moveTo>
                  <a:pt x="5499981" y="2971089"/>
                </a:moveTo>
                <a:cubicBezTo>
                  <a:pt x="5439554" y="2971089"/>
                  <a:pt x="5390569" y="3020074"/>
                  <a:pt x="5390569" y="3080501"/>
                </a:cubicBezTo>
                <a:lnTo>
                  <a:pt x="5390569" y="3518135"/>
                </a:lnTo>
                <a:cubicBezTo>
                  <a:pt x="5390569" y="3578562"/>
                  <a:pt x="5439554" y="3627547"/>
                  <a:pt x="5499981" y="3627547"/>
                </a:cubicBezTo>
                <a:lnTo>
                  <a:pt x="5937615" y="3627547"/>
                </a:lnTo>
                <a:cubicBezTo>
                  <a:pt x="5998042" y="3627547"/>
                  <a:pt x="6047027" y="3578562"/>
                  <a:pt x="6047027" y="3518135"/>
                </a:cubicBezTo>
                <a:lnTo>
                  <a:pt x="6047027" y="3080501"/>
                </a:lnTo>
                <a:cubicBezTo>
                  <a:pt x="6047027" y="3020074"/>
                  <a:pt x="5998042" y="2971089"/>
                  <a:pt x="5937615" y="2971089"/>
                </a:cubicBezTo>
                <a:close/>
                <a:moveTo>
                  <a:pt x="4737982" y="2971089"/>
                </a:moveTo>
                <a:cubicBezTo>
                  <a:pt x="4677555" y="2971089"/>
                  <a:pt x="4628570" y="3020074"/>
                  <a:pt x="4628570" y="3080501"/>
                </a:cubicBezTo>
                <a:lnTo>
                  <a:pt x="4628570" y="3518135"/>
                </a:lnTo>
                <a:cubicBezTo>
                  <a:pt x="4628570" y="3578562"/>
                  <a:pt x="4677555" y="3627547"/>
                  <a:pt x="4737982" y="3627547"/>
                </a:cubicBezTo>
                <a:lnTo>
                  <a:pt x="5175616" y="3627547"/>
                </a:lnTo>
                <a:cubicBezTo>
                  <a:pt x="5236043" y="3627547"/>
                  <a:pt x="5285028" y="3578562"/>
                  <a:pt x="5285028" y="3518135"/>
                </a:cubicBezTo>
                <a:lnTo>
                  <a:pt x="5285028" y="3080501"/>
                </a:lnTo>
                <a:cubicBezTo>
                  <a:pt x="5285028" y="3020074"/>
                  <a:pt x="5236043" y="2971089"/>
                  <a:pt x="5175616" y="2971089"/>
                </a:cubicBezTo>
                <a:close/>
                <a:moveTo>
                  <a:pt x="3975991" y="2971089"/>
                </a:moveTo>
                <a:cubicBezTo>
                  <a:pt x="3915564" y="2971089"/>
                  <a:pt x="3866579" y="3020074"/>
                  <a:pt x="3866579" y="3080501"/>
                </a:cubicBezTo>
                <a:lnTo>
                  <a:pt x="3866579" y="3518135"/>
                </a:lnTo>
                <a:cubicBezTo>
                  <a:pt x="3866579" y="3578562"/>
                  <a:pt x="3915564" y="3627547"/>
                  <a:pt x="3975991" y="3627547"/>
                </a:cubicBezTo>
                <a:lnTo>
                  <a:pt x="4413617" y="3627547"/>
                </a:lnTo>
                <a:cubicBezTo>
                  <a:pt x="4474044" y="3627547"/>
                  <a:pt x="4523029" y="3578562"/>
                  <a:pt x="4523029" y="3518135"/>
                </a:cubicBezTo>
                <a:lnTo>
                  <a:pt x="4523029" y="3080501"/>
                </a:lnTo>
                <a:cubicBezTo>
                  <a:pt x="4523029" y="3020074"/>
                  <a:pt x="4474044" y="2971089"/>
                  <a:pt x="4413617" y="2971089"/>
                </a:cubicBezTo>
                <a:close/>
                <a:moveTo>
                  <a:pt x="3213993" y="2971089"/>
                </a:moveTo>
                <a:cubicBezTo>
                  <a:pt x="3153566" y="2971089"/>
                  <a:pt x="3104581" y="3020074"/>
                  <a:pt x="3104581" y="3080501"/>
                </a:cubicBezTo>
                <a:lnTo>
                  <a:pt x="3104581" y="3518135"/>
                </a:lnTo>
                <a:cubicBezTo>
                  <a:pt x="3104581" y="3578562"/>
                  <a:pt x="3153566" y="3627547"/>
                  <a:pt x="3213993" y="3627547"/>
                </a:cubicBezTo>
                <a:lnTo>
                  <a:pt x="3651627" y="3627547"/>
                </a:lnTo>
                <a:cubicBezTo>
                  <a:pt x="3712054" y="3627547"/>
                  <a:pt x="3761039" y="3578562"/>
                  <a:pt x="3761039" y="3518135"/>
                </a:cubicBezTo>
                <a:lnTo>
                  <a:pt x="3761039" y="3080501"/>
                </a:lnTo>
                <a:cubicBezTo>
                  <a:pt x="3761039" y="3020074"/>
                  <a:pt x="3712054" y="2971089"/>
                  <a:pt x="3651627" y="2971089"/>
                </a:cubicBezTo>
                <a:close/>
                <a:moveTo>
                  <a:pt x="2451995" y="2971089"/>
                </a:moveTo>
                <a:cubicBezTo>
                  <a:pt x="2391569" y="2971089"/>
                  <a:pt x="2342584" y="3020074"/>
                  <a:pt x="2342584" y="3080501"/>
                </a:cubicBezTo>
                <a:lnTo>
                  <a:pt x="2342584" y="3518135"/>
                </a:lnTo>
                <a:cubicBezTo>
                  <a:pt x="2342584" y="3578562"/>
                  <a:pt x="2391569" y="3627547"/>
                  <a:pt x="2451995" y="3627547"/>
                </a:cubicBezTo>
                <a:lnTo>
                  <a:pt x="2889629" y="3627547"/>
                </a:lnTo>
                <a:cubicBezTo>
                  <a:pt x="2950055" y="3627547"/>
                  <a:pt x="2999040" y="3578562"/>
                  <a:pt x="2999040" y="3518135"/>
                </a:cubicBezTo>
                <a:lnTo>
                  <a:pt x="2999040" y="3080501"/>
                </a:lnTo>
                <a:cubicBezTo>
                  <a:pt x="2999040" y="3020074"/>
                  <a:pt x="2950055" y="2971089"/>
                  <a:pt x="2889629" y="2971089"/>
                </a:cubicBezTo>
                <a:close/>
                <a:moveTo>
                  <a:pt x="1689997" y="2971089"/>
                </a:moveTo>
                <a:cubicBezTo>
                  <a:pt x="1629569" y="2971089"/>
                  <a:pt x="1580587" y="3020074"/>
                  <a:pt x="1580587" y="3080501"/>
                </a:cubicBezTo>
                <a:lnTo>
                  <a:pt x="1580587" y="3518135"/>
                </a:lnTo>
                <a:cubicBezTo>
                  <a:pt x="1580587" y="3578562"/>
                  <a:pt x="1629569" y="3627547"/>
                  <a:pt x="1689997" y="3627547"/>
                </a:cubicBezTo>
                <a:lnTo>
                  <a:pt x="2127633" y="3627547"/>
                </a:lnTo>
                <a:cubicBezTo>
                  <a:pt x="2188060" y="3627547"/>
                  <a:pt x="2237045" y="3578562"/>
                  <a:pt x="2237045" y="3518135"/>
                </a:cubicBezTo>
                <a:lnTo>
                  <a:pt x="2237045" y="3080501"/>
                </a:lnTo>
                <a:cubicBezTo>
                  <a:pt x="2237045" y="3020074"/>
                  <a:pt x="2188060" y="2971089"/>
                  <a:pt x="2127633" y="2971089"/>
                </a:cubicBezTo>
                <a:close/>
                <a:moveTo>
                  <a:pt x="927996" y="2971089"/>
                </a:moveTo>
                <a:cubicBezTo>
                  <a:pt x="867569" y="2971089"/>
                  <a:pt x="818584" y="3020074"/>
                  <a:pt x="818584" y="3080501"/>
                </a:cubicBezTo>
                <a:lnTo>
                  <a:pt x="818584" y="3518135"/>
                </a:lnTo>
                <a:cubicBezTo>
                  <a:pt x="818584" y="3578562"/>
                  <a:pt x="867569" y="3627547"/>
                  <a:pt x="927996" y="3627547"/>
                </a:cubicBezTo>
                <a:lnTo>
                  <a:pt x="1365637" y="3627547"/>
                </a:lnTo>
                <a:cubicBezTo>
                  <a:pt x="1426065" y="3627547"/>
                  <a:pt x="1475050" y="3578562"/>
                  <a:pt x="1475050" y="3518135"/>
                </a:cubicBezTo>
                <a:lnTo>
                  <a:pt x="1475050" y="3080501"/>
                </a:lnTo>
                <a:cubicBezTo>
                  <a:pt x="1475050" y="3020074"/>
                  <a:pt x="1426065" y="2971089"/>
                  <a:pt x="1365637" y="2971089"/>
                </a:cubicBezTo>
                <a:close/>
                <a:moveTo>
                  <a:pt x="165999" y="2971089"/>
                </a:moveTo>
                <a:cubicBezTo>
                  <a:pt x="105572" y="2971089"/>
                  <a:pt x="56587" y="3020074"/>
                  <a:pt x="56587" y="3080501"/>
                </a:cubicBezTo>
                <a:lnTo>
                  <a:pt x="56587" y="3518135"/>
                </a:lnTo>
                <a:cubicBezTo>
                  <a:pt x="56587" y="3578562"/>
                  <a:pt x="105572" y="3627547"/>
                  <a:pt x="165999" y="3627547"/>
                </a:cubicBezTo>
                <a:lnTo>
                  <a:pt x="603632" y="3627547"/>
                </a:lnTo>
                <a:cubicBezTo>
                  <a:pt x="664059" y="3627547"/>
                  <a:pt x="713044" y="3578562"/>
                  <a:pt x="713044" y="3518135"/>
                </a:cubicBezTo>
                <a:lnTo>
                  <a:pt x="713044" y="3080501"/>
                </a:lnTo>
                <a:cubicBezTo>
                  <a:pt x="713044" y="3020074"/>
                  <a:pt x="664059" y="2971089"/>
                  <a:pt x="603632" y="2971089"/>
                </a:cubicBezTo>
                <a:close/>
                <a:moveTo>
                  <a:pt x="8540357" y="2245338"/>
                </a:moveTo>
                <a:cubicBezTo>
                  <a:pt x="8479930" y="2245338"/>
                  <a:pt x="8430945" y="2294323"/>
                  <a:pt x="8430945" y="2354750"/>
                </a:cubicBezTo>
                <a:lnTo>
                  <a:pt x="8430945" y="2792384"/>
                </a:lnTo>
                <a:cubicBezTo>
                  <a:pt x="8430945" y="2852811"/>
                  <a:pt x="8479930" y="2901796"/>
                  <a:pt x="8540357" y="2901796"/>
                </a:cubicBezTo>
                <a:lnTo>
                  <a:pt x="8977991" y="2901796"/>
                </a:lnTo>
                <a:cubicBezTo>
                  <a:pt x="9038418" y="2901796"/>
                  <a:pt x="9087403" y="2852811"/>
                  <a:pt x="9087403" y="2792384"/>
                </a:cubicBezTo>
                <a:lnTo>
                  <a:pt x="9087403" y="2354750"/>
                </a:lnTo>
                <a:cubicBezTo>
                  <a:pt x="9087403" y="2294323"/>
                  <a:pt x="9038418" y="2245338"/>
                  <a:pt x="8977991" y="2245338"/>
                </a:cubicBezTo>
                <a:close/>
                <a:moveTo>
                  <a:pt x="7778358" y="2245338"/>
                </a:moveTo>
                <a:cubicBezTo>
                  <a:pt x="7717931" y="2245338"/>
                  <a:pt x="7668946" y="2294323"/>
                  <a:pt x="7668946" y="2354750"/>
                </a:cubicBezTo>
                <a:lnTo>
                  <a:pt x="7668946" y="2792384"/>
                </a:lnTo>
                <a:cubicBezTo>
                  <a:pt x="7668946" y="2852811"/>
                  <a:pt x="7717931" y="2901796"/>
                  <a:pt x="7778358" y="2901796"/>
                </a:cubicBezTo>
                <a:lnTo>
                  <a:pt x="8215992" y="2901796"/>
                </a:lnTo>
                <a:cubicBezTo>
                  <a:pt x="8276419" y="2901796"/>
                  <a:pt x="8325404" y="2852811"/>
                  <a:pt x="8325404" y="2792384"/>
                </a:cubicBezTo>
                <a:lnTo>
                  <a:pt x="8325404" y="2354750"/>
                </a:lnTo>
                <a:cubicBezTo>
                  <a:pt x="8325404" y="2294323"/>
                  <a:pt x="8276419" y="2245338"/>
                  <a:pt x="8215992" y="2245338"/>
                </a:cubicBezTo>
                <a:close/>
                <a:moveTo>
                  <a:pt x="7023979" y="2245338"/>
                </a:moveTo>
                <a:cubicBezTo>
                  <a:pt x="6963552" y="2245338"/>
                  <a:pt x="6914567" y="2294323"/>
                  <a:pt x="6914567" y="2354750"/>
                </a:cubicBezTo>
                <a:lnTo>
                  <a:pt x="6914567" y="2792384"/>
                </a:lnTo>
                <a:cubicBezTo>
                  <a:pt x="6914567" y="2852811"/>
                  <a:pt x="6963552" y="2901796"/>
                  <a:pt x="7023979" y="2901796"/>
                </a:cubicBezTo>
                <a:lnTo>
                  <a:pt x="7461613" y="2901796"/>
                </a:lnTo>
                <a:cubicBezTo>
                  <a:pt x="7522040" y="2901796"/>
                  <a:pt x="7571025" y="2852811"/>
                  <a:pt x="7571025" y="2792384"/>
                </a:cubicBezTo>
                <a:lnTo>
                  <a:pt x="7571025" y="2354750"/>
                </a:lnTo>
                <a:cubicBezTo>
                  <a:pt x="7571025" y="2294323"/>
                  <a:pt x="7522040" y="2245338"/>
                  <a:pt x="7461613" y="2245338"/>
                </a:cubicBezTo>
                <a:close/>
                <a:moveTo>
                  <a:pt x="6261980" y="2245338"/>
                </a:moveTo>
                <a:cubicBezTo>
                  <a:pt x="6201553" y="2245338"/>
                  <a:pt x="6152568" y="2294323"/>
                  <a:pt x="6152568" y="2354750"/>
                </a:cubicBezTo>
                <a:lnTo>
                  <a:pt x="6152568" y="2792384"/>
                </a:lnTo>
                <a:cubicBezTo>
                  <a:pt x="6152568" y="2852811"/>
                  <a:pt x="6201553" y="2901796"/>
                  <a:pt x="6261980" y="2901796"/>
                </a:cubicBezTo>
                <a:lnTo>
                  <a:pt x="6699614" y="2901796"/>
                </a:lnTo>
                <a:cubicBezTo>
                  <a:pt x="6760041" y="2901796"/>
                  <a:pt x="6809026" y="2852811"/>
                  <a:pt x="6809026" y="2792384"/>
                </a:cubicBezTo>
                <a:lnTo>
                  <a:pt x="6809026" y="2354750"/>
                </a:lnTo>
                <a:cubicBezTo>
                  <a:pt x="6809026" y="2294323"/>
                  <a:pt x="6760041" y="2245338"/>
                  <a:pt x="6699614" y="2245338"/>
                </a:cubicBezTo>
                <a:close/>
                <a:moveTo>
                  <a:pt x="5499981" y="2245338"/>
                </a:moveTo>
                <a:cubicBezTo>
                  <a:pt x="5439554" y="2245338"/>
                  <a:pt x="5390569" y="2294323"/>
                  <a:pt x="5390569" y="2354750"/>
                </a:cubicBezTo>
                <a:lnTo>
                  <a:pt x="5390569" y="2792384"/>
                </a:lnTo>
                <a:cubicBezTo>
                  <a:pt x="5390569" y="2852811"/>
                  <a:pt x="5439554" y="2901796"/>
                  <a:pt x="5499981" y="2901796"/>
                </a:cubicBezTo>
                <a:lnTo>
                  <a:pt x="5937615" y="2901796"/>
                </a:lnTo>
                <a:cubicBezTo>
                  <a:pt x="5998042" y="2901796"/>
                  <a:pt x="6047027" y="2852811"/>
                  <a:pt x="6047027" y="2792384"/>
                </a:cubicBezTo>
                <a:lnTo>
                  <a:pt x="6047027" y="2354750"/>
                </a:lnTo>
                <a:cubicBezTo>
                  <a:pt x="6047027" y="2294323"/>
                  <a:pt x="5998042" y="2245338"/>
                  <a:pt x="5937615" y="2245338"/>
                </a:cubicBezTo>
                <a:close/>
                <a:moveTo>
                  <a:pt x="4737982" y="2245338"/>
                </a:moveTo>
                <a:cubicBezTo>
                  <a:pt x="4677555" y="2245338"/>
                  <a:pt x="4628570" y="2294323"/>
                  <a:pt x="4628570" y="2354750"/>
                </a:cubicBezTo>
                <a:lnTo>
                  <a:pt x="4628570" y="2792384"/>
                </a:lnTo>
                <a:cubicBezTo>
                  <a:pt x="4628570" y="2852811"/>
                  <a:pt x="4677555" y="2901796"/>
                  <a:pt x="4737982" y="2901796"/>
                </a:cubicBezTo>
                <a:lnTo>
                  <a:pt x="5175616" y="2901796"/>
                </a:lnTo>
                <a:cubicBezTo>
                  <a:pt x="5236043" y="2901796"/>
                  <a:pt x="5285028" y="2852811"/>
                  <a:pt x="5285028" y="2792384"/>
                </a:cubicBezTo>
                <a:lnTo>
                  <a:pt x="5285028" y="2354750"/>
                </a:lnTo>
                <a:cubicBezTo>
                  <a:pt x="5285028" y="2294323"/>
                  <a:pt x="5236043" y="2245338"/>
                  <a:pt x="5175616" y="2245338"/>
                </a:cubicBezTo>
                <a:close/>
                <a:moveTo>
                  <a:pt x="3975991" y="2245338"/>
                </a:moveTo>
                <a:cubicBezTo>
                  <a:pt x="3915564" y="2245338"/>
                  <a:pt x="3866579" y="2294323"/>
                  <a:pt x="3866579" y="2354750"/>
                </a:cubicBezTo>
                <a:lnTo>
                  <a:pt x="3866579" y="2792384"/>
                </a:lnTo>
                <a:cubicBezTo>
                  <a:pt x="3866579" y="2852811"/>
                  <a:pt x="3915564" y="2901796"/>
                  <a:pt x="3975991" y="2901796"/>
                </a:cubicBezTo>
                <a:lnTo>
                  <a:pt x="4413617" y="2901796"/>
                </a:lnTo>
                <a:cubicBezTo>
                  <a:pt x="4474044" y="2901796"/>
                  <a:pt x="4523029" y="2852811"/>
                  <a:pt x="4523029" y="2792384"/>
                </a:cubicBezTo>
                <a:lnTo>
                  <a:pt x="4523029" y="2354750"/>
                </a:lnTo>
                <a:cubicBezTo>
                  <a:pt x="4523029" y="2294323"/>
                  <a:pt x="4474044" y="2245338"/>
                  <a:pt x="4413617" y="2245338"/>
                </a:cubicBezTo>
                <a:close/>
                <a:moveTo>
                  <a:pt x="3213993" y="2245338"/>
                </a:moveTo>
                <a:cubicBezTo>
                  <a:pt x="3153566" y="2245338"/>
                  <a:pt x="3104581" y="2294323"/>
                  <a:pt x="3104581" y="2354750"/>
                </a:cubicBezTo>
                <a:lnTo>
                  <a:pt x="3104581" y="2792384"/>
                </a:lnTo>
                <a:cubicBezTo>
                  <a:pt x="3104581" y="2852811"/>
                  <a:pt x="3153566" y="2901796"/>
                  <a:pt x="3213993" y="2901796"/>
                </a:cubicBezTo>
                <a:lnTo>
                  <a:pt x="3651627" y="2901796"/>
                </a:lnTo>
                <a:cubicBezTo>
                  <a:pt x="3712054" y="2901796"/>
                  <a:pt x="3761040" y="2852811"/>
                  <a:pt x="3761040" y="2792384"/>
                </a:cubicBezTo>
                <a:lnTo>
                  <a:pt x="3761040" y="2354750"/>
                </a:lnTo>
                <a:cubicBezTo>
                  <a:pt x="3761040" y="2294323"/>
                  <a:pt x="3712054" y="2245338"/>
                  <a:pt x="3651627" y="2245338"/>
                </a:cubicBezTo>
                <a:close/>
                <a:moveTo>
                  <a:pt x="2451995" y="2245338"/>
                </a:moveTo>
                <a:cubicBezTo>
                  <a:pt x="2391569" y="2245338"/>
                  <a:pt x="2342584" y="2294323"/>
                  <a:pt x="2342584" y="2354750"/>
                </a:cubicBezTo>
                <a:lnTo>
                  <a:pt x="2342584" y="2792384"/>
                </a:lnTo>
                <a:cubicBezTo>
                  <a:pt x="2342584" y="2852811"/>
                  <a:pt x="2391569" y="2901796"/>
                  <a:pt x="2451995" y="2901796"/>
                </a:cubicBezTo>
                <a:lnTo>
                  <a:pt x="2889629" y="2901796"/>
                </a:lnTo>
                <a:cubicBezTo>
                  <a:pt x="2950055" y="2901796"/>
                  <a:pt x="2999040" y="2852811"/>
                  <a:pt x="2999040" y="2792384"/>
                </a:cubicBezTo>
                <a:lnTo>
                  <a:pt x="2999040" y="2354750"/>
                </a:lnTo>
                <a:cubicBezTo>
                  <a:pt x="2999040" y="2294323"/>
                  <a:pt x="2950055" y="2245338"/>
                  <a:pt x="2889629" y="2245338"/>
                </a:cubicBezTo>
                <a:close/>
                <a:moveTo>
                  <a:pt x="1689997" y="2245338"/>
                </a:moveTo>
                <a:cubicBezTo>
                  <a:pt x="1629570" y="2245338"/>
                  <a:pt x="1580587" y="2294323"/>
                  <a:pt x="1580587" y="2354750"/>
                </a:cubicBezTo>
                <a:lnTo>
                  <a:pt x="1580587" y="2792384"/>
                </a:lnTo>
                <a:cubicBezTo>
                  <a:pt x="1580587" y="2852811"/>
                  <a:pt x="1629570" y="2901796"/>
                  <a:pt x="1689997" y="2901796"/>
                </a:cubicBezTo>
                <a:lnTo>
                  <a:pt x="2127634" y="2901796"/>
                </a:lnTo>
                <a:cubicBezTo>
                  <a:pt x="2188060" y="2901796"/>
                  <a:pt x="2237045" y="2852811"/>
                  <a:pt x="2237045" y="2792384"/>
                </a:cubicBezTo>
                <a:lnTo>
                  <a:pt x="2237045" y="2354750"/>
                </a:lnTo>
                <a:cubicBezTo>
                  <a:pt x="2237045" y="2294323"/>
                  <a:pt x="2188060" y="2245338"/>
                  <a:pt x="2127634" y="2245338"/>
                </a:cubicBezTo>
                <a:close/>
                <a:moveTo>
                  <a:pt x="927996" y="2245338"/>
                </a:moveTo>
                <a:cubicBezTo>
                  <a:pt x="867569" y="2245338"/>
                  <a:pt x="818584" y="2294323"/>
                  <a:pt x="818584" y="2354750"/>
                </a:cubicBezTo>
                <a:lnTo>
                  <a:pt x="818584" y="2792384"/>
                </a:lnTo>
                <a:cubicBezTo>
                  <a:pt x="818584" y="2852811"/>
                  <a:pt x="867569" y="2901796"/>
                  <a:pt x="927996" y="2901796"/>
                </a:cubicBezTo>
                <a:lnTo>
                  <a:pt x="1365637" y="2901796"/>
                </a:lnTo>
                <a:cubicBezTo>
                  <a:pt x="1426065" y="2901796"/>
                  <a:pt x="1475051" y="2852811"/>
                  <a:pt x="1475051" y="2792384"/>
                </a:cubicBezTo>
                <a:lnTo>
                  <a:pt x="1475051" y="2354750"/>
                </a:lnTo>
                <a:cubicBezTo>
                  <a:pt x="1475051" y="2294323"/>
                  <a:pt x="1426065" y="2245338"/>
                  <a:pt x="1365637" y="2245338"/>
                </a:cubicBezTo>
                <a:close/>
                <a:moveTo>
                  <a:pt x="165999" y="2245338"/>
                </a:moveTo>
                <a:cubicBezTo>
                  <a:pt x="105572" y="2245338"/>
                  <a:pt x="56587" y="2294323"/>
                  <a:pt x="56587" y="2354750"/>
                </a:cubicBezTo>
                <a:lnTo>
                  <a:pt x="56587" y="2792384"/>
                </a:lnTo>
                <a:cubicBezTo>
                  <a:pt x="56587" y="2852811"/>
                  <a:pt x="105572" y="2901796"/>
                  <a:pt x="165999" y="2901796"/>
                </a:cubicBezTo>
                <a:lnTo>
                  <a:pt x="603632" y="2901796"/>
                </a:lnTo>
                <a:cubicBezTo>
                  <a:pt x="664059" y="2901796"/>
                  <a:pt x="713044" y="2852811"/>
                  <a:pt x="713044" y="2792384"/>
                </a:cubicBezTo>
                <a:lnTo>
                  <a:pt x="713044" y="2354750"/>
                </a:lnTo>
                <a:cubicBezTo>
                  <a:pt x="713044" y="2294323"/>
                  <a:pt x="664059" y="2245338"/>
                  <a:pt x="603632" y="2245338"/>
                </a:cubicBezTo>
                <a:close/>
                <a:moveTo>
                  <a:pt x="165999" y="1515948"/>
                </a:moveTo>
                <a:cubicBezTo>
                  <a:pt x="105572" y="1515948"/>
                  <a:pt x="56587" y="1564934"/>
                  <a:pt x="56587" y="1625361"/>
                </a:cubicBezTo>
                <a:lnTo>
                  <a:pt x="56587" y="2062996"/>
                </a:lnTo>
                <a:cubicBezTo>
                  <a:pt x="56587" y="2123413"/>
                  <a:pt x="105572" y="2172398"/>
                  <a:pt x="165999" y="2172398"/>
                </a:cubicBezTo>
                <a:lnTo>
                  <a:pt x="603632" y="2172398"/>
                </a:lnTo>
                <a:cubicBezTo>
                  <a:pt x="664059" y="2172398"/>
                  <a:pt x="713044" y="2123413"/>
                  <a:pt x="713044" y="2062996"/>
                </a:cubicBezTo>
                <a:lnTo>
                  <a:pt x="713044" y="1625361"/>
                </a:lnTo>
                <a:cubicBezTo>
                  <a:pt x="713044" y="1564934"/>
                  <a:pt x="664059" y="1515948"/>
                  <a:pt x="603632" y="1515948"/>
                </a:cubicBezTo>
                <a:close/>
                <a:moveTo>
                  <a:pt x="927996" y="1515947"/>
                </a:moveTo>
                <a:cubicBezTo>
                  <a:pt x="867569" y="1515947"/>
                  <a:pt x="818584" y="1564933"/>
                  <a:pt x="818584" y="1625360"/>
                </a:cubicBezTo>
                <a:lnTo>
                  <a:pt x="818584" y="2062995"/>
                </a:lnTo>
                <a:cubicBezTo>
                  <a:pt x="818584" y="2123413"/>
                  <a:pt x="867569" y="2172398"/>
                  <a:pt x="927996" y="2172398"/>
                </a:cubicBezTo>
                <a:lnTo>
                  <a:pt x="1365637" y="2172398"/>
                </a:lnTo>
                <a:cubicBezTo>
                  <a:pt x="1426065" y="2172398"/>
                  <a:pt x="1475051" y="2123413"/>
                  <a:pt x="1475051" y="2062995"/>
                </a:cubicBezTo>
                <a:lnTo>
                  <a:pt x="1475051" y="1625360"/>
                </a:lnTo>
                <a:cubicBezTo>
                  <a:pt x="1475051" y="1564933"/>
                  <a:pt x="1426065" y="1515947"/>
                  <a:pt x="1365637" y="1515947"/>
                </a:cubicBezTo>
                <a:close/>
                <a:moveTo>
                  <a:pt x="1689997" y="1515947"/>
                </a:moveTo>
                <a:cubicBezTo>
                  <a:pt x="1629570" y="1515947"/>
                  <a:pt x="1580588" y="1564932"/>
                  <a:pt x="1580588" y="1625359"/>
                </a:cubicBezTo>
                <a:lnTo>
                  <a:pt x="1580588" y="2062994"/>
                </a:lnTo>
                <a:cubicBezTo>
                  <a:pt x="1580588" y="2123413"/>
                  <a:pt x="1629570" y="2172398"/>
                  <a:pt x="1689997" y="2172398"/>
                </a:cubicBezTo>
                <a:lnTo>
                  <a:pt x="2127634" y="2172398"/>
                </a:lnTo>
                <a:cubicBezTo>
                  <a:pt x="2188060" y="2172398"/>
                  <a:pt x="2237045" y="2123413"/>
                  <a:pt x="2237045" y="2062994"/>
                </a:cubicBezTo>
                <a:lnTo>
                  <a:pt x="2237045" y="1625359"/>
                </a:lnTo>
                <a:cubicBezTo>
                  <a:pt x="2237045" y="1564932"/>
                  <a:pt x="2188060" y="1515947"/>
                  <a:pt x="2127634" y="1515947"/>
                </a:cubicBezTo>
                <a:close/>
                <a:moveTo>
                  <a:pt x="2451996" y="1515946"/>
                </a:moveTo>
                <a:cubicBezTo>
                  <a:pt x="2391569" y="1515946"/>
                  <a:pt x="2342584" y="1564931"/>
                  <a:pt x="2342584" y="1625359"/>
                </a:cubicBezTo>
                <a:lnTo>
                  <a:pt x="2342584" y="2062993"/>
                </a:lnTo>
                <a:cubicBezTo>
                  <a:pt x="2342584" y="2123413"/>
                  <a:pt x="2391569" y="2172398"/>
                  <a:pt x="2451996" y="2172398"/>
                </a:cubicBezTo>
                <a:lnTo>
                  <a:pt x="2889629" y="2172398"/>
                </a:lnTo>
                <a:cubicBezTo>
                  <a:pt x="2950056" y="2172398"/>
                  <a:pt x="2999041" y="2123413"/>
                  <a:pt x="2999041" y="2062993"/>
                </a:cubicBezTo>
                <a:lnTo>
                  <a:pt x="2999041" y="1625359"/>
                </a:lnTo>
                <a:cubicBezTo>
                  <a:pt x="2999041" y="1564931"/>
                  <a:pt x="2950056" y="1515946"/>
                  <a:pt x="2889629" y="1515946"/>
                </a:cubicBezTo>
                <a:close/>
                <a:moveTo>
                  <a:pt x="3213993" y="1515945"/>
                </a:moveTo>
                <a:cubicBezTo>
                  <a:pt x="3153566" y="1515945"/>
                  <a:pt x="3104581" y="1564931"/>
                  <a:pt x="3104581" y="1625358"/>
                </a:cubicBezTo>
                <a:lnTo>
                  <a:pt x="3104581" y="2062992"/>
                </a:lnTo>
                <a:cubicBezTo>
                  <a:pt x="3104581" y="2123413"/>
                  <a:pt x="3153566" y="2172398"/>
                  <a:pt x="3213993" y="2172398"/>
                </a:cubicBezTo>
                <a:lnTo>
                  <a:pt x="3651628" y="2172398"/>
                </a:lnTo>
                <a:cubicBezTo>
                  <a:pt x="3712054" y="2172398"/>
                  <a:pt x="3761040" y="2123413"/>
                  <a:pt x="3761040" y="2062992"/>
                </a:cubicBezTo>
                <a:lnTo>
                  <a:pt x="3761040" y="1625358"/>
                </a:lnTo>
                <a:cubicBezTo>
                  <a:pt x="3761040" y="1564931"/>
                  <a:pt x="3712054" y="1515945"/>
                  <a:pt x="3651628" y="1515945"/>
                </a:cubicBezTo>
                <a:close/>
                <a:moveTo>
                  <a:pt x="3975991" y="1515945"/>
                </a:moveTo>
                <a:cubicBezTo>
                  <a:pt x="3915564" y="1515945"/>
                  <a:pt x="3866579" y="1564930"/>
                  <a:pt x="3866579" y="1625357"/>
                </a:cubicBezTo>
                <a:lnTo>
                  <a:pt x="3866579" y="2062992"/>
                </a:lnTo>
                <a:cubicBezTo>
                  <a:pt x="3866579" y="2123413"/>
                  <a:pt x="3915564" y="2172398"/>
                  <a:pt x="3975991" y="2172398"/>
                </a:cubicBezTo>
                <a:lnTo>
                  <a:pt x="4413617" y="2172398"/>
                </a:lnTo>
                <a:cubicBezTo>
                  <a:pt x="4474044" y="2172398"/>
                  <a:pt x="4523029" y="2123413"/>
                  <a:pt x="4523029" y="2062992"/>
                </a:cubicBezTo>
                <a:lnTo>
                  <a:pt x="4523029" y="1625357"/>
                </a:lnTo>
                <a:cubicBezTo>
                  <a:pt x="4523029" y="1564930"/>
                  <a:pt x="4474044" y="1515945"/>
                  <a:pt x="4413617" y="1515945"/>
                </a:cubicBezTo>
                <a:close/>
                <a:moveTo>
                  <a:pt x="4737982" y="1515944"/>
                </a:moveTo>
                <a:cubicBezTo>
                  <a:pt x="4677555" y="1515944"/>
                  <a:pt x="4628570" y="1564929"/>
                  <a:pt x="4628570" y="1625356"/>
                </a:cubicBezTo>
                <a:lnTo>
                  <a:pt x="4628570" y="2062991"/>
                </a:lnTo>
                <a:cubicBezTo>
                  <a:pt x="4628570" y="2123413"/>
                  <a:pt x="4677555" y="2172398"/>
                  <a:pt x="4737982" y="2172398"/>
                </a:cubicBezTo>
                <a:lnTo>
                  <a:pt x="5175616" y="2172398"/>
                </a:lnTo>
                <a:cubicBezTo>
                  <a:pt x="5236043" y="2172398"/>
                  <a:pt x="5285028" y="2123413"/>
                  <a:pt x="5285028" y="2062991"/>
                </a:cubicBezTo>
                <a:lnTo>
                  <a:pt x="5285028" y="1625356"/>
                </a:lnTo>
                <a:cubicBezTo>
                  <a:pt x="5285028" y="1564929"/>
                  <a:pt x="5236043" y="1515944"/>
                  <a:pt x="5175616" y="1515944"/>
                </a:cubicBezTo>
                <a:close/>
                <a:moveTo>
                  <a:pt x="5499981" y="1515943"/>
                </a:moveTo>
                <a:cubicBezTo>
                  <a:pt x="5439554" y="1515943"/>
                  <a:pt x="5390569" y="1564929"/>
                  <a:pt x="5390569" y="1625356"/>
                </a:cubicBezTo>
                <a:lnTo>
                  <a:pt x="5390569" y="2062990"/>
                </a:lnTo>
                <a:cubicBezTo>
                  <a:pt x="5390569" y="2123413"/>
                  <a:pt x="5439554" y="2172398"/>
                  <a:pt x="5499981" y="2172398"/>
                </a:cubicBezTo>
                <a:lnTo>
                  <a:pt x="5937615" y="2172398"/>
                </a:lnTo>
                <a:cubicBezTo>
                  <a:pt x="5998042" y="2172398"/>
                  <a:pt x="6047027" y="2123413"/>
                  <a:pt x="6047027" y="2062990"/>
                </a:cubicBezTo>
                <a:lnTo>
                  <a:pt x="6047027" y="1625356"/>
                </a:lnTo>
                <a:cubicBezTo>
                  <a:pt x="6047027" y="1564929"/>
                  <a:pt x="5998042" y="1515943"/>
                  <a:pt x="5937615" y="1515943"/>
                </a:cubicBezTo>
                <a:close/>
                <a:moveTo>
                  <a:pt x="6261980" y="1515943"/>
                </a:moveTo>
                <a:cubicBezTo>
                  <a:pt x="6201553" y="1515943"/>
                  <a:pt x="6152568" y="1564928"/>
                  <a:pt x="6152568" y="1625355"/>
                </a:cubicBezTo>
                <a:lnTo>
                  <a:pt x="6152568" y="2062989"/>
                </a:lnTo>
                <a:cubicBezTo>
                  <a:pt x="6152568" y="2123413"/>
                  <a:pt x="6201553" y="2172398"/>
                  <a:pt x="6261980" y="2172398"/>
                </a:cubicBezTo>
                <a:lnTo>
                  <a:pt x="6699614" y="2172398"/>
                </a:lnTo>
                <a:cubicBezTo>
                  <a:pt x="6760041" y="2172398"/>
                  <a:pt x="6809026" y="2123413"/>
                  <a:pt x="6809026" y="2062989"/>
                </a:cubicBezTo>
                <a:lnTo>
                  <a:pt x="6809026" y="1625355"/>
                </a:lnTo>
                <a:cubicBezTo>
                  <a:pt x="6809026" y="1564928"/>
                  <a:pt x="6760041" y="1515943"/>
                  <a:pt x="6699614" y="1515943"/>
                </a:cubicBezTo>
                <a:close/>
                <a:moveTo>
                  <a:pt x="7023979" y="1515942"/>
                </a:moveTo>
                <a:cubicBezTo>
                  <a:pt x="6963552" y="1515942"/>
                  <a:pt x="6914567" y="1564927"/>
                  <a:pt x="6914567" y="1625354"/>
                </a:cubicBezTo>
                <a:lnTo>
                  <a:pt x="6914567" y="2062988"/>
                </a:lnTo>
                <a:cubicBezTo>
                  <a:pt x="6914567" y="2123413"/>
                  <a:pt x="6963552" y="2172398"/>
                  <a:pt x="7023979" y="2172398"/>
                </a:cubicBezTo>
                <a:lnTo>
                  <a:pt x="7461613" y="2172398"/>
                </a:lnTo>
                <a:cubicBezTo>
                  <a:pt x="7522040" y="2172398"/>
                  <a:pt x="7571025" y="2123413"/>
                  <a:pt x="7571025" y="2062988"/>
                </a:cubicBezTo>
                <a:lnTo>
                  <a:pt x="7571025" y="1625354"/>
                </a:lnTo>
                <a:cubicBezTo>
                  <a:pt x="7571025" y="1564927"/>
                  <a:pt x="7522040" y="1515942"/>
                  <a:pt x="7461613" y="1515942"/>
                </a:cubicBezTo>
                <a:close/>
                <a:moveTo>
                  <a:pt x="7778358" y="1515941"/>
                </a:moveTo>
                <a:cubicBezTo>
                  <a:pt x="7717931" y="1515941"/>
                  <a:pt x="7668946" y="1564926"/>
                  <a:pt x="7668946" y="1625353"/>
                </a:cubicBezTo>
                <a:lnTo>
                  <a:pt x="7668946" y="2062987"/>
                </a:lnTo>
                <a:cubicBezTo>
                  <a:pt x="7668946" y="2123413"/>
                  <a:pt x="7717931" y="2172398"/>
                  <a:pt x="7778358" y="2172398"/>
                </a:cubicBezTo>
                <a:lnTo>
                  <a:pt x="8215992" y="2172398"/>
                </a:lnTo>
                <a:cubicBezTo>
                  <a:pt x="8276419" y="2172398"/>
                  <a:pt x="8325404" y="2123413"/>
                  <a:pt x="8325404" y="2062987"/>
                </a:cubicBezTo>
                <a:lnTo>
                  <a:pt x="8325404" y="1625353"/>
                </a:lnTo>
                <a:cubicBezTo>
                  <a:pt x="8325404" y="1564926"/>
                  <a:pt x="8276419" y="1515941"/>
                  <a:pt x="8215992" y="1515941"/>
                </a:cubicBezTo>
                <a:close/>
                <a:moveTo>
                  <a:pt x="8540357" y="1515941"/>
                </a:moveTo>
                <a:cubicBezTo>
                  <a:pt x="8479930" y="1515941"/>
                  <a:pt x="8430945" y="1564926"/>
                  <a:pt x="8430945" y="1625353"/>
                </a:cubicBezTo>
                <a:lnTo>
                  <a:pt x="8430945" y="2062987"/>
                </a:lnTo>
                <a:cubicBezTo>
                  <a:pt x="8430945" y="2123413"/>
                  <a:pt x="8479930" y="2172398"/>
                  <a:pt x="8540357" y="2172398"/>
                </a:cubicBezTo>
                <a:lnTo>
                  <a:pt x="8977991" y="2172398"/>
                </a:lnTo>
                <a:cubicBezTo>
                  <a:pt x="9038418" y="2172398"/>
                  <a:pt x="9087403" y="2123413"/>
                  <a:pt x="9087403" y="2062987"/>
                </a:cubicBezTo>
                <a:lnTo>
                  <a:pt x="9087403" y="1625353"/>
                </a:lnTo>
                <a:cubicBezTo>
                  <a:pt x="9087403" y="1564926"/>
                  <a:pt x="9038418" y="1515941"/>
                  <a:pt x="8977991" y="1515941"/>
                </a:cubicBezTo>
                <a:close/>
                <a:moveTo>
                  <a:pt x="165999" y="786548"/>
                </a:moveTo>
                <a:cubicBezTo>
                  <a:pt x="105572" y="786548"/>
                  <a:pt x="56587" y="835533"/>
                  <a:pt x="56587" y="895959"/>
                </a:cubicBezTo>
                <a:lnTo>
                  <a:pt x="56587" y="1333596"/>
                </a:lnTo>
                <a:cubicBezTo>
                  <a:pt x="56587" y="1394023"/>
                  <a:pt x="105572" y="1443008"/>
                  <a:pt x="165999" y="1443008"/>
                </a:cubicBezTo>
                <a:lnTo>
                  <a:pt x="603633" y="1443008"/>
                </a:lnTo>
                <a:cubicBezTo>
                  <a:pt x="664060" y="1443008"/>
                  <a:pt x="713044" y="1394023"/>
                  <a:pt x="713044" y="1333596"/>
                </a:cubicBezTo>
                <a:lnTo>
                  <a:pt x="713044" y="895959"/>
                </a:lnTo>
                <a:cubicBezTo>
                  <a:pt x="713044" y="835533"/>
                  <a:pt x="664060" y="786548"/>
                  <a:pt x="603633" y="786548"/>
                </a:cubicBezTo>
                <a:close/>
                <a:moveTo>
                  <a:pt x="927996" y="786547"/>
                </a:moveTo>
                <a:cubicBezTo>
                  <a:pt x="867569" y="786547"/>
                  <a:pt x="818584" y="835532"/>
                  <a:pt x="818584" y="895959"/>
                </a:cubicBezTo>
                <a:lnTo>
                  <a:pt x="818584" y="1333595"/>
                </a:lnTo>
                <a:cubicBezTo>
                  <a:pt x="818584" y="1394022"/>
                  <a:pt x="867569" y="1443007"/>
                  <a:pt x="927996" y="1443007"/>
                </a:cubicBezTo>
                <a:lnTo>
                  <a:pt x="1365637" y="1443007"/>
                </a:lnTo>
                <a:cubicBezTo>
                  <a:pt x="1426065" y="1443007"/>
                  <a:pt x="1475051" y="1394022"/>
                  <a:pt x="1475051" y="1333595"/>
                </a:cubicBezTo>
                <a:lnTo>
                  <a:pt x="1475051" y="895959"/>
                </a:lnTo>
                <a:cubicBezTo>
                  <a:pt x="1475051" y="835532"/>
                  <a:pt x="1426065" y="786547"/>
                  <a:pt x="1365637" y="786547"/>
                </a:cubicBezTo>
                <a:close/>
                <a:moveTo>
                  <a:pt x="1689998" y="786547"/>
                </a:moveTo>
                <a:cubicBezTo>
                  <a:pt x="1629570" y="786547"/>
                  <a:pt x="1580588" y="835532"/>
                  <a:pt x="1580588" y="895959"/>
                </a:cubicBezTo>
                <a:lnTo>
                  <a:pt x="1580588" y="1333594"/>
                </a:lnTo>
                <a:cubicBezTo>
                  <a:pt x="1580588" y="1394022"/>
                  <a:pt x="1629570" y="1443007"/>
                  <a:pt x="1689998" y="1443007"/>
                </a:cubicBezTo>
                <a:lnTo>
                  <a:pt x="2127634" y="1443007"/>
                </a:lnTo>
                <a:cubicBezTo>
                  <a:pt x="2188060" y="1443007"/>
                  <a:pt x="2237045" y="1394022"/>
                  <a:pt x="2237045" y="1333594"/>
                </a:cubicBezTo>
                <a:lnTo>
                  <a:pt x="2237045" y="895959"/>
                </a:lnTo>
                <a:cubicBezTo>
                  <a:pt x="2237045" y="835532"/>
                  <a:pt x="2188060" y="786547"/>
                  <a:pt x="2127634" y="786547"/>
                </a:cubicBezTo>
                <a:close/>
                <a:moveTo>
                  <a:pt x="2451996" y="786546"/>
                </a:moveTo>
                <a:cubicBezTo>
                  <a:pt x="2391569" y="786546"/>
                  <a:pt x="2342584" y="835531"/>
                  <a:pt x="2342584" y="895958"/>
                </a:cubicBezTo>
                <a:lnTo>
                  <a:pt x="2342584" y="1333593"/>
                </a:lnTo>
                <a:cubicBezTo>
                  <a:pt x="2342584" y="1394021"/>
                  <a:pt x="2391569" y="1443006"/>
                  <a:pt x="2451996" y="1443006"/>
                </a:cubicBezTo>
                <a:lnTo>
                  <a:pt x="2889629" y="1443006"/>
                </a:lnTo>
                <a:cubicBezTo>
                  <a:pt x="2950056" y="1443006"/>
                  <a:pt x="2999041" y="1394021"/>
                  <a:pt x="2999041" y="1333593"/>
                </a:cubicBezTo>
                <a:lnTo>
                  <a:pt x="2999041" y="895958"/>
                </a:lnTo>
                <a:cubicBezTo>
                  <a:pt x="2999041" y="835531"/>
                  <a:pt x="2950056" y="786546"/>
                  <a:pt x="2889629" y="786546"/>
                </a:cubicBezTo>
                <a:close/>
                <a:moveTo>
                  <a:pt x="3213993" y="786546"/>
                </a:moveTo>
                <a:cubicBezTo>
                  <a:pt x="3153566" y="786546"/>
                  <a:pt x="3104581" y="835531"/>
                  <a:pt x="3104581" y="895958"/>
                </a:cubicBezTo>
                <a:lnTo>
                  <a:pt x="3104581" y="1333593"/>
                </a:lnTo>
                <a:cubicBezTo>
                  <a:pt x="3104581" y="1394020"/>
                  <a:pt x="3153566" y="1443005"/>
                  <a:pt x="3213993" y="1443005"/>
                </a:cubicBezTo>
                <a:lnTo>
                  <a:pt x="3651628" y="1443005"/>
                </a:lnTo>
                <a:cubicBezTo>
                  <a:pt x="3712054" y="1443005"/>
                  <a:pt x="3761040" y="1394020"/>
                  <a:pt x="3761040" y="1333593"/>
                </a:cubicBezTo>
                <a:lnTo>
                  <a:pt x="3761040" y="895958"/>
                </a:lnTo>
                <a:cubicBezTo>
                  <a:pt x="3761040" y="835531"/>
                  <a:pt x="3712054" y="786546"/>
                  <a:pt x="3651628" y="786546"/>
                </a:cubicBezTo>
                <a:close/>
                <a:moveTo>
                  <a:pt x="3975991" y="786545"/>
                </a:moveTo>
                <a:cubicBezTo>
                  <a:pt x="3915564" y="786545"/>
                  <a:pt x="3866579" y="835530"/>
                  <a:pt x="3866579" y="895957"/>
                </a:cubicBezTo>
                <a:lnTo>
                  <a:pt x="3866579" y="1333592"/>
                </a:lnTo>
                <a:cubicBezTo>
                  <a:pt x="3866579" y="1394019"/>
                  <a:pt x="3915564" y="1443005"/>
                  <a:pt x="3975991" y="1443005"/>
                </a:cubicBezTo>
                <a:lnTo>
                  <a:pt x="4413617" y="1443005"/>
                </a:lnTo>
                <a:cubicBezTo>
                  <a:pt x="4474044" y="1443005"/>
                  <a:pt x="4523029" y="1394019"/>
                  <a:pt x="4523029" y="1333592"/>
                </a:cubicBezTo>
                <a:lnTo>
                  <a:pt x="4523029" y="895957"/>
                </a:lnTo>
                <a:cubicBezTo>
                  <a:pt x="4523029" y="835530"/>
                  <a:pt x="4474044" y="786545"/>
                  <a:pt x="4413617" y="786545"/>
                </a:cubicBezTo>
                <a:close/>
                <a:moveTo>
                  <a:pt x="4737982" y="786545"/>
                </a:moveTo>
                <a:cubicBezTo>
                  <a:pt x="4677555" y="786545"/>
                  <a:pt x="4628570" y="835530"/>
                  <a:pt x="4628570" y="895957"/>
                </a:cubicBezTo>
                <a:lnTo>
                  <a:pt x="4628570" y="1333592"/>
                </a:lnTo>
                <a:cubicBezTo>
                  <a:pt x="4628570" y="1394019"/>
                  <a:pt x="4677555" y="1443004"/>
                  <a:pt x="4737982" y="1443004"/>
                </a:cubicBezTo>
                <a:lnTo>
                  <a:pt x="5175616" y="1443004"/>
                </a:lnTo>
                <a:cubicBezTo>
                  <a:pt x="5236043" y="1443004"/>
                  <a:pt x="5285028" y="1394019"/>
                  <a:pt x="5285028" y="1333592"/>
                </a:cubicBezTo>
                <a:lnTo>
                  <a:pt x="5285028" y="895957"/>
                </a:lnTo>
                <a:cubicBezTo>
                  <a:pt x="5285028" y="835530"/>
                  <a:pt x="5236043" y="786545"/>
                  <a:pt x="5175616" y="786545"/>
                </a:cubicBezTo>
                <a:close/>
                <a:moveTo>
                  <a:pt x="5499981" y="786544"/>
                </a:moveTo>
                <a:cubicBezTo>
                  <a:pt x="5439554" y="786544"/>
                  <a:pt x="5390569" y="835529"/>
                  <a:pt x="5390569" y="895956"/>
                </a:cubicBezTo>
                <a:lnTo>
                  <a:pt x="5390569" y="1333591"/>
                </a:lnTo>
                <a:cubicBezTo>
                  <a:pt x="5390569" y="1394018"/>
                  <a:pt x="5439554" y="1443003"/>
                  <a:pt x="5499981" y="1443003"/>
                </a:cubicBezTo>
                <a:lnTo>
                  <a:pt x="5937615" y="1443003"/>
                </a:lnTo>
                <a:cubicBezTo>
                  <a:pt x="5998042" y="1443003"/>
                  <a:pt x="6047027" y="1394018"/>
                  <a:pt x="6047027" y="1333591"/>
                </a:cubicBezTo>
                <a:lnTo>
                  <a:pt x="6047027" y="895956"/>
                </a:lnTo>
                <a:cubicBezTo>
                  <a:pt x="6047027" y="835529"/>
                  <a:pt x="5998042" y="786544"/>
                  <a:pt x="5937615" y="786544"/>
                </a:cubicBezTo>
                <a:close/>
                <a:moveTo>
                  <a:pt x="6261980" y="786544"/>
                </a:moveTo>
                <a:cubicBezTo>
                  <a:pt x="6201553" y="786544"/>
                  <a:pt x="6152568" y="835529"/>
                  <a:pt x="6152568" y="895956"/>
                </a:cubicBezTo>
                <a:lnTo>
                  <a:pt x="6152568" y="1333590"/>
                </a:lnTo>
                <a:cubicBezTo>
                  <a:pt x="6152568" y="1394017"/>
                  <a:pt x="6201553" y="1443003"/>
                  <a:pt x="6261980" y="1443003"/>
                </a:cubicBezTo>
                <a:lnTo>
                  <a:pt x="6699614" y="1443003"/>
                </a:lnTo>
                <a:cubicBezTo>
                  <a:pt x="6760041" y="1443003"/>
                  <a:pt x="6809026" y="1394017"/>
                  <a:pt x="6809026" y="1333590"/>
                </a:cubicBezTo>
                <a:lnTo>
                  <a:pt x="6809026" y="895956"/>
                </a:lnTo>
                <a:cubicBezTo>
                  <a:pt x="6809026" y="835529"/>
                  <a:pt x="6760041" y="786544"/>
                  <a:pt x="6699614" y="786544"/>
                </a:cubicBezTo>
                <a:close/>
                <a:moveTo>
                  <a:pt x="7023979" y="786543"/>
                </a:moveTo>
                <a:cubicBezTo>
                  <a:pt x="6963552" y="786543"/>
                  <a:pt x="6914567" y="835528"/>
                  <a:pt x="6914567" y="895955"/>
                </a:cubicBezTo>
                <a:lnTo>
                  <a:pt x="6914567" y="1333590"/>
                </a:lnTo>
                <a:cubicBezTo>
                  <a:pt x="6914567" y="1394017"/>
                  <a:pt x="6963552" y="1443002"/>
                  <a:pt x="7023979" y="1443002"/>
                </a:cubicBezTo>
                <a:lnTo>
                  <a:pt x="7461613" y="1443002"/>
                </a:lnTo>
                <a:cubicBezTo>
                  <a:pt x="7522040" y="1443002"/>
                  <a:pt x="7571025" y="1394017"/>
                  <a:pt x="7571025" y="1333590"/>
                </a:cubicBezTo>
                <a:lnTo>
                  <a:pt x="7571025" y="895955"/>
                </a:lnTo>
                <a:cubicBezTo>
                  <a:pt x="7571025" y="835528"/>
                  <a:pt x="7522040" y="786543"/>
                  <a:pt x="7461613" y="786543"/>
                </a:cubicBezTo>
                <a:close/>
                <a:moveTo>
                  <a:pt x="7778358" y="786543"/>
                </a:moveTo>
                <a:cubicBezTo>
                  <a:pt x="7717931" y="786543"/>
                  <a:pt x="7668946" y="835528"/>
                  <a:pt x="7668946" y="895955"/>
                </a:cubicBezTo>
                <a:lnTo>
                  <a:pt x="7668946" y="1333589"/>
                </a:lnTo>
                <a:cubicBezTo>
                  <a:pt x="7668946" y="1394016"/>
                  <a:pt x="7717931" y="1443001"/>
                  <a:pt x="7778358" y="1443001"/>
                </a:cubicBezTo>
                <a:lnTo>
                  <a:pt x="8215992" y="1443001"/>
                </a:lnTo>
                <a:cubicBezTo>
                  <a:pt x="8276419" y="1443001"/>
                  <a:pt x="8325404" y="1394016"/>
                  <a:pt x="8325404" y="1333589"/>
                </a:cubicBezTo>
                <a:lnTo>
                  <a:pt x="8325404" y="895955"/>
                </a:lnTo>
                <a:cubicBezTo>
                  <a:pt x="8325404" y="835528"/>
                  <a:pt x="8276419" y="786543"/>
                  <a:pt x="8215992" y="786543"/>
                </a:cubicBezTo>
                <a:close/>
                <a:moveTo>
                  <a:pt x="8540357" y="786542"/>
                </a:moveTo>
                <a:cubicBezTo>
                  <a:pt x="8479930" y="786542"/>
                  <a:pt x="8430945" y="835528"/>
                  <a:pt x="8430945" y="895955"/>
                </a:cubicBezTo>
                <a:lnTo>
                  <a:pt x="8430945" y="1333589"/>
                </a:lnTo>
                <a:cubicBezTo>
                  <a:pt x="8430945" y="1394016"/>
                  <a:pt x="8479930" y="1443001"/>
                  <a:pt x="8540357" y="1443001"/>
                </a:cubicBezTo>
                <a:lnTo>
                  <a:pt x="8977991" y="1443001"/>
                </a:lnTo>
                <a:cubicBezTo>
                  <a:pt x="9038418" y="1443001"/>
                  <a:pt x="9087403" y="1394016"/>
                  <a:pt x="9087403" y="1333589"/>
                </a:cubicBezTo>
                <a:lnTo>
                  <a:pt x="9087403" y="895955"/>
                </a:lnTo>
                <a:cubicBezTo>
                  <a:pt x="9087403" y="835528"/>
                  <a:pt x="9038418" y="786542"/>
                  <a:pt x="8977991" y="786542"/>
                </a:cubicBezTo>
                <a:close/>
                <a:moveTo>
                  <a:pt x="165999" y="57150"/>
                </a:moveTo>
                <a:cubicBezTo>
                  <a:pt x="105572" y="57150"/>
                  <a:pt x="56587" y="106135"/>
                  <a:pt x="56587" y="166562"/>
                </a:cubicBezTo>
                <a:lnTo>
                  <a:pt x="56587" y="604196"/>
                </a:lnTo>
                <a:cubicBezTo>
                  <a:pt x="56587" y="664623"/>
                  <a:pt x="105572" y="713608"/>
                  <a:pt x="165999" y="713608"/>
                </a:cubicBezTo>
                <a:lnTo>
                  <a:pt x="603633" y="713608"/>
                </a:lnTo>
                <a:cubicBezTo>
                  <a:pt x="664060" y="713608"/>
                  <a:pt x="713045" y="664623"/>
                  <a:pt x="713045" y="604196"/>
                </a:cubicBezTo>
                <a:lnTo>
                  <a:pt x="713045" y="166562"/>
                </a:lnTo>
                <a:cubicBezTo>
                  <a:pt x="713045" y="106135"/>
                  <a:pt x="664060" y="57150"/>
                  <a:pt x="603633" y="57150"/>
                </a:cubicBezTo>
                <a:close/>
                <a:moveTo>
                  <a:pt x="927996" y="57150"/>
                </a:moveTo>
                <a:cubicBezTo>
                  <a:pt x="867570" y="57150"/>
                  <a:pt x="818585" y="106135"/>
                  <a:pt x="818585" y="166562"/>
                </a:cubicBezTo>
                <a:lnTo>
                  <a:pt x="818585" y="604195"/>
                </a:lnTo>
                <a:cubicBezTo>
                  <a:pt x="818585" y="664622"/>
                  <a:pt x="867570" y="713607"/>
                  <a:pt x="927996" y="713607"/>
                </a:cubicBezTo>
                <a:lnTo>
                  <a:pt x="1365637" y="713607"/>
                </a:lnTo>
                <a:cubicBezTo>
                  <a:pt x="1426066" y="713607"/>
                  <a:pt x="1475051" y="664622"/>
                  <a:pt x="1475051" y="604195"/>
                </a:cubicBezTo>
                <a:lnTo>
                  <a:pt x="1475051" y="166562"/>
                </a:lnTo>
                <a:cubicBezTo>
                  <a:pt x="1475051" y="106135"/>
                  <a:pt x="1426066" y="57150"/>
                  <a:pt x="1365637" y="57150"/>
                </a:cubicBezTo>
                <a:close/>
                <a:moveTo>
                  <a:pt x="1689998" y="57149"/>
                </a:moveTo>
                <a:cubicBezTo>
                  <a:pt x="1629570" y="57149"/>
                  <a:pt x="1580588" y="106134"/>
                  <a:pt x="1580588" y="166561"/>
                </a:cubicBezTo>
                <a:lnTo>
                  <a:pt x="1580588" y="604195"/>
                </a:lnTo>
                <a:cubicBezTo>
                  <a:pt x="1580588" y="664622"/>
                  <a:pt x="1629570" y="713607"/>
                  <a:pt x="1689998" y="713607"/>
                </a:cubicBezTo>
                <a:lnTo>
                  <a:pt x="2127634" y="713607"/>
                </a:lnTo>
                <a:cubicBezTo>
                  <a:pt x="2188061" y="713607"/>
                  <a:pt x="2237045" y="664622"/>
                  <a:pt x="2237045" y="604195"/>
                </a:cubicBezTo>
                <a:lnTo>
                  <a:pt x="2237045" y="166561"/>
                </a:lnTo>
                <a:cubicBezTo>
                  <a:pt x="2237045" y="106134"/>
                  <a:pt x="2188061" y="57149"/>
                  <a:pt x="2127634" y="57149"/>
                </a:cubicBezTo>
                <a:close/>
                <a:moveTo>
                  <a:pt x="2451996" y="57149"/>
                </a:moveTo>
                <a:cubicBezTo>
                  <a:pt x="2391569" y="57149"/>
                  <a:pt x="2342585" y="106134"/>
                  <a:pt x="2342585" y="166561"/>
                </a:cubicBezTo>
                <a:lnTo>
                  <a:pt x="2342585" y="604194"/>
                </a:lnTo>
                <a:cubicBezTo>
                  <a:pt x="2342585" y="664621"/>
                  <a:pt x="2391569" y="713606"/>
                  <a:pt x="2451996" y="713606"/>
                </a:cubicBezTo>
                <a:lnTo>
                  <a:pt x="2889629" y="713606"/>
                </a:lnTo>
                <a:cubicBezTo>
                  <a:pt x="2950056" y="713606"/>
                  <a:pt x="2999041" y="664621"/>
                  <a:pt x="2999041" y="604194"/>
                </a:cubicBezTo>
                <a:lnTo>
                  <a:pt x="2999041" y="166561"/>
                </a:lnTo>
                <a:cubicBezTo>
                  <a:pt x="2999041" y="106134"/>
                  <a:pt x="2950056" y="57149"/>
                  <a:pt x="2889629" y="57149"/>
                </a:cubicBezTo>
                <a:close/>
                <a:moveTo>
                  <a:pt x="3213995" y="57148"/>
                </a:moveTo>
                <a:cubicBezTo>
                  <a:pt x="3153567" y="57148"/>
                  <a:pt x="3104581" y="106133"/>
                  <a:pt x="3104581" y="166560"/>
                </a:cubicBezTo>
                <a:lnTo>
                  <a:pt x="3104581" y="604194"/>
                </a:lnTo>
                <a:cubicBezTo>
                  <a:pt x="3104581" y="664621"/>
                  <a:pt x="3153567" y="713606"/>
                  <a:pt x="3213995" y="713606"/>
                </a:cubicBezTo>
                <a:lnTo>
                  <a:pt x="3651628" y="713606"/>
                </a:lnTo>
                <a:cubicBezTo>
                  <a:pt x="3712055" y="713606"/>
                  <a:pt x="3761040" y="664621"/>
                  <a:pt x="3761040" y="604194"/>
                </a:cubicBezTo>
                <a:lnTo>
                  <a:pt x="3761040" y="166560"/>
                </a:lnTo>
                <a:cubicBezTo>
                  <a:pt x="3761040" y="106133"/>
                  <a:pt x="3712055" y="57148"/>
                  <a:pt x="3651628" y="57148"/>
                </a:cubicBezTo>
                <a:close/>
                <a:moveTo>
                  <a:pt x="3975991" y="57148"/>
                </a:moveTo>
                <a:cubicBezTo>
                  <a:pt x="3915565" y="57148"/>
                  <a:pt x="3866579" y="106133"/>
                  <a:pt x="3866579" y="166560"/>
                </a:cubicBezTo>
                <a:lnTo>
                  <a:pt x="3866579" y="604194"/>
                </a:lnTo>
                <a:cubicBezTo>
                  <a:pt x="3866579" y="664620"/>
                  <a:pt x="3915565" y="713605"/>
                  <a:pt x="3975991" y="713605"/>
                </a:cubicBezTo>
                <a:lnTo>
                  <a:pt x="4413617" y="713605"/>
                </a:lnTo>
                <a:cubicBezTo>
                  <a:pt x="4474044" y="713605"/>
                  <a:pt x="4523029" y="664620"/>
                  <a:pt x="4523029" y="604194"/>
                </a:cubicBezTo>
                <a:lnTo>
                  <a:pt x="4523029" y="166560"/>
                </a:lnTo>
                <a:cubicBezTo>
                  <a:pt x="4523029" y="106133"/>
                  <a:pt x="4474044" y="57148"/>
                  <a:pt x="4413617" y="57148"/>
                </a:cubicBezTo>
                <a:close/>
                <a:moveTo>
                  <a:pt x="4737982" y="57147"/>
                </a:moveTo>
                <a:cubicBezTo>
                  <a:pt x="4677555" y="57147"/>
                  <a:pt x="4628570" y="106132"/>
                  <a:pt x="4628570" y="166559"/>
                </a:cubicBezTo>
                <a:lnTo>
                  <a:pt x="4628570" y="604193"/>
                </a:lnTo>
                <a:cubicBezTo>
                  <a:pt x="4628570" y="664620"/>
                  <a:pt x="4677555" y="713605"/>
                  <a:pt x="4737982" y="713605"/>
                </a:cubicBezTo>
                <a:lnTo>
                  <a:pt x="5175616" y="713605"/>
                </a:lnTo>
                <a:cubicBezTo>
                  <a:pt x="5236043" y="713605"/>
                  <a:pt x="5285028" y="664620"/>
                  <a:pt x="5285028" y="604193"/>
                </a:cubicBezTo>
                <a:lnTo>
                  <a:pt x="5285028" y="166559"/>
                </a:lnTo>
                <a:cubicBezTo>
                  <a:pt x="5285028" y="106132"/>
                  <a:pt x="5236043" y="57147"/>
                  <a:pt x="5175616" y="57147"/>
                </a:cubicBezTo>
                <a:close/>
                <a:moveTo>
                  <a:pt x="5499981" y="57147"/>
                </a:moveTo>
                <a:cubicBezTo>
                  <a:pt x="5439554" y="57147"/>
                  <a:pt x="5390569" y="106132"/>
                  <a:pt x="5390569" y="166559"/>
                </a:cubicBezTo>
                <a:lnTo>
                  <a:pt x="5390569" y="604192"/>
                </a:lnTo>
                <a:cubicBezTo>
                  <a:pt x="5390569" y="664620"/>
                  <a:pt x="5439554" y="713605"/>
                  <a:pt x="5499981" y="713605"/>
                </a:cubicBezTo>
                <a:lnTo>
                  <a:pt x="5937615" y="713605"/>
                </a:lnTo>
                <a:cubicBezTo>
                  <a:pt x="5998042" y="713605"/>
                  <a:pt x="6047027" y="664620"/>
                  <a:pt x="6047027" y="604192"/>
                </a:cubicBezTo>
                <a:lnTo>
                  <a:pt x="6047027" y="166559"/>
                </a:lnTo>
                <a:cubicBezTo>
                  <a:pt x="6047027" y="106132"/>
                  <a:pt x="5998042" y="57147"/>
                  <a:pt x="5937615" y="57147"/>
                </a:cubicBezTo>
                <a:close/>
                <a:moveTo>
                  <a:pt x="6261980" y="57146"/>
                </a:moveTo>
                <a:cubicBezTo>
                  <a:pt x="6201553" y="57146"/>
                  <a:pt x="6152568" y="106131"/>
                  <a:pt x="6152568" y="166558"/>
                </a:cubicBezTo>
                <a:lnTo>
                  <a:pt x="6152568" y="604192"/>
                </a:lnTo>
                <a:cubicBezTo>
                  <a:pt x="6152568" y="664619"/>
                  <a:pt x="6201553" y="713604"/>
                  <a:pt x="6261980" y="713604"/>
                </a:cubicBezTo>
                <a:lnTo>
                  <a:pt x="6699614" y="713604"/>
                </a:lnTo>
                <a:cubicBezTo>
                  <a:pt x="6760041" y="713604"/>
                  <a:pt x="6809026" y="664619"/>
                  <a:pt x="6809026" y="604192"/>
                </a:cubicBezTo>
                <a:lnTo>
                  <a:pt x="6809026" y="166558"/>
                </a:lnTo>
                <a:cubicBezTo>
                  <a:pt x="6809026" y="106131"/>
                  <a:pt x="6760041" y="57146"/>
                  <a:pt x="6699614" y="57146"/>
                </a:cubicBezTo>
                <a:close/>
                <a:moveTo>
                  <a:pt x="7023979" y="57146"/>
                </a:moveTo>
                <a:cubicBezTo>
                  <a:pt x="6963552" y="57146"/>
                  <a:pt x="6914567" y="106131"/>
                  <a:pt x="6914567" y="166558"/>
                </a:cubicBezTo>
                <a:lnTo>
                  <a:pt x="6914567" y="604191"/>
                </a:lnTo>
                <a:cubicBezTo>
                  <a:pt x="6914567" y="664618"/>
                  <a:pt x="6963552" y="713604"/>
                  <a:pt x="7023979" y="713604"/>
                </a:cubicBezTo>
                <a:lnTo>
                  <a:pt x="7461613" y="713604"/>
                </a:lnTo>
                <a:cubicBezTo>
                  <a:pt x="7522040" y="713604"/>
                  <a:pt x="7571025" y="664618"/>
                  <a:pt x="7571025" y="604191"/>
                </a:cubicBezTo>
                <a:lnTo>
                  <a:pt x="7571025" y="166558"/>
                </a:lnTo>
                <a:cubicBezTo>
                  <a:pt x="7571025" y="106131"/>
                  <a:pt x="7522040" y="57146"/>
                  <a:pt x="7461613" y="57146"/>
                </a:cubicBezTo>
                <a:close/>
                <a:moveTo>
                  <a:pt x="7778358" y="57145"/>
                </a:moveTo>
                <a:cubicBezTo>
                  <a:pt x="7717931" y="57145"/>
                  <a:pt x="7668946" y="106130"/>
                  <a:pt x="7668946" y="166557"/>
                </a:cubicBezTo>
                <a:lnTo>
                  <a:pt x="7668946" y="604191"/>
                </a:lnTo>
                <a:cubicBezTo>
                  <a:pt x="7668946" y="664618"/>
                  <a:pt x="7717931" y="713603"/>
                  <a:pt x="7778358" y="713603"/>
                </a:cubicBezTo>
                <a:lnTo>
                  <a:pt x="8215992" y="713603"/>
                </a:lnTo>
                <a:cubicBezTo>
                  <a:pt x="8276419" y="713603"/>
                  <a:pt x="8325404" y="664618"/>
                  <a:pt x="8325404" y="604191"/>
                </a:cubicBezTo>
                <a:lnTo>
                  <a:pt x="8325404" y="166557"/>
                </a:lnTo>
                <a:cubicBezTo>
                  <a:pt x="8325404" y="106130"/>
                  <a:pt x="8276419" y="57145"/>
                  <a:pt x="8215992" y="57145"/>
                </a:cubicBezTo>
                <a:close/>
                <a:moveTo>
                  <a:pt x="8540357" y="57145"/>
                </a:moveTo>
                <a:cubicBezTo>
                  <a:pt x="8479930" y="57145"/>
                  <a:pt x="8430945" y="106130"/>
                  <a:pt x="8430945" y="166557"/>
                </a:cubicBezTo>
                <a:lnTo>
                  <a:pt x="8430945" y="604190"/>
                </a:lnTo>
                <a:cubicBezTo>
                  <a:pt x="8430945" y="664617"/>
                  <a:pt x="8479930" y="713603"/>
                  <a:pt x="8540357" y="713603"/>
                </a:cubicBezTo>
                <a:lnTo>
                  <a:pt x="8977991" y="713603"/>
                </a:lnTo>
                <a:cubicBezTo>
                  <a:pt x="9038418" y="713603"/>
                  <a:pt x="9087403" y="664617"/>
                  <a:pt x="9087403" y="604190"/>
                </a:cubicBezTo>
                <a:lnTo>
                  <a:pt x="9087403" y="166557"/>
                </a:lnTo>
                <a:cubicBezTo>
                  <a:pt x="9087403" y="106130"/>
                  <a:pt x="9038418" y="57145"/>
                  <a:pt x="8977991" y="57145"/>
                </a:cubicBezTo>
                <a:close/>
                <a:moveTo>
                  <a:pt x="0" y="0"/>
                </a:moveTo>
                <a:lnTo>
                  <a:pt x="9143989" y="0"/>
                </a:lnTo>
                <a:lnTo>
                  <a:pt x="9143989" y="5143494"/>
                </a:lnTo>
                <a:lnTo>
                  <a:pt x="0" y="514349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107">
            <a:extLst>
              <a:ext uri="{FF2B5EF4-FFF2-40B4-BE49-F238E27FC236}">
                <a16:creationId xmlns:a16="http://schemas.microsoft.com/office/drawing/2014/main" id="{9E4A6F18-4685-4A6F-B536-1A543ADBCDD6}"/>
              </a:ext>
            </a:extLst>
          </p:cNvPr>
          <p:cNvSpPr/>
          <p:nvPr userDrawn="1"/>
        </p:nvSpPr>
        <p:spPr>
          <a:xfrm>
            <a:off x="75450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15">
            <a:extLst>
              <a:ext uri="{FF2B5EF4-FFF2-40B4-BE49-F238E27FC236}">
                <a16:creationId xmlns:a16="http://schemas.microsoft.com/office/drawing/2014/main" id="{B68D77B6-290C-4624-809C-82A987962E61}"/>
              </a:ext>
            </a:extLst>
          </p:cNvPr>
          <p:cNvSpPr/>
          <p:nvPr userDrawn="1"/>
        </p:nvSpPr>
        <p:spPr>
          <a:xfrm>
            <a:off x="75450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7">
            <a:extLst>
              <a:ext uri="{FF2B5EF4-FFF2-40B4-BE49-F238E27FC236}">
                <a16:creationId xmlns:a16="http://schemas.microsoft.com/office/drawing/2014/main" id="{6D6968A4-F5F0-488D-9402-1C348D048774}"/>
              </a:ext>
            </a:extLst>
          </p:cNvPr>
          <p:cNvSpPr/>
          <p:nvPr userDrawn="1"/>
        </p:nvSpPr>
        <p:spPr>
          <a:xfrm>
            <a:off x="75450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19">
            <a:extLst>
              <a:ext uri="{FF2B5EF4-FFF2-40B4-BE49-F238E27FC236}">
                <a16:creationId xmlns:a16="http://schemas.microsoft.com/office/drawing/2014/main" id="{623A48C7-33F8-4ECD-85BD-9E17918FE87F}"/>
              </a:ext>
            </a:extLst>
          </p:cNvPr>
          <p:cNvSpPr/>
          <p:nvPr userDrawn="1"/>
        </p:nvSpPr>
        <p:spPr>
          <a:xfrm>
            <a:off x="75450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20">
            <a:extLst>
              <a:ext uri="{FF2B5EF4-FFF2-40B4-BE49-F238E27FC236}">
                <a16:creationId xmlns:a16="http://schemas.microsoft.com/office/drawing/2014/main" id="{122D1F2B-CADE-467A-A03F-B764F9682B34}"/>
              </a:ext>
            </a:extLst>
          </p:cNvPr>
          <p:cNvSpPr/>
          <p:nvPr userDrawn="1"/>
        </p:nvSpPr>
        <p:spPr>
          <a:xfrm>
            <a:off x="75450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21">
            <a:extLst>
              <a:ext uri="{FF2B5EF4-FFF2-40B4-BE49-F238E27FC236}">
                <a16:creationId xmlns:a16="http://schemas.microsoft.com/office/drawing/2014/main" id="{E936446B-B995-4147-A8DF-C30BB62F4489}"/>
              </a:ext>
            </a:extLst>
          </p:cNvPr>
          <p:cNvSpPr/>
          <p:nvPr userDrawn="1"/>
        </p:nvSpPr>
        <p:spPr>
          <a:xfrm>
            <a:off x="1091448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22">
            <a:extLst>
              <a:ext uri="{FF2B5EF4-FFF2-40B4-BE49-F238E27FC236}">
                <a16:creationId xmlns:a16="http://schemas.microsoft.com/office/drawing/2014/main" id="{F2E13822-E4D0-4316-B900-7C1761AA72B0}"/>
              </a:ext>
            </a:extLst>
          </p:cNvPr>
          <p:cNvSpPr/>
          <p:nvPr userDrawn="1"/>
        </p:nvSpPr>
        <p:spPr>
          <a:xfrm>
            <a:off x="1091448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23">
            <a:extLst>
              <a:ext uri="{FF2B5EF4-FFF2-40B4-BE49-F238E27FC236}">
                <a16:creationId xmlns:a16="http://schemas.microsoft.com/office/drawing/2014/main" id="{70A10946-2112-4F06-BFC5-185D3CCADF28}"/>
              </a:ext>
            </a:extLst>
          </p:cNvPr>
          <p:cNvSpPr/>
          <p:nvPr userDrawn="1"/>
        </p:nvSpPr>
        <p:spPr>
          <a:xfrm>
            <a:off x="1091448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24">
            <a:extLst>
              <a:ext uri="{FF2B5EF4-FFF2-40B4-BE49-F238E27FC236}">
                <a16:creationId xmlns:a16="http://schemas.microsoft.com/office/drawing/2014/main" id="{EC368BD6-32E8-479F-9F6D-312482C189FF}"/>
              </a:ext>
            </a:extLst>
          </p:cNvPr>
          <p:cNvSpPr/>
          <p:nvPr userDrawn="1"/>
        </p:nvSpPr>
        <p:spPr>
          <a:xfrm>
            <a:off x="1091448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27">
            <a:extLst>
              <a:ext uri="{FF2B5EF4-FFF2-40B4-BE49-F238E27FC236}">
                <a16:creationId xmlns:a16="http://schemas.microsoft.com/office/drawing/2014/main" id="{4016A6E5-4DC4-4547-A336-CBB3FE57D8B8}"/>
              </a:ext>
            </a:extLst>
          </p:cNvPr>
          <p:cNvSpPr/>
          <p:nvPr userDrawn="1"/>
        </p:nvSpPr>
        <p:spPr>
          <a:xfrm>
            <a:off x="1091448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28">
            <a:extLst>
              <a:ext uri="{FF2B5EF4-FFF2-40B4-BE49-F238E27FC236}">
                <a16:creationId xmlns:a16="http://schemas.microsoft.com/office/drawing/2014/main" id="{214F6B6C-FAC4-4008-964D-F39BA060AB9C}"/>
              </a:ext>
            </a:extLst>
          </p:cNvPr>
          <p:cNvSpPr/>
          <p:nvPr userDrawn="1"/>
        </p:nvSpPr>
        <p:spPr>
          <a:xfrm>
            <a:off x="2107447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130">
            <a:extLst>
              <a:ext uri="{FF2B5EF4-FFF2-40B4-BE49-F238E27FC236}">
                <a16:creationId xmlns:a16="http://schemas.microsoft.com/office/drawing/2014/main" id="{B80210B8-45CA-4C2B-8B11-54B72340AC61}"/>
              </a:ext>
            </a:extLst>
          </p:cNvPr>
          <p:cNvSpPr/>
          <p:nvPr userDrawn="1"/>
        </p:nvSpPr>
        <p:spPr>
          <a:xfrm>
            <a:off x="2107447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131">
            <a:extLst>
              <a:ext uri="{FF2B5EF4-FFF2-40B4-BE49-F238E27FC236}">
                <a16:creationId xmlns:a16="http://schemas.microsoft.com/office/drawing/2014/main" id="{EA09A500-EC9E-4F9F-9A5B-3D4E19136ABF}"/>
              </a:ext>
            </a:extLst>
          </p:cNvPr>
          <p:cNvSpPr/>
          <p:nvPr userDrawn="1"/>
        </p:nvSpPr>
        <p:spPr>
          <a:xfrm>
            <a:off x="2107447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134">
            <a:extLst>
              <a:ext uri="{FF2B5EF4-FFF2-40B4-BE49-F238E27FC236}">
                <a16:creationId xmlns:a16="http://schemas.microsoft.com/office/drawing/2014/main" id="{1B47BC52-F041-4F4C-81E2-D53249C1CF45}"/>
              </a:ext>
            </a:extLst>
          </p:cNvPr>
          <p:cNvSpPr/>
          <p:nvPr userDrawn="1"/>
        </p:nvSpPr>
        <p:spPr>
          <a:xfrm>
            <a:off x="2107447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135">
            <a:extLst>
              <a:ext uri="{FF2B5EF4-FFF2-40B4-BE49-F238E27FC236}">
                <a16:creationId xmlns:a16="http://schemas.microsoft.com/office/drawing/2014/main" id="{DDFC2D48-ADD1-4338-A047-D6C75925EF55}"/>
              </a:ext>
            </a:extLst>
          </p:cNvPr>
          <p:cNvSpPr/>
          <p:nvPr userDrawn="1"/>
        </p:nvSpPr>
        <p:spPr>
          <a:xfrm>
            <a:off x="3123446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136">
            <a:extLst>
              <a:ext uri="{FF2B5EF4-FFF2-40B4-BE49-F238E27FC236}">
                <a16:creationId xmlns:a16="http://schemas.microsoft.com/office/drawing/2014/main" id="{BA469869-C6EB-4EF2-8AA7-2BF8CF65DA3E}"/>
              </a:ext>
            </a:extLst>
          </p:cNvPr>
          <p:cNvSpPr/>
          <p:nvPr userDrawn="1"/>
        </p:nvSpPr>
        <p:spPr>
          <a:xfrm>
            <a:off x="3123446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137">
            <a:extLst>
              <a:ext uri="{FF2B5EF4-FFF2-40B4-BE49-F238E27FC236}">
                <a16:creationId xmlns:a16="http://schemas.microsoft.com/office/drawing/2014/main" id="{3D6CB011-AA7E-4577-92AB-3A0A39A12700}"/>
              </a:ext>
            </a:extLst>
          </p:cNvPr>
          <p:cNvSpPr/>
          <p:nvPr userDrawn="1"/>
        </p:nvSpPr>
        <p:spPr>
          <a:xfrm>
            <a:off x="3123446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138">
            <a:extLst>
              <a:ext uri="{FF2B5EF4-FFF2-40B4-BE49-F238E27FC236}">
                <a16:creationId xmlns:a16="http://schemas.microsoft.com/office/drawing/2014/main" id="{A2555640-D43D-45C3-9FC9-C4AFA9C331C5}"/>
              </a:ext>
            </a:extLst>
          </p:cNvPr>
          <p:cNvSpPr/>
          <p:nvPr userDrawn="1"/>
        </p:nvSpPr>
        <p:spPr>
          <a:xfrm>
            <a:off x="3123446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141">
            <a:extLst>
              <a:ext uri="{FF2B5EF4-FFF2-40B4-BE49-F238E27FC236}">
                <a16:creationId xmlns:a16="http://schemas.microsoft.com/office/drawing/2014/main" id="{99AA426E-CE12-4D38-BB5F-04F22A86E8DA}"/>
              </a:ext>
            </a:extLst>
          </p:cNvPr>
          <p:cNvSpPr/>
          <p:nvPr userDrawn="1"/>
        </p:nvSpPr>
        <p:spPr>
          <a:xfrm>
            <a:off x="3123446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142">
            <a:extLst>
              <a:ext uri="{FF2B5EF4-FFF2-40B4-BE49-F238E27FC236}">
                <a16:creationId xmlns:a16="http://schemas.microsoft.com/office/drawing/2014/main" id="{A2D11B4E-2A70-4C2C-BC7D-07333B3A9367}"/>
              </a:ext>
            </a:extLst>
          </p:cNvPr>
          <p:cNvSpPr/>
          <p:nvPr userDrawn="1"/>
        </p:nvSpPr>
        <p:spPr>
          <a:xfrm>
            <a:off x="4139444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143">
            <a:extLst>
              <a:ext uri="{FF2B5EF4-FFF2-40B4-BE49-F238E27FC236}">
                <a16:creationId xmlns:a16="http://schemas.microsoft.com/office/drawing/2014/main" id="{69870046-5704-4D20-AA07-F0BA1FE6FD80}"/>
              </a:ext>
            </a:extLst>
          </p:cNvPr>
          <p:cNvSpPr/>
          <p:nvPr userDrawn="1"/>
        </p:nvSpPr>
        <p:spPr>
          <a:xfrm>
            <a:off x="4139444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144">
            <a:extLst>
              <a:ext uri="{FF2B5EF4-FFF2-40B4-BE49-F238E27FC236}">
                <a16:creationId xmlns:a16="http://schemas.microsoft.com/office/drawing/2014/main" id="{B5D84C3A-CEE6-4FC3-82BC-5622F71278CF}"/>
              </a:ext>
            </a:extLst>
          </p:cNvPr>
          <p:cNvSpPr/>
          <p:nvPr userDrawn="1"/>
        </p:nvSpPr>
        <p:spPr>
          <a:xfrm>
            <a:off x="4139444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145">
            <a:extLst>
              <a:ext uri="{FF2B5EF4-FFF2-40B4-BE49-F238E27FC236}">
                <a16:creationId xmlns:a16="http://schemas.microsoft.com/office/drawing/2014/main" id="{4545AA47-1DD8-4525-A942-65249E06053E}"/>
              </a:ext>
            </a:extLst>
          </p:cNvPr>
          <p:cNvSpPr/>
          <p:nvPr userDrawn="1"/>
        </p:nvSpPr>
        <p:spPr>
          <a:xfrm>
            <a:off x="4139444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le 147">
            <a:extLst>
              <a:ext uri="{FF2B5EF4-FFF2-40B4-BE49-F238E27FC236}">
                <a16:creationId xmlns:a16="http://schemas.microsoft.com/office/drawing/2014/main" id="{D7E3D2DB-6319-4023-A42F-A668D1885576}"/>
              </a:ext>
            </a:extLst>
          </p:cNvPr>
          <p:cNvSpPr/>
          <p:nvPr userDrawn="1"/>
        </p:nvSpPr>
        <p:spPr>
          <a:xfrm>
            <a:off x="1081288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148">
            <a:extLst>
              <a:ext uri="{FF2B5EF4-FFF2-40B4-BE49-F238E27FC236}">
                <a16:creationId xmlns:a16="http://schemas.microsoft.com/office/drawing/2014/main" id="{A2677C5C-E12A-4A21-AD8A-0521FD935253}"/>
              </a:ext>
            </a:extLst>
          </p:cNvPr>
          <p:cNvSpPr/>
          <p:nvPr userDrawn="1"/>
        </p:nvSpPr>
        <p:spPr>
          <a:xfrm>
            <a:off x="4139444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149">
            <a:extLst>
              <a:ext uri="{FF2B5EF4-FFF2-40B4-BE49-F238E27FC236}">
                <a16:creationId xmlns:a16="http://schemas.microsoft.com/office/drawing/2014/main" id="{20E5BEE1-FF5E-4D19-9D83-2A2D950D2CE2}"/>
              </a:ext>
            </a:extLst>
          </p:cNvPr>
          <p:cNvSpPr/>
          <p:nvPr userDrawn="1"/>
        </p:nvSpPr>
        <p:spPr>
          <a:xfrm>
            <a:off x="5155443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150">
            <a:extLst>
              <a:ext uri="{FF2B5EF4-FFF2-40B4-BE49-F238E27FC236}">
                <a16:creationId xmlns:a16="http://schemas.microsoft.com/office/drawing/2014/main" id="{335D1C4A-4443-441F-AFE8-7EE8D509D211}"/>
              </a:ext>
            </a:extLst>
          </p:cNvPr>
          <p:cNvSpPr/>
          <p:nvPr userDrawn="1"/>
        </p:nvSpPr>
        <p:spPr>
          <a:xfrm>
            <a:off x="5155443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151">
            <a:extLst>
              <a:ext uri="{FF2B5EF4-FFF2-40B4-BE49-F238E27FC236}">
                <a16:creationId xmlns:a16="http://schemas.microsoft.com/office/drawing/2014/main" id="{B018F208-9C90-4787-B426-8BC45D682EE3}"/>
              </a:ext>
            </a:extLst>
          </p:cNvPr>
          <p:cNvSpPr/>
          <p:nvPr userDrawn="1"/>
        </p:nvSpPr>
        <p:spPr>
          <a:xfrm>
            <a:off x="5155443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154">
            <a:extLst>
              <a:ext uri="{FF2B5EF4-FFF2-40B4-BE49-F238E27FC236}">
                <a16:creationId xmlns:a16="http://schemas.microsoft.com/office/drawing/2014/main" id="{43106871-86DB-48D0-AFF3-53892C5A85D3}"/>
              </a:ext>
            </a:extLst>
          </p:cNvPr>
          <p:cNvSpPr/>
          <p:nvPr userDrawn="1"/>
        </p:nvSpPr>
        <p:spPr>
          <a:xfrm>
            <a:off x="2107447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155">
            <a:extLst>
              <a:ext uri="{FF2B5EF4-FFF2-40B4-BE49-F238E27FC236}">
                <a16:creationId xmlns:a16="http://schemas.microsoft.com/office/drawing/2014/main" id="{C30220C3-FF98-48E1-ADF7-200395EEDC1D}"/>
              </a:ext>
            </a:extLst>
          </p:cNvPr>
          <p:cNvSpPr/>
          <p:nvPr userDrawn="1"/>
        </p:nvSpPr>
        <p:spPr>
          <a:xfrm>
            <a:off x="5155443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156">
            <a:extLst>
              <a:ext uri="{FF2B5EF4-FFF2-40B4-BE49-F238E27FC236}">
                <a16:creationId xmlns:a16="http://schemas.microsoft.com/office/drawing/2014/main" id="{F92D9658-5D8F-4E72-80E8-E48F804BCD57}"/>
              </a:ext>
            </a:extLst>
          </p:cNvPr>
          <p:cNvSpPr/>
          <p:nvPr userDrawn="1"/>
        </p:nvSpPr>
        <p:spPr>
          <a:xfrm>
            <a:off x="6171442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57">
            <a:extLst>
              <a:ext uri="{FF2B5EF4-FFF2-40B4-BE49-F238E27FC236}">
                <a16:creationId xmlns:a16="http://schemas.microsoft.com/office/drawing/2014/main" id="{2D149099-125D-41FC-9276-A449E801D650}"/>
              </a:ext>
            </a:extLst>
          </p:cNvPr>
          <p:cNvSpPr/>
          <p:nvPr userDrawn="1"/>
        </p:nvSpPr>
        <p:spPr>
          <a:xfrm>
            <a:off x="6171442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158">
            <a:extLst>
              <a:ext uri="{FF2B5EF4-FFF2-40B4-BE49-F238E27FC236}">
                <a16:creationId xmlns:a16="http://schemas.microsoft.com/office/drawing/2014/main" id="{2A3818D5-45D1-4F39-B519-63C64B657A7A}"/>
              </a:ext>
            </a:extLst>
          </p:cNvPr>
          <p:cNvSpPr/>
          <p:nvPr userDrawn="1"/>
        </p:nvSpPr>
        <p:spPr>
          <a:xfrm>
            <a:off x="6171442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161">
            <a:extLst>
              <a:ext uri="{FF2B5EF4-FFF2-40B4-BE49-F238E27FC236}">
                <a16:creationId xmlns:a16="http://schemas.microsoft.com/office/drawing/2014/main" id="{C98E1EFC-58D8-47AE-80BE-58B84EF09515}"/>
              </a:ext>
            </a:extLst>
          </p:cNvPr>
          <p:cNvSpPr/>
          <p:nvPr userDrawn="1"/>
        </p:nvSpPr>
        <p:spPr>
          <a:xfrm>
            <a:off x="6171442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ounded Rectangle 162">
            <a:extLst>
              <a:ext uri="{FF2B5EF4-FFF2-40B4-BE49-F238E27FC236}">
                <a16:creationId xmlns:a16="http://schemas.microsoft.com/office/drawing/2014/main" id="{536C0479-6E34-4557-BB20-675258F078EA}"/>
              </a:ext>
            </a:extLst>
          </p:cNvPr>
          <p:cNvSpPr/>
          <p:nvPr userDrawn="1"/>
        </p:nvSpPr>
        <p:spPr>
          <a:xfrm>
            <a:off x="6171442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163">
            <a:extLst>
              <a:ext uri="{FF2B5EF4-FFF2-40B4-BE49-F238E27FC236}">
                <a16:creationId xmlns:a16="http://schemas.microsoft.com/office/drawing/2014/main" id="{81564C87-7106-4642-A6C1-1E030E3879CB}"/>
              </a:ext>
            </a:extLst>
          </p:cNvPr>
          <p:cNvSpPr/>
          <p:nvPr userDrawn="1"/>
        </p:nvSpPr>
        <p:spPr>
          <a:xfrm>
            <a:off x="7187440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164">
            <a:extLst>
              <a:ext uri="{FF2B5EF4-FFF2-40B4-BE49-F238E27FC236}">
                <a16:creationId xmlns:a16="http://schemas.microsoft.com/office/drawing/2014/main" id="{374842C4-F89C-496B-B5A8-54D2D8D2C0ED}"/>
              </a:ext>
            </a:extLst>
          </p:cNvPr>
          <p:cNvSpPr/>
          <p:nvPr userDrawn="1"/>
        </p:nvSpPr>
        <p:spPr>
          <a:xfrm>
            <a:off x="7187440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165">
            <a:extLst>
              <a:ext uri="{FF2B5EF4-FFF2-40B4-BE49-F238E27FC236}">
                <a16:creationId xmlns:a16="http://schemas.microsoft.com/office/drawing/2014/main" id="{D14AD859-9E7F-4C01-BF18-E5803F24E4EE}"/>
              </a:ext>
            </a:extLst>
          </p:cNvPr>
          <p:cNvSpPr/>
          <p:nvPr userDrawn="1"/>
        </p:nvSpPr>
        <p:spPr>
          <a:xfrm>
            <a:off x="7187440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ounded Rectangle 167">
            <a:extLst>
              <a:ext uri="{FF2B5EF4-FFF2-40B4-BE49-F238E27FC236}">
                <a16:creationId xmlns:a16="http://schemas.microsoft.com/office/drawing/2014/main" id="{E26F2B93-3E76-4B50-B34A-1387554F1130}"/>
              </a:ext>
            </a:extLst>
          </p:cNvPr>
          <p:cNvSpPr/>
          <p:nvPr userDrawn="1"/>
        </p:nvSpPr>
        <p:spPr>
          <a:xfrm>
            <a:off x="75450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ounded Rectangle 168">
            <a:extLst>
              <a:ext uri="{FF2B5EF4-FFF2-40B4-BE49-F238E27FC236}">
                <a16:creationId xmlns:a16="http://schemas.microsoft.com/office/drawing/2014/main" id="{C8FBC93B-F713-490B-9F65-E595AA92EFFF}"/>
              </a:ext>
            </a:extLst>
          </p:cNvPr>
          <p:cNvSpPr/>
          <p:nvPr userDrawn="1"/>
        </p:nvSpPr>
        <p:spPr>
          <a:xfrm>
            <a:off x="7187440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169">
            <a:extLst>
              <a:ext uri="{FF2B5EF4-FFF2-40B4-BE49-F238E27FC236}">
                <a16:creationId xmlns:a16="http://schemas.microsoft.com/office/drawing/2014/main" id="{53656BAD-DDF2-43E5-A9BB-ADE04B4FE8BF}"/>
              </a:ext>
            </a:extLst>
          </p:cNvPr>
          <p:cNvSpPr/>
          <p:nvPr userDrawn="1"/>
        </p:nvSpPr>
        <p:spPr>
          <a:xfrm>
            <a:off x="7187440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170">
            <a:extLst>
              <a:ext uri="{FF2B5EF4-FFF2-40B4-BE49-F238E27FC236}">
                <a16:creationId xmlns:a16="http://schemas.microsoft.com/office/drawing/2014/main" id="{61CBB307-E4B6-4BEB-8589-CD576FA879AB}"/>
              </a:ext>
            </a:extLst>
          </p:cNvPr>
          <p:cNvSpPr/>
          <p:nvPr userDrawn="1"/>
        </p:nvSpPr>
        <p:spPr>
          <a:xfrm>
            <a:off x="8203439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ounded Rectangle 171">
            <a:extLst>
              <a:ext uri="{FF2B5EF4-FFF2-40B4-BE49-F238E27FC236}">
                <a16:creationId xmlns:a16="http://schemas.microsoft.com/office/drawing/2014/main" id="{1F2D0354-CE92-4E9F-9B80-5ACE32C92A2F}"/>
              </a:ext>
            </a:extLst>
          </p:cNvPr>
          <p:cNvSpPr/>
          <p:nvPr userDrawn="1"/>
        </p:nvSpPr>
        <p:spPr>
          <a:xfrm>
            <a:off x="8203439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174">
            <a:extLst>
              <a:ext uri="{FF2B5EF4-FFF2-40B4-BE49-F238E27FC236}">
                <a16:creationId xmlns:a16="http://schemas.microsoft.com/office/drawing/2014/main" id="{A1B1588F-CD40-4388-ABBC-93B84BECB424}"/>
              </a:ext>
            </a:extLst>
          </p:cNvPr>
          <p:cNvSpPr/>
          <p:nvPr userDrawn="1"/>
        </p:nvSpPr>
        <p:spPr>
          <a:xfrm>
            <a:off x="1082636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175">
            <a:extLst>
              <a:ext uri="{FF2B5EF4-FFF2-40B4-BE49-F238E27FC236}">
                <a16:creationId xmlns:a16="http://schemas.microsoft.com/office/drawing/2014/main" id="{FDBD45B7-294D-4EEB-AC06-754C4516601F}"/>
              </a:ext>
            </a:extLst>
          </p:cNvPr>
          <p:cNvSpPr/>
          <p:nvPr userDrawn="1"/>
        </p:nvSpPr>
        <p:spPr>
          <a:xfrm>
            <a:off x="8203439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ounded Rectangle 176">
            <a:extLst>
              <a:ext uri="{FF2B5EF4-FFF2-40B4-BE49-F238E27FC236}">
                <a16:creationId xmlns:a16="http://schemas.microsoft.com/office/drawing/2014/main" id="{A8F4B78E-2569-4313-B6EF-2EB5FC349318}"/>
              </a:ext>
            </a:extLst>
          </p:cNvPr>
          <p:cNvSpPr/>
          <p:nvPr userDrawn="1"/>
        </p:nvSpPr>
        <p:spPr>
          <a:xfrm>
            <a:off x="8203439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ounded Rectangle 177">
            <a:extLst>
              <a:ext uri="{FF2B5EF4-FFF2-40B4-BE49-F238E27FC236}">
                <a16:creationId xmlns:a16="http://schemas.microsoft.com/office/drawing/2014/main" id="{426B3D2F-32B6-4A94-B91B-A3F9E2945161}"/>
              </a:ext>
            </a:extLst>
          </p:cNvPr>
          <p:cNvSpPr/>
          <p:nvPr userDrawn="1"/>
        </p:nvSpPr>
        <p:spPr>
          <a:xfrm>
            <a:off x="9219438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ounded Rectangle 178">
            <a:extLst>
              <a:ext uri="{FF2B5EF4-FFF2-40B4-BE49-F238E27FC236}">
                <a16:creationId xmlns:a16="http://schemas.microsoft.com/office/drawing/2014/main" id="{BE0378B0-17A0-4791-AFC0-FC4369FC481C}"/>
              </a:ext>
            </a:extLst>
          </p:cNvPr>
          <p:cNvSpPr/>
          <p:nvPr userDrawn="1"/>
        </p:nvSpPr>
        <p:spPr>
          <a:xfrm>
            <a:off x="9219438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ounded Rectangle 181">
            <a:extLst>
              <a:ext uri="{FF2B5EF4-FFF2-40B4-BE49-F238E27FC236}">
                <a16:creationId xmlns:a16="http://schemas.microsoft.com/office/drawing/2014/main" id="{EE5A9E5F-0D70-49C4-9A1D-C8B5522A3565}"/>
              </a:ext>
            </a:extLst>
          </p:cNvPr>
          <p:cNvSpPr/>
          <p:nvPr userDrawn="1"/>
        </p:nvSpPr>
        <p:spPr>
          <a:xfrm>
            <a:off x="9219438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ounded Rectangle 182">
            <a:extLst>
              <a:ext uri="{FF2B5EF4-FFF2-40B4-BE49-F238E27FC236}">
                <a16:creationId xmlns:a16="http://schemas.microsoft.com/office/drawing/2014/main" id="{8EF6461A-8F97-4C5B-96B9-5BB0CD0A9B41}"/>
              </a:ext>
            </a:extLst>
          </p:cNvPr>
          <p:cNvSpPr/>
          <p:nvPr userDrawn="1"/>
        </p:nvSpPr>
        <p:spPr>
          <a:xfrm>
            <a:off x="9219438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ounded Rectangle 183">
            <a:extLst>
              <a:ext uri="{FF2B5EF4-FFF2-40B4-BE49-F238E27FC236}">
                <a16:creationId xmlns:a16="http://schemas.microsoft.com/office/drawing/2014/main" id="{5419355D-A2AE-45C3-8291-C5D85ECC25BF}"/>
              </a:ext>
            </a:extLst>
          </p:cNvPr>
          <p:cNvSpPr/>
          <p:nvPr userDrawn="1"/>
        </p:nvSpPr>
        <p:spPr>
          <a:xfrm>
            <a:off x="9219438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ounded Rectangle 184">
            <a:extLst>
              <a:ext uri="{FF2B5EF4-FFF2-40B4-BE49-F238E27FC236}">
                <a16:creationId xmlns:a16="http://schemas.microsoft.com/office/drawing/2014/main" id="{5BCCE52F-4949-413D-89A1-61ED8C11DF96}"/>
              </a:ext>
            </a:extLst>
          </p:cNvPr>
          <p:cNvSpPr/>
          <p:nvPr userDrawn="1"/>
        </p:nvSpPr>
        <p:spPr>
          <a:xfrm>
            <a:off x="10225276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ounded Rectangle 185">
            <a:extLst>
              <a:ext uri="{FF2B5EF4-FFF2-40B4-BE49-F238E27FC236}">
                <a16:creationId xmlns:a16="http://schemas.microsoft.com/office/drawing/2014/main" id="{C88D782C-9563-43DD-A2C4-C1A3A90B5270}"/>
              </a:ext>
            </a:extLst>
          </p:cNvPr>
          <p:cNvSpPr/>
          <p:nvPr userDrawn="1"/>
        </p:nvSpPr>
        <p:spPr>
          <a:xfrm>
            <a:off x="10225276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ed Rectangle 187">
            <a:extLst>
              <a:ext uri="{FF2B5EF4-FFF2-40B4-BE49-F238E27FC236}">
                <a16:creationId xmlns:a16="http://schemas.microsoft.com/office/drawing/2014/main" id="{8961A74C-1CFC-4AF1-B702-54E34103FE2A}"/>
              </a:ext>
            </a:extLst>
          </p:cNvPr>
          <p:cNvSpPr/>
          <p:nvPr userDrawn="1"/>
        </p:nvSpPr>
        <p:spPr>
          <a:xfrm>
            <a:off x="10225276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ounded Rectangle 188">
            <a:extLst>
              <a:ext uri="{FF2B5EF4-FFF2-40B4-BE49-F238E27FC236}">
                <a16:creationId xmlns:a16="http://schemas.microsoft.com/office/drawing/2014/main" id="{276F3972-7502-4B81-807F-BB61E49CF919}"/>
              </a:ext>
            </a:extLst>
          </p:cNvPr>
          <p:cNvSpPr/>
          <p:nvPr userDrawn="1"/>
        </p:nvSpPr>
        <p:spPr>
          <a:xfrm>
            <a:off x="10225276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ounded Rectangle 189">
            <a:extLst>
              <a:ext uri="{FF2B5EF4-FFF2-40B4-BE49-F238E27FC236}">
                <a16:creationId xmlns:a16="http://schemas.microsoft.com/office/drawing/2014/main" id="{67235AB5-BA8A-428B-9F2D-3B840323C4C0}"/>
              </a:ext>
            </a:extLst>
          </p:cNvPr>
          <p:cNvSpPr/>
          <p:nvPr userDrawn="1"/>
        </p:nvSpPr>
        <p:spPr>
          <a:xfrm>
            <a:off x="10225276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ounded Rectangle 190">
            <a:extLst>
              <a:ext uri="{FF2B5EF4-FFF2-40B4-BE49-F238E27FC236}">
                <a16:creationId xmlns:a16="http://schemas.microsoft.com/office/drawing/2014/main" id="{35A46761-DDF6-46AD-8166-3AF90A39F481}"/>
              </a:ext>
            </a:extLst>
          </p:cNvPr>
          <p:cNvSpPr/>
          <p:nvPr userDrawn="1"/>
        </p:nvSpPr>
        <p:spPr>
          <a:xfrm>
            <a:off x="10225276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ounded Rectangle 191">
            <a:extLst>
              <a:ext uri="{FF2B5EF4-FFF2-40B4-BE49-F238E27FC236}">
                <a16:creationId xmlns:a16="http://schemas.microsoft.com/office/drawing/2014/main" id="{D798538F-5E84-4002-AA7F-8F6E52B66B15}"/>
              </a:ext>
            </a:extLst>
          </p:cNvPr>
          <p:cNvSpPr/>
          <p:nvPr userDrawn="1"/>
        </p:nvSpPr>
        <p:spPr>
          <a:xfrm>
            <a:off x="11241275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ounded Rectangle 194">
            <a:extLst>
              <a:ext uri="{FF2B5EF4-FFF2-40B4-BE49-F238E27FC236}">
                <a16:creationId xmlns:a16="http://schemas.microsoft.com/office/drawing/2014/main" id="{65F76ACF-A48D-4119-949B-D8AC22C20DCB}"/>
              </a:ext>
            </a:extLst>
          </p:cNvPr>
          <p:cNvSpPr/>
          <p:nvPr userDrawn="1"/>
        </p:nvSpPr>
        <p:spPr>
          <a:xfrm>
            <a:off x="11241275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ounded Rectangle 195">
            <a:extLst>
              <a:ext uri="{FF2B5EF4-FFF2-40B4-BE49-F238E27FC236}">
                <a16:creationId xmlns:a16="http://schemas.microsoft.com/office/drawing/2014/main" id="{5A5556BF-BB76-47CE-BFB4-9B4CB7F9ADC6}"/>
              </a:ext>
            </a:extLst>
          </p:cNvPr>
          <p:cNvSpPr/>
          <p:nvPr userDrawn="1"/>
        </p:nvSpPr>
        <p:spPr>
          <a:xfrm>
            <a:off x="11241275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ounded Rectangle 196">
            <a:extLst>
              <a:ext uri="{FF2B5EF4-FFF2-40B4-BE49-F238E27FC236}">
                <a16:creationId xmlns:a16="http://schemas.microsoft.com/office/drawing/2014/main" id="{DA1DB141-D536-4521-BE40-48E1E4638111}"/>
              </a:ext>
            </a:extLst>
          </p:cNvPr>
          <p:cNvSpPr/>
          <p:nvPr userDrawn="1"/>
        </p:nvSpPr>
        <p:spPr>
          <a:xfrm>
            <a:off x="11241275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ounded Rectangle 197">
            <a:extLst>
              <a:ext uri="{FF2B5EF4-FFF2-40B4-BE49-F238E27FC236}">
                <a16:creationId xmlns:a16="http://schemas.microsoft.com/office/drawing/2014/main" id="{6086801B-3789-47D4-96E8-2FF67DD93480}"/>
              </a:ext>
            </a:extLst>
          </p:cNvPr>
          <p:cNvSpPr/>
          <p:nvPr userDrawn="1"/>
        </p:nvSpPr>
        <p:spPr>
          <a:xfrm>
            <a:off x="11241275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ounded Rectangle 200">
            <a:extLst>
              <a:ext uri="{FF2B5EF4-FFF2-40B4-BE49-F238E27FC236}">
                <a16:creationId xmlns:a16="http://schemas.microsoft.com/office/drawing/2014/main" id="{950F4795-998E-4804-9980-F56775937DCE}"/>
              </a:ext>
            </a:extLst>
          </p:cNvPr>
          <p:cNvSpPr/>
          <p:nvPr userDrawn="1"/>
        </p:nvSpPr>
        <p:spPr>
          <a:xfrm>
            <a:off x="75450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ounded Rectangle 201">
            <a:extLst>
              <a:ext uri="{FF2B5EF4-FFF2-40B4-BE49-F238E27FC236}">
                <a16:creationId xmlns:a16="http://schemas.microsoft.com/office/drawing/2014/main" id="{315BF297-700E-4E3B-8476-B09CE95A6394}"/>
              </a:ext>
            </a:extLst>
          </p:cNvPr>
          <p:cNvSpPr/>
          <p:nvPr userDrawn="1"/>
        </p:nvSpPr>
        <p:spPr>
          <a:xfrm>
            <a:off x="2107447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ounded Rectangle 202">
            <a:extLst>
              <a:ext uri="{FF2B5EF4-FFF2-40B4-BE49-F238E27FC236}">
                <a16:creationId xmlns:a16="http://schemas.microsoft.com/office/drawing/2014/main" id="{833F4F8A-0223-4D7B-91C9-642988077E5C}"/>
              </a:ext>
            </a:extLst>
          </p:cNvPr>
          <p:cNvSpPr/>
          <p:nvPr userDrawn="1"/>
        </p:nvSpPr>
        <p:spPr>
          <a:xfrm>
            <a:off x="1081290" y="1048731"/>
            <a:ext cx="4959592" cy="875277"/>
          </a:xfrm>
          <a:prstGeom prst="roundRect">
            <a:avLst>
              <a:gd name="adj" fmla="val 93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133C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Rounded Rectangle 70">
            <a:extLst>
              <a:ext uri="{FF2B5EF4-FFF2-40B4-BE49-F238E27FC236}">
                <a16:creationId xmlns:a16="http://schemas.microsoft.com/office/drawing/2014/main" id="{A385A263-593F-4935-9569-D50DF3F784D7}"/>
              </a:ext>
            </a:extLst>
          </p:cNvPr>
          <p:cNvSpPr/>
          <p:nvPr userDrawn="1"/>
        </p:nvSpPr>
        <p:spPr>
          <a:xfrm>
            <a:off x="7187441" y="4933992"/>
            <a:ext cx="4929112" cy="875277"/>
          </a:xfrm>
          <a:prstGeom prst="roundRect">
            <a:avLst>
              <a:gd name="adj" fmla="val 9336"/>
            </a:avLst>
          </a:prstGeom>
          <a:solidFill>
            <a:srgbClr val="D6DCE5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D1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6" name="Picture 8" descr="Image result for un economic commission for africa&quot;">
            <a:extLst>
              <a:ext uri="{FF2B5EF4-FFF2-40B4-BE49-F238E27FC236}">
                <a16:creationId xmlns:a16="http://schemas.microsoft.com/office/drawing/2014/main" id="{F52C486C-CBAC-456E-BA8F-11CF2028C4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032" y="1277848"/>
            <a:ext cx="3685833" cy="4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70">
            <a:extLst>
              <a:ext uri="{FF2B5EF4-FFF2-40B4-BE49-F238E27FC236}">
                <a16:creationId xmlns:a16="http://schemas.microsoft.com/office/drawing/2014/main" id="{555BA764-B543-4486-A548-EA95A6C095BC}"/>
              </a:ext>
            </a:extLst>
          </p:cNvPr>
          <p:cNvSpPr/>
          <p:nvPr userDrawn="1"/>
        </p:nvSpPr>
        <p:spPr>
          <a:xfrm>
            <a:off x="7177281" y="5906521"/>
            <a:ext cx="4929112" cy="875277"/>
          </a:xfrm>
          <a:prstGeom prst="roundRect">
            <a:avLst>
              <a:gd name="adj" fmla="val 9336"/>
            </a:avLst>
          </a:prstGeom>
          <a:solidFill>
            <a:srgbClr val="D6DCE5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>
              <a:defRPr/>
            </a:pP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133C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A96BC38A-DCDC-4DAE-AB51-6CC151083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078" y="1222013"/>
            <a:ext cx="840435" cy="530973"/>
          </a:xfrm>
          <a:prstGeom prst="rect">
            <a:avLst/>
          </a:prstGeom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E305DF57-8696-4983-920B-CC602C3DF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7440" y="5067016"/>
            <a:ext cx="4918952" cy="60922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US" sz="2400" b="1" i="0" u="none" strike="noStrike" cap="none" spc="0" normalizeH="0" baseline="0">
                <a:ln>
                  <a:noFill/>
                </a:ln>
                <a:solidFill>
                  <a:srgbClr val="FFD1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02D0B386-2282-4FF2-9B2A-FEEDFEB12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7440" y="6004193"/>
            <a:ext cx="4918952" cy="772744"/>
          </a:xfrm>
        </p:spPr>
        <p:txBody>
          <a:bodyPr>
            <a:normAutofit/>
          </a:bodyPr>
          <a:lstStyle>
            <a:lvl1pPr marL="0" indent="0" algn="r">
              <a:buNone/>
              <a:def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133C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4145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8CAD78-3B11-475A-A438-4CF2A3911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A8B711-89BB-4235-B878-27FA41EDF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7226"/>
            <a:ext cx="9144000" cy="1571774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34408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77EA1-61EE-4732-B453-669C8FB2F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6947"/>
            <a:ext cx="9144000" cy="63945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AFAF2-A8F9-49FC-86D3-9BEDB0A3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83A50-A07F-4073-BE21-9F3A6062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F856C-CC7B-4D09-B172-5E7ECFB3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46DFC1A-BD78-4B8B-8875-BA5CB270C3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125" y="433950"/>
            <a:ext cx="472825" cy="3787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2B3109-D08E-4A0B-BC01-DE2BCF1FC3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906" y="173194"/>
            <a:ext cx="1332441" cy="8428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FFE14B-0728-419C-9DDC-211F5388F7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88" b="92188" l="0" r="93069">
                        <a14:foregroundMark x1="8911" y1="46875" x2="11881" y2="37500"/>
                        <a14:foregroundMark x1="46535" y1="51563" x2="47525" y2="46875"/>
                        <a14:foregroundMark x1="87129" y1="45313" x2="85149" y2="40625"/>
                        <a14:foregroundMark x1="94059" y1="71875" x2="90099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50" y="433950"/>
            <a:ext cx="616644" cy="39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11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A8F9-4943-4376-8F21-EECCBA8C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4922-77C0-40EE-B42D-843092753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91D69-2581-4399-9136-BBB66A52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0CEB2-AE29-4BDB-976C-8C1918E6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44394-3F4C-49D7-AA2A-71496A42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59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E2BB-2D6B-43D9-99DE-EC43A850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1C85F-7295-42A9-A750-300F202A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D806C-A8B9-4208-8C34-6E1BC28F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E352A-0BA2-4F6A-A4B6-82828B30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F50B8-A6A4-4032-85BB-834F02B9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55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1A55CE-FF44-4778-BBF3-D3ACF54D6D55}"/>
              </a:ext>
            </a:extLst>
          </p:cNvPr>
          <p:cNvSpPr/>
          <p:nvPr userDrawn="1"/>
        </p:nvSpPr>
        <p:spPr>
          <a:xfrm>
            <a:off x="150420" y="136524"/>
            <a:ext cx="11891160" cy="6437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576745-A9A3-4C9E-8B60-F791DA717881}"/>
              </a:ext>
            </a:extLst>
          </p:cNvPr>
          <p:cNvSpPr/>
          <p:nvPr userDrawn="1"/>
        </p:nvSpPr>
        <p:spPr>
          <a:xfrm>
            <a:off x="0" y="6513362"/>
            <a:ext cx="5572001" cy="344638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12BB7-A2C7-46D7-A949-B91029E5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5"/>
            <a:ext cx="2991585" cy="4912269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26276-9716-481F-A820-63977B242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0788" y="365125"/>
            <a:ext cx="7801098" cy="5811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B121D-96DE-4C4F-9808-3E6EA099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A8748-8E9C-4E0D-BB05-6AC233AA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A3C87-938B-4CE6-A2C5-54E8B58E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5BF4DA8-E31C-44DA-81A9-B9C017822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217" y="6513362"/>
            <a:ext cx="8038783" cy="34463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FABA51-0E17-4B34-ADF7-D43CC38C243F}"/>
              </a:ext>
            </a:extLst>
          </p:cNvPr>
          <p:cNvCxnSpPr/>
          <p:nvPr userDrawn="1"/>
        </p:nvCxnSpPr>
        <p:spPr>
          <a:xfrm>
            <a:off x="3581400" y="705395"/>
            <a:ext cx="0" cy="4232365"/>
          </a:xfrm>
          <a:prstGeom prst="line">
            <a:avLst/>
          </a:prstGeom>
          <a:ln>
            <a:solidFill>
              <a:srgbClr val="1C3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49E43B2-87E4-440D-BA9D-C586B659FF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08" y="6576704"/>
            <a:ext cx="1959391" cy="2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08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B18FFCF-25C0-4B22-BBFB-638F764194D1}"/>
              </a:ext>
            </a:extLst>
          </p:cNvPr>
          <p:cNvSpPr/>
          <p:nvPr userDrawn="1"/>
        </p:nvSpPr>
        <p:spPr>
          <a:xfrm flipV="1">
            <a:off x="0" y="1"/>
            <a:ext cx="12192000" cy="741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959502-B620-4FD9-B9FA-7FCC347CE89A}"/>
              </a:ext>
            </a:extLst>
          </p:cNvPr>
          <p:cNvSpPr/>
          <p:nvPr userDrawn="1"/>
        </p:nvSpPr>
        <p:spPr>
          <a:xfrm>
            <a:off x="0" y="6513362"/>
            <a:ext cx="5572001" cy="344638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D37782-2732-4C14-8D10-E3C13438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133655"/>
            <a:ext cx="11451773" cy="58574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7A157A-9640-445A-8D94-E5020C4A9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113" y="898789"/>
            <a:ext cx="11451773" cy="5278173"/>
          </a:xfrm>
        </p:spPr>
        <p:txBody>
          <a:bodyPr/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DE5C3CE9-736D-4E14-94DF-637D3F96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95CCF58-98CC-425C-A4EB-C90C2473AA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B2A325F5-E8C4-431A-AC3C-83CFF55E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10F5519A-5BB6-4C5A-9736-F07949A0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FE824DF6-AB03-4379-9675-A7A26A526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217" y="6513362"/>
            <a:ext cx="8038783" cy="34463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84822BA-4078-4139-8747-855A13D08FFF}"/>
              </a:ext>
            </a:extLst>
          </p:cNvPr>
          <p:cNvGrpSpPr/>
          <p:nvPr userDrawn="1"/>
        </p:nvGrpSpPr>
        <p:grpSpPr>
          <a:xfrm>
            <a:off x="207199" y="6562021"/>
            <a:ext cx="690186" cy="247320"/>
            <a:chOff x="397125" y="433950"/>
            <a:chExt cx="1089469" cy="390399"/>
          </a:xfrm>
        </p:grpSpPr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0FD8B21E-1224-41E8-895C-42DB789E81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125" y="433950"/>
              <a:ext cx="472825" cy="37870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A83B684-D747-426F-BE00-486CFA4633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78" b="90244" l="0" r="92188">
                          <a14:foregroundMark x1="9375" y1="46341" x2="12500" y2="39024"/>
                          <a14:foregroundMark x1="46875" y1="51220" x2="46875" y2="46341"/>
                          <a14:foregroundMark x1="85938" y1="43902" x2="85938" y2="41463"/>
                          <a14:foregroundMark x1="93750" y1="70732" x2="90625" y2="658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950" y="433950"/>
              <a:ext cx="616644" cy="390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0720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35653D8A-8176-4975-BCB0-1A36DBDDB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8275"/>
            <a:ext cx="12190196" cy="27597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D63038-2770-4F81-8B59-72FF103AB658}"/>
              </a:ext>
            </a:extLst>
          </p:cNvPr>
          <p:cNvSpPr/>
          <p:nvPr userDrawn="1"/>
        </p:nvSpPr>
        <p:spPr>
          <a:xfrm flipV="1">
            <a:off x="0" y="1"/>
            <a:ext cx="12192000" cy="12320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FDAD77-77CF-4B6F-A6DD-BA4201B8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015" y="1676426"/>
            <a:ext cx="6126166" cy="741776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2FF967-33E6-4F7D-819A-0E987D27F6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7786" y="245130"/>
            <a:ext cx="1174100" cy="741776"/>
          </a:xfrm>
          <a:prstGeom prst="rect">
            <a:avLst/>
          </a:prstGeom>
        </p:spPr>
      </p:pic>
      <p:pic>
        <p:nvPicPr>
          <p:cNvPr id="24584" name="Picture 8" descr="Image result for un economic commission for africa&quot;">
            <a:extLst>
              <a:ext uri="{FF2B5EF4-FFF2-40B4-BE49-F238E27FC236}">
                <a16:creationId xmlns:a16="http://schemas.microsoft.com/office/drawing/2014/main" id="{82D6E10D-8246-4A19-AB6A-BE027888F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13" y="336307"/>
            <a:ext cx="4619740" cy="5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BC38589-D909-4D5C-B933-00C91E31EBAC}"/>
              </a:ext>
            </a:extLst>
          </p:cNvPr>
          <p:cNvSpPr txBox="1"/>
          <p:nvPr userDrawn="1"/>
        </p:nvSpPr>
        <p:spPr>
          <a:xfrm>
            <a:off x="3032016" y="2610998"/>
            <a:ext cx="6126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UNECA Sub-Regional Office for Eastern Africa</a:t>
            </a:r>
          </a:p>
          <a:p>
            <a:pPr algn="ctr"/>
            <a:r>
              <a:rPr lang="en-US" dirty="0"/>
              <a:t>Kigali, Rwanda</a:t>
            </a:r>
          </a:p>
          <a:p>
            <a:pPr algn="ctr"/>
            <a:r>
              <a:rPr lang="en-US" dirty="0"/>
              <a:t>www.uneca.org</a:t>
            </a:r>
          </a:p>
        </p:txBody>
      </p:sp>
    </p:spTree>
    <p:extLst>
      <p:ext uri="{BB962C8B-B14F-4D97-AF65-F5344CB8AC3E}">
        <p14:creationId xmlns:p14="http://schemas.microsoft.com/office/powerpoint/2010/main" val="276596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8CAD78-3B11-475A-A438-4CF2A3911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A8B711-89BB-4235-B878-27FA41EDF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7226"/>
            <a:ext cx="9144000" cy="1571774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34408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77EA1-61EE-4732-B453-669C8FB2F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6947"/>
            <a:ext cx="9144000" cy="639456"/>
          </a:xfrm>
        </p:spPr>
        <p:txBody>
          <a:bodyPr>
            <a:normAutofit/>
          </a:bodyPr>
          <a:lstStyle>
            <a:lvl1pPr marL="0" indent="0" algn="ctr">
              <a:buNone/>
              <a:defRPr kumimoji="0" lang="en-US" sz="3400" b="1" i="1" u="none" strike="noStrike" kern="1200" cap="none" spc="0" normalizeH="0" baseline="0" dirty="0">
                <a:ln>
                  <a:noFill/>
                </a:ln>
                <a:solidFill>
                  <a:srgbClr val="A2194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AFAF2-A8F9-49FC-86D3-9BEDB0A3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83A50-A07F-4073-BE21-9F3A6062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F856C-CC7B-4D09-B172-5E7ECFB3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672EF7-D8CC-49E9-B099-1442D2B05D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0401" y="136525"/>
            <a:ext cx="1166798" cy="73716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46DFC1A-BD78-4B8B-8875-BA5CB270C3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25" y="433950"/>
            <a:ext cx="3282075" cy="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47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0A80B3-63D4-4E3E-8988-502CC14C80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867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6DFCA-1133-43DB-9247-960027500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2" b="96970" l="2583" r="96125">
                        <a14:foregroundMark x1="9779" y1="39962" x2="4797" y2="16288"/>
                        <a14:foregroundMark x1="4797" y1="16288" x2="4797" y2="16288"/>
                        <a14:foregroundMark x1="3506" y1="32008" x2="4244" y2="26136"/>
                        <a14:foregroundMark x1="19188" y1="8144" x2="36716" y2="6818"/>
                        <a14:foregroundMark x1="28044" y1="4167" x2="36162" y2="2841"/>
                        <a14:foregroundMark x1="48339" y1="92803" x2="59225" y2="92424"/>
                        <a14:foregroundMark x1="59225" y1="92424" x2="59410" y2="92235"/>
                        <a14:foregroundMark x1="48339" y1="96970" x2="54982" y2="96212"/>
                        <a14:foregroundMark x1="81550" y1="84470" x2="84871" y2="75189"/>
                        <a14:foregroundMark x1="96310" y1="79924" x2="96310" y2="79924"/>
                        <a14:foregroundMark x1="77491" y1="67235" x2="77491" y2="67235"/>
                        <a14:foregroundMark x1="78229" y1="67235" x2="78229" y2="67235"/>
                        <a14:foregroundMark x1="78967" y1="67992" x2="78967" y2="67992"/>
                        <a14:foregroundMark x1="81919" y1="69697" x2="81919" y2="69697"/>
                        <a14:foregroundMark x1="83026" y1="68750" x2="83026" y2="6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3820" y="1543575"/>
            <a:ext cx="4635636" cy="45221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1E8F3C-7EB3-4B8B-B06B-8229F4D2DD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867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5E8D472-4897-465F-97FD-78943DC71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125" y="433950"/>
            <a:ext cx="472825" cy="378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D5B644-2CAC-45A6-B95A-E27585CCC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88" b="92188" l="0" r="93069">
                        <a14:foregroundMark x1="8911" y1="46875" x2="11881" y2="37500"/>
                        <a14:foregroundMark x1="46535" y1="51563" x2="47525" y2="46875"/>
                        <a14:foregroundMark x1="87129" y1="45313" x2="85149" y2="40625"/>
                        <a14:foregroundMark x1="94059" y1="71875" x2="90099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50" y="433950"/>
            <a:ext cx="616644" cy="39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75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31DD-977B-4662-9E41-C3AC5AD6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027CB-280D-4D21-ADF9-245A5D996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49993-EB36-4711-A79F-E569808E2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8DF56-3C6F-48B8-9AEF-20AB75AB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6C4D6-9CC5-4C7B-BD52-11BF1DD4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9FCF5-BF57-406C-8FCE-DF816062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40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F300-AE65-40C2-B757-A1508762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E0A6F-C8C1-4D83-9981-C832A0EF2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9A185-979E-44CD-B787-310DDC796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AE47B-C5B1-40AB-B861-4636DD32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53A7D-8899-4BCF-9838-632BB277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4A305-0056-495E-8029-C592AAD1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00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9B14-EA8D-4C9B-8197-20F87743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EBFE1-9E9B-4B78-BECF-395A01D72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E9ABD-4B57-4CFB-A061-D0C16430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46B61-6DD7-4428-9E89-5E453311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3B7C1-088F-4985-9CAF-BF962217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46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457BA-8DDA-4F51-A78A-9C9B141FC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0B337-A7CD-4FD1-9AF9-DB7CA30F8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665F7-BE7B-4C5E-9BCF-DD5AC4C9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19722-7C4E-450F-B0C2-7201FA1C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C4B82-8370-4FEC-8797-87025511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7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A8F9-4943-4376-8F21-EECCBA8C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4922-77C0-40EE-B42D-843092753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91D69-2581-4399-9136-BBB66A52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0CEB2-AE29-4BDB-976C-8C1918E6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44394-3F4C-49D7-AA2A-71496A42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0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E2BB-2D6B-43D9-99DE-EC43A850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1C85F-7295-42A9-A750-300F202A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D806C-A8B9-4208-8C34-6E1BC28F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E352A-0BA2-4F6A-A4B6-82828B30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F50B8-A6A4-4032-85BB-834F02B9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9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1A55CE-FF44-4778-BBF3-D3ACF54D6D55}"/>
              </a:ext>
            </a:extLst>
          </p:cNvPr>
          <p:cNvSpPr/>
          <p:nvPr userDrawn="1"/>
        </p:nvSpPr>
        <p:spPr>
          <a:xfrm>
            <a:off x="150420" y="136524"/>
            <a:ext cx="11891160" cy="6437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576745-A9A3-4C9E-8B60-F791DA717881}"/>
              </a:ext>
            </a:extLst>
          </p:cNvPr>
          <p:cNvSpPr/>
          <p:nvPr userDrawn="1"/>
        </p:nvSpPr>
        <p:spPr>
          <a:xfrm>
            <a:off x="0" y="6513362"/>
            <a:ext cx="5572001" cy="344638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12BB7-A2C7-46D7-A949-B91029E5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5"/>
            <a:ext cx="2991585" cy="4912269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26276-9716-481F-A820-63977B242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0788" y="365125"/>
            <a:ext cx="7801098" cy="5811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B121D-96DE-4C4F-9808-3E6EA099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A8748-8E9C-4E0D-BB05-6AC233AA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A3C87-938B-4CE6-A2C5-54E8B58E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5BF4DA8-E31C-44DA-81A9-B9C017822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217" y="6513362"/>
            <a:ext cx="8038783" cy="34463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FABA51-0E17-4B34-ADF7-D43CC38C243F}"/>
              </a:ext>
            </a:extLst>
          </p:cNvPr>
          <p:cNvCxnSpPr/>
          <p:nvPr userDrawn="1"/>
        </p:nvCxnSpPr>
        <p:spPr>
          <a:xfrm>
            <a:off x="3581400" y="705395"/>
            <a:ext cx="0" cy="4232365"/>
          </a:xfrm>
          <a:prstGeom prst="line">
            <a:avLst/>
          </a:prstGeom>
          <a:ln>
            <a:solidFill>
              <a:srgbClr val="1C3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49E43B2-87E4-440D-BA9D-C586B659FF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08" y="6576704"/>
            <a:ext cx="1959391" cy="2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B18FFCF-25C0-4B22-BBFB-638F764194D1}"/>
              </a:ext>
            </a:extLst>
          </p:cNvPr>
          <p:cNvSpPr/>
          <p:nvPr userDrawn="1"/>
        </p:nvSpPr>
        <p:spPr>
          <a:xfrm flipV="1">
            <a:off x="0" y="1"/>
            <a:ext cx="12192000" cy="741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959502-B620-4FD9-B9FA-7FCC347CE89A}"/>
              </a:ext>
            </a:extLst>
          </p:cNvPr>
          <p:cNvSpPr/>
          <p:nvPr userDrawn="1"/>
        </p:nvSpPr>
        <p:spPr>
          <a:xfrm>
            <a:off x="0" y="6513362"/>
            <a:ext cx="5572001" cy="344638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D37782-2732-4C14-8D10-E3C13438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133655"/>
            <a:ext cx="11451773" cy="58574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7A157A-9640-445A-8D94-E5020C4A9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113" y="898789"/>
            <a:ext cx="11451773" cy="52781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DE5C3CE9-736D-4E14-94DF-637D3F96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95CCF58-98CC-425C-A4EB-C90C2473AA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B2A325F5-E8C4-431A-AC3C-83CFF55E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10F5519A-5BB6-4C5A-9736-F07949A0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FE824DF6-AB03-4379-9675-A7A26A526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217" y="6513362"/>
            <a:ext cx="8038783" cy="344638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2EEE6E20-65FF-403A-AA46-C9ACC563B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08" y="6576704"/>
            <a:ext cx="1959391" cy="2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7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D63038-2770-4F81-8B59-72FF103AB658}"/>
              </a:ext>
            </a:extLst>
          </p:cNvPr>
          <p:cNvSpPr/>
          <p:nvPr userDrawn="1"/>
        </p:nvSpPr>
        <p:spPr>
          <a:xfrm flipV="1">
            <a:off x="0" y="1"/>
            <a:ext cx="12192000" cy="12320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FDAD77-77CF-4B6F-A6DD-BA4201B8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015" y="1676426"/>
            <a:ext cx="6126166" cy="741776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2FF967-33E6-4F7D-819A-0E987D27F6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7786" y="245130"/>
            <a:ext cx="1174100" cy="741776"/>
          </a:xfrm>
          <a:prstGeom prst="rect">
            <a:avLst/>
          </a:prstGeom>
        </p:spPr>
      </p:pic>
      <p:pic>
        <p:nvPicPr>
          <p:cNvPr id="24584" name="Picture 8" descr="Image result for un economic commission for africa&quot;">
            <a:extLst>
              <a:ext uri="{FF2B5EF4-FFF2-40B4-BE49-F238E27FC236}">
                <a16:creationId xmlns:a16="http://schemas.microsoft.com/office/drawing/2014/main" id="{82D6E10D-8246-4A19-AB6A-BE027888F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13" y="336307"/>
            <a:ext cx="4619740" cy="5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47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B72DE-5A80-418D-9495-27F72C5C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3E291-D3F1-4438-B2F2-61B3C9CD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D015D-8DAB-4211-BD4F-5F5285D2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31DD-977B-4662-9E41-C3AC5AD6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027CB-280D-4D21-ADF9-245A5D996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49993-EB36-4711-A79F-E569808E2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8DF56-3C6F-48B8-9AEF-20AB75AB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6C4D6-9CC5-4C7B-BD52-11BF1DD4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9FCF5-BF57-406C-8FCE-DF816062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4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5F97E-7E30-4AB1-8A10-FB67B5F8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48D02-6CDD-4781-B2F5-388722BBC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4EE15-71BB-49E0-83C9-3BD1A02C3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CF58-98CC-425C-A4EB-C90C2473AA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2C261-C4D5-4F38-A9B5-1E0779E99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65078-73CE-42E2-BDE0-E9191F226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5F97E-7E30-4AB1-8A10-FB67B5F8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48D02-6CDD-4781-B2F5-388722BBC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4EE15-71BB-49E0-83C9-3BD1A02C3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CF58-98CC-425C-A4EB-C90C2473AAB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2C261-C4D5-4F38-A9B5-1E0779E99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65078-73CE-42E2-BDE0-E9191F226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9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67EBBF-5A1D-4E61-8DB8-446EDE9D8B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1FBE96-BFFE-4DC2-8C1D-9F2EE99D5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E8BED3C-E4F5-4E74-9E81-F6E0D5F3C8A5}"/>
              </a:ext>
            </a:extLst>
          </p:cNvPr>
          <p:cNvSpPr txBox="1">
            <a:spLocks/>
          </p:cNvSpPr>
          <p:nvPr/>
        </p:nvSpPr>
        <p:spPr>
          <a:xfrm>
            <a:off x="1524000" y="4324350"/>
            <a:ext cx="9144000" cy="639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3400" b="1" i="1" u="none" strike="noStrike" kern="1200" cap="none" spc="0" normalizeH="0" baseline="0" dirty="0">
                <a:ln>
                  <a:noFill/>
                </a:ln>
                <a:solidFill>
                  <a:srgbClr val="A2194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Event | Date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E15701-E4A5-42D4-A252-A6498A87248F}"/>
              </a:ext>
            </a:extLst>
          </p:cNvPr>
          <p:cNvSpPr txBox="1">
            <a:spLocks/>
          </p:cNvSpPr>
          <p:nvPr/>
        </p:nvSpPr>
        <p:spPr>
          <a:xfrm>
            <a:off x="1667219" y="5615264"/>
            <a:ext cx="9144000" cy="101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Presenter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Title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UNECA Sub-Regional Office for Eastern Africa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FFFA3AC-832B-453A-B9AF-3F8311C0C1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6984" y="5091753"/>
            <a:ext cx="4538032" cy="2589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1CAED0-A986-124F-BE0E-F1337C4EF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9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4B1FBE96-BFFE-4DC2-8C1D-9F2EE99D5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49014"/>
            <a:ext cx="12192000" cy="208930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Challenges and opportunities of a consortium on the evaluation and valuation of natural capital in central Afrique - </a:t>
            </a:r>
          </a:p>
          <a:p>
            <a:r>
              <a:rPr lang="fr-FR" sz="3200" dirty="0">
                <a:solidFill>
                  <a:srgbClr val="00B050"/>
                </a:solidFill>
              </a:rPr>
              <a:t>The high road of  global finance </a:t>
            </a:r>
            <a:r>
              <a:rPr lang="fr-FR" sz="3200" dirty="0" err="1">
                <a:solidFill>
                  <a:srgbClr val="00B050"/>
                </a:solidFill>
              </a:rPr>
              <a:t>capturing</a:t>
            </a:r>
            <a:r>
              <a:rPr lang="fr-FR" sz="3200" dirty="0">
                <a:solidFill>
                  <a:srgbClr val="00B050"/>
                </a:solidFill>
              </a:rPr>
              <a:t> 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E8BED3C-E4F5-4E74-9E81-F6E0D5F3C8A5}"/>
              </a:ext>
            </a:extLst>
          </p:cNvPr>
          <p:cNvSpPr txBox="1">
            <a:spLocks/>
          </p:cNvSpPr>
          <p:nvPr/>
        </p:nvSpPr>
        <p:spPr>
          <a:xfrm>
            <a:off x="1524000" y="4324350"/>
            <a:ext cx="9144000" cy="639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3400" b="1" i="1" u="none" strike="noStrike" kern="1200" cap="none" spc="0" normalizeH="0" baseline="0" dirty="0">
                <a:ln>
                  <a:noFill/>
                </a:ln>
                <a:solidFill>
                  <a:srgbClr val="A2194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 Session 7 - 17 November 2022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E15701-E4A5-42D4-A252-A6498A87248F}"/>
              </a:ext>
            </a:extLst>
          </p:cNvPr>
          <p:cNvSpPr txBox="1">
            <a:spLocks/>
          </p:cNvSpPr>
          <p:nvPr/>
        </p:nvSpPr>
        <p:spPr>
          <a:xfrm>
            <a:off x="1667219" y="5615264"/>
            <a:ext cx="9144000" cy="101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Dr. Nebiyeleul </a:t>
            </a:r>
            <a:r>
              <a:rPr lang="en-US" sz="2000" b="1" dirty="0" err="1"/>
              <a:t>Gessesse</a:t>
            </a: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Calibri Light" panose="020F0302020204030204" pitchFamily="34" charset="0"/>
                <a:ea typeface="DengXian" panose="02010600030101010101" pitchFamily="2" charset="-122"/>
              </a:rPr>
              <a:t> Expert, Natural Capital Assets Strategist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UNECA Sub-Regional Office for Eastern Africa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FFFA3AC-832B-453A-B9AF-3F8311C0C1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6984" y="5091753"/>
            <a:ext cx="4538032" cy="2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0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205726-02BD-4AB1-B0F4-7A6B1D2E9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9177D5-2648-49C4-9707-198589674EB5}"/>
              </a:ext>
            </a:extLst>
          </p:cNvPr>
          <p:cNvSpPr/>
          <p:nvPr/>
        </p:nvSpPr>
        <p:spPr>
          <a:xfrm>
            <a:off x="0" y="-106348"/>
            <a:ext cx="12192000" cy="6857999"/>
          </a:xfrm>
          <a:prstGeom prst="rect">
            <a:avLst/>
          </a:prstGeom>
          <a:solidFill>
            <a:schemeClr val="accent6">
              <a:lumMod val="5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A0EA3-24FD-4D5D-A1F8-2332BBBB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703" y="227339"/>
            <a:ext cx="5504594" cy="649484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3961D9F-FCDD-4A16-9A06-8CEB77F748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91" y="227339"/>
            <a:ext cx="1959391" cy="2260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578888-5660-4F3D-A5E3-53E6F5C2888D}"/>
              </a:ext>
            </a:extLst>
          </p:cNvPr>
          <p:cNvSpPr/>
          <p:nvPr/>
        </p:nvSpPr>
        <p:spPr>
          <a:xfrm>
            <a:off x="3870542" y="1590805"/>
            <a:ext cx="57619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IMPACT, ECONOMIC &amp; FINANCIAL GOALS FOR THE CONSORTIUM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DA62C9-6AD9-4789-9C83-42E867FE2AAD}"/>
              </a:ext>
            </a:extLst>
          </p:cNvPr>
          <p:cNvSpPr/>
          <p:nvPr/>
        </p:nvSpPr>
        <p:spPr>
          <a:xfrm>
            <a:off x="2559485" y="1590804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1EAEF0-386E-4052-911B-0CEB787CB050}"/>
              </a:ext>
            </a:extLst>
          </p:cNvPr>
          <p:cNvSpPr/>
          <p:nvPr/>
        </p:nvSpPr>
        <p:spPr>
          <a:xfrm>
            <a:off x="3870542" y="2971980"/>
            <a:ext cx="57619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FUNDING STRUCTURE FOR THE CONSORTIUM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AC4CA6-C8E5-41E1-8798-4C33DA98A18C}"/>
              </a:ext>
            </a:extLst>
          </p:cNvPr>
          <p:cNvSpPr/>
          <p:nvPr/>
        </p:nvSpPr>
        <p:spPr>
          <a:xfrm>
            <a:off x="2559485" y="2971979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5AF0C-02D6-4A9E-ABB8-64BC6BAF76CB}"/>
              </a:ext>
            </a:extLst>
          </p:cNvPr>
          <p:cNvSpPr/>
          <p:nvPr/>
        </p:nvSpPr>
        <p:spPr>
          <a:xfrm>
            <a:off x="3870542" y="4535604"/>
            <a:ext cx="57619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OUTCOMES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3FF28-5670-4CEE-A1D8-3265FB60DCD1}"/>
              </a:ext>
            </a:extLst>
          </p:cNvPr>
          <p:cNvSpPr/>
          <p:nvPr/>
        </p:nvSpPr>
        <p:spPr>
          <a:xfrm>
            <a:off x="2559485" y="4535603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7F19B9-92D7-4E70-8457-208DB38DF996}"/>
              </a:ext>
            </a:extLst>
          </p:cNvPr>
          <p:cNvCxnSpPr/>
          <p:nvPr/>
        </p:nvCxnSpPr>
        <p:spPr>
          <a:xfrm>
            <a:off x="2125249" y="2670150"/>
            <a:ext cx="7941501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B56CAD-E061-44A8-8272-D6A444271AF0}"/>
              </a:ext>
            </a:extLst>
          </p:cNvPr>
          <p:cNvCxnSpPr/>
          <p:nvPr/>
        </p:nvCxnSpPr>
        <p:spPr>
          <a:xfrm>
            <a:off x="2125249" y="4273458"/>
            <a:ext cx="7941501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95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SD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6" descr="Image result for SDG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E80032-0B0B-41E5-A172-8AD70A489083}"/>
              </a:ext>
            </a:extLst>
          </p:cNvPr>
          <p:cNvSpPr txBox="1">
            <a:spLocks/>
          </p:cNvSpPr>
          <p:nvPr/>
        </p:nvSpPr>
        <p:spPr>
          <a:xfrm>
            <a:off x="838200" y="1794804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GB" sz="4000" dirty="0"/>
              <a:t>Unlock large-scale investment towards the Congo Basin’s preservation and restoration in the 6 countries</a:t>
            </a:r>
          </a:p>
          <a:p>
            <a:pPr marL="742950" indent="-742950">
              <a:buFont typeface="+mj-lt"/>
              <a:buAutoNum type="arabicPeriod"/>
            </a:pPr>
            <a:endParaRPr lang="en-GB" sz="4000" dirty="0"/>
          </a:p>
          <a:p>
            <a:pPr marL="742950" indent="-742950">
              <a:buFont typeface="+mj-lt"/>
              <a:buAutoNum type="arabicPeriod"/>
            </a:pPr>
            <a:r>
              <a:rPr lang="en-GB" sz="4000" dirty="0"/>
              <a:t>Facilitate transformation of economies to reduce important drivers of the Congo Basin’s degradation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7DC6C5-6033-45DD-8900-8A758F6216F0}"/>
              </a:ext>
            </a:extLst>
          </p:cNvPr>
          <p:cNvSpPr/>
          <p:nvPr/>
        </p:nvSpPr>
        <p:spPr>
          <a:xfrm>
            <a:off x="138224" y="-144463"/>
            <a:ext cx="11906078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1C3867"/>
                </a:solidFill>
                <a:ea typeface="+mj-ea"/>
                <a:cs typeface="+mj-cs"/>
              </a:rPr>
              <a:t>Impact, Economic &amp; Financial Goals for the Consortium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9C9C5C7-C671-4801-8A6E-FC882903A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971" y="5267313"/>
            <a:ext cx="936329" cy="114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68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SD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6" descr="Image result for SDG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DE043-D7C6-47DB-A3FC-F58A04A8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143255"/>
            <a:ext cx="11451773" cy="585746"/>
          </a:xfrm>
        </p:spPr>
        <p:txBody>
          <a:bodyPr/>
          <a:lstStyle/>
          <a:p>
            <a:r>
              <a:rPr lang="en-GB" dirty="0"/>
              <a:t>         Towards Manufacturing a world class consortium and </a:t>
            </a:r>
            <a:r>
              <a:rPr lang="en-GB" dirty="0" err="1"/>
              <a:t>SPVs</a:t>
            </a:r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3ABDC7-1124-475D-B420-B35E559FF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4" y="897122"/>
            <a:ext cx="9708706" cy="546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DE043-D7C6-47DB-A3FC-F58A04A8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Outcomes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4" descr="Image result for SD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6" descr="Image result for SDG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571BE19-57A5-4890-AB9E-C3C2100A95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94353"/>
              </p:ext>
            </p:extLst>
          </p:nvPr>
        </p:nvGraphicFramePr>
        <p:xfrm>
          <a:off x="231628" y="1534667"/>
          <a:ext cx="3505494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B935D9B-6D98-4617-A039-21E3A59905E7}"/>
              </a:ext>
            </a:extLst>
          </p:cNvPr>
          <p:cNvSpPr txBox="1">
            <a:spLocks/>
          </p:cNvSpPr>
          <p:nvPr/>
        </p:nvSpPr>
        <p:spPr>
          <a:xfrm>
            <a:off x="5557962" y="850790"/>
            <a:ext cx="5860112" cy="49695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FFC000"/>
                </a:solidFill>
              </a:rPr>
              <a:t>Outcome 1:  </a:t>
            </a:r>
            <a:r>
              <a:rPr lang="en-GB" sz="2000" dirty="0">
                <a:solidFill>
                  <a:srgbClr val="FFC000"/>
                </a:solidFill>
              </a:rPr>
              <a:t>Protection of the Congo Basin as a global carbon sink and natural capital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92D050"/>
                </a:solidFill>
              </a:rPr>
              <a:t>Outcome 2: </a:t>
            </a:r>
            <a:r>
              <a:rPr lang="en-GB" sz="2000" dirty="0">
                <a:solidFill>
                  <a:srgbClr val="92D050"/>
                </a:solidFill>
              </a:rPr>
              <a:t>Transformation towards sustainable livelihoods of Congo Basin-dependent communities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92D050"/>
                </a:solidFill>
              </a:rPr>
              <a:t>Outcome 3: </a:t>
            </a:r>
            <a:r>
              <a:rPr lang="en-GB" sz="2000" dirty="0">
                <a:solidFill>
                  <a:srgbClr val="92D050"/>
                </a:solidFill>
              </a:rPr>
              <a:t>Sustainable restoration and management of the Congo Rainforest and Basin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b="1" dirty="0">
                <a:solidFill>
                  <a:srgbClr val="00B050"/>
                </a:solidFill>
              </a:rPr>
              <a:t>Outcome 4: </a:t>
            </a:r>
            <a:r>
              <a:rPr lang="en-GB" sz="3000" dirty="0">
                <a:solidFill>
                  <a:srgbClr val="00B050"/>
                </a:solidFill>
              </a:rPr>
              <a:t>Economic diversification through new industries that are not directly dependent on the Congo Basin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C29BF943-B7CE-456D-80DD-7531258FD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179" y="5320086"/>
            <a:ext cx="669642" cy="8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5649237-BE7A-49F8-B33D-8630EECFEBE9}"/>
              </a:ext>
            </a:extLst>
          </p:cNvPr>
          <p:cNvSpPr txBox="1">
            <a:spLocks/>
          </p:cNvSpPr>
          <p:nvPr/>
        </p:nvSpPr>
        <p:spPr>
          <a:xfrm>
            <a:off x="370113" y="143255"/>
            <a:ext cx="11451773" cy="585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C3867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         Towards Manufacturing a world class consortium and </a:t>
            </a:r>
            <a:r>
              <a:rPr lang="en-GB" dirty="0" err="1"/>
              <a:t>SPV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993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D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97D9"/>
      </a:accent1>
      <a:accent2>
        <a:srgbClr val="4C9F38"/>
      </a:accent2>
      <a:accent3>
        <a:srgbClr val="FD9D24"/>
      </a:accent3>
      <a:accent4>
        <a:srgbClr val="FF3A21"/>
      </a:accent4>
      <a:accent5>
        <a:srgbClr val="A21942"/>
      </a:accent5>
      <a:accent6>
        <a:srgbClr val="00689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SD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97D9"/>
      </a:accent1>
      <a:accent2>
        <a:srgbClr val="4C9F38"/>
      </a:accent2>
      <a:accent3>
        <a:srgbClr val="FD9D24"/>
      </a:accent3>
      <a:accent4>
        <a:srgbClr val="FF3A21"/>
      </a:accent4>
      <a:accent5>
        <a:srgbClr val="A21942"/>
      </a:accent5>
      <a:accent6>
        <a:srgbClr val="00689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201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3_Office Theme</vt:lpstr>
      <vt:lpstr>PowerPoint Presentation</vt:lpstr>
      <vt:lpstr>PowerPoint Presentation</vt:lpstr>
      <vt:lpstr>OUTLINE</vt:lpstr>
      <vt:lpstr>PowerPoint Presentation</vt:lpstr>
      <vt:lpstr>         Towards Manufacturing a world class consortium and SPVs</vt:lpstr>
      <vt:lpstr>Outcomes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Frederick</dc:creator>
  <cp:lastModifiedBy>Adama Ekberg Coulibaly</cp:lastModifiedBy>
  <cp:revision>45</cp:revision>
  <dcterms:created xsi:type="dcterms:W3CDTF">2020-02-05T12:44:36Z</dcterms:created>
  <dcterms:modified xsi:type="dcterms:W3CDTF">2022-11-17T10:37:49Z</dcterms:modified>
</cp:coreProperties>
</file>