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2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27" r:id="rId1"/>
    <p:sldMasterId id="2147483740" r:id="rId2"/>
    <p:sldMasterId id="2147483754" r:id="rId3"/>
    <p:sldMasterId id="2147483767" r:id="rId4"/>
  </p:sldMasterIdLst>
  <p:notesMasterIdLst>
    <p:notesMasterId r:id="rId38"/>
  </p:notesMasterIdLst>
  <p:sldIdLst>
    <p:sldId id="296" r:id="rId5"/>
    <p:sldId id="309" r:id="rId6"/>
    <p:sldId id="616" r:id="rId7"/>
    <p:sldId id="688" r:id="rId8"/>
    <p:sldId id="687" r:id="rId9"/>
    <p:sldId id="690" r:id="rId10"/>
    <p:sldId id="648" r:id="rId11"/>
    <p:sldId id="650" r:id="rId12"/>
    <p:sldId id="657" r:id="rId13"/>
    <p:sldId id="591" r:id="rId14"/>
    <p:sldId id="659" r:id="rId15"/>
    <p:sldId id="691" r:id="rId16"/>
    <p:sldId id="692" r:id="rId17"/>
    <p:sldId id="699" r:id="rId18"/>
    <p:sldId id="615" r:id="rId19"/>
    <p:sldId id="664" r:id="rId20"/>
    <p:sldId id="665" r:id="rId21"/>
    <p:sldId id="608" r:id="rId22"/>
    <p:sldId id="668" r:id="rId23"/>
    <p:sldId id="693" r:id="rId24"/>
    <p:sldId id="669" r:id="rId25"/>
    <p:sldId id="670" r:id="rId26"/>
    <p:sldId id="701" r:id="rId27"/>
    <p:sldId id="703" r:id="rId28"/>
    <p:sldId id="675" r:id="rId29"/>
    <p:sldId id="695" r:id="rId30"/>
    <p:sldId id="697" r:id="rId31"/>
    <p:sldId id="630" r:id="rId32"/>
    <p:sldId id="680" r:id="rId33"/>
    <p:sldId id="643" r:id="rId34"/>
    <p:sldId id="682" r:id="rId35"/>
    <p:sldId id="679" r:id="rId36"/>
    <p:sldId id="68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F897BD-1E91-4527-97C3-C792711F48B5}">
          <p14:sldIdLst/>
        </p14:section>
        <p14:section name="Untitled Section" id="{0A0BB5AC-33FE-4ACE-BB08-DEC87250EE13}">
          <p14:sldIdLst>
            <p14:sldId id="296"/>
            <p14:sldId id="309"/>
            <p14:sldId id="616"/>
            <p14:sldId id="688"/>
            <p14:sldId id="687"/>
            <p14:sldId id="690"/>
            <p14:sldId id="648"/>
            <p14:sldId id="650"/>
            <p14:sldId id="657"/>
            <p14:sldId id="591"/>
            <p14:sldId id="659"/>
            <p14:sldId id="691"/>
            <p14:sldId id="692"/>
            <p14:sldId id="699"/>
            <p14:sldId id="615"/>
            <p14:sldId id="664"/>
            <p14:sldId id="665"/>
            <p14:sldId id="608"/>
            <p14:sldId id="668"/>
            <p14:sldId id="693"/>
            <p14:sldId id="669"/>
            <p14:sldId id="670"/>
            <p14:sldId id="701"/>
            <p14:sldId id="703"/>
            <p14:sldId id="675"/>
            <p14:sldId id="695"/>
            <p14:sldId id="697"/>
            <p14:sldId id="630"/>
            <p14:sldId id="680"/>
            <p14:sldId id="643"/>
            <p14:sldId id="682"/>
            <p14:sldId id="679"/>
            <p14:sldId id="6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Frederick" initials="RF [2]" lastIdx="2" clrIdx="0">
    <p:extLst>
      <p:ext uri="{19B8F6BF-5375-455C-9EA6-DF929625EA0E}">
        <p15:presenceInfo xmlns:p15="http://schemas.microsoft.com/office/powerpoint/2012/main" userId="S::raquel.frederick@un.org::c6141161-d1e7-4d7f-954a-3d654fc0b5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7600"/>
    <a:srgbClr val="238318"/>
    <a:srgbClr val="E6E6E6"/>
    <a:srgbClr val="FD534B"/>
    <a:srgbClr val="AD4719"/>
    <a:srgbClr val="97543F"/>
    <a:srgbClr val="97633F"/>
    <a:srgbClr val="FFFFFF"/>
    <a:srgbClr val="CC3A7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41" autoAdjust="0"/>
    <p:restoredTop sz="94096" autoAdjust="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1.bin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openxmlformats.org/officeDocument/2006/relationships/image" Target="../media/image39.svg"/><Relationship Id="rId1" Type="http://schemas.openxmlformats.org/officeDocument/2006/relationships/image" Target="../media/image38.png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mold\AppData\Local\Microsoft\Windows\INetCache\Content.Outlook\D0864PNR\Commodity%20Prices%20Index.IMF%20.Sep%202022.F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old\Dropbox\Rwanda%20CPI_time_series_August_2022.xls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Sheet3!$B$6</c:f>
              <c:strCache>
                <c:ptCount val="1"/>
                <c:pt idx="0">
                  <c:v>World</c:v>
                </c:pt>
              </c:strCache>
            </c:strRef>
          </c:tx>
          <c:spPr>
            <a:ln w="476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Sheet3!$C$5:$I$5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Sheet3!$C$6:$I$6</c:f>
              <c:numCache>
                <c:formatCode>General</c:formatCode>
                <c:ptCount val="7"/>
                <c:pt idx="0">
                  <c:v>3.2</c:v>
                </c:pt>
                <c:pt idx="1">
                  <c:v>3.1</c:v>
                </c:pt>
                <c:pt idx="2">
                  <c:v>2.5</c:v>
                </c:pt>
                <c:pt idx="3">
                  <c:v>-3.4</c:v>
                </c:pt>
                <c:pt idx="4">
                  <c:v>5.8</c:v>
                </c:pt>
                <c:pt idx="5">
                  <c:v>2.5</c:v>
                </c:pt>
                <c:pt idx="6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15-419F-8DE7-73FC1372BF36}"/>
            </c:ext>
          </c:extLst>
        </c:ser>
        <c:ser>
          <c:idx val="1"/>
          <c:order val="1"/>
          <c:tx>
            <c:strRef>
              <c:f>Sheet3!$B$7</c:f>
              <c:strCache>
                <c:ptCount val="1"/>
                <c:pt idx="0">
                  <c:v>Africa</c:v>
                </c:pt>
              </c:strCache>
            </c:strRef>
          </c:tx>
          <c:spPr>
            <a:ln w="603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0.10218117108081377"/>
                  <c:y val="-1.058969584109248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985513863461575E-2"/>
                      <c:h val="7.33209186840471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BBE-46D9-A14E-B2FC56FDC42F}"/>
                </c:ext>
              </c:extLst>
            </c:dLbl>
            <c:dLbl>
              <c:idx val="4"/>
              <c:layout>
                <c:manualLayout>
                  <c:x val="-2.1373276431961356E-2"/>
                  <c:y val="7.5071481986539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315-419F-8DE7-73FC1372BF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Sheet3!$C$5:$I$5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Sheet3!$C$7:$I$7</c:f>
              <c:numCache>
                <c:formatCode>General</c:formatCode>
                <c:ptCount val="7"/>
                <c:pt idx="0">
                  <c:v>3.3</c:v>
                </c:pt>
                <c:pt idx="1">
                  <c:v>3.4</c:v>
                </c:pt>
                <c:pt idx="2">
                  <c:v>2.8</c:v>
                </c:pt>
                <c:pt idx="3">
                  <c:v>-3</c:v>
                </c:pt>
                <c:pt idx="4">
                  <c:v>4.7</c:v>
                </c:pt>
                <c:pt idx="5">
                  <c:v>2.7</c:v>
                </c:pt>
                <c:pt idx="6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15-419F-8DE7-73FC1372BF36}"/>
            </c:ext>
          </c:extLst>
        </c:ser>
        <c:ser>
          <c:idx val="2"/>
          <c:order val="2"/>
          <c:tx>
            <c:strRef>
              <c:f>Sheet3!$B$8</c:f>
              <c:strCache>
                <c:ptCount val="1"/>
                <c:pt idx="0">
                  <c:v>Eastern Africa**</c:v>
                </c:pt>
              </c:strCache>
            </c:strRef>
          </c:tx>
          <c:spPr>
            <a:ln w="60325" cap="rnd" cmpd="sng">
              <a:solidFill>
                <a:srgbClr val="238318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6.050371567998581E-2"/>
                  <c:y val="1.79640952702141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BE-46D9-A14E-B2FC56FDC4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3831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Sheet3!$C$5:$I$5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Sheet3!$C$8:$I$8</c:f>
              <c:numCache>
                <c:formatCode>General</c:formatCode>
                <c:ptCount val="7"/>
                <c:pt idx="0">
                  <c:v>5.7</c:v>
                </c:pt>
                <c:pt idx="1">
                  <c:v>6.7</c:v>
                </c:pt>
                <c:pt idx="2">
                  <c:v>6.3</c:v>
                </c:pt>
                <c:pt idx="3">
                  <c:v>1.7</c:v>
                </c:pt>
                <c:pt idx="4">
                  <c:v>6</c:v>
                </c:pt>
                <c:pt idx="5">
                  <c:v>4.3</c:v>
                </c:pt>
                <c:pt idx="6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15-419F-8DE7-73FC1372BF3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1813487"/>
        <c:axId val="221813903"/>
      </c:lineChart>
      <c:catAx>
        <c:axId val="22181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1813903"/>
        <c:crosses val="autoZero"/>
        <c:auto val="1"/>
        <c:lblAlgn val="ctr"/>
        <c:lblOffset val="100"/>
        <c:noMultiLvlLbl val="0"/>
      </c:catAx>
      <c:valAx>
        <c:axId val="2218139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218134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0789151065748149"/>
          <c:y val="0"/>
          <c:w val="0.44490001280324581"/>
          <c:h val="6.94655966031116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238318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Eastern African Imports 2019-2021(USD Billions)</a:t>
            </a:r>
          </a:p>
        </c:rich>
      </c:tx>
      <c:layout>
        <c:manualLayout>
          <c:xMode val="edge"/>
          <c:yMode val="edge"/>
          <c:x val="0.11916351246303951"/>
          <c:y val="2.2957519793869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'Imports from World'!$E$69:$G$69</c:f>
              <c:numCache>
                <c:formatCode>0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'Imports from World'!$E$70:$G$70</c:f>
              <c:numCache>
                <c:formatCode>0.0</c:formatCode>
                <c:ptCount val="3"/>
                <c:pt idx="0">
                  <c:v>83.305626765</c:v>
                </c:pt>
                <c:pt idx="1">
                  <c:v>73.616169470000003</c:v>
                </c:pt>
                <c:pt idx="2">
                  <c:v>94.276841680000004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80-4CD6-8661-3C4619CA0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61"/>
        <c:axId val="334635664"/>
        <c:axId val="3346366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'Imports from World'!$E$71:$G$71</c:f>
              <c:numCache>
                <c:formatCode>0.0%</c:formatCode>
                <c:ptCount val="3"/>
                <c:pt idx="0">
                  <c:v>5.8590279596387837E-2</c:v>
                </c:pt>
                <c:pt idx="1">
                  <c:v>-0.11631215886933249</c:v>
                </c:pt>
                <c:pt idx="2">
                  <c:v>0.28065399705997501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A80-4CD6-8661-3C4619CA05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6298232"/>
        <c:axId val="636299872"/>
      </c:lineChart>
      <c:catAx>
        <c:axId val="33463566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36648"/>
        <c:crosses val="autoZero"/>
        <c:auto val="1"/>
        <c:lblAlgn val="ctr"/>
        <c:lblOffset val="100"/>
        <c:noMultiLvlLbl val="0"/>
      </c:catAx>
      <c:valAx>
        <c:axId val="334636648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35664"/>
        <c:crosses val="autoZero"/>
        <c:crossBetween val="between"/>
      </c:valAx>
      <c:valAx>
        <c:axId val="636299872"/>
        <c:scaling>
          <c:orientation val="minMax"/>
          <c:max val="0.4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298232"/>
        <c:crosses val="max"/>
        <c:crossBetween val="between"/>
      </c:valAx>
      <c:catAx>
        <c:axId val="636298232"/>
        <c:scaling>
          <c:orientation val="minMax"/>
        </c:scaling>
        <c:delete val="1"/>
        <c:axPos val="b"/>
        <c:majorTickMark val="out"/>
        <c:minorTickMark val="none"/>
        <c:tickLblPos val="nextTo"/>
        <c:crossAx val="6362998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Eastern African</a:t>
            </a:r>
            <a:r>
              <a:rPr lang="en-US" sz="1600" b="1" baseline="0" dirty="0"/>
              <a:t> </a:t>
            </a:r>
            <a:r>
              <a:rPr lang="en-US" sz="1600" b="1" dirty="0"/>
              <a:t>Exports 2019-2021(USD Billions)</a:t>
            </a:r>
          </a:p>
        </c:rich>
      </c:tx>
      <c:layout>
        <c:manualLayout>
          <c:xMode val="edge"/>
          <c:yMode val="edge"/>
          <c:x val="0.14225522468870272"/>
          <c:y val="5.07474996117076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'Exports to World'!$E$69:$H$69</c:f>
              <c:numCache>
                <c:formatCode>0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'Exports to World'!$E$70:$G$70</c:f>
              <c:numCache>
                <c:formatCode>0.0</c:formatCode>
                <c:ptCount val="3"/>
                <c:pt idx="0">
                  <c:v>41.854661553000007</c:v>
                </c:pt>
                <c:pt idx="1">
                  <c:v>42.081255556999999</c:v>
                </c:pt>
                <c:pt idx="2">
                  <c:v>54.436900484000006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2-4926-AF54-B7DB1712B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61"/>
        <c:axId val="334635664"/>
        <c:axId val="334636648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02-4926-AF54-B7DB1712BAF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'Exports to World'!$E$71:$G$71</c:f>
              <c:numCache>
                <c:formatCode>0%</c:formatCode>
                <c:ptCount val="3"/>
                <c:pt idx="0">
                  <c:v>-0.10327417226111626</c:v>
                </c:pt>
                <c:pt idx="1">
                  <c:v>5.4138295614470288E-3</c:v>
                </c:pt>
                <c:pt idx="2">
                  <c:v>0.29361397998840627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0002-4926-AF54-B7DB1712BA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6298232"/>
        <c:axId val="636299872"/>
      </c:lineChart>
      <c:catAx>
        <c:axId val="334635664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36648"/>
        <c:crosses val="autoZero"/>
        <c:auto val="1"/>
        <c:lblAlgn val="ctr"/>
        <c:lblOffset val="100"/>
        <c:noMultiLvlLbl val="0"/>
      </c:catAx>
      <c:valAx>
        <c:axId val="334636648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635664"/>
        <c:crosses val="autoZero"/>
        <c:crossBetween val="between"/>
      </c:valAx>
      <c:valAx>
        <c:axId val="636299872"/>
        <c:scaling>
          <c:orientation val="minMax"/>
          <c:max val="0.4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298232"/>
        <c:crosses val="max"/>
        <c:crossBetween val="between"/>
      </c:valAx>
      <c:catAx>
        <c:axId val="636298232"/>
        <c:scaling>
          <c:orientation val="minMax"/>
        </c:scaling>
        <c:delete val="1"/>
        <c:axPos val="b"/>
        <c:majorTickMark val="out"/>
        <c:minorTickMark val="none"/>
        <c:tickLblPos val="nextTo"/>
        <c:crossAx val="6362998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Intra-African</a:t>
            </a:r>
            <a:r>
              <a:rPr lang="en-US" b="1" baseline="0">
                <a:solidFill>
                  <a:schemeClr val="tx1"/>
                </a:solidFill>
              </a:rPr>
              <a:t> Trade as % of Total Trade, 2019-2021 average</a:t>
            </a:r>
            <a:endParaRPr lang="en-US" b="1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982829639088665"/>
          <c:y val="0.11312445980266546"/>
          <c:w val="0.8549421521133227"/>
          <c:h val="0.73733376428999242"/>
        </c:manualLayout>
      </c:layout>
      <c:scatterChart>
        <c:scatterStyle val="lineMarker"/>
        <c:varyColors val="1"/>
        <c:ser>
          <c:idx val="0"/>
          <c:order val="0"/>
          <c:tx>
            <c:strRef>
              <c:f>Summary!$A$61:$A$66</c:f>
              <c:strCache>
                <c:ptCount val="6"/>
                <c:pt idx="0">
                  <c:v>Africa</c:v>
                </c:pt>
                <c:pt idx="1">
                  <c:v>Northern Africa</c:v>
                </c:pt>
                <c:pt idx="2">
                  <c:v>Eastern Africa</c:v>
                </c:pt>
                <c:pt idx="3">
                  <c:v>Central Africa</c:v>
                </c:pt>
                <c:pt idx="4">
                  <c:v>Southern Africa</c:v>
                </c:pt>
                <c:pt idx="5">
                  <c:v>Western Africa</c:v>
                </c:pt>
              </c:strCache>
            </c:strRef>
          </c:tx>
          <c:spPr>
            <a:ln w="25400">
              <a:noFill/>
            </a:ln>
          </c:spPr>
          <c:marker>
            <c:symbol val="circle"/>
            <c:size val="5"/>
            <c:spPr>
              <a:ln w="127000"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1270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74-4205-9CF3-8D5A78E77F8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127000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74-4205-9CF3-8D5A78E77F82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3"/>
                </a:solidFill>
                <a:ln w="127000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74-4205-9CF3-8D5A78E77F8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4"/>
                </a:solidFill>
                <a:ln w="127000">
                  <a:solidFill>
                    <a:schemeClr val="accent4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74-4205-9CF3-8D5A78E77F8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5"/>
                </a:solidFill>
                <a:ln w="127000">
                  <a:solidFill>
                    <a:schemeClr val="accent5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74-4205-9CF3-8D5A78E77F82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6"/>
                </a:solidFill>
                <a:ln w="127000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D874-4205-9CF3-8D5A78E77F8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958580C-B5CD-4265-9694-56AA88EF0D16}" type="CELLRANGE">
                      <a:rPr lang="en-US" sz="2000" b="1">
                        <a:solidFill>
                          <a:schemeClr val="accent1"/>
                        </a:solidFill>
                      </a:rPr>
                      <a:pPr>
                        <a:defRPr b="1">
                          <a:solidFill>
                            <a:schemeClr val="accent1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874-4205-9CF3-8D5A78E77F8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8DE0420-8202-4BD0-A251-CB39A6B95E1E}" type="CELLRANGE">
                      <a:rPr lang="en-US"/>
                      <a:pPr>
                        <a:defRPr b="1">
                          <a:solidFill>
                            <a:schemeClr val="accent2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D874-4205-9CF3-8D5A78E77F82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ADCDBF-0E84-4FD7-9D46-9802573198FC}" type="CELLRANGE">
                      <a:rPr lang="en-US"/>
                      <a:pPr>
                        <a:defRPr b="1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2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D874-4205-9CF3-8D5A78E77F82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F4AF3D-FA25-44DB-8829-B506B134FD3B}" type="CELLRANGE">
                      <a:rPr lang="en-US"/>
                      <a:pPr>
                        <a:defRPr b="1">
                          <a:solidFill>
                            <a:schemeClr val="accent4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D874-4205-9CF3-8D5A78E77F82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039720-0291-4E8D-B4B0-F7ECD73EBA3C}" type="CELLRANGE">
                      <a:rPr lang="en-US"/>
                      <a:pPr>
                        <a:defRPr b="1">
                          <a:solidFill>
                            <a:schemeClr val="accent5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D874-4205-9CF3-8D5A78E77F82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D17932-11D9-450D-B72D-23F6E6A3E892}" type="CELLRANGE">
                      <a:rPr lang="en-US"/>
                      <a:pPr>
                        <a:defRPr b="1">
                          <a:solidFill>
                            <a:schemeClr val="accent6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D874-4205-9CF3-8D5A78E77F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Summary!$B$61:$B$66</c:f>
              <c:numCache>
                <c:formatCode>0%</c:formatCode>
                <c:ptCount val="6"/>
                <c:pt idx="0">
                  <c:v>0.15600546194572409</c:v>
                </c:pt>
                <c:pt idx="1">
                  <c:v>8.085195992431933E-2</c:v>
                </c:pt>
                <c:pt idx="2">
                  <c:v>0.33392257879829029</c:v>
                </c:pt>
                <c:pt idx="3">
                  <c:v>9.1929274578568435E-2</c:v>
                </c:pt>
                <c:pt idx="4">
                  <c:v>0.20216523255159158</c:v>
                </c:pt>
                <c:pt idx="5">
                  <c:v>0.16493485193231353</c:v>
                </c:pt>
              </c:numCache>
            </c:numRef>
          </c:xVal>
          <c:yVal>
            <c:numRef>
              <c:f>Summary!$C$61:$C$66</c:f>
              <c:numCache>
                <c:formatCode>0%</c:formatCode>
                <c:ptCount val="6"/>
                <c:pt idx="0">
                  <c:v>0.14042080176704147</c:v>
                </c:pt>
                <c:pt idx="1">
                  <c:v>7.4008353170778654E-2</c:v>
                </c:pt>
                <c:pt idx="2">
                  <c:v>0.22051717536402471</c:v>
                </c:pt>
                <c:pt idx="3">
                  <c:v>0.17488808196727179</c:v>
                </c:pt>
                <c:pt idx="4">
                  <c:v>0.20095922857463486</c:v>
                </c:pt>
                <c:pt idx="5">
                  <c:v>0.13052643561693686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Summary!$A$61:$A$66</c15:f>
                <c15:dlblRangeCache>
                  <c:ptCount val="6"/>
                  <c:pt idx="0">
                    <c:v>Africa</c:v>
                  </c:pt>
                  <c:pt idx="1">
                    <c:v>Northern Africa</c:v>
                  </c:pt>
                  <c:pt idx="2">
                    <c:v>Eastern Africa</c:v>
                  </c:pt>
                  <c:pt idx="3">
                    <c:v>Central Africa</c:v>
                  </c:pt>
                  <c:pt idx="4">
                    <c:v>Southern Africa</c:v>
                  </c:pt>
                  <c:pt idx="5">
                    <c:v>Western Africa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D874-4205-9CF3-8D5A78E77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1195576"/>
        <c:axId val="761200168"/>
      </c:scatterChart>
      <c:valAx>
        <c:axId val="761195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chemeClr val="tx1"/>
                    </a:solidFill>
                  </a:rPr>
                  <a:t>Intra-African</a:t>
                </a:r>
                <a:r>
                  <a:rPr lang="en-US" b="1" baseline="0">
                    <a:solidFill>
                      <a:schemeClr val="tx1"/>
                    </a:solidFill>
                  </a:rPr>
                  <a:t> Exports as % of Total Exports</a:t>
                </a:r>
                <a:endParaRPr lang="en-US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1200168"/>
        <c:crosses val="autoZero"/>
        <c:crossBetween val="midCat"/>
      </c:valAx>
      <c:valAx>
        <c:axId val="761200168"/>
        <c:scaling>
          <c:orientation val="minMax"/>
          <c:max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>
                    <a:solidFill>
                      <a:schemeClr val="tx1"/>
                    </a:solidFill>
                  </a:rPr>
                  <a:t>Intra-African Imports as % of Total Imports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1195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Kenya Trade (in USD</a:t>
            </a:r>
            <a:r>
              <a:rPr lang="en-US" sz="1800" b="1" baseline="0" dirty="0"/>
              <a:t> millions) ,2016-2021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548778526938133E-2"/>
          <c:y val="0.10789957699390673"/>
          <c:w val="0.93835354628696843"/>
          <c:h val="0.81244824432386997"/>
        </c:manualLayout>
      </c:layout>
      <c:lineChart>
        <c:grouping val="standard"/>
        <c:varyColors val="0"/>
        <c:ser>
          <c:idx val="0"/>
          <c:order val="0"/>
          <c:tx>
            <c:strRef>
              <c:f>'C:\Users\tmude\Desktop\Trade Data\[Kenya-Tanzania Trade - Kenya Central Bank.csv]Kenya-Tanzania Trade (USD)'!$B$4</c:f>
              <c:strCache>
                <c:ptCount val="1"/>
                <c:pt idx="0">
                  <c:v>Value of Exports (USD millions)</c:v>
                </c:pt>
              </c:strCache>
            </c:strRef>
          </c:tx>
          <c:spPr>
            <a:ln w="571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'[1]Kenya-Tanzania Trade (USD)'!$A$5:$A$10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'[1]Kenya-Tanzania Trade (USD)'!$B$5:$B$10</c:f>
              <c:numCache>
                <c:formatCode>General</c:formatCode>
                <c:ptCount val="6"/>
                <c:pt idx="0">
                  <c:v>342.80815130000002</c:v>
                </c:pt>
                <c:pt idx="1">
                  <c:v>275.86014399999999</c:v>
                </c:pt>
                <c:pt idx="2">
                  <c:v>293.74102099999999</c:v>
                </c:pt>
                <c:pt idx="3">
                  <c:v>329.50655699999999</c:v>
                </c:pt>
                <c:pt idx="4">
                  <c:v>294.76625999999999</c:v>
                </c:pt>
                <c:pt idx="5">
                  <c:v>406.31750499999998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B47-4C31-9B64-528F79DF3942}"/>
            </c:ext>
          </c:extLst>
        </c:ser>
        <c:ser>
          <c:idx val="1"/>
          <c:order val="1"/>
          <c:tx>
            <c:strRef>
              <c:f>'C:\Users\tmude\Desktop\Trade Data\[Kenya-Tanzania Trade - Kenya Central Bank.csv]Kenya-Tanzania Trade (USD)'!$C$4</c:f>
              <c:strCache>
                <c:ptCount val="1"/>
                <c:pt idx="0">
                  <c:v>Value of Imports (USD millions)</c:v>
                </c:pt>
              </c:strCache>
            </c:strRef>
          </c:tx>
          <c:spPr>
            <a:ln w="476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'[1]Kenya-Tanzania Trade (USD)'!$A$5:$A$10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'[1]Kenya-Tanzania Trade (USD)'!$C$5:$C$10</c:f>
              <c:numCache>
                <c:formatCode>General</c:formatCode>
                <c:ptCount val="6"/>
                <c:pt idx="0">
                  <c:v>126.16278</c:v>
                </c:pt>
                <c:pt idx="1">
                  <c:v>166.163231</c:v>
                </c:pt>
                <c:pt idx="2">
                  <c:v>175.91039799999999</c:v>
                </c:pt>
                <c:pt idx="3">
                  <c:v>269.78153500000002</c:v>
                </c:pt>
                <c:pt idx="4">
                  <c:v>258.13077500000003</c:v>
                </c:pt>
                <c:pt idx="5">
                  <c:v>503.49462299999999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B47-4C31-9B64-528F79DF3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66285776"/>
        <c:axId val="966292992"/>
      </c:lineChart>
      <c:catAx>
        <c:axId val="96628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292992"/>
        <c:crosses val="autoZero"/>
        <c:auto val="1"/>
        <c:lblAlgn val="ctr"/>
        <c:lblOffset val="100"/>
        <c:noMultiLvlLbl val="0"/>
      </c:catAx>
      <c:valAx>
        <c:axId val="966292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6285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9680096080869941"/>
          <c:y val="0.16562415027994415"/>
          <c:w val="0.6087793801152539"/>
          <c:h val="5.62111059956247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464209310248682E-2"/>
          <c:y val="2.6470209834677717E-2"/>
          <c:w val="0.90738527722779616"/>
          <c:h val="0.685854695032676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'FDI Inflows EA'!$M$3</c:f>
              <c:strCache>
                <c:ptCount val="1"/>
                <c:pt idx="0">
                  <c:v>2020/21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5FC-424B-8202-DA91B26468A5}"/>
              </c:ext>
            </c:extLst>
          </c:dPt>
          <c:dPt>
            <c:idx val="1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5FC-424B-8202-DA91B26468A5}"/>
              </c:ext>
            </c:extLst>
          </c:dPt>
          <c:dPt>
            <c:idx val="2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5FC-424B-8202-DA91B26468A5}"/>
              </c:ext>
            </c:extLst>
          </c:dPt>
          <c:dPt>
            <c:idx val="3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FC-424B-8202-DA91B26468A5}"/>
              </c:ext>
            </c:extLst>
          </c:dPt>
          <c:dPt>
            <c:idx val="4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F5FC-424B-8202-DA91B26468A5}"/>
              </c:ext>
            </c:extLst>
          </c:dPt>
          <c:dPt>
            <c:idx val="5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5FC-424B-8202-DA91B26468A5}"/>
              </c:ext>
            </c:extLst>
          </c:dPt>
          <c:dPt>
            <c:idx val="6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5FC-424B-8202-DA91B26468A5}"/>
              </c:ext>
            </c:extLst>
          </c:dPt>
          <c:dPt>
            <c:idx val="7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F5FC-424B-8202-DA91B26468A5}"/>
              </c:ext>
            </c:extLst>
          </c:dPt>
          <c:dPt>
            <c:idx val="8"/>
            <c:invertIfNegative val="0"/>
            <c:bubble3D val="0"/>
            <c:spPr>
              <a:solidFill>
                <a:srgbClr val="4C9F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5FC-424B-8202-DA91B26468A5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FC-424B-8202-DA91B26468A5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FC-424B-8202-DA91B26468A5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5FC-424B-8202-DA91B26468A5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5FC-424B-8202-DA91B26468A5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5FC-424B-8202-DA91B26468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'FDI Inflows EA'!$K$4:$K$19</c:f>
              <c:strCache>
                <c:ptCount val="16"/>
                <c:pt idx="0">
                  <c:v>Africa</c:v>
                </c:pt>
                <c:pt idx="1">
                  <c:v>Ethiopia</c:v>
                </c:pt>
                <c:pt idx="2">
                  <c:v>World</c:v>
                </c:pt>
                <c:pt idx="3">
                  <c:v>Tanzania</c:v>
                </c:pt>
                <c:pt idx="4">
                  <c:v>Uganda</c:v>
                </c:pt>
                <c:pt idx="5">
                  <c:v>East Africa Total</c:v>
                </c:pt>
                <c:pt idx="6">
                  <c:v>Seychelles</c:v>
                </c:pt>
                <c:pt idx="7">
                  <c:v>D.R Congo</c:v>
                </c:pt>
                <c:pt idx="8">
                  <c:v>Djibouti</c:v>
                </c:pt>
                <c:pt idx="9">
                  <c:v>Burundi</c:v>
                </c:pt>
                <c:pt idx="10">
                  <c:v>Comoros</c:v>
                </c:pt>
                <c:pt idx="11">
                  <c:v>Somalia</c:v>
                </c:pt>
                <c:pt idx="12">
                  <c:v>Eritrea</c:v>
                </c:pt>
                <c:pt idx="13">
                  <c:v>Madagascar</c:v>
                </c:pt>
                <c:pt idx="14">
                  <c:v>Rwanda</c:v>
                </c:pt>
                <c:pt idx="15">
                  <c:v>Kenya</c:v>
                </c:pt>
              </c:strCache>
            </c:strRef>
          </c:cat>
          <c:val>
            <c:numRef>
              <c:f>'FDI Inflows EA'!$M$4:$M$19</c:f>
              <c:numCache>
                <c:formatCode>0%</c:formatCode>
                <c:ptCount val="16"/>
                <c:pt idx="0">
                  <c:v>1.1305966317518998</c:v>
                </c:pt>
                <c:pt idx="1">
                  <c:v>0.78874422511549769</c:v>
                </c:pt>
                <c:pt idx="2">
                  <c:v>0.6428677480612871</c:v>
                </c:pt>
                <c:pt idx="3">
                  <c:v>0.34598540145985401</c:v>
                </c:pt>
                <c:pt idx="4">
                  <c:v>0.30663615560640733</c:v>
                </c:pt>
                <c:pt idx="5">
                  <c:v>0.28959567344836468</c:v>
                </c:pt>
                <c:pt idx="6">
                  <c:v>0.28688524590163933</c:v>
                </c:pt>
                <c:pt idx="7">
                  <c:v>0.13539769277474195</c:v>
                </c:pt>
                <c:pt idx="8">
                  <c:v>5.6962025316455694E-2</c:v>
                </c:pt>
                <c:pt idx="9">
                  <c:v>0</c:v>
                </c:pt>
                <c:pt idx="10">
                  <c:v>0</c:v>
                </c:pt>
                <c:pt idx="11">
                  <c:v>-1.7241379310344827E-2</c:v>
                </c:pt>
                <c:pt idx="12">
                  <c:v>-5.4054054054054057E-2</c:v>
                </c:pt>
                <c:pt idx="13">
                  <c:v>-0.16201117318435754</c:v>
                </c:pt>
                <c:pt idx="14">
                  <c:v>-0.22627737226277372</c:v>
                </c:pt>
                <c:pt idx="15">
                  <c:v>-0.37517433751743373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FC-424B-8202-DA91B2646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58"/>
        <c:axId val="2138963712"/>
        <c:axId val="2138961248"/>
      </c:barChart>
      <c:catAx>
        <c:axId val="213896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eaVert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961248"/>
        <c:crosses val="autoZero"/>
        <c:auto val="1"/>
        <c:lblAlgn val="ctr"/>
        <c:lblOffset val="100"/>
        <c:noMultiLvlLbl val="0"/>
      </c:catAx>
      <c:valAx>
        <c:axId val="2138961248"/>
        <c:scaling>
          <c:orientation val="minMax"/>
          <c:max val="1.2"/>
        </c:scaling>
        <c:delete val="1"/>
        <c:axPos val="l"/>
        <c:numFmt formatCode="0%" sourceLinked="1"/>
        <c:majorTickMark val="none"/>
        <c:minorTickMark val="none"/>
        <c:tickLblPos val="nextTo"/>
        <c:crossAx val="213896371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941246692143301E-2"/>
          <c:y val="0.10167490404585681"/>
          <c:w val="0.81682179788647669"/>
          <c:h val="0.733726958432889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'Tables 1-16'!$C$144</c:f>
              <c:strCache>
                <c:ptCount val="1"/>
                <c:pt idx="0">
                  <c:v>2020/2021 Financial Year Allocation (£m)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'Tables 1-16'!$B$145:$B$149</c:f>
              <c:strCache>
                <c:ptCount val="5"/>
                <c:pt idx="0">
                  <c:v>Ethiopia </c:v>
                </c:pt>
                <c:pt idx="1">
                  <c:v>Somalia </c:v>
                </c:pt>
                <c:pt idx="2">
                  <c:v>South Sudan </c:v>
                </c:pt>
                <c:pt idx="3">
                  <c:v>Kenya </c:v>
                </c:pt>
                <c:pt idx="4">
                  <c:v>Tanzania </c:v>
                </c:pt>
              </c:strCache>
            </c:strRef>
          </c:cat>
          <c:val>
            <c:numRef>
              <c:f>'Tables 1-16'!$C$145:$C$149</c:f>
              <c:numCache>
                <c:formatCode>General</c:formatCode>
                <c:ptCount val="5"/>
                <c:pt idx="0">
                  <c:v>240.5</c:v>
                </c:pt>
                <c:pt idx="1">
                  <c:v>121.1</c:v>
                </c:pt>
                <c:pt idx="2">
                  <c:v>135.30000000000001</c:v>
                </c:pt>
                <c:pt idx="3">
                  <c:v>51</c:v>
                </c:pt>
                <c:pt idx="4">
                  <c:v>89.2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1B-4DC2-91F5-B70917189B76}"/>
            </c:ext>
          </c:extLst>
        </c:ser>
        <c:ser>
          <c:idx val="1"/>
          <c:order val="1"/>
          <c:tx>
            <c:strRef>
              <c:f>'Tables 1-16'!$D$144</c:f>
              <c:strCache>
                <c:ptCount val="1"/>
                <c:pt idx="0">
                  <c:v>2021/2022 Financial Year Planned Allocation (£m)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'Tables 1-16'!$B$145:$B$149</c:f>
              <c:strCache>
                <c:ptCount val="5"/>
                <c:pt idx="0">
                  <c:v>Ethiopia </c:v>
                </c:pt>
                <c:pt idx="1">
                  <c:v>Somalia </c:v>
                </c:pt>
                <c:pt idx="2">
                  <c:v>South Sudan </c:v>
                </c:pt>
                <c:pt idx="3">
                  <c:v>Kenya </c:v>
                </c:pt>
                <c:pt idx="4">
                  <c:v>Tanzania </c:v>
                </c:pt>
              </c:strCache>
            </c:strRef>
          </c:cat>
          <c:val>
            <c:numRef>
              <c:f>'Tables 1-16'!$D$145:$D$149</c:f>
              <c:numCache>
                <c:formatCode>General</c:formatCode>
                <c:ptCount val="5"/>
                <c:pt idx="0">
                  <c:v>107.6</c:v>
                </c:pt>
                <c:pt idx="1">
                  <c:v>71.2</c:v>
                </c:pt>
                <c:pt idx="2">
                  <c:v>68.400000000000006</c:v>
                </c:pt>
                <c:pt idx="3">
                  <c:v>41</c:v>
                </c:pt>
                <c:pt idx="4">
                  <c:v>28.5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B-4DC2-91F5-B70917189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-27"/>
        <c:axId val="971957248"/>
        <c:axId val="971954336"/>
      </c:barChart>
      <c:lineChart>
        <c:grouping val="standard"/>
        <c:varyColors val="0"/>
        <c:ser>
          <c:idx val="2"/>
          <c:order val="2"/>
          <c:tx>
            <c:strRef>
              <c:f>'Tables 1-16'!$E$144</c:f>
              <c:strCache>
                <c:ptCount val="1"/>
                <c:pt idx="0">
                  <c:v>% Decline</c:v>
                </c:pt>
              </c:strCache>
            </c:strRef>
          </c:tx>
          <c:spPr>
            <a:ln w="53975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tretch>
                  <a:fillRect/>
                </a:stretch>
              </a:blipFill>
              <a:ln w="12700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2319062109405756E-2"/>
                  <c:y val="-7.640412125033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1A-4F6B-9A20-250F6F28033F}"/>
                </c:ext>
              </c:extLst>
            </c:dLbl>
            <c:dLbl>
              <c:idx val="1"/>
              <c:layout>
                <c:manualLayout>
                  <c:x val="-0.18976696100266743"/>
                  <c:y val="5.093708351231148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highlight>
                        <a:srgbClr val="D97600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32263412211074"/>
                      <c:h val="4.5804370957449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01A-4F6B-9A20-250F6F28033F}"/>
                </c:ext>
              </c:extLst>
            </c:dLbl>
            <c:dLbl>
              <c:idx val="2"/>
              <c:layout>
                <c:manualLayout>
                  <c:x val="-0.15130068512374834"/>
                  <c:y val="1.01873164345866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highlight>
                        <a:srgbClr val="D97600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88705251403867"/>
                      <c:h val="4.5804370957449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01A-4F6B-9A20-250F6F28033F}"/>
                </c:ext>
              </c:extLst>
            </c:dLbl>
            <c:dLbl>
              <c:idx val="3"/>
              <c:layout>
                <c:manualLayout>
                  <c:x val="-9.4883480501333703E-2"/>
                  <c:y val="1.52809245179421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highlight>
                        <a:srgbClr val="D97600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6496055439899"/>
                      <c:h val="4.5804370957449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01A-4F6B-9A20-250F6F28033F}"/>
                </c:ext>
              </c:extLst>
            </c:dLbl>
            <c:dLbl>
              <c:idx val="4"/>
              <c:layout>
                <c:manualLayout>
                  <c:x val="-7.1803714973982358E-2"/>
                  <c:y val="1.002678756566041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highlight>
                        <a:srgbClr val="D97600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0663598787656"/>
                      <c:h val="4.580437095744991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01A-4F6B-9A20-250F6F2803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highlight>
                      <a:srgbClr val="D97600"/>
                    </a:highligh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'Tables 1-16'!$B$145:$B$149</c:f>
              <c:strCache>
                <c:ptCount val="5"/>
                <c:pt idx="0">
                  <c:v>Ethiopia </c:v>
                </c:pt>
                <c:pt idx="1">
                  <c:v>Somalia </c:v>
                </c:pt>
                <c:pt idx="2">
                  <c:v>South Sudan </c:v>
                </c:pt>
                <c:pt idx="3">
                  <c:v>Kenya </c:v>
                </c:pt>
                <c:pt idx="4">
                  <c:v>Tanzania </c:v>
                </c:pt>
              </c:strCache>
            </c:strRef>
          </c:cat>
          <c:val>
            <c:numRef>
              <c:f>'Tables 1-16'!$E$145:$E$149</c:f>
              <c:numCache>
                <c:formatCode>0%</c:formatCode>
                <c:ptCount val="5"/>
                <c:pt idx="0">
                  <c:v>-0.55000000000000004</c:v>
                </c:pt>
                <c:pt idx="1">
                  <c:v>-0.41</c:v>
                </c:pt>
                <c:pt idx="2">
                  <c:v>-0.49</c:v>
                </c:pt>
                <c:pt idx="3">
                  <c:v>-0.2</c:v>
                </c:pt>
                <c:pt idx="4">
                  <c:v>-0.68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1B-4DC2-91F5-B70917189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1955168"/>
        <c:axId val="971954752"/>
      </c:lineChart>
      <c:catAx>
        <c:axId val="97195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54336"/>
        <c:crosses val="autoZero"/>
        <c:auto val="1"/>
        <c:lblAlgn val="ctr"/>
        <c:lblOffset val="100"/>
        <c:noMultiLvlLbl val="0"/>
      </c:catAx>
      <c:valAx>
        <c:axId val="971954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57248"/>
        <c:crosses val="autoZero"/>
        <c:crossBetween val="between"/>
      </c:valAx>
      <c:valAx>
        <c:axId val="971954752"/>
        <c:scaling>
          <c:orientation val="maxMin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55168"/>
        <c:crosses val="max"/>
        <c:crossBetween val="between"/>
      </c:valAx>
      <c:catAx>
        <c:axId val="971955168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9719547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5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7.5714352060318346E-2"/>
          <c:y val="3.1327695070149427E-3"/>
          <c:w val="0.69080521504805481"/>
          <c:h val="0.24879531673159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'Dev Finance'!$B$2</c:f>
              <c:strCache>
                <c:ptCount val="1"/>
                <c:pt idx="0">
                  <c:v>Finance development from own resources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9F-461C-9649-F3F7EBAA89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'Dev Finance'!$A$3:$A$7</c:f>
              <c:strCache>
                <c:ptCount val="5"/>
                <c:pt idx="0">
                  <c:v>Uganda</c:v>
                </c:pt>
                <c:pt idx="1">
                  <c:v>Eastern Africa</c:v>
                </c:pt>
                <c:pt idx="2">
                  <c:v>Africa</c:v>
                </c:pt>
                <c:pt idx="3">
                  <c:v>Kenya</c:v>
                </c:pt>
                <c:pt idx="4">
                  <c:v>Tanzania</c:v>
                </c:pt>
              </c:strCache>
            </c:strRef>
          </c:cat>
          <c:val>
            <c:numRef>
              <c:f>'Dev Finance'!$B$3:$B$7</c:f>
              <c:numCache>
                <c:formatCode>0</c:formatCode>
                <c:ptCount val="5"/>
                <c:pt idx="0" formatCode="General">
                  <c:v>56</c:v>
                </c:pt>
                <c:pt idx="1">
                  <c:v>63</c:v>
                </c:pt>
                <c:pt idx="2" formatCode="General">
                  <c:v>65</c:v>
                </c:pt>
                <c:pt idx="3" formatCode="General">
                  <c:v>74</c:v>
                </c:pt>
                <c:pt idx="4" formatCode="General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DB-470C-A9C6-2A93BF10064B}"/>
            </c:ext>
          </c:extLst>
        </c:ser>
        <c:ser>
          <c:idx val="1"/>
          <c:order val="1"/>
          <c:tx>
            <c:strRef>
              <c:f>'Dev Finance'!$C$2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'Dev Finance'!$A$3:$A$7</c:f>
              <c:strCache>
                <c:ptCount val="5"/>
                <c:pt idx="0">
                  <c:v>Uganda</c:v>
                </c:pt>
                <c:pt idx="1">
                  <c:v>Eastern Africa</c:v>
                </c:pt>
                <c:pt idx="2">
                  <c:v>Africa</c:v>
                </c:pt>
                <c:pt idx="3">
                  <c:v>Kenya</c:v>
                </c:pt>
                <c:pt idx="4">
                  <c:v>Tanzania</c:v>
                </c:pt>
              </c:strCache>
            </c:strRef>
          </c:cat>
          <c:val>
            <c:numRef>
              <c:f>'Dev Finance'!$C$3:$C$7</c:f>
              <c:numCache>
                <c:formatCode>0</c:formatCode>
                <c:ptCount val="5"/>
                <c:pt idx="0" formatCode="General">
                  <c:v>6</c:v>
                </c:pt>
                <c:pt idx="1">
                  <c:v>3</c:v>
                </c:pt>
                <c:pt idx="2" formatCode="General">
                  <c:v>5</c:v>
                </c:pt>
                <c:pt idx="3" formatCode="General">
                  <c:v>3</c:v>
                </c:pt>
                <c:pt idx="4" formatCode="General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DB-470C-A9C6-2A93BF10064B}"/>
            </c:ext>
          </c:extLst>
        </c:ser>
        <c:ser>
          <c:idx val="2"/>
          <c:order val="2"/>
          <c:tx>
            <c:strRef>
              <c:f>'Dev Finance'!$D$2</c:f>
              <c:strCache>
                <c:ptCount val="1"/>
                <c:pt idx="0">
                  <c:v>Use external resources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9F-461C-9649-F3F7EBAA8949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09F-461C-9649-F3F7EBAA89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'Dev Finance'!$A$3:$A$7</c:f>
              <c:strCache>
                <c:ptCount val="5"/>
                <c:pt idx="0">
                  <c:v>Uganda</c:v>
                </c:pt>
                <c:pt idx="1">
                  <c:v>Eastern Africa</c:v>
                </c:pt>
                <c:pt idx="2">
                  <c:v>Africa</c:v>
                </c:pt>
                <c:pt idx="3">
                  <c:v>Kenya</c:v>
                </c:pt>
                <c:pt idx="4">
                  <c:v>Tanzania</c:v>
                </c:pt>
              </c:strCache>
            </c:strRef>
          </c:cat>
          <c:val>
            <c:numRef>
              <c:f>'Dev Finance'!$D$3:$D$7</c:f>
              <c:numCache>
                <c:formatCode>0</c:formatCode>
                <c:ptCount val="5"/>
                <c:pt idx="0" formatCode="General">
                  <c:v>38</c:v>
                </c:pt>
                <c:pt idx="1">
                  <c:v>34</c:v>
                </c:pt>
                <c:pt idx="2" formatCode="General">
                  <c:v>30</c:v>
                </c:pt>
                <c:pt idx="3" formatCode="General">
                  <c:v>23</c:v>
                </c:pt>
                <c:pt idx="4" formatCode="General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DB-470C-A9C6-2A93BF10064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100"/>
        <c:axId val="1392878768"/>
        <c:axId val="1392877936"/>
      </c:barChart>
      <c:catAx>
        <c:axId val="1392878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2877936"/>
        <c:crosses val="autoZero"/>
        <c:auto val="1"/>
        <c:lblAlgn val="ctr"/>
        <c:lblOffset val="100"/>
        <c:noMultiLvlLbl val="0"/>
      </c:catAx>
      <c:valAx>
        <c:axId val="1392877936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287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48382543964828"/>
          <c:y val="2.9263678098703012E-2"/>
          <c:w val="0.78251617456035172"/>
          <c:h val="0.7764847807926372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'Food Insecurity Global'!$B$2</c:f>
              <c:strCache>
                <c:ptCount val="1"/>
                <c:pt idx="0">
                  <c:v>3- Crisis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C8-43D6-9C08-95AF6C07619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5C8-43D6-9C08-95AF6C07619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5C8-43D6-9C08-95AF6C0761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Insecurity Global'!$A$3:$A$12</c:f>
              <c:strCache>
                <c:ptCount val="10"/>
                <c:pt idx="0">
                  <c:v>Haiti</c:v>
                </c:pt>
                <c:pt idx="1">
                  <c:v>Pakistan</c:v>
                </c:pt>
                <c:pt idx="2">
                  <c:v>South Sudan</c:v>
                </c:pt>
                <c:pt idx="3">
                  <c:v>Sudan</c:v>
                </c:pt>
                <c:pt idx="4">
                  <c:v>Syrian </c:v>
                </c:pt>
                <c:pt idx="5">
                  <c:v>Nigeria</c:v>
                </c:pt>
                <c:pt idx="6">
                  <c:v>Yemen</c:v>
                </c:pt>
                <c:pt idx="7">
                  <c:v>Ethiopia*</c:v>
                </c:pt>
                <c:pt idx="8">
                  <c:v>Afghanistan</c:v>
                </c:pt>
                <c:pt idx="9">
                  <c:v>DRC</c:v>
                </c:pt>
              </c:strCache>
            </c:strRef>
          </c:cat>
          <c:val>
            <c:numRef>
              <c:f>'Food Insecurity Global'!$B$3:$B$12</c:f>
              <c:numCache>
                <c:formatCode>General</c:formatCode>
                <c:ptCount val="10"/>
                <c:pt idx="0" formatCode="0.0">
                  <c:v>3.2</c:v>
                </c:pt>
                <c:pt idx="1">
                  <c:v>3.6</c:v>
                </c:pt>
                <c:pt idx="2">
                  <c:v>4.7</c:v>
                </c:pt>
                <c:pt idx="3">
                  <c:v>7.1</c:v>
                </c:pt>
                <c:pt idx="5">
                  <c:v>12.7</c:v>
                </c:pt>
                <c:pt idx="6">
                  <c:v>11</c:v>
                </c:pt>
                <c:pt idx="7">
                  <c:v>12.1</c:v>
                </c:pt>
                <c:pt idx="8">
                  <c:v>14.1</c:v>
                </c:pt>
                <c:pt idx="9">
                  <c:v>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5C8-43D6-9C08-95AF6C07619E}"/>
            </c:ext>
          </c:extLst>
        </c:ser>
        <c:ser>
          <c:idx val="1"/>
          <c:order val="1"/>
          <c:tx>
            <c:strRef>
              <c:f>'Food Insecurity Global'!$C$2</c:f>
              <c:strCache>
                <c:ptCount val="1"/>
                <c:pt idx="0">
                  <c:v>4- Emergency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280883356572104E-2"/>
                  <c:y val="4.004929532161160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C8-43D6-9C08-95AF6C076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Insecurity Global'!$A$3:$A$12</c:f>
              <c:strCache>
                <c:ptCount val="10"/>
                <c:pt idx="0">
                  <c:v>Haiti</c:v>
                </c:pt>
                <c:pt idx="1">
                  <c:v>Pakistan</c:v>
                </c:pt>
                <c:pt idx="2">
                  <c:v>South Sudan</c:v>
                </c:pt>
                <c:pt idx="3">
                  <c:v>Sudan</c:v>
                </c:pt>
                <c:pt idx="4">
                  <c:v>Syrian </c:v>
                </c:pt>
                <c:pt idx="5">
                  <c:v>Nigeria</c:v>
                </c:pt>
                <c:pt idx="6">
                  <c:v>Yemen</c:v>
                </c:pt>
                <c:pt idx="7">
                  <c:v>Ethiopia*</c:v>
                </c:pt>
                <c:pt idx="8">
                  <c:v>Afghanistan</c:v>
                </c:pt>
                <c:pt idx="9">
                  <c:v>DRC</c:v>
                </c:pt>
              </c:strCache>
            </c:strRef>
          </c:cat>
          <c:val>
            <c:numRef>
              <c:f>'Food Insecurity Global'!$C$3:$C$12</c:f>
              <c:numCache>
                <c:formatCode>General</c:formatCode>
                <c:ptCount val="10"/>
                <c:pt idx="0">
                  <c:v>1.2</c:v>
                </c:pt>
                <c:pt idx="1">
                  <c:v>1.1000000000000001</c:v>
                </c:pt>
                <c:pt idx="2">
                  <c:v>2.4</c:v>
                </c:pt>
                <c:pt idx="3">
                  <c:v>2.7</c:v>
                </c:pt>
                <c:pt idx="5">
                  <c:v>0.2</c:v>
                </c:pt>
                <c:pt idx="6">
                  <c:v>5.0999999999999996</c:v>
                </c:pt>
                <c:pt idx="7">
                  <c:v>4.3</c:v>
                </c:pt>
                <c:pt idx="8">
                  <c:v>8.6999999999999993</c:v>
                </c:pt>
                <c:pt idx="9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5C8-43D6-9C08-95AF6C07619E}"/>
            </c:ext>
          </c:extLst>
        </c:ser>
        <c:ser>
          <c:idx val="2"/>
          <c:order val="2"/>
          <c:tx>
            <c:strRef>
              <c:f>'Food Insecurity Global'!$D$2</c:f>
              <c:strCache>
                <c:ptCount val="1"/>
                <c:pt idx="0">
                  <c:v>5- Catastrophe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2.6955894214034045E-2"/>
                  <c:y val="-7.3422859902478274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5C8-43D6-9C08-95AF6C07619E}"/>
                </c:ext>
              </c:extLst>
            </c:dLbl>
            <c:dLbl>
              <c:idx val="6"/>
              <c:layout>
                <c:manualLayout>
                  <c:x val="2.488236388987757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5C8-43D6-9C08-95AF6C07619E}"/>
                </c:ext>
              </c:extLst>
            </c:dLbl>
            <c:dLbl>
              <c:idx val="7"/>
              <c:layout>
                <c:manualLayout>
                  <c:x val="2.4882363889877579E-2"/>
                  <c:y val="-3.671142995123913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5C8-43D6-9C08-95AF6C0761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Insecurity Global'!$A$3:$A$12</c:f>
              <c:strCache>
                <c:ptCount val="10"/>
                <c:pt idx="0">
                  <c:v>Haiti</c:v>
                </c:pt>
                <c:pt idx="1">
                  <c:v>Pakistan</c:v>
                </c:pt>
                <c:pt idx="2">
                  <c:v>South Sudan</c:v>
                </c:pt>
                <c:pt idx="3">
                  <c:v>Sudan</c:v>
                </c:pt>
                <c:pt idx="4">
                  <c:v>Syrian </c:v>
                </c:pt>
                <c:pt idx="5">
                  <c:v>Nigeria</c:v>
                </c:pt>
                <c:pt idx="6">
                  <c:v>Yemen</c:v>
                </c:pt>
                <c:pt idx="7">
                  <c:v>Ethiopia*</c:v>
                </c:pt>
                <c:pt idx="8">
                  <c:v>Afghanistan</c:v>
                </c:pt>
                <c:pt idx="9">
                  <c:v>DRC</c:v>
                </c:pt>
              </c:strCache>
            </c:strRef>
          </c:cat>
          <c:val>
            <c:numRef>
              <c:f>'Food Insecurity Global'!$D$3:$D$12</c:f>
              <c:numCache>
                <c:formatCode>General</c:formatCode>
                <c:ptCount val="10"/>
                <c:pt idx="2">
                  <c:v>0.11</c:v>
                </c:pt>
                <c:pt idx="6">
                  <c:v>0.05</c:v>
                </c:pt>
                <c:pt idx="7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C8-43D6-9C08-95AF6C07619E}"/>
            </c:ext>
          </c:extLst>
        </c:ser>
        <c:ser>
          <c:idx val="3"/>
          <c:order val="3"/>
          <c:tx>
            <c:strRef>
              <c:f>'Food Insecurity Global'!$E$2</c:f>
              <c:strCache>
                <c:ptCount val="1"/>
                <c:pt idx="0">
                  <c:v>Moderately Food Insecure (WFP CARI)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Insecurity Global'!$A$3:$A$12</c:f>
              <c:strCache>
                <c:ptCount val="10"/>
                <c:pt idx="0">
                  <c:v>Haiti</c:v>
                </c:pt>
                <c:pt idx="1">
                  <c:v>Pakistan</c:v>
                </c:pt>
                <c:pt idx="2">
                  <c:v>South Sudan</c:v>
                </c:pt>
                <c:pt idx="3">
                  <c:v>Sudan</c:v>
                </c:pt>
                <c:pt idx="4">
                  <c:v>Syrian </c:v>
                </c:pt>
                <c:pt idx="5">
                  <c:v>Nigeria</c:v>
                </c:pt>
                <c:pt idx="6">
                  <c:v>Yemen</c:v>
                </c:pt>
                <c:pt idx="7">
                  <c:v>Ethiopia*</c:v>
                </c:pt>
                <c:pt idx="8">
                  <c:v>Afghanistan</c:v>
                </c:pt>
                <c:pt idx="9">
                  <c:v>DRC</c:v>
                </c:pt>
              </c:strCache>
            </c:strRef>
          </c:cat>
          <c:val>
            <c:numRef>
              <c:f>'Food Insecurity Global'!$E$3:$E$12</c:f>
              <c:numCache>
                <c:formatCode>General</c:formatCode>
                <c:ptCount val="10"/>
                <c:pt idx="4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F5C8-43D6-9C08-95AF6C07619E}"/>
            </c:ext>
          </c:extLst>
        </c:ser>
        <c:ser>
          <c:idx val="4"/>
          <c:order val="4"/>
          <c:tx>
            <c:strRef>
              <c:f>'Food Insecurity Global'!$F$2</c:f>
              <c:strCache>
                <c:ptCount val="1"/>
                <c:pt idx="0">
                  <c:v>Severely food Insecure (WFP CARI)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'Food Insecurity Global'!$A$3:$A$12</c:f>
              <c:strCache>
                <c:ptCount val="10"/>
                <c:pt idx="0">
                  <c:v>Haiti</c:v>
                </c:pt>
                <c:pt idx="1">
                  <c:v>Pakistan</c:v>
                </c:pt>
                <c:pt idx="2">
                  <c:v>South Sudan</c:v>
                </c:pt>
                <c:pt idx="3">
                  <c:v>Sudan</c:v>
                </c:pt>
                <c:pt idx="4">
                  <c:v>Syrian </c:v>
                </c:pt>
                <c:pt idx="5">
                  <c:v>Nigeria</c:v>
                </c:pt>
                <c:pt idx="6">
                  <c:v>Yemen</c:v>
                </c:pt>
                <c:pt idx="7">
                  <c:v>Ethiopia*</c:v>
                </c:pt>
                <c:pt idx="8">
                  <c:v>Afghanistan</c:v>
                </c:pt>
                <c:pt idx="9">
                  <c:v>DRC</c:v>
                </c:pt>
              </c:strCache>
            </c:strRef>
          </c:cat>
          <c:val>
            <c:numRef>
              <c:f>'Food Insecurity Global'!$F$3:$F$12</c:f>
              <c:numCache>
                <c:formatCode>General</c:formatCode>
                <c:ptCount val="10"/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5C8-43D6-9C08-95AF6C07619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5"/>
        <c:overlap val="100"/>
        <c:axId val="1451774703"/>
        <c:axId val="1451775119"/>
      </c:barChart>
      <c:catAx>
        <c:axId val="14517747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1775119"/>
        <c:crosses val="autoZero"/>
        <c:auto val="1"/>
        <c:lblAlgn val="ctr"/>
        <c:lblOffset val="100"/>
        <c:noMultiLvlLbl val="0"/>
      </c:catAx>
      <c:valAx>
        <c:axId val="1451775119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1451774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6.2430524330535572E-2"/>
          <c:y val="0.80546210636477666"/>
          <c:w val="0.90240229691246998"/>
          <c:h val="0.167934549909129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7594152451327"/>
          <c:y val="0.12031921424186617"/>
          <c:w val="0.86524636840077074"/>
          <c:h val="0.7292119700507050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'Climate disasters'!$B$3</c:f>
              <c:strCache>
                <c:ptCount val="1"/>
                <c:pt idx="0">
                  <c:v>Droughts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'Climate disasters'!$A$4:$A$14</c:f>
              <c:strCache>
                <c:ptCount val="11"/>
                <c:pt idx="0">
                  <c:v>Djibouti</c:v>
                </c:pt>
                <c:pt idx="1">
                  <c:v>Madagascar</c:v>
                </c:pt>
                <c:pt idx="2">
                  <c:v>South Sudan</c:v>
                </c:pt>
                <c:pt idx="3">
                  <c:v>Ethiopia</c:v>
                </c:pt>
                <c:pt idx="4">
                  <c:v>Somalia</c:v>
                </c:pt>
                <c:pt idx="5">
                  <c:v>Kenya</c:v>
                </c:pt>
                <c:pt idx="6">
                  <c:v>Burundi</c:v>
                </c:pt>
                <c:pt idx="7">
                  <c:v>Tanzania</c:v>
                </c:pt>
                <c:pt idx="8">
                  <c:v>DRC</c:v>
                </c:pt>
                <c:pt idx="9">
                  <c:v>Rwanda</c:v>
                </c:pt>
                <c:pt idx="10">
                  <c:v>Uganda</c:v>
                </c:pt>
              </c:strCache>
            </c:strRef>
          </c:cat>
          <c:val>
            <c:numRef>
              <c:f>'Climate disasters'!$B$4:$B$14</c:f>
              <c:numCache>
                <c:formatCode>General</c:formatCode>
                <c:ptCount val="11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1-45A5-9703-15B63A193866}"/>
            </c:ext>
          </c:extLst>
        </c:ser>
        <c:ser>
          <c:idx val="1"/>
          <c:order val="1"/>
          <c:tx>
            <c:strRef>
              <c:f>'Climate disasters'!$C$3</c:f>
              <c:strCache>
                <c:ptCount val="1"/>
                <c:pt idx="0">
                  <c:v>Floods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'Climate disasters'!$A$4:$A$14</c:f>
              <c:strCache>
                <c:ptCount val="11"/>
                <c:pt idx="0">
                  <c:v>Djibouti</c:v>
                </c:pt>
                <c:pt idx="1">
                  <c:v>Madagascar</c:v>
                </c:pt>
                <c:pt idx="2">
                  <c:v>South Sudan</c:v>
                </c:pt>
                <c:pt idx="3">
                  <c:v>Ethiopia</c:v>
                </c:pt>
                <c:pt idx="4">
                  <c:v>Somalia</c:v>
                </c:pt>
                <c:pt idx="5">
                  <c:v>Kenya</c:v>
                </c:pt>
                <c:pt idx="6">
                  <c:v>Burundi</c:v>
                </c:pt>
                <c:pt idx="7">
                  <c:v>Tanzania</c:v>
                </c:pt>
                <c:pt idx="8">
                  <c:v>DRC</c:v>
                </c:pt>
                <c:pt idx="9">
                  <c:v>Rwanda</c:v>
                </c:pt>
                <c:pt idx="10">
                  <c:v>Uganda</c:v>
                </c:pt>
              </c:strCache>
            </c:strRef>
          </c:cat>
          <c:val>
            <c:numRef>
              <c:f>'Climate disasters'!$C$4:$C$14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5</c:v>
                </c:pt>
                <c:pt idx="8">
                  <c:v>6</c:v>
                </c:pt>
                <c:pt idx="9">
                  <c:v>6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61-45A5-9703-15B63A193866}"/>
            </c:ext>
          </c:extLst>
        </c:ser>
        <c:ser>
          <c:idx val="2"/>
          <c:order val="2"/>
          <c:tx>
            <c:strRef>
              <c:f>'Climate disasters'!$D$3</c:f>
              <c:strCache>
                <c:ptCount val="1"/>
                <c:pt idx="0">
                  <c:v>Storm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'Climate disasters'!$A$4:$A$14</c:f>
              <c:strCache>
                <c:ptCount val="11"/>
                <c:pt idx="0">
                  <c:v>Djibouti</c:v>
                </c:pt>
                <c:pt idx="1">
                  <c:v>Madagascar</c:v>
                </c:pt>
                <c:pt idx="2">
                  <c:v>South Sudan</c:v>
                </c:pt>
                <c:pt idx="3">
                  <c:v>Ethiopia</c:v>
                </c:pt>
                <c:pt idx="4">
                  <c:v>Somalia</c:v>
                </c:pt>
                <c:pt idx="5">
                  <c:v>Kenya</c:v>
                </c:pt>
                <c:pt idx="6">
                  <c:v>Burundi</c:v>
                </c:pt>
                <c:pt idx="7">
                  <c:v>Tanzania</c:v>
                </c:pt>
                <c:pt idx="8">
                  <c:v>DRC</c:v>
                </c:pt>
                <c:pt idx="9">
                  <c:v>Rwanda</c:v>
                </c:pt>
                <c:pt idx="10">
                  <c:v>Uganda</c:v>
                </c:pt>
              </c:strCache>
            </c:strRef>
          </c:cat>
          <c:val>
            <c:numRef>
              <c:f>'Climate disasters'!$D$4:$D$14</c:f>
              <c:numCache>
                <c:formatCode>General</c:formatCode>
                <c:ptCount val="11"/>
                <c:pt idx="1">
                  <c:v>2</c:v>
                </c:pt>
                <c:pt idx="4">
                  <c:v>1</c:v>
                </c:pt>
                <c:pt idx="6">
                  <c:v>1</c:v>
                </c:pt>
                <c:pt idx="7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61-45A5-9703-15B63A193866}"/>
            </c:ext>
          </c:extLst>
        </c:ser>
        <c:ser>
          <c:idx val="3"/>
          <c:order val="3"/>
          <c:tx>
            <c:strRef>
              <c:f>'Climate disasters'!$E$3</c:f>
              <c:strCache>
                <c:ptCount val="1"/>
                <c:pt idx="0">
                  <c:v>Wildfires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'Climate disasters'!$A$4:$A$14</c:f>
              <c:strCache>
                <c:ptCount val="11"/>
                <c:pt idx="0">
                  <c:v>Djibouti</c:v>
                </c:pt>
                <c:pt idx="1">
                  <c:v>Madagascar</c:v>
                </c:pt>
                <c:pt idx="2">
                  <c:v>South Sudan</c:v>
                </c:pt>
                <c:pt idx="3">
                  <c:v>Ethiopia</c:v>
                </c:pt>
                <c:pt idx="4">
                  <c:v>Somalia</c:v>
                </c:pt>
                <c:pt idx="5">
                  <c:v>Kenya</c:v>
                </c:pt>
                <c:pt idx="6">
                  <c:v>Burundi</c:v>
                </c:pt>
                <c:pt idx="7">
                  <c:v>Tanzania</c:v>
                </c:pt>
                <c:pt idx="8">
                  <c:v>DRC</c:v>
                </c:pt>
                <c:pt idx="9">
                  <c:v>Rwanda</c:v>
                </c:pt>
                <c:pt idx="10">
                  <c:v>Uganda</c:v>
                </c:pt>
              </c:strCache>
            </c:strRef>
          </c:cat>
          <c:val>
            <c:numRef>
              <c:f>'Climate disasters'!$E$4:$E$14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3-4661-45A5-9703-15B63A193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69804768"/>
        <c:axId val="169797280"/>
      </c:barChart>
      <c:catAx>
        <c:axId val="169804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97280"/>
        <c:crosses val="autoZero"/>
        <c:auto val="1"/>
        <c:lblAlgn val="ctr"/>
        <c:lblOffset val="100"/>
        <c:noMultiLvlLbl val="0"/>
      </c:catAx>
      <c:valAx>
        <c:axId val="169797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Number of Climate</a:t>
                </a:r>
                <a:r>
                  <a:rPr lang="en-US" sz="1200" b="1" baseline="0"/>
                  <a:t> disasters</a:t>
                </a:r>
                <a:endParaRPr lang="en-US" sz="1200" b="1"/>
              </a:p>
            </c:rich>
          </c:tx>
          <c:layout>
            <c:manualLayout>
              <c:xMode val="edge"/>
              <c:yMode val="edge"/>
              <c:x val="0.37165240701156055"/>
              <c:y val="0.92753430683043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804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745338210947772"/>
          <c:y val="2.7930956144294118E-2"/>
          <c:w val="0.41988031023667688"/>
          <c:h val="4.1436754107394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4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F7D-4564-ABB2-E8F14E76102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F7D-4564-ABB2-E8F14E76102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F7D-4564-ABB2-E8F14E76102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7D-4564-ABB2-E8F14E76102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F7D-4564-ABB2-E8F14E76102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7D-4564-ABB2-E8F14E76102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F7D-4564-ABB2-E8F14E76102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F7D-4564-ABB2-E8F14E76102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7D-4564-ABB2-E8F14E761020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F7D-4564-ABB2-E8F14E76102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Sheet1!$A$3:$A$12</c:f>
              <c:strCache>
                <c:ptCount val="10"/>
                <c:pt idx="0">
                  <c:v>South Sudan</c:v>
                </c:pt>
                <c:pt idx="1">
                  <c:v>Nigeria</c:v>
                </c:pt>
                <c:pt idx="2">
                  <c:v>Sudan</c:v>
                </c:pt>
                <c:pt idx="3">
                  <c:v>Ethiopia</c:v>
                </c:pt>
                <c:pt idx="4">
                  <c:v>Afghanistan</c:v>
                </c:pt>
                <c:pt idx="5">
                  <c:v>Somalia</c:v>
                </c:pt>
                <c:pt idx="6">
                  <c:v>Yemen</c:v>
                </c:pt>
                <c:pt idx="7">
                  <c:v>D.R Congo</c:v>
                </c:pt>
                <c:pt idx="8">
                  <c:v>Syria</c:v>
                </c:pt>
                <c:pt idx="9">
                  <c:v>Colombia</c:v>
                </c:pt>
              </c:strCache>
            </c:strRef>
          </c:cat>
          <c:val>
            <c:numRef>
              <c:f>Sheet1!$B$3:$B$12</c:f>
              <c:numCache>
                <c:formatCode>General</c:formatCode>
                <c:ptCount val="10"/>
                <c:pt idx="0">
                  <c:v>1.6</c:v>
                </c:pt>
                <c:pt idx="1">
                  <c:v>2.6</c:v>
                </c:pt>
                <c:pt idx="2">
                  <c:v>2.6</c:v>
                </c:pt>
                <c:pt idx="3">
                  <c:v>2.7</c:v>
                </c:pt>
                <c:pt idx="4">
                  <c:v>2.9</c:v>
                </c:pt>
                <c:pt idx="5">
                  <c:v>3</c:v>
                </c:pt>
                <c:pt idx="6">
                  <c:v>4</c:v>
                </c:pt>
                <c:pt idx="7">
                  <c:v>5.2</c:v>
                </c:pt>
                <c:pt idx="8">
                  <c:v>6.7</c:v>
                </c:pt>
                <c:pt idx="9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7D-4564-ABB2-E8F14E761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1277082064"/>
        <c:axId val="1277079152"/>
      </c:barChart>
      <c:catAx>
        <c:axId val="1277082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7079152"/>
        <c:crosses val="autoZero"/>
        <c:auto val="1"/>
        <c:lblAlgn val="ctr"/>
        <c:lblOffset val="100"/>
        <c:noMultiLvlLbl val="0"/>
      </c:catAx>
      <c:valAx>
        <c:axId val="1277079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7708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'2'!$A$2</c:f>
              <c:strCache>
                <c:ptCount val="1"/>
                <c:pt idx="0">
                  <c:v>Seychelles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306-44B7-B799-6DED6312329F}"/>
                </c:ext>
              </c:extLst>
            </c:dLbl>
            <c:dLbl>
              <c:idx val="1"/>
              <c:layout>
                <c:manualLayout>
                  <c:x val="0"/>
                  <c:y val="-2.1546653878171486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'2'!$B$2:$AZ$2</c:f>
              <c:numCache>
                <c:formatCode>0%</c:formatCode>
                <c:ptCount val="2"/>
                <c:pt idx="0">
                  <c:v>1</c:v>
                </c:pt>
                <c:pt idx="1">
                  <c:v>3.8971693275453543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06-44B7-B799-6DED6312329F}"/>
            </c:ext>
          </c:extLst>
        </c:ser>
        <c:ser>
          <c:idx val="1"/>
          <c:order val="1"/>
          <c:tx>
            <c:strRef>
              <c:f>'2'!$A$3</c:f>
              <c:strCache>
                <c:ptCount val="1"/>
                <c:pt idx="0">
                  <c:v>Rwanda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306-44B7-B799-6DED6312329F}"/>
                </c:ext>
              </c:extLst>
            </c:dLbl>
            <c:dLbl>
              <c:idx val="1"/>
              <c:layout>
                <c:manualLayout>
                  <c:x val="-1.1316226047047269E-16"/>
                  <c:y val="-4.3093307756342972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'2'!$B$3:$AZ$3</c:f>
              <c:numCache>
                <c:formatCode>0%</c:formatCode>
                <c:ptCount val="2"/>
                <c:pt idx="0">
                  <c:v>1</c:v>
                </c:pt>
                <c:pt idx="1">
                  <c:v>2.9503207699386818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06-44B7-B799-6DED6312329F}"/>
            </c:ext>
          </c:extLst>
        </c:ser>
        <c:ser>
          <c:idx val="2"/>
          <c:order val="2"/>
          <c:tx>
            <c:strRef>
              <c:f>'2'!$A$4</c:f>
              <c:strCache>
                <c:ptCount val="1"/>
                <c:pt idx="0">
                  <c:v>Ethiopia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306-44B7-B799-6DED6312329F}"/>
                </c:ext>
              </c:extLst>
            </c:dLbl>
            <c:dLbl>
              <c:idx val="1"/>
              <c:layout>
                <c:manualLayout>
                  <c:x val="0"/>
                  <c:y val="-1.436443591878099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'2'!$B$4:$AZ$4</c:f>
              <c:numCache>
                <c:formatCode>0%</c:formatCode>
                <c:ptCount val="2"/>
                <c:pt idx="0">
                  <c:v>1</c:v>
                </c:pt>
                <c:pt idx="1">
                  <c:v>2.6706944151370413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06-44B7-B799-6DED6312329F}"/>
            </c:ext>
          </c:extLst>
        </c:ser>
        <c:ser>
          <c:idx val="3"/>
          <c:order val="3"/>
          <c:tx>
            <c:strRef>
              <c:f>'2'!$A$5</c:f>
              <c:strCache>
                <c:ptCount val="1"/>
                <c:pt idx="0">
                  <c:v>Tanzania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306-44B7-B799-6DED6312329F}"/>
                </c:ext>
              </c:extLst>
            </c:dLbl>
            <c:dLbl>
              <c:idx val="1"/>
              <c:layout>
                <c:manualLayout>
                  <c:x val="0"/>
                  <c:y val="-4.309330775634302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'2'!$B$5:$AZ$5</c:f>
              <c:numCache>
                <c:formatCode>0%</c:formatCode>
                <c:ptCount val="2"/>
                <c:pt idx="0">
                  <c:v>1</c:v>
                </c:pt>
                <c:pt idx="1">
                  <c:v>2.2472638634399265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306-44B7-B799-6DED6312329F}"/>
            </c:ext>
          </c:extLst>
        </c:ser>
        <c:ser>
          <c:idx val="4"/>
          <c:order val="4"/>
          <c:tx>
            <c:strRef>
              <c:f>'2'!$A$6</c:f>
              <c:strCache>
                <c:ptCount val="1"/>
                <c:pt idx="0">
                  <c:v>Uganda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F306-44B7-B799-6DED6312329F}"/>
                </c:ext>
              </c:extLst>
            </c:dLbl>
            <c:dLbl>
              <c:idx val="1"/>
              <c:layout>
                <c:manualLayout>
                  <c:x val="0"/>
                  <c:y val="-4.7881453062603302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'2'!$B$6:$AZ$6</c:f>
              <c:numCache>
                <c:formatCode>0%</c:formatCode>
                <c:ptCount val="2"/>
                <c:pt idx="0">
                  <c:v>1</c:v>
                </c:pt>
                <c:pt idx="1">
                  <c:v>1.7912977351357635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306-44B7-B799-6DED6312329F}"/>
            </c:ext>
          </c:extLst>
        </c:ser>
        <c:ser>
          <c:idx val="5"/>
          <c:order val="5"/>
          <c:tx>
            <c:strRef>
              <c:f>'2'!$A$7</c:f>
              <c:strCache>
                <c:ptCount val="1"/>
                <c:pt idx="0">
                  <c:v>Kenya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1316226047047269E-16"/>
                  <c:y val="-2.8728871837562071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'2'!$B$7:$AZ$7</c:f>
              <c:numCache>
                <c:formatCode>0%</c:formatCode>
                <c:ptCount val="2"/>
                <c:pt idx="0">
                  <c:v>1</c:v>
                </c:pt>
                <c:pt idx="1">
                  <c:v>1.5354431388466596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306-44B7-B799-6DED6312329F}"/>
            </c:ext>
          </c:extLst>
        </c:ser>
        <c:ser>
          <c:idx val="6"/>
          <c:order val="6"/>
          <c:tx>
            <c:strRef>
              <c:f>'2'!$A$8</c:f>
              <c:strCache>
                <c:ptCount val="1"/>
                <c:pt idx="0">
                  <c:v>Africa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'2'!$B$8:$AZ$8</c:f>
              <c:numCache>
                <c:formatCode>0%</c:formatCode>
                <c:ptCount val="2"/>
                <c:pt idx="0">
                  <c:v>1</c:v>
                </c:pt>
                <c:pt idx="1">
                  <c:v>1.4216507477301625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306-44B7-B799-6DED6312329F}"/>
            </c:ext>
          </c:extLst>
        </c:ser>
        <c:ser>
          <c:idx val="7"/>
          <c:order val="7"/>
          <c:tx>
            <c:strRef>
              <c:f>'2'!$A$9</c:f>
              <c:strCache>
                <c:ptCount val="1"/>
                <c:pt idx="0">
                  <c:v>Comoros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306-44B7-B799-6DED6312329F}"/>
                </c:ext>
              </c:extLst>
            </c:dLbl>
            <c:dLbl>
              <c:idx val="1"/>
              <c:layout>
                <c:manualLayout>
                  <c:x val="-1.1316226047047269E-16"/>
                  <c:y val="-1.436443591878107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'2'!$B$9:$AZ$9</c:f>
              <c:numCache>
                <c:formatCode>0%</c:formatCode>
                <c:ptCount val="2"/>
                <c:pt idx="0">
                  <c:v>1</c:v>
                </c:pt>
                <c:pt idx="1">
                  <c:v>1.1689682503903533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306-44B7-B799-6DED6312329F}"/>
            </c:ext>
          </c:extLst>
        </c:ser>
        <c:ser>
          <c:idx val="8"/>
          <c:order val="8"/>
          <c:tx>
            <c:strRef>
              <c:f>'2'!$A$10</c:f>
              <c:strCache>
                <c:ptCount val="1"/>
                <c:pt idx="0">
                  <c:v>Djibouti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"/>
                  <c:y val="-2.0066889632107024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'2'!$B$10:$AZ$10</c:f>
              <c:numCache>
                <c:formatCode>0%</c:formatCode>
                <c:ptCount val="2"/>
                <c:pt idx="0">
                  <c:v>1</c:v>
                </c:pt>
                <c:pt idx="1">
                  <c:v>0.99943902093698378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306-44B7-B799-6DED6312329F}"/>
            </c:ext>
          </c:extLst>
        </c:ser>
        <c:ser>
          <c:idx val="9"/>
          <c:order val="9"/>
          <c:tx>
            <c:strRef>
              <c:f>'2'!$A$11</c:f>
              <c:strCache>
                <c:ptCount val="1"/>
                <c:pt idx="0">
                  <c:v>Burundi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F306-44B7-B799-6DED6312329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'2'!$B$11:$AZ$11</c:f>
              <c:numCache>
                <c:formatCode>0%</c:formatCode>
                <c:ptCount val="2"/>
                <c:pt idx="0">
                  <c:v>1</c:v>
                </c:pt>
                <c:pt idx="1">
                  <c:v>0.92775163738285649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306-44B7-B799-6DED6312329F}"/>
            </c:ext>
          </c:extLst>
        </c:ser>
        <c:ser>
          <c:idx val="10"/>
          <c:order val="10"/>
          <c:tx>
            <c:strRef>
              <c:f>'2'!$A$12</c:f>
              <c:strCache>
                <c:ptCount val="1"/>
                <c:pt idx="0">
                  <c:v>Madagascar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306-44B7-B799-6DED6312329F}"/>
                </c:ext>
              </c:extLst>
            </c:dLbl>
            <c:dLbl>
              <c:idx val="1"/>
              <c:layout>
                <c:manualLayout>
                  <c:x val="0"/>
                  <c:y val="-2.4526198439241916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'2'!$B$12:$AZ$12</c:f>
              <c:numCache>
                <c:formatCode>0%</c:formatCode>
                <c:ptCount val="2"/>
                <c:pt idx="0">
                  <c:v>1</c:v>
                </c:pt>
                <c:pt idx="1">
                  <c:v>0.52257186006728096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F306-44B7-B799-6DED6312329F}"/>
            </c:ext>
          </c:extLst>
        </c:ser>
        <c:ser>
          <c:idx val="11"/>
          <c:order val="11"/>
          <c:tx>
            <c:strRef>
              <c:f>'2'!$A$13</c:f>
              <c:strCache>
                <c:ptCount val="1"/>
                <c:pt idx="0">
                  <c:v>Somalia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306-44B7-B799-6DED6312329F}"/>
                </c:ext>
              </c:extLst>
            </c:dLbl>
            <c:dLbl>
              <c:idx val="1"/>
              <c:layout>
                <c:manualLayout>
                  <c:x val="0"/>
                  <c:y val="-1.188354351922064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'2'!$B$13:$AZ$13</c:f>
              <c:numCache>
                <c:formatCode>0%</c:formatCode>
                <c:ptCount val="2"/>
                <c:pt idx="0">
                  <c:v>1</c:v>
                </c:pt>
                <c:pt idx="1">
                  <c:v>0.42629466252388015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306-44B7-B799-6DED6312329F}"/>
            </c:ext>
          </c:extLst>
        </c:ser>
        <c:ser>
          <c:idx val="12"/>
          <c:order val="12"/>
          <c:tx>
            <c:strRef>
              <c:f>'2'!$A$14</c:f>
              <c:strCache>
                <c:ptCount val="1"/>
                <c:pt idx="0">
                  <c:v>DR Congo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306-44B7-B799-6DED6312329F}"/>
                </c:ext>
              </c:extLst>
            </c:dLbl>
            <c:dLbl>
              <c:idx val="1"/>
              <c:layout>
                <c:manualLayout>
                  <c:x val="-5.7971014492753624E-3"/>
                  <c:y val="1.1883543519220476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306-44B7-B799-6DED63123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'2'!$B$1:$AZ$1</c:f>
              <c:strCache>
                <c:ptCount val="2"/>
                <c:pt idx="0">
                  <c:v>1970</c:v>
                </c:pt>
                <c:pt idx="1">
                  <c:v>2020</c:v>
                </c:pt>
              </c:strCache>
            </c:strRef>
          </c:cat>
          <c:val>
            <c:numRef>
              <c:f>'2'!$B$14:$AZ$14</c:f>
              <c:numCache>
                <c:formatCode>0%</c:formatCode>
                <c:ptCount val="2"/>
                <c:pt idx="0">
                  <c:v>1</c:v>
                </c:pt>
                <c:pt idx="1">
                  <c:v>0.39151670188929022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306-44B7-B799-6DED63123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3055496"/>
        <c:axId val="693053528"/>
      </c:lineChart>
      <c:catAx>
        <c:axId val="69305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053528"/>
        <c:crosses val="autoZero"/>
        <c:auto val="1"/>
        <c:lblAlgn val="ctr"/>
        <c:lblOffset val="100"/>
        <c:noMultiLvlLbl val="0"/>
      </c:catAx>
      <c:valAx>
        <c:axId val="693053528"/>
        <c:scaling>
          <c:orientation val="minMax"/>
          <c:max val="4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0554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Sheet4!$C$2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Sheet4!$B$3:$B$16</c:f>
              <c:strCache>
                <c:ptCount val="14"/>
                <c:pt idx="0">
                  <c:v>Rwanda</c:v>
                </c:pt>
                <c:pt idx="1">
                  <c:v>Seychelles</c:v>
                </c:pt>
                <c:pt idx="2">
                  <c:v>Kenya</c:v>
                </c:pt>
                <c:pt idx="3">
                  <c:v>Ethiopia*</c:v>
                </c:pt>
                <c:pt idx="4">
                  <c:v>Uganda*</c:v>
                </c:pt>
                <c:pt idx="5">
                  <c:v>DR Congo</c:v>
                </c:pt>
                <c:pt idx="6">
                  <c:v>Djibouti</c:v>
                </c:pt>
                <c:pt idx="7">
                  <c:v>Tanzania</c:v>
                </c:pt>
                <c:pt idx="8">
                  <c:v>Madagascar</c:v>
                </c:pt>
                <c:pt idx="9">
                  <c:v>Burundi</c:v>
                </c:pt>
                <c:pt idx="10">
                  <c:v>Comoros</c:v>
                </c:pt>
                <c:pt idx="11">
                  <c:v>South Sudan</c:v>
                </c:pt>
                <c:pt idx="12">
                  <c:v>Eritrea</c:v>
                </c:pt>
                <c:pt idx="13">
                  <c:v>Somalia</c:v>
                </c:pt>
              </c:strCache>
            </c:strRef>
          </c:cat>
          <c:val>
            <c:numRef>
              <c:f>Sheet4!$C$3:$C$16</c:f>
              <c:numCache>
                <c:formatCode>General</c:formatCode>
                <c:ptCount val="14"/>
                <c:pt idx="0">
                  <c:v>-3.4</c:v>
                </c:pt>
                <c:pt idx="1">
                  <c:v>-7.7</c:v>
                </c:pt>
                <c:pt idx="2">
                  <c:v>-0.3</c:v>
                </c:pt>
                <c:pt idx="3">
                  <c:v>6.1</c:v>
                </c:pt>
                <c:pt idx="4">
                  <c:v>-1.5</c:v>
                </c:pt>
                <c:pt idx="5">
                  <c:v>1.7</c:v>
                </c:pt>
                <c:pt idx="6">
                  <c:v>1.2</c:v>
                </c:pt>
                <c:pt idx="7">
                  <c:v>4.8</c:v>
                </c:pt>
                <c:pt idx="8">
                  <c:v>-7.1</c:v>
                </c:pt>
                <c:pt idx="9">
                  <c:v>-0.5</c:v>
                </c:pt>
                <c:pt idx="10">
                  <c:v>0.2</c:v>
                </c:pt>
                <c:pt idx="11">
                  <c:v>-7.2</c:v>
                </c:pt>
                <c:pt idx="12">
                  <c:v>-1.8</c:v>
                </c:pt>
                <c:pt idx="13">
                  <c:v>-0.3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0-46C9-83B3-86592E6258DD}"/>
            </c:ext>
          </c:extLst>
        </c:ser>
        <c:ser>
          <c:idx val="1"/>
          <c:order val="1"/>
          <c:tx>
            <c:strRef>
              <c:f>Sheet4!$D$2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23831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3831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Sheet4!$B$3:$B$16</c:f>
              <c:strCache>
                <c:ptCount val="14"/>
                <c:pt idx="0">
                  <c:v>Rwanda</c:v>
                </c:pt>
                <c:pt idx="1">
                  <c:v>Seychelles</c:v>
                </c:pt>
                <c:pt idx="2">
                  <c:v>Kenya</c:v>
                </c:pt>
                <c:pt idx="3">
                  <c:v>Ethiopia*</c:v>
                </c:pt>
                <c:pt idx="4">
                  <c:v>Uganda*</c:v>
                </c:pt>
                <c:pt idx="5">
                  <c:v>DR Congo</c:v>
                </c:pt>
                <c:pt idx="6">
                  <c:v>Djibouti</c:v>
                </c:pt>
                <c:pt idx="7">
                  <c:v>Tanzania</c:v>
                </c:pt>
                <c:pt idx="8">
                  <c:v>Madagascar</c:v>
                </c:pt>
                <c:pt idx="9">
                  <c:v>Burundi</c:v>
                </c:pt>
                <c:pt idx="10">
                  <c:v>Comoros</c:v>
                </c:pt>
                <c:pt idx="11">
                  <c:v>South Sudan</c:v>
                </c:pt>
                <c:pt idx="12">
                  <c:v>Eritrea</c:v>
                </c:pt>
                <c:pt idx="13">
                  <c:v>Somalia</c:v>
                </c:pt>
              </c:strCache>
            </c:strRef>
          </c:cat>
          <c:val>
            <c:numRef>
              <c:f>Sheet4!$D$3:$D$16</c:f>
              <c:numCache>
                <c:formatCode>General</c:formatCode>
                <c:ptCount val="14"/>
                <c:pt idx="0">
                  <c:v>10.9</c:v>
                </c:pt>
                <c:pt idx="1">
                  <c:v>7.9</c:v>
                </c:pt>
                <c:pt idx="2">
                  <c:v>7.5</c:v>
                </c:pt>
                <c:pt idx="3">
                  <c:v>6.3</c:v>
                </c:pt>
                <c:pt idx="4">
                  <c:v>6</c:v>
                </c:pt>
                <c:pt idx="5">
                  <c:v>5.7</c:v>
                </c:pt>
                <c:pt idx="6">
                  <c:v>5.0999999999999996</c:v>
                </c:pt>
                <c:pt idx="7">
                  <c:v>4.9000000000000004</c:v>
                </c:pt>
                <c:pt idx="8">
                  <c:v>3.5</c:v>
                </c:pt>
                <c:pt idx="9">
                  <c:v>3.1</c:v>
                </c:pt>
                <c:pt idx="10">
                  <c:v>2.2000000000000002</c:v>
                </c:pt>
                <c:pt idx="11">
                  <c:v>2</c:v>
                </c:pt>
                <c:pt idx="12">
                  <c:v>1.5</c:v>
                </c:pt>
                <c:pt idx="1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F0-46C9-83B3-86592E6258D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"/>
        <c:overlap val="-27"/>
        <c:axId val="210635343"/>
        <c:axId val="210655311"/>
      </c:barChart>
      <c:catAx>
        <c:axId val="210635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655311"/>
        <c:crosses val="autoZero"/>
        <c:auto val="1"/>
        <c:lblAlgn val="ctr"/>
        <c:lblOffset val="100"/>
        <c:noMultiLvlLbl val="0"/>
      </c:catAx>
      <c:valAx>
        <c:axId val="2106553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0635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23831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1212476449698295"/>
          <c:y val="4.2013560804899437E-2"/>
          <c:w val="0.2657437282597046"/>
          <c:h val="7.1875328083989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Sheet1!$A$4</c:f>
              <c:strCache>
                <c:ptCount val="1"/>
                <c:pt idx="0">
                  <c:v>Rwanda</c:v>
                </c:pt>
              </c:strCache>
            </c:strRef>
          </c:tx>
          <c:spPr>
            <a:ln w="60325" cap="rnd">
              <a:solidFill>
                <a:schemeClr val="accent1"/>
              </a:solidFill>
              <a:prstDash val="lgDash"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3277880202480457E-2"/>
                  <c:y val="-7.0081620886975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100753306933346E-2"/>
                      <c:h val="4.72567576170860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70E-446D-B6E9-483A6CDA7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Sheet1!$B$3:$K$3</c:f>
              <c:strCache>
                <c:ptCount val="10"/>
                <c:pt idx="0">
                  <c:v>2020Q1</c:v>
                </c:pt>
                <c:pt idx="1">
                  <c:v>2020Q2</c:v>
                </c:pt>
                <c:pt idx="2">
                  <c:v>2020Q3</c:v>
                </c:pt>
                <c:pt idx="3">
                  <c:v>2020Q4</c:v>
                </c:pt>
                <c:pt idx="4">
                  <c:v>2021Q1</c:v>
                </c:pt>
                <c:pt idx="5">
                  <c:v>2021Q2</c:v>
                </c:pt>
                <c:pt idx="6">
                  <c:v>2021Q3</c:v>
                </c:pt>
                <c:pt idx="7">
                  <c:v>2021Q4</c:v>
                </c:pt>
                <c:pt idx="8">
                  <c:v>2022Q1</c:v>
                </c:pt>
                <c:pt idx="9">
                  <c:v>2022Q2</c:v>
                </c:pt>
              </c:strCache>
            </c:strRef>
          </c:cat>
          <c:val>
            <c:numRef>
              <c:f>Sheet1!$B$4:$K$4</c:f>
              <c:numCache>
                <c:formatCode>General</c:formatCode>
                <c:ptCount val="10"/>
                <c:pt idx="0">
                  <c:v>3.7</c:v>
                </c:pt>
                <c:pt idx="1">
                  <c:v>-12.4</c:v>
                </c:pt>
                <c:pt idx="2">
                  <c:v>-3.6</c:v>
                </c:pt>
                <c:pt idx="3">
                  <c:v>-0.6</c:v>
                </c:pt>
                <c:pt idx="4">
                  <c:v>3.5</c:v>
                </c:pt>
                <c:pt idx="5">
                  <c:v>20.6</c:v>
                </c:pt>
                <c:pt idx="6">
                  <c:v>10.1</c:v>
                </c:pt>
                <c:pt idx="7">
                  <c:v>10.3</c:v>
                </c:pt>
                <c:pt idx="8">
                  <c:v>7.9</c:v>
                </c:pt>
                <c:pt idx="9">
                  <c:v>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0E-446D-B6E9-483A6CDA70AA}"/>
            </c:ext>
          </c:extLst>
        </c:ser>
        <c:ser>
          <c:idx val="1"/>
          <c:order val="1"/>
          <c:tx>
            <c:strRef>
              <c:f>Sheet1!$A$5</c:f>
              <c:strCache>
                <c:ptCount val="1"/>
                <c:pt idx="0">
                  <c:v>Seychelles</c:v>
                </c:pt>
              </c:strCache>
            </c:strRef>
          </c:tx>
          <c:spPr>
            <a:ln w="603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4941378073072198E-2"/>
                  <c:y val="-7.88700720910028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0E-446D-B6E9-483A6CDA70AA}"/>
                </c:ext>
              </c:extLst>
            </c:dLbl>
            <c:dLbl>
              <c:idx val="4"/>
              <c:layout>
                <c:manualLayout>
                  <c:x val="-2.0505383751494282E-2"/>
                  <c:y val="-8.13810581492965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0E-446D-B6E9-483A6CDA70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Sheet1!$B$3:$K$3</c:f>
              <c:strCache>
                <c:ptCount val="10"/>
                <c:pt idx="0">
                  <c:v>2020Q1</c:v>
                </c:pt>
                <c:pt idx="1">
                  <c:v>2020Q2</c:v>
                </c:pt>
                <c:pt idx="2">
                  <c:v>2020Q3</c:v>
                </c:pt>
                <c:pt idx="3">
                  <c:v>2020Q4</c:v>
                </c:pt>
                <c:pt idx="4">
                  <c:v>2021Q1</c:v>
                </c:pt>
                <c:pt idx="5">
                  <c:v>2021Q2</c:v>
                </c:pt>
                <c:pt idx="6">
                  <c:v>2021Q3</c:v>
                </c:pt>
                <c:pt idx="7">
                  <c:v>2021Q4</c:v>
                </c:pt>
                <c:pt idx="8">
                  <c:v>2022Q1</c:v>
                </c:pt>
                <c:pt idx="9">
                  <c:v>2022Q2</c:v>
                </c:pt>
              </c:strCache>
            </c:strRef>
          </c:cat>
          <c:val>
            <c:numRef>
              <c:f>Sheet1!$B$5:$K$5</c:f>
              <c:numCache>
                <c:formatCode>General</c:formatCode>
                <c:ptCount val="10"/>
                <c:pt idx="0">
                  <c:v>-2.9</c:v>
                </c:pt>
                <c:pt idx="1">
                  <c:v>-20.8</c:v>
                </c:pt>
                <c:pt idx="2">
                  <c:v>10.199999999999999</c:v>
                </c:pt>
                <c:pt idx="3">
                  <c:v>13</c:v>
                </c:pt>
                <c:pt idx="4">
                  <c:v>-11.6</c:v>
                </c:pt>
                <c:pt idx="5">
                  <c:v>7.8</c:v>
                </c:pt>
                <c:pt idx="6">
                  <c:v>0.1</c:v>
                </c:pt>
                <c:pt idx="7">
                  <c:v>4.2</c:v>
                </c:pt>
                <c:pt idx="8">
                  <c:v>1.6</c:v>
                </c:pt>
                <c:pt idx="9">
                  <c:v>-1.2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0E-446D-B6E9-483A6CDA70A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394216719"/>
        <c:axId val="1394217967"/>
      </c:lineChart>
      <c:catAx>
        <c:axId val="1394216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b" anchorCtr="0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4217967"/>
        <c:crosses val="autoZero"/>
        <c:auto val="1"/>
        <c:lblAlgn val="ctr"/>
        <c:lblOffset val="100"/>
        <c:noMultiLvlLbl val="0"/>
      </c:catAx>
      <c:valAx>
        <c:axId val="13942179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4216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8594449075160568"/>
          <c:y val="2.0757748792851274E-2"/>
          <c:w val="0.32252427630219693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Kenya % Change</a:t>
            </a:r>
            <a:r>
              <a:rPr lang="en-US" sz="1800" b="1" baseline="0" dirty="0">
                <a:solidFill>
                  <a:schemeClr val="tx1"/>
                </a:solidFill>
              </a:rPr>
              <a:t> in Real GDP, by sub sector(2021) </a:t>
            </a:r>
            <a:endParaRPr lang="en-US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7558000102928309"/>
          <c:y val="2.279202279202279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670712052244491"/>
          <c:y val="0.10743290879377643"/>
          <c:w val="0.79178020572448882"/>
          <c:h val="0.850947267955141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'2021 Kenya'!$B$1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50-4E91-91E9-0A45FA230204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50-4E91-91E9-0A45FA23020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8950-4E91-91E9-0A45FA230204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2-8950-4E91-91E9-0A45FA230204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8950-4E91-91E9-0A45FA230204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8950-4E91-91E9-0A45FA230204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8950-4E91-91E9-0A45FA230204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E-8950-4E91-91E9-0A45FA230204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8950-4E91-91E9-0A45FA230204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8950-4E91-91E9-0A45FA230204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8950-4E91-91E9-0A45FA230204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8950-4E91-91E9-0A45FA230204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8950-4E91-91E9-0A45FA230204}"/>
              </c:ext>
            </c:extLst>
          </c:dPt>
          <c:dPt>
            <c:idx val="1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8950-4E91-91E9-0A45FA230204}"/>
              </c:ext>
            </c:extLst>
          </c:dPt>
          <c:dPt>
            <c:idx val="1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8950-4E91-91E9-0A45FA230204}"/>
              </c:ext>
            </c:extLst>
          </c:dPt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8950-4E91-91E9-0A45FA230204}"/>
              </c:ext>
            </c:extLst>
          </c:dPt>
          <c:dPt>
            <c:idx val="1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950-4E91-91E9-0A45FA230204}"/>
              </c:ext>
            </c:extLst>
          </c:dPt>
          <c:dPt>
            <c:idx val="1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950-4E91-91E9-0A45FA230204}"/>
              </c:ext>
            </c:extLst>
          </c:dPt>
          <c:dPt>
            <c:idx val="1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950-4E91-91E9-0A45FA230204}"/>
              </c:ext>
            </c:extLst>
          </c:dPt>
          <c:dPt>
            <c:idx val="1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950-4E91-91E9-0A45FA230204}"/>
              </c:ext>
            </c:extLst>
          </c:dPt>
          <c:dPt>
            <c:idx val="2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8950-4E91-91E9-0A45FA230204}"/>
              </c:ext>
            </c:extLst>
          </c:dPt>
          <c:dPt>
            <c:idx val="2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8950-4E91-91E9-0A45FA230204}"/>
              </c:ext>
            </c:extLst>
          </c:dPt>
          <c:dPt>
            <c:idx val="2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8950-4E91-91E9-0A45FA230204}"/>
              </c:ext>
            </c:extLst>
          </c:dPt>
          <c:dPt>
            <c:idx val="2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8950-4E91-91E9-0A45FA230204}"/>
              </c:ext>
            </c:extLst>
          </c:dPt>
          <c:dPt>
            <c:idx val="2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950-4E91-91E9-0A45FA230204}"/>
              </c:ext>
            </c:extLst>
          </c:dPt>
          <c:dPt>
            <c:idx val="2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8950-4E91-91E9-0A45FA230204}"/>
              </c:ext>
            </c:extLst>
          </c:dPt>
          <c:dPt>
            <c:idx val="2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8950-4E91-91E9-0A45FA230204}"/>
              </c:ext>
            </c:extLst>
          </c:dPt>
          <c:dPt>
            <c:idx val="2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8950-4E91-91E9-0A45FA230204}"/>
              </c:ext>
            </c:extLst>
          </c:dPt>
          <c:dPt>
            <c:idx val="2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8950-4E91-91E9-0A45FA230204}"/>
              </c:ext>
            </c:extLst>
          </c:dPt>
          <c:dPt>
            <c:idx val="2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8950-4E91-91E9-0A45FA230204}"/>
              </c:ext>
            </c:extLst>
          </c:dPt>
          <c:dPt>
            <c:idx val="3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8950-4E91-91E9-0A45FA230204}"/>
              </c:ext>
            </c:extLst>
          </c:dPt>
          <c:dPt>
            <c:idx val="3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8950-4E91-91E9-0A45FA2302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'2021 Kenya'!$A$2:$A$33</c:f>
              <c:strCache>
                <c:ptCount val="32"/>
                <c:pt idx="0">
                  <c:v>forestry&amp;logging</c:v>
                </c:pt>
                <c:pt idx="1">
                  <c:v>Growing crops.</c:v>
                </c:pt>
                <c:pt idx="2">
                  <c:v>act.of housholds as empl.</c:v>
                </c:pt>
                <c:pt idx="3">
                  <c:v>Fishing&amp;aquaculture</c:v>
                </c:pt>
                <c:pt idx="4">
                  <c:v>animal production</c:v>
                </c:pt>
                <c:pt idx="5">
                  <c:v>Electricity supply</c:v>
                </c:pt>
                <c:pt idx="6">
                  <c:v>Manufacture of food, beverages&amp;Tobacco</c:v>
                </c:pt>
                <c:pt idx="7">
                  <c:v>Financial intermediation Serv.</c:v>
                </c:pt>
                <c:pt idx="8">
                  <c:v>professional,technical and Scientific Act.</c:v>
                </c:pt>
                <c:pt idx="9">
                  <c:v>Pub admin.&amp;def</c:v>
                </c:pt>
                <c:pt idx="10">
                  <c:v>administrative&amp;supp. serv.atc.</c:v>
                </c:pt>
                <c:pt idx="11">
                  <c:v>Water supply; sewerage, waste man.</c:v>
                </c:pt>
                <c:pt idx="12">
                  <c:v>Publishing, broadcasting, other IT activities</c:v>
                </c:pt>
                <c:pt idx="13">
                  <c:v>Land transport</c:v>
                </c:pt>
                <c:pt idx="14">
                  <c:v>Construction</c:v>
                </c:pt>
                <c:pt idx="15">
                  <c:v>Real estate</c:v>
                </c:pt>
                <c:pt idx="16">
                  <c:v>Transportation&amp;storage</c:v>
                </c:pt>
                <c:pt idx="17">
                  <c:v>wholesale&amp;retail trade;repairs</c:v>
                </c:pt>
                <c:pt idx="18">
                  <c:v>Financial activities</c:v>
                </c:pt>
                <c:pt idx="19">
                  <c:v>All other transport</c:v>
                </c:pt>
                <c:pt idx="20">
                  <c:v>Other  Manufacturing&amp;repair&amp;installation</c:v>
                </c:pt>
                <c:pt idx="21">
                  <c:v>Telecommunication</c:v>
                </c:pt>
                <c:pt idx="22">
                  <c:v>Higher&amp;oth ed.</c:v>
                </c:pt>
                <c:pt idx="23">
                  <c:v>Arts, entertainment and recreation</c:v>
                </c:pt>
                <c:pt idx="24">
                  <c:v>Support act. &amp; agriculture</c:v>
                </c:pt>
                <c:pt idx="25">
                  <c:v>Air transport including support services</c:v>
                </c:pt>
                <c:pt idx="26">
                  <c:v>mining &amp;quarrying</c:v>
                </c:pt>
                <c:pt idx="27">
                  <c:v>Other service activities</c:v>
                </c:pt>
                <c:pt idx="28">
                  <c:v>Primary education</c:v>
                </c:pt>
                <c:pt idx="29">
                  <c:v>insurance act.</c:v>
                </c:pt>
                <c:pt idx="30">
                  <c:v>General sec.ed.</c:v>
                </c:pt>
                <c:pt idx="31">
                  <c:v>Accomodation&amp;food services</c:v>
                </c:pt>
              </c:strCache>
            </c:strRef>
          </c:cat>
          <c:val>
            <c:numRef>
              <c:f>'2021 Kenya'!$B$2:$B$33</c:f>
              <c:numCache>
                <c:formatCode>General</c:formatCode>
                <c:ptCount val="32"/>
                <c:pt idx="0">
                  <c:v>-2.4</c:v>
                </c:pt>
                <c:pt idx="1">
                  <c:v>-1.5</c:v>
                </c:pt>
                <c:pt idx="2">
                  <c:v>1.5</c:v>
                </c:pt>
                <c:pt idx="3">
                  <c:v>3.7</c:v>
                </c:pt>
                <c:pt idx="4">
                  <c:v>3.9</c:v>
                </c:pt>
                <c:pt idx="5">
                  <c:v>4.4000000000000004</c:v>
                </c:pt>
                <c:pt idx="6">
                  <c:v>5.5</c:v>
                </c:pt>
                <c:pt idx="7">
                  <c:v>5.5</c:v>
                </c:pt>
                <c:pt idx="8">
                  <c:v>5.6</c:v>
                </c:pt>
                <c:pt idx="9">
                  <c:v>5.6</c:v>
                </c:pt>
                <c:pt idx="10">
                  <c:v>5.8</c:v>
                </c:pt>
                <c:pt idx="11">
                  <c:v>6.4</c:v>
                </c:pt>
                <c:pt idx="12">
                  <c:v>6.4</c:v>
                </c:pt>
                <c:pt idx="13">
                  <c:v>6.5</c:v>
                </c:pt>
                <c:pt idx="14">
                  <c:v>6.6</c:v>
                </c:pt>
                <c:pt idx="15">
                  <c:v>6.7</c:v>
                </c:pt>
                <c:pt idx="16">
                  <c:v>7.2</c:v>
                </c:pt>
                <c:pt idx="17">
                  <c:v>7.9</c:v>
                </c:pt>
                <c:pt idx="18">
                  <c:v>8.1999999999999993</c:v>
                </c:pt>
                <c:pt idx="19">
                  <c:v>8.3000000000000007</c:v>
                </c:pt>
                <c:pt idx="20">
                  <c:v>8.8000000000000007</c:v>
                </c:pt>
                <c:pt idx="21">
                  <c:v>9.6999999999999993</c:v>
                </c:pt>
                <c:pt idx="22">
                  <c:v>13.4</c:v>
                </c:pt>
                <c:pt idx="23">
                  <c:v>13.7</c:v>
                </c:pt>
                <c:pt idx="24">
                  <c:v>16.7</c:v>
                </c:pt>
                <c:pt idx="25">
                  <c:v>18</c:v>
                </c:pt>
                <c:pt idx="26">
                  <c:v>18.100000000000001</c:v>
                </c:pt>
                <c:pt idx="27">
                  <c:v>18.899999999999999</c:v>
                </c:pt>
                <c:pt idx="28">
                  <c:v>19.100000000000001</c:v>
                </c:pt>
                <c:pt idx="29">
                  <c:v>27.6</c:v>
                </c:pt>
                <c:pt idx="30">
                  <c:v>34.5</c:v>
                </c:pt>
                <c:pt idx="31">
                  <c:v>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8950-4E91-91E9-0A45FA230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1119158464"/>
        <c:axId val="1400022352"/>
      </c:barChart>
      <c:catAx>
        <c:axId val="1119158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0022352"/>
        <c:crosses val="autoZero"/>
        <c:auto val="1"/>
        <c:lblAlgn val="ctr"/>
        <c:lblOffset val="100"/>
        <c:noMultiLvlLbl val="0"/>
      </c:catAx>
      <c:valAx>
        <c:axId val="1400022352"/>
        <c:scaling>
          <c:orientation val="minMax"/>
          <c:min val="-5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915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802167646475818E-2"/>
          <c:y val="3.1029800478800214E-2"/>
          <c:w val="0.93674008261510266"/>
          <c:h val="0.88359861664486583"/>
        </c:manualLayout>
      </c:layout>
      <c:lineChart>
        <c:grouping val="standard"/>
        <c:varyColors val="0"/>
        <c:ser>
          <c:idx val="0"/>
          <c:order val="0"/>
          <c:tx>
            <c:v>All Commodity Price index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70-460B-A1C3-087B7D21E9DD}"/>
                </c:ext>
              </c:extLst>
            </c:dLbl>
            <c:dLbl>
              <c:idx val="3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70-460B-A1C3-087B7D21E9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Edited!$A$58:$A$88</c:f>
              <c:strCache>
                <c:ptCount val="31"/>
                <c:pt idx="0">
                  <c:v>2020M1</c:v>
                </c:pt>
                <c:pt idx="1">
                  <c:v>2020M2</c:v>
                </c:pt>
                <c:pt idx="2">
                  <c:v>2020M3</c:v>
                </c:pt>
                <c:pt idx="3">
                  <c:v>2020M4</c:v>
                </c:pt>
                <c:pt idx="4">
                  <c:v>2020M5</c:v>
                </c:pt>
                <c:pt idx="5">
                  <c:v>2020M6</c:v>
                </c:pt>
                <c:pt idx="6">
                  <c:v>2020M7</c:v>
                </c:pt>
                <c:pt idx="7">
                  <c:v>2020M8</c:v>
                </c:pt>
                <c:pt idx="8">
                  <c:v>2020M9</c:v>
                </c:pt>
                <c:pt idx="9">
                  <c:v>2020M10</c:v>
                </c:pt>
                <c:pt idx="10">
                  <c:v>2020M11</c:v>
                </c:pt>
                <c:pt idx="11">
                  <c:v>2020M12</c:v>
                </c:pt>
                <c:pt idx="12">
                  <c:v>2021M1</c:v>
                </c:pt>
                <c:pt idx="13">
                  <c:v>2021M2</c:v>
                </c:pt>
                <c:pt idx="14">
                  <c:v>2021M3</c:v>
                </c:pt>
                <c:pt idx="15">
                  <c:v>2021M4</c:v>
                </c:pt>
                <c:pt idx="16">
                  <c:v>2021M5</c:v>
                </c:pt>
                <c:pt idx="17">
                  <c:v>2021M6</c:v>
                </c:pt>
                <c:pt idx="18">
                  <c:v>2021M7</c:v>
                </c:pt>
                <c:pt idx="19">
                  <c:v>2021M8</c:v>
                </c:pt>
                <c:pt idx="20">
                  <c:v>2021M9</c:v>
                </c:pt>
                <c:pt idx="21">
                  <c:v>2021M10</c:v>
                </c:pt>
                <c:pt idx="22">
                  <c:v>2021M11</c:v>
                </c:pt>
                <c:pt idx="23">
                  <c:v>2021M12</c:v>
                </c:pt>
                <c:pt idx="24">
                  <c:v>2022M1</c:v>
                </c:pt>
                <c:pt idx="25">
                  <c:v>2022M2</c:v>
                </c:pt>
                <c:pt idx="26">
                  <c:v>2022M3</c:v>
                </c:pt>
                <c:pt idx="27">
                  <c:v>2022M4</c:v>
                </c:pt>
                <c:pt idx="28">
                  <c:v>2022M5</c:v>
                </c:pt>
                <c:pt idx="29">
                  <c:v>2022M6</c:v>
                </c:pt>
                <c:pt idx="30">
                  <c:v>2022M7</c:v>
                </c:pt>
              </c:strCache>
            </c:strRef>
          </c:cat>
          <c:val>
            <c:numRef>
              <c:f>Edited!$B$58:$B$88</c:f>
              <c:numCache>
                <c:formatCode>0.0</c:formatCode>
                <c:ptCount val="31"/>
                <c:pt idx="0">
                  <c:v>100</c:v>
                </c:pt>
                <c:pt idx="1">
                  <c:v>92.717188761413709</c:v>
                </c:pt>
                <c:pt idx="2">
                  <c:v>78.015135890562405</c:v>
                </c:pt>
                <c:pt idx="3">
                  <c:v>71.236956743328307</c:v>
                </c:pt>
                <c:pt idx="4">
                  <c:v>77.279081546659597</c:v>
                </c:pt>
                <c:pt idx="5">
                  <c:v>83.863242699254357</c:v>
                </c:pt>
                <c:pt idx="6">
                  <c:v>86.427026085622416</c:v>
                </c:pt>
                <c:pt idx="7">
                  <c:v>91.265615680263863</c:v>
                </c:pt>
                <c:pt idx="8">
                  <c:v>91.031080928227041</c:v>
                </c:pt>
                <c:pt idx="9">
                  <c:v>93.478143855155338</c:v>
                </c:pt>
                <c:pt idx="10">
                  <c:v>96.813136472979053</c:v>
                </c:pt>
                <c:pt idx="11">
                  <c:v>105.32558516569168</c:v>
                </c:pt>
                <c:pt idx="12">
                  <c:v>115.11736133647999</c:v>
                </c:pt>
                <c:pt idx="13">
                  <c:v>115.96622521636407</c:v>
                </c:pt>
                <c:pt idx="14">
                  <c:v>118.53707730442476</c:v>
                </c:pt>
                <c:pt idx="15">
                  <c:v>122.04743238025057</c:v>
                </c:pt>
                <c:pt idx="16">
                  <c:v>130.16979271868348</c:v>
                </c:pt>
                <c:pt idx="17">
                  <c:v>134.71935817756832</c:v>
                </c:pt>
                <c:pt idx="18">
                  <c:v>138.24099056016149</c:v>
                </c:pt>
                <c:pt idx="19">
                  <c:v>136.9217726899893</c:v>
                </c:pt>
                <c:pt idx="20">
                  <c:v>143.8929715561342</c:v>
                </c:pt>
                <c:pt idx="21">
                  <c:v>160.50540195120641</c:v>
                </c:pt>
                <c:pt idx="22">
                  <c:v>153.37736143328817</c:v>
                </c:pt>
                <c:pt idx="23">
                  <c:v>156.42545614557753</c:v>
                </c:pt>
                <c:pt idx="24">
                  <c:v>160.57419638206949</c:v>
                </c:pt>
                <c:pt idx="25">
                  <c:v>170.37904641613878</c:v>
                </c:pt>
                <c:pt idx="26">
                  <c:v>200.46901615692536</c:v>
                </c:pt>
                <c:pt idx="27">
                  <c:v>190.48203541584493</c:v>
                </c:pt>
                <c:pt idx="28">
                  <c:v>188.81337680165149</c:v>
                </c:pt>
                <c:pt idx="29">
                  <c:v>193.43406897809066</c:v>
                </c:pt>
                <c:pt idx="30">
                  <c:v>192.15448037174815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497-4010-9D52-8E45113833AE}"/>
            </c:ext>
          </c:extLst>
        </c:ser>
        <c:ser>
          <c:idx val="1"/>
          <c:order val="1"/>
          <c:tx>
            <c:v>Food prices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70-460B-A1C3-087B7D21E9DD}"/>
                </c:ext>
              </c:extLst>
            </c:dLbl>
            <c:dLbl>
              <c:idx val="3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70-460B-A1C3-087B7D21E9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Edited!$F$58:$F$88</c:f>
              <c:numCache>
                <c:formatCode>0.0</c:formatCode>
                <c:ptCount val="31"/>
                <c:pt idx="0">
                  <c:v>100</c:v>
                </c:pt>
                <c:pt idx="1">
                  <c:v>95.928858663922412</c:v>
                </c:pt>
                <c:pt idx="2">
                  <c:v>92.217855238829884</c:v>
                </c:pt>
                <c:pt idx="3">
                  <c:v>88.17018026902133</c:v>
                </c:pt>
                <c:pt idx="4">
                  <c:v>91.569600652315913</c:v>
                </c:pt>
                <c:pt idx="5">
                  <c:v>94.689982020058494</c:v>
                </c:pt>
                <c:pt idx="6">
                  <c:v>92.631255719911564</c:v>
                </c:pt>
                <c:pt idx="7">
                  <c:v>93.568578396677125</c:v>
                </c:pt>
                <c:pt idx="8">
                  <c:v>94.874024146538488</c:v>
                </c:pt>
                <c:pt idx="9">
                  <c:v>99.948378586265335</c:v>
                </c:pt>
                <c:pt idx="10">
                  <c:v>102.85781563889371</c:v>
                </c:pt>
                <c:pt idx="11">
                  <c:v>103.89124457360299</c:v>
                </c:pt>
                <c:pt idx="12">
                  <c:v>110.42925661330779</c:v>
                </c:pt>
                <c:pt idx="13">
                  <c:v>113.32559469220107</c:v>
                </c:pt>
                <c:pt idx="14">
                  <c:v>115.96432764615506</c:v>
                </c:pt>
                <c:pt idx="15">
                  <c:v>123.04821504522943</c:v>
                </c:pt>
                <c:pt idx="16">
                  <c:v>128.2664206197785</c:v>
                </c:pt>
                <c:pt idx="17">
                  <c:v>121.10994555780191</c:v>
                </c:pt>
                <c:pt idx="18">
                  <c:v>122.36216218869525</c:v>
                </c:pt>
                <c:pt idx="19">
                  <c:v>124.73947464910371</c:v>
                </c:pt>
                <c:pt idx="20">
                  <c:v>120.50429295059526</c:v>
                </c:pt>
                <c:pt idx="21">
                  <c:v>121.39550978689839</c:v>
                </c:pt>
                <c:pt idx="22">
                  <c:v>123.06373962279145</c:v>
                </c:pt>
                <c:pt idx="23">
                  <c:v>126.61784987588554</c:v>
                </c:pt>
                <c:pt idx="24">
                  <c:v>132.72241789155277</c:v>
                </c:pt>
                <c:pt idx="25">
                  <c:v>139.60502447294124</c:v>
                </c:pt>
                <c:pt idx="26">
                  <c:v>149.50792620236012</c:v>
                </c:pt>
                <c:pt idx="27">
                  <c:v>153.44341699504045</c:v>
                </c:pt>
                <c:pt idx="28">
                  <c:v>150.62791693024209</c:v>
                </c:pt>
                <c:pt idx="29">
                  <c:v>144.99107597174589</c:v>
                </c:pt>
                <c:pt idx="30">
                  <c:v>134.86233423412611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497-4010-9D52-8E4511383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7676896"/>
        <c:axId val="1"/>
      </c:lineChart>
      <c:catAx>
        <c:axId val="76767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60"/>
        </c:scaling>
        <c:delete val="0"/>
        <c:axPos val="l"/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676896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88482000591063E-2"/>
          <c:y val="8.3761520435823134E-2"/>
          <c:w val="0.90843688620681806"/>
          <c:h val="0.83928633522728791"/>
        </c:manualLayout>
      </c:layout>
      <c:lineChart>
        <c:grouping val="standard"/>
        <c:varyColors val="0"/>
        <c:ser>
          <c:idx val="0"/>
          <c:order val="0"/>
          <c:tx>
            <c:v>CPI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1"/>
              <c:layout>
                <c:manualLayout>
                  <c:x val="-1.6062062798871356E-2"/>
                  <c:y val="-3.21654221711660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28-4B91-9A02-572E47D08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Urban!$R$4:$AW$4</c:f>
              <c:numCache>
                <c:formatCode>[$-409]mmm\-yy;@</c:formatCode>
                <c:ptCount val="32"/>
                <c:pt idx="0">
                  <c:v>43840</c:v>
                </c:pt>
                <c:pt idx="1">
                  <c:v>43871</c:v>
                </c:pt>
                <c:pt idx="2">
                  <c:v>43900</c:v>
                </c:pt>
                <c:pt idx="3">
                  <c:v>43931</c:v>
                </c:pt>
                <c:pt idx="4">
                  <c:v>43961</c:v>
                </c:pt>
                <c:pt idx="5">
                  <c:v>43992</c:v>
                </c:pt>
                <c:pt idx="6">
                  <c:v>44022</c:v>
                </c:pt>
                <c:pt idx="7">
                  <c:v>44053</c:v>
                </c:pt>
                <c:pt idx="8">
                  <c:v>44084</c:v>
                </c:pt>
                <c:pt idx="9">
                  <c:v>44114</c:v>
                </c:pt>
                <c:pt idx="10">
                  <c:v>44145</c:v>
                </c:pt>
                <c:pt idx="11">
                  <c:v>44175</c:v>
                </c:pt>
                <c:pt idx="12">
                  <c:v>44206</c:v>
                </c:pt>
                <c:pt idx="13">
                  <c:v>44237</c:v>
                </c:pt>
                <c:pt idx="14">
                  <c:v>44265</c:v>
                </c:pt>
                <c:pt idx="15">
                  <c:v>44296</c:v>
                </c:pt>
                <c:pt idx="16">
                  <c:v>44326</c:v>
                </c:pt>
                <c:pt idx="17">
                  <c:v>44357</c:v>
                </c:pt>
                <c:pt idx="18">
                  <c:v>44387</c:v>
                </c:pt>
                <c:pt idx="19">
                  <c:v>44418</c:v>
                </c:pt>
                <c:pt idx="20">
                  <c:v>44449</c:v>
                </c:pt>
                <c:pt idx="21">
                  <c:v>44479</c:v>
                </c:pt>
                <c:pt idx="22">
                  <c:v>44510</c:v>
                </c:pt>
                <c:pt idx="23">
                  <c:v>44540</c:v>
                </c:pt>
                <c:pt idx="24">
                  <c:v>44571</c:v>
                </c:pt>
                <c:pt idx="25">
                  <c:v>44602</c:v>
                </c:pt>
                <c:pt idx="26">
                  <c:v>44630</c:v>
                </c:pt>
                <c:pt idx="27">
                  <c:v>44661</c:v>
                </c:pt>
                <c:pt idx="28">
                  <c:v>44691</c:v>
                </c:pt>
                <c:pt idx="29">
                  <c:v>44722</c:v>
                </c:pt>
                <c:pt idx="30">
                  <c:v>44752</c:v>
                </c:pt>
                <c:pt idx="31">
                  <c:v>44783</c:v>
                </c:pt>
              </c:numCache>
            </c:numRef>
          </c:cat>
          <c:val>
            <c:numRef>
              <c:f>Urban!$R$26:$AW$26</c:f>
              <c:numCache>
                <c:formatCode>0.0%</c:formatCode>
                <c:ptCount val="32"/>
                <c:pt idx="0">
                  <c:v>2.7826192210194108E-2</c:v>
                </c:pt>
                <c:pt idx="1">
                  <c:v>1.5655868736821125E-2</c:v>
                </c:pt>
                <c:pt idx="2">
                  <c:v>2.0093152659534718E-2</c:v>
                </c:pt>
                <c:pt idx="3">
                  <c:v>2.3506113780023426E-2</c:v>
                </c:pt>
                <c:pt idx="4">
                  <c:v>-1.3799909890758841E-3</c:v>
                </c:pt>
                <c:pt idx="5">
                  <c:v>-1.5546018924314216E-3</c:v>
                </c:pt>
                <c:pt idx="6">
                  <c:v>-3.7387337423859194E-3</c:v>
                </c:pt>
                <c:pt idx="7">
                  <c:v>-5.7712158373482789E-3</c:v>
                </c:pt>
                <c:pt idx="8">
                  <c:v>-9.4397107228306795E-3</c:v>
                </c:pt>
                <c:pt idx="9">
                  <c:v>7.2399104898097769E-2</c:v>
                </c:pt>
                <c:pt idx="10">
                  <c:v>4.20975384888106E-2</c:v>
                </c:pt>
                <c:pt idx="11">
                  <c:v>3.7430820919911817E-2</c:v>
                </c:pt>
                <c:pt idx="12">
                  <c:v>2.7826192210194108E-2</c:v>
                </c:pt>
                <c:pt idx="13">
                  <c:v>1.5655868736821125E-2</c:v>
                </c:pt>
                <c:pt idx="14">
                  <c:v>2.0093152659534718E-2</c:v>
                </c:pt>
                <c:pt idx="15">
                  <c:v>2.3506113780023426E-2</c:v>
                </c:pt>
                <c:pt idx="16">
                  <c:v>-1.3799909890758841E-3</c:v>
                </c:pt>
                <c:pt idx="17">
                  <c:v>-1.5546018924314216E-3</c:v>
                </c:pt>
                <c:pt idx="18">
                  <c:v>-3.7387337423859194E-3</c:v>
                </c:pt>
                <c:pt idx="19">
                  <c:v>-5.7712158373482789E-3</c:v>
                </c:pt>
                <c:pt idx="20">
                  <c:v>-9.4397107228306795E-3</c:v>
                </c:pt>
                <c:pt idx="21">
                  <c:v>5.9240804033591802E-3</c:v>
                </c:pt>
                <c:pt idx="22">
                  <c:v>1.037873573134253E-2</c:v>
                </c:pt>
                <c:pt idx="23">
                  <c:v>1.8628873248091531E-2</c:v>
                </c:pt>
                <c:pt idx="24">
                  <c:v>4.3262883422781062E-2</c:v>
                </c:pt>
                <c:pt idx="25">
                  <c:v>5.7890400814796544E-2</c:v>
                </c:pt>
                <c:pt idx="26">
                  <c:v>7.5322846647202693E-2</c:v>
                </c:pt>
                <c:pt idx="27">
                  <c:v>9.9296412392041206E-2</c:v>
                </c:pt>
                <c:pt idx="28">
                  <c:v>0.12573152097373483</c:v>
                </c:pt>
                <c:pt idx="29">
                  <c:v>0.13663458104563056</c:v>
                </c:pt>
                <c:pt idx="30">
                  <c:v>0.15573966043249449</c:v>
                </c:pt>
                <c:pt idx="31">
                  <c:v>0.15871040036536982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6E1-4ACE-B772-50BFD84CD281}"/>
            </c:ext>
          </c:extLst>
        </c:ser>
        <c:ser>
          <c:idx val="1"/>
          <c:order val="1"/>
          <c:tx>
            <c:v>Food and Non-Alcholic Beverages</c:v>
          </c:tx>
          <c:spPr>
            <a:ln w="349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1"/>
              <c:layout>
                <c:manualLayout>
                  <c:x val="-1.6062062798871356E-2"/>
                  <c:y val="-3.2165422171165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28-4B91-9A02-572E47D08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Urban!$R$4:$AW$4</c:f>
              <c:numCache>
                <c:formatCode>[$-409]mmm\-yy;@</c:formatCode>
                <c:ptCount val="32"/>
                <c:pt idx="0">
                  <c:v>43840</c:v>
                </c:pt>
                <c:pt idx="1">
                  <c:v>43871</c:v>
                </c:pt>
                <c:pt idx="2">
                  <c:v>43900</c:v>
                </c:pt>
                <c:pt idx="3">
                  <c:v>43931</c:v>
                </c:pt>
                <c:pt idx="4">
                  <c:v>43961</c:v>
                </c:pt>
                <c:pt idx="5">
                  <c:v>43992</c:v>
                </c:pt>
                <c:pt idx="6">
                  <c:v>44022</c:v>
                </c:pt>
                <c:pt idx="7">
                  <c:v>44053</c:v>
                </c:pt>
                <c:pt idx="8">
                  <c:v>44084</c:v>
                </c:pt>
                <c:pt idx="9">
                  <c:v>44114</c:v>
                </c:pt>
                <c:pt idx="10">
                  <c:v>44145</c:v>
                </c:pt>
                <c:pt idx="11">
                  <c:v>44175</c:v>
                </c:pt>
                <c:pt idx="12">
                  <c:v>44206</c:v>
                </c:pt>
                <c:pt idx="13">
                  <c:v>44237</c:v>
                </c:pt>
                <c:pt idx="14">
                  <c:v>44265</c:v>
                </c:pt>
                <c:pt idx="15">
                  <c:v>44296</c:v>
                </c:pt>
                <c:pt idx="16">
                  <c:v>44326</c:v>
                </c:pt>
                <c:pt idx="17">
                  <c:v>44357</c:v>
                </c:pt>
                <c:pt idx="18">
                  <c:v>44387</c:v>
                </c:pt>
                <c:pt idx="19">
                  <c:v>44418</c:v>
                </c:pt>
                <c:pt idx="20">
                  <c:v>44449</c:v>
                </c:pt>
                <c:pt idx="21">
                  <c:v>44479</c:v>
                </c:pt>
                <c:pt idx="22">
                  <c:v>44510</c:v>
                </c:pt>
                <c:pt idx="23">
                  <c:v>44540</c:v>
                </c:pt>
                <c:pt idx="24">
                  <c:v>44571</c:v>
                </c:pt>
                <c:pt idx="25">
                  <c:v>44602</c:v>
                </c:pt>
                <c:pt idx="26">
                  <c:v>44630</c:v>
                </c:pt>
                <c:pt idx="27">
                  <c:v>44661</c:v>
                </c:pt>
                <c:pt idx="28">
                  <c:v>44691</c:v>
                </c:pt>
                <c:pt idx="29">
                  <c:v>44722</c:v>
                </c:pt>
                <c:pt idx="30">
                  <c:v>44752</c:v>
                </c:pt>
                <c:pt idx="31">
                  <c:v>44783</c:v>
                </c:pt>
              </c:numCache>
            </c:numRef>
          </c:cat>
          <c:val>
            <c:numRef>
              <c:f>Urban!$R$27:$AW$27</c:f>
              <c:numCache>
                <c:formatCode>0.0%</c:formatCode>
                <c:ptCount val="32"/>
                <c:pt idx="0">
                  <c:v>1.964115654059299E-2</c:v>
                </c:pt>
                <c:pt idx="1">
                  <c:v>-1.7864710557510637E-2</c:v>
                </c:pt>
                <c:pt idx="2">
                  <c:v>-1.3901266011119861E-2</c:v>
                </c:pt>
                <c:pt idx="3">
                  <c:v>1.2267440371083278E-2</c:v>
                </c:pt>
                <c:pt idx="4">
                  <c:v>3.3946616698686265E-3</c:v>
                </c:pt>
                <c:pt idx="5">
                  <c:v>1.8911346939410774E-3</c:v>
                </c:pt>
                <c:pt idx="6">
                  <c:v>-7.2962276489366845E-4</c:v>
                </c:pt>
                <c:pt idx="7">
                  <c:v>-1.9366641212485974E-2</c:v>
                </c:pt>
                <c:pt idx="8">
                  <c:v>-2.4678640418378198E-2</c:v>
                </c:pt>
                <c:pt idx="9">
                  <c:v>9.7013534330927284E-2</c:v>
                </c:pt>
                <c:pt idx="10">
                  <c:v>4.6837428860347127E-2</c:v>
                </c:pt>
                <c:pt idx="11">
                  <c:v>4.1769361222885174E-2</c:v>
                </c:pt>
                <c:pt idx="12">
                  <c:v>1.964115654059299E-2</c:v>
                </c:pt>
                <c:pt idx="13">
                  <c:v>-1.7864710557510637E-2</c:v>
                </c:pt>
                <c:pt idx="14">
                  <c:v>-1.3901266011119861E-2</c:v>
                </c:pt>
                <c:pt idx="15">
                  <c:v>1.2267440371083278E-2</c:v>
                </c:pt>
                <c:pt idx="16">
                  <c:v>3.3946616698686265E-3</c:v>
                </c:pt>
                <c:pt idx="17">
                  <c:v>1.8911346939410774E-3</c:v>
                </c:pt>
                <c:pt idx="18">
                  <c:v>-7.2962276489366845E-4</c:v>
                </c:pt>
                <c:pt idx="19">
                  <c:v>-1.9366641212485974E-2</c:v>
                </c:pt>
                <c:pt idx="20">
                  <c:v>-2.4678640418378198E-2</c:v>
                </c:pt>
                <c:pt idx="21">
                  <c:v>-2.1051031548579985E-2</c:v>
                </c:pt>
                <c:pt idx="22">
                  <c:v>-3.7481519480697875E-2</c:v>
                </c:pt>
                <c:pt idx="23">
                  <c:v>-2.138055656775174E-2</c:v>
                </c:pt>
                <c:pt idx="24">
                  <c:v>4.4529487998040983E-2</c:v>
                </c:pt>
                <c:pt idx="25">
                  <c:v>7.88305068601452E-2</c:v>
                </c:pt>
                <c:pt idx="26">
                  <c:v>0.10166504423692162</c:v>
                </c:pt>
                <c:pt idx="27">
                  <c:v>0.15683465505199332</c:v>
                </c:pt>
                <c:pt idx="28">
                  <c:v>0.24240655963612059</c:v>
                </c:pt>
                <c:pt idx="29">
                  <c:v>0.25061978489615172</c:v>
                </c:pt>
                <c:pt idx="30">
                  <c:v>0.28599056741645618</c:v>
                </c:pt>
                <c:pt idx="31">
                  <c:v>0.29177336987478353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6E1-4ACE-B772-50BFD84CD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3618176"/>
        <c:axId val="723618504"/>
      </c:lineChart>
      <c:dateAx>
        <c:axId val="723618176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618504"/>
        <c:crosses val="autoZero"/>
        <c:auto val="1"/>
        <c:lblOffset val="100"/>
        <c:baseTimeUnit val="months"/>
      </c:dateAx>
      <c:valAx>
        <c:axId val="723618504"/>
        <c:scaling>
          <c:orientation val="minMax"/>
          <c:max val="0.30000000000000004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61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2422568248317413"/>
          <c:y val="2.7740010759524671E-2"/>
          <c:w val="0.80295820295408138"/>
          <c:h val="6.2943219054139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94305609828062E-2"/>
          <c:y val="3.7498296138397065E-2"/>
          <c:w val="0.89191027470113948"/>
          <c:h val="0.86394649821314706"/>
        </c:manualLayout>
      </c:layout>
      <c:scatterChart>
        <c:scatterStyle val="lineMarker"/>
        <c:varyColors val="1"/>
        <c:ser>
          <c:idx val="0"/>
          <c:order val="0"/>
          <c:tx>
            <c:strRef>
              <c:f>'[SRP 2022 dataset compilation for Figures and Tables_26.10.2022.xlsx]6'!$C$2</c:f>
              <c:strCache>
                <c:ptCount val="1"/>
                <c:pt idx="0">
                  <c:v>Debt</c:v>
                </c:pt>
              </c:strCache>
            </c:strRef>
          </c:tx>
          <c:spPr>
            <a:ln w="25400">
              <a:noFill/>
            </a:ln>
          </c:spPr>
          <c:marker>
            <c:symbol val="circle"/>
            <c:size val="12"/>
            <c:spPr>
              <a:solidFill>
                <a:schemeClr val="accent1"/>
              </a:solidFill>
              <a:ln>
                <a:noFill/>
              </a:ln>
            </c:spPr>
          </c:marker>
          <c:dPt>
            <c:idx val="0"/>
            <c:marker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19050" cap="rnd">
                <a:noFill/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5C-48A1-825C-2EE50D7F8939}"/>
              </c:ext>
            </c:extLst>
          </c:dPt>
          <c:dPt>
            <c:idx val="1"/>
            <c:marker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5C-48A1-825C-2EE50D7F8939}"/>
              </c:ext>
            </c:extLst>
          </c:dPt>
          <c:dPt>
            <c:idx val="2"/>
            <c:marker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5C-48A1-825C-2EE50D7F8939}"/>
              </c:ext>
            </c:extLst>
          </c:dPt>
          <c:dPt>
            <c:idx val="3"/>
            <c:marker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5C-48A1-825C-2EE50D7F8939}"/>
              </c:ext>
            </c:extLst>
          </c:dPt>
          <c:dPt>
            <c:idx val="4"/>
            <c:marker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5C-48A1-825C-2EE50D7F8939}"/>
              </c:ext>
            </c:extLst>
          </c:dPt>
          <c:dPt>
            <c:idx val="5"/>
            <c:marker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5C-48A1-825C-2EE50D7F8939}"/>
              </c:ext>
            </c:extLst>
          </c:dPt>
          <c:dPt>
            <c:idx val="6"/>
            <c:marker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C95C-48A1-825C-2EE50D7F8939}"/>
              </c:ext>
            </c:extLst>
          </c:dPt>
          <c:dPt>
            <c:idx val="7"/>
            <c:marker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C95C-48A1-825C-2EE50D7F8939}"/>
              </c:ext>
            </c:extLst>
          </c:dPt>
          <c:dPt>
            <c:idx val="8"/>
            <c:marker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C95C-48A1-825C-2EE50D7F8939}"/>
              </c:ext>
            </c:extLst>
          </c:dPt>
          <c:dPt>
            <c:idx val="9"/>
            <c:marker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C95C-48A1-825C-2EE50D7F8939}"/>
              </c:ext>
            </c:extLst>
          </c:dPt>
          <c:dPt>
            <c:idx val="10"/>
            <c:marker>
              <c:symbol val="circle"/>
              <c:size val="17"/>
              <c:spPr>
                <a:solidFill>
                  <a:schemeClr val="accent1"/>
                </a:solidFill>
                <a:ln w="9525">
                  <a:noFill/>
                </a:ln>
                <a:effectLst/>
              </c:spPr>
            </c:marker>
            <c:bubble3D val="0"/>
            <c:spPr>
              <a:ln w="25400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C95C-48A1-825C-2EE50D7F8939}"/>
              </c:ext>
            </c:extLst>
          </c:dPt>
          <c:dLbls>
            <c:dLbl>
              <c:idx val="0"/>
              <c:layout>
                <c:manualLayout>
                  <c:x val="-9.1424692245419534E-2"/>
                  <c:y val="5.325187458912268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AB99F2D-7BF3-4CDA-A735-0376625D3D51}" type="CELLRANGE">
                      <a:rPr lang="en-US"/>
                      <a:pPr>
                        <a:defRPr sz="2400" b="1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95C-48A1-825C-2EE50D7F893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EEEEC0-F870-43F4-9218-5FA9411ECF66}" type="CELLRANGE">
                      <a:rPr lang="en-US"/>
                      <a:pPr>
                        <a:defRPr sz="240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C95C-48A1-825C-2EE50D7F893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124CAB-3CB6-4FB4-A786-2E0B438BCC50}" type="CELLRANGE">
                      <a:rPr lang="en-US"/>
                      <a:pPr>
                        <a:defRPr sz="240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C95C-48A1-825C-2EE50D7F893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0B2FFB4-7841-4EB1-8001-E3BB30FD304A}" type="CELLRANGE">
                      <a:rPr lang="en-US"/>
                      <a:pPr>
                        <a:defRPr sz="240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C95C-48A1-825C-2EE50D7F8939}"/>
                </c:ext>
              </c:extLst>
            </c:dLbl>
            <c:dLbl>
              <c:idx val="4"/>
              <c:layout>
                <c:manualLayout>
                  <c:x val="-7.3714622881442246E-2"/>
                  <c:y val="-5.526660825395076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6BA8FC6-B972-4460-A758-D27C1FA212D6}" type="CELLRANGE">
                      <a:rPr lang="en-US" sz="2400" b="1">
                        <a:solidFill>
                          <a:schemeClr val="accent1"/>
                        </a:solidFill>
                      </a:rPr>
                      <a:pPr>
                        <a:defRPr sz="240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95C-48A1-825C-2EE50D7F8939}"/>
                </c:ext>
              </c:extLst>
            </c:dLbl>
            <c:dLbl>
              <c:idx val="5"/>
              <c:layout>
                <c:manualLayout>
                  <c:x val="-4.6297615287715595E-2"/>
                  <c:y val="-4.7912965681549693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194D6F4-F9A0-49BC-95C6-94DEA0F4CF8E}" type="CELLRANGE">
                      <a:rPr lang="en-US"/>
                      <a:pPr>
                        <a:defRPr sz="2400" b="1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95C-48A1-825C-2EE50D7F8939}"/>
                </c:ext>
              </c:extLst>
            </c:dLbl>
            <c:dLbl>
              <c:idx val="6"/>
              <c:layout>
                <c:manualLayout>
                  <c:x val="-0.12538714818324059"/>
                  <c:y val="4.643504307724246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CDE3717-43D3-454C-8BDD-B7972E945FF8}" type="CELLRANGE">
                      <a:rPr lang="en-US"/>
                      <a:pPr>
                        <a:defRPr sz="2400" b="1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95C-48A1-825C-2EE50D7F8939}"/>
                </c:ext>
              </c:extLst>
            </c:dLbl>
            <c:dLbl>
              <c:idx val="7"/>
              <c:layout>
                <c:manualLayout>
                  <c:x val="-4.9737206085753806E-2"/>
                  <c:y val="5.074088902728966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A6B2F3B-C76C-4C4C-9F96-19961B70316E}" type="CELLRANGE">
                      <a:rPr lang="en-US"/>
                      <a:pPr>
                        <a:defRPr sz="2400" b="1" i="0" u="none" strike="noStrike" kern="1200" baseline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95C-48A1-825C-2EE50D7F8939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483400-7A96-4571-82AB-F3D245D46781}" type="CELLRANGE">
                      <a:rPr lang="en-US"/>
                      <a:pPr>
                        <a:defRPr sz="240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C95C-48A1-825C-2EE50D7F8939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33D810B-CBE8-4417-99CF-833547F974CC}" type="CELLRANGE">
                      <a:rPr lang="en-US"/>
                      <a:pPr>
                        <a:defRPr sz="240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C95C-48A1-825C-2EE50D7F8939}"/>
                </c:ext>
              </c:extLst>
            </c:dLbl>
            <c:dLbl>
              <c:idx val="10"/>
              <c:layout>
                <c:manualLayout>
                  <c:x val="3.3148553526244906E-3"/>
                  <c:y val="6.8317787960120849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8857C2-0EB0-4942-915B-8D017987E40E}" type="CELLRANGE">
                      <a:rPr lang="en-US"/>
                      <a:pPr>
                        <a:defRPr sz="2400" b="1" i="0" u="none" strike="noStrike" kern="1200" baseline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C95C-48A1-825C-2EE50D7F89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'[1]6'!$B$3:$B$13</c:f>
              <c:numCache>
                <c:formatCode>General</c:formatCode>
                <c:ptCount val="11"/>
                <c:pt idx="0">
                  <c:v>-7.3</c:v>
                </c:pt>
                <c:pt idx="1">
                  <c:v>-6.5</c:v>
                </c:pt>
                <c:pt idx="2">
                  <c:v>-3.9</c:v>
                </c:pt>
                <c:pt idx="3">
                  <c:v>-3.6</c:v>
                </c:pt>
                <c:pt idx="4">
                  <c:v>-3.1</c:v>
                </c:pt>
                <c:pt idx="5" formatCode="0.0">
                  <c:v>-7</c:v>
                </c:pt>
                <c:pt idx="6">
                  <c:v>-6.5</c:v>
                </c:pt>
                <c:pt idx="7">
                  <c:v>-6.4</c:v>
                </c:pt>
                <c:pt idx="8">
                  <c:v>-2.9</c:v>
                </c:pt>
                <c:pt idx="9">
                  <c:v>-3.1</c:v>
                </c:pt>
                <c:pt idx="10">
                  <c:v>-5.5</c:v>
                </c:pt>
              </c:numCache>
            </c:numRef>
          </c:xVal>
          <c:yVal>
            <c:numRef>
              <c:f>'[1]6'!$C$3:$C$13</c:f>
              <c:numCache>
                <c:formatCode>General</c:formatCode>
                <c:ptCount val="11"/>
                <c:pt idx="0">
                  <c:v>66.400000000000006</c:v>
                </c:pt>
                <c:pt idx="1">
                  <c:v>34.5</c:v>
                </c:pt>
                <c:pt idx="2">
                  <c:v>71.599999999999994</c:v>
                </c:pt>
                <c:pt idx="3">
                  <c:v>14.7</c:v>
                </c:pt>
                <c:pt idx="4">
                  <c:v>46.4</c:v>
                </c:pt>
                <c:pt idx="5">
                  <c:v>69.400000000000006</c:v>
                </c:pt>
                <c:pt idx="6">
                  <c:v>53.8</c:v>
                </c:pt>
                <c:pt idx="7">
                  <c:v>68.099999999999994</c:v>
                </c:pt>
                <c:pt idx="8">
                  <c:v>64.900000000000006</c:v>
                </c:pt>
                <c:pt idx="9">
                  <c:v>39.5</c:v>
                </c:pt>
                <c:pt idx="10">
                  <c:v>52.2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'C:\Users\rbagiza\Documents\#@WORK FILES\SUB-REGIONAL PROFILE\SRP 2022\compilations\Sept2022\Oct-Nov\[Fiscal Balance and Debt Oct 2022 23 (corrected).xlsx]Sheet1'!$A$5:$A$15</c15:f>
                <c15:dlblRangeCache>
                  <c:ptCount val="11"/>
                  <c:pt idx="0">
                    <c:v>Burundi</c:v>
                  </c:pt>
                  <c:pt idx="1">
                    <c:v>Comoros</c:v>
                  </c:pt>
                  <c:pt idx="2">
                    <c:v>Djibouti</c:v>
                  </c:pt>
                  <c:pt idx="3">
                    <c:v>DRC</c:v>
                  </c:pt>
                  <c:pt idx="4">
                    <c:v>Ethiopia</c:v>
                  </c:pt>
                  <c:pt idx="5">
                    <c:v>Kenya</c:v>
                  </c:pt>
                  <c:pt idx="6">
                    <c:v>Madagascar</c:v>
                  </c:pt>
                  <c:pt idx="7">
                    <c:v>Rwanda</c:v>
                  </c:pt>
                  <c:pt idx="8">
                    <c:v>Seychelles</c:v>
                  </c:pt>
                  <c:pt idx="9">
                    <c:v>Tanzania</c:v>
                  </c:pt>
                  <c:pt idx="10">
                    <c:v>Uganda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C95C-48A1-825C-2EE50D7F8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68538095"/>
        <c:axId val="1479432783"/>
      </c:scatterChart>
      <c:valAx>
        <c:axId val="1968538095"/>
        <c:scaling>
          <c:orientation val="minMax"/>
          <c:max val="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b="1" dirty="0"/>
                  <a:t>Fiscal to GDP ratio </a:t>
                </a:r>
              </a:p>
            </c:rich>
          </c:tx>
          <c:layout>
            <c:manualLayout>
              <c:xMode val="edge"/>
              <c:yMode val="edge"/>
              <c:x val="0.39655276532575656"/>
              <c:y val="0.9435849248125752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9432783"/>
        <c:crosses val="autoZero"/>
        <c:crossBetween val="midCat"/>
      </c:valAx>
      <c:valAx>
        <c:axId val="1479432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/>
                  <a:t>Debt to GDP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853809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33670791151106E-2"/>
          <c:y val="0.1428668953364475"/>
          <c:w val="0.89849925009373832"/>
          <c:h val="0.67756048157964444"/>
        </c:manualLayout>
      </c:layout>
      <c:lineChart>
        <c:grouping val="standard"/>
        <c:varyColors val="0"/>
        <c:ser>
          <c:idx val="2"/>
          <c:order val="0"/>
          <c:tx>
            <c:strRef>
              <c:f>'7'!$A$14</c:f>
              <c:strCache>
                <c:ptCount val="1"/>
                <c:pt idx="0">
                  <c:v>Rwanda</c:v>
                </c:pt>
              </c:strCache>
            </c:strRef>
          </c:tx>
          <c:spPr>
            <a:ln w="571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9329895844939997E-2"/>
                  <c:y val="3.96899441330123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38287629198346E-2"/>
                      <c:h val="7.88210657578980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6EC-43B4-9AC6-1AAAFB247112}"/>
                </c:ext>
              </c:extLst>
            </c:dLbl>
            <c:dLbl>
              <c:idx val="5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rgbClr val="00B05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EC-43B4-9AC6-1AAAFB2471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B05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'7'!$B$1:$G$1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'7'!$B$14:$G$14</c:f>
              <c:numCache>
                <c:formatCode>0.0</c:formatCode>
                <c:ptCount val="6"/>
                <c:pt idx="0">
                  <c:v>2.878498841864026</c:v>
                </c:pt>
                <c:pt idx="1">
                  <c:v>3.249265831756603</c:v>
                </c:pt>
                <c:pt idx="2">
                  <c:v>3.8817730495660938</c:v>
                </c:pt>
                <c:pt idx="3">
                  <c:v>4.4589633218021962</c:v>
                </c:pt>
                <c:pt idx="4">
                  <c:v>4.4077245033719059</c:v>
                </c:pt>
                <c:pt idx="5">
                  <c:v>5.5239254520124623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6EC-43B4-9AC6-1AAAFB247112}"/>
            </c:ext>
          </c:extLst>
        </c:ser>
        <c:ser>
          <c:idx val="0"/>
          <c:order val="1"/>
          <c:tx>
            <c:strRef>
              <c:f>'7'!$A$9</c:f>
              <c:strCache>
                <c:ptCount val="1"/>
                <c:pt idx="0">
                  <c:v>Uganda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475929324340257E-2"/>
                  <c:y val="1.2239411396453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6EC-43B4-9AC6-1AAAFB247112}"/>
                </c:ext>
              </c:extLst>
            </c:dLbl>
            <c:dLbl>
              <c:idx val="5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accent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EC-43B4-9AC6-1AAAFB2471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'7'!$B$1:$G$1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'7'!$B$9:$G$9</c:f>
              <c:numCache>
                <c:formatCode>0.0</c:formatCode>
                <c:ptCount val="6"/>
                <c:pt idx="0">
                  <c:v>10.74175781722148</c:v>
                </c:pt>
                <c:pt idx="1">
                  <c:v>13.263156960590683</c:v>
                </c:pt>
                <c:pt idx="2">
                  <c:v>16.662841433580347</c:v>
                </c:pt>
                <c:pt idx="3">
                  <c:v>14.519418477064219</c:v>
                </c:pt>
                <c:pt idx="4">
                  <c:v>13.173086609945337</c:v>
                </c:pt>
                <c:pt idx="5">
                  <c:v>15.329914998441424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06EC-43B4-9AC6-1AAAFB247112}"/>
            </c:ext>
          </c:extLst>
        </c:ser>
        <c:ser>
          <c:idx val="1"/>
          <c:order val="2"/>
          <c:tx>
            <c:strRef>
              <c:f>'7'!$A$8</c:f>
              <c:strCache>
                <c:ptCount val="1"/>
                <c:pt idx="0">
                  <c:v>Kenya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7002815148517581E-2"/>
                  <c:y val="-5.70224651835837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EC-43B4-9AC6-1AAAFB247112}"/>
                </c:ext>
              </c:extLst>
            </c:dLbl>
            <c:dLbl>
              <c:idx val="5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accent2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EC-43B4-9AC6-1AAAFB2471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'7'!$B$1:$G$1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'7'!$B$8:$G$8</c:f>
              <c:numCache>
                <c:formatCode>0.0</c:formatCode>
                <c:ptCount val="6"/>
                <c:pt idx="0">
                  <c:v>12.349737253740118</c:v>
                </c:pt>
                <c:pt idx="1">
                  <c:v>14.76624020170137</c:v>
                </c:pt>
                <c:pt idx="2">
                  <c:v>13.243867952376764</c:v>
                </c:pt>
                <c:pt idx="3">
                  <c:v>18.381892771932925</c:v>
                </c:pt>
                <c:pt idx="4">
                  <c:v>19.282439307938169</c:v>
                </c:pt>
                <c:pt idx="5">
                  <c:v>24.071081407326215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06EC-43B4-9AC6-1AAAFB247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3081072"/>
        <c:axId val="1"/>
      </c:lineChart>
      <c:catAx>
        <c:axId val="84308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5"/>
        </c:scaling>
        <c:delete val="0"/>
        <c:axPos val="l"/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600" b="1"/>
            </a:pPr>
            <a:endParaRPr lang="en-US"/>
          </a:p>
        </c:txPr>
        <c:crossAx val="843081072"/>
        <c:crosses val="autoZero"/>
        <c:crossBetween val="between"/>
      </c:valAx>
      <c:spPr>
        <a:noFill/>
        <a:ln w="25400">
          <a:noFill/>
        </a:ln>
      </c:spPr>
    </c:plotArea>
    <c:legend>
      <c:legendPos val="tr"/>
      <c:legendEntry>
        <c:idx val="0"/>
        <c:txPr>
          <a:bodyPr/>
          <a:lstStyle/>
          <a:p>
            <a:pPr>
              <a:defRPr sz="1800" b="1">
                <a:solidFill>
                  <a:srgbClr val="00B050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 b="1">
                <a:solidFill>
                  <a:schemeClr val="accent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 b="1">
                <a:solidFill>
                  <a:schemeClr val="accent2"/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10361219189191964"/>
          <c:y val="3.0987948872405597E-2"/>
          <c:w val="0.75980535679454675"/>
          <c:h val="5.1347136009904974E-2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0.14157</cdr:x>
      <cdr:y>0.13949</cdr:y>
    </cdr:from>
    <cdr:to>
      <cdr:x>0.59106</cdr:x>
      <cdr:y>0.25989</cdr:y>
    </cdr:to>
    <cdr:sp macro="" textlink="">
      <cdr:nvSpPr>
        <cdr:cNvPr id="2" name="TextBox 4">
          <a:extLst xmlns:a="http://schemas.openxmlformats.org/drawingml/2006/main">
            <a:ext uri="{FF2B5EF4-FFF2-40B4-BE49-F238E27FC236}">
              <a16:creationId xmlns:a16="http://schemas.microsoft.com/office/drawing/2014/main" id="{6CAB6BF0-41B8-4A24-94CB-A31F198B50FE}"/>
            </a:ext>
          </a:extLst>
        </cdr:cNvPr>
        <cdr:cNvSpPr txBox="1"/>
      </cdr:nvSpPr>
      <cdr:spPr>
        <a:xfrm xmlns:a="http://schemas.openxmlformats.org/drawingml/2006/main">
          <a:off x="883469" y="748777"/>
          <a:ext cx="2805025" cy="646331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>
              <a:solidFill>
                <a:schemeClr val="tx2"/>
              </a:solidFill>
            </a:rPr>
            <a:t>Global price indexes are starting to moderate….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0.0394</cdr:x>
      <cdr:y>0.96878</cdr:y>
    </cdr:from>
    <cdr:to>
      <cdr:x>0.78735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96CF2E0-63D2-4EC9-BDE3-441B7CCA6DFB}"/>
            </a:ext>
          </a:extLst>
        </cdr:cNvPr>
        <cdr:cNvSpPr txBox="1"/>
      </cdr:nvSpPr>
      <cdr:spPr>
        <a:xfrm xmlns:a="http://schemas.openxmlformats.org/drawingml/2006/main">
          <a:off x="218080" y="5355115"/>
          <a:ext cx="4139738" cy="1725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F0A1E-797D-402F-9B89-A9719FF08537}" type="datetimeFigureOut">
              <a:rPr lang="en-GB" smtClean="0"/>
              <a:t>15/11/2022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C8CBA-6B14-44E7-B71C-FACF138112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59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8604C-1101-4E9F-9D20-27B96184E8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19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E37F-82CA-48F9-B969-1872140D4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970BA-1015-43E5-B24C-8E2BA0FA9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22DF0-DE38-4F91-86C6-CE52C031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C9640-8C20-47FD-9BA2-5B738281215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FF61A-1F69-4850-9E5E-7954E2B49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23A66-4D8F-4CA8-A28D-8671D261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E76E-A6DE-4903-914E-FD250A28C9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66AAE-9314-4413-84F1-9E8CC47F4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29D31-FEFF-4A2E-96AD-0864C5C4C9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91025" cy="4401693"/>
          </a:xfrm>
          <a:prstGeom prst="rect">
            <a:avLst/>
          </a:prstGeom>
        </p:spPr>
      </p:pic>
      <p:sp>
        <p:nvSpPr>
          <p:cNvPr id="9" name="Freeform 91">
            <a:extLst>
              <a:ext uri="{FF2B5EF4-FFF2-40B4-BE49-F238E27FC236}">
                <a16:creationId xmlns:a16="http://schemas.microsoft.com/office/drawing/2014/main" id="{C4311C3D-BF00-42C2-B977-B8A8F829F0C7}"/>
              </a:ext>
            </a:extLst>
          </p:cNvPr>
          <p:cNvSpPr/>
          <p:nvPr userDrawn="1"/>
        </p:nvSpPr>
        <p:spPr>
          <a:xfrm>
            <a:off x="17" y="8"/>
            <a:ext cx="12191985" cy="6857992"/>
          </a:xfrm>
          <a:custGeom>
            <a:avLst/>
            <a:gdLst>
              <a:gd name="connsiteX0" fmla="*/ 8540357 w 9143989"/>
              <a:gd name="connsiteY0" fmla="*/ 4429886 h 5143494"/>
              <a:gd name="connsiteX1" fmla="*/ 8430945 w 9143989"/>
              <a:gd name="connsiteY1" fmla="*/ 4539298 h 5143494"/>
              <a:gd name="connsiteX2" fmla="*/ 8430945 w 9143989"/>
              <a:gd name="connsiteY2" fmla="*/ 4976932 h 5143494"/>
              <a:gd name="connsiteX3" fmla="*/ 8540357 w 9143989"/>
              <a:gd name="connsiteY3" fmla="*/ 5086344 h 5143494"/>
              <a:gd name="connsiteX4" fmla="*/ 8977991 w 9143989"/>
              <a:gd name="connsiteY4" fmla="*/ 5086344 h 5143494"/>
              <a:gd name="connsiteX5" fmla="*/ 9087403 w 9143989"/>
              <a:gd name="connsiteY5" fmla="*/ 4976932 h 5143494"/>
              <a:gd name="connsiteX6" fmla="*/ 9087403 w 9143989"/>
              <a:gd name="connsiteY6" fmla="*/ 4539298 h 5143494"/>
              <a:gd name="connsiteX7" fmla="*/ 8977991 w 9143989"/>
              <a:gd name="connsiteY7" fmla="*/ 4429886 h 5143494"/>
              <a:gd name="connsiteX8" fmla="*/ 7778358 w 9143989"/>
              <a:gd name="connsiteY8" fmla="*/ 4429886 h 5143494"/>
              <a:gd name="connsiteX9" fmla="*/ 7668946 w 9143989"/>
              <a:gd name="connsiteY9" fmla="*/ 4539298 h 5143494"/>
              <a:gd name="connsiteX10" fmla="*/ 7668946 w 9143989"/>
              <a:gd name="connsiteY10" fmla="*/ 4976932 h 5143494"/>
              <a:gd name="connsiteX11" fmla="*/ 7778358 w 9143989"/>
              <a:gd name="connsiteY11" fmla="*/ 5086344 h 5143494"/>
              <a:gd name="connsiteX12" fmla="*/ 8215992 w 9143989"/>
              <a:gd name="connsiteY12" fmla="*/ 5086344 h 5143494"/>
              <a:gd name="connsiteX13" fmla="*/ 8325404 w 9143989"/>
              <a:gd name="connsiteY13" fmla="*/ 4976932 h 5143494"/>
              <a:gd name="connsiteX14" fmla="*/ 8325404 w 9143989"/>
              <a:gd name="connsiteY14" fmla="*/ 4539298 h 5143494"/>
              <a:gd name="connsiteX15" fmla="*/ 8215992 w 9143989"/>
              <a:gd name="connsiteY15" fmla="*/ 4429886 h 5143494"/>
              <a:gd name="connsiteX16" fmla="*/ 7023979 w 9143989"/>
              <a:gd name="connsiteY16" fmla="*/ 4429886 h 5143494"/>
              <a:gd name="connsiteX17" fmla="*/ 6914567 w 9143989"/>
              <a:gd name="connsiteY17" fmla="*/ 4539298 h 5143494"/>
              <a:gd name="connsiteX18" fmla="*/ 6914567 w 9143989"/>
              <a:gd name="connsiteY18" fmla="*/ 4976932 h 5143494"/>
              <a:gd name="connsiteX19" fmla="*/ 7023979 w 9143989"/>
              <a:gd name="connsiteY19" fmla="*/ 5086344 h 5143494"/>
              <a:gd name="connsiteX20" fmla="*/ 7461613 w 9143989"/>
              <a:gd name="connsiteY20" fmla="*/ 5086344 h 5143494"/>
              <a:gd name="connsiteX21" fmla="*/ 7571025 w 9143989"/>
              <a:gd name="connsiteY21" fmla="*/ 4976932 h 5143494"/>
              <a:gd name="connsiteX22" fmla="*/ 7571025 w 9143989"/>
              <a:gd name="connsiteY22" fmla="*/ 4539298 h 5143494"/>
              <a:gd name="connsiteX23" fmla="*/ 7461613 w 9143989"/>
              <a:gd name="connsiteY23" fmla="*/ 4429886 h 5143494"/>
              <a:gd name="connsiteX24" fmla="*/ 6261980 w 9143989"/>
              <a:gd name="connsiteY24" fmla="*/ 4429886 h 5143494"/>
              <a:gd name="connsiteX25" fmla="*/ 6152568 w 9143989"/>
              <a:gd name="connsiteY25" fmla="*/ 4539298 h 5143494"/>
              <a:gd name="connsiteX26" fmla="*/ 6152568 w 9143989"/>
              <a:gd name="connsiteY26" fmla="*/ 4976932 h 5143494"/>
              <a:gd name="connsiteX27" fmla="*/ 6261980 w 9143989"/>
              <a:gd name="connsiteY27" fmla="*/ 5086344 h 5143494"/>
              <a:gd name="connsiteX28" fmla="*/ 6699614 w 9143989"/>
              <a:gd name="connsiteY28" fmla="*/ 5086344 h 5143494"/>
              <a:gd name="connsiteX29" fmla="*/ 6809026 w 9143989"/>
              <a:gd name="connsiteY29" fmla="*/ 4976932 h 5143494"/>
              <a:gd name="connsiteX30" fmla="*/ 6809026 w 9143989"/>
              <a:gd name="connsiteY30" fmla="*/ 4539298 h 5143494"/>
              <a:gd name="connsiteX31" fmla="*/ 6699614 w 9143989"/>
              <a:gd name="connsiteY31" fmla="*/ 4429886 h 5143494"/>
              <a:gd name="connsiteX32" fmla="*/ 5499981 w 9143989"/>
              <a:gd name="connsiteY32" fmla="*/ 4429886 h 5143494"/>
              <a:gd name="connsiteX33" fmla="*/ 5390569 w 9143989"/>
              <a:gd name="connsiteY33" fmla="*/ 4539298 h 5143494"/>
              <a:gd name="connsiteX34" fmla="*/ 5390569 w 9143989"/>
              <a:gd name="connsiteY34" fmla="*/ 4976932 h 5143494"/>
              <a:gd name="connsiteX35" fmla="*/ 5499981 w 9143989"/>
              <a:gd name="connsiteY35" fmla="*/ 5086344 h 5143494"/>
              <a:gd name="connsiteX36" fmla="*/ 5937615 w 9143989"/>
              <a:gd name="connsiteY36" fmla="*/ 5086344 h 5143494"/>
              <a:gd name="connsiteX37" fmla="*/ 6047027 w 9143989"/>
              <a:gd name="connsiteY37" fmla="*/ 4976932 h 5143494"/>
              <a:gd name="connsiteX38" fmla="*/ 6047027 w 9143989"/>
              <a:gd name="connsiteY38" fmla="*/ 4539298 h 5143494"/>
              <a:gd name="connsiteX39" fmla="*/ 5937615 w 9143989"/>
              <a:gd name="connsiteY39" fmla="*/ 4429886 h 5143494"/>
              <a:gd name="connsiteX40" fmla="*/ 4737982 w 9143989"/>
              <a:gd name="connsiteY40" fmla="*/ 4429886 h 5143494"/>
              <a:gd name="connsiteX41" fmla="*/ 4628570 w 9143989"/>
              <a:gd name="connsiteY41" fmla="*/ 4539298 h 5143494"/>
              <a:gd name="connsiteX42" fmla="*/ 4628570 w 9143989"/>
              <a:gd name="connsiteY42" fmla="*/ 4976932 h 5143494"/>
              <a:gd name="connsiteX43" fmla="*/ 4737982 w 9143989"/>
              <a:gd name="connsiteY43" fmla="*/ 5086344 h 5143494"/>
              <a:gd name="connsiteX44" fmla="*/ 5175616 w 9143989"/>
              <a:gd name="connsiteY44" fmla="*/ 5086344 h 5143494"/>
              <a:gd name="connsiteX45" fmla="*/ 5285028 w 9143989"/>
              <a:gd name="connsiteY45" fmla="*/ 4976932 h 5143494"/>
              <a:gd name="connsiteX46" fmla="*/ 5285028 w 9143989"/>
              <a:gd name="connsiteY46" fmla="*/ 4539298 h 5143494"/>
              <a:gd name="connsiteX47" fmla="*/ 5175616 w 9143989"/>
              <a:gd name="connsiteY47" fmla="*/ 4429886 h 5143494"/>
              <a:gd name="connsiteX48" fmla="*/ 3975990 w 9143989"/>
              <a:gd name="connsiteY48" fmla="*/ 4429886 h 5143494"/>
              <a:gd name="connsiteX49" fmla="*/ 3866579 w 9143989"/>
              <a:gd name="connsiteY49" fmla="*/ 4539298 h 5143494"/>
              <a:gd name="connsiteX50" fmla="*/ 3866579 w 9143989"/>
              <a:gd name="connsiteY50" fmla="*/ 4976932 h 5143494"/>
              <a:gd name="connsiteX51" fmla="*/ 3975990 w 9143989"/>
              <a:gd name="connsiteY51" fmla="*/ 5086344 h 5143494"/>
              <a:gd name="connsiteX52" fmla="*/ 4413617 w 9143989"/>
              <a:gd name="connsiteY52" fmla="*/ 5086344 h 5143494"/>
              <a:gd name="connsiteX53" fmla="*/ 4523029 w 9143989"/>
              <a:gd name="connsiteY53" fmla="*/ 4976932 h 5143494"/>
              <a:gd name="connsiteX54" fmla="*/ 4523029 w 9143989"/>
              <a:gd name="connsiteY54" fmla="*/ 4539298 h 5143494"/>
              <a:gd name="connsiteX55" fmla="*/ 4413617 w 9143989"/>
              <a:gd name="connsiteY55" fmla="*/ 4429886 h 5143494"/>
              <a:gd name="connsiteX56" fmla="*/ 3213993 w 9143989"/>
              <a:gd name="connsiteY56" fmla="*/ 4429886 h 5143494"/>
              <a:gd name="connsiteX57" fmla="*/ 3104580 w 9143989"/>
              <a:gd name="connsiteY57" fmla="*/ 4539298 h 5143494"/>
              <a:gd name="connsiteX58" fmla="*/ 3104580 w 9143989"/>
              <a:gd name="connsiteY58" fmla="*/ 4976932 h 5143494"/>
              <a:gd name="connsiteX59" fmla="*/ 3213993 w 9143989"/>
              <a:gd name="connsiteY59" fmla="*/ 5086344 h 5143494"/>
              <a:gd name="connsiteX60" fmla="*/ 3651627 w 9143989"/>
              <a:gd name="connsiteY60" fmla="*/ 5086344 h 5143494"/>
              <a:gd name="connsiteX61" fmla="*/ 3761039 w 9143989"/>
              <a:gd name="connsiteY61" fmla="*/ 4976932 h 5143494"/>
              <a:gd name="connsiteX62" fmla="*/ 3761039 w 9143989"/>
              <a:gd name="connsiteY62" fmla="*/ 4539298 h 5143494"/>
              <a:gd name="connsiteX63" fmla="*/ 3651627 w 9143989"/>
              <a:gd name="connsiteY63" fmla="*/ 4429886 h 5143494"/>
              <a:gd name="connsiteX64" fmla="*/ 2451995 w 9143989"/>
              <a:gd name="connsiteY64" fmla="*/ 4429886 h 5143494"/>
              <a:gd name="connsiteX65" fmla="*/ 2342584 w 9143989"/>
              <a:gd name="connsiteY65" fmla="*/ 4539298 h 5143494"/>
              <a:gd name="connsiteX66" fmla="*/ 2342584 w 9143989"/>
              <a:gd name="connsiteY66" fmla="*/ 4976932 h 5143494"/>
              <a:gd name="connsiteX67" fmla="*/ 2451995 w 9143989"/>
              <a:gd name="connsiteY67" fmla="*/ 5086344 h 5143494"/>
              <a:gd name="connsiteX68" fmla="*/ 2889629 w 9143989"/>
              <a:gd name="connsiteY68" fmla="*/ 5086344 h 5143494"/>
              <a:gd name="connsiteX69" fmla="*/ 2999040 w 9143989"/>
              <a:gd name="connsiteY69" fmla="*/ 4976932 h 5143494"/>
              <a:gd name="connsiteX70" fmla="*/ 2999040 w 9143989"/>
              <a:gd name="connsiteY70" fmla="*/ 4539298 h 5143494"/>
              <a:gd name="connsiteX71" fmla="*/ 2889629 w 9143989"/>
              <a:gd name="connsiteY71" fmla="*/ 4429886 h 5143494"/>
              <a:gd name="connsiteX72" fmla="*/ 1689996 w 9143989"/>
              <a:gd name="connsiteY72" fmla="*/ 4429886 h 5143494"/>
              <a:gd name="connsiteX73" fmla="*/ 1580586 w 9143989"/>
              <a:gd name="connsiteY73" fmla="*/ 4539298 h 5143494"/>
              <a:gd name="connsiteX74" fmla="*/ 1580586 w 9143989"/>
              <a:gd name="connsiteY74" fmla="*/ 4976932 h 5143494"/>
              <a:gd name="connsiteX75" fmla="*/ 1689996 w 9143989"/>
              <a:gd name="connsiteY75" fmla="*/ 5086344 h 5143494"/>
              <a:gd name="connsiteX76" fmla="*/ 2127633 w 9143989"/>
              <a:gd name="connsiteY76" fmla="*/ 5086344 h 5143494"/>
              <a:gd name="connsiteX77" fmla="*/ 2237044 w 9143989"/>
              <a:gd name="connsiteY77" fmla="*/ 4976932 h 5143494"/>
              <a:gd name="connsiteX78" fmla="*/ 2237044 w 9143989"/>
              <a:gd name="connsiteY78" fmla="*/ 4539298 h 5143494"/>
              <a:gd name="connsiteX79" fmla="*/ 2127633 w 9143989"/>
              <a:gd name="connsiteY79" fmla="*/ 4429886 h 5143494"/>
              <a:gd name="connsiteX80" fmla="*/ 927996 w 9143989"/>
              <a:gd name="connsiteY80" fmla="*/ 4429886 h 5143494"/>
              <a:gd name="connsiteX81" fmla="*/ 818584 w 9143989"/>
              <a:gd name="connsiteY81" fmla="*/ 4539298 h 5143494"/>
              <a:gd name="connsiteX82" fmla="*/ 818584 w 9143989"/>
              <a:gd name="connsiteY82" fmla="*/ 4976932 h 5143494"/>
              <a:gd name="connsiteX83" fmla="*/ 927996 w 9143989"/>
              <a:gd name="connsiteY83" fmla="*/ 5086344 h 5143494"/>
              <a:gd name="connsiteX84" fmla="*/ 1365636 w 9143989"/>
              <a:gd name="connsiteY84" fmla="*/ 5086344 h 5143494"/>
              <a:gd name="connsiteX85" fmla="*/ 1475050 w 9143989"/>
              <a:gd name="connsiteY85" fmla="*/ 4976932 h 5143494"/>
              <a:gd name="connsiteX86" fmla="*/ 1475050 w 9143989"/>
              <a:gd name="connsiteY86" fmla="*/ 4539298 h 5143494"/>
              <a:gd name="connsiteX87" fmla="*/ 1365636 w 9143989"/>
              <a:gd name="connsiteY87" fmla="*/ 4429886 h 5143494"/>
              <a:gd name="connsiteX88" fmla="*/ 165998 w 9143989"/>
              <a:gd name="connsiteY88" fmla="*/ 4429886 h 5143494"/>
              <a:gd name="connsiteX89" fmla="*/ 56587 w 9143989"/>
              <a:gd name="connsiteY89" fmla="*/ 4539298 h 5143494"/>
              <a:gd name="connsiteX90" fmla="*/ 56587 w 9143989"/>
              <a:gd name="connsiteY90" fmla="*/ 4976932 h 5143494"/>
              <a:gd name="connsiteX91" fmla="*/ 165998 w 9143989"/>
              <a:gd name="connsiteY91" fmla="*/ 5086344 h 5143494"/>
              <a:gd name="connsiteX92" fmla="*/ 603632 w 9143989"/>
              <a:gd name="connsiteY92" fmla="*/ 5086344 h 5143494"/>
              <a:gd name="connsiteX93" fmla="*/ 713044 w 9143989"/>
              <a:gd name="connsiteY93" fmla="*/ 4976932 h 5143494"/>
              <a:gd name="connsiteX94" fmla="*/ 713044 w 9143989"/>
              <a:gd name="connsiteY94" fmla="*/ 4539298 h 5143494"/>
              <a:gd name="connsiteX95" fmla="*/ 603632 w 9143989"/>
              <a:gd name="connsiteY95" fmla="*/ 4429886 h 5143494"/>
              <a:gd name="connsiteX96" fmla="*/ 8540357 w 9143989"/>
              <a:gd name="connsiteY96" fmla="*/ 3700488 h 5143494"/>
              <a:gd name="connsiteX97" fmla="*/ 8430945 w 9143989"/>
              <a:gd name="connsiteY97" fmla="*/ 3809900 h 5143494"/>
              <a:gd name="connsiteX98" fmla="*/ 8430945 w 9143989"/>
              <a:gd name="connsiteY98" fmla="*/ 4247534 h 5143494"/>
              <a:gd name="connsiteX99" fmla="*/ 8540357 w 9143989"/>
              <a:gd name="connsiteY99" fmla="*/ 4356946 h 5143494"/>
              <a:gd name="connsiteX100" fmla="*/ 8977991 w 9143989"/>
              <a:gd name="connsiteY100" fmla="*/ 4356946 h 5143494"/>
              <a:gd name="connsiteX101" fmla="*/ 9087403 w 9143989"/>
              <a:gd name="connsiteY101" fmla="*/ 4247534 h 5143494"/>
              <a:gd name="connsiteX102" fmla="*/ 9087403 w 9143989"/>
              <a:gd name="connsiteY102" fmla="*/ 3809900 h 5143494"/>
              <a:gd name="connsiteX103" fmla="*/ 8977991 w 9143989"/>
              <a:gd name="connsiteY103" fmla="*/ 3700488 h 5143494"/>
              <a:gd name="connsiteX104" fmla="*/ 7778358 w 9143989"/>
              <a:gd name="connsiteY104" fmla="*/ 3700488 h 5143494"/>
              <a:gd name="connsiteX105" fmla="*/ 7668946 w 9143989"/>
              <a:gd name="connsiteY105" fmla="*/ 3809900 h 5143494"/>
              <a:gd name="connsiteX106" fmla="*/ 7668946 w 9143989"/>
              <a:gd name="connsiteY106" fmla="*/ 4247534 h 5143494"/>
              <a:gd name="connsiteX107" fmla="*/ 7778358 w 9143989"/>
              <a:gd name="connsiteY107" fmla="*/ 4356946 h 5143494"/>
              <a:gd name="connsiteX108" fmla="*/ 8215992 w 9143989"/>
              <a:gd name="connsiteY108" fmla="*/ 4356946 h 5143494"/>
              <a:gd name="connsiteX109" fmla="*/ 8325404 w 9143989"/>
              <a:gd name="connsiteY109" fmla="*/ 4247534 h 5143494"/>
              <a:gd name="connsiteX110" fmla="*/ 8325404 w 9143989"/>
              <a:gd name="connsiteY110" fmla="*/ 3809900 h 5143494"/>
              <a:gd name="connsiteX111" fmla="*/ 8215992 w 9143989"/>
              <a:gd name="connsiteY111" fmla="*/ 3700488 h 5143494"/>
              <a:gd name="connsiteX112" fmla="*/ 7023979 w 9143989"/>
              <a:gd name="connsiteY112" fmla="*/ 3700488 h 5143494"/>
              <a:gd name="connsiteX113" fmla="*/ 6914567 w 9143989"/>
              <a:gd name="connsiteY113" fmla="*/ 3809900 h 5143494"/>
              <a:gd name="connsiteX114" fmla="*/ 6914567 w 9143989"/>
              <a:gd name="connsiteY114" fmla="*/ 4247534 h 5143494"/>
              <a:gd name="connsiteX115" fmla="*/ 7023979 w 9143989"/>
              <a:gd name="connsiteY115" fmla="*/ 4356946 h 5143494"/>
              <a:gd name="connsiteX116" fmla="*/ 7461613 w 9143989"/>
              <a:gd name="connsiteY116" fmla="*/ 4356946 h 5143494"/>
              <a:gd name="connsiteX117" fmla="*/ 7571025 w 9143989"/>
              <a:gd name="connsiteY117" fmla="*/ 4247534 h 5143494"/>
              <a:gd name="connsiteX118" fmla="*/ 7571025 w 9143989"/>
              <a:gd name="connsiteY118" fmla="*/ 3809900 h 5143494"/>
              <a:gd name="connsiteX119" fmla="*/ 7461613 w 9143989"/>
              <a:gd name="connsiteY119" fmla="*/ 3700488 h 5143494"/>
              <a:gd name="connsiteX120" fmla="*/ 6261980 w 9143989"/>
              <a:gd name="connsiteY120" fmla="*/ 3700488 h 5143494"/>
              <a:gd name="connsiteX121" fmla="*/ 6152568 w 9143989"/>
              <a:gd name="connsiteY121" fmla="*/ 3809900 h 5143494"/>
              <a:gd name="connsiteX122" fmla="*/ 6152568 w 9143989"/>
              <a:gd name="connsiteY122" fmla="*/ 4247534 h 5143494"/>
              <a:gd name="connsiteX123" fmla="*/ 6261980 w 9143989"/>
              <a:gd name="connsiteY123" fmla="*/ 4356946 h 5143494"/>
              <a:gd name="connsiteX124" fmla="*/ 6699614 w 9143989"/>
              <a:gd name="connsiteY124" fmla="*/ 4356946 h 5143494"/>
              <a:gd name="connsiteX125" fmla="*/ 6809026 w 9143989"/>
              <a:gd name="connsiteY125" fmla="*/ 4247534 h 5143494"/>
              <a:gd name="connsiteX126" fmla="*/ 6809026 w 9143989"/>
              <a:gd name="connsiteY126" fmla="*/ 3809900 h 5143494"/>
              <a:gd name="connsiteX127" fmla="*/ 6699614 w 9143989"/>
              <a:gd name="connsiteY127" fmla="*/ 3700488 h 5143494"/>
              <a:gd name="connsiteX128" fmla="*/ 5499981 w 9143989"/>
              <a:gd name="connsiteY128" fmla="*/ 3700488 h 5143494"/>
              <a:gd name="connsiteX129" fmla="*/ 5390569 w 9143989"/>
              <a:gd name="connsiteY129" fmla="*/ 3809900 h 5143494"/>
              <a:gd name="connsiteX130" fmla="*/ 5390569 w 9143989"/>
              <a:gd name="connsiteY130" fmla="*/ 4247534 h 5143494"/>
              <a:gd name="connsiteX131" fmla="*/ 5499981 w 9143989"/>
              <a:gd name="connsiteY131" fmla="*/ 4356946 h 5143494"/>
              <a:gd name="connsiteX132" fmla="*/ 5937615 w 9143989"/>
              <a:gd name="connsiteY132" fmla="*/ 4356946 h 5143494"/>
              <a:gd name="connsiteX133" fmla="*/ 6047027 w 9143989"/>
              <a:gd name="connsiteY133" fmla="*/ 4247534 h 5143494"/>
              <a:gd name="connsiteX134" fmla="*/ 6047027 w 9143989"/>
              <a:gd name="connsiteY134" fmla="*/ 3809900 h 5143494"/>
              <a:gd name="connsiteX135" fmla="*/ 5937615 w 9143989"/>
              <a:gd name="connsiteY135" fmla="*/ 3700488 h 5143494"/>
              <a:gd name="connsiteX136" fmla="*/ 4737982 w 9143989"/>
              <a:gd name="connsiteY136" fmla="*/ 3700488 h 5143494"/>
              <a:gd name="connsiteX137" fmla="*/ 4628570 w 9143989"/>
              <a:gd name="connsiteY137" fmla="*/ 3809900 h 5143494"/>
              <a:gd name="connsiteX138" fmla="*/ 4628570 w 9143989"/>
              <a:gd name="connsiteY138" fmla="*/ 4247534 h 5143494"/>
              <a:gd name="connsiteX139" fmla="*/ 4737982 w 9143989"/>
              <a:gd name="connsiteY139" fmla="*/ 4356946 h 5143494"/>
              <a:gd name="connsiteX140" fmla="*/ 5175616 w 9143989"/>
              <a:gd name="connsiteY140" fmla="*/ 4356946 h 5143494"/>
              <a:gd name="connsiteX141" fmla="*/ 5285028 w 9143989"/>
              <a:gd name="connsiteY141" fmla="*/ 4247534 h 5143494"/>
              <a:gd name="connsiteX142" fmla="*/ 5285028 w 9143989"/>
              <a:gd name="connsiteY142" fmla="*/ 3809900 h 5143494"/>
              <a:gd name="connsiteX143" fmla="*/ 5175616 w 9143989"/>
              <a:gd name="connsiteY143" fmla="*/ 3700488 h 5143494"/>
              <a:gd name="connsiteX144" fmla="*/ 3975991 w 9143989"/>
              <a:gd name="connsiteY144" fmla="*/ 3700488 h 5143494"/>
              <a:gd name="connsiteX145" fmla="*/ 3866579 w 9143989"/>
              <a:gd name="connsiteY145" fmla="*/ 3809900 h 5143494"/>
              <a:gd name="connsiteX146" fmla="*/ 3866579 w 9143989"/>
              <a:gd name="connsiteY146" fmla="*/ 4247534 h 5143494"/>
              <a:gd name="connsiteX147" fmla="*/ 3975991 w 9143989"/>
              <a:gd name="connsiteY147" fmla="*/ 4356946 h 5143494"/>
              <a:gd name="connsiteX148" fmla="*/ 4413617 w 9143989"/>
              <a:gd name="connsiteY148" fmla="*/ 4356946 h 5143494"/>
              <a:gd name="connsiteX149" fmla="*/ 4523029 w 9143989"/>
              <a:gd name="connsiteY149" fmla="*/ 4247534 h 5143494"/>
              <a:gd name="connsiteX150" fmla="*/ 4523029 w 9143989"/>
              <a:gd name="connsiteY150" fmla="*/ 3809900 h 5143494"/>
              <a:gd name="connsiteX151" fmla="*/ 4413617 w 9143989"/>
              <a:gd name="connsiteY151" fmla="*/ 3700488 h 5143494"/>
              <a:gd name="connsiteX152" fmla="*/ 3213993 w 9143989"/>
              <a:gd name="connsiteY152" fmla="*/ 3700488 h 5143494"/>
              <a:gd name="connsiteX153" fmla="*/ 3104581 w 9143989"/>
              <a:gd name="connsiteY153" fmla="*/ 3809900 h 5143494"/>
              <a:gd name="connsiteX154" fmla="*/ 3104581 w 9143989"/>
              <a:gd name="connsiteY154" fmla="*/ 4247534 h 5143494"/>
              <a:gd name="connsiteX155" fmla="*/ 3213993 w 9143989"/>
              <a:gd name="connsiteY155" fmla="*/ 4356946 h 5143494"/>
              <a:gd name="connsiteX156" fmla="*/ 3651627 w 9143989"/>
              <a:gd name="connsiteY156" fmla="*/ 4356946 h 5143494"/>
              <a:gd name="connsiteX157" fmla="*/ 3761039 w 9143989"/>
              <a:gd name="connsiteY157" fmla="*/ 4247534 h 5143494"/>
              <a:gd name="connsiteX158" fmla="*/ 3761039 w 9143989"/>
              <a:gd name="connsiteY158" fmla="*/ 3809900 h 5143494"/>
              <a:gd name="connsiteX159" fmla="*/ 3651627 w 9143989"/>
              <a:gd name="connsiteY159" fmla="*/ 3700488 h 5143494"/>
              <a:gd name="connsiteX160" fmla="*/ 2451995 w 9143989"/>
              <a:gd name="connsiteY160" fmla="*/ 3700488 h 5143494"/>
              <a:gd name="connsiteX161" fmla="*/ 2342584 w 9143989"/>
              <a:gd name="connsiteY161" fmla="*/ 3809900 h 5143494"/>
              <a:gd name="connsiteX162" fmla="*/ 2342584 w 9143989"/>
              <a:gd name="connsiteY162" fmla="*/ 4247534 h 5143494"/>
              <a:gd name="connsiteX163" fmla="*/ 2451995 w 9143989"/>
              <a:gd name="connsiteY163" fmla="*/ 4356946 h 5143494"/>
              <a:gd name="connsiteX164" fmla="*/ 2889629 w 9143989"/>
              <a:gd name="connsiteY164" fmla="*/ 4356946 h 5143494"/>
              <a:gd name="connsiteX165" fmla="*/ 2999040 w 9143989"/>
              <a:gd name="connsiteY165" fmla="*/ 4247534 h 5143494"/>
              <a:gd name="connsiteX166" fmla="*/ 2999040 w 9143989"/>
              <a:gd name="connsiteY166" fmla="*/ 3809900 h 5143494"/>
              <a:gd name="connsiteX167" fmla="*/ 2889629 w 9143989"/>
              <a:gd name="connsiteY167" fmla="*/ 3700488 h 5143494"/>
              <a:gd name="connsiteX168" fmla="*/ 1689996 w 9143989"/>
              <a:gd name="connsiteY168" fmla="*/ 3700488 h 5143494"/>
              <a:gd name="connsiteX169" fmla="*/ 1580586 w 9143989"/>
              <a:gd name="connsiteY169" fmla="*/ 3809900 h 5143494"/>
              <a:gd name="connsiteX170" fmla="*/ 1580586 w 9143989"/>
              <a:gd name="connsiteY170" fmla="*/ 4247534 h 5143494"/>
              <a:gd name="connsiteX171" fmla="*/ 1689996 w 9143989"/>
              <a:gd name="connsiteY171" fmla="*/ 4356946 h 5143494"/>
              <a:gd name="connsiteX172" fmla="*/ 2127633 w 9143989"/>
              <a:gd name="connsiteY172" fmla="*/ 4356946 h 5143494"/>
              <a:gd name="connsiteX173" fmla="*/ 2237045 w 9143989"/>
              <a:gd name="connsiteY173" fmla="*/ 4247534 h 5143494"/>
              <a:gd name="connsiteX174" fmla="*/ 2237045 w 9143989"/>
              <a:gd name="connsiteY174" fmla="*/ 3809900 h 5143494"/>
              <a:gd name="connsiteX175" fmla="*/ 2127633 w 9143989"/>
              <a:gd name="connsiteY175" fmla="*/ 3700488 h 5143494"/>
              <a:gd name="connsiteX176" fmla="*/ 927996 w 9143989"/>
              <a:gd name="connsiteY176" fmla="*/ 3700488 h 5143494"/>
              <a:gd name="connsiteX177" fmla="*/ 818584 w 9143989"/>
              <a:gd name="connsiteY177" fmla="*/ 3809900 h 5143494"/>
              <a:gd name="connsiteX178" fmla="*/ 818584 w 9143989"/>
              <a:gd name="connsiteY178" fmla="*/ 4247534 h 5143494"/>
              <a:gd name="connsiteX179" fmla="*/ 927996 w 9143989"/>
              <a:gd name="connsiteY179" fmla="*/ 4356946 h 5143494"/>
              <a:gd name="connsiteX180" fmla="*/ 1365637 w 9143989"/>
              <a:gd name="connsiteY180" fmla="*/ 4356946 h 5143494"/>
              <a:gd name="connsiteX181" fmla="*/ 1475050 w 9143989"/>
              <a:gd name="connsiteY181" fmla="*/ 4247534 h 5143494"/>
              <a:gd name="connsiteX182" fmla="*/ 1475050 w 9143989"/>
              <a:gd name="connsiteY182" fmla="*/ 3809900 h 5143494"/>
              <a:gd name="connsiteX183" fmla="*/ 1365637 w 9143989"/>
              <a:gd name="connsiteY183" fmla="*/ 3700488 h 5143494"/>
              <a:gd name="connsiteX184" fmla="*/ 165999 w 9143989"/>
              <a:gd name="connsiteY184" fmla="*/ 3700488 h 5143494"/>
              <a:gd name="connsiteX185" fmla="*/ 56587 w 9143989"/>
              <a:gd name="connsiteY185" fmla="*/ 3809900 h 5143494"/>
              <a:gd name="connsiteX186" fmla="*/ 56587 w 9143989"/>
              <a:gd name="connsiteY186" fmla="*/ 4247534 h 5143494"/>
              <a:gd name="connsiteX187" fmla="*/ 165999 w 9143989"/>
              <a:gd name="connsiteY187" fmla="*/ 4356946 h 5143494"/>
              <a:gd name="connsiteX188" fmla="*/ 603632 w 9143989"/>
              <a:gd name="connsiteY188" fmla="*/ 4356946 h 5143494"/>
              <a:gd name="connsiteX189" fmla="*/ 713044 w 9143989"/>
              <a:gd name="connsiteY189" fmla="*/ 4247534 h 5143494"/>
              <a:gd name="connsiteX190" fmla="*/ 713044 w 9143989"/>
              <a:gd name="connsiteY190" fmla="*/ 3809900 h 5143494"/>
              <a:gd name="connsiteX191" fmla="*/ 603632 w 9143989"/>
              <a:gd name="connsiteY191" fmla="*/ 3700488 h 5143494"/>
              <a:gd name="connsiteX192" fmla="*/ 8540357 w 9143989"/>
              <a:gd name="connsiteY192" fmla="*/ 2971089 h 5143494"/>
              <a:gd name="connsiteX193" fmla="*/ 8430945 w 9143989"/>
              <a:gd name="connsiteY193" fmla="*/ 3080501 h 5143494"/>
              <a:gd name="connsiteX194" fmla="*/ 8430945 w 9143989"/>
              <a:gd name="connsiteY194" fmla="*/ 3518135 h 5143494"/>
              <a:gd name="connsiteX195" fmla="*/ 8540357 w 9143989"/>
              <a:gd name="connsiteY195" fmla="*/ 3627547 h 5143494"/>
              <a:gd name="connsiteX196" fmla="*/ 8977991 w 9143989"/>
              <a:gd name="connsiteY196" fmla="*/ 3627547 h 5143494"/>
              <a:gd name="connsiteX197" fmla="*/ 9087403 w 9143989"/>
              <a:gd name="connsiteY197" fmla="*/ 3518135 h 5143494"/>
              <a:gd name="connsiteX198" fmla="*/ 9087403 w 9143989"/>
              <a:gd name="connsiteY198" fmla="*/ 3080501 h 5143494"/>
              <a:gd name="connsiteX199" fmla="*/ 8977991 w 9143989"/>
              <a:gd name="connsiteY199" fmla="*/ 2971089 h 5143494"/>
              <a:gd name="connsiteX200" fmla="*/ 7778358 w 9143989"/>
              <a:gd name="connsiteY200" fmla="*/ 2971089 h 5143494"/>
              <a:gd name="connsiteX201" fmla="*/ 7668946 w 9143989"/>
              <a:gd name="connsiteY201" fmla="*/ 3080501 h 5143494"/>
              <a:gd name="connsiteX202" fmla="*/ 7668946 w 9143989"/>
              <a:gd name="connsiteY202" fmla="*/ 3518135 h 5143494"/>
              <a:gd name="connsiteX203" fmla="*/ 7778358 w 9143989"/>
              <a:gd name="connsiteY203" fmla="*/ 3627547 h 5143494"/>
              <a:gd name="connsiteX204" fmla="*/ 8215992 w 9143989"/>
              <a:gd name="connsiteY204" fmla="*/ 3627547 h 5143494"/>
              <a:gd name="connsiteX205" fmla="*/ 8325404 w 9143989"/>
              <a:gd name="connsiteY205" fmla="*/ 3518135 h 5143494"/>
              <a:gd name="connsiteX206" fmla="*/ 8325404 w 9143989"/>
              <a:gd name="connsiteY206" fmla="*/ 3080501 h 5143494"/>
              <a:gd name="connsiteX207" fmla="*/ 8215992 w 9143989"/>
              <a:gd name="connsiteY207" fmla="*/ 2971089 h 5143494"/>
              <a:gd name="connsiteX208" fmla="*/ 7023979 w 9143989"/>
              <a:gd name="connsiteY208" fmla="*/ 2971089 h 5143494"/>
              <a:gd name="connsiteX209" fmla="*/ 6914567 w 9143989"/>
              <a:gd name="connsiteY209" fmla="*/ 3080501 h 5143494"/>
              <a:gd name="connsiteX210" fmla="*/ 6914567 w 9143989"/>
              <a:gd name="connsiteY210" fmla="*/ 3518135 h 5143494"/>
              <a:gd name="connsiteX211" fmla="*/ 7023979 w 9143989"/>
              <a:gd name="connsiteY211" fmla="*/ 3627547 h 5143494"/>
              <a:gd name="connsiteX212" fmla="*/ 7461613 w 9143989"/>
              <a:gd name="connsiteY212" fmla="*/ 3627547 h 5143494"/>
              <a:gd name="connsiteX213" fmla="*/ 7571025 w 9143989"/>
              <a:gd name="connsiteY213" fmla="*/ 3518135 h 5143494"/>
              <a:gd name="connsiteX214" fmla="*/ 7571025 w 9143989"/>
              <a:gd name="connsiteY214" fmla="*/ 3080501 h 5143494"/>
              <a:gd name="connsiteX215" fmla="*/ 7461613 w 9143989"/>
              <a:gd name="connsiteY215" fmla="*/ 2971089 h 5143494"/>
              <a:gd name="connsiteX216" fmla="*/ 6261980 w 9143989"/>
              <a:gd name="connsiteY216" fmla="*/ 2971089 h 5143494"/>
              <a:gd name="connsiteX217" fmla="*/ 6152568 w 9143989"/>
              <a:gd name="connsiteY217" fmla="*/ 3080501 h 5143494"/>
              <a:gd name="connsiteX218" fmla="*/ 6152568 w 9143989"/>
              <a:gd name="connsiteY218" fmla="*/ 3518135 h 5143494"/>
              <a:gd name="connsiteX219" fmla="*/ 6261980 w 9143989"/>
              <a:gd name="connsiteY219" fmla="*/ 3627547 h 5143494"/>
              <a:gd name="connsiteX220" fmla="*/ 6699614 w 9143989"/>
              <a:gd name="connsiteY220" fmla="*/ 3627547 h 5143494"/>
              <a:gd name="connsiteX221" fmla="*/ 6809026 w 9143989"/>
              <a:gd name="connsiteY221" fmla="*/ 3518135 h 5143494"/>
              <a:gd name="connsiteX222" fmla="*/ 6809026 w 9143989"/>
              <a:gd name="connsiteY222" fmla="*/ 3080501 h 5143494"/>
              <a:gd name="connsiteX223" fmla="*/ 6699614 w 9143989"/>
              <a:gd name="connsiteY223" fmla="*/ 2971089 h 5143494"/>
              <a:gd name="connsiteX224" fmla="*/ 5499981 w 9143989"/>
              <a:gd name="connsiteY224" fmla="*/ 2971089 h 5143494"/>
              <a:gd name="connsiteX225" fmla="*/ 5390569 w 9143989"/>
              <a:gd name="connsiteY225" fmla="*/ 3080501 h 5143494"/>
              <a:gd name="connsiteX226" fmla="*/ 5390569 w 9143989"/>
              <a:gd name="connsiteY226" fmla="*/ 3518135 h 5143494"/>
              <a:gd name="connsiteX227" fmla="*/ 5499981 w 9143989"/>
              <a:gd name="connsiteY227" fmla="*/ 3627547 h 5143494"/>
              <a:gd name="connsiteX228" fmla="*/ 5937615 w 9143989"/>
              <a:gd name="connsiteY228" fmla="*/ 3627547 h 5143494"/>
              <a:gd name="connsiteX229" fmla="*/ 6047027 w 9143989"/>
              <a:gd name="connsiteY229" fmla="*/ 3518135 h 5143494"/>
              <a:gd name="connsiteX230" fmla="*/ 6047027 w 9143989"/>
              <a:gd name="connsiteY230" fmla="*/ 3080501 h 5143494"/>
              <a:gd name="connsiteX231" fmla="*/ 5937615 w 9143989"/>
              <a:gd name="connsiteY231" fmla="*/ 2971089 h 5143494"/>
              <a:gd name="connsiteX232" fmla="*/ 4737982 w 9143989"/>
              <a:gd name="connsiteY232" fmla="*/ 2971089 h 5143494"/>
              <a:gd name="connsiteX233" fmla="*/ 4628570 w 9143989"/>
              <a:gd name="connsiteY233" fmla="*/ 3080501 h 5143494"/>
              <a:gd name="connsiteX234" fmla="*/ 4628570 w 9143989"/>
              <a:gd name="connsiteY234" fmla="*/ 3518135 h 5143494"/>
              <a:gd name="connsiteX235" fmla="*/ 4737982 w 9143989"/>
              <a:gd name="connsiteY235" fmla="*/ 3627547 h 5143494"/>
              <a:gd name="connsiteX236" fmla="*/ 5175616 w 9143989"/>
              <a:gd name="connsiteY236" fmla="*/ 3627547 h 5143494"/>
              <a:gd name="connsiteX237" fmla="*/ 5285028 w 9143989"/>
              <a:gd name="connsiteY237" fmla="*/ 3518135 h 5143494"/>
              <a:gd name="connsiteX238" fmla="*/ 5285028 w 9143989"/>
              <a:gd name="connsiteY238" fmla="*/ 3080501 h 5143494"/>
              <a:gd name="connsiteX239" fmla="*/ 5175616 w 9143989"/>
              <a:gd name="connsiteY239" fmla="*/ 2971089 h 5143494"/>
              <a:gd name="connsiteX240" fmla="*/ 3975991 w 9143989"/>
              <a:gd name="connsiteY240" fmla="*/ 2971089 h 5143494"/>
              <a:gd name="connsiteX241" fmla="*/ 3866579 w 9143989"/>
              <a:gd name="connsiteY241" fmla="*/ 3080501 h 5143494"/>
              <a:gd name="connsiteX242" fmla="*/ 3866579 w 9143989"/>
              <a:gd name="connsiteY242" fmla="*/ 3518135 h 5143494"/>
              <a:gd name="connsiteX243" fmla="*/ 3975991 w 9143989"/>
              <a:gd name="connsiteY243" fmla="*/ 3627547 h 5143494"/>
              <a:gd name="connsiteX244" fmla="*/ 4413617 w 9143989"/>
              <a:gd name="connsiteY244" fmla="*/ 3627547 h 5143494"/>
              <a:gd name="connsiteX245" fmla="*/ 4523029 w 9143989"/>
              <a:gd name="connsiteY245" fmla="*/ 3518135 h 5143494"/>
              <a:gd name="connsiteX246" fmla="*/ 4523029 w 9143989"/>
              <a:gd name="connsiteY246" fmla="*/ 3080501 h 5143494"/>
              <a:gd name="connsiteX247" fmla="*/ 4413617 w 9143989"/>
              <a:gd name="connsiteY247" fmla="*/ 2971089 h 5143494"/>
              <a:gd name="connsiteX248" fmla="*/ 3213993 w 9143989"/>
              <a:gd name="connsiteY248" fmla="*/ 2971089 h 5143494"/>
              <a:gd name="connsiteX249" fmla="*/ 3104581 w 9143989"/>
              <a:gd name="connsiteY249" fmla="*/ 3080501 h 5143494"/>
              <a:gd name="connsiteX250" fmla="*/ 3104581 w 9143989"/>
              <a:gd name="connsiteY250" fmla="*/ 3518135 h 5143494"/>
              <a:gd name="connsiteX251" fmla="*/ 3213993 w 9143989"/>
              <a:gd name="connsiteY251" fmla="*/ 3627547 h 5143494"/>
              <a:gd name="connsiteX252" fmla="*/ 3651627 w 9143989"/>
              <a:gd name="connsiteY252" fmla="*/ 3627547 h 5143494"/>
              <a:gd name="connsiteX253" fmla="*/ 3761039 w 9143989"/>
              <a:gd name="connsiteY253" fmla="*/ 3518135 h 5143494"/>
              <a:gd name="connsiteX254" fmla="*/ 3761039 w 9143989"/>
              <a:gd name="connsiteY254" fmla="*/ 3080501 h 5143494"/>
              <a:gd name="connsiteX255" fmla="*/ 3651627 w 9143989"/>
              <a:gd name="connsiteY255" fmla="*/ 2971089 h 5143494"/>
              <a:gd name="connsiteX256" fmla="*/ 2451995 w 9143989"/>
              <a:gd name="connsiteY256" fmla="*/ 2971089 h 5143494"/>
              <a:gd name="connsiteX257" fmla="*/ 2342584 w 9143989"/>
              <a:gd name="connsiteY257" fmla="*/ 3080501 h 5143494"/>
              <a:gd name="connsiteX258" fmla="*/ 2342584 w 9143989"/>
              <a:gd name="connsiteY258" fmla="*/ 3518135 h 5143494"/>
              <a:gd name="connsiteX259" fmla="*/ 2451995 w 9143989"/>
              <a:gd name="connsiteY259" fmla="*/ 3627547 h 5143494"/>
              <a:gd name="connsiteX260" fmla="*/ 2889629 w 9143989"/>
              <a:gd name="connsiteY260" fmla="*/ 3627547 h 5143494"/>
              <a:gd name="connsiteX261" fmla="*/ 2999040 w 9143989"/>
              <a:gd name="connsiteY261" fmla="*/ 3518135 h 5143494"/>
              <a:gd name="connsiteX262" fmla="*/ 2999040 w 9143989"/>
              <a:gd name="connsiteY262" fmla="*/ 3080501 h 5143494"/>
              <a:gd name="connsiteX263" fmla="*/ 2889629 w 9143989"/>
              <a:gd name="connsiteY263" fmla="*/ 2971089 h 5143494"/>
              <a:gd name="connsiteX264" fmla="*/ 1689997 w 9143989"/>
              <a:gd name="connsiteY264" fmla="*/ 2971089 h 5143494"/>
              <a:gd name="connsiteX265" fmla="*/ 1580587 w 9143989"/>
              <a:gd name="connsiteY265" fmla="*/ 3080501 h 5143494"/>
              <a:gd name="connsiteX266" fmla="*/ 1580587 w 9143989"/>
              <a:gd name="connsiteY266" fmla="*/ 3518135 h 5143494"/>
              <a:gd name="connsiteX267" fmla="*/ 1689997 w 9143989"/>
              <a:gd name="connsiteY267" fmla="*/ 3627547 h 5143494"/>
              <a:gd name="connsiteX268" fmla="*/ 2127633 w 9143989"/>
              <a:gd name="connsiteY268" fmla="*/ 3627547 h 5143494"/>
              <a:gd name="connsiteX269" fmla="*/ 2237045 w 9143989"/>
              <a:gd name="connsiteY269" fmla="*/ 3518135 h 5143494"/>
              <a:gd name="connsiteX270" fmla="*/ 2237045 w 9143989"/>
              <a:gd name="connsiteY270" fmla="*/ 3080501 h 5143494"/>
              <a:gd name="connsiteX271" fmla="*/ 2127633 w 9143989"/>
              <a:gd name="connsiteY271" fmla="*/ 2971089 h 5143494"/>
              <a:gd name="connsiteX272" fmla="*/ 927996 w 9143989"/>
              <a:gd name="connsiteY272" fmla="*/ 2971089 h 5143494"/>
              <a:gd name="connsiteX273" fmla="*/ 818584 w 9143989"/>
              <a:gd name="connsiteY273" fmla="*/ 3080501 h 5143494"/>
              <a:gd name="connsiteX274" fmla="*/ 818584 w 9143989"/>
              <a:gd name="connsiteY274" fmla="*/ 3518135 h 5143494"/>
              <a:gd name="connsiteX275" fmla="*/ 927996 w 9143989"/>
              <a:gd name="connsiteY275" fmla="*/ 3627547 h 5143494"/>
              <a:gd name="connsiteX276" fmla="*/ 1365637 w 9143989"/>
              <a:gd name="connsiteY276" fmla="*/ 3627547 h 5143494"/>
              <a:gd name="connsiteX277" fmla="*/ 1475050 w 9143989"/>
              <a:gd name="connsiteY277" fmla="*/ 3518135 h 5143494"/>
              <a:gd name="connsiteX278" fmla="*/ 1475050 w 9143989"/>
              <a:gd name="connsiteY278" fmla="*/ 3080501 h 5143494"/>
              <a:gd name="connsiteX279" fmla="*/ 1365637 w 9143989"/>
              <a:gd name="connsiteY279" fmla="*/ 2971089 h 5143494"/>
              <a:gd name="connsiteX280" fmla="*/ 165999 w 9143989"/>
              <a:gd name="connsiteY280" fmla="*/ 2971089 h 5143494"/>
              <a:gd name="connsiteX281" fmla="*/ 56587 w 9143989"/>
              <a:gd name="connsiteY281" fmla="*/ 3080501 h 5143494"/>
              <a:gd name="connsiteX282" fmla="*/ 56587 w 9143989"/>
              <a:gd name="connsiteY282" fmla="*/ 3518135 h 5143494"/>
              <a:gd name="connsiteX283" fmla="*/ 165999 w 9143989"/>
              <a:gd name="connsiteY283" fmla="*/ 3627547 h 5143494"/>
              <a:gd name="connsiteX284" fmla="*/ 603632 w 9143989"/>
              <a:gd name="connsiteY284" fmla="*/ 3627547 h 5143494"/>
              <a:gd name="connsiteX285" fmla="*/ 713044 w 9143989"/>
              <a:gd name="connsiteY285" fmla="*/ 3518135 h 5143494"/>
              <a:gd name="connsiteX286" fmla="*/ 713044 w 9143989"/>
              <a:gd name="connsiteY286" fmla="*/ 3080501 h 5143494"/>
              <a:gd name="connsiteX287" fmla="*/ 603632 w 9143989"/>
              <a:gd name="connsiteY287" fmla="*/ 2971089 h 5143494"/>
              <a:gd name="connsiteX288" fmla="*/ 8540357 w 9143989"/>
              <a:gd name="connsiteY288" fmla="*/ 2245338 h 5143494"/>
              <a:gd name="connsiteX289" fmla="*/ 8430945 w 9143989"/>
              <a:gd name="connsiteY289" fmla="*/ 2354750 h 5143494"/>
              <a:gd name="connsiteX290" fmla="*/ 8430945 w 9143989"/>
              <a:gd name="connsiteY290" fmla="*/ 2792384 h 5143494"/>
              <a:gd name="connsiteX291" fmla="*/ 8540357 w 9143989"/>
              <a:gd name="connsiteY291" fmla="*/ 2901796 h 5143494"/>
              <a:gd name="connsiteX292" fmla="*/ 8977991 w 9143989"/>
              <a:gd name="connsiteY292" fmla="*/ 2901796 h 5143494"/>
              <a:gd name="connsiteX293" fmla="*/ 9087403 w 9143989"/>
              <a:gd name="connsiteY293" fmla="*/ 2792384 h 5143494"/>
              <a:gd name="connsiteX294" fmla="*/ 9087403 w 9143989"/>
              <a:gd name="connsiteY294" fmla="*/ 2354750 h 5143494"/>
              <a:gd name="connsiteX295" fmla="*/ 8977991 w 9143989"/>
              <a:gd name="connsiteY295" fmla="*/ 2245338 h 5143494"/>
              <a:gd name="connsiteX296" fmla="*/ 7778358 w 9143989"/>
              <a:gd name="connsiteY296" fmla="*/ 2245338 h 5143494"/>
              <a:gd name="connsiteX297" fmla="*/ 7668946 w 9143989"/>
              <a:gd name="connsiteY297" fmla="*/ 2354750 h 5143494"/>
              <a:gd name="connsiteX298" fmla="*/ 7668946 w 9143989"/>
              <a:gd name="connsiteY298" fmla="*/ 2792384 h 5143494"/>
              <a:gd name="connsiteX299" fmla="*/ 7778358 w 9143989"/>
              <a:gd name="connsiteY299" fmla="*/ 2901796 h 5143494"/>
              <a:gd name="connsiteX300" fmla="*/ 8215992 w 9143989"/>
              <a:gd name="connsiteY300" fmla="*/ 2901796 h 5143494"/>
              <a:gd name="connsiteX301" fmla="*/ 8325404 w 9143989"/>
              <a:gd name="connsiteY301" fmla="*/ 2792384 h 5143494"/>
              <a:gd name="connsiteX302" fmla="*/ 8325404 w 9143989"/>
              <a:gd name="connsiteY302" fmla="*/ 2354750 h 5143494"/>
              <a:gd name="connsiteX303" fmla="*/ 8215992 w 9143989"/>
              <a:gd name="connsiteY303" fmla="*/ 2245338 h 5143494"/>
              <a:gd name="connsiteX304" fmla="*/ 7023979 w 9143989"/>
              <a:gd name="connsiteY304" fmla="*/ 2245338 h 5143494"/>
              <a:gd name="connsiteX305" fmla="*/ 6914567 w 9143989"/>
              <a:gd name="connsiteY305" fmla="*/ 2354750 h 5143494"/>
              <a:gd name="connsiteX306" fmla="*/ 6914567 w 9143989"/>
              <a:gd name="connsiteY306" fmla="*/ 2792384 h 5143494"/>
              <a:gd name="connsiteX307" fmla="*/ 7023979 w 9143989"/>
              <a:gd name="connsiteY307" fmla="*/ 2901796 h 5143494"/>
              <a:gd name="connsiteX308" fmla="*/ 7461613 w 9143989"/>
              <a:gd name="connsiteY308" fmla="*/ 2901796 h 5143494"/>
              <a:gd name="connsiteX309" fmla="*/ 7571025 w 9143989"/>
              <a:gd name="connsiteY309" fmla="*/ 2792384 h 5143494"/>
              <a:gd name="connsiteX310" fmla="*/ 7571025 w 9143989"/>
              <a:gd name="connsiteY310" fmla="*/ 2354750 h 5143494"/>
              <a:gd name="connsiteX311" fmla="*/ 7461613 w 9143989"/>
              <a:gd name="connsiteY311" fmla="*/ 2245338 h 5143494"/>
              <a:gd name="connsiteX312" fmla="*/ 6261980 w 9143989"/>
              <a:gd name="connsiteY312" fmla="*/ 2245338 h 5143494"/>
              <a:gd name="connsiteX313" fmla="*/ 6152568 w 9143989"/>
              <a:gd name="connsiteY313" fmla="*/ 2354750 h 5143494"/>
              <a:gd name="connsiteX314" fmla="*/ 6152568 w 9143989"/>
              <a:gd name="connsiteY314" fmla="*/ 2792384 h 5143494"/>
              <a:gd name="connsiteX315" fmla="*/ 6261980 w 9143989"/>
              <a:gd name="connsiteY315" fmla="*/ 2901796 h 5143494"/>
              <a:gd name="connsiteX316" fmla="*/ 6699614 w 9143989"/>
              <a:gd name="connsiteY316" fmla="*/ 2901796 h 5143494"/>
              <a:gd name="connsiteX317" fmla="*/ 6809026 w 9143989"/>
              <a:gd name="connsiteY317" fmla="*/ 2792384 h 5143494"/>
              <a:gd name="connsiteX318" fmla="*/ 6809026 w 9143989"/>
              <a:gd name="connsiteY318" fmla="*/ 2354750 h 5143494"/>
              <a:gd name="connsiteX319" fmla="*/ 6699614 w 9143989"/>
              <a:gd name="connsiteY319" fmla="*/ 2245338 h 5143494"/>
              <a:gd name="connsiteX320" fmla="*/ 5499981 w 9143989"/>
              <a:gd name="connsiteY320" fmla="*/ 2245338 h 5143494"/>
              <a:gd name="connsiteX321" fmla="*/ 5390569 w 9143989"/>
              <a:gd name="connsiteY321" fmla="*/ 2354750 h 5143494"/>
              <a:gd name="connsiteX322" fmla="*/ 5390569 w 9143989"/>
              <a:gd name="connsiteY322" fmla="*/ 2792384 h 5143494"/>
              <a:gd name="connsiteX323" fmla="*/ 5499981 w 9143989"/>
              <a:gd name="connsiteY323" fmla="*/ 2901796 h 5143494"/>
              <a:gd name="connsiteX324" fmla="*/ 5937615 w 9143989"/>
              <a:gd name="connsiteY324" fmla="*/ 2901796 h 5143494"/>
              <a:gd name="connsiteX325" fmla="*/ 6047027 w 9143989"/>
              <a:gd name="connsiteY325" fmla="*/ 2792384 h 5143494"/>
              <a:gd name="connsiteX326" fmla="*/ 6047027 w 9143989"/>
              <a:gd name="connsiteY326" fmla="*/ 2354750 h 5143494"/>
              <a:gd name="connsiteX327" fmla="*/ 5937615 w 9143989"/>
              <a:gd name="connsiteY327" fmla="*/ 2245338 h 5143494"/>
              <a:gd name="connsiteX328" fmla="*/ 4737982 w 9143989"/>
              <a:gd name="connsiteY328" fmla="*/ 2245338 h 5143494"/>
              <a:gd name="connsiteX329" fmla="*/ 4628570 w 9143989"/>
              <a:gd name="connsiteY329" fmla="*/ 2354750 h 5143494"/>
              <a:gd name="connsiteX330" fmla="*/ 4628570 w 9143989"/>
              <a:gd name="connsiteY330" fmla="*/ 2792384 h 5143494"/>
              <a:gd name="connsiteX331" fmla="*/ 4737982 w 9143989"/>
              <a:gd name="connsiteY331" fmla="*/ 2901796 h 5143494"/>
              <a:gd name="connsiteX332" fmla="*/ 5175616 w 9143989"/>
              <a:gd name="connsiteY332" fmla="*/ 2901796 h 5143494"/>
              <a:gd name="connsiteX333" fmla="*/ 5285028 w 9143989"/>
              <a:gd name="connsiteY333" fmla="*/ 2792384 h 5143494"/>
              <a:gd name="connsiteX334" fmla="*/ 5285028 w 9143989"/>
              <a:gd name="connsiteY334" fmla="*/ 2354750 h 5143494"/>
              <a:gd name="connsiteX335" fmla="*/ 5175616 w 9143989"/>
              <a:gd name="connsiteY335" fmla="*/ 2245338 h 5143494"/>
              <a:gd name="connsiteX336" fmla="*/ 3975991 w 9143989"/>
              <a:gd name="connsiteY336" fmla="*/ 2245338 h 5143494"/>
              <a:gd name="connsiteX337" fmla="*/ 3866579 w 9143989"/>
              <a:gd name="connsiteY337" fmla="*/ 2354750 h 5143494"/>
              <a:gd name="connsiteX338" fmla="*/ 3866579 w 9143989"/>
              <a:gd name="connsiteY338" fmla="*/ 2792384 h 5143494"/>
              <a:gd name="connsiteX339" fmla="*/ 3975991 w 9143989"/>
              <a:gd name="connsiteY339" fmla="*/ 2901796 h 5143494"/>
              <a:gd name="connsiteX340" fmla="*/ 4413617 w 9143989"/>
              <a:gd name="connsiteY340" fmla="*/ 2901796 h 5143494"/>
              <a:gd name="connsiteX341" fmla="*/ 4523029 w 9143989"/>
              <a:gd name="connsiteY341" fmla="*/ 2792384 h 5143494"/>
              <a:gd name="connsiteX342" fmla="*/ 4523029 w 9143989"/>
              <a:gd name="connsiteY342" fmla="*/ 2354750 h 5143494"/>
              <a:gd name="connsiteX343" fmla="*/ 4413617 w 9143989"/>
              <a:gd name="connsiteY343" fmla="*/ 2245338 h 5143494"/>
              <a:gd name="connsiteX344" fmla="*/ 3213993 w 9143989"/>
              <a:gd name="connsiteY344" fmla="*/ 2245338 h 5143494"/>
              <a:gd name="connsiteX345" fmla="*/ 3104581 w 9143989"/>
              <a:gd name="connsiteY345" fmla="*/ 2354750 h 5143494"/>
              <a:gd name="connsiteX346" fmla="*/ 3104581 w 9143989"/>
              <a:gd name="connsiteY346" fmla="*/ 2792384 h 5143494"/>
              <a:gd name="connsiteX347" fmla="*/ 3213993 w 9143989"/>
              <a:gd name="connsiteY347" fmla="*/ 2901796 h 5143494"/>
              <a:gd name="connsiteX348" fmla="*/ 3651627 w 9143989"/>
              <a:gd name="connsiteY348" fmla="*/ 2901796 h 5143494"/>
              <a:gd name="connsiteX349" fmla="*/ 3761040 w 9143989"/>
              <a:gd name="connsiteY349" fmla="*/ 2792384 h 5143494"/>
              <a:gd name="connsiteX350" fmla="*/ 3761040 w 9143989"/>
              <a:gd name="connsiteY350" fmla="*/ 2354750 h 5143494"/>
              <a:gd name="connsiteX351" fmla="*/ 3651627 w 9143989"/>
              <a:gd name="connsiteY351" fmla="*/ 2245338 h 5143494"/>
              <a:gd name="connsiteX352" fmla="*/ 2451995 w 9143989"/>
              <a:gd name="connsiteY352" fmla="*/ 2245338 h 5143494"/>
              <a:gd name="connsiteX353" fmla="*/ 2342584 w 9143989"/>
              <a:gd name="connsiteY353" fmla="*/ 2354750 h 5143494"/>
              <a:gd name="connsiteX354" fmla="*/ 2342584 w 9143989"/>
              <a:gd name="connsiteY354" fmla="*/ 2792384 h 5143494"/>
              <a:gd name="connsiteX355" fmla="*/ 2451995 w 9143989"/>
              <a:gd name="connsiteY355" fmla="*/ 2901796 h 5143494"/>
              <a:gd name="connsiteX356" fmla="*/ 2889629 w 9143989"/>
              <a:gd name="connsiteY356" fmla="*/ 2901796 h 5143494"/>
              <a:gd name="connsiteX357" fmla="*/ 2999040 w 9143989"/>
              <a:gd name="connsiteY357" fmla="*/ 2792384 h 5143494"/>
              <a:gd name="connsiteX358" fmla="*/ 2999040 w 9143989"/>
              <a:gd name="connsiteY358" fmla="*/ 2354750 h 5143494"/>
              <a:gd name="connsiteX359" fmla="*/ 2889629 w 9143989"/>
              <a:gd name="connsiteY359" fmla="*/ 2245338 h 5143494"/>
              <a:gd name="connsiteX360" fmla="*/ 1689997 w 9143989"/>
              <a:gd name="connsiteY360" fmla="*/ 2245338 h 5143494"/>
              <a:gd name="connsiteX361" fmla="*/ 1580587 w 9143989"/>
              <a:gd name="connsiteY361" fmla="*/ 2354750 h 5143494"/>
              <a:gd name="connsiteX362" fmla="*/ 1580587 w 9143989"/>
              <a:gd name="connsiteY362" fmla="*/ 2792384 h 5143494"/>
              <a:gd name="connsiteX363" fmla="*/ 1689997 w 9143989"/>
              <a:gd name="connsiteY363" fmla="*/ 2901796 h 5143494"/>
              <a:gd name="connsiteX364" fmla="*/ 2127634 w 9143989"/>
              <a:gd name="connsiteY364" fmla="*/ 2901796 h 5143494"/>
              <a:gd name="connsiteX365" fmla="*/ 2237045 w 9143989"/>
              <a:gd name="connsiteY365" fmla="*/ 2792384 h 5143494"/>
              <a:gd name="connsiteX366" fmla="*/ 2237045 w 9143989"/>
              <a:gd name="connsiteY366" fmla="*/ 2354750 h 5143494"/>
              <a:gd name="connsiteX367" fmla="*/ 2127634 w 9143989"/>
              <a:gd name="connsiteY367" fmla="*/ 2245338 h 5143494"/>
              <a:gd name="connsiteX368" fmla="*/ 927996 w 9143989"/>
              <a:gd name="connsiteY368" fmla="*/ 2245338 h 5143494"/>
              <a:gd name="connsiteX369" fmla="*/ 818584 w 9143989"/>
              <a:gd name="connsiteY369" fmla="*/ 2354750 h 5143494"/>
              <a:gd name="connsiteX370" fmla="*/ 818584 w 9143989"/>
              <a:gd name="connsiteY370" fmla="*/ 2792384 h 5143494"/>
              <a:gd name="connsiteX371" fmla="*/ 927996 w 9143989"/>
              <a:gd name="connsiteY371" fmla="*/ 2901796 h 5143494"/>
              <a:gd name="connsiteX372" fmla="*/ 1365637 w 9143989"/>
              <a:gd name="connsiteY372" fmla="*/ 2901796 h 5143494"/>
              <a:gd name="connsiteX373" fmla="*/ 1475051 w 9143989"/>
              <a:gd name="connsiteY373" fmla="*/ 2792384 h 5143494"/>
              <a:gd name="connsiteX374" fmla="*/ 1475051 w 9143989"/>
              <a:gd name="connsiteY374" fmla="*/ 2354750 h 5143494"/>
              <a:gd name="connsiteX375" fmla="*/ 1365637 w 9143989"/>
              <a:gd name="connsiteY375" fmla="*/ 2245338 h 5143494"/>
              <a:gd name="connsiteX376" fmla="*/ 165999 w 9143989"/>
              <a:gd name="connsiteY376" fmla="*/ 2245338 h 5143494"/>
              <a:gd name="connsiteX377" fmla="*/ 56587 w 9143989"/>
              <a:gd name="connsiteY377" fmla="*/ 2354750 h 5143494"/>
              <a:gd name="connsiteX378" fmla="*/ 56587 w 9143989"/>
              <a:gd name="connsiteY378" fmla="*/ 2792384 h 5143494"/>
              <a:gd name="connsiteX379" fmla="*/ 165999 w 9143989"/>
              <a:gd name="connsiteY379" fmla="*/ 2901796 h 5143494"/>
              <a:gd name="connsiteX380" fmla="*/ 603632 w 9143989"/>
              <a:gd name="connsiteY380" fmla="*/ 2901796 h 5143494"/>
              <a:gd name="connsiteX381" fmla="*/ 713044 w 9143989"/>
              <a:gd name="connsiteY381" fmla="*/ 2792384 h 5143494"/>
              <a:gd name="connsiteX382" fmla="*/ 713044 w 9143989"/>
              <a:gd name="connsiteY382" fmla="*/ 2354750 h 5143494"/>
              <a:gd name="connsiteX383" fmla="*/ 603632 w 9143989"/>
              <a:gd name="connsiteY383" fmla="*/ 2245338 h 5143494"/>
              <a:gd name="connsiteX384" fmla="*/ 165999 w 9143989"/>
              <a:gd name="connsiteY384" fmla="*/ 1515948 h 5143494"/>
              <a:gd name="connsiteX385" fmla="*/ 56587 w 9143989"/>
              <a:gd name="connsiteY385" fmla="*/ 1625361 h 5143494"/>
              <a:gd name="connsiteX386" fmla="*/ 56587 w 9143989"/>
              <a:gd name="connsiteY386" fmla="*/ 2062996 h 5143494"/>
              <a:gd name="connsiteX387" fmla="*/ 165999 w 9143989"/>
              <a:gd name="connsiteY387" fmla="*/ 2172398 h 5143494"/>
              <a:gd name="connsiteX388" fmla="*/ 603632 w 9143989"/>
              <a:gd name="connsiteY388" fmla="*/ 2172398 h 5143494"/>
              <a:gd name="connsiteX389" fmla="*/ 713044 w 9143989"/>
              <a:gd name="connsiteY389" fmla="*/ 2062996 h 5143494"/>
              <a:gd name="connsiteX390" fmla="*/ 713044 w 9143989"/>
              <a:gd name="connsiteY390" fmla="*/ 1625361 h 5143494"/>
              <a:gd name="connsiteX391" fmla="*/ 603632 w 9143989"/>
              <a:gd name="connsiteY391" fmla="*/ 1515948 h 5143494"/>
              <a:gd name="connsiteX392" fmla="*/ 927996 w 9143989"/>
              <a:gd name="connsiteY392" fmla="*/ 1515947 h 5143494"/>
              <a:gd name="connsiteX393" fmla="*/ 818584 w 9143989"/>
              <a:gd name="connsiteY393" fmla="*/ 1625360 h 5143494"/>
              <a:gd name="connsiteX394" fmla="*/ 818584 w 9143989"/>
              <a:gd name="connsiteY394" fmla="*/ 2062995 h 5143494"/>
              <a:gd name="connsiteX395" fmla="*/ 927996 w 9143989"/>
              <a:gd name="connsiteY395" fmla="*/ 2172398 h 5143494"/>
              <a:gd name="connsiteX396" fmla="*/ 1365637 w 9143989"/>
              <a:gd name="connsiteY396" fmla="*/ 2172398 h 5143494"/>
              <a:gd name="connsiteX397" fmla="*/ 1475051 w 9143989"/>
              <a:gd name="connsiteY397" fmla="*/ 2062995 h 5143494"/>
              <a:gd name="connsiteX398" fmla="*/ 1475051 w 9143989"/>
              <a:gd name="connsiteY398" fmla="*/ 1625360 h 5143494"/>
              <a:gd name="connsiteX399" fmla="*/ 1365637 w 9143989"/>
              <a:gd name="connsiteY399" fmla="*/ 1515947 h 5143494"/>
              <a:gd name="connsiteX400" fmla="*/ 1689997 w 9143989"/>
              <a:gd name="connsiteY400" fmla="*/ 1515947 h 5143494"/>
              <a:gd name="connsiteX401" fmla="*/ 1580588 w 9143989"/>
              <a:gd name="connsiteY401" fmla="*/ 1625359 h 5143494"/>
              <a:gd name="connsiteX402" fmla="*/ 1580588 w 9143989"/>
              <a:gd name="connsiteY402" fmla="*/ 2062994 h 5143494"/>
              <a:gd name="connsiteX403" fmla="*/ 1689997 w 9143989"/>
              <a:gd name="connsiteY403" fmla="*/ 2172398 h 5143494"/>
              <a:gd name="connsiteX404" fmla="*/ 2127634 w 9143989"/>
              <a:gd name="connsiteY404" fmla="*/ 2172398 h 5143494"/>
              <a:gd name="connsiteX405" fmla="*/ 2237045 w 9143989"/>
              <a:gd name="connsiteY405" fmla="*/ 2062994 h 5143494"/>
              <a:gd name="connsiteX406" fmla="*/ 2237045 w 9143989"/>
              <a:gd name="connsiteY406" fmla="*/ 1625359 h 5143494"/>
              <a:gd name="connsiteX407" fmla="*/ 2127634 w 9143989"/>
              <a:gd name="connsiteY407" fmla="*/ 1515947 h 5143494"/>
              <a:gd name="connsiteX408" fmla="*/ 2451996 w 9143989"/>
              <a:gd name="connsiteY408" fmla="*/ 1515946 h 5143494"/>
              <a:gd name="connsiteX409" fmla="*/ 2342584 w 9143989"/>
              <a:gd name="connsiteY409" fmla="*/ 1625359 h 5143494"/>
              <a:gd name="connsiteX410" fmla="*/ 2342584 w 9143989"/>
              <a:gd name="connsiteY410" fmla="*/ 2062993 h 5143494"/>
              <a:gd name="connsiteX411" fmla="*/ 2451996 w 9143989"/>
              <a:gd name="connsiteY411" fmla="*/ 2172398 h 5143494"/>
              <a:gd name="connsiteX412" fmla="*/ 2889629 w 9143989"/>
              <a:gd name="connsiteY412" fmla="*/ 2172398 h 5143494"/>
              <a:gd name="connsiteX413" fmla="*/ 2999041 w 9143989"/>
              <a:gd name="connsiteY413" fmla="*/ 2062993 h 5143494"/>
              <a:gd name="connsiteX414" fmla="*/ 2999041 w 9143989"/>
              <a:gd name="connsiteY414" fmla="*/ 1625359 h 5143494"/>
              <a:gd name="connsiteX415" fmla="*/ 2889629 w 9143989"/>
              <a:gd name="connsiteY415" fmla="*/ 1515946 h 5143494"/>
              <a:gd name="connsiteX416" fmla="*/ 3213993 w 9143989"/>
              <a:gd name="connsiteY416" fmla="*/ 1515945 h 5143494"/>
              <a:gd name="connsiteX417" fmla="*/ 3104581 w 9143989"/>
              <a:gd name="connsiteY417" fmla="*/ 1625358 h 5143494"/>
              <a:gd name="connsiteX418" fmla="*/ 3104581 w 9143989"/>
              <a:gd name="connsiteY418" fmla="*/ 2062992 h 5143494"/>
              <a:gd name="connsiteX419" fmla="*/ 3213993 w 9143989"/>
              <a:gd name="connsiteY419" fmla="*/ 2172398 h 5143494"/>
              <a:gd name="connsiteX420" fmla="*/ 3651628 w 9143989"/>
              <a:gd name="connsiteY420" fmla="*/ 2172398 h 5143494"/>
              <a:gd name="connsiteX421" fmla="*/ 3761040 w 9143989"/>
              <a:gd name="connsiteY421" fmla="*/ 2062992 h 5143494"/>
              <a:gd name="connsiteX422" fmla="*/ 3761040 w 9143989"/>
              <a:gd name="connsiteY422" fmla="*/ 1625358 h 5143494"/>
              <a:gd name="connsiteX423" fmla="*/ 3651628 w 9143989"/>
              <a:gd name="connsiteY423" fmla="*/ 1515945 h 5143494"/>
              <a:gd name="connsiteX424" fmla="*/ 3975991 w 9143989"/>
              <a:gd name="connsiteY424" fmla="*/ 1515945 h 5143494"/>
              <a:gd name="connsiteX425" fmla="*/ 3866579 w 9143989"/>
              <a:gd name="connsiteY425" fmla="*/ 1625357 h 5143494"/>
              <a:gd name="connsiteX426" fmla="*/ 3866579 w 9143989"/>
              <a:gd name="connsiteY426" fmla="*/ 2062992 h 5143494"/>
              <a:gd name="connsiteX427" fmla="*/ 3975991 w 9143989"/>
              <a:gd name="connsiteY427" fmla="*/ 2172398 h 5143494"/>
              <a:gd name="connsiteX428" fmla="*/ 4413617 w 9143989"/>
              <a:gd name="connsiteY428" fmla="*/ 2172398 h 5143494"/>
              <a:gd name="connsiteX429" fmla="*/ 4523029 w 9143989"/>
              <a:gd name="connsiteY429" fmla="*/ 2062992 h 5143494"/>
              <a:gd name="connsiteX430" fmla="*/ 4523029 w 9143989"/>
              <a:gd name="connsiteY430" fmla="*/ 1625357 h 5143494"/>
              <a:gd name="connsiteX431" fmla="*/ 4413617 w 9143989"/>
              <a:gd name="connsiteY431" fmla="*/ 1515945 h 5143494"/>
              <a:gd name="connsiteX432" fmla="*/ 4737982 w 9143989"/>
              <a:gd name="connsiteY432" fmla="*/ 1515944 h 5143494"/>
              <a:gd name="connsiteX433" fmla="*/ 4628570 w 9143989"/>
              <a:gd name="connsiteY433" fmla="*/ 1625356 h 5143494"/>
              <a:gd name="connsiteX434" fmla="*/ 4628570 w 9143989"/>
              <a:gd name="connsiteY434" fmla="*/ 2062991 h 5143494"/>
              <a:gd name="connsiteX435" fmla="*/ 4737982 w 9143989"/>
              <a:gd name="connsiteY435" fmla="*/ 2172398 h 5143494"/>
              <a:gd name="connsiteX436" fmla="*/ 5175616 w 9143989"/>
              <a:gd name="connsiteY436" fmla="*/ 2172398 h 5143494"/>
              <a:gd name="connsiteX437" fmla="*/ 5285028 w 9143989"/>
              <a:gd name="connsiteY437" fmla="*/ 2062991 h 5143494"/>
              <a:gd name="connsiteX438" fmla="*/ 5285028 w 9143989"/>
              <a:gd name="connsiteY438" fmla="*/ 1625356 h 5143494"/>
              <a:gd name="connsiteX439" fmla="*/ 5175616 w 9143989"/>
              <a:gd name="connsiteY439" fmla="*/ 1515944 h 5143494"/>
              <a:gd name="connsiteX440" fmla="*/ 5499981 w 9143989"/>
              <a:gd name="connsiteY440" fmla="*/ 1515943 h 5143494"/>
              <a:gd name="connsiteX441" fmla="*/ 5390569 w 9143989"/>
              <a:gd name="connsiteY441" fmla="*/ 1625356 h 5143494"/>
              <a:gd name="connsiteX442" fmla="*/ 5390569 w 9143989"/>
              <a:gd name="connsiteY442" fmla="*/ 2062990 h 5143494"/>
              <a:gd name="connsiteX443" fmla="*/ 5499981 w 9143989"/>
              <a:gd name="connsiteY443" fmla="*/ 2172398 h 5143494"/>
              <a:gd name="connsiteX444" fmla="*/ 5937615 w 9143989"/>
              <a:gd name="connsiteY444" fmla="*/ 2172398 h 5143494"/>
              <a:gd name="connsiteX445" fmla="*/ 6047027 w 9143989"/>
              <a:gd name="connsiteY445" fmla="*/ 2062990 h 5143494"/>
              <a:gd name="connsiteX446" fmla="*/ 6047027 w 9143989"/>
              <a:gd name="connsiteY446" fmla="*/ 1625356 h 5143494"/>
              <a:gd name="connsiteX447" fmla="*/ 5937615 w 9143989"/>
              <a:gd name="connsiteY447" fmla="*/ 1515943 h 5143494"/>
              <a:gd name="connsiteX448" fmla="*/ 6261980 w 9143989"/>
              <a:gd name="connsiteY448" fmla="*/ 1515943 h 5143494"/>
              <a:gd name="connsiteX449" fmla="*/ 6152568 w 9143989"/>
              <a:gd name="connsiteY449" fmla="*/ 1625355 h 5143494"/>
              <a:gd name="connsiteX450" fmla="*/ 6152568 w 9143989"/>
              <a:gd name="connsiteY450" fmla="*/ 2062989 h 5143494"/>
              <a:gd name="connsiteX451" fmla="*/ 6261980 w 9143989"/>
              <a:gd name="connsiteY451" fmla="*/ 2172398 h 5143494"/>
              <a:gd name="connsiteX452" fmla="*/ 6699614 w 9143989"/>
              <a:gd name="connsiteY452" fmla="*/ 2172398 h 5143494"/>
              <a:gd name="connsiteX453" fmla="*/ 6809026 w 9143989"/>
              <a:gd name="connsiteY453" fmla="*/ 2062989 h 5143494"/>
              <a:gd name="connsiteX454" fmla="*/ 6809026 w 9143989"/>
              <a:gd name="connsiteY454" fmla="*/ 1625355 h 5143494"/>
              <a:gd name="connsiteX455" fmla="*/ 6699614 w 9143989"/>
              <a:gd name="connsiteY455" fmla="*/ 1515943 h 5143494"/>
              <a:gd name="connsiteX456" fmla="*/ 7023979 w 9143989"/>
              <a:gd name="connsiteY456" fmla="*/ 1515942 h 5143494"/>
              <a:gd name="connsiteX457" fmla="*/ 6914567 w 9143989"/>
              <a:gd name="connsiteY457" fmla="*/ 1625354 h 5143494"/>
              <a:gd name="connsiteX458" fmla="*/ 6914567 w 9143989"/>
              <a:gd name="connsiteY458" fmla="*/ 2062988 h 5143494"/>
              <a:gd name="connsiteX459" fmla="*/ 7023979 w 9143989"/>
              <a:gd name="connsiteY459" fmla="*/ 2172398 h 5143494"/>
              <a:gd name="connsiteX460" fmla="*/ 7461613 w 9143989"/>
              <a:gd name="connsiteY460" fmla="*/ 2172398 h 5143494"/>
              <a:gd name="connsiteX461" fmla="*/ 7571025 w 9143989"/>
              <a:gd name="connsiteY461" fmla="*/ 2062988 h 5143494"/>
              <a:gd name="connsiteX462" fmla="*/ 7571025 w 9143989"/>
              <a:gd name="connsiteY462" fmla="*/ 1625354 h 5143494"/>
              <a:gd name="connsiteX463" fmla="*/ 7461613 w 9143989"/>
              <a:gd name="connsiteY463" fmla="*/ 1515942 h 5143494"/>
              <a:gd name="connsiteX464" fmla="*/ 7778358 w 9143989"/>
              <a:gd name="connsiteY464" fmla="*/ 1515941 h 5143494"/>
              <a:gd name="connsiteX465" fmla="*/ 7668946 w 9143989"/>
              <a:gd name="connsiteY465" fmla="*/ 1625353 h 5143494"/>
              <a:gd name="connsiteX466" fmla="*/ 7668946 w 9143989"/>
              <a:gd name="connsiteY466" fmla="*/ 2062987 h 5143494"/>
              <a:gd name="connsiteX467" fmla="*/ 7778358 w 9143989"/>
              <a:gd name="connsiteY467" fmla="*/ 2172398 h 5143494"/>
              <a:gd name="connsiteX468" fmla="*/ 8215992 w 9143989"/>
              <a:gd name="connsiteY468" fmla="*/ 2172398 h 5143494"/>
              <a:gd name="connsiteX469" fmla="*/ 8325404 w 9143989"/>
              <a:gd name="connsiteY469" fmla="*/ 2062987 h 5143494"/>
              <a:gd name="connsiteX470" fmla="*/ 8325404 w 9143989"/>
              <a:gd name="connsiteY470" fmla="*/ 1625353 h 5143494"/>
              <a:gd name="connsiteX471" fmla="*/ 8215992 w 9143989"/>
              <a:gd name="connsiteY471" fmla="*/ 1515941 h 5143494"/>
              <a:gd name="connsiteX472" fmla="*/ 8540357 w 9143989"/>
              <a:gd name="connsiteY472" fmla="*/ 1515941 h 5143494"/>
              <a:gd name="connsiteX473" fmla="*/ 8430945 w 9143989"/>
              <a:gd name="connsiteY473" fmla="*/ 1625353 h 5143494"/>
              <a:gd name="connsiteX474" fmla="*/ 8430945 w 9143989"/>
              <a:gd name="connsiteY474" fmla="*/ 2062987 h 5143494"/>
              <a:gd name="connsiteX475" fmla="*/ 8540357 w 9143989"/>
              <a:gd name="connsiteY475" fmla="*/ 2172398 h 5143494"/>
              <a:gd name="connsiteX476" fmla="*/ 8977991 w 9143989"/>
              <a:gd name="connsiteY476" fmla="*/ 2172398 h 5143494"/>
              <a:gd name="connsiteX477" fmla="*/ 9087403 w 9143989"/>
              <a:gd name="connsiteY477" fmla="*/ 2062987 h 5143494"/>
              <a:gd name="connsiteX478" fmla="*/ 9087403 w 9143989"/>
              <a:gd name="connsiteY478" fmla="*/ 1625353 h 5143494"/>
              <a:gd name="connsiteX479" fmla="*/ 8977991 w 9143989"/>
              <a:gd name="connsiteY479" fmla="*/ 1515941 h 5143494"/>
              <a:gd name="connsiteX480" fmla="*/ 165999 w 9143989"/>
              <a:gd name="connsiteY480" fmla="*/ 786548 h 5143494"/>
              <a:gd name="connsiteX481" fmla="*/ 56587 w 9143989"/>
              <a:gd name="connsiteY481" fmla="*/ 895959 h 5143494"/>
              <a:gd name="connsiteX482" fmla="*/ 56587 w 9143989"/>
              <a:gd name="connsiteY482" fmla="*/ 1333596 h 5143494"/>
              <a:gd name="connsiteX483" fmla="*/ 165999 w 9143989"/>
              <a:gd name="connsiteY483" fmla="*/ 1443008 h 5143494"/>
              <a:gd name="connsiteX484" fmla="*/ 603633 w 9143989"/>
              <a:gd name="connsiteY484" fmla="*/ 1443008 h 5143494"/>
              <a:gd name="connsiteX485" fmla="*/ 713044 w 9143989"/>
              <a:gd name="connsiteY485" fmla="*/ 1333596 h 5143494"/>
              <a:gd name="connsiteX486" fmla="*/ 713044 w 9143989"/>
              <a:gd name="connsiteY486" fmla="*/ 895959 h 5143494"/>
              <a:gd name="connsiteX487" fmla="*/ 603633 w 9143989"/>
              <a:gd name="connsiteY487" fmla="*/ 786548 h 5143494"/>
              <a:gd name="connsiteX488" fmla="*/ 927996 w 9143989"/>
              <a:gd name="connsiteY488" fmla="*/ 786547 h 5143494"/>
              <a:gd name="connsiteX489" fmla="*/ 818584 w 9143989"/>
              <a:gd name="connsiteY489" fmla="*/ 895959 h 5143494"/>
              <a:gd name="connsiteX490" fmla="*/ 818584 w 9143989"/>
              <a:gd name="connsiteY490" fmla="*/ 1333595 h 5143494"/>
              <a:gd name="connsiteX491" fmla="*/ 927996 w 9143989"/>
              <a:gd name="connsiteY491" fmla="*/ 1443007 h 5143494"/>
              <a:gd name="connsiteX492" fmla="*/ 1365637 w 9143989"/>
              <a:gd name="connsiteY492" fmla="*/ 1443007 h 5143494"/>
              <a:gd name="connsiteX493" fmla="*/ 1475051 w 9143989"/>
              <a:gd name="connsiteY493" fmla="*/ 1333595 h 5143494"/>
              <a:gd name="connsiteX494" fmla="*/ 1475051 w 9143989"/>
              <a:gd name="connsiteY494" fmla="*/ 895959 h 5143494"/>
              <a:gd name="connsiteX495" fmla="*/ 1365637 w 9143989"/>
              <a:gd name="connsiteY495" fmla="*/ 786547 h 5143494"/>
              <a:gd name="connsiteX496" fmla="*/ 1689998 w 9143989"/>
              <a:gd name="connsiteY496" fmla="*/ 786547 h 5143494"/>
              <a:gd name="connsiteX497" fmla="*/ 1580588 w 9143989"/>
              <a:gd name="connsiteY497" fmla="*/ 895959 h 5143494"/>
              <a:gd name="connsiteX498" fmla="*/ 1580588 w 9143989"/>
              <a:gd name="connsiteY498" fmla="*/ 1333594 h 5143494"/>
              <a:gd name="connsiteX499" fmla="*/ 1689998 w 9143989"/>
              <a:gd name="connsiteY499" fmla="*/ 1443007 h 5143494"/>
              <a:gd name="connsiteX500" fmla="*/ 2127634 w 9143989"/>
              <a:gd name="connsiteY500" fmla="*/ 1443007 h 5143494"/>
              <a:gd name="connsiteX501" fmla="*/ 2237045 w 9143989"/>
              <a:gd name="connsiteY501" fmla="*/ 1333594 h 5143494"/>
              <a:gd name="connsiteX502" fmla="*/ 2237045 w 9143989"/>
              <a:gd name="connsiteY502" fmla="*/ 895959 h 5143494"/>
              <a:gd name="connsiteX503" fmla="*/ 2127634 w 9143989"/>
              <a:gd name="connsiteY503" fmla="*/ 786547 h 5143494"/>
              <a:gd name="connsiteX504" fmla="*/ 2451996 w 9143989"/>
              <a:gd name="connsiteY504" fmla="*/ 786546 h 5143494"/>
              <a:gd name="connsiteX505" fmla="*/ 2342584 w 9143989"/>
              <a:gd name="connsiteY505" fmla="*/ 895958 h 5143494"/>
              <a:gd name="connsiteX506" fmla="*/ 2342584 w 9143989"/>
              <a:gd name="connsiteY506" fmla="*/ 1333593 h 5143494"/>
              <a:gd name="connsiteX507" fmla="*/ 2451996 w 9143989"/>
              <a:gd name="connsiteY507" fmla="*/ 1443006 h 5143494"/>
              <a:gd name="connsiteX508" fmla="*/ 2889629 w 9143989"/>
              <a:gd name="connsiteY508" fmla="*/ 1443006 h 5143494"/>
              <a:gd name="connsiteX509" fmla="*/ 2999041 w 9143989"/>
              <a:gd name="connsiteY509" fmla="*/ 1333593 h 5143494"/>
              <a:gd name="connsiteX510" fmla="*/ 2999041 w 9143989"/>
              <a:gd name="connsiteY510" fmla="*/ 895958 h 5143494"/>
              <a:gd name="connsiteX511" fmla="*/ 2889629 w 9143989"/>
              <a:gd name="connsiteY511" fmla="*/ 786546 h 5143494"/>
              <a:gd name="connsiteX512" fmla="*/ 3213993 w 9143989"/>
              <a:gd name="connsiteY512" fmla="*/ 786546 h 5143494"/>
              <a:gd name="connsiteX513" fmla="*/ 3104581 w 9143989"/>
              <a:gd name="connsiteY513" fmla="*/ 895958 h 5143494"/>
              <a:gd name="connsiteX514" fmla="*/ 3104581 w 9143989"/>
              <a:gd name="connsiteY514" fmla="*/ 1333593 h 5143494"/>
              <a:gd name="connsiteX515" fmla="*/ 3213993 w 9143989"/>
              <a:gd name="connsiteY515" fmla="*/ 1443005 h 5143494"/>
              <a:gd name="connsiteX516" fmla="*/ 3651628 w 9143989"/>
              <a:gd name="connsiteY516" fmla="*/ 1443005 h 5143494"/>
              <a:gd name="connsiteX517" fmla="*/ 3761040 w 9143989"/>
              <a:gd name="connsiteY517" fmla="*/ 1333593 h 5143494"/>
              <a:gd name="connsiteX518" fmla="*/ 3761040 w 9143989"/>
              <a:gd name="connsiteY518" fmla="*/ 895958 h 5143494"/>
              <a:gd name="connsiteX519" fmla="*/ 3651628 w 9143989"/>
              <a:gd name="connsiteY519" fmla="*/ 786546 h 5143494"/>
              <a:gd name="connsiteX520" fmla="*/ 3975991 w 9143989"/>
              <a:gd name="connsiteY520" fmla="*/ 786545 h 5143494"/>
              <a:gd name="connsiteX521" fmla="*/ 3866579 w 9143989"/>
              <a:gd name="connsiteY521" fmla="*/ 895957 h 5143494"/>
              <a:gd name="connsiteX522" fmla="*/ 3866579 w 9143989"/>
              <a:gd name="connsiteY522" fmla="*/ 1333592 h 5143494"/>
              <a:gd name="connsiteX523" fmla="*/ 3975991 w 9143989"/>
              <a:gd name="connsiteY523" fmla="*/ 1443005 h 5143494"/>
              <a:gd name="connsiteX524" fmla="*/ 4413617 w 9143989"/>
              <a:gd name="connsiteY524" fmla="*/ 1443005 h 5143494"/>
              <a:gd name="connsiteX525" fmla="*/ 4523029 w 9143989"/>
              <a:gd name="connsiteY525" fmla="*/ 1333592 h 5143494"/>
              <a:gd name="connsiteX526" fmla="*/ 4523029 w 9143989"/>
              <a:gd name="connsiteY526" fmla="*/ 895957 h 5143494"/>
              <a:gd name="connsiteX527" fmla="*/ 4413617 w 9143989"/>
              <a:gd name="connsiteY527" fmla="*/ 786545 h 5143494"/>
              <a:gd name="connsiteX528" fmla="*/ 4737982 w 9143989"/>
              <a:gd name="connsiteY528" fmla="*/ 786545 h 5143494"/>
              <a:gd name="connsiteX529" fmla="*/ 4628570 w 9143989"/>
              <a:gd name="connsiteY529" fmla="*/ 895957 h 5143494"/>
              <a:gd name="connsiteX530" fmla="*/ 4628570 w 9143989"/>
              <a:gd name="connsiteY530" fmla="*/ 1333592 h 5143494"/>
              <a:gd name="connsiteX531" fmla="*/ 4737982 w 9143989"/>
              <a:gd name="connsiteY531" fmla="*/ 1443004 h 5143494"/>
              <a:gd name="connsiteX532" fmla="*/ 5175616 w 9143989"/>
              <a:gd name="connsiteY532" fmla="*/ 1443004 h 5143494"/>
              <a:gd name="connsiteX533" fmla="*/ 5285028 w 9143989"/>
              <a:gd name="connsiteY533" fmla="*/ 1333592 h 5143494"/>
              <a:gd name="connsiteX534" fmla="*/ 5285028 w 9143989"/>
              <a:gd name="connsiteY534" fmla="*/ 895957 h 5143494"/>
              <a:gd name="connsiteX535" fmla="*/ 5175616 w 9143989"/>
              <a:gd name="connsiteY535" fmla="*/ 786545 h 5143494"/>
              <a:gd name="connsiteX536" fmla="*/ 5499981 w 9143989"/>
              <a:gd name="connsiteY536" fmla="*/ 786544 h 5143494"/>
              <a:gd name="connsiteX537" fmla="*/ 5390569 w 9143989"/>
              <a:gd name="connsiteY537" fmla="*/ 895956 h 5143494"/>
              <a:gd name="connsiteX538" fmla="*/ 5390569 w 9143989"/>
              <a:gd name="connsiteY538" fmla="*/ 1333591 h 5143494"/>
              <a:gd name="connsiteX539" fmla="*/ 5499981 w 9143989"/>
              <a:gd name="connsiteY539" fmla="*/ 1443003 h 5143494"/>
              <a:gd name="connsiteX540" fmla="*/ 5937615 w 9143989"/>
              <a:gd name="connsiteY540" fmla="*/ 1443003 h 5143494"/>
              <a:gd name="connsiteX541" fmla="*/ 6047027 w 9143989"/>
              <a:gd name="connsiteY541" fmla="*/ 1333591 h 5143494"/>
              <a:gd name="connsiteX542" fmla="*/ 6047027 w 9143989"/>
              <a:gd name="connsiteY542" fmla="*/ 895956 h 5143494"/>
              <a:gd name="connsiteX543" fmla="*/ 5937615 w 9143989"/>
              <a:gd name="connsiteY543" fmla="*/ 786544 h 5143494"/>
              <a:gd name="connsiteX544" fmla="*/ 6261980 w 9143989"/>
              <a:gd name="connsiteY544" fmla="*/ 786544 h 5143494"/>
              <a:gd name="connsiteX545" fmla="*/ 6152568 w 9143989"/>
              <a:gd name="connsiteY545" fmla="*/ 895956 h 5143494"/>
              <a:gd name="connsiteX546" fmla="*/ 6152568 w 9143989"/>
              <a:gd name="connsiteY546" fmla="*/ 1333590 h 5143494"/>
              <a:gd name="connsiteX547" fmla="*/ 6261980 w 9143989"/>
              <a:gd name="connsiteY547" fmla="*/ 1443003 h 5143494"/>
              <a:gd name="connsiteX548" fmla="*/ 6699614 w 9143989"/>
              <a:gd name="connsiteY548" fmla="*/ 1443003 h 5143494"/>
              <a:gd name="connsiteX549" fmla="*/ 6809026 w 9143989"/>
              <a:gd name="connsiteY549" fmla="*/ 1333590 h 5143494"/>
              <a:gd name="connsiteX550" fmla="*/ 6809026 w 9143989"/>
              <a:gd name="connsiteY550" fmla="*/ 895956 h 5143494"/>
              <a:gd name="connsiteX551" fmla="*/ 6699614 w 9143989"/>
              <a:gd name="connsiteY551" fmla="*/ 786544 h 5143494"/>
              <a:gd name="connsiteX552" fmla="*/ 7023979 w 9143989"/>
              <a:gd name="connsiteY552" fmla="*/ 786543 h 5143494"/>
              <a:gd name="connsiteX553" fmla="*/ 6914567 w 9143989"/>
              <a:gd name="connsiteY553" fmla="*/ 895955 h 5143494"/>
              <a:gd name="connsiteX554" fmla="*/ 6914567 w 9143989"/>
              <a:gd name="connsiteY554" fmla="*/ 1333590 h 5143494"/>
              <a:gd name="connsiteX555" fmla="*/ 7023979 w 9143989"/>
              <a:gd name="connsiteY555" fmla="*/ 1443002 h 5143494"/>
              <a:gd name="connsiteX556" fmla="*/ 7461613 w 9143989"/>
              <a:gd name="connsiteY556" fmla="*/ 1443002 h 5143494"/>
              <a:gd name="connsiteX557" fmla="*/ 7571025 w 9143989"/>
              <a:gd name="connsiteY557" fmla="*/ 1333590 h 5143494"/>
              <a:gd name="connsiteX558" fmla="*/ 7571025 w 9143989"/>
              <a:gd name="connsiteY558" fmla="*/ 895955 h 5143494"/>
              <a:gd name="connsiteX559" fmla="*/ 7461613 w 9143989"/>
              <a:gd name="connsiteY559" fmla="*/ 786543 h 5143494"/>
              <a:gd name="connsiteX560" fmla="*/ 7778358 w 9143989"/>
              <a:gd name="connsiteY560" fmla="*/ 786543 h 5143494"/>
              <a:gd name="connsiteX561" fmla="*/ 7668946 w 9143989"/>
              <a:gd name="connsiteY561" fmla="*/ 895955 h 5143494"/>
              <a:gd name="connsiteX562" fmla="*/ 7668946 w 9143989"/>
              <a:gd name="connsiteY562" fmla="*/ 1333589 h 5143494"/>
              <a:gd name="connsiteX563" fmla="*/ 7778358 w 9143989"/>
              <a:gd name="connsiteY563" fmla="*/ 1443001 h 5143494"/>
              <a:gd name="connsiteX564" fmla="*/ 8215992 w 9143989"/>
              <a:gd name="connsiteY564" fmla="*/ 1443001 h 5143494"/>
              <a:gd name="connsiteX565" fmla="*/ 8325404 w 9143989"/>
              <a:gd name="connsiteY565" fmla="*/ 1333589 h 5143494"/>
              <a:gd name="connsiteX566" fmla="*/ 8325404 w 9143989"/>
              <a:gd name="connsiteY566" fmla="*/ 895955 h 5143494"/>
              <a:gd name="connsiteX567" fmla="*/ 8215992 w 9143989"/>
              <a:gd name="connsiteY567" fmla="*/ 786543 h 5143494"/>
              <a:gd name="connsiteX568" fmla="*/ 8540357 w 9143989"/>
              <a:gd name="connsiteY568" fmla="*/ 786542 h 5143494"/>
              <a:gd name="connsiteX569" fmla="*/ 8430945 w 9143989"/>
              <a:gd name="connsiteY569" fmla="*/ 895955 h 5143494"/>
              <a:gd name="connsiteX570" fmla="*/ 8430945 w 9143989"/>
              <a:gd name="connsiteY570" fmla="*/ 1333589 h 5143494"/>
              <a:gd name="connsiteX571" fmla="*/ 8540357 w 9143989"/>
              <a:gd name="connsiteY571" fmla="*/ 1443001 h 5143494"/>
              <a:gd name="connsiteX572" fmla="*/ 8977991 w 9143989"/>
              <a:gd name="connsiteY572" fmla="*/ 1443001 h 5143494"/>
              <a:gd name="connsiteX573" fmla="*/ 9087403 w 9143989"/>
              <a:gd name="connsiteY573" fmla="*/ 1333589 h 5143494"/>
              <a:gd name="connsiteX574" fmla="*/ 9087403 w 9143989"/>
              <a:gd name="connsiteY574" fmla="*/ 895955 h 5143494"/>
              <a:gd name="connsiteX575" fmla="*/ 8977991 w 9143989"/>
              <a:gd name="connsiteY575" fmla="*/ 786542 h 5143494"/>
              <a:gd name="connsiteX576" fmla="*/ 165999 w 9143989"/>
              <a:gd name="connsiteY576" fmla="*/ 57150 h 5143494"/>
              <a:gd name="connsiteX577" fmla="*/ 56587 w 9143989"/>
              <a:gd name="connsiteY577" fmla="*/ 166562 h 5143494"/>
              <a:gd name="connsiteX578" fmla="*/ 56587 w 9143989"/>
              <a:gd name="connsiteY578" fmla="*/ 604196 h 5143494"/>
              <a:gd name="connsiteX579" fmla="*/ 165999 w 9143989"/>
              <a:gd name="connsiteY579" fmla="*/ 713608 h 5143494"/>
              <a:gd name="connsiteX580" fmla="*/ 603633 w 9143989"/>
              <a:gd name="connsiteY580" fmla="*/ 713608 h 5143494"/>
              <a:gd name="connsiteX581" fmla="*/ 713045 w 9143989"/>
              <a:gd name="connsiteY581" fmla="*/ 604196 h 5143494"/>
              <a:gd name="connsiteX582" fmla="*/ 713045 w 9143989"/>
              <a:gd name="connsiteY582" fmla="*/ 166562 h 5143494"/>
              <a:gd name="connsiteX583" fmla="*/ 603633 w 9143989"/>
              <a:gd name="connsiteY583" fmla="*/ 57150 h 5143494"/>
              <a:gd name="connsiteX584" fmla="*/ 927996 w 9143989"/>
              <a:gd name="connsiteY584" fmla="*/ 57150 h 5143494"/>
              <a:gd name="connsiteX585" fmla="*/ 818585 w 9143989"/>
              <a:gd name="connsiteY585" fmla="*/ 166562 h 5143494"/>
              <a:gd name="connsiteX586" fmla="*/ 818585 w 9143989"/>
              <a:gd name="connsiteY586" fmla="*/ 604195 h 5143494"/>
              <a:gd name="connsiteX587" fmla="*/ 927996 w 9143989"/>
              <a:gd name="connsiteY587" fmla="*/ 713607 h 5143494"/>
              <a:gd name="connsiteX588" fmla="*/ 1365637 w 9143989"/>
              <a:gd name="connsiteY588" fmla="*/ 713607 h 5143494"/>
              <a:gd name="connsiteX589" fmla="*/ 1475051 w 9143989"/>
              <a:gd name="connsiteY589" fmla="*/ 604195 h 5143494"/>
              <a:gd name="connsiteX590" fmla="*/ 1475051 w 9143989"/>
              <a:gd name="connsiteY590" fmla="*/ 166562 h 5143494"/>
              <a:gd name="connsiteX591" fmla="*/ 1365637 w 9143989"/>
              <a:gd name="connsiteY591" fmla="*/ 57150 h 5143494"/>
              <a:gd name="connsiteX592" fmla="*/ 1689998 w 9143989"/>
              <a:gd name="connsiteY592" fmla="*/ 57149 h 5143494"/>
              <a:gd name="connsiteX593" fmla="*/ 1580588 w 9143989"/>
              <a:gd name="connsiteY593" fmla="*/ 166561 h 5143494"/>
              <a:gd name="connsiteX594" fmla="*/ 1580588 w 9143989"/>
              <a:gd name="connsiteY594" fmla="*/ 604195 h 5143494"/>
              <a:gd name="connsiteX595" fmla="*/ 1689998 w 9143989"/>
              <a:gd name="connsiteY595" fmla="*/ 713607 h 5143494"/>
              <a:gd name="connsiteX596" fmla="*/ 2127634 w 9143989"/>
              <a:gd name="connsiteY596" fmla="*/ 713607 h 5143494"/>
              <a:gd name="connsiteX597" fmla="*/ 2237045 w 9143989"/>
              <a:gd name="connsiteY597" fmla="*/ 604195 h 5143494"/>
              <a:gd name="connsiteX598" fmla="*/ 2237045 w 9143989"/>
              <a:gd name="connsiteY598" fmla="*/ 166561 h 5143494"/>
              <a:gd name="connsiteX599" fmla="*/ 2127634 w 9143989"/>
              <a:gd name="connsiteY599" fmla="*/ 57149 h 5143494"/>
              <a:gd name="connsiteX600" fmla="*/ 2451996 w 9143989"/>
              <a:gd name="connsiteY600" fmla="*/ 57149 h 5143494"/>
              <a:gd name="connsiteX601" fmla="*/ 2342585 w 9143989"/>
              <a:gd name="connsiteY601" fmla="*/ 166561 h 5143494"/>
              <a:gd name="connsiteX602" fmla="*/ 2342585 w 9143989"/>
              <a:gd name="connsiteY602" fmla="*/ 604194 h 5143494"/>
              <a:gd name="connsiteX603" fmla="*/ 2451996 w 9143989"/>
              <a:gd name="connsiteY603" fmla="*/ 713606 h 5143494"/>
              <a:gd name="connsiteX604" fmla="*/ 2889629 w 9143989"/>
              <a:gd name="connsiteY604" fmla="*/ 713606 h 5143494"/>
              <a:gd name="connsiteX605" fmla="*/ 2999041 w 9143989"/>
              <a:gd name="connsiteY605" fmla="*/ 604194 h 5143494"/>
              <a:gd name="connsiteX606" fmla="*/ 2999041 w 9143989"/>
              <a:gd name="connsiteY606" fmla="*/ 166561 h 5143494"/>
              <a:gd name="connsiteX607" fmla="*/ 2889629 w 9143989"/>
              <a:gd name="connsiteY607" fmla="*/ 57149 h 5143494"/>
              <a:gd name="connsiteX608" fmla="*/ 3213995 w 9143989"/>
              <a:gd name="connsiteY608" fmla="*/ 57148 h 5143494"/>
              <a:gd name="connsiteX609" fmla="*/ 3104581 w 9143989"/>
              <a:gd name="connsiteY609" fmla="*/ 166560 h 5143494"/>
              <a:gd name="connsiteX610" fmla="*/ 3104581 w 9143989"/>
              <a:gd name="connsiteY610" fmla="*/ 604194 h 5143494"/>
              <a:gd name="connsiteX611" fmla="*/ 3213995 w 9143989"/>
              <a:gd name="connsiteY611" fmla="*/ 713606 h 5143494"/>
              <a:gd name="connsiteX612" fmla="*/ 3651628 w 9143989"/>
              <a:gd name="connsiteY612" fmla="*/ 713606 h 5143494"/>
              <a:gd name="connsiteX613" fmla="*/ 3761040 w 9143989"/>
              <a:gd name="connsiteY613" fmla="*/ 604194 h 5143494"/>
              <a:gd name="connsiteX614" fmla="*/ 3761040 w 9143989"/>
              <a:gd name="connsiteY614" fmla="*/ 166560 h 5143494"/>
              <a:gd name="connsiteX615" fmla="*/ 3651628 w 9143989"/>
              <a:gd name="connsiteY615" fmla="*/ 57148 h 5143494"/>
              <a:gd name="connsiteX616" fmla="*/ 3975991 w 9143989"/>
              <a:gd name="connsiteY616" fmla="*/ 57148 h 5143494"/>
              <a:gd name="connsiteX617" fmla="*/ 3866579 w 9143989"/>
              <a:gd name="connsiteY617" fmla="*/ 166560 h 5143494"/>
              <a:gd name="connsiteX618" fmla="*/ 3866579 w 9143989"/>
              <a:gd name="connsiteY618" fmla="*/ 604194 h 5143494"/>
              <a:gd name="connsiteX619" fmla="*/ 3975991 w 9143989"/>
              <a:gd name="connsiteY619" fmla="*/ 713605 h 5143494"/>
              <a:gd name="connsiteX620" fmla="*/ 4413617 w 9143989"/>
              <a:gd name="connsiteY620" fmla="*/ 713605 h 5143494"/>
              <a:gd name="connsiteX621" fmla="*/ 4523029 w 9143989"/>
              <a:gd name="connsiteY621" fmla="*/ 604194 h 5143494"/>
              <a:gd name="connsiteX622" fmla="*/ 4523029 w 9143989"/>
              <a:gd name="connsiteY622" fmla="*/ 166560 h 5143494"/>
              <a:gd name="connsiteX623" fmla="*/ 4413617 w 9143989"/>
              <a:gd name="connsiteY623" fmla="*/ 57148 h 5143494"/>
              <a:gd name="connsiteX624" fmla="*/ 4737982 w 9143989"/>
              <a:gd name="connsiteY624" fmla="*/ 57147 h 5143494"/>
              <a:gd name="connsiteX625" fmla="*/ 4628570 w 9143989"/>
              <a:gd name="connsiteY625" fmla="*/ 166559 h 5143494"/>
              <a:gd name="connsiteX626" fmla="*/ 4628570 w 9143989"/>
              <a:gd name="connsiteY626" fmla="*/ 604193 h 5143494"/>
              <a:gd name="connsiteX627" fmla="*/ 4737982 w 9143989"/>
              <a:gd name="connsiteY627" fmla="*/ 713605 h 5143494"/>
              <a:gd name="connsiteX628" fmla="*/ 5175616 w 9143989"/>
              <a:gd name="connsiteY628" fmla="*/ 713605 h 5143494"/>
              <a:gd name="connsiteX629" fmla="*/ 5285028 w 9143989"/>
              <a:gd name="connsiteY629" fmla="*/ 604193 h 5143494"/>
              <a:gd name="connsiteX630" fmla="*/ 5285028 w 9143989"/>
              <a:gd name="connsiteY630" fmla="*/ 166559 h 5143494"/>
              <a:gd name="connsiteX631" fmla="*/ 5175616 w 9143989"/>
              <a:gd name="connsiteY631" fmla="*/ 57147 h 5143494"/>
              <a:gd name="connsiteX632" fmla="*/ 5499981 w 9143989"/>
              <a:gd name="connsiteY632" fmla="*/ 57147 h 5143494"/>
              <a:gd name="connsiteX633" fmla="*/ 5390569 w 9143989"/>
              <a:gd name="connsiteY633" fmla="*/ 166559 h 5143494"/>
              <a:gd name="connsiteX634" fmla="*/ 5390569 w 9143989"/>
              <a:gd name="connsiteY634" fmla="*/ 604192 h 5143494"/>
              <a:gd name="connsiteX635" fmla="*/ 5499981 w 9143989"/>
              <a:gd name="connsiteY635" fmla="*/ 713605 h 5143494"/>
              <a:gd name="connsiteX636" fmla="*/ 5937615 w 9143989"/>
              <a:gd name="connsiteY636" fmla="*/ 713605 h 5143494"/>
              <a:gd name="connsiteX637" fmla="*/ 6047027 w 9143989"/>
              <a:gd name="connsiteY637" fmla="*/ 604192 h 5143494"/>
              <a:gd name="connsiteX638" fmla="*/ 6047027 w 9143989"/>
              <a:gd name="connsiteY638" fmla="*/ 166559 h 5143494"/>
              <a:gd name="connsiteX639" fmla="*/ 5937615 w 9143989"/>
              <a:gd name="connsiteY639" fmla="*/ 57147 h 5143494"/>
              <a:gd name="connsiteX640" fmla="*/ 6261980 w 9143989"/>
              <a:gd name="connsiteY640" fmla="*/ 57146 h 5143494"/>
              <a:gd name="connsiteX641" fmla="*/ 6152568 w 9143989"/>
              <a:gd name="connsiteY641" fmla="*/ 166558 h 5143494"/>
              <a:gd name="connsiteX642" fmla="*/ 6152568 w 9143989"/>
              <a:gd name="connsiteY642" fmla="*/ 604192 h 5143494"/>
              <a:gd name="connsiteX643" fmla="*/ 6261980 w 9143989"/>
              <a:gd name="connsiteY643" fmla="*/ 713604 h 5143494"/>
              <a:gd name="connsiteX644" fmla="*/ 6699614 w 9143989"/>
              <a:gd name="connsiteY644" fmla="*/ 713604 h 5143494"/>
              <a:gd name="connsiteX645" fmla="*/ 6809026 w 9143989"/>
              <a:gd name="connsiteY645" fmla="*/ 604192 h 5143494"/>
              <a:gd name="connsiteX646" fmla="*/ 6809026 w 9143989"/>
              <a:gd name="connsiteY646" fmla="*/ 166558 h 5143494"/>
              <a:gd name="connsiteX647" fmla="*/ 6699614 w 9143989"/>
              <a:gd name="connsiteY647" fmla="*/ 57146 h 5143494"/>
              <a:gd name="connsiteX648" fmla="*/ 7023979 w 9143989"/>
              <a:gd name="connsiteY648" fmla="*/ 57146 h 5143494"/>
              <a:gd name="connsiteX649" fmla="*/ 6914567 w 9143989"/>
              <a:gd name="connsiteY649" fmla="*/ 166558 h 5143494"/>
              <a:gd name="connsiteX650" fmla="*/ 6914567 w 9143989"/>
              <a:gd name="connsiteY650" fmla="*/ 604191 h 5143494"/>
              <a:gd name="connsiteX651" fmla="*/ 7023979 w 9143989"/>
              <a:gd name="connsiteY651" fmla="*/ 713604 h 5143494"/>
              <a:gd name="connsiteX652" fmla="*/ 7461613 w 9143989"/>
              <a:gd name="connsiteY652" fmla="*/ 713604 h 5143494"/>
              <a:gd name="connsiteX653" fmla="*/ 7571025 w 9143989"/>
              <a:gd name="connsiteY653" fmla="*/ 604191 h 5143494"/>
              <a:gd name="connsiteX654" fmla="*/ 7571025 w 9143989"/>
              <a:gd name="connsiteY654" fmla="*/ 166558 h 5143494"/>
              <a:gd name="connsiteX655" fmla="*/ 7461613 w 9143989"/>
              <a:gd name="connsiteY655" fmla="*/ 57146 h 5143494"/>
              <a:gd name="connsiteX656" fmla="*/ 7778358 w 9143989"/>
              <a:gd name="connsiteY656" fmla="*/ 57145 h 5143494"/>
              <a:gd name="connsiteX657" fmla="*/ 7668946 w 9143989"/>
              <a:gd name="connsiteY657" fmla="*/ 166557 h 5143494"/>
              <a:gd name="connsiteX658" fmla="*/ 7668946 w 9143989"/>
              <a:gd name="connsiteY658" fmla="*/ 604191 h 5143494"/>
              <a:gd name="connsiteX659" fmla="*/ 7778358 w 9143989"/>
              <a:gd name="connsiteY659" fmla="*/ 713603 h 5143494"/>
              <a:gd name="connsiteX660" fmla="*/ 8215992 w 9143989"/>
              <a:gd name="connsiteY660" fmla="*/ 713603 h 5143494"/>
              <a:gd name="connsiteX661" fmla="*/ 8325404 w 9143989"/>
              <a:gd name="connsiteY661" fmla="*/ 604191 h 5143494"/>
              <a:gd name="connsiteX662" fmla="*/ 8325404 w 9143989"/>
              <a:gd name="connsiteY662" fmla="*/ 166557 h 5143494"/>
              <a:gd name="connsiteX663" fmla="*/ 8215992 w 9143989"/>
              <a:gd name="connsiteY663" fmla="*/ 57145 h 5143494"/>
              <a:gd name="connsiteX664" fmla="*/ 8540357 w 9143989"/>
              <a:gd name="connsiteY664" fmla="*/ 57145 h 5143494"/>
              <a:gd name="connsiteX665" fmla="*/ 8430945 w 9143989"/>
              <a:gd name="connsiteY665" fmla="*/ 166557 h 5143494"/>
              <a:gd name="connsiteX666" fmla="*/ 8430945 w 9143989"/>
              <a:gd name="connsiteY666" fmla="*/ 604190 h 5143494"/>
              <a:gd name="connsiteX667" fmla="*/ 8540357 w 9143989"/>
              <a:gd name="connsiteY667" fmla="*/ 713603 h 5143494"/>
              <a:gd name="connsiteX668" fmla="*/ 8977991 w 9143989"/>
              <a:gd name="connsiteY668" fmla="*/ 713603 h 5143494"/>
              <a:gd name="connsiteX669" fmla="*/ 9087403 w 9143989"/>
              <a:gd name="connsiteY669" fmla="*/ 604190 h 5143494"/>
              <a:gd name="connsiteX670" fmla="*/ 9087403 w 9143989"/>
              <a:gd name="connsiteY670" fmla="*/ 166557 h 5143494"/>
              <a:gd name="connsiteX671" fmla="*/ 8977991 w 9143989"/>
              <a:gd name="connsiteY671" fmla="*/ 57145 h 5143494"/>
              <a:gd name="connsiteX672" fmla="*/ 0 w 9143989"/>
              <a:gd name="connsiteY672" fmla="*/ 0 h 5143494"/>
              <a:gd name="connsiteX673" fmla="*/ 9143989 w 9143989"/>
              <a:gd name="connsiteY673" fmla="*/ 0 h 5143494"/>
              <a:gd name="connsiteX674" fmla="*/ 9143989 w 9143989"/>
              <a:gd name="connsiteY674" fmla="*/ 5143494 h 5143494"/>
              <a:gd name="connsiteX675" fmla="*/ 0 w 9143989"/>
              <a:gd name="connsiteY675" fmla="*/ 5143494 h 51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9143989" h="5143494">
                <a:moveTo>
                  <a:pt x="8540357" y="4429886"/>
                </a:moveTo>
                <a:cubicBezTo>
                  <a:pt x="8479930" y="4429886"/>
                  <a:pt x="8430945" y="4478871"/>
                  <a:pt x="8430945" y="4539298"/>
                </a:cubicBezTo>
                <a:lnTo>
                  <a:pt x="8430945" y="4976932"/>
                </a:lnTo>
                <a:cubicBezTo>
                  <a:pt x="8430945" y="5037359"/>
                  <a:pt x="8479930" y="5086344"/>
                  <a:pt x="8540357" y="5086344"/>
                </a:cubicBezTo>
                <a:lnTo>
                  <a:pt x="8977991" y="5086344"/>
                </a:lnTo>
                <a:cubicBezTo>
                  <a:pt x="9038418" y="5086344"/>
                  <a:pt x="9087403" y="5037359"/>
                  <a:pt x="9087403" y="4976932"/>
                </a:cubicBezTo>
                <a:lnTo>
                  <a:pt x="9087403" y="4539298"/>
                </a:lnTo>
                <a:cubicBezTo>
                  <a:pt x="9087403" y="4478871"/>
                  <a:pt x="9038418" y="4429886"/>
                  <a:pt x="8977991" y="4429886"/>
                </a:cubicBezTo>
                <a:close/>
                <a:moveTo>
                  <a:pt x="7778358" y="4429886"/>
                </a:moveTo>
                <a:cubicBezTo>
                  <a:pt x="7717931" y="4429886"/>
                  <a:pt x="7668946" y="4478871"/>
                  <a:pt x="7668946" y="4539298"/>
                </a:cubicBezTo>
                <a:lnTo>
                  <a:pt x="7668946" y="4976932"/>
                </a:lnTo>
                <a:cubicBezTo>
                  <a:pt x="7668946" y="5037359"/>
                  <a:pt x="7717931" y="5086344"/>
                  <a:pt x="7778358" y="5086344"/>
                </a:cubicBezTo>
                <a:lnTo>
                  <a:pt x="8215992" y="5086344"/>
                </a:lnTo>
                <a:cubicBezTo>
                  <a:pt x="8276419" y="5086344"/>
                  <a:pt x="8325404" y="5037359"/>
                  <a:pt x="8325404" y="4976932"/>
                </a:cubicBezTo>
                <a:lnTo>
                  <a:pt x="8325404" y="4539298"/>
                </a:lnTo>
                <a:cubicBezTo>
                  <a:pt x="8325404" y="4478871"/>
                  <a:pt x="8276419" y="4429886"/>
                  <a:pt x="8215992" y="4429886"/>
                </a:cubicBezTo>
                <a:close/>
                <a:moveTo>
                  <a:pt x="7023979" y="4429886"/>
                </a:moveTo>
                <a:cubicBezTo>
                  <a:pt x="6963552" y="4429886"/>
                  <a:pt x="6914567" y="4478871"/>
                  <a:pt x="6914567" y="4539298"/>
                </a:cubicBezTo>
                <a:lnTo>
                  <a:pt x="6914567" y="4976932"/>
                </a:lnTo>
                <a:cubicBezTo>
                  <a:pt x="6914567" y="5037359"/>
                  <a:pt x="6963552" y="5086344"/>
                  <a:pt x="7023979" y="5086344"/>
                </a:cubicBezTo>
                <a:lnTo>
                  <a:pt x="7461613" y="5086344"/>
                </a:lnTo>
                <a:cubicBezTo>
                  <a:pt x="7522040" y="5086344"/>
                  <a:pt x="7571025" y="5037359"/>
                  <a:pt x="7571025" y="4976932"/>
                </a:cubicBezTo>
                <a:lnTo>
                  <a:pt x="7571025" y="4539298"/>
                </a:lnTo>
                <a:cubicBezTo>
                  <a:pt x="7571025" y="4478871"/>
                  <a:pt x="7522040" y="4429886"/>
                  <a:pt x="7461613" y="4429886"/>
                </a:cubicBezTo>
                <a:close/>
                <a:moveTo>
                  <a:pt x="6261980" y="4429886"/>
                </a:moveTo>
                <a:cubicBezTo>
                  <a:pt x="6201553" y="4429886"/>
                  <a:pt x="6152568" y="4478871"/>
                  <a:pt x="6152568" y="4539298"/>
                </a:cubicBezTo>
                <a:lnTo>
                  <a:pt x="6152568" y="4976932"/>
                </a:lnTo>
                <a:cubicBezTo>
                  <a:pt x="6152568" y="5037359"/>
                  <a:pt x="6201553" y="5086344"/>
                  <a:pt x="6261980" y="5086344"/>
                </a:cubicBezTo>
                <a:lnTo>
                  <a:pt x="6699614" y="5086344"/>
                </a:lnTo>
                <a:cubicBezTo>
                  <a:pt x="6760041" y="5086344"/>
                  <a:pt x="6809026" y="5037359"/>
                  <a:pt x="6809026" y="4976932"/>
                </a:cubicBezTo>
                <a:lnTo>
                  <a:pt x="6809026" y="4539298"/>
                </a:lnTo>
                <a:cubicBezTo>
                  <a:pt x="6809026" y="4478871"/>
                  <a:pt x="6760041" y="4429886"/>
                  <a:pt x="6699614" y="4429886"/>
                </a:cubicBezTo>
                <a:close/>
                <a:moveTo>
                  <a:pt x="5499981" y="4429886"/>
                </a:moveTo>
                <a:cubicBezTo>
                  <a:pt x="5439554" y="4429886"/>
                  <a:pt x="5390569" y="4478871"/>
                  <a:pt x="5390569" y="4539298"/>
                </a:cubicBezTo>
                <a:lnTo>
                  <a:pt x="5390569" y="4976932"/>
                </a:lnTo>
                <a:cubicBezTo>
                  <a:pt x="5390569" y="5037359"/>
                  <a:pt x="5439554" y="5086344"/>
                  <a:pt x="5499981" y="5086344"/>
                </a:cubicBezTo>
                <a:lnTo>
                  <a:pt x="5937615" y="5086344"/>
                </a:lnTo>
                <a:cubicBezTo>
                  <a:pt x="5998042" y="5086344"/>
                  <a:pt x="6047027" y="5037359"/>
                  <a:pt x="6047027" y="4976932"/>
                </a:cubicBezTo>
                <a:lnTo>
                  <a:pt x="6047027" y="4539298"/>
                </a:lnTo>
                <a:cubicBezTo>
                  <a:pt x="6047027" y="4478871"/>
                  <a:pt x="5998042" y="4429886"/>
                  <a:pt x="5937615" y="4429886"/>
                </a:cubicBezTo>
                <a:close/>
                <a:moveTo>
                  <a:pt x="4737982" y="4429886"/>
                </a:moveTo>
                <a:cubicBezTo>
                  <a:pt x="4677555" y="4429886"/>
                  <a:pt x="4628570" y="4478871"/>
                  <a:pt x="4628570" y="4539298"/>
                </a:cubicBezTo>
                <a:lnTo>
                  <a:pt x="4628570" y="4976932"/>
                </a:lnTo>
                <a:cubicBezTo>
                  <a:pt x="4628570" y="5037359"/>
                  <a:pt x="4677555" y="5086344"/>
                  <a:pt x="4737982" y="5086344"/>
                </a:cubicBezTo>
                <a:lnTo>
                  <a:pt x="5175616" y="5086344"/>
                </a:lnTo>
                <a:cubicBezTo>
                  <a:pt x="5236043" y="5086344"/>
                  <a:pt x="5285028" y="5037359"/>
                  <a:pt x="5285028" y="4976932"/>
                </a:cubicBezTo>
                <a:lnTo>
                  <a:pt x="5285028" y="4539298"/>
                </a:lnTo>
                <a:cubicBezTo>
                  <a:pt x="5285028" y="4478871"/>
                  <a:pt x="5236043" y="4429886"/>
                  <a:pt x="5175616" y="4429886"/>
                </a:cubicBezTo>
                <a:close/>
                <a:moveTo>
                  <a:pt x="3975990" y="4429886"/>
                </a:moveTo>
                <a:cubicBezTo>
                  <a:pt x="3915564" y="4429886"/>
                  <a:pt x="3866579" y="4478871"/>
                  <a:pt x="3866579" y="4539298"/>
                </a:cubicBezTo>
                <a:lnTo>
                  <a:pt x="3866579" y="4976932"/>
                </a:lnTo>
                <a:cubicBezTo>
                  <a:pt x="3866579" y="5037359"/>
                  <a:pt x="3915564" y="5086344"/>
                  <a:pt x="3975990" y="5086344"/>
                </a:cubicBezTo>
                <a:lnTo>
                  <a:pt x="4413617" y="5086344"/>
                </a:lnTo>
                <a:cubicBezTo>
                  <a:pt x="4474044" y="5086344"/>
                  <a:pt x="4523029" y="5037359"/>
                  <a:pt x="4523029" y="4976932"/>
                </a:cubicBezTo>
                <a:lnTo>
                  <a:pt x="4523029" y="4539298"/>
                </a:lnTo>
                <a:cubicBezTo>
                  <a:pt x="4523029" y="4478871"/>
                  <a:pt x="4474044" y="4429886"/>
                  <a:pt x="4413617" y="4429886"/>
                </a:cubicBezTo>
                <a:close/>
                <a:moveTo>
                  <a:pt x="3213993" y="4429886"/>
                </a:moveTo>
                <a:cubicBezTo>
                  <a:pt x="3153566" y="4429886"/>
                  <a:pt x="3104580" y="4478871"/>
                  <a:pt x="3104580" y="4539298"/>
                </a:cubicBezTo>
                <a:lnTo>
                  <a:pt x="3104580" y="4976932"/>
                </a:lnTo>
                <a:cubicBezTo>
                  <a:pt x="3104580" y="5037359"/>
                  <a:pt x="3153566" y="5086344"/>
                  <a:pt x="3213993" y="5086344"/>
                </a:cubicBezTo>
                <a:lnTo>
                  <a:pt x="3651627" y="5086344"/>
                </a:lnTo>
                <a:cubicBezTo>
                  <a:pt x="3712054" y="5086344"/>
                  <a:pt x="3761039" y="5037359"/>
                  <a:pt x="3761039" y="4976932"/>
                </a:cubicBezTo>
                <a:lnTo>
                  <a:pt x="3761039" y="4539298"/>
                </a:lnTo>
                <a:cubicBezTo>
                  <a:pt x="3761039" y="4478871"/>
                  <a:pt x="3712054" y="4429886"/>
                  <a:pt x="3651627" y="4429886"/>
                </a:cubicBezTo>
                <a:close/>
                <a:moveTo>
                  <a:pt x="2451995" y="4429886"/>
                </a:moveTo>
                <a:cubicBezTo>
                  <a:pt x="2391568" y="4429886"/>
                  <a:pt x="2342584" y="4478871"/>
                  <a:pt x="2342584" y="4539298"/>
                </a:cubicBezTo>
                <a:lnTo>
                  <a:pt x="2342584" y="4976932"/>
                </a:lnTo>
                <a:cubicBezTo>
                  <a:pt x="2342584" y="5037359"/>
                  <a:pt x="2391568" y="5086344"/>
                  <a:pt x="2451995" y="5086344"/>
                </a:cubicBezTo>
                <a:lnTo>
                  <a:pt x="2889629" y="5086344"/>
                </a:lnTo>
                <a:cubicBezTo>
                  <a:pt x="2950055" y="5086344"/>
                  <a:pt x="2999040" y="5037359"/>
                  <a:pt x="2999040" y="4976932"/>
                </a:cubicBezTo>
                <a:lnTo>
                  <a:pt x="2999040" y="4539298"/>
                </a:lnTo>
                <a:cubicBezTo>
                  <a:pt x="2999040" y="4478871"/>
                  <a:pt x="2950055" y="4429886"/>
                  <a:pt x="2889629" y="4429886"/>
                </a:cubicBezTo>
                <a:close/>
                <a:moveTo>
                  <a:pt x="1689996" y="4429886"/>
                </a:moveTo>
                <a:cubicBezTo>
                  <a:pt x="1629569" y="4429886"/>
                  <a:pt x="1580586" y="4478871"/>
                  <a:pt x="1580586" y="4539298"/>
                </a:cubicBezTo>
                <a:lnTo>
                  <a:pt x="1580586" y="4976932"/>
                </a:lnTo>
                <a:cubicBezTo>
                  <a:pt x="1580586" y="5037359"/>
                  <a:pt x="1629569" y="5086344"/>
                  <a:pt x="1689996" y="5086344"/>
                </a:cubicBezTo>
                <a:lnTo>
                  <a:pt x="2127633" y="5086344"/>
                </a:lnTo>
                <a:cubicBezTo>
                  <a:pt x="2188059" y="5086344"/>
                  <a:pt x="2237044" y="5037359"/>
                  <a:pt x="2237044" y="4976932"/>
                </a:cubicBezTo>
                <a:lnTo>
                  <a:pt x="2237044" y="4539298"/>
                </a:lnTo>
                <a:cubicBezTo>
                  <a:pt x="2237044" y="4478871"/>
                  <a:pt x="2188059" y="4429886"/>
                  <a:pt x="2127633" y="4429886"/>
                </a:cubicBezTo>
                <a:close/>
                <a:moveTo>
                  <a:pt x="927996" y="4429886"/>
                </a:moveTo>
                <a:cubicBezTo>
                  <a:pt x="867569" y="4429886"/>
                  <a:pt x="818584" y="4478871"/>
                  <a:pt x="818584" y="4539298"/>
                </a:cubicBezTo>
                <a:lnTo>
                  <a:pt x="818584" y="4976932"/>
                </a:lnTo>
                <a:cubicBezTo>
                  <a:pt x="818584" y="5037359"/>
                  <a:pt x="867569" y="5086344"/>
                  <a:pt x="927996" y="5086344"/>
                </a:cubicBezTo>
                <a:lnTo>
                  <a:pt x="1365636" y="5086344"/>
                </a:lnTo>
                <a:cubicBezTo>
                  <a:pt x="1426065" y="5086344"/>
                  <a:pt x="1475050" y="5037359"/>
                  <a:pt x="1475050" y="4976932"/>
                </a:cubicBezTo>
                <a:lnTo>
                  <a:pt x="1475050" y="4539298"/>
                </a:lnTo>
                <a:cubicBezTo>
                  <a:pt x="1475050" y="4478871"/>
                  <a:pt x="1426065" y="4429886"/>
                  <a:pt x="1365636" y="4429886"/>
                </a:cubicBezTo>
                <a:close/>
                <a:moveTo>
                  <a:pt x="165998" y="4429886"/>
                </a:moveTo>
                <a:cubicBezTo>
                  <a:pt x="105572" y="4429886"/>
                  <a:pt x="56587" y="4478871"/>
                  <a:pt x="56587" y="4539298"/>
                </a:cubicBezTo>
                <a:lnTo>
                  <a:pt x="56587" y="4976932"/>
                </a:lnTo>
                <a:cubicBezTo>
                  <a:pt x="56587" y="5037359"/>
                  <a:pt x="105572" y="5086344"/>
                  <a:pt x="165998" y="5086344"/>
                </a:cubicBezTo>
                <a:lnTo>
                  <a:pt x="603632" y="5086344"/>
                </a:lnTo>
                <a:cubicBezTo>
                  <a:pt x="664059" y="5086344"/>
                  <a:pt x="713044" y="5037359"/>
                  <a:pt x="713044" y="4976932"/>
                </a:cubicBezTo>
                <a:lnTo>
                  <a:pt x="713044" y="4539298"/>
                </a:lnTo>
                <a:cubicBezTo>
                  <a:pt x="713044" y="4478871"/>
                  <a:pt x="664059" y="4429886"/>
                  <a:pt x="603632" y="4429886"/>
                </a:cubicBezTo>
                <a:close/>
                <a:moveTo>
                  <a:pt x="8540357" y="3700488"/>
                </a:moveTo>
                <a:cubicBezTo>
                  <a:pt x="8479930" y="3700488"/>
                  <a:pt x="8430945" y="3749473"/>
                  <a:pt x="8430945" y="3809900"/>
                </a:cubicBezTo>
                <a:lnTo>
                  <a:pt x="8430945" y="4247534"/>
                </a:lnTo>
                <a:cubicBezTo>
                  <a:pt x="8430945" y="4307961"/>
                  <a:pt x="8479930" y="4356946"/>
                  <a:pt x="8540357" y="4356946"/>
                </a:cubicBezTo>
                <a:lnTo>
                  <a:pt x="8977991" y="4356946"/>
                </a:lnTo>
                <a:cubicBezTo>
                  <a:pt x="9038418" y="4356946"/>
                  <a:pt x="9087403" y="4307961"/>
                  <a:pt x="9087403" y="4247534"/>
                </a:cubicBezTo>
                <a:lnTo>
                  <a:pt x="9087403" y="3809900"/>
                </a:lnTo>
                <a:cubicBezTo>
                  <a:pt x="9087403" y="3749473"/>
                  <a:pt x="9038418" y="3700488"/>
                  <a:pt x="8977991" y="3700488"/>
                </a:cubicBezTo>
                <a:close/>
                <a:moveTo>
                  <a:pt x="7778358" y="3700488"/>
                </a:moveTo>
                <a:cubicBezTo>
                  <a:pt x="7717931" y="3700488"/>
                  <a:pt x="7668946" y="3749473"/>
                  <a:pt x="7668946" y="3809900"/>
                </a:cubicBezTo>
                <a:lnTo>
                  <a:pt x="7668946" y="4247534"/>
                </a:lnTo>
                <a:cubicBezTo>
                  <a:pt x="7668946" y="4307961"/>
                  <a:pt x="7717931" y="4356946"/>
                  <a:pt x="7778358" y="4356946"/>
                </a:cubicBezTo>
                <a:lnTo>
                  <a:pt x="8215992" y="4356946"/>
                </a:lnTo>
                <a:cubicBezTo>
                  <a:pt x="8276419" y="4356946"/>
                  <a:pt x="8325404" y="4307961"/>
                  <a:pt x="8325404" y="4247534"/>
                </a:cubicBezTo>
                <a:lnTo>
                  <a:pt x="8325404" y="3809900"/>
                </a:lnTo>
                <a:cubicBezTo>
                  <a:pt x="8325404" y="3749473"/>
                  <a:pt x="8276419" y="3700488"/>
                  <a:pt x="8215992" y="3700488"/>
                </a:cubicBezTo>
                <a:close/>
                <a:moveTo>
                  <a:pt x="7023979" y="3700488"/>
                </a:moveTo>
                <a:cubicBezTo>
                  <a:pt x="6963552" y="3700488"/>
                  <a:pt x="6914567" y="3749473"/>
                  <a:pt x="6914567" y="3809900"/>
                </a:cubicBezTo>
                <a:lnTo>
                  <a:pt x="6914567" y="4247534"/>
                </a:lnTo>
                <a:cubicBezTo>
                  <a:pt x="6914567" y="4307961"/>
                  <a:pt x="6963552" y="4356946"/>
                  <a:pt x="7023979" y="4356946"/>
                </a:cubicBezTo>
                <a:lnTo>
                  <a:pt x="7461613" y="4356946"/>
                </a:lnTo>
                <a:cubicBezTo>
                  <a:pt x="7522040" y="4356946"/>
                  <a:pt x="7571025" y="4307961"/>
                  <a:pt x="7571025" y="4247534"/>
                </a:cubicBezTo>
                <a:lnTo>
                  <a:pt x="7571025" y="3809900"/>
                </a:lnTo>
                <a:cubicBezTo>
                  <a:pt x="7571025" y="3749473"/>
                  <a:pt x="7522040" y="3700488"/>
                  <a:pt x="7461613" y="3700488"/>
                </a:cubicBezTo>
                <a:close/>
                <a:moveTo>
                  <a:pt x="6261980" y="3700488"/>
                </a:moveTo>
                <a:cubicBezTo>
                  <a:pt x="6201553" y="3700488"/>
                  <a:pt x="6152568" y="3749473"/>
                  <a:pt x="6152568" y="3809900"/>
                </a:cubicBezTo>
                <a:lnTo>
                  <a:pt x="6152568" y="4247534"/>
                </a:lnTo>
                <a:cubicBezTo>
                  <a:pt x="6152568" y="4307961"/>
                  <a:pt x="6201553" y="4356946"/>
                  <a:pt x="6261980" y="4356946"/>
                </a:cubicBezTo>
                <a:lnTo>
                  <a:pt x="6699614" y="4356946"/>
                </a:lnTo>
                <a:cubicBezTo>
                  <a:pt x="6760041" y="4356946"/>
                  <a:pt x="6809026" y="4307961"/>
                  <a:pt x="6809026" y="4247534"/>
                </a:cubicBezTo>
                <a:lnTo>
                  <a:pt x="6809026" y="3809900"/>
                </a:lnTo>
                <a:cubicBezTo>
                  <a:pt x="6809026" y="3749473"/>
                  <a:pt x="6760041" y="3700488"/>
                  <a:pt x="6699614" y="3700488"/>
                </a:cubicBezTo>
                <a:close/>
                <a:moveTo>
                  <a:pt x="5499981" y="3700488"/>
                </a:moveTo>
                <a:cubicBezTo>
                  <a:pt x="5439554" y="3700488"/>
                  <a:pt x="5390569" y="3749473"/>
                  <a:pt x="5390569" y="3809900"/>
                </a:cubicBezTo>
                <a:lnTo>
                  <a:pt x="5390569" y="4247534"/>
                </a:lnTo>
                <a:cubicBezTo>
                  <a:pt x="5390569" y="4307961"/>
                  <a:pt x="5439554" y="4356946"/>
                  <a:pt x="5499981" y="4356946"/>
                </a:cubicBezTo>
                <a:lnTo>
                  <a:pt x="5937615" y="4356946"/>
                </a:lnTo>
                <a:cubicBezTo>
                  <a:pt x="5998042" y="4356946"/>
                  <a:pt x="6047027" y="4307961"/>
                  <a:pt x="6047027" y="4247534"/>
                </a:cubicBezTo>
                <a:lnTo>
                  <a:pt x="6047027" y="3809900"/>
                </a:lnTo>
                <a:cubicBezTo>
                  <a:pt x="6047027" y="3749473"/>
                  <a:pt x="5998042" y="3700488"/>
                  <a:pt x="5937615" y="3700488"/>
                </a:cubicBezTo>
                <a:close/>
                <a:moveTo>
                  <a:pt x="4737982" y="3700488"/>
                </a:moveTo>
                <a:cubicBezTo>
                  <a:pt x="4677555" y="3700488"/>
                  <a:pt x="4628570" y="3749473"/>
                  <a:pt x="4628570" y="3809900"/>
                </a:cubicBezTo>
                <a:lnTo>
                  <a:pt x="4628570" y="4247534"/>
                </a:lnTo>
                <a:cubicBezTo>
                  <a:pt x="4628570" y="4307961"/>
                  <a:pt x="4677555" y="4356946"/>
                  <a:pt x="4737982" y="4356946"/>
                </a:cubicBezTo>
                <a:lnTo>
                  <a:pt x="5175616" y="4356946"/>
                </a:lnTo>
                <a:cubicBezTo>
                  <a:pt x="5236043" y="4356946"/>
                  <a:pt x="5285028" y="4307961"/>
                  <a:pt x="5285028" y="4247534"/>
                </a:cubicBezTo>
                <a:lnTo>
                  <a:pt x="5285028" y="3809900"/>
                </a:lnTo>
                <a:cubicBezTo>
                  <a:pt x="5285028" y="3749473"/>
                  <a:pt x="5236043" y="3700488"/>
                  <a:pt x="5175616" y="3700488"/>
                </a:cubicBezTo>
                <a:close/>
                <a:moveTo>
                  <a:pt x="3975991" y="3700488"/>
                </a:moveTo>
                <a:cubicBezTo>
                  <a:pt x="3915564" y="3700488"/>
                  <a:pt x="3866579" y="3749473"/>
                  <a:pt x="3866579" y="3809900"/>
                </a:cubicBezTo>
                <a:lnTo>
                  <a:pt x="3866579" y="4247534"/>
                </a:lnTo>
                <a:cubicBezTo>
                  <a:pt x="3866579" y="4307961"/>
                  <a:pt x="3915564" y="4356946"/>
                  <a:pt x="3975991" y="4356946"/>
                </a:cubicBezTo>
                <a:lnTo>
                  <a:pt x="4413617" y="4356946"/>
                </a:lnTo>
                <a:cubicBezTo>
                  <a:pt x="4474044" y="4356946"/>
                  <a:pt x="4523029" y="4307961"/>
                  <a:pt x="4523029" y="4247534"/>
                </a:cubicBezTo>
                <a:lnTo>
                  <a:pt x="4523029" y="3809900"/>
                </a:lnTo>
                <a:cubicBezTo>
                  <a:pt x="4523029" y="3749473"/>
                  <a:pt x="4474044" y="3700488"/>
                  <a:pt x="4413617" y="3700488"/>
                </a:cubicBezTo>
                <a:close/>
                <a:moveTo>
                  <a:pt x="3213993" y="3700488"/>
                </a:moveTo>
                <a:cubicBezTo>
                  <a:pt x="3153566" y="3700488"/>
                  <a:pt x="3104581" y="3749473"/>
                  <a:pt x="3104581" y="3809900"/>
                </a:cubicBezTo>
                <a:lnTo>
                  <a:pt x="3104581" y="4247534"/>
                </a:lnTo>
                <a:cubicBezTo>
                  <a:pt x="3104581" y="4307961"/>
                  <a:pt x="3153566" y="4356946"/>
                  <a:pt x="3213993" y="4356946"/>
                </a:cubicBezTo>
                <a:lnTo>
                  <a:pt x="3651627" y="4356946"/>
                </a:lnTo>
                <a:cubicBezTo>
                  <a:pt x="3712054" y="4356946"/>
                  <a:pt x="3761039" y="4307961"/>
                  <a:pt x="3761039" y="4247534"/>
                </a:cubicBezTo>
                <a:lnTo>
                  <a:pt x="3761039" y="3809900"/>
                </a:lnTo>
                <a:cubicBezTo>
                  <a:pt x="3761039" y="3749473"/>
                  <a:pt x="3712054" y="3700488"/>
                  <a:pt x="3651627" y="3700488"/>
                </a:cubicBezTo>
                <a:close/>
                <a:moveTo>
                  <a:pt x="2451995" y="3700488"/>
                </a:moveTo>
                <a:cubicBezTo>
                  <a:pt x="2391569" y="3700488"/>
                  <a:pt x="2342584" y="3749473"/>
                  <a:pt x="2342584" y="3809900"/>
                </a:cubicBezTo>
                <a:lnTo>
                  <a:pt x="2342584" y="4247534"/>
                </a:lnTo>
                <a:cubicBezTo>
                  <a:pt x="2342584" y="4307961"/>
                  <a:pt x="2391569" y="4356946"/>
                  <a:pt x="2451995" y="4356946"/>
                </a:cubicBezTo>
                <a:lnTo>
                  <a:pt x="2889629" y="4356946"/>
                </a:lnTo>
                <a:cubicBezTo>
                  <a:pt x="2950055" y="4356946"/>
                  <a:pt x="2999040" y="4307961"/>
                  <a:pt x="2999040" y="4247534"/>
                </a:cubicBezTo>
                <a:lnTo>
                  <a:pt x="2999040" y="3809900"/>
                </a:lnTo>
                <a:cubicBezTo>
                  <a:pt x="2999040" y="3749473"/>
                  <a:pt x="2950055" y="3700488"/>
                  <a:pt x="2889629" y="3700488"/>
                </a:cubicBezTo>
                <a:close/>
                <a:moveTo>
                  <a:pt x="1689996" y="3700488"/>
                </a:moveTo>
                <a:cubicBezTo>
                  <a:pt x="1629569" y="3700488"/>
                  <a:pt x="1580586" y="3749473"/>
                  <a:pt x="1580586" y="3809900"/>
                </a:cubicBezTo>
                <a:lnTo>
                  <a:pt x="1580586" y="4247534"/>
                </a:lnTo>
                <a:cubicBezTo>
                  <a:pt x="1580586" y="4307961"/>
                  <a:pt x="1629569" y="4356946"/>
                  <a:pt x="1689996" y="4356946"/>
                </a:cubicBezTo>
                <a:lnTo>
                  <a:pt x="2127633" y="4356946"/>
                </a:lnTo>
                <a:cubicBezTo>
                  <a:pt x="2188060" y="4356946"/>
                  <a:pt x="2237045" y="4307961"/>
                  <a:pt x="2237045" y="4247534"/>
                </a:cubicBezTo>
                <a:lnTo>
                  <a:pt x="2237045" y="3809900"/>
                </a:lnTo>
                <a:cubicBezTo>
                  <a:pt x="2237045" y="3749473"/>
                  <a:pt x="2188060" y="3700488"/>
                  <a:pt x="2127633" y="3700488"/>
                </a:cubicBezTo>
                <a:close/>
                <a:moveTo>
                  <a:pt x="927996" y="3700488"/>
                </a:moveTo>
                <a:cubicBezTo>
                  <a:pt x="867569" y="3700488"/>
                  <a:pt x="818584" y="3749473"/>
                  <a:pt x="818584" y="3809900"/>
                </a:cubicBezTo>
                <a:lnTo>
                  <a:pt x="818584" y="4247534"/>
                </a:lnTo>
                <a:cubicBezTo>
                  <a:pt x="818584" y="4307961"/>
                  <a:pt x="867569" y="4356946"/>
                  <a:pt x="927996" y="4356946"/>
                </a:cubicBezTo>
                <a:lnTo>
                  <a:pt x="1365637" y="4356946"/>
                </a:lnTo>
                <a:cubicBezTo>
                  <a:pt x="1426065" y="4356946"/>
                  <a:pt x="1475050" y="4307961"/>
                  <a:pt x="1475050" y="4247534"/>
                </a:cubicBezTo>
                <a:lnTo>
                  <a:pt x="1475050" y="3809900"/>
                </a:lnTo>
                <a:cubicBezTo>
                  <a:pt x="1475050" y="3749473"/>
                  <a:pt x="1426065" y="3700488"/>
                  <a:pt x="1365637" y="3700488"/>
                </a:cubicBezTo>
                <a:close/>
                <a:moveTo>
                  <a:pt x="165999" y="3700488"/>
                </a:moveTo>
                <a:cubicBezTo>
                  <a:pt x="105572" y="3700488"/>
                  <a:pt x="56587" y="3749473"/>
                  <a:pt x="56587" y="3809900"/>
                </a:cubicBezTo>
                <a:lnTo>
                  <a:pt x="56587" y="4247534"/>
                </a:lnTo>
                <a:cubicBezTo>
                  <a:pt x="56587" y="4307961"/>
                  <a:pt x="105572" y="4356946"/>
                  <a:pt x="165999" y="4356946"/>
                </a:cubicBezTo>
                <a:lnTo>
                  <a:pt x="603632" y="4356946"/>
                </a:lnTo>
                <a:cubicBezTo>
                  <a:pt x="664059" y="4356946"/>
                  <a:pt x="713044" y="4307961"/>
                  <a:pt x="713044" y="4247534"/>
                </a:cubicBezTo>
                <a:lnTo>
                  <a:pt x="713044" y="3809900"/>
                </a:lnTo>
                <a:cubicBezTo>
                  <a:pt x="713044" y="3749473"/>
                  <a:pt x="664059" y="3700488"/>
                  <a:pt x="603632" y="3700488"/>
                </a:cubicBezTo>
                <a:close/>
                <a:moveTo>
                  <a:pt x="8540357" y="2971089"/>
                </a:moveTo>
                <a:cubicBezTo>
                  <a:pt x="8479930" y="2971089"/>
                  <a:pt x="8430945" y="3020074"/>
                  <a:pt x="8430945" y="3080501"/>
                </a:cubicBezTo>
                <a:lnTo>
                  <a:pt x="8430945" y="3518135"/>
                </a:lnTo>
                <a:cubicBezTo>
                  <a:pt x="8430945" y="3578562"/>
                  <a:pt x="8479930" y="3627547"/>
                  <a:pt x="8540357" y="3627547"/>
                </a:cubicBezTo>
                <a:lnTo>
                  <a:pt x="8977991" y="3627547"/>
                </a:lnTo>
                <a:cubicBezTo>
                  <a:pt x="9038418" y="3627547"/>
                  <a:pt x="9087403" y="3578562"/>
                  <a:pt x="9087403" y="3518135"/>
                </a:cubicBezTo>
                <a:lnTo>
                  <a:pt x="9087403" y="3080501"/>
                </a:lnTo>
                <a:cubicBezTo>
                  <a:pt x="9087403" y="3020074"/>
                  <a:pt x="9038418" y="2971089"/>
                  <a:pt x="8977991" y="2971089"/>
                </a:cubicBezTo>
                <a:close/>
                <a:moveTo>
                  <a:pt x="7778358" y="2971089"/>
                </a:moveTo>
                <a:cubicBezTo>
                  <a:pt x="7717931" y="2971089"/>
                  <a:pt x="7668946" y="3020074"/>
                  <a:pt x="7668946" y="3080501"/>
                </a:cubicBezTo>
                <a:lnTo>
                  <a:pt x="7668946" y="3518135"/>
                </a:lnTo>
                <a:cubicBezTo>
                  <a:pt x="7668946" y="3578562"/>
                  <a:pt x="7717931" y="3627547"/>
                  <a:pt x="7778358" y="3627547"/>
                </a:cubicBezTo>
                <a:lnTo>
                  <a:pt x="8215992" y="3627547"/>
                </a:lnTo>
                <a:cubicBezTo>
                  <a:pt x="8276419" y="3627547"/>
                  <a:pt x="8325404" y="3578562"/>
                  <a:pt x="8325404" y="3518135"/>
                </a:cubicBezTo>
                <a:lnTo>
                  <a:pt x="8325404" y="3080501"/>
                </a:lnTo>
                <a:cubicBezTo>
                  <a:pt x="8325404" y="3020074"/>
                  <a:pt x="8276419" y="2971089"/>
                  <a:pt x="8215992" y="2971089"/>
                </a:cubicBezTo>
                <a:close/>
                <a:moveTo>
                  <a:pt x="7023979" y="2971089"/>
                </a:moveTo>
                <a:cubicBezTo>
                  <a:pt x="6963552" y="2971089"/>
                  <a:pt x="6914567" y="3020074"/>
                  <a:pt x="6914567" y="3080501"/>
                </a:cubicBezTo>
                <a:lnTo>
                  <a:pt x="6914567" y="3518135"/>
                </a:lnTo>
                <a:cubicBezTo>
                  <a:pt x="6914567" y="3578562"/>
                  <a:pt x="6963552" y="3627547"/>
                  <a:pt x="7023979" y="3627547"/>
                </a:cubicBezTo>
                <a:lnTo>
                  <a:pt x="7461613" y="3627547"/>
                </a:lnTo>
                <a:cubicBezTo>
                  <a:pt x="7522040" y="3627547"/>
                  <a:pt x="7571025" y="3578562"/>
                  <a:pt x="7571025" y="3518135"/>
                </a:cubicBezTo>
                <a:lnTo>
                  <a:pt x="7571025" y="3080501"/>
                </a:lnTo>
                <a:cubicBezTo>
                  <a:pt x="7571025" y="3020074"/>
                  <a:pt x="7522040" y="2971089"/>
                  <a:pt x="7461613" y="2971089"/>
                </a:cubicBezTo>
                <a:close/>
                <a:moveTo>
                  <a:pt x="6261980" y="2971089"/>
                </a:moveTo>
                <a:cubicBezTo>
                  <a:pt x="6201553" y="2971089"/>
                  <a:pt x="6152568" y="3020074"/>
                  <a:pt x="6152568" y="3080501"/>
                </a:cubicBezTo>
                <a:lnTo>
                  <a:pt x="6152568" y="3518135"/>
                </a:lnTo>
                <a:cubicBezTo>
                  <a:pt x="6152568" y="3578562"/>
                  <a:pt x="6201553" y="3627547"/>
                  <a:pt x="6261980" y="3627547"/>
                </a:cubicBezTo>
                <a:lnTo>
                  <a:pt x="6699614" y="3627547"/>
                </a:lnTo>
                <a:cubicBezTo>
                  <a:pt x="6760041" y="3627547"/>
                  <a:pt x="6809026" y="3578562"/>
                  <a:pt x="6809026" y="3518135"/>
                </a:cubicBezTo>
                <a:lnTo>
                  <a:pt x="6809026" y="3080501"/>
                </a:lnTo>
                <a:cubicBezTo>
                  <a:pt x="6809026" y="3020074"/>
                  <a:pt x="6760041" y="2971089"/>
                  <a:pt x="6699614" y="2971089"/>
                </a:cubicBezTo>
                <a:close/>
                <a:moveTo>
                  <a:pt x="5499981" y="2971089"/>
                </a:moveTo>
                <a:cubicBezTo>
                  <a:pt x="5439554" y="2971089"/>
                  <a:pt x="5390569" y="3020074"/>
                  <a:pt x="5390569" y="3080501"/>
                </a:cubicBezTo>
                <a:lnTo>
                  <a:pt x="5390569" y="3518135"/>
                </a:lnTo>
                <a:cubicBezTo>
                  <a:pt x="5390569" y="3578562"/>
                  <a:pt x="5439554" y="3627547"/>
                  <a:pt x="5499981" y="3627547"/>
                </a:cubicBezTo>
                <a:lnTo>
                  <a:pt x="5937615" y="3627547"/>
                </a:lnTo>
                <a:cubicBezTo>
                  <a:pt x="5998042" y="3627547"/>
                  <a:pt x="6047027" y="3578562"/>
                  <a:pt x="6047027" y="3518135"/>
                </a:cubicBezTo>
                <a:lnTo>
                  <a:pt x="6047027" y="3080501"/>
                </a:lnTo>
                <a:cubicBezTo>
                  <a:pt x="6047027" y="3020074"/>
                  <a:pt x="5998042" y="2971089"/>
                  <a:pt x="5937615" y="2971089"/>
                </a:cubicBezTo>
                <a:close/>
                <a:moveTo>
                  <a:pt x="4737982" y="2971089"/>
                </a:moveTo>
                <a:cubicBezTo>
                  <a:pt x="4677555" y="2971089"/>
                  <a:pt x="4628570" y="3020074"/>
                  <a:pt x="4628570" y="3080501"/>
                </a:cubicBezTo>
                <a:lnTo>
                  <a:pt x="4628570" y="3518135"/>
                </a:lnTo>
                <a:cubicBezTo>
                  <a:pt x="4628570" y="3578562"/>
                  <a:pt x="4677555" y="3627547"/>
                  <a:pt x="4737982" y="3627547"/>
                </a:cubicBezTo>
                <a:lnTo>
                  <a:pt x="5175616" y="3627547"/>
                </a:lnTo>
                <a:cubicBezTo>
                  <a:pt x="5236043" y="3627547"/>
                  <a:pt x="5285028" y="3578562"/>
                  <a:pt x="5285028" y="3518135"/>
                </a:cubicBezTo>
                <a:lnTo>
                  <a:pt x="5285028" y="3080501"/>
                </a:lnTo>
                <a:cubicBezTo>
                  <a:pt x="5285028" y="3020074"/>
                  <a:pt x="5236043" y="2971089"/>
                  <a:pt x="5175616" y="2971089"/>
                </a:cubicBezTo>
                <a:close/>
                <a:moveTo>
                  <a:pt x="3975991" y="2971089"/>
                </a:moveTo>
                <a:cubicBezTo>
                  <a:pt x="3915564" y="2971089"/>
                  <a:pt x="3866579" y="3020074"/>
                  <a:pt x="3866579" y="3080501"/>
                </a:cubicBezTo>
                <a:lnTo>
                  <a:pt x="3866579" y="3518135"/>
                </a:lnTo>
                <a:cubicBezTo>
                  <a:pt x="3866579" y="3578562"/>
                  <a:pt x="3915564" y="3627547"/>
                  <a:pt x="3975991" y="3627547"/>
                </a:cubicBezTo>
                <a:lnTo>
                  <a:pt x="4413617" y="3627547"/>
                </a:lnTo>
                <a:cubicBezTo>
                  <a:pt x="4474044" y="3627547"/>
                  <a:pt x="4523029" y="3578562"/>
                  <a:pt x="4523029" y="3518135"/>
                </a:cubicBezTo>
                <a:lnTo>
                  <a:pt x="4523029" y="3080501"/>
                </a:lnTo>
                <a:cubicBezTo>
                  <a:pt x="4523029" y="3020074"/>
                  <a:pt x="4474044" y="2971089"/>
                  <a:pt x="4413617" y="2971089"/>
                </a:cubicBezTo>
                <a:close/>
                <a:moveTo>
                  <a:pt x="3213993" y="2971089"/>
                </a:moveTo>
                <a:cubicBezTo>
                  <a:pt x="3153566" y="2971089"/>
                  <a:pt x="3104581" y="3020074"/>
                  <a:pt x="3104581" y="3080501"/>
                </a:cubicBezTo>
                <a:lnTo>
                  <a:pt x="3104581" y="3518135"/>
                </a:lnTo>
                <a:cubicBezTo>
                  <a:pt x="3104581" y="3578562"/>
                  <a:pt x="3153566" y="3627547"/>
                  <a:pt x="3213993" y="3627547"/>
                </a:cubicBezTo>
                <a:lnTo>
                  <a:pt x="3651627" y="3627547"/>
                </a:lnTo>
                <a:cubicBezTo>
                  <a:pt x="3712054" y="3627547"/>
                  <a:pt x="3761039" y="3578562"/>
                  <a:pt x="3761039" y="3518135"/>
                </a:cubicBezTo>
                <a:lnTo>
                  <a:pt x="3761039" y="3080501"/>
                </a:lnTo>
                <a:cubicBezTo>
                  <a:pt x="3761039" y="3020074"/>
                  <a:pt x="3712054" y="2971089"/>
                  <a:pt x="3651627" y="2971089"/>
                </a:cubicBezTo>
                <a:close/>
                <a:moveTo>
                  <a:pt x="2451995" y="2971089"/>
                </a:moveTo>
                <a:cubicBezTo>
                  <a:pt x="2391569" y="2971089"/>
                  <a:pt x="2342584" y="3020074"/>
                  <a:pt x="2342584" y="3080501"/>
                </a:cubicBezTo>
                <a:lnTo>
                  <a:pt x="2342584" y="3518135"/>
                </a:lnTo>
                <a:cubicBezTo>
                  <a:pt x="2342584" y="3578562"/>
                  <a:pt x="2391569" y="3627547"/>
                  <a:pt x="2451995" y="3627547"/>
                </a:cubicBezTo>
                <a:lnTo>
                  <a:pt x="2889629" y="3627547"/>
                </a:lnTo>
                <a:cubicBezTo>
                  <a:pt x="2950055" y="3627547"/>
                  <a:pt x="2999040" y="3578562"/>
                  <a:pt x="2999040" y="3518135"/>
                </a:cubicBezTo>
                <a:lnTo>
                  <a:pt x="2999040" y="3080501"/>
                </a:lnTo>
                <a:cubicBezTo>
                  <a:pt x="2999040" y="3020074"/>
                  <a:pt x="2950055" y="2971089"/>
                  <a:pt x="2889629" y="2971089"/>
                </a:cubicBezTo>
                <a:close/>
                <a:moveTo>
                  <a:pt x="1689997" y="2971089"/>
                </a:moveTo>
                <a:cubicBezTo>
                  <a:pt x="1629569" y="2971089"/>
                  <a:pt x="1580587" y="3020074"/>
                  <a:pt x="1580587" y="3080501"/>
                </a:cubicBezTo>
                <a:lnTo>
                  <a:pt x="1580587" y="3518135"/>
                </a:lnTo>
                <a:cubicBezTo>
                  <a:pt x="1580587" y="3578562"/>
                  <a:pt x="1629569" y="3627547"/>
                  <a:pt x="1689997" y="3627547"/>
                </a:cubicBezTo>
                <a:lnTo>
                  <a:pt x="2127633" y="3627547"/>
                </a:lnTo>
                <a:cubicBezTo>
                  <a:pt x="2188060" y="3627547"/>
                  <a:pt x="2237045" y="3578562"/>
                  <a:pt x="2237045" y="3518135"/>
                </a:cubicBezTo>
                <a:lnTo>
                  <a:pt x="2237045" y="3080501"/>
                </a:lnTo>
                <a:cubicBezTo>
                  <a:pt x="2237045" y="3020074"/>
                  <a:pt x="2188060" y="2971089"/>
                  <a:pt x="2127633" y="2971089"/>
                </a:cubicBezTo>
                <a:close/>
                <a:moveTo>
                  <a:pt x="927996" y="2971089"/>
                </a:moveTo>
                <a:cubicBezTo>
                  <a:pt x="867569" y="2971089"/>
                  <a:pt x="818584" y="3020074"/>
                  <a:pt x="818584" y="3080501"/>
                </a:cubicBezTo>
                <a:lnTo>
                  <a:pt x="818584" y="3518135"/>
                </a:lnTo>
                <a:cubicBezTo>
                  <a:pt x="818584" y="3578562"/>
                  <a:pt x="867569" y="3627547"/>
                  <a:pt x="927996" y="3627547"/>
                </a:cubicBezTo>
                <a:lnTo>
                  <a:pt x="1365637" y="3627547"/>
                </a:lnTo>
                <a:cubicBezTo>
                  <a:pt x="1426065" y="3627547"/>
                  <a:pt x="1475050" y="3578562"/>
                  <a:pt x="1475050" y="3518135"/>
                </a:cubicBezTo>
                <a:lnTo>
                  <a:pt x="1475050" y="3080501"/>
                </a:lnTo>
                <a:cubicBezTo>
                  <a:pt x="1475050" y="3020074"/>
                  <a:pt x="1426065" y="2971089"/>
                  <a:pt x="1365637" y="2971089"/>
                </a:cubicBezTo>
                <a:close/>
                <a:moveTo>
                  <a:pt x="165999" y="2971089"/>
                </a:moveTo>
                <a:cubicBezTo>
                  <a:pt x="105572" y="2971089"/>
                  <a:pt x="56587" y="3020074"/>
                  <a:pt x="56587" y="3080501"/>
                </a:cubicBezTo>
                <a:lnTo>
                  <a:pt x="56587" y="3518135"/>
                </a:lnTo>
                <a:cubicBezTo>
                  <a:pt x="56587" y="3578562"/>
                  <a:pt x="105572" y="3627547"/>
                  <a:pt x="165999" y="3627547"/>
                </a:cubicBezTo>
                <a:lnTo>
                  <a:pt x="603632" y="3627547"/>
                </a:lnTo>
                <a:cubicBezTo>
                  <a:pt x="664059" y="3627547"/>
                  <a:pt x="713044" y="3578562"/>
                  <a:pt x="713044" y="3518135"/>
                </a:cubicBezTo>
                <a:lnTo>
                  <a:pt x="713044" y="3080501"/>
                </a:lnTo>
                <a:cubicBezTo>
                  <a:pt x="713044" y="3020074"/>
                  <a:pt x="664059" y="2971089"/>
                  <a:pt x="603632" y="2971089"/>
                </a:cubicBezTo>
                <a:close/>
                <a:moveTo>
                  <a:pt x="8540357" y="2245338"/>
                </a:moveTo>
                <a:cubicBezTo>
                  <a:pt x="8479930" y="2245338"/>
                  <a:pt x="8430945" y="2294323"/>
                  <a:pt x="8430945" y="2354750"/>
                </a:cubicBezTo>
                <a:lnTo>
                  <a:pt x="8430945" y="2792384"/>
                </a:lnTo>
                <a:cubicBezTo>
                  <a:pt x="8430945" y="2852811"/>
                  <a:pt x="8479930" y="2901796"/>
                  <a:pt x="8540357" y="2901796"/>
                </a:cubicBezTo>
                <a:lnTo>
                  <a:pt x="8977991" y="2901796"/>
                </a:lnTo>
                <a:cubicBezTo>
                  <a:pt x="9038418" y="2901796"/>
                  <a:pt x="9087403" y="2852811"/>
                  <a:pt x="9087403" y="2792384"/>
                </a:cubicBezTo>
                <a:lnTo>
                  <a:pt x="9087403" y="2354750"/>
                </a:lnTo>
                <a:cubicBezTo>
                  <a:pt x="9087403" y="2294323"/>
                  <a:pt x="9038418" y="2245338"/>
                  <a:pt x="8977991" y="2245338"/>
                </a:cubicBezTo>
                <a:close/>
                <a:moveTo>
                  <a:pt x="7778358" y="2245338"/>
                </a:moveTo>
                <a:cubicBezTo>
                  <a:pt x="7717931" y="2245338"/>
                  <a:pt x="7668946" y="2294323"/>
                  <a:pt x="7668946" y="2354750"/>
                </a:cubicBezTo>
                <a:lnTo>
                  <a:pt x="7668946" y="2792384"/>
                </a:lnTo>
                <a:cubicBezTo>
                  <a:pt x="7668946" y="2852811"/>
                  <a:pt x="7717931" y="2901796"/>
                  <a:pt x="7778358" y="2901796"/>
                </a:cubicBezTo>
                <a:lnTo>
                  <a:pt x="8215992" y="2901796"/>
                </a:lnTo>
                <a:cubicBezTo>
                  <a:pt x="8276419" y="2901796"/>
                  <a:pt x="8325404" y="2852811"/>
                  <a:pt x="8325404" y="2792384"/>
                </a:cubicBezTo>
                <a:lnTo>
                  <a:pt x="8325404" y="2354750"/>
                </a:lnTo>
                <a:cubicBezTo>
                  <a:pt x="8325404" y="2294323"/>
                  <a:pt x="8276419" y="2245338"/>
                  <a:pt x="8215992" y="2245338"/>
                </a:cubicBezTo>
                <a:close/>
                <a:moveTo>
                  <a:pt x="7023979" y="2245338"/>
                </a:moveTo>
                <a:cubicBezTo>
                  <a:pt x="6963552" y="2245338"/>
                  <a:pt x="6914567" y="2294323"/>
                  <a:pt x="6914567" y="2354750"/>
                </a:cubicBezTo>
                <a:lnTo>
                  <a:pt x="6914567" y="2792384"/>
                </a:lnTo>
                <a:cubicBezTo>
                  <a:pt x="6914567" y="2852811"/>
                  <a:pt x="6963552" y="2901796"/>
                  <a:pt x="7023979" y="2901796"/>
                </a:cubicBezTo>
                <a:lnTo>
                  <a:pt x="7461613" y="2901796"/>
                </a:lnTo>
                <a:cubicBezTo>
                  <a:pt x="7522040" y="2901796"/>
                  <a:pt x="7571025" y="2852811"/>
                  <a:pt x="7571025" y="2792384"/>
                </a:cubicBezTo>
                <a:lnTo>
                  <a:pt x="7571025" y="2354750"/>
                </a:lnTo>
                <a:cubicBezTo>
                  <a:pt x="7571025" y="2294323"/>
                  <a:pt x="7522040" y="2245338"/>
                  <a:pt x="7461613" y="2245338"/>
                </a:cubicBezTo>
                <a:close/>
                <a:moveTo>
                  <a:pt x="6261980" y="2245338"/>
                </a:moveTo>
                <a:cubicBezTo>
                  <a:pt x="6201553" y="2245338"/>
                  <a:pt x="6152568" y="2294323"/>
                  <a:pt x="6152568" y="2354750"/>
                </a:cubicBezTo>
                <a:lnTo>
                  <a:pt x="6152568" y="2792384"/>
                </a:lnTo>
                <a:cubicBezTo>
                  <a:pt x="6152568" y="2852811"/>
                  <a:pt x="6201553" y="2901796"/>
                  <a:pt x="6261980" y="2901796"/>
                </a:cubicBezTo>
                <a:lnTo>
                  <a:pt x="6699614" y="2901796"/>
                </a:lnTo>
                <a:cubicBezTo>
                  <a:pt x="6760041" y="2901796"/>
                  <a:pt x="6809026" y="2852811"/>
                  <a:pt x="6809026" y="2792384"/>
                </a:cubicBezTo>
                <a:lnTo>
                  <a:pt x="6809026" y="2354750"/>
                </a:lnTo>
                <a:cubicBezTo>
                  <a:pt x="6809026" y="2294323"/>
                  <a:pt x="6760041" y="2245338"/>
                  <a:pt x="6699614" y="2245338"/>
                </a:cubicBezTo>
                <a:close/>
                <a:moveTo>
                  <a:pt x="5499981" y="2245338"/>
                </a:moveTo>
                <a:cubicBezTo>
                  <a:pt x="5439554" y="2245338"/>
                  <a:pt x="5390569" y="2294323"/>
                  <a:pt x="5390569" y="2354750"/>
                </a:cubicBezTo>
                <a:lnTo>
                  <a:pt x="5390569" y="2792384"/>
                </a:lnTo>
                <a:cubicBezTo>
                  <a:pt x="5390569" y="2852811"/>
                  <a:pt x="5439554" y="2901796"/>
                  <a:pt x="5499981" y="2901796"/>
                </a:cubicBezTo>
                <a:lnTo>
                  <a:pt x="5937615" y="2901796"/>
                </a:lnTo>
                <a:cubicBezTo>
                  <a:pt x="5998042" y="2901796"/>
                  <a:pt x="6047027" y="2852811"/>
                  <a:pt x="6047027" y="2792384"/>
                </a:cubicBezTo>
                <a:lnTo>
                  <a:pt x="6047027" y="2354750"/>
                </a:lnTo>
                <a:cubicBezTo>
                  <a:pt x="6047027" y="2294323"/>
                  <a:pt x="5998042" y="2245338"/>
                  <a:pt x="5937615" y="2245338"/>
                </a:cubicBezTo>
                <a:close/>
                <a:moveTo>
                  <a:pt x="4737982" y="2245338"/>
                </a:moveTo>
                <a:cubicBezTo>
                  <a:pt x="4677555" y="2245338"/>
                  <a:pt x="4628570" y="2294323"/>
                  <a:pt x="4628570" y="2354750"/>
                </a:cubicBezTo>
                <a:lnTo>
                  <a:pt x="4628570" y="2792384"/>
                </a:lnTo>
                <a:cubicBezTo>
                  <a:pt x="4628570" y="2852811"/>
                  <a:pt x="4677555" y="2901796"/>
                  <a:pt x="4737982" y="2901796"/>
                </a:cubicBezTo>
                <a:lnTo>
                  <a:pt x="5175616" y="2901796"/>
                </a:lnTo>
                <a:cubicBezTo>
                  <a:pt x="5236043" y="2901796"/>
                  <a:pt x="5285028" y="2852811"/>
                  <a:pt x="5285028" y="2792384"/>
                </a:cubicBezTo>
                <a:lnTo>
                  <a:pt x="5285028" y="2354750"/>
                </a:lnTo>
                <a:cubicBezTo>
                  <a:pt x="5285028" y="2294323"/>
                  <a:pt x="5236043" y="2245338"/>
                  <a:pt x="5175616" y="2245338"/>
                </a:cubicBezTo>
                <a:close/>
                <a:moveTo>
                  <a:pt x="3975991" y="2245338"/>
                </a:moveTo>
                <a:cubicBezTo>
                  <a:pt x="3915564" y="2245338"/>
                  <a:pt x="3866579" y="2294323"/>
                  <a:pt x="3866579" y="2354750"/>
                </a:cubicBezTo>
                <a:lnTo>
                  <a:pt x="3866579" y="2792384"/>
                </a:lnTo>
                <a:cubicBezTo>
                  <a:pt x="3866579" y="2852811"/>
                  <a:pt x="3915564" y="2901796"/>
                  <a:pt x="3975991" y="2901796"/>
                </a:cubicBezTo>
                <a:lnTo>
                  <a:pt x="4413617" y="2901796"/>
                </a:lnTo>
                <a:cubicBezTo>
                  <a:pt x="4474044" y="2901796"/>
                  <a:pt x="4523029" y="2852811"/>
                  <a:pt x="4523029" y="2792384"/>
                </a:cubicBezTo>
                <a:lnTo>
                  <a:pt x="4523029" y="2354750"/>
                </a:lnTo>
                <a:cubicBezTo>
                  <a:pt x="4523029" y="2294323"/>
                  <a:pt x="4474044" y="2245338"/>
                  <a:pt x="4413617" y="2245338"/>
                </a:cubicBezTo>
                <a:close/>
                <a:moveTo>
                  <a:pt x="3213993" y="2245338"/>
                </a:moveTo>
                <a:cubicBezTo>
                  <a:pt x="3153566" y="2245338"/>
                  <a:pt x="3104581" y="2294323"/>
                  <a:pt x="3104581" y="2354750"/>
                </a:cubicBezTo>
                <a:lnTo>
                  <a:pt x="3104581" y="2792384"/>
                </a:lnTo>
                <a:cubicBezTo>
                  <a:pt x="3104581" y="2852811"/>
                  <a:pt x="3153566" y="2901796"/>
                  <a:pt x="3213993" y="2901796"/>
                </a:cubicBezTo>
                <a:lnTo>
                  <a:pt x="3651627" y="2901796"/>
                </a:lnTo>
                <a:cubicBezTo>
                  <a:pt x="3712054" y="2901796"/>
                  <a:pt x="3761040" y="2852811"/>
                  <a:pt x="3761040" y="2792384"/>
                </a:cubicBezTo>
                <a:lnTo>
                  <a:pt x="3761040" y="2354750"/>
                </a:lnTo>
                <a:cubicBezTo>
                  <a:pt x="3761040" y="2294323"/>
                  <a:pt x="3712054" y="2245338"/>
                  <a:pt x="3651627" y="2245338"/>
                </a:cubicBezTo>
                <a:close/>
                <a:moveTo>
                  <a:pt x="2451995" y="2245338"/>
                </a:moveTo>
                <a:cubicBezTo>
                  <a:pt x="2391569" y="2245338"/>
                  <a:pt x="2342584" y="2294323"/>
                  <a:pt x="2342584" y="2354750"/>
                </a:cubicBezTo>
                <a:lnTo>
                  <a:pt x="2342584" y="2792384"/>
                </a:lnTo>
                <a:cubicBezTo>
                  <a:pt x="2342584" y="2852811"/>
                  <a:pt x="2391569" y="2901796"/>
                  <a:pt x="2451995" y="2901796"/>
                </a:cubicBezTo>
                <a:lnTo>
                  <a:pt x="2889629" y="2901796"/>
                </a:lnTo>
                <a:cubicBezTo>
                  <a:pt x="2950055" y="2901796"/>
                  <a:pt x="2999040" y="2852811"/>
                  <a:pt x="2999040" y="2792384"/>
                </a:cubicBezTo>
                <a:lnTo>
                  <a:pt x="2999040" y="2354750"/>
                </a:lnTo>
                <a:cubicBezTo>
                  <a:pt x="2999040" y="2294323"/>
                  <a:pt x="2950055" y="2245338"/>
                  <a:pt x="2889629" y="2245338"/>
                </a:cubicBezTo>
                <a:close/>
                <a:moveTo>
                  <a:pt x="1689997" y="2245338"/>
                </a:moveTo>
                <a:cubicBezTo>
                  <a:pt x="1629570" y="2245338"/>
                  <a:pt x="1580587" y="2294323"/>
                  <a:pt x="1580587" y="2354750"/>
                </a:cubicBezTo>
                <a:lnTo>
                  <a:pt x="1580587" y="2792384"/>
                </a:lnTo>
                <a:cubicBezTo>
                  <a:pt x="1580587" y="2852811"/>
                  <a:pt x="1629570" y="2901796"/>
                  <a:pt x="1689997" y="2901796"/>
                </a:cubicBezTo>
                <a:lnTo>
                  <a:pt x="2127634" y="2901796"/>
                </a:lnTo>
                <a:cubicBezTo>
                  <a:pt x="2188060" y="2901796"/>
                  <a:pt x="2237045" y="2852811"/>
                  <a:pt x="2237045" y="2792384"/>
                </a:cubicBezTo>
                <a:lnTo>
                  <a:pt x="2237045" y="2354750"/>
                </a:lnTo>
                <a:cubicBezTo>
                  <a:pt x="2237045" y="2294323"/>
                  <a:pt x="2188060" y="2245338"/>
                  <a:pt x="2127634" y="2245338"/>
                </a:cubicBezTo>
                <a:close/>
                <a:moveTo>
                  <a:pt x="927996" y="2245338"/>
                </a:moveTo>
                <a:cubicBezTo>
                  <a:pt x="867569" y="2245338"/>
                  <a:pt x="818584" y="2294323"/>
                  <a:pt x="818584" y="2354750"/>
                </a:cubicBezTo>
                <a:lnTo>
                  <a:pt x="818584" y="2792384"/>
                </a:lnTo>
                <a:cubicBezTo>
                  <a:pt x="818584" y="2852811"/>
                  <a:pt x="867569" y="2901796"/>
                  <a:pt x="927996" y="2901796"/>
                </a:cubicBezTo>
                <a:lnTo>
                  <a:pt x="1365637" y="2901796"/>
                </a:lnTo>
                <a:cubicBezTo>
                  <a:pt x="1426065" y="2901796"/>
                  <a:pt x="1475051" y="2852811"/>
                  <a:pt x="1475051" y="2792384"/>
                </a:cubicBezTo>
                <a:lnTo>
                  <a:pt x="1475051" y="2354750"/>
                </a:lnTo>
                <a:cubicBezTo>
                  <a:pt x="1475051" y="2294323"/>
                  <a:pt x="1426065" y="2245338"/>
                  <a:pt x="1365637" y="2245338"/>
                </a:cubicBezTo>
                <a:close/>
                <a:moveTo>
                  <a:pt x="165999" y="2245338"/>
                </a:moveTo>
                <a:cubicBezTo>
                  <a:pt x="105572" y="2245338"/>
                  <a:pt x="56587" y="2294323"/>
                  <a:pt x="56587" y="2354750"/>
                </a:cubicBezTo>
                <a:lnTo>
                  <a:pt x="56587" y="2792384"/>
                </a:lnTo>
                <a:cubicBezTo>
                  <a:pt x="56587" y="2852811"/>
                  <a:pt x="105572" y="2901796"/>
                  <a:pt x="165999" y="2901796"/>
                </a:cubicBezTo>
                <a:lnTo>
                  <a:pt x="603632" y="2901796"/>
                </a:lnTo>
                <a:cubicBezTo>
                  <a:pt x="664059" y="2901796"/>
                  <a:pt x="713044" y="2852811"/>
                  <a:pt x="713044" y="2792384"/>
                </a:cubicBezTo>
                <a:lnTo>
                  <a:pt x="713044" y="2354750"/>
                </a:lnTo>
                <a:cubicBezTo>
                  <a:pt x="713044" y="2294323"/>
                  <a:pt x="664059" y="2245338"/>
                  <a:pt x="603632" y="2245338"/>
                </a:cubicBezTo>
                <a:close/>
                <a:moveTo>
                  <a:pt x="165999" y="1515948"/>
                </a:moveTo>
                <a:cubicBezTo>
                  <a:pt x="105572" y="1515948"/>
                  <a:pt x="56587" y="1564934"/>
                  <a:pt x="56587" y="1625361"/>
                </a:cubicBezTo>
                <a:lnTo>
                  <a:pt x="56587" y="2062996"/>
                </a:lnTo>
                <a:cubicBezTo>
                  <a:pt x="56587" y="2123413"/>
                  <a:pt x="105572" y="2172398"/>
                  <a:pt x="165999" y="2172398"/>
                </a:cubicBezTo>
                <a:lnTo>
                  <a:pt x="603632" y="2172398"/>
                </a:lnTo>
                <a:cubicBezTo>
                  <a:pt x="664059" y="2172398"/>
                  <a:pt x="713044" y="2123413"/>
                  <a:pt x="713044" y="2062996"/>
                </a:cubicBezTo>
                <a:lnTo>
                  <a:pt x="713044" y="1625361"/>
                </a:lnTo>
                <a:cubicBezTo>
                  <a:pt x="713044" y="1564934"/>
                  <a:pt x="664059" y="1515948"/>
                  <a:pt x="603632" y="1515948"/>
                </a:cubicBezTo>
                <a:close/>
                <a:moveTo>
                  <a:pt x="927996" y="1515947"/>
                </a:moveTo>
                <a:cubicBezTo>
                  <a:pt x="867569" y="1515947"/>
                  <a:pt x="818584" y="1564933"/>
                  <a:pt x="818584" y="1625360"/>
                </a:cubicBezTo>
                <a:lnTo>
                  <a:pt x="818584" y="2062995"/>
                </a:lnTo>
                <a:cubicBezTo>
                  <a:pt x="818584" y="2123413"/>
                  <a:pt x="867569" y="2172398"/>
                  <a:pt x="927996" y="2172398"/>
                </a:cubicBezTo>
                <a:lnTo>
                  <a:pt x="1365637" y="2172398"/>
                </a:lnTo>
                <a:cubicBezTo>
                  <a:pt x="1426065" y="2172398"/>
                  <a:pt x="1475051" y="2123413"/>
                  <a:pt x="1475051" y="2062995"/>
                </a:cubicBezTo>
                <a:lnTo>
                  <a:pt x="1475051" y="1625360"/>
                </a:lnTo>
                <a:cubicBezTo>
                  <a:pt x="1475051" y="1564933"/>
                  <a:pt x="1426065" y="1515947"/>
                  <a:pt x="1365637" y="1515947"/>
                </a:cubicBezTo>
                <a:close/>
                <a:moveTo>
                  <a:pt x="1689997" y="1515947"/>
                </a:moveTo>
                <a:cubicBezTo>
                  <a:pt x="1629570" y="1515947"/>
                  <a:pt x="1580588" y="1564932"/>
                  <a:pt x="1580588" y="1625359"/>
                </a:cubicBezTo>
                <a:lnTo>
                  <a:pt x="1580588" y="2062994"/>
                </a:lnTo>
                <a:cubicBezTo>
                  <a:pt x="1580588" y="2123413"/>
                  <a:pt x="1629570" y="2172398"/>
                  <a:pt x="1689997" y="2172398"/>
                </a:cubicBezTo>
                <a:lnTo>
                  <a:pt x="2127634" y="2172398"/>
                </a:lnTo>
                <a:cubicBezTo>
                  <a:pt x="2188060" y="2172398"/>
                  <a:pt x="2237045" y="2123413"/>
                  <a:pt x="2237045" y="2062994"/>
                </a:cubicBezTo>
                <a:lnTo>
                  <a:pt x="2237045" y="1625359"/>
                </a:lnTo>
                <a:cubicBezTo>
                  <a:pt x="2237045" y="1564932"/>
                  <a:pt x="2188060" y="1515947"/>
                  <a:pt x="2127634" y="1515947"/>
                </a:cubicBezTo>
                <a:close/>
                <a:moveTo>
                  <a:pt x="2451996" y="1515946"/>
                </a:moveTo>
                <a:cubicBezTo>
                  <a:pt x="2391569" y="1515946"/>
                  <a:pt x="2342584" y="1564931"/>
                  <a:pt x="2342584" y="1625359"/>
                </a:cubicBezTo>
                <a:lnTo>
                  <a:pt x="2342584" y="2062993"/>
                </a:lnTo>
                <a:cubicBezTo>
                  <a:pt x="2342584" y="2123413"/>
                  <a:pt x="2391569" y="2172398"/>
                  <a:pt x="2451996" y="2172398"/>
                </a:cubicBezTo>
                <a:lnTo>
                  <a:pt x="2889629" y="2172398"/>
                </a:lnTo>
                <a:cubicBezTo>
                  <a:pt x="2950056" y="2172398"/>
                  <a:pt x="2999041" y="2123413"/>
                  <a:pt x="2999041" y="2062993"/>
                </a:cubicBezTo>
                <a:lnTo>
                  <a:pt x="2999041" y="1625359"/>
                </a:lnTo>
                <a:cubicBezTo>
                  <a:pt x="2999041" y="1564931"/>
                  <a:pt x="2950056" y="1515946"/>
                  <a:pt x="2889629" y="1515946"/>
                </a:cubicBezTo>
                <a:close/>
                <a:moveTo>
                  <a:pt x="3213993" y="1515945"/>
                </a:moveTo>
                <a:cubicBezTo>
                  <a:pt x="3153566" y="1515945"/>
                  <a:pt x="3104581" y="1564931"/>
                  <a:pt x="3104581" y="1625358"/>
                </a:cubicBezTo>
                <a:lnTo>
                  <a:pt x="3104581" y="2062992"/>
                </a:lnTo>
                <a:cubicBezTo>
                  <a:pt x="3104581" y="2123413"/>
                  <a:pt x="3153566" y="2172398"/>
                  <a:pt x="3213993" y="2172398"/>
                </a:cubicBezTo>
                <a:lnTo>
                  <a:pt x="3651628" y="2172398"/>
                </a:lnTo>
                <a:cubicBezTo>
                  <a:pt x="3712054" y="2172398"/>
                  <a:pt x="3761040" y="2123413"/>
                  <a:pt x="3761040" y="2062992"/>
                </a:cubicBezTo>
                <a:lnTo>
                  <a:pt x="3761040" y="1625358"/>
                </a:lnTo>
                <a:cubicBezTo>
                  <a:pt x="3761040" y="1564931"/>
                  <a:pt x="3712054" y="1515945"/>
                  <a:pt x="3651628" y="1515945"/>
                </a:cubicBezTo>
                <a:close/>
                <a:moveTo>
                  <a:pt x="3975991" y="1515945"/>
                </a:moveTo>
                <a:cubicBezTo>
                  <a:pt x="3915564" y="1515945"/>
                  <a:pt x="3866579" y="1564930"/>
                  <a:pt x="3866579" y="1625357"/>
                </a:cubicBezTo>
                <a:lnTo>
                  <a:pt x="3866579" y="2062992"/>
                </a:lnTo>
                <a:cubicBezTo>
                  <a:pt x="3866579" y="2123413"/>
                  <a:pt x="3915564" y="2172398"/>
                  <a:pt x="3975991" y="2172398"/>
                </a:cubicBezTo>
                <a:lnTo>
                  <a:pt x="4413617" y="2172398"/>
                </a:lnTo>
                <a:cubicBezTo>
                  <a:pt x="4474044" y="2172398"/>
                  <a:pt x="4523029" y="2123413"/>
                  <a:pt x="4523029" y="2062992"/>
                </a:cubicBezTo>
                <a:lnTo>
                  <a:pt x="4523029" y="1625357"/>
                </a:lnTo>
                <a:cubicBezTo>
                  <a:pt x="4523029" y="1564930"/>
                  <a:pt x="4474044" y="1515945"/>
                  <a:pt x="4413617" y="1515945"/>
                </a:cubicBezTo>
                <a:close/>
                <a:moveTo>
                  <a:pt x="4737982" y="1515944"/>
                </a:moveTo>
                <a:cubicBezTo>
                  <a:pt x="4677555" y="1515944"/>
                  <a:pt x="4628570" y="1564929"/>
                  <a:pt x="4628570" y="1625356"/>
                </a:cubicBezTo>
                <a:lnTo>
                  <a:pt x="4628570" y="2062991"/>
                </a:lnTo>
                <a:cubicBezTo>
                  <a:pt x="4628570" y="2123413"/>
                  <a:pt x="4677555" y="2172398"/>
                  <a:pt x="4737982" y="2172398"/>
                </a:cubicBezTo>
                <a:lnTo>
                  <a:pt x="5175616" y="2172398"/>
                </a:lnTo>
                <a:cubicBezTo>
                  <a:pt x="5236043" y="2172398"/>
                  <a:pt x="5285028" y="2123413"/>
                  <a:pt x="5285028" y="2062991"/>
                </a:cubicBezTo>
                <a:lnTo>
                  <a:pt x="5285028" y="1625356"/>
                </a:lnTo>
                <a:cubicBezTo>
                  <a:pt x="5285028" y="1564929"/>
                  <a:pt x="5236043" y="1515944"/>
                  <a:pt x="5175616" y="1515944"/>
                </a:cubicBezTo>
                <a:close/>
                <a:moveTo>
                  <a:pt x="5499981" y="1515943"/>
                </a:moveTo>
                <a:cubicBezTo>
                  <a:pt x="5439554" y="1515943"/>
                  <a:pt x="5390569" y="1564929"/>
                  <a:pt x="5390569" y="1625356"/>
                </a:cubicBezTo>
                <a:lnTo>
                  <a:pt x="5390569" y="2062990"/>
                </a:lnTo>
                <a:cubicBezTo>
                  <a:pt x="5390569" y="2123413"/>
                  <a:pt x="5439554" y="2172398"/>
                  <a:pt x="5499981" y="2172398"/>
                </a:cubicBezTo>
                <a:lnTo>
                  <a:pt x="5937615" y="2172398"/>
                </a:lnTo>
                <a:cubicBezTo>
                  <a:pt x="5998042" y="2172398"/>
                  <a:pt x="6047027" y="2123413"/>
                  <a:pt x="6047027" y="2062990"/>
                </a:cubicBezTo>
                <a:lnTo>
                  <a:pt x="6047027" y="1625356"/>
                </a:lnTo>
                <a:cubicBezTo>
                  <a:pt x="6047027" y="1564929"/>
                  <a:pt x="5998042" y="1515943"/>
                  <a:pt x="5937615" y="1515943"/>
                </a:cubicBezTo>
                <a:close/>
                <a:moveTo>
                  <a:pt x="6261980" y="1515943"/>
                </a:moveTo>
                <a:cubicBezTo>
                  <a:pt x="6201553" y="1515943"/>
                  <a:pt x="6152568" y="1564928"/>
                  <a:pt x="6152568" y="1625355"/>
                </a:cubicBezTo>
                <a:lnTo>
                  <a:pt x="6152568" y="2062989"/>
                </a:lnTo>
                <a:cubicBezTo>
                  <a:pt x="6152568" y="2123413"/>
                  <a:pt x="6201553" y="2172398"/>
                  <a:pt x="6261980" y="2172398"/>
                </a:cubicBezTo>
                <a:lnTo>
                  <a:pt x="6699614" y="2172398"/>
                </a:lnTo>
                <a:cubicBezTo>
                  <a:pt x="6760041" y="2172398"/>
                  <a:pt x="6809026" y="2123413"/>
                  <a:pt x="6809026" y="2062989"/>
                </a:cubicBezTo>
                <a:lnTo>
                  <a:pt x="6809026" y="1625355"/>
                </a:lnTo>
                <a:cubicBezTo>
                  <a:pt x="6809026" y="1564928"/>
                  <a:pt x="6760041" y="1515943"/>
                  <a:pt x="6699614" y="1515943"/>
                </a:cubicBezTo>
                <a:close/>
                <a:moveTo>
                  <a:pt x="7023979" y="1515942"/>
                </a:moveTo>
                <a:cubicBezTo>
                  <a:pt x="6963552" y="1515942"/>
                  <a:pt x="6914567" y="1564927"/>
                  <a:pt x="6914567" y="1625354"/>
                </a:cubicBezTo>
                <a:lnTo>
                  <a:pt x="6914567" y="2062988"/>
                </a:lnTo>
                <a:cubicBezTo>
                  <a:pt x="6914567" y="2123413"/>
                  <a:pt x="6963552" y="2172398"/>
                  <a:pt x="7023979" y="2172398"/>
                </a:cubicBezTo>
                <a:lnTo>
                  <a:pt x="7461613" y="2172398"/>
                </a:lnTo>
                <a:cubicBezTo>
                  <a:pt x="7522040" y="2172398"/>
                  <a:pt x="7571025" y="2123413"/>
                  <a:pt x="7571025" y="2062988"/>
                </a:cubicBezTo>
                <a:lnTo>
                  <a:pt x="7571025" y="1625354"/>
                </a:lnTo>
                <a:cubicBezTo>
                  <a:pt x="7571025" y="1564927"/>
                  <a:pt x="7522040" y="1515942"/>
                  <a:pt x="7461613" y="1515942"/>
                </a:cubicBezTo>
                <a:close/>
                <a:moveTo>
                  <a:pt x="7778358" y="1515941"/>
                </a:moveTo>
                <a:cubicBezTo>
                  <a:pt x="7717931" y="1515941"/>
                  <a:pt x="7668946" y="1564926"/>
                  <a:pt x="7668946" y="1625353"/>
                </a:cubicBezTo>
                <a:lnTo>
                  <a:pt x="7668946" y="2062987"/>
                </a:lnTo>
                <a:cubicBezTo>
                  <a:pt x="7668946" y="2123413"/>
                  <a:pt x="7717931" y="2172398"/>
                  <a:pt x="7778358" y="2172398"/>
                </a:cubicBezTo>
                <a:lnTo>
                  <a:pt x="8215992" y="2172398"/>
                </a:lnTo>
                <a:cubicBezTo>
                  <a:pt x="8276419" y="2172398"/>
                  <a:pt x="8325404" y="2123413"/>
                  <a:pt x="8325404" y="2062987"/>
                </a:cubicBezTo>
                <a:lnTo>
                  <a:pt x="8325404" y="1625353"/>
                </a:lnTo>
                <a:cubicBezTo>
                  <a:pt x="8325404" y="1564926"/>
                  <a:pt x="8276419" y="1515941"/>
                  <a:pt x="8215992" y="1515941"/>
                </a:cubicBezTo>
                <a:close/>
                <a:moveTo>
                  <a:pt x="8540357" y="1515941"/>
                </a:moveTo>
                <a:cubicBezTo>
                  <a:pt x="8479930" y="1515941"/>
                  <a:pt x="8430945" y="1564926"/>
                  <a:pt x="8430945" y="1625353"/>
                </a:cubicBezTo>
                <a:lnTo>
                  <a:pt x="8430945" y="2062987"/>
                </a:lnTo>
                <a:cubicBezTo>
                  <a:pt x="8430945" y="2123413"/>
                  <a:pt x="8479930" y="2172398"/>
                  <a:pt x="8540357" y="2172398"/>
                </a:cubicBezTo>
                <a:lnTo>
                  <a:pt x="8977991" y="2172398"/>
                </a:lnTo>
                <a:cubicBezTo>
                  <a:pt x="9038418" y="2172398"/>
                  <a:pt x="9087403" y="2123413"/>
                  <a:pt x="9087403" y="2062987"/>
                </a:cubicBezTo>
                <a:lnTo>
                  <a:pt x="9087403" y="1625353"/>
                </a:lnTo>
                <a:cubicBezTo>
                  <a:pt x="9087403" y="1564926"/>
                  <a:pt x="9038418" y="1515941"/>
                  <a:pt x="8977991" y="1515941"/>
                </a:cubicBezTo>
                <a:close/>
                <a:moveTo>
                  <a:pt x="165999" y="786548"/>
                </a:moveTo>
                <a:cubicBezTo>
                  <a:pt x="105572" y="786548"/>
                  <a:pt x="56587" y="835533"/>
                  <a:pt x="56587" y="895959"/>
                </a:cubicBezTo>
                <a:lnTo>
                  <a:pt x="56587" y="1333596"/>
                </a:lnTo>
                <a:cubicBezTo>
                  <a:pt x="56587" y="1394023"/>
                  <a:pt x="105572" y="1443008"/>
                  <a:pt x="165999" y="1443008"/>
                </a:cubicBezTo>
                <a:lnTo>
                  <a:pt x="603633" y="1443008"/>
                </a:lnTo>
                <a:cubicBezTo>
                  <a:pt x="664060" y="1443008"/>
                  <a:pt x="713044" y="1394023"/>
                  <a:pt x="713044" y="1333596"/>
                </a:cubicBezTo>
                <a:lnTo>
                  <a:pt x="713044" y="895959"/>
                </a:lnTo>
                <a:cubicBezTo>
                  <a:pt x="713044" y="835533"/>
                  <a:pt x="664060" y="786548"/>
                  <a:pt x="603633" y="786548"/>
                </a:cubicBezTo>
                <a:close/>
                <a:moveTo>
                  <a:pt x="927996" y="786547"/>
                </a:moveTo>
                <a:cubicBezTo>
                  <a:pt x="867569" y="786547"/>
                  <a:pt x="818584" y="835532"/>
                  <a:pt x="818584" y="895959"/>
                </a:cubicBezTo>
                <a:lnTo>
                  <a:pt x="818584" y="1333595"/>
                </a:lnTo>
                <a:cubicBezTo>
                  <a:pt x="818584" y="1394022"/>
                  <a:pt x="867569" y="1443007"/>
                  <a:pt x="927996" y="1443007"/>
                </a:cubicBezTo>
                <a:lnTo>
                  <a:pt x="1365637" y="1443007"/>
                </a:lnTo>
                <a:cubicBezTo>
                  <a:pt x="1426065" y="1443007"/>
                  <a:pt x="1475051" y="1394022"/>
                  <a:pt x="1475051" y="1333595"/>
                </a:cubicBezTo>
                <a:lnTo>
                  <a:pt x="1475051" y="895959"/>
                </a:lnTo>
                <a:cubicBezTo>
                  <a:pt x="1475051" y="835532"/>
                  <a:pt x="1426065" y="786547"/>
                  <a:pt x="1365637" y="786547"/>
                </a:cubicBezTo>
                <a:close/>
                <a:moveTo>
                  <a:pt x="1689998" y="786547"/>
                </a:moveTo>
                <a:cubicBezTo>
                  <a:pt x="1629570" y="786547"/>
                  <a:pt x="1580588" y="835532"/>
                  <a:pt x="1580588" y="895959"/>
                </a:cubicBezTo>
                <a:lnTo>
                  <a:pt x="1580588" y="1333594"/>
                </a:lnTo>
                <a:cubicBezTo>
                  <a:pt x="1580588" y="1394022"/>
                  <a:pt x="1629570" y="1443007"/>
                  <a:pt x="1689998" y="1443007"/>
                </a:cubicBezTo>
                <a:lnTo>
                  <a:pt x="2127634" y="1443007"/>
                </a:lnTo>
                <a:cubicBezTo>
                  <a:pt x="2188060" y="1443007"/>
                  <a:pt x="2237045" y="1394022"/>
                  <a:pt x="2237045" y="1333594"/>
                </a:cubicBezTo>
                <a:lnTo>
                  <a:pt x="2237045" y="895959"/>
                </a:lnTo>
                <a:cubicBezTo>
                  <a:pt x="2237045" y="835532"/>
                  <a:pt x="2188060" y="786547"/>
                  <a:pt x="2127634" y="786547"/>
                </a:cubicBezTo>
                <a:close/>
                <a:moveTo>
                  <a:pt x="2451996" y="786546"/>
                </a:moveTo>
                <a:cubicBezTo>
                  <a:pt x="2391569" y="786546"/>
                  <a:pt x="2342584" y="835531"/>
                  <a:pt x="2342584" y="895958"/>
                </a:cubicBezTo>
                <a:lnTo>
                  <a:pt x="2342584" y="1333593"/>
                </a:lnTo>
                <a:cubicBezTo>
                  <a:pt x="2342584" y="1394021"/>
                  <a:pt x="2391569" y="1443006"/>
                  <a:pt x="2451996" y="1443006"/>
                </a:cubicBezTo>
                <a:lnTo>
                  <a:pt x="2889629" y="1443006"/>
                </a:lnTo>
                <a:cubicBezTo>
                  <a:pt x="2950056" y="1443006"/>
                  <a:pt x="2999041" y="1394021"/>
                  <a:pt x="2999041" y="1333593"/>
                </a:cubicBezTo>
                <a:lnTo>
                  <a:pt x="2999041" y="895958"/>
                </a:lnTo>
                <a:cubicBezTo>
                  <a:pt x="2999041" y="835531"/>
                  <a:pt x="2950056" y="786546"/>
                  <a:pt x="2889629" y="786546"/>
                </a:cubicBezTo>
                <a:close/>
                <a:moveTo>
                  <a:pt x="3213993" y="786546"/>
                </a:moveTo>
                <a:cubicBezTo>
                  <a:pt x="3153566" y="786546"/>
                  <a:pt x="3104581" y="835531"/>
                  <a:pt x="3104581" y="895958"/>
                </a:cubicBezTo>
                <a:lnTo>
                  <a:pt x="3104581" y="1333593"/>
                </a:lnTo>
                <a:cubicBezTo>
                  <a:pt x="3104581" y="1394020"/>
                  <a:pt x="3153566" y="1443005"/>
                  <a:pt x="3213993" y="1443005"/>
                </a:cubicBezTo>
                <a:lnTo>
                  <a:pt x="3651628" y="1443005"/>
                </a:lnTo>
                <a:cubicBezTo>
                  <a:pt x="3712054" y="1443005"/>
                  <a:pt x="3761040" y="1394020"/>
                  <a:pt x="3761040" y="1333593"/>
                </a:cubicBezTo>
                <a:lnTo>
                  <a:pt x="3761040" y="895958"/>
                </a:lnTo>
                <a:cubicBezTo>
                  <a:pt x="3761040" y="835531"/>
                  <a:pt x="3712054" y="786546"/>
                  <a:pt x="3651628" y="786546"/>
                </a:cubicBezTo>
                <a:close/>
                <a:moveTo>
                  <a:pt x="3975991" y="786545"/>
                </a:moveTo>
                <a:cubicBezTo>
                  <a:pt x="3915564" y="786545"/>
                  <a:pt x="3866579" y="835530"/>
                  <a:pt x="3866579" y="895957"/>
                </a:cubicBezTo>
                <a:lnTo>
                  <a:pt x="3866579" y="1333592"/>
                </a:lnTo>
                <a:cubicBezTo>
                  <a:pt x="3866579" y="1394019"/>
                  <a:pt x="3915564" y="1443005"/>
                  <a:pt x="3975991" y="1443005"/>
                </a:cubicBezTo>
                <a:lnTo>
                  <a:pt x="4413617" y="1443005"/>
                </a:lnTo>
                <a:cubicBezTo>
                  <a:pt x="4474044" y="1443005"/>
                  <a:pt x="4523029" y="1394019"/>
                  <a:pt x="4523029" y="1333592"/>
                </a:cubicBezTo>
                <a:lnTo>
                  <a:pt x="4523029" y="895957"/>
                </a:lnTo>
                <a:cubicBezTo>
                  <a:pt x="4523029" y="835530"/>
                  <a:pt x="4474044" y="786545"/>
                  <a:pt x="4413617" y="786545"/>
                </a:cubicBezTo>
                <a:close/>
                <a:moveTo>
                  <a:pt x="4737982" y="786545"/>
                </a:moveTo>
                <a:cubicBezTo>
                  <a:pt x="4677555" y="786545"/>
                  <a:pt x="4628570" y="835530"/>
                  <a:pt x="4628570" y="895957"/>
                </a:cubicBezTo>
                <a:lnTo>
                  <a:pt x="4628570" y="1333592"/>
                </a:lnTo>
                <a:cubicBezTo>
                  <a:pt x="4628570" y="1394019"/>
                  <a:pt x="4677555" y="1443004"/>
                  <a:pt x="4737982" y="1443004"/>
                </a:cubicBezTo>
                <a:lnTo>
                  <a:pt x="5175616" y="1443004"/>
                </a:lnTo>
                <a:cubicBezTo>
                  <a:pt x="5236043" y="1443004"/>
                  <a:pt x="5285028" y="1394019"/>
                  <a:pt x="5285028" y="1333592"/>
                </a:cubicBezTo>
                <a:lnTo>
                  <a:pt x="5285028" y="895957"/>
                </a:lnTo>
                <a:cubicBezTo>
                  <a:pt x="5285028" y="835530"/>
                  <a:pt x="5236043" y="786545"/>
                  <a:pt x="5175616" y="786545"/>
                </a:cubicBezTo>
                <a:close/>
                <a:moveTo>
                  <a:pt x="5499981" y="786544"/>
                </a:moveTo>
                <a:cubicBezTo>
                  <a:pt x="5439554" y="786544"/>
                  <a:pt x="5390569" y="835529"/>
                  <a:pt x="5390569" y="895956"/>
                </a:cubicBezTo>
                <a:lnTo>
                  <a:pt x="5390569" y="1333591"/>
                </a:lnTo>
                <a:cubicBezTo>
                  <a:pt x="5390569" y="1394018"/>
                  <a:pt x="5439554" y="1443003"/>
                  <a:pt x="5499981" y="1443003"/>
                </a:cubicBezTo>
                <a:lnTo>
                  <a:pt x="5937615" y="1443003"/>
                </a:lnTo>
                <a:cubicBezTo>
                  <a:pt x="5998042" y="1443003"/>
                  <a:pt x="6047027" y="1394018"/>
                  <a:pt x="6047027" y="1333591"/>
                </a:cubicBezTo>
                <a:lnTo>
                  <a:pt x="6047027" y="895956"/>
                </a:lnTo>
                <a:cubicBezTo>
                  <a:pt x="6047027" y="835529"/>
                  <a:pt x="5998042" y="786544"/>
                  <a:pt x="5937615" y="786544"/>
                </a:cubicBezTo>
                <a:close/>
                <a:moveTo>
                  <a:pt x="6261980" y="786544"/>
                </a:moveTo>
                <a:cubicBezTo>
                  <a:pt x="6201553" y="786544"/>
                  <a:pt x="6152568" y="835529"/>
                  <a:pt x="6152568" y="895956"/>
                </a:cubicBezTo>
                <a:lnTo>
                  <a:pt x="6152568" y="1333590"/>
                </a:lnTo>
                <a:cubicBezTo>
                  <a:pt x="6152568" y="1394017"/>
                  <a:pt x="6201553" y="1443003"/>
                  <a:pt x="6261980" y="1443003"/>
                </a:cubicBezTo>
                <a:lnTo>
                  <a:pt x="6699614" y="1443003"/>
                </a:lnTo>
                <a:cubicBezTo>
                  <a:pt x="6760041" y="1443003"/>
                  <a:pt x="6809026" y="1394017"/>
                  <a:pt x="6809026" y="1333590"/>
                </a:cubicBezTo>
                <a:lnTo>
                  <a:pt x="6809026" y="895956"/>
                </a:lnTo>
                <a:cubicBezTo>
                  <a:pt x="6809026" y="835529"/>
                  <a:pt x="6760041" y="786544"/>
                  <a:pt x="6699614" y="786544"/>
                </a:cubicBezTo>
                <a:close/>
                <a:moveTo>
                  <a:pt x="7023979" y="786543"/>
                </a:moveTo>
                <a:cubicBezTo>
                  <a:pt x="6963552" y="786543"/>
                  <a:pt x="6914567" y="835528"/>
                  <a:pt x="6914567" y="895955"/>
                </a:cubicBezTo>
                <a:lnTo>
                  <a:pt x="6914567" y="1333590"/>
                </a:lnTo>
                <a:cubicBezTo>
                  <a:pt x="6914567" y="1394017"/>
                  <a:pt x="6963552" y="1443002"/>
                  <a:pt x="7023979" y="1443002"/>
                </a:cubicBezTo>
                <a:lnTo>
                  <a:pt x="7461613" y="1443002"/>
                </a:lnTo>
                <a:cubicBezTo>
                  <a:pt x="7522040" y="1443002"/>
                  <a:pt x="7571025" y="1394017"/>
                  <a:pt x="7571025" y="1333590"/>
                </a:cubicBezTo>
                <a:lnTo>
                  <a:pt x="7571025" y="895955"/>
                </a:lnTo>
                <a:cubicBezTo>
                  <a:pt x="7571025" y="835528"/>
                  <a:pt x="7522040" y="786543"/>
                  <a:pt x="7461613" y="786543"/>
                </a:cubicBezTo>
                <a:close/>
                <a:moveTo>
                  <a:pt x="7778358" y="786543"/>
                </a:moveTo>
                <a:cubicBezTo>
                  <a:pt x="7717931" y="786543"/>
                  <a:pt x="7668946" y="835528"/>
                  <a:pt x="7668946" y="895955"/>
                </a:cubicBezTo>
                <a:lnTo>
                  <a:pt x="7668946" y="1333589"/>
                </a:lnTo>
                <a:cubicBezTo>
                  <a:pt x="7668946" y="1394016"/>
                  <a:pt x="7717931" y="1443001"/>
                  <a:pt x="7778358" y="1443001"/>
                </a:cubicBezTo>
                <a:lnTo>
                  <a:pt x="8215992" y="1443001"/>
                </a:lnTo>
                <a:cubicBezTo>
                  <a:pt x="8276419" y="1443001"/>
                  <a:pt x="8325404" y="1394016"/>
                  <a:pt x="8325404" y="1333589"/>
                </a:cubicBezTo>
                <a:lnTo>
                  <a:pt x="8325404" y="895955"/>
                </a:lnTo>
                <a:cubicBezTo>
                  <a:pt x="8325404" y="835528"/>
                  <a:pt x="8276419" y="786543"/>
                  <a:pt x="8215992" y="786543"/>
                </a:cubicBezTo>
                <a:close/>
                <a:moveTo>
                  <a:pt x="8540357" y="786542"/>
                </a:moveTo>
                <a:cubicBezTo>
                  <a:pt x="8479930" y="786542"/>
                  <a:pt x="8430945" y="835528"/>
                  <a:pt x="8430945" y="895955"/>
                </a:cubicBezTo>
                <a:lnTo>
                  <a:pt x="8430945" y="1333589"/>
                </a:lnTo>
                <a:cubicBezTo>
                  <a:pt x="8430945" y="1394016"/>
                  <a:pt x="8479930" y="1443001"/>
                  <a:pt x="8540357" y="1443001"/>
                </a:cubicBezTo>
                <a:lnTo>
                  <a:pt x="8977991" y="1443001"/>
                </a:lnTo>
                <a:cubicBezTo>
                  <a:pt x="9038418" y="1443001"/>
                  <a:pt x="9087403" y="1394016"/>
                  <a:pt x="9087403" y="1333589"/>
                </a:cubicBezTo>
                <a:lnTo>
                  <a:pt x="9087403" y="895955"/>
                </a:lnTo>
                <a:cubicBezTo>
                  <a:pt x="9087403" y="835528"/>
                  <a:pt x="9038418" y="786542"/>
                  <a:pt x="8977991" y="786542"/>
                </a:cubicBezTo>
                <a:close/>
                <a:moveTo>
                  <a:pt x="165999" y="57150"/>
                </a:moveTo>
                <a:cubicBezTo>
                  <a:pt x="105572" y="57150"/>
                  <a:pt x="56587" y="106135"/>
                  <a:pt x="56587" y="166562"/>
                </a:cubicBezTo>
                <a:lnTo>
                  <a:pt x="56587" y="604196"/>
                </a:lnTo>
                <a:cubicBezTo>
                  <a:pt x="56587" y="664623"/>
                  <a:pt x="105572" y="713608"/>
                  <a:pt x="165999" y="713608"/>
                </a:cubicBezTo>
                <a:lnTo>
                  <a:pt x="603633" y="713608"/>
                </a:lnTo>
                <a:cubicBezTo>
                  <a:pt x="664060" y="713608"/>
                  <a:pt x="713045" y="664623"/>
                  <a:pt x="713045" y="604196"/>
                </a:cubicBezTo>
                <a:lnTo>
                  <a:pt x="713045" y="166562"/>
                </a:lnTo>
                <a:cubicBezTo>
                  <a:pt x="713045" y="106135"/>
                  <a:pt x="664060" y="57150"/>
                  <a:pt x="603633" y="57150"/>
                </a:cubicBezTo>
                <a:close/>
                <a:moveTo>
                  <a:pt x="927996" y="57150"/>
                </a:moveTo>
                <a:cubicBezTo>
                  <a:pt x="867570" y="57150"/>
                  <a:pt x="818585" y="106135"/>
                  <a:pt x="818585" y="166562"/>
                </a:cubicBezTo>
                <a:lnTo>
                  <a:pt x="818585" y="604195"/>
                </a:lnTo>
                <a:cubicBezTo>
                  <a:pt x="818585" y="664622"/>
                  <a:pt x="867570" y="713607"/>
                  <a:pt x="927996" y="713607"/>
                </a:cubicBezTo>
                <a:lnTo>
                  <a:pt x="1365637" y="713607"/>
                </a:lnTo>
                <a:cubicBezTo>
                  <a:pt x="1426066" y="713607"/>
                  <a:pt x="1475051" y="664622"/>
                  <a:pt x="1475051" y="604195"/>
                </a:cubicBezTo>
                <a:lnTo>
                  <a:pt x="1475051" y="166562"/>
                </a:lnTo>
                <a:cubicBezTo>
                  <a:pt x="1475051" y="106135"/>
                  <a:pt x="1426066" y="57150"/>
                  <a:pt x="1365637" y="57150"/>
                </a:cubicBezTo>
                <a:close/>
                <a:moveTo>
                  <a:pt x="1689998" y="57149"/>
                </a:moveTo>
                <a:cubicBezTo>
                  <a:pt x="1629570" y="57149"/>
                  <a:pt x="1580588" y="106134"/>
                  <a:pt x="1580588" y="166561"/>
                </a:cubicBezTo>
                <a:lnTo>
                  <a:pt x="1580588" y="604195"/>
                </a:lnTo>
                <a:cubicBezTo>
                  <a:pt x="1580588" y="664622"/>
                  <a:pt x="1629570" y="713607"/>
                  <a:pt x="1689998" y="713607"/>
                </a:cubicBezTo>
                <a:lnTo>
                  <a:pt x="2127634" y="713607"/>
                </a:lnTo>
                <a:cubicBezTo>
                  <a:pt x="2188061" y="713607"/>
                  <a:pt x="2237045" y="664622"/>
                  <a:pt x="2237045" y="604195"/>
                </a:cubicBezTo>
                <a:lnTo>
                  <a:pt x="2237045" y="166561"/>
                </a:lnTo>
                <a:cubicBezTo>
                  <a:pt x="2237045" y="106134"/>
                  <a:pt x="2188061" y="57149"/>
                  <a:pt x="2127634" y="57149"/>
                </a:cubicBezTo>
                <a:close/>
                <a:moveTo>
                  <a:pt x="2451996" y="57149"/>
                </a:moveTo>
                <a:cubicBezTo>
                  <a:pt x="2391569" y="57149"/>
                  <a:pt x="2342585" y="106134"/>
                  <a:pt x="2342585" y="166561"/>
                </a:cubicBezTo>
                <a:lnTo>
                  <a:pt x="2342585" y="604194"/>
                </a:lnTo>
                <a:cubicBezTo>
                  <a:pt x="2342585" y="664621"/>
                  <a:pt x="2391569" y="713606"/>
                  <a:pt x="2451996" y="713606"/>
                </a:cubicBezTo>
                <a:lnTo>
                  <a:pt x="2889629" y="713606"/>
                </a:lnTo>
                <a:cubicBezTo>
                  <a:pt x="2950056" y="713606"/>
                  <a:pt x="2999041" y="664621"/>
                  <a:pt x="2999041" y="604194"/>
                </a:cubicBezTo>
                <a:lnTo>
                  <a:pt x="2999041" y="166561"/>
                </a:lnTo>
                <a:cubicBezTo>
                  <a:pt x="2999041" y="106134"/>
                  <a:pt x="2950056" y="57149"/>
                  <a:pt x="2889629" y="57149"/>
                </a:cubicBezTo>
                <a:close/>
                <a:moveTo>
                  <a:pt x="3213995" y="57148"/>
                </a:moveTo>
                <a:cubicBezTo>
                  <a:pt x="3153567" y="57148"/>
                  <a:pt x="3104581" y="106133"/>
                  <a:pt x="3104581" y="166560"/>
                </a:cubicBezTo>
                <a:lnTo>
                  <a:pt x="3104581" y="604194"/>
                </a:lnTo>
                <a:cubicBezTo>
                  <a:pt x="3104581" y="664621"/>
                  <a:pt x="3153567" y="713606"/>
                  <a:pt x="3213995" y="713606"/>
                </a:cubicBezTo>
                <a:lnTo>
                  <a:pt x="3651628" y="713606"/>
                </a:lnTo>
                <a:cubicBezTo>
                  <a:pt x="3712055" y="713606"/>
                  <a:pt x="3761040" y="664621"/>
                  <a:pt x="3761040" y="604194"/>
                </a:cubicBezTo>
                <a:lnTo>
                  <a:pt x="3761040" y="166560"/>
                </a:lnTo>
                <a:cubicBezTo>
                  <a:pt x="3761040" y="106133"/>
                  <a:pt x="3712055" y="57148"/>
                  <a:pt x="3651628" y="57148"/>
                </a:cubicBezTo>
                <a:close/>
                <a:moveTo>
                  <a:pt x="3975991" y="57148"/>
                </a:moveTo>
                <a:cubicBezTo>
                  <a:pt x="3915565" y="57148"/>
                  <a:pt x="3866579" y="106133"/>
                  <a:pt x="3866579" y="166560"/>
                </a:cubicBezTo>
                <a:lnTo>
                  <a:pt x="3866579" y="604194"/>
                </a:lnTo>
                <a:cubicBezTo>
                  <a:pt x="3866579" y="664620"/>
                  <a:pt x="3915565" y="713605"/>
                  <a:pt x="3975991" y="713605"/>
                </a:cubicBezTo>
                <a:lnTo>
                  <a:pt x="4413617" y="713605"/>
                </a:lnTo>
                <a:cubicBezTo>
                  <a:pt x="4474044" y="713605"/>
                  <a:pt x="4523029" y="664620"/>
                  <a:pt x="4523029" y="604194"/>
                </a:cubicBezTo>
                <a:lnTo>
                  <a:pt x="4523029" y="166560"/>
                </a:lnTo>
                <a:cubicBezTo>
                  <a:pt x="4523029" y="106133"/>
                  <a:pt x="4474044" y="57148"/>
                  <a:pt x="4413617" y="57148"/>
                </a:cubicBezTo>
                <a:close/>
                <a:moveTo>
                  <a:pt x="4737982" y="57147"/>
                </a:moveTo>
                <a:cubicBezTo>
                  <a:pt x="4677555" y="57147"/>
                  <a:pt x="4628570" y="106132"/>
                  <a:pt x="4628570" y="166559"/>
                </a:cubicBezTo>
                <a:lnTo>
                  <a:pt x="4628570" y="604193"/>
                </a:lnTo>
                <a:cubicBezTo>
                  <a:pt x="4628570" y="664620"/>
                  <a:pt x="4677555" y="713605"/>
                  <a:pt x="4737982" y="713605"/>
                </a:cubicBezTo>
                <a:lnTo>
                  <a:pt x="5175616" y="713605"/>
                </a:lnTo>
                <a:cubicBezTo>
                  <a:pt x="5236043" y="713605"/>
                  <a:pt x="5285028" y="664620"/>
                  <a:pt x="5285028" y="604193"/>
                </a:cubicBezTo>
                <a:lnTo>
                  <a:pt x="5285028" y="166559"/>
                </a:lnTo>
                <a:cubicBezTo>
                  <a:pt x="5285028" y="106132"/>
                  <a:pt x="5236043" y="57147"/>
                  <a:pt x="5175616" y="57147"/>
                </a:cubicBezTo>
                <a:close/>
                <a:moveTo>
                  <a:pt x="5499981" y="57147"/>
                </a:moveTo>
                <a:cubicBezTo>
                  <a:pt x="5439554" y="57147"/>
                  <a:pt x="5390569" y="106132"/>
                  <a:pt x="5390569" y="166559"/>
                </a:cubicBezTo>
                <a:lnTo>
                  <a:pt x="5390569" y="604192"/>
                </a:lnTo>
                <a:cubicBezTo>
                  <a:pt x="5390569" y="664620"/>
                  <a:pt x="5439554" y="713605"/>
                  <a:pt x="5499981" y="713605"/>
                </a:cubicBezTo>
                <a:lnTo>
                  <a:pt x="5937615" y="713605"/>
                </a:lnTo>
                <a:cubicBezTo>
                  <a:pt x="5998042" y="713605"/>
                  <a:pt x="6047027" y="664620"/>
                  <a:pt x="6047027" y="604192"/>
                </a:cubicBezTo>
                <a:lnTo>
                  <a:pt x="6047027" y="166559"/>
                </a:lnTo>
                <a:cubicBezTo>
                  <a:pt x="6047027" y="106132"/>
                  <a:pt x="5998042" y="57147"/>
                  <a:pt x="5937615" y="57147"/>
                </a:cubicBezTo>
                <a:close/>
                <a:moveTo>
                  <a:pt x="6261980" y="57146"/>
                </a:moveTo>
                <a:cubicBezTo>
                  <a:pt x="6201553" y="57146"/>
                  <a:pt x="6152568" y="106131"/>
                  <a:pt x="6152568" y="166558"/>
                </a:cubicBezTo>
                <a:lnTo>
                  <a:pt x="6152568" y="604192"/>
                </a:lnTo>
                <a:cubicBezTo>
                  <a:pt x="6152568" y="664619"/>
                  <a:pt x="6201553" y="713604"/>
                  <a:pt x="6261980" y="713604"/>
                </a:cubicBezTo>
                <a:lnTo>
                  <a:pt x="6699614" y="713604"/>
                </a:lnTo>
                <a:cubicBezTo>
                  <a:pt x="6760041" y="713604"/>
                  <a:pt x="6809026" y="664619"/>
                  <a:pt x="6809026" y="604192"/>
                </a:cubicBezTo>
                <a:lnTo>
                  <a:pt x="6809026" y="166558"/>
                </a:lnTo>
                <a:cubicBezTo>
                  <a:pt x="6809026" y="106131"/>
                  <a:pt x="6760041" y="57146"/>
                  <a:pt x="6699614" y="57146"/>
                </a:cubicBezTo>
                <a:close/>
                <a:moveTo>
                  <a:pt x="7023979" y="57146"/>
                </a:moveTo>
                <a:cubicBezTo>
                  <a:pt x="6963552" y="57146"/>
                  <a:pt x="6914567" y="106131"/>
                  <a:pt x="6914567" y="166558"/>
                </a:cubicBezTo>
                <a:lnTo>
                  <a:pt x="6914567" y="604191"/>
                </a:lnTo>
                <a:cubicBezTo>
                  <a:pt x="6914567" y="664618"/>
                  <a:pt x="6963552" y="713604"/>
                  <a:pt x="7023979" y="713604"/>
                </a:cubicBezTo>
                <a:lnTo>
                  <a:pt x="7461613" y="713604"/>
                </a:lnTo>
                <a:cubicBezTo>
                  <a:pt x="7522040" y="713604"/>
                  <a:pt x="7571025" y="664618"/>
                  <a:pt x="7571025" y="604191"/>
                </a:cubicBezTo>
                <a:lnTo>
                  <a:pt x="7571025" y="166558"/>
                </a:lnTo>
                <a:cubicBezTo>
                  <a:pt x="7571025" y="106131"/>
                  <a:pt x="7522040" y="57146"/>
                  <a:pt x="7461613" y="57146"/>
                </a:cubicBezTo>
                <a:close/>
                <a:moveTo>
                  <a:pt x="7778358" y="57145"/>
                </a:moveTo>
                <a:cubicBezTo>
                  <a:pt x="7717931" y="57145"/>
                  <a:pt x="7668946" y="106130"/>
                  <a:pt x="7668946" y="166557"/>
                </a:cubicBezTo>
                <a:lnTo>
                  <a:pt x="7668946" y="604191"/>
                </a:lnTo>
                <a:cubicBezTo>
                  <a:pt x="7668946" y="664618"/>
                  <a:pt x="7717931" y="713603"/>
                  <a:pt x="7778358" y="713603"/>
                </a:cubicBezTo>
                <a:lnTo>
                  <a:pt x="8215992" y="713603"/>
                </a:lnTo>
                <a:cubicBezTo>
                  <a:pt x="8276419" y="713603"/>
                  <a:pt x="8325404" y="664618"/>
                  <a:pt x="8325404" y="604191"/>
                </a:cubicBezTo>
                <a:lnTo>
                  <a:pt x="8325404" y="166557"/>
                </a:lnTo>
                <a:cubicBezTo>
                  <a:pt x="8325404" y="106130"/>
                  <a:pt x="8276419" y="57145"/>
                  <a:pt x="8215992" y="57145"/>
                </a:cubicBezTo>
                <a:close/>
                <a:moveTo>
                  <a:pt x="8540357" y="57145"/>
                </a:moveTo>
                <a:cubicBezTo>
                  <a:pt x="8479930" y="57145"/>
                  <a:pt x="8430945" y="106130"/>
                  <a:pt x="8430945" y="166557"/>
                </a:cubicBezTo>
                <a:lnTo>
                  <a:pt x="8430945" y="604190"/>
                </a:lnTo>
                <a:cubicBezTo>
                  <a:pt x="8430945" y="664617"/>
                  <a:pt x="8479930" y="713603"/>
                  <a:pt x="8540357" y="713603"/>
                </a:cubicBezTo>
                <a:lnTo>
                  <a:pt x="8977991" y="713603"/>
                </a:lnTo>
                <a:cubicBezTo>
                  <a:pt x="9038418" y="713603"/>
                  <a:pt x="9087403" y="664617"/>
                  <a:pt x="9087403" y="604190"/>
                </a:cubicBezTo>
                <a:lnTo>
                  <a:pt x="9087403" y="166557"/>
                </a:lnTo>
                <a:cubicBezTo>
                  <a:pt x="9087403" y="106130"/>
                  <a:pt x="9038418" y="57145"/>
                  <a:pt x="8977991" y="57145"/>
                </a:cubicBezTo>
                <a:close/>
                <a:moveTo>
                  <a:pt x="0" y="0"/>
                </a:moveTo>
                <a:lnTo>
                  <a:pt x="9143989" y="0"/>
                </a:lnTo>
                <a:lnTo>
                  <a:pt x="9143989" y="5143494"/>
                </a:lnTo>
                <a:lnTo>
                  <a:pt x="0" y="51434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107">
            <a:extLst>
              <a:ext uri="{FF2B5EF4-FFF2-40B4-BE49-F238E27FC236}">
                <a16:creationId xmlns:a16="http://schemas.microsoft.com/office/drawing/2014/main" id="{8BAEC686-C1F0-484A-A072-2EC6F2E5AD64}"/>
              </a:ext>
            </a:extLst>
          </p:cNvPr>
          <p:cNvSpPr/>
          <p:nvPr userDrawn="1"/>
        </p:nvSpPr>
        <p:spPr>
          <a:xfrm>
            <a:off x="7545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15">
            <a:extLst>
              <a:ext uri="{FF2B5EF4-FFF2-40B4-BE49-F238E27FC236}">
                <a16:creationId xmlns:a16="http://schemas.microsoft.com/office/drawing/2014/main" id="{3F87520C-7C3F-48B4-9CD2-2A1C9E1BE241}"/>
              </a:ext>
            </a:extLst>
          </p:cNvPr>
          <p:cNvSpPr/>
          <p:nvPr userDrawn="1"/>
        </p:nvSpPr>
        <p:spPr>
          <a:xfrm>
            <a:off x="7545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7">
            <a:extLst>
              <a:ext uri="{FF2B5EF4-FFF2-40B4-BE49-F238E27FC236}">
                <a16:creationId xmlns:a16="http://schemas.microsoft.com/office/drawing/2014/main" id="{D5FF9229-BF46-4414-A7B8-C1F4B1D74ED4}"/>
              </a:ext>
            </a:extLst>
          </p:cNvPr>
          <p:cNvSpPr/>
          <p:nvPr userDrawn="1"/>
        </p:nvSpPr>
        <p:spPr>
          <a:xfrm>
            <a:off x="75450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19">
            <a:extLst>
              <a:ext uri="{FF2B5EF4-FFF2-40B4-BE49-F238E27FC236}">
                <a16:creationId xmlns:a16="http://schemas.microsoft.com/office/drawing/2014/main" id="{157D2793-265D-4C84-A612-70F81D55E8F8}"/>
              </a:ext>
            </a:extLst>
          </p:cNvPr>
          <p:cNvSpPr/>
          <p:nvPr userDrawn="1"/>
        </p:nvSpPr>
        <p:spPr>
          <a:xfrm>
            <a:off x="7545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20">
            <a:extLst>
              <a:ext uri="{FF2B5EF4-FFF2-40B4-BE49-F238E27FC236}">
                <a16:creationId xmlns:a16="http://schemas.microsoft.com/office/drawing/2014/main" id="{671EAACD-3F6E-4E6C-9D5D-17476801E875}"/>
              </a:ext>
            </a:extLst>
          </p:cNvPr>
          <p:cNvSpPr/>
          <p:nvPr userDrawn="1"/>
        </p:nvSpPr>
        <p:spPr>
          <a:xfrm>
            <a:off x="7545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21">
            <a:extLst>
              <a:ext uri="{FF2B5EF4-FFF2-40B4-BE49-F238E27FC236}">
                <a16:creationId xmlns:a16="http://schemas.microsoft.com/office/drawing/2014/main" id="{E31E1B62-86AB-42FA-8F20-AFE0BBCD52C3}"/>
              </a:ext>
            </a:extLst>
          </p:cNvPr>
          <p:cNvSpPr/>
          <p:nvPr userDrawn="1"/>
        </p:nvSpPr>
        <p:spPr>
          <a:xfrm>
            <a:off x="109144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22">
            <a:extLst>
              <a:ext uri="{FF2B5EF4-FFF2-40B4-BE49-F238E27FC236}">
                <a16:creationId xmlns:a16="http://schemas.microsoft.com/office/drawing/2014/main" id="{405587AD-41DA-4217-A46F-EDABC947279B}"/>
              </a:ext>
            </a:extLst>
          </p:cNvPr>
          <p:cNvSpPr/>
          <p:nvPr userDrawn="1"/>
        </p:nvSpPr>
        <p:spPr>
          <a:xfrm>
            <a:off x="109144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23">
            <a:extLst>
              <a:ext uri="{FF2B5EF4-FFF2-40B4-BE49-F238E27FC236}">
                <a16:creationId xmlns:a16="http://schemas.microsoft.com/office/drawing/2014/main" id="{06B63560-54CB-48D1-AC5C-A02E815A2305}"/>
              </a:ext>
            </a:extLst>
          </p:cNvPr>
          <p:cNvSpPr/>
          <p:nvPr userDrawn="1"/>
        </p:nvSpPr>
        <p:spPr>
          <a:xfrm>
            <a:off x="1091448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24">
            <a:extLst>
              <a:ext uri="{FF2B5EF4-FFF2-40B4-BE49-F238E27FC236}">
                <a16:creationId xmlns:a16="http://schemas.microsoft.com/office/drawing/2014/main" id="{105C11B6-9884-45F0-90C9-77849E0C9F2C}"/>
              </a:ext>
            </a:extLst>
          </p:cNvPr>
          <p:cNvSpPr/>
          <p:nvPr userDrawn="1"/>
        </p:nvSpPr>
        <p:spPr>
          <a:xfrm>
            <a:off x="1091448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27">
            <a:extLst>
              <a:ext uri="{FF2B5EF4-FFF2-40B4-BE49-F238E27FC236}">
                <a16:creationId xmlns:a16="http://schemas.microsoft.com/office/drawing/2014/main" id="{A6AB9687-70F2-412A-A6D9-552EFFFDE609}"/>
              </a:ext>
            </a:extLst>
          </p:cNvPr>
          <p:cNvSpPr/>
          <p:nvPr userDrawn="1"/>
        </p:nvSpPr>
        <p:spPr>
          <a:xfrm>
            <a:off x="109144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28">
            <a:extLst>
              <a:ext uri="{FF2B5EF4-FFF2-40B4-BE49-F238E27FC236}">
                <a16:creationId xmlns:a16="http://schemas.microsoft.com/office/drawing/2014/main" id="{FCB15674-FD48-4CD6-8A85-672FF758BC9B}"/>
              </a:ext>
            </a:extLst>
          </p:cNvPr>
          <p:cNvSpPr/>
          <p:nvPr userDrawn="1"/>
        </p:nvSpPr>
        <p:spPr>
          <a:xfrm>
            <a:off x="2107447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130">
            <a:extLst>
              <a:ext uri="{FF2B5EF4-FFF2-40B4-BE49-F238E27FC236}">
                <a16:creationId xmlns:a16="http://schemas.microsoft.com/office/drawing/2014/main" id="{66E333B2-3D1D-4E17-AE90-7474878EFD9D}"/>
              </a:ext>
            </a:extLst>
          </p:cNvPr>
          <p:cNvSpPr/>
          <p:nvPr userDrawn="1"/>
        </p:nvSpPr>
        <p:spPr>
          <a:xfrm>
            <a:off x="2107447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31">
            <a:extLst>
              <a:ext uri="{FF2B5EF4-FFF2-40B4-BE49-F238E27FC236}">
                <a16:creationId xmlns:a16="http://schemas.microsoft.com/office/drawing/2014/main" id="{7A6EAC16-B992-4109-BB97-9FACEB10B12C}"/>
              </a:ext>
            </a:extLst>
          </p:cNvPr>
          <p:cNvSpPr/>
          <p:nvPr userDrawn="1"/>
        </p:nvSpPr>
        <p:spPr>
          <a:xfrm>
            <a:off x="2107447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134">
            <a:extLst>
              <a:ext uri="{FF2B5EF4-FFF2-40B4-BE49-F238E27FC236}">
                <a16:creationId xmlns:a16="http://schemas.microsoft.com/office/drawing/2014/main" id="{2625650A-A98C-4A15-9285-95BCC9D4DD3A}"/>
              </a:ext>
            </a:extLst>
          </p:cNvPr>
          <p:cNvSpPr/>
          <p:nvPr userDrawn="1"/>
        </p:nvSpPr>
        <p:spPr>
          <a:xfrm>
            <a:off x="2107447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135">
            <a:extLst>
              <a:ext uri="{FF2B5EF4-FFF2-40B4-BE49-F238E27FC236}">
                <a16:creationId xmlns:a16="http://schemas.microsoft.com/office/drawing/2014/main" id="{66E482DE-11BC-41A8-9023-BE98B5630CB6}"/>
              </a:ext>
            </a:extLst>
          </p:cNvPr>
          <p:cNvSpPr/>
          <p:nvPr userDrawn="1"/>
        </p:nvSpPr>
        <p:spPr>
          <a:xfrm>
            <a:off x="312344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136">
            <a:extLst>
              <a:ext uri="{FF2B5EF4-FFF2-40B4-BE49-F238E27FC236}">
                <a16:creationId xmlns:a16="http://schemas.microsoft.com/office/drawing/2014/main" id="{DBC77F07-DE79-42A9-99CE-4B9903E55C8E}"/>
              </a:ext>
            </a:extLst>
          </p:cNvPr>
          <p:cNvSpPr/>
          <p:nvPr userDrawn="1"/>
        </p:nvSpPr>
        <p:spPr>
          <a:xfrm>
            <a:off x="312344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137">
            <a:extLst>
              <a:ext uri="{FF2B5EF4-FFF2-40B4-BE49-F238E27FC236}">
                <a16:creationId xmlns:a16="http://schemas.microsoft.com/office/drawing/2014/main" id="{D00B313A-3A20-4DEA-98E5-07D3C3AA45E4}"/>
              </a:ext>
            </a:extLst>
          </p:cNvPr>
          <p:cNvSpPr/>
          <p:nvPr userDrawn="1"/>
        </p:nvSpPr>
        <p:spPr>
          <a:xfrm>
            <a:off x="3123446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138">
            <a:extLst>
              <a:ext uri="{FF2B5EF4-FFF2-40B4-BE49-F238E27FC236}">
                <a16:creationId xmlns:a16="http://schemas.microsoft.com/office/drawing/2014/main" id="{9AF8A32B-4FA8-4A34-A144-8616533E4E84}"/>
              </a:ext>
            </a:extLst>
          </p:cNvPr>
          <p:cNvSpPr/>
          <p:nvPr userDrawn="1"/>
        </p:nvSpPr>
        <p:spPr>
          <a:xfrm>
            <a:off x="312344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141">
            <a:extLst>
              <a:ext uri="{FF2B5EF4-FFF2-40B4-BE49-F238E27FC236}">
                <a16:creationId xmlns:a16="http://schemas.microsoft.com/office/drawing/2014/main" id="{F52C6529-38E5-455F-A820-07ECAB772A26}"/>
              </a:ext>
            </a:extLst>
          </p:cNvPr>
          <p:cNvSpPr/>
          <p:nvPr userDrawn="1"/>
        </p:nvSpPr>
        <p:spPr>
          <a:xfrm>
            <a:off x="312344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42">
            <a:extLst>
              <a:ext uri="{FF2B5EF4-FFF2-40B4-BE49-F238E27FC236}">
                <a16:creationId xmlns:a16="http://schemas.microsoft.com/office/drawing/2014/main" id="{17B6D6B5-1C4E-4CFB-AE32-63EE7D05DAE4}"/>
              </a:ext>
            </a:extLst>
          </p:cNvPr>
          <p:cNvSpPr/>
          <p:nvPr userDrawn="1"/>
        </p:nvSpPr>
        <p:spPr>
          <a:xfrm>
            <a:off x="4139444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43">
            <a:extLst>
              <a:ext uri="{FF2B5EF4-FFF2-40B4-BE49-F238E27FC236}">
                <a16:creationId xmlns:a16="http://schemas.microsoft.com/office/drawing/2014/main" id="{558A96C3-72D8-49E4-B5C5-24B8E2E24BE5}"/>
              </a:ext>
            </a:extLst>
          </p:cNvPr>
          <p:cNvSpPr/>
          <p:nvPr userDrawn="1"/>
        </p:nvSpPr>
        <p:spPr>
          <a:xfrm>
            <a:off x="4139444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144">
            <a:extLst>
              <a:ext uri="{FF2B5EF4-FFF2-40B4-BE49-F238E27FC236}">
                <a16:creationId xmlns:a16="http://schemas.microsoft.com/office/drawing/2014/main" id="{3B5BBA0E-D10B-4345-A17B-7B27CD99C405}"/>
              </a:ext>
            </a:extLst>
          </p:cNvPr>
          <p:cNvSpPr/>
          <p:nvPr userDrawn="1"/>
        </p:nvSpPr>
        <p:spPr>
          <a:xfrm>
            <a:off x="4139444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145">
            <a:extLst>
              <a:ext uri="{FF2B5EF4-FFF2-40B4-BE49-F238E27FC236}">
                <a16:creationId xmlns:a16="http://schemas.microsoft.com/office/drawing/2014/main" id="{98F5CD21-7747-4FA9-8413-C41756199722}"/>
              </a:ext>
            </a:extLst>
          </p:cNvPr>
          <p:cNvSpPr/>
          <p:nvPr userDrawn="1"/>
        </p:nvSpPr>
        <p:spPr>
          <a:xfrm>
            <a:off x="4139444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147">
            <a:extLst>
              <a:ext uri="{FF2B5EF4-FFF2-40B4-BE49-F238E27FC236}">
                <a16:creationId xmlns:a16="http://schemas.microsoft.com/office/drawing/2014/main" id="{B063BF69-E2EA-4C3C-BE45-6C95AE53F054}"/>
              </a:ext>
            </a:extLst>
          </p:cNvPr>
          <p:cNvSpPr/>
          <p:nvPr userDrawn="1"/>
        </p:nvSpPr>
        <p:spPr>
          <a:xfrm>
            <a:off x="108128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148">
            <a:extLst>
              <a:ext uri="{FF2B5EF4-FFF2-40B4-BE49-F238E27FC236}">
                <a16:creationId xmlns:a16="http://schemas.microsoft.com/office/drawing/2014/main" id="{432D9CDE-81E7-4607-A0B1-096A644338B7}"/>
              </a:ext>
            </a:extLst>
          </p:cNvPr>
          <p:cNvSpPr/>
          <p:nvPr userDrawn="1"/>
        </p:nvSpPr>
        <p:spPr>
          <a:xfrm>
            <a:off x="4139444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149">
            <a:extLst>
              <a:ext uri="{FF2B5EF4-FFF2-40B4-BE49-F238E27FC236}">
                <a16:creationId xmlns:a16="http://schemas.microsoft.com/office/drawing/2014/main" id="{B7384678-4445-4E4D-A34E-CB04989F0CE4}"/>
              </a:ext>
            </a:extLst>
          </p:cNvPr>
          <p:cNvSpPr/>
          <p:nvPr userDrawn="1"/>
        </p:nvSpPr>
        <p:spPr>
          <a:xfrm>
            <a:off x="5155443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150">
            <a:extLst>
              <a:ext uri="{FF2B5EF4-FFF2-40B4-BE49-F238E27FC236}">
                <a16:creationId xmlns:a16="http://schemas.microsoft.com/office/drawing/2014/main" id="{6DC06E94-BE04-4F26-B65A-540131B2A3D8}"/>
              </a:ext>
            </a:extLst>
          </p:cNvPr>
          <p:cNvSpPr/>
          <p:nvPr userDrawn="1"/>
        </p:nvSpPr>
        <p:spPr>
          <a:xfrm>
            <a:off x="5155443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id="{744D1967-8F30-48E3-AE80-7AB6EF44E190}"/>
              </a:ext>
            </a:extLst>
          </p:cNvPr>
          <p:cNvSpPr/>
          <p:nvPr userDrawn="1"/>
        </p:nvSpPr>
        <p:spPr>
          <a:xfrm>
            <a:off x="5155443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154">
            <a:extLst>
              <a:ext uri="{FF2B5EF4-FFF2-40B4-BE49-F238E27FC236}">
                <a16:creationId xmlns:a16="http://schemas.microsoft.com/office/drawing/2014/main" id="{48BD1E3F-E283-482A-AB58-014883B256BC}"/>
              </a:ext>
            </a:extLst>
          </p:cNvPr>
          <p:cNvSpPr/>
          <p:nvPr userDrawn="1"/>
        </p:nvSpPr>
        <p:spPr>
          <a:xfrm>
            <a:off x="2107447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155">
            <a:extLst>
              <a:ext uri="{FF2B5EF4-FFF2-40B4-BE49-F238E27FC236}">
                <a16:creationId xmlns:a16="http://schemas.microsoft.com/office/drawing/2014/main" id="{9CCFC16B-7628-4060-9CE7-E6730869181F}"/>
              </a:ext>
            </a:extLst>
          </p:cNvPr>
          <p:cNvSpPr/>
          <p:nvPr userDrawn="1"/>
        </p:nvSpPr>
        <p:spPr>
          <a:xfrm>
            <a:off x="5155443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24CA72AC-CDD7-4F45-8284-5DF205AD9140}"/>
              </a:ext>
            </a:extLst>
          </p:cNvPr>
          <p:cNvSpPr/>
          <p:nvPr userDrawn="1"/>
        </p:nvSpPr>
        <p:spPr>
          <a:xfrm>
            <a:off x="6171442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C9532A05-B205-47F5-9DAE-49178BF6C2EC}"/>
              </a:ext>
            </a:extLst>
          </p:cNvPr>
          <p:cNvSpPr/>
          <p:nvPr userDrawn="1"/>
        </p:nvSpPr>
        <p:spPr>
          <a:xfrm>
            <a:off x="6171442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CA723AF-E42B-46F3-9693-1F18049F55F5}"/>
              </a:ext>
            </a:extLst>
          </p:cNvPr>
          <p:cNvSpPr/>
          <p:nvPr userDrawn="1"/>
        </p:nvSpPr>
        <p:spPr>
          <a:xfrm>
            <a:off x="6171442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161">
            <a:extLst>
              <a:ext uri="{FF2B5EF4-FFF2-40B4-BE49-F238E27FC236}">
                <a16:creationId xmlns:a16="http://schemas.microsoft.com/office/drawing/2014/main" id="{1CA39FD9-F0A0-420B-BD09-BBE025D5D30B}"/>
              </a:ext>
            </a:extLst>
          </p:cNvPr>
          <p:cNvSpPr/>
          <p:nvPr userDrawn="1"/>
        </p:nvSpPr>
        <p:spPr>
          <a:xfrm>
            <a:off x="6171442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162">
            <a:extLst>
              <a:ext uri="{FF2B5EF4-FFF2-40B4-BE49-F238E27FC236}">
                <a16:creationId xmlns:a16="http://schemas.microsoft.com/office/drawing/2014/main" id="{5C9679A2-C1EC-499E-9A52-33B443FC5490}"/>
              </a:ext>
            </a:extLst>
          </p:cNvPr>
          <p:cNvSpPr/>
          <p:nvPr userDrawn="1"/>
        </p:nvSpPr>
        <p:spPr>
          <a:xfrm>
            <a:off x="6171442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163">
            <a:extLst>
              <a:ext uri="{FF2B5EF4-FFF2-40B4-BE49-F238E27FC236}">
                <a16:creationId xmlns:a16="http://schemas.microsoft.com/office/drawing/2014/main" id="{A76DD825-A2F5-4742-BADF-6968AF239DC6}"/>
              </a:ext>
            </a:extLst>
          </p:cNvPr>
          <p:cNvSpPr/>
          <p:nvPr userDrawn="1"/>
        </p:nvSpPr>
        <p:spPr>
          <a:xfrm>
            <a:off x="718744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164">
            <a:extLst>
              <a:ext uri="{FF2B5EF4-FFF2-40B4-BE49-F238E27FC236}">
                <a16:creationId xmlns:a16="http://schemas.microsoft.com/office/drawing/2014/main" id="{14DFA7E4-75F4-40FB-AC7C-D65067543362}"/>
              </a:ext>
            </a:extLst>
          </p:cNvPr>
          <p:cNvSpPr/>
          <p:nvPr userDrawn="1"/>
        </p:nvSpPr>
        <p:spPr>
          <a:xfrm>
            <a:off x="718744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165">
            <a:extLst>
              <a:ext uri="{FF2B5EF4-FFF2-40B4-BE49-F238E27FC236}">
                <a16:creationId xmlns:a16="http://schemas.microsoft.com/office/drawing/2014/main" id="{A2F994C8-7DCC-4859-9A50-DDEE699EF034}"/>
              </a:ext>
            </a:extLst>
          </p:cNvPr>
          <p:cNvSpPr/>
          <p:nvPr userDrawn="1"/>
        </p:nvSpPr>
        <p:spPr>
          <a:xfrm>
            <a:off x="718744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167">
            <a:extLst>
              <a:ext uri="{FF2B5EF4-FFF2-40B4-BE49-F238E27FC236}">
                <a16:creationId xmlns:a16="http://schemas.microsoft.com/office/drawing/2014/main" id="{EA74B497-B472-48B0-9B47-17C64905CDD4}"/>
              </a:ext>
            </a:extLst>
          </p:cNvPr>
          <p:cNvSpPr/>
          <p:nvPr userDrawn="1"/>
        </p:nvSpPr>
        <p:spPr>
          <a:xfrm>
            <a:off x="75450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168">
            <a:extLst>
              <a:ext uri="{FF2B5EF4-FFF2-40B4-BE49-F238E27FC236}">
                <a16:creationId xmlns:a16="http://schemas.microsoft.com/office/drawing/2014/main" id="{BA3A1DA0-A804-4414-A6DA-E0644CA9DC71}"/>
              </a:ext>
            </a:extLst>
          </p:cNvPr>
          <p:cNvSpPr/>
          <p:nvPr userDrawn="1"/>
        </p:nvSpPr>
        <p:spPr>
          <a:xfrm>
            <a:off x="718744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169">
            <a:extLst>
              <a:ext uri="{FF2B5EF4-FFF2-40B4-BE49-F238E27FC236}">
                <a16:creationId xmlns:a16="http://schemas.microsoft.com/office/drawing/2014/main" id="{8C9C1098-4F24-4293-AB58-4DAF3F1E5159}"/>
              </a:ext>
            </a:extLst>
          </p:cNvPr>
          <p:cNvSpPr/>
          <p:nvPr userDrawn="1"/>
        </p:nvSpPr>
        <p:spPr>
          <a:xfrm>
            <a:off x="718744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170">
            <a:extLst>
              <a:ext uri="{FF2B5EF4-FFF2-40B4-BE49-F238E27FC236}">
                <a16:creationId xmlns:a16="http://schemas.microsoft.com/office/drawing/2014/main" id="{86C63789-48A8-481A-B776-BAC131FE4308}"/>
              </a:ext>
            </a:extLst>
          </p:cNvPr>
          <p:cNvSpPr/>
          <p:nvPr userDrawn="1"/>
        </p:nvSpPr>
        <p:spPr>
          <a:xfrm>
            <a:off x="8203439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171">
            <a:extLst>
              <a:ext uri="{FF2B5EF4-FFF2-40B4-BE49-F238E27FC236}">
                <a16:creationId xmlns:a16="http://schemas.microsoft.com/office/drawing/2014/main" id="{68CA7989-E506-4544-83A0-17D8BD85CB66}"/>
              </a:ext>
            </a:extLst>
          </p:cNvPr>
          <p:cNvSpPr/>
          <p:nvPr userDrawn="1"/>
        </p:nvSpPr>
        <p:spPr>
          <a:xfrm>
            <a:off x="8203439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174">
            <a:extLst>
              <a:ext uri="{FF2B5EF4-FFF2-40B4-BE49-F238E27FC236}">
                <a16:creationId xmlns:a16="http://schemas.microsoft.com/office/drawing/2014/main" id="{FD976F14-B467-4CF6-92AB-AA152B4489A7}"/>
              </a:ext>
            </a:extLst>
          </p:cNvPr>
          <p:cNvSpPr/>
          <p:nvPr userDrawn="1"/>
        </p:nvSpPr>
        <p:spPr>
          <a:xfrm>
            <a:off x="108263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175">
            <a:extLst>
              <a:ext uri="{FF2B5EF4-FFF2-40B4-BE49-F238E27FC236}">
                <a16:creationId xmlns:a16="http://schemas.microsoft.com/office/drawing/2014/main" id="{635266C6-D6C5-45F3-9472-D57929F515C4}"/>
              </a:ext>
            </a:extLst>
          </p:cNvPr>
          <p:cNvSpPr/>
          <p:nvPr userDrawn="1"/>
        </p:nvSpPr>
        <p:spPr>
          <a:xfrm>
            <a:off x="8203439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176">
            <a:extLst>
              <a:ext uri="{FF2B5EF4-FFF2-40B4-BE49-F238E27FC236}">
                <a16:creationId xmlns:a16="http://schemas.microsoft.com/office/drawing/2014/main" id="{4077DE43-6D6B-4CB4-9F70-D3C2DD4E09F6}"/>
              </a:ext>
            </a:extLst>
          </p:cNvPr>
          <p:cNvSpPr/>
          <p:nvPr userDrawn="1"/>
        </p:nvSpPr>
        <p:spPr>
          <a:xfrm>
            <a:off x="8203439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177">
            <a:extLst>
              <a:ext uri="{FF2B5EF4-FFF2-40B4-BE49-F238E27FC236}">
                <a16:creationId xmlns:a16="http://schemas.microsoft.com/office/drawing/2014/main" id="{4F67DB5B-39F7-4E23-ADCD-80E49F916508}"/>
              </a:ext>
            </a:extLst>
          </p:cNvPr>
          <p:cNvSpPr/>
          <p:nvPr userDrawn="1"/>
        </p:nvSpPr>
        <p:spPr>
          <a:xfrm>
            <a:off x="921943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178">
            <a:extLst>
              <a:ext uri="{FF2B5EF4-FFF2-40B4-BE49-F238E27FC236}">
                <a16:creationId xmlns:a16="http://schemas.microsoft.com/office/drawing/2014/main" id="{DB5E98D3-6833-4379-B0DA-E6A8CBC21D20}"/>
              </a:ext>
            </a:extLst>
          </p:cNvPr>
          <p:cNvSpPr/>
          <p:nvPr userDrawn="1"/>
        </p:nvSpPr>
        <p:spPr>
          <a:xfrm>
            <a:off x="921943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181">
            <a:extLst>
              <a:ext uri="{FF2B5EF4-FFF2-40B4-BE49-F238E27FC236}">
                <a16:creationId xmlns:a16="http://schemas.microsoft.com/office/drawing/2014/main" id="{08C479B2-CD36-440B-ADA1-1214284FFAB9}"/>
              </a:ext>
            </a:extLst>
          </p:cNvPr>
          <p:cNvSpPr/>
          <p:nvPr userDrawn="1"/>
        </p:nvSpPr>
        <p:spPr>
          <a:xfrm>
            <a:off x="9219438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182">
            <a:extLst>
              <a:ext uri="{FF2B5EF4-FFF2-40B4-BE49-F238E27FC236}">
                <a16:creationId xmlns:a16="http://schemas.microsoft.com/office/drawing/2014/main" id="{36F7839B-6429-461C-B0AE-193D8C536574}"/>
              </a:ext>
            </a:extLst>
          </p:cNvPr>
          <p:cNvSpPr/>
          <p:nvPr userDrawn="1"/>
        </p:nvSpPr>
        <p:spPr>
          <a:xfrm>
            <a:off x="921943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183">
            <a:extLst>
              <a:ext uri="{FF2B5EF4-FFF2-40B4-BE49-F238E27FC236}">
                <a16:creationId xmlns:a16="http://schemas.microsoft.com/office/drawing/2014/main" id="{2E166911-BBB1-4C1F-BD03-5F42424D217F}"/>
              </a:ext>
            </a:extLst>
          </p:cNvPr>
          <p:cNvSpPr/>
          <p:nvPr userDrawn="1"/>
        </p:nvSpPr>
        <p:spPr>
          <a:xfrm>
            <a:off x="921943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184">
            <a:extLst>
              <a:ext uri="{FF2B5EF4-FFF2-40B4-BE49-F238E27FC236}">
                <a16:creationId xmlns:a16="http://schemas.microsoft.com/office/drawing/2014/main" id="{D1FADDAA-2805-4B61-88A5-9332D9E86F8A}"/>
              </a:ext>
            </a:extLst>
          </p:cNvPr>
          <p:cNvSpPr/>
          <p:nvPr userDrawn="1"/>
        </p:nvSpPr>
        <p:spPr>
          <a:xfrm>
            <a:off x="1022527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85">
            <a:extLst>
              <a:ext uri="{FF2B5EF4-FFF2-40B4-BE49-F238E27FC236}">
                <a16:creationId xmlns:a16="http://schemas.microsoft.com/office/drawing/2014/main" id="{CABBB756-3736-462F-8C20-EA0C5C52611E}"/>
              </a:ext>
            </a:extLst>
          </p:cNvPr>
          <p:cNvSpPr/>
          <p:nvPr userDrawn="1"/>
        </p:nvSpPr>
        <p:spPr>
          <a:xfrm>
            <a:off x="1022527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187">
            <a:extLst>
              <a:ext uri="{FF2B5EF4-FFF2-40B4-BE49-F238E27FC236}">
                <a16:creationId xmlns:a16="http://schemas.microsoft.com/office/drawing/2014/main" id="{D8CF804D-2AA4-4410-B0D4-9613563DF48A}"/>
              </a:ext>
            </a:extLst>
          </p:cNvPr>
          <p:cNvSpPr/>
          <p:nvPr userDrawn="1"/>
        </p:nvSpPr>
        <p:spPr>
          <a:xfrm>
            <a:off x="1022527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188">
            <a:extLst>
              <a:ext uri="{FF2B5EF4-FFF2-40B4-BE49-F238E27FC236}">
                <a16:creationId xmlns:a16="http://schemas.microsoft.com/office/drawing/2014/main" id="{43F0E991-9318-48C4-99FC-BAA27015F026}"/>
              </a:ext>
            </a:extLst>
          </p:cNvPr>
          <p:cNvSpPr/>
          <p:nvPr userDrawn="1"/>
        </p:nvSpPr>
        <p:spPr>
          <a:xfrm>
            <a:off x="1022527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189">
            <a:extLst>
              <a:ext uri="{FF2B5EF4-FFF2-40B4-BE49-F238E27FC236}">
                <a16:creationId xmlns:a16="http://schemas.microsoft.com/office/drawing/2014/main" id="{FCF283B3-0CCA-4ADF-A068-ECAAFAC7490E}"/>
              </a:ext>
            </a:extLst>
          </p:cNvPr>
          <p:cNvSpPr/>
          <p:nvPr userDrawn="1"/>
        </p:nvSpPr>
        <p:spPr>
          <a:xfrm>
            <a:off x="10225276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190">
            <a:extLst>
              <a:ext uri="{FF2B5EF4-FFF2-40B4-BE49-F238E27FC236}">
                <a16:creationId xmlns:a16="http://schemas.microsoft.com/office/drawing/2014/main" id="{DEDBD5EA-45AC-4058-A8DA-535154B98647}"/>
              </a:ext>
            </a:extLst>
          </p:cNvPr>
          <p:cNvSpPr/>
          <p:nvPr userDrawn="1"/>
        </p:nvSpPr>
        <p:spPr>
          <a:xfrm>
            <a:off x="1022527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191">
            <a:extLst>
              <a:ext uri="{FF2B5EF4-FFF2-40B4-BE49-F238E27FC236}">
                <a16:creationId xmlns:a16="http://schemas.microsoft.com/office/drawing/2014/main" id="{B90D92BF-394E-473F-AA96-15AE37F51293}"/>
              </a:ext>
            </a:extLst>
          </p:cNvPr>
          <p:cNvSpPr/>
          <p:nvPr userDrawn="1"/>
        </p:nvSpPr>
        <p:spPr>
          <a:xfrm>
            <a:off x="11241275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194">
            <a:extLst>
              <a:ext uri="{FF2B5EF4-FFF2-40B4-BE49-F238E27FC236}">
                <a16:creationId xmlns:a16="http://schemas.microsoft.com/office/drawing/2014/main" id="{DB86BE73-73BE-439E-A307-728191F022C0}"/>
              </a:ext>
            </a:extLst>
          </p:cNvPr>
          <p:cNvSpPr/>
          <p:nvPr userDrawn="1"/>
        </p:nvSpPr>
        <p:spPr>
          <a:xfrm>
            <a:off x="11241275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195">
            <a:extLst>
              <a:ext uri="{FF2B5EF4-FFF2-40B4-BE49-F238E27FC236}">
                <a16:creationId xmlns:a16="http://schemas.microsoft.com/office/drawing/2014/main" id="{4FB916C1-47FA-48BB-BF86-84FE658E4280}"/>
              </a:ext>
            </a:extLst>
          </p:cNvPr>
          <p:cNvSpPr/>
          <p:nvPr userDrawn="1"/>
        </p:nvSpPr>
        <p:spPr>
          <a:xfrm>
            <a:off x="11241275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196">
            <a:extLst>
              <a:ext uri="{FF2B5EF4-FFF2-40B4-BE49-F238E27FC236}">
                <a16:creationId xmlns:a16="http://schemas.microsoft.com/office/drawing/2014/main" id="{9A230800-8098-4713-B65F-F845B1ECA870}"/>
              </a:ext>
            </a:extLst>
          </p:cNvPr>
          <p:cNvSpPr/>
          <p:nvPr userDrawn="1"/>
        </p:nvSpPr>
        <p:spPr>
          <a:xfrm>
            <a:off x="11241275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197">
            <a:extLst>
              <a:ext uri="{FF2B5EF4-FFF2-40B4-BE49-F238E27FC236}">
                <a16:creationId xmlns:a16="http://schemas.microsoft.com/office/drawing/2014/main" id="{2D9E9D07-46FE-4978-8424-B6A409E2B11A}"/>
              </a:ext>
            </a:extLst>
          </p:cNvPr>
          <p:cNvSpPr/>
          <p:nvPr userDrawn="1"/>
        </p:nvSpPr>
        <p:spPr>
          <a:xfrm>
            <a:off x="11241275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200">
            <a:extLst>
              <a:ext uri="{FF2B5EF4-FFF2-40B4-BE49-F238E27FC236}">
                <a16:creationId xmlns:a16="http://schemas.microsoft.com/office/drawing/2014/main" id="{4F54E3CD-153D-4349-9331-4A234364D7A7}"/>
              </a:ext>
            </a:extLst>
          </p:cNvPr>
          <p:cNvSpPr/>
          <p:nvPr userDrawn="1"/>
        </p:nvSpPr>
        <p:spPr>
          <a:xfrm>
            <a:off x="7545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201">
            <a:extLst>
              <a:ext uri="{FF2B5EF4-FFF2-40B4-BE49-F238E27FC236}">
                <a16:creationId xmlns:a16="http://schemas.microsoft.com/office/drawing/2014/main" id="{0E373335-5939-4A1C-AE4E-D2A77E1607DA}"/>
              </a:ext>
            </a:extLst>
          </p:cNvPr>
          <p:cNvSpPr/>
          <p:nvPr userDrawn="1"/>
        </p:nvSpPr>
        <p:spPr>
          <a:xfrm>
            <a:off x="2107447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202">
            <a:extLst>
              <a:ext uri="{FF2B5EF4-FFF2-40B4-BE49-F238E27FC236}">
                <a16:creationId xmlns:a16="http://schemas.microsoft.com/office/drawing/2014/main" id="{5A302FC3-62E3-4602-9235-49BCC7BDA433}"/>
              </a:ext>
            </a:extLst>
          </p:cNvPr>
          <p:cNvSpPr/>
          <p:nvPr userDrawn="1"/>
        </p:nvSpPr>
        <p:spPr>
          <a:xfrm>
            <a:off x="1081290" y="1048731"/>
            <a:ext cx="4959592" cy="875277"/>
          </a:xfrm>
          <a:prstGeom prst="roundRect">
            <a:avLst>
              <a:gd name="adj" fmla="val 93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ounded Rectangle 70">
            <a:extLst>
              <a:ext uri="{FF2B5EF4-FFF2-40B4-BE49-F238E27FC236}">
                <a16:creationId xmlns:a16="http://schemas.microsoft.com/office/drawing/2014/main" id="{2AF2AB85-FE54-4626-B86D-7DD7C02EBC03}"/>
              </a:ext>
            </a:extLst>
          </p:cNvPr>
          <p:cNvSpPr/>
          <p:nvPr userDrawn="1"/>
        </p:nvSpPr>
        <p:spPr>
          <a:xfrm>
            <a:off x="7187441" y="4933992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D1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" name="Picture 8" descr="Image result for un economic commission for africa&quot;">
            <a:extLst>
              <a:ext uri="{FF2B5EF4-FFF2-40B4-BE49-F238E27FC236}">
                <a16:creationId xmlns:a16="http://schemas.microsoft.com/office/drawing/2014/main" id="{E58B0B7A-E014-4A84-B978-09BDC11C1E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032" y="1277848"/>
            <a:ext cx="3685833" cy="4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70">
            <a:extLst>
              <a:ext uri="{FF2B5EF4-FFF2-40B4-BE49-F238E27FC236}">
                <a16:creationId xmlns:a16="http://schemas.microsoft.com/office/drawing/2014/main" id="{A032E6B1-2E47-4956-863F-564EB1A2A0BC}"/>
              </a:ext>
            </a:extLst>
          </p:cNvPr>
          <p:cNvSpPr/>
          <p:nvPr userDrawn="1"/>
        </p:nvSpPr>
        <p:spPr>
          <a:xfrm>
            <a:off x="7177281" y="5906521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B273AB62-7470-4003-89E6-2C00D8982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078" y="1222013"/>
            <a:ext cx="840435" cy="5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3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24D4-BCCA-45BD-AB80-4B61D50E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22D7E5-E744-4E76-B586-40021A32B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EEB45-ADB3-4F53-B722-38B91D7C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419E1-8D88-4B4F-867C-5B2AF754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CA9DA-DF02-4C5F-83BE-4602F9A5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3F9A6C-D538-4051-9B67-3156C5C77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908F8-B528-49E9-9936-524D8646E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6FD1B-6A94-4B48-A16A-25F0AADE2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C9A9C-3ACB-4734-AB95-2EE5BDB7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D7218-83AE-4BA6-BC30-95369C02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2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18FFCF-25C0-4B22-BBFB-638F764194D1}"/>
              </a:ext>
            </a:extLst>
          </p:cNvPr>
          <p:cNvSpPr/>
          <p:nvPr userDrawn="1"/>
        </p:nvSpPr>
        <p:spPr>
          <a:xfrm flipV="1">
            <a:off x="0" y="1"/>
            <a:ext cx="12192000" cy="741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59502-B620-4FD9-B9FA-7FCC347CE89A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D37782-2732-4C14-8D10-E3C13438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133655"/>
            <a:ext cx="11451773" cy="585746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7A157A-9640-445A-8D94-E5020C4A9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13" y="898789"/>
            <a:ext cx="11451773" cy="5278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DE5C3CE9-736D-4E14-94DF-637D3F96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2A325F5-E8C4-431A-AC3C-83CFF55E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0F5519A-5BB6-4C5A-9736-F07949A0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E824DF6-AB03-4379-9675-A7A26A526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EEE6E20-65FF-403A-AA46-C9ACC563B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4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EB56BC-18B4-484A-A48C-60618F608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AA21F-2ED2-4F88-A210-B5875FA3B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91025" cy="4401693"/>
          </a:xfrm>
          <a:prstGeom prst="rect">
            <a:avLst/>
          </a:prstGeom>
        </p:spPr>
      </p:pic>
      <p:sp>
        <p:nvSpPr>
          <p:cNvPr id="9" name="Freeform 91">
            <a:extLst>
              <a:ext uri="{FF2B5EF4-FFF2-40B4-BE49-F238E27FC236}">
                <a16:creationId xmlns:a16="http://schemas.microsoft.com/office/drawing/2014/main" id="{BA552FB6-6A13-49A1-B8B3-8FF8F9DA2E45}"/>
              </a:ext>
            </a:extLst>
          </p:cNvPr>
          <p:cNvSpPr/>
          <p:nvPr userDrawn="1"/>
        </p:nvSpPr>
        <p:spPr>
          <a:xfrm>
            <a:off x="17" y="8"/>
            <a:ext cx="12191985" cy="6857992"/>
          </a:xfrm>
          <a:custGeom>
            <a:avLst/>
            <a:gdLst>
              <a:gd name="connsiteX0" fmla="*/ 8540357 w 9143989"/>
              <a:gd name="connsiteY0" fmla="*/ 4429886 h 5143494"/>
              <a:gd name="connsiteX1" fmla="*/ 8430945 w 9143989"/>
              <a:gd name="connsiteY1" fmla="*/ 4539298 h 5143494"/>
              <a:gd name="connsiteX2" fmla="*/ 8430945 w 9143989"/>
              <a:gd name="connsiteY2" fmla="*/ 4976932 h 5143494"/>
              <a:gd name="connsiteX3" fmla="*/ 8540357 w 9143989"/>
              <a:gd name="connsiteY3" fmla="*/ 5086344 h 5143494"/>
              <a:gd name="connsiteX4" fmla="*/ 8977991 w 9143989"/>
              <a:gd name="connsiteY4" fmla="*/ 5086344 h 5143494"/>
              <a:gd name="connsiteX5" fmla="*/ 9087403 w 9143989"/>
              <a:gd name="connsiteY5" fmla="*/ 4976932 h 5143494"/>
              <a:gd name="connsiteX6" fmla="*/ 9087403 w 9143989"/>
              <a:gd name="connsiteY6" fmla="*/ 4539298 h 5143494"/>
              <a:gd name="connsiteX7" fmla="*/ 8977991 w 9143989"/>
              <a:gd name="connsiteY7" fmla="*/ 4429886 h 5143494"/>
              <a:gd name="connsiteX8" fmla="*/ 7778358 w 9143989"/>
              <a:gd name="connsiteY8" fmla="*/ 4429886 h 5143494"/>
              <a:gd name="connsiteX9" fmla="*/ 7668946 w 9143989"/>
              <a:gd name="connsiteY9" fmla="*/ 4539298 h 5143494"/>
              <a:gd name="connsiteX10" fmla="*/ 7668946 w 9143989"/>
              <a:gd name="connsiteY10" fmla="*/ 4976932 h 5143494"/>
              <a:gd name="connsiteX11" fmla="*/ 7778358 w 9143989"/>
              <a:gd name="connsiteY11" fmla="*/ 5086344 h 5143494"/>
              <a:gd name="connsiteX12" fmla="*/ 8215992 w 9143989"/>
              <a:gd name="connsiteY12" fmla="*/ 5086344 h 5143494"/>
              <a:gd name="connsiteX13" fmla="*/ 8325404 w 9143989"/>
              <a:gd name="connsiteY13" fmla="*/ 4976932 h 5143494"/>
              <a:gd name="connsiteX14" fmla="*/ 8325404 w 9143989"/>
              <a:gd name="connsiteY14" fmla="*/ 4539298 h 5143494"/>
              <a:gd name="connsiteX15" fmla="*/ 8215992 w 9143989"/>
              <a:gd name="connsiteY15" fmla="*/ 4429886 h 5143494"/>
              <a:gd name="connsiteX16" fmla="*/ 7023979 w 9143989"/>
              <a:gd name="connsiteY16" fmla="*/ 4429886 h 5143494"/>
              <a:gd name="connsiteX17" fmla="*/ 6914567 w 9143989"/>
              <a:gd name="connsiteY17" fmla="*/ 4539298 h 5143494"/>
              <a:gd name="connsiteX18" fmla="*/ 6914567 w 9143989"/>
              <a:gd name="connsiteY18" fmla="*/ 4976932 h 5143494"/>
              <a:gd name="connsiteX19" fmla="*/ 7023979 w 9143989"/>
              <a:gd name="connsiteY19" fmla="*/ 5086344 h 5143494"/>
              <a:gd name="connsiteX20" fmla="*/ 7461613 w 9143989"/>
              <a:gd name="connsiteY20" fmla="*/ 5086344 h 5143494"/>
              <a:gd name="connsiteX21" fmla="*/ 7571025 w 9143989"/>
              <a:gd name="connsiteY21" fmla="*/ 4976932 h 5143494"/>
              <a:gd name="connsiteX22" fmla="*/ 7571025 w 9143989"/>
              <a:gd name="connsiteY22" fmla="*/ 4539298 h 5143494"/>
              <a:gd name="connsiteX23" fmla="*/ 7461613 w 9143989"/>
              <a:gd name="connsiteY23" fmla="*/ 4429886 h 5143494"/>
              <a:gd name="connsiteX24" fmla="*/ 6261980 w 9143989"/>
              <a:gd name="connsiteY24" fmla="*/ 4429886 h 5143494"/>
              <a:gd name="connsiteX25" fmla="*/ 6152568 w 9143989"/>
              <a:gd name="connsiteY25" fmla="*/ 4539298 h 5143494"/>
              <a:gd name="connsiteX26" fmla="*/ 6152568 w 9143989"/>
              <a:gd name="connsiteY26" fmla="*/ 4976932 h 5143494"/>
              <a:gd name="connsiteX27" fmla="*/ 6261980 w 9143989"/>
              <a:gd name="connsiteY27" fmla="*/ 5086344 h 5143494"/>
              <a:gd name="connsiteX28" fmla="*/ 6699614 w 9143989"/>
              <a:gd name="connsiteY28" fmla="*/ 5086344 h 5143494"/>
              <a:gd name="connsiteX29" fmla="*/ 6809026 w 9143989"/>
              <a:gd name="connsiteY29" fmla="*/ 4976932 h 5143494"/>
              <a:gd name="connsiteX30" fmla="*/ 6809026 w 9143989"/>
              <a:gd name="connsiteY30" fmla="*/ 4539298 h 5143494"/>
              <a:gd name="connsiteX31" fmla="*/ 6699614 w 9143989"/>
              <a:gd name="connsiteY31" fmla="*/ 4429886 h 5143494"/>
              <a:gd name="connsiteX32" fmla="*/ 5499981 w 9143989"/>
              <a:gd name="connsiteY32" fmla="*/ 4429886 h 5143494"/>
              <a:gd name="connsiteX33" fmla="*/ 5390569 w 9143989"/>
              <a:gd name="connsiteY33" fmla="*/ 4539298 h 5143494"/>
              <a:gd name="connsiteX34" fmla="*/ 5390569 w 9143989"/>
              <a:gd name="connsiteY34" fmla="*/ 4976932 h 5143494"/>
              <a:gd name="connsiteX35" fmla="*/ 5499981 w 9143989"/>
              <a:gd name="connsiteY35" fmla="*/ 5086344 h 5143494"/>
              <a:gd name="connsiteX36" fmla="*/ 5937615 w 9143989"/>
              <a:gd name="connsiteY36" fmla="*/ 5086344 h 5143494"/>
              <a:gd name="connsiteX37" fmla="*/ 6047027 w 9143989"/>
              <a:gd name="connsiteY37" fmla="*/ 4976932 h 5143494"/>
              <a:gd name="connsiteX38" fmla="*/ 6047027 w 9143989"/>
              <a:gd name="connsiteY38" fmla="*/ 4539298 h 5143494"/>
              <a:gd name="connsiteX39" fmla="*/ 5937615 w 9143989"/>
              <a:gd name="connsiteY39" fmla="*/ 4429886 h 5143494"/>
              <a:gd name="connsiteX40" fmla="*/ 4737982 w 9143989"/>
              <a:gd name="connsiteY40" fmla="*/ 4429886 h 5143494"/>
              <a:gd name="connsiteX41" fmla="*/ 4628570 w 9143989"/>
              <a:gd name="connsiteY41" fmla="*/ 4539298 h 5143494"/>
              <a:gd name="connsiteX42" fmla="*/ 4628570 w 9143989"/>
              <a:gd name="connsiteY42" fmla="*/ 4976932 h 5143494"/>
              <a:gd name="connsiteX43" fmla="*/ 4737982 w 9143989"/>
              <a:gd name="connsiteY43" fmla="*/ 5086344 h 5143494"/>
              <a:gd name="connsiteX44" fmla="*/ 5175616 w 9143989"/>
              <a:gd name="connsiteY44" fmla="*/ 5086344 h 5143494"/>
              <a:gd name="connsiteX45" fmla="*/ 5285028 w 9143989"/>
              <a:gd name="connsiteY45" fmla="*/ 4976932 h 5143494"/>
              <a:gd name="connsiteX46" fmla="*/ 5285028 w 9143989"/>
              <a:gd name="connsiteY46" fmla="*/ 4539298 h 5143494"/>
              <a:gd name="connsiteX47" fmla="*/ 5175616 w 9143989"/>
              <a:gd name="connsiteY47" fmla="*/ 4429886 h 5143494"/>
              <a:gd name="connsiteX48" fmla="*/ 3975990 w 9143989"/>
              <a:gd name="connsiteY48" fmla="*/ 4429886 h 5143494"/>
              <a:gd name="connsiteX49" fmla="*/ 3866579 w 9143989"/>
              <a:gd name="connsiteY49" fmla="*/ 4539298 h 5143494"/>
              <a:gd name="connsiteX50" fmla="*/ 3866579 w 9143989"/>
              <a:gd name="connsiteY50" fmla="*/ 4976932 h 5143494"/>
              <a:gd name="connsiteX51" fmla="*/ 3975990 w 9143989"/>
              <a:gd name="connsiteY51" fmla="*/ 5086344 h 5143494"/>
              <a:gd name="connsiteX52" fmla="*/ 4413617 w 9143989"/>
              <a:gd name="connsiteY52" fmla="*/ 5086344 h 5143494"/>
              <a:gd name="connsiteX53" fmla="*/ 4523029 w 9143989"/>
              <a:gd name="connsiteY53" fmla="*/ 4976932 h 5143494"/>
              <a:gd name="connsiteX54" fmla="*/ 4523029 w 9143989"/>
              <a:gd name="connsiteY54" fmla="*/ 4539298 h 5143494"/>
              <a:gd name="connsiteX55" fmla="*/ 4413617 w 9143989"/>
              <a:gd name="connsiteY55" fmla="*/ 4429886 h 5143494"/>
              <a:gd name="connsiteX56" fmla="*/ 3213993 w 9143989"/>
              <a:gd name="connsiteY56" fmla="*/ 4429886 h 5143494"/>
              <a:gd name="connsiteX57" fmla="*/ 3104580 w 9143989"/>
              <a:gd name="connsiteY57" fmla="*/ 4539298 h 5143494"/>
              <a:gd name="connsiteX58" fmla="*/ 3104580 w 9143989"/>
              <a:gd name="connsiteY58" fmla="*/ 4976932 h 5143494"/>
              <a:gd name="connsiteX59" fmla="*/ 3213993 w 9143989"/>
              <a:gd name="connsiteY59" fmla="*/ 5086344 h 5143494"/>
              <a:gd name="connsiteX60" fmla="*/ 3651627 w 9143989"/>
              <a:gd name="connsiteY60" fmla="*/ 5086344 h 5143494"/>
              <a:gd name="connsiteX61" fmla="*/ 3761039 w 9143989"/>
              <a:gd name="connsiteY61" fmla="*/ 4976932 h 5143494"/>
              <a:gd name="connsiteX62" fmla="*/ 3761039 w 9143989"/>
              <a:gd name="connsiteY62" fmla="*/ 4539298 h 5143494"/>
              <a:gd name="connsiteX63" fmla="*/ 3651627 w 9143989"/>
              <a:gd name="connsiteY63" fmla="*/ 4429886 h 5143494"/>
              <a:gd name="connsiteX64" fmla="*/ 2451995 w 9143989"/>
              <a:gd name="connsiteY64" fmla="*/ 4429886 h 5143494"/>
              <a:gd name="connsiteX65" fmla="*/ 2342584 w 9143989"/>
              <a:gd name="connsiteY65" fmla="*/ 4539298 h 5143494"/>
              <a:gd name="connsiteX66" fmla="*/ 2342584 w 9143989"/>
              <a:gd name="connsiteY66" fmla="*/ 4976932 h 5143494"/>
              <a:gd name="connsiteX67" fmla="*/ 2451995 w 9143989"/>
              <a:gd name="connsiteY67" fmla="*/ 5086344 h 5143494"/>
              <a:gd name="connsiteX68" fmla="*/ 2889629 w 9143989"/>
              <a:gd name="connsiteY68" fmla="*/ 5086344 h 5143494"/>
              <a:gd name="connsiteX69" fmla="*/ 2999040 w 9143989"/>
              <a:gd name="connsiteY69" fmla="*/ 4976932 h 5143494"/>
              <a:gd name="connsiteX70" fmla="*/ 2999040 w 9143989"/>
              <a:gd name="connsiteY70" fmla="*/ 4539298 h 5143494"/>
              <a:gd name="connsiteX71" fmla="*/ 2889629 w 9143989"/>
              <a:gd name="connsiteY71" fmla="*/ 4429886 h 5143494"/>
              <a:gd name="connsiteX72" fmla="*/ 1689996 w 9143989"/>
              <a:gd name="connsiteY72" fmla="*/ 4429886 h 5143494"/>
              <a:gd name="connsiteX73" fmla="*/ 1580586 w 9143989"/>
              <a:gd name="connsiteY73" fmla="*/ 4539298 h 5143494"/>
              <a:gd name="connsiteX74" fmla="*/ 1580586 w 9143989"/>
              <a:gd name="connsiteY74" fmla="*/ 4976932 h 5143494"/>
              <a:gd name="connsiteX75" fmla="*/ 1689996 w 9143989"/>
              <a:gd name="connsiteY75" fmla="*/ 5086344 h 5143494"/>
              <a:gd name="connsiteX76" fmla="*/ 2127633 w 9143989"/>
              <a:gd name="connsiteY76" fmla="*/ 5086344 h 5143494"/>
              <a:gd name="connsiteX77" fmla="*/ 2237044 w 9143989"/>
              <a:gd name="connsiteY77" fmla="*/ 4976932 h 5143494"/>
              <a:gd name="connsiteX78" fmla="*/ 2237044 w 9143989"/>
              <a:gd name="connsiteY78" fmla="*/ 4539298 h 5143494"/>
              <a:gd name="connsiteX79" fmla="*/ 2127633 w 9143989"/>
              <a:gd name="connsiteY79" fmla="*/ 4429886 h 5143494"/>
              <a:gd name="connsiteX80" fmla="*/ 927996 w 9143989"/>
              <a:gd name="connsiteY80" fmla="*/ 4429886 h 5143494"/>
              <a:gd name="connsiteX81" fmla="*/ 818584 w 9143989"/>
              <a:gd name="connsiteY81" fmla="*/ 4539298 h 5143494"/>
              <a:gd name="connsiteX82" fmla="*/ 818584 w 9143989"/>
              <a:gd name="connsiteY82" fmla="*/ 4976932 h 5143494"/>
              <a:gd name="connsiteX83" fmla="*/ 927996 w 9143989"/>
              <a:gd name="connsiteY83" fmla="*/ 5086344 h 5143494"/>
              <a:gd name="connsiteX84" fmla="*/ 1365636 w 9143989"/>
              <a:gd name="connsiteY84" fmla="*/ 5086344 h 5143494"/>
              <a:gd name="connsiteX85" fmla="*/ 1475050 w 9143989"/>
              <a:gd name="connsiteY85" fmla="*/ 4976932 h 5143494"/>
              <a:gd name="connsiteX86" fmla="*/ 1475050 w 9143989"/>
              <a:gd name="connsiteY86" fmla="*/ 4539298 h 5143494"/>
              <a:gd name="connsiteX87" fmla="*/ 1365636 w 9143989"/>
              <a:gd name="connsiteY87" fmla="*/ 4429886 h 5143494"/>
              <a:gd name="connsiteX88" fmla="*/ 165998 w 9143989"/>
              <a:gd name="connsiteY88" fmla="*/ 4429886 h 5143494"/>
              <a:gd name="connsiteX89" fmla="*/ 56587 w 9143989"/>
              <a:gd name="connsiteY89" fmla="*/ 4539298 h 5143494"/>
              <a:gd name="connsiteX90" fmla="*/ 56587 w 9143989"/>
              <a:gd name="connsiteY90" fmla="*/ 4976932 h 5143494"/>
              <a:gd name="connsiteX91" fmla="*/ 165998 w 9143989"/>
              <a:gd name="connsiteY91" fmla="*/ 5086344 h 5143494"/>
              <a:gd name="connsiteX92" fmla="*/ 603632 w 9143989"/>
              <a:gd name="connsiteY92" fmla="*/ 5086344 h 5143494"/>
              <a:gd name="connsiteX93" fmla="*/ 713044 w 9143989"/>
              <a:gd name="connsiteY93" fmla="*/ 4976932 h 5143494"/>
              <a:gd name="connsiteX94" fmla="*/ 713044 w 9143989"/>
              <a:gd name="connsiteY94" fmla="*/ 4539298 h 5143494"/>
              <a:gd name="connsiteX95" fmla="*/ 603632 w 9143989"/>
              <a:gd name="connsiteY95" fmla="*/ 4429886 h 5143494"/>
              <a:gd name="connsiteX96" fmla="*/ 8540357 w 9143989"/>
              <a:gd name="connsiteY96" fmla="*/ 3700488 h 5143494"/>
              <a:gd name="connsiteX97" fmla="*/ 8430945 w 9143989"/>
              <a:gd name="connsiteY97" fmla="*/ 3809900 h 5143494"/>
              <a:gd name="connsiteX98" fmla="*/ 8430945 w 9143989"/>
              <a:gd name="connsiteY98" fmla="*/ 4247534 h 5143494"/>
              <a:gd name="connsiteX99" fmla="*/ 8540357 w 9143989"/>
              <a:gd name="connsiteY99" fmla="*/ 4356946 h 5143494"/>
              <a:gd name="connsiteX100" fmla="*/ 8977991 w 9143989"/>
              <a:gd name="connsiteY100" fmla="*/ 4356946 h 5143494"/>
              <a:gd name="connsiteX101" fmla="*/ 9087403 w 9143989"/>
              <a:gd name="connsiteY101" fmla="*/ 4247534 h 5143494"/>
              <a:gd name="connsiteX102" fmla="*/ 9087403 w 9143989"/>
              <a:gd name="connsiteY102" fmla="*/ 3809900 h 5143494"/>
              <a:gd name="connsiteX103" fmla="*/ 8977991 w 9143989"/>
              <a:gd name="connsiteY103" fmla="*/ 3700488 h 5143494"/>
              <a:gd name="connsiteX104" fmla="*/ 7778358 w 9143989"/>
              <a:gd name="connsiteY104" fmla="*/ 3700488 h 5143494"/>
              <a:gd name="connsiteX105" fmla="*/ 7668946 w 9143989"/>
              <a:gd name="connsiteY105" fmla="*/ 3809900 h 5143494"/>
              <a:gd name="connsiteX106" fmla="*/ 7668946 w 9143989"/>
              <a:gd name="connsiteY106" fmla="*/ 4247534 h 5143494"/>
              <a:gd name="connsiteX107" fmla="*/ 7778358 w 9143989"/>
              <a:gd name="connsiteY107" fmla="*/ 4356946 h 5143494"/>
              <a:gd name="connsiteX108" fmla="*/ 8215992 w 9143989"/>
              <a:gd name="connsiteY108" fmla="*/ 4356946 h 5143494"/>
              <a:gd name="connsiteX109" fmla="*/ 8325404 w 9143989"/>
              <a:gd name="connsiteY109" fmla="*/ 4247534 h 5143494"/>
              <a:gd name="connsiteX110" fmla="*/ 8325404 w 9143989"/>
              <a:gd name="connsiteY110" fmla="*/ 3809900 h 5143494"/>
              <a:gd name="connsiteX111" fmla="*/ 8215992 w 9143989"/>
              <a:gd name="connsiteY111" fmla="*/ 3700488 h 5143494"/>
              <a:gd name="connsiteX112" fmla="*/ 7023979 w 9143989"/>
              <a:gd name="connsiteY112" fmla="*/ 3700488 h 5143494"/>
              <a:gd name="connsiteX113" fmla="*/ 6914567 w 9143989"/>
              <a:gd name="connsiteY113" fmla="*/ 3809900 h 5143494"/>
              <a:gd name="connsiteX114" fmla="*/ 6914567 w 9143989"/>
              <a:gd name="connsiteY114" fmla="*/ 4247534 h 5143494"/>
              <a:gd name="connsiteX115" fmla="*/ 7023979 w 9143989"/>
              <a:gd name="connsiteY115" fmla="*/ 4356946 h 5143494"/>
              <a:gd name="connsiteX116" fmla="*/ 7461613 w 9143989"/>
              <a:gd name="connsiteY116" fmla="*/ 4356946 h 5143494"/>
              <a:gd name="connsiteX117" fmla="*/ 7571025 w 9143989"/>
              <a:gd name="connsiteY117" fmla="*/ 4247534 h 5143494"/>
              <a:gd name="connsiteX118" fmla="*/ 7571025 w 9143989"/>
              <a:gd name="connsiteY118" fmla="*/ 3809900 h 5143494"/>
              <a:gd name="connsiteX119" fmla="*/ 7461613 w 9143989"/>
              <a:gd name="connsiteY119" fmla="*/ 3700488 h 5143494"/>
              <a:gd name="connsiteX120" fmla="*/ 6261980 w 9143989"/>
              <a:gd name="connsiteY120" fmla="*/ 3700488 h 5143494"/>
              <a:gd name="connsiteX121" fmla="*/ 6152568 w 9143989"/>
              <a:gd name="connsiteY121" fmla="*/ 3809900 h 5143494"/>
              <a:gd name="connsiteX122" fmla="*/ 6152568 w 9143989"/>
              <a:gd name="connsiteY122" fmla="*/ 4247534 h 5143494"/>
              <a:gd name="connsiteX123" fmla="*/ 6261980 w 9143989"/>
              <a:gd name="connsiteY123" fmla="*/ 4356946 h 5143494"/>
              <a:gd name="connsiteX124" fmla="*/ 6699614 w 9143989"/>
              <a:gd name="connsiteY124" fmla="*/ 4356946 h 5143494"/>
              <a:gd name="connsiteX125" fmla="*/ 6809026 w 9143989"/>
              <a:gd name="connsiteY125" fmla="*/ 4247534 h 5143494"/>
              <a:gd name="connsiteX126" fmla="*/ 6809026 w 9143989"/>
              <a:gd name="connsiteY126" fmla="*/ 3809900 h 5143494"/>
              <a:gd name="connsiteX127" fmla="*/ 6699614 w 9143989"/>
              <a:gd name="connsiteY127" fmla="*/ 3700488 h 5143494"/>
              <a:gd name="connsiteX128" fmla="*/ 5499981 w 9143989"/>
              <a:gd name="connsiteY128" fmla="*/ 3700488 h 5143494"/>
              <a:gd name="connsiteX129" fmla="*/ 5390569 w 9143989"/>
              <a:gd name="connsiteY129" fmla="*/ 3809900 h 5143494"/>
              <a:gd name="connsiteX130" fmla="*/ 5390569 w 9143989"/>
              <a:gd name="connsiteY130" fmla="*/ 4247534 h 5143494"/>
              <a:gd name="connsiteX131" fmla="*/ 5499981 w 9143989"/>
              <a:gd name="connsiteY131" fmla="*/ 4356946 h 5143494"/>
              <a:gd name="connsiteX132" fmla="*/ 5937615 w 9143989"/>
              <a:gd name="connsiteY132" fmla="*/ 4356946 h 5143494"/>
              <a:gd name="connsiteX133" fmla="*/ 6047027 w 9143989"/>
              <a:gd name="connsiteY133" fmla="*/ 4247534 h 5143494"/>
              <a:gd name="connsiteX134" fmla="*/ 6047027 w 9143989"/>
              <a:gd name="connsiteY134" fmla="*/ 3809900 h 5143494"/>
              <a:gd name="connsiteX135" fmla="*/ 5937615 w 9143989"/>
              <a:gd name="connsiteY135" fmla="*/ 3700488 h 5143494"/>
              <a:gd name="connsiteX136" fmla="*/ 4737982 w 9143989"/>
              <a:gd name="connsiteY136" fmla="*/ 3700488 h 5143494"/>
              <a:gd name="connsiteX137" fmla="*/ 4628570 w 9143989"/>
              <a:gd name="connsiteY137" fmla="*/ 3809900 h 5143494"/>
              <a:gd name="connsiteX138" fmla="*/ 4628570 w 9143989"/>
              <a:gd name="connsiteY138" fmla="*/ 4247534 h 5143494"/>
              <a:gd name="connsiteX139" fmla="*/ 4737982 w 9143989"/>
              <a:gd name="connsiteY139" fmla="*/ 4356946 h 5143494"/>
              <a:gd name="connsiteX140" fmla="*/ 5175616 w 9143989"/>
              <a:gd name="connsiteY140" fmla="*/ 4356946 h 5143494"/>
              <a:gd name="connsiteX141" fmla="*/ 5285028 w 9143989"/>
              <a:gd name="connsiteY141" fmla="*/ 4247534 h 5143494"/>
              <a:gd name="connsiteX142" fmla="*/ 5285028 w 9143989"/>
              <a:gd name="connsiteY142" fmla="*/ 3809900 h 5143494"/>
              <a:gd name="connsiteX143" fmla="*/ 5175616 w 9143989"/>
              <a:gd name="connsiteY143" fmla="*/ 3700488 h 5143494"/>
              <a:gd name="connsiteX144" fmla="*/ 3975991 w 9143989"/>
              <a:gd name="connsiteY144" fmla="*/ 3700488 h 5143494"/>
              <a:gd name="connsiteX145" fmla="*/ 3866579 w 9143989"/>
              <a:gd name="connsiteY145" fmla="*/ 3809900 h 5143494"/>
              <a:gd name="connsiteX146" fmla="*/ 3866579 w 9143989"/>
              <a:gd name="connsiteY146" fmla="*/ 4247534 h 5143494"/>
              <a:gd name="connsiteX147" fmla="*/ 3975991 w 9143989"/>
              <a:gd name="connsiteY147" fmla="*/ 4356946 h 5143494"/>
              <a:gd name="connsiteX148" fmla="*/ 4413617 w 9143989"/>
              <a:gd name="connsiteY148" fmla="*/ 4356946 h 5143494"/>
              <a:gd name="connsiteX149" fmla="*/ 4523029 w 9143989"/>
              <a:gd name="connsiteY149" fmla="*/ 4247534 h 5143494"/>
              <a:gd name="connsiteX150" fmla="*/ 4523029 w 9143989"/>
              <a:gd name="connsiteY150" fmla="*/ 3809900 h 5143494"/>
              <a:gd name="connsiteX151" fmla="*/ 4413617 w 9143989"/>
              <a:gd name="connsiteY151" fmla="*/ 3700488 h 5143494"/>
              <a:gd name="connsiteX152" fmla="*/ 3213993 w 9143989"/>
              <a:gd name="connsiteY152" fmla="*/ 3700488 h 5143494"/>
              <a:gd name="connsiteX153" fmla="*/ 3104581 w 9143989"/>
              <a:gd name="connsiteY153" fmla="*/ 3809900 h 5143494"/>
              <a:gd name="connsiteX154" fmla="*/ 3104581 w 9143989"/>
              <a:gd name="connsiteY154" fmla="*/ 4247534 h 5143494"/>
              <a:gd name="connsiteX155" fmla="*/ 3213993 w 9143989"/>
              <a:gd name="connsiteY155" fmla="*/ 4356946 h 5143494"/>
              <a:gd name="connsiteX156" fmla="*/ 3651627 w 9143989"/>
              <a:gd name="connsiteY156" fmla="*/ 4356946 h 5143494"/>
              <a:gd name="connsiteX157" fmla="*/ 3761039 w 9143989"/>
              <a:gd name="connsiteY157" fmla="*/ 4247534 h 5143494"/>
              <a:gd name="connsiteX158" fmla="*/ 3761039 w 9143989"/>
              <a:gd name="connsiteY158" fmla="*/ 3809900 h 5143494"/>
              <a:gd name="connsiteX159" fmla="*/ 3651627 w 9143989"/>
              <a:gd name="connsiteY159" fmla="*/ 3700488 h 5143494"/>
              <a:gd name="connsiteX160" fmla="*/ 2451995 w 9143989"/>
              <a:gd name="connsiteY160" fmla="*/ 3700488 h 5143494"/>
              <a:gd name="connsiteX161" fmla="*/ 2342584 w 9143989"/>
              <a:gd name="connsiteY161" fmla="*/ 3809900 h 5143494"/>
              <a:gd name="connsiteX162" fmla="*/ 2342584 w 9143989"/>
              <a:gd name="connsiteY162" fmla="*/ 4247534 h 5143494"/>
              <a:gd name="connsiteX163" fmla="*/ 2451995 w 9143989"/>
              <a:gd name="connsiteY163" fmla="*/ 4356946 h 5143494"/>
              <a:gd name="connsiteX164" fmla="*/ 2889629 w 9143989"/>
              <a:gd name="connsiteY164" fmla="*/ 4356946 h 5143494"/>
              <a:gd name="connsiteX165" fmla="*/ 2999040 w 9143989"/>
              <a:gd name="connsiteY165" fmla="*/ 4247534 h 5143494"/>
              <a:gd name="connsiteX166" fmla="*/ 2999040 w 9143989"/>
              <a:gd name="connsiteY166" fmla="*/ 3809900 h 5143494"/>
              <a:gd name="connsiteX167" fmla="*/ 2889629 w 9143989"/>
              <a:gd name="connsiteY167" fmla="*/ 3700488 h 5143494"/>
              <a:gd name="connsiteX168" fmla="*/ 1689996 w 9143989"/>
              <a:gd name="connsiteY168" fmla="*/ 3700488 h 5143494"/>
              <a:gd name="connsiteX169" fmla="*/ 1580586 w 9143989"/>
              <a:gd name="connsiteY169" fmla="*/ 3809900 h 5143494"/>
              <a:gd name="connsiteX170" fmla="*/ 1580586 w 9143989"/>
              <a:gd name="connsiteY170" fmla="*/ 4247534 h 5143494"/>
              <a:gd name="connsiteX171" fmla="*/ 1689996 w 9143989"/>
              <a:gd name="connsiteY171" fmla="*/ 4356946 h 5143494"/>
              <a:gd name="connsiteX172" fmla="*/ 2127633 w 9143989"/>
              <a:gd name="connsiteY172" fmla="*/ 4356946 h 5143494"/>
              <a:gd name="connsiteX173" fmla="*/ 2237045 w 9143989"/>
              <a:gd name="connsiteY173" fmla="*/ 4247534 h 5143494"/>
              <a:gd name="connsiteX174" fmla="*/ 2237045 w 9143989"/>
              <a:gd name="connsiteY174" fmla="*/ 3809900 h 5143494"/>
              <a:gd name="connsiteX175" fmla="*/ 2127633 w 9143989"/>
              <a:gd name="connsiteY175" fmla="*/ 3700488 h 5143494"/>
              <a:gd name="connsiteX176" fmla="*/ 927996 w 9143989"/>
              <a:gd name="connsiteY176" fmla="*/ 3700488 h 5143494"/>
              <a:gd name="connsiteX177" fmla="*/ 818584 w 9143989"/>
              <a:gd name="connsiteY177" fmla="*/ 3809900 h 5143494"/>
              <a:gd name="connsiteX178" fmla="*/ 818584 w 9143989"/>
              <a:gd name="connsiteY178" fmla="*/ 4247534 h 5143494"/>
              <a:gd name="connsiteX179" fmla="*/ 927996 w 9143989"/>
              <a:gd name="connsiteY179" fmla="*/ 4356946 h 5143494"/>
              <a:gd name="connsiteX180" fmla="*/ 1365637 w 9143989"/>
              <a:gd name="connsiteY180" fmla="*/ 4356946 h 5143494"/>
              <a:gd name="connsiteX181" fmla="*/ 1475050 w 9143989"/>
              <a:gd name="connsiteY181" fmla="*/ 4247534 h 5143494"/>
              <a:gd name="connsiteX182" fmla="*/ 1475050 w 9143989"/>
              <a:gd name="connsiteY182" fmla="*/ 3809900 h 5143494"/>
              <a:gd name="connsiteX183" fmla="*/ 1365637 w 9143989"/>
              <a:gd name="connsiteY183" fmla="*/ 3700488 h 5143494"/>
              <a:gd name="connsiteX184" fmla="*/ 165999 w 9143989"/>
              <a:gd name="connsiteY184" fmla="*/ 3700488 h 5143494"/>
              <a:gd name="connsiteX185" fmla="*/ 56587 w 9143989"/>
              <a:gd name="connsiteY185" fmla="*/ 3809900 h 5143494"/>
              <a:gd name="connsiteX186" fmla="*/ 56587 w 9143989"/>
              <a:gd name="connsiteY186" fmla="*/ 4247534 h 5143494"/>
              <a:gd name="connsiteX187" fmla="*/ 165999 w 9143989"/>
              <a:gd name="connsiteY187" fmla="*/ 4356946 h 5143494"/>
              <a:gd name="connsiteX188" fmla="*/ 603632 w 9143989"/>
              <a:gd name="connsiteY188" fmla="*/ 4356946 h 5143494"/>
              <a:gd name="connsiteX189" fmla="*/ 713044 w 9143989"/>
              <a:gd name="connsiteY189" fmla="*/ 4247534 h 5143494"/>
              <a:gd name="connsiteX190" fmla="*/ 713044 w 9143989"/>
              <a:gd name="connsiteY190" fmla="*/ 3809900 h 5143494"/>
              <a:gd name="connsiteX191" fmla="*/ 603632 w 9143989"/>
              <a:gd name="connsiteY191" fmla="*/ 3700488 h 5143494"/>
              <a:gd name="connsiteX192" fmla="*/ 8540357 w 9143989"/>
              <a:gd name="connsiteY192" fmla="*/ 2971089 h 5143494"/>
              <a:gd name="connsiteX193" fmla="*/ 8430945 w 9143989"/>
              <a:gd name="connsiteY193" fmla="*/ 3080501 h 5143494"/>
              <a:gd name="connsiteX194" fmla="*/ 8430945 w 9143989"/>
              <a:gd name="connsiteY194" fmla="*/ 3518135 h 5143494"/>
              <a:gd name="connsiteX195" fmla="*/ 8540357 w 9143989"/>
              <a:gd name="connsiteY195" fmla="*/ 3627547 h 5143494"/>
              <a:gd name="connsiteX196" fmla="*/ 8977991 w 9143989"/>
              <a:gd name="connsiteY196" fmla="*/ 3627547 h 5143494"/>
              <a:gd name="connsiteX197" fmla="*/ 9087403 w 9143989"/>
              <a:gd name="connsiteY197" fmla="*/ 3518135 h 5143494"/>
              <a:gd name="connsiteX198" fmla="*/ 9087403 w 9143989"/>
              <a:gd name="connsiteY198" fmla="*/ 3080501 h 5143494"/>
              <a:gd name="connsiteX199" fmla="*/ 8977991 w 9143989"/>
              <a:gd name="connsiteY199" fmla="*/ 2971089 h 5143494"/>
              <a:gd name="connsiteX200" fmla="*/ 7778358 w 9143989"/>
              <a:gd name="connsiteY200" fmla="*/ 2971089 h 5143494"/>
              <a:gd name="connsiteX201" fmla="*/ 7668946 w 9143989"/>
              <a:gd name="connsiteY201" fmla="*/ 3080501 h 5143494"/>
              <a:gd name="connsiteX202" fmla="*/ 7668946 w 9143989"/>
              <a:gd name="connsiteY202" fmla="*/ 3518135 h 5143494"/>
              <a:gd name="connsiteX203" fmla="*/ 7778358 w 9143989"/>
              <a:gd name="connsiteY203" fmla="*/ 3627547 h 5143494"/>
              <a:gd name="connsiteX204" fmla="*/ 8215992 w 9143989"/>
              <a:gd name="connsiteY204" fmla="*/ 3627547 h 5143494"/>
              <a:gd name="connsiteX205" fmla="*/ 8325404 w 9143989"/>
              <a:gd name="connsiteY205" fmla="*/ 3518135 h 5143494"/>
              <a:gd name="connsiteX206" fmla="*/ 8325404 w 9143989"/>
              <a:gd name="connsiteY206" fmla="*/ 3080501 h 5143494"/>
              <a:gd name="connsiteX207" fmla="*/ 8215992 w 9143989"/>
              <a:gd name="connsiteY207" fmla="*/ 2971089 h 5143494"/>
              <a:gd name="connsiteX208" fmla="*/ 7023979 w 9143989"/>
              <a:gd name="connsiteY208" fmla="*/ 2971089 h 5143494"/>
              <a:gd name="connsiteX209" fmla="*/ 6914567 w 9143989"/>
              <a:gd name="connsiteY209" fmla="*/ 3080501 h 5143494"/>
              <a:gd name="connsiteX210" fmla="*/ 6914567 w 9143989"/>
              <a:gd name="connsiteY210" fmla="*/ 3518135 h 5143494"/>
              <a:gd name="connsiteX211" fmla="*/ 7023979 w 9143989"/>
              <a:gd name="connsiteY211" fmla="*/ 3627547 h 5143494"/>
              <a:gd name="connsiteX212" fmla="*/ 7461613 w 9143989"/>
              <a:gd name="connsiteY212" fmla="*/ 3627547 h 5143494"/>
              <a:gd name="connsiteX213" fmla="*/ 7571025 w 9143989"/>
              <a:gd name="connsiteY213" fmla="*/ 3518135 h 5143494"/>
              <a:gd name="connsiteX214" fmla="*/ 7571025 w 9143989"/>
              <a:gd name="connsiteY214" fmla="*/ 3080501 h 5143494"/>
              <a:gd name="connsiteX215" fmla="*/ 7461613 w 9143989"/>
              <a:gd name="connsiteY215" fmla="*/ 2971089 h 5143494"/>
              <a:gd name="connsiteX216" fmla="*/ 6261980 w 9143989"/>
              <a:gd name="connsiteY216" fmla="*/ 2971089 h 5143494"/>
              <a:gd name="connsiteX217" fmla="*/ 6152568 w 9143989"/>
              <a:gd name="connsiteY217" fmla="*/ 3080501 h 5143494"/>
              <a:gd name="connsiteX218" fmla="*/ 6152568 w 9143989"/>
              <a:gd name="connsiteY218" fmla="*/ 3518135 h 5143494"/>
              <a:gd name="connsiteX219" fmla="*/ 6261980 w 9143989"/>
              <a:gd name="connsiteY219" fmla="*/ 3627547 h 5143494"/>
              <a:gd name="connsiteX220" fmla="*/ 6699614 w 9143989"/>
              <a:gd name="connsiteY220" fmla="*/ 3627547 h 5143494"/>
              <a:gd name="connsiteX221" fmla="*/ 6809026 w 9143989"/>
              <a:gd name="connsiteY221" fmla="*/ 3518135 h 5143494"/>
              <a:gd name="connsiteX222" fmla="*/ 6809026 w 9143989"/>
              <a:gd name="connsiteY222" fmla="*/ 3080501 h 5143494"/>
              <a:gd name="connsiteX223" fmla="*/ 6699614 w 9143989"/>
              <a:gd name="connsiteY223" fmla="*/ 2971089 h 5143494"/>
              <a:gd name="connsiteX224" fmla="*/ 5499981 w 9143989"/>
              <a:gd name="connsiteY224" fmla="*/ 2971089 h 5143494"/>
              <a:gd name="connsiteX225" fmla="*/ 5390569 w 9143989"/>
              <a:gd name="connsiteY225" fmla="*/ 3080501 h 5143494"/>
              <a:gd name="connsiteX226" fmla="*/ 5390569 w 9143989"/>
              <a:gd name="connsiteY226" fmla="*/ 3518135 h 5143494"/>
              <a:gd name="connsiteX227" fmla="*/ 5499981 w 9143989"/>
              <a:gd name="connsiteY227" fmla="*/ 3627547 h 5143494"/>
              <a:gd name="connsiteX228" fmla="*/ 5937615 w 9143989"/>
              <a:gd name="connsiteY228" fmla="*/ 3627547 h 5143494"/>
              <a:gd name="connsiteX229" fmla="*/ 6047027 w 9143989"/>
              <a:gd name="connsiteY229" fmla="*/ 3518135 h 5143494"/>
              <a:gd name="connsiteX230" fmla="*/ 6047027 w 9143989"/>
              <a:gd name="connsiteY230" fmla="*/ 3080501 h 5143494"/>
              <a:gd name="connsiteX231" fmla="*/ 5937615 w 9143989"/>
              <a:gd name="connsiteY231" fmla="*/ 2971089 h 5143494"/>
              <a:gd name="connsiteX232" fmla="*/ 4737982 w 9143989"/>
              <a:gd name="connsiteY232" fmla="*/ 2971089 h 5143494"/>
              <a:gd name="connsiteX233" fmla="*/ 4628570 w 9143989"/>
              <a:gd name="connsiteY233" fmla="*/ 3080501 h 5143494"/>
              <a:gd name="connsiteX234" fmla="*/ 4628570 w 9143989"/>
              <a:gd name="connsiteY234" fmla="*/ 3518135 h 5143494"/>
              <a:gd name="connsiteX235" fmla="*/ 4737982 w 9143989"/>
              <a:gd name="connsiteY235" fmla="*/ 3627547 h 5143494"/>
              <a:gd name="connsiteX236" fmla="*/ 5175616 w 9143989"/>
              <a:gd name="connsiteY236" fmla="*/ 3627547 h 5143494"/>
              <a:gd name="connsiteX237" fmla="*/ 5285028 w 9143989"/>
              <a:gd name="connsiteY237" fmla="*/ 3518135 h 5143494"/>
              <a:gd name="connsiteX238" fmla="*/ 5285028 w 9143989"/>
              <a:gd name="connsiteY238" fmla="*/ 3080501 h 5143494"/>
              <a:gd name="connsiteX239" fmla="*/ 5175616 w 9143989"/>
              <a:gd name="connsiteY239" fmla="*/ 2971089 h 5143494"/>
              <a:gd name="connsiteX240" fmla="*/ 3975991 w 9143989"/>
              <a:gd name="connsiteY240" fmla="*/ 2971089 h 5143494"/>
              <a:gd name="connsiteX241" fmla="*/ 3866579 w 9143989"/>
              <a:gd name="connsiteY241" fmla="*/ 3080501 h 5143494"/>
              <a:gd name="connsiteX242" fmla="*/ 3866579 w 9143989"/>
              <a:gd name="connsiteY242" fmla="*/ 3518135 h 5143494"/>
              <a:gd name="connsiteX243" fmla="*/ 3975991 w 9143989"/>
              <a:gd name="connsiteY243" fmla="*/ 3627547 h 5143494"/>
              <a:gd name="connsiteX244" fmla="*/ 4413617 w 9143989"/>
              <a:gd name="connsiteY244" fmla="*/ 3627547 h 5143494"/>
              <a:gd name="connsiteX245" fmla="*/ 4523029 w 9143989"/>
              <a:gd name="connsiteY245" fmla="*/ 3518135 h 5143494"/>
              <a:gd name="connsiteX246" fmla="*/ 4523029 w 9143989"/>
              <a:gd name="connsiteY246" fmla="*/ 3080501 h 5143494"/>
              <a:gd name="connsiteX247" fmla="*/ 4413617 w 9143989"/>
              <a:gd name="connsiteY247" fmla="*/ 2971089 h 5143494"/>
              <a:gd name="connsiteX248" fmla="*/ 3213993 w 9143989"/>
              <a:gd name="connsiteY248" fmla="*/ 2971089 h 5143494"/>
              <a:gd name="connsiteX249" fmla="*/ 3104581 w 9143989"/>
              <a:gd name="connsiteY249" fmla="*/ 3080501 h 5143494"/>
              <a:gd name="connsiteX250" fmla="*/ 3104581 w 9143989"/>
              <a:gd name="connsiteY250" fmla="*/ 3518135 h 5143494"/>
              <a:gd name="connsiteX251" fmla="*/ 3213993 w 9143989"/>
              <a:gd name="connsiteY251" fmla="*/ 3627547 h 5143494"/>
              <a:gd name="connsiteX252" fmla="*/ 3651627 w 9143989"/>
              <a:gd name="connsiteY252" fmla="*/ 3627547 h 5143494"/>
              <a:gd name="connsiteX253" fmla="*/ 3761039 w 9143989"/>
              <a:gd name="connsiteY253" fmla="*/ 3518135 h 5143494"/>
              <a:gd name="connsiteX254" fmla="*/ 3761039 w 9143989"/>
              <a:gd name="connsiteY254" fmla="*/ 3080501 h 5143494"/>
              <a:gd name="connsiteX255" fmla="*/ 3651627 w 9143989"/>
              <a:gd name="connsiteY255" fmla="*/ 2971089 h 5143494"/>
              <a:gd name="connsiteX256" fmla="*/ 2451995 w 9143989"/>
              <a:gd name="connsiteY256" fmla="*/ 2971089 h 5143494"/>
              <a:gd name="connsiteX257" fmla="*/ 2342584 w 9143989"/>
              <a:gd name="connsiteY257" fmla="*/ 3080501 h 5143494"/>
              <a:gd name="connsiteX258" fmla="*/ 2342584 w 9143989"/>
              <a:gd name="connsiteY258" fmla="*/ 3518135 h 5143494"/>
              <a:gd name="connsiteX259" fmla="*/ 2451995 w 9143989"/>
              <a:gd name="connsiteY259" fmla="*/ 3627547 h 5143494"/>
              <a:gd name="connsiteX260" fmla="*/ 2889629 w 9143989"/>
              <a:gd name="connsiteY260" fmla="*/ 3627547 h 5143494"/>
              <a:gd name="connsiteX261" fmla="*/ 2999040 w 9143989"/>
              <a:gd name="connsiteY261" fmla="*/ 3518135 h 5143494"/>
              <a:gd name="connsiteX262" fmla="*/ 2999040 w 9143989"/>
              <a:gd name="connsiteY262" fmla="*/ 3080501 h 5143494"/>
              <a:gd name="connsiteX263" fmla="*/ 2889629 w 9143989"/>
              <a:gd name="connsiteY263" fmla="*/ 2971089 h 5143494"/>
              <a:gd name="connsiteX264" fmla="*/ 1689997 w 9143989"/>
              <a:gd name="connsiteY264" fmla="*/ 2971089 h 5143494"/>
              <a:gd name="connsiteX265" fmla="*/ 1580587 w 9143989"/>
              <a:gd name="connsiteY265" fmla="*/ 3080501 h 5143494"/>
              <a:gd name="connsiteX266" fmla="*/ 1580587 w 9143989"/>
              <a:gd name="connsiteY266" fmla="*/ 3518135 h 5143494"/>
              <a:gd name="connsiteX267" fmla="*/ 1689997 w 9143989"/>
              <a:gd name="connsiteY267" fmla="*/ 3627547 h 5143494"/>
              <a:gd name="connsiteX268" fmla="*/ 2127633 w 9143989"/>
              <a:gd name="connsiteY268" fmla="*/ 3627547 h 5143494"/>
              <a:gd name="connsiteX269" fmla="*/ 2237045 w 9143989"/>
              <a:gd name="connsiteY269" fmla="*/ 3518135 h 5143494"/>
              <a:gd name="connsiteX270" fmla="*/ 2237045 w 9143989"/>
              <a:gd name="connsiteY270" fmla="*/ 3080501 h 5143494"/>
              <a:gd name="connsiteX271" fmla="*/ 2127633 w 9143989"/>
              <a:gd name="connsiteY271" fmla="*/ 2971089 h 5143494"/>
              <a:gd name="connsiteX272" fmla="*/ 927996 w 9143989"/>
              <a:gd name="connsiteY272" fmla="*/ 2971089 h 5143494"/>
              <a:gd name="connsiteX273" fmla="*/ 818584 w 9143989"/>
              <a:gd name="connsiteY273" fmla="*/ 3080501 h 5143494"/>
              <a:gd name="connsiteX274" fmla="*/ 818584 w 9143989"/>
              <a:gd name="connsiteY274" fmla="*/ 3518135 h 5143494"/>
              <a:gd name="connsiteX275" fmla="*/ 927996 w 9143989"/>
              <a:gd name="connsiteY275" fmla="*/ 3627547 h 5143494"/>
              <a:gd name="connsiteX276" fmla="*/ 1365637 w 9143989"/>
              <a:gd name="connsiteY276" fmla="*/ 3627547 h 5143494"/>
              <a:gd name="connsiteX277" fmla="*/ 1475050 w 9143989"/>
              <a:gd name="connsiteY277" fmla="*/ 3518135 h 5143494"/>
              <a:gd name="connsiteX278" fmla="*/ 1475050 w 9143989"/>
              <a:gd name="connsiteY278" fmla="*/ 3080501 h 5143494"/>
              <a:gd name="connsiteX279" fmla="*/ 1365637 w 9143989"/>
              <a:gd name="connsiteY279" fmla="*/ 2971089 h 5143494"/>
              <a:gd name="connsiteX280" fmla="*/ 165999 w 9143989"/>
              <a:gd name="connsiteY280" fmla="*/ 2971089 h 5143494"/>
              <a:gd name="connsiteX281" fmla="*/ 56587 w 9143989"/>
              <a:gd name="connsiteY281" fmla="*/ 3080501 h 5143494"/>
              <a:gd name="connsiteX282" fmla="*/ 56587 w 9143989"/>
              <a:gd name="connsiteY282" fmla="*/ 3518135 h 5143494"/>
              <a:gd name="connsiteX283" fmla="*/ 165999 w 9143989"/>
              <a:gd name="connsiteY283" fmla="*/ 3627547 h 5143494"/>
              <a:gd name="connsiteX284" fmla="*/ 603632 w 9143989"/>
              <a:gd name="connsiteY284" fmla="*/ 3627547 h 5143494"/>
              <a:gd name="connsiteX285" fmla="*/ 713044 w 9143989"/>
              <a:gd name="connsiteY285" fmla="*/ 3518135 h 5143494"/>
              <a:gd name="connsiteX286" fmla="*/ 713044 w 9143989"/>
              <a:gd name="connsiteY286" fmla="*/ 3080501 h 5143494"/>
              <a:gd name="connsiteX287" fmla="*/ 603632 w 9143989"/>
              <a:gd name="connsiteY287" fmla="*/ 2971089 h 5143494"/>
              <a:gd name="connsiteX288" fmla="*/ 8540357 w 9143989"/>
              <a:gd name="connsiteY288" fmla="*/ 2245338 h 5143494"/>
              <a:gd name="connsiteX289" fmla="*/ 8430945 w 9143989"/>
              <a:gd name="connsiteY289" fmla="*/ 2354750 h 5143494"/>
              <a:gd name="connsiteX290" fmla="*/ 8430945 w 9143989"/>
              <a:gd name="connsiteY290" fmla="*/ 2792384 h 5143494"/>
              <a:gd name="connsiteX291" fmla="*/ 8540357 w 9143989"/>
              <a:gd name="connsiteY291" fmla="*/ 2901796 h 5143494"/>
              <a:gd name="connsiteX292" fmla="*/ 8977991 w 9143989"/>
              <a:gd name="connsiteY292" fmla="*/ 2901796 h 5143494"/>
              <a:gd name="connsiteX293" fmla="*/ 9087403 w 9143989"/>
              <a:gd name="connsiteY293" fmla="*/ 2792384 h 5143494"/>
              <a:gd name="connsiteX294" fmla="*/ 9087403 w 9143989"/>
              <a:gd name="connsiteY294" fmla="*/ 2354750 h 5143494"/>
              <a:gd name="connsiteX295" fmla="*/ 8977991 w 9143989"/>
              <a:gd name="connsiteY295" fmla="*/ 2245338 h 5143494"/>
              <a:gd name="connsiteX296" fmla="*/ 7778358 w 9143989"/>
              <a:gd name="connsiteY296" fmla="*/ 2245338 h 5143494"/>
              <a:gd name="connsiteX297" fmla="*/ 7668946 w 9143989"/>
              <a:gd name="connsiteY297" fmla="*/ 2354750 h 5143494"/>
              <a:gd name="connsiteX298" fmla="*/ 7668946 w 9143989"/>
              <a:gd name="connsiteY298" fmla="*/ 2792384 h 5143494"/>
              <a:gd name="connsiteX299" fmla="*/ 7778358 w 9143989"/>
              <a:gd name="connsiteY299" fmla="*/ 2901796 h 5143494"/>
              <a:gd name="connsiteX300" fmla="*/ 8215992 w 9143989"/>
              <a:gd name="connsiteY300" fmla="*/ 2901796 h 5143494"/>
              <a:gd name="connsiteX301" fmla="*/ 8325404 w 9143989"/>
              <a:gd name="connsiteY301" fmla="*/ 2792384 h 5143494"/>
              <a:gd name="connsiteX302" fmla="*/ 8325404 w 9143989"/>
              <a:gd name="connsiteY302" fmla="*/ 2354750 h 5143494"/>
              <a:gd name="connsiteX303" fmla="*/ 8215992 w 9143989"/>
              <a:gd name="connsiteY303" fmla="*/ 2245338 h 5143494"/>
              <a:gd name="connsiteX304" fmla="*/ 7023979 w 9143989"/>
              <a:gd name="connsiteY304" fmla="*/ 2245338 h 5143494"/>
              <a:gd name="connsiteX305" fmla="*/ 6914567 w 9143989"/>
              <a:gd name="connsiteY305" fmla="*/ 2354750 h 5143494"/>
              <a:gd name="connsiteX306" fmla="*/ 6914567 w 9143989"/>
              <a:gd name="connsiteY306" fmla="*/ 2792384 h 5143494"/>
              <a:gd name="connsiteX307" fmla="*/ 7023979 w 9143989"/>
              <a:gd name="connsiteY307" fmla="*/ 2901796 h 5143494"/>
              <a:gd name="connsiteX308" fmla="*/ 7461613 w 9143989"/>
              <a:gd name="connsiteY308" fmla="*/ 2901796 h 5143494"/>
              <a:gd name="connsiteX309" fmla="*/ 7571025 w 9143989"/>
              <a:gd name="connsiteY309" fmla="*/ 2792384 h 5143494"/>
              <a:gd name="connsiteX310" fmla="*/ 7571025 w 9143989"/>
              <a:gd name="connsiteY310" fmla="*/ 2354750 h 5143494"/>
              <a:gd name="connsiteX311" fmla="*/ 7461613 w 9143989"/>
              <a:gd name="connsiteY311" fmla="*/ 2245338 h 5143494"/>
              <a:gd name="connsiteX312" fmla="*/ 6261980 w 9143989"/>
              <a:gd name="connsiteY312" fmla="*/ 2245338 h 5143494"/>
              <a:gd name="connsiteX313" fmla="*/ 6152568 w 9143989"/>
              <a:gd name="connsiteY313" fmla="*/ 2354750 h 5143494"/>
              <a:gd name="connsiteX314" fmla="*/ 6152568 w 9143989"/>
              <a:gd name="connsiteY314" fmla="*/ 2792384 h 5143494"/>
              <a:gd name="connsiteX315" fmla="*/ 6261980 w 9143989"/>
              <a:gd name="connsiteY315" fmla="*/ 2901796 h 5143494"/>
              <a:gd name="connsiteX316" fmla="*/ 6699614 w 9143989"/>
              <a:gd name="connsiteY316" fmla="*/ 2901796 h 5143494"/>
              <a:gd name="connsiteX317" fmla="*/ 6809026 w 9143989"/>
              <a:gd name="connsiteY317" fmla="*/ 2792384 h 5143494"/>
              <a:gd name="connsiteX318" fmla="*/ 6809026 w 9143989"/>
              <a:gd name="connsiteY318" fmla="*/ 2354750 h 5143494"/>
              <a:gd name="connsiteX319" fmla="*/ 6699614 w 9143989"/>
              <a:gd name="connsiteY319" fmla="*/ 2245338 h 5143494"/>
              <a:gd name="connsiteX320" fmla="*/ 5499981 w 9143989"/>
              <a:gd name="connsiteY320" fmla="*/ 2245338 h 5143494"/>
              <a:gd name="connsiteX321" fmla="*/ 5390569 w 9143989"/>
              <a:gd name="connsiteY321" fmla="*/ 2354750 h 5143494"/>
              <a:gd name="connsiteX322" fmla="*/ 5390569 w 9143989"/>
              <a:gd name="connsiteY322" fmla="*/ 2792384 h 5143494"/>
              <a:gd name="connsiteX323" fmla="*/ 5499981 w 9143989"/>
              <a:gd name="connsiteY323" fmla="*/ 2901796 h 5143494"/>
              <a:gd name="connsiteX324" fmla="*/ 5937615 w 9143989"/>
              <a:gd name="connsiteY324" fmla="*/ 2901796 h 5143494"/>
              <a:gd name="connsiteX325" fmla="*/ 6047027 w 9143989"/>
              <a:gd name="connsiteY325" fmla="*/ 2792384 h 5143494"/>
              <a:gd name="connsiteX326" fmla="*/ 6047027 w 9143989"/>
              <a:gd name="connsiteY326" fmla="*/ 2354750 h 5143494"/>
              <a:gd name="connsiteX327" fmla="*/ 5937615 w 9143989"/>
              <a:gd name="connsiteY327" fmla="*/ 2245338 h 5143494"/>
              <a:gd name="connsiteX328" fmla="*/ 4737982 w 9143989"/>
              <a:gd name="connsiteY328" fmla="*/ 2245338 h 5143494"/>
              <a:gd name="connsiteX329" fmla="*/ 4628570 w 9143989"/>
              <a:gd name="connsiteY329" fmla="*/ 2354750 h 5143494"/>
              <a:gd name="connsiteX330" fmla="*/ 4628570 w 9143989"/>
              <a:gd name="connsiteY330" fmla="*/ 2792384 h 5143494"/>
              <a:gd name="connsiteX331" fmla="*/ 4737982 w 9143989"/>
              <a:gd name="connsiteY331" fmla="*/ 2901796 h 5143494"/>
              <a:gd name="connsiteX332" fmla="*/ 5175616 w 9143989"/>
              <a:gd name="connsiteY332" fmla="*/ 2901796 h 5143494"/>
              <a:gd name="connsiteX333" fmla="*/ 5285028 w 9143989"/>
              <a:gd name="connsiteY333" fmla="*/ 2792384 h 5143494"/>
              <a:gd name="connsiteX334" fmla="*/ 5285028 w 9143989"/>
              <a:gd name="connsiteY334" fmla="*/ 2354750 h 5143494"/>
              <a:gd name="connsiteX335" fmla="*/ 5175616 w 9143989"/>
              <a:gd name="connsiteY335" fmla="*/ 2245338 h 5143494"/>
              <a:gd name="connsiteX336" fmla="*/ 3975991 w 9143989"/>
              <a:gd name="connsiteY336" fmla="*/ 2245338 h 5143494"/>
              <a:gd name="connsiteX337" fmla="*/ 3866579 w 9143989"/>
              <a:gd name="connsiteY337" fmla="*/ 2354750 h 5143494"/>
              <a:gd name="connsiteX338" fmla="*/ 3866579 w 9143989"/>
              <a:gd name="connsiteY338" fmla="*/ 2792384 h 5143494"/>
              <a:gd name="connsiteX339" fmla="*/ 3975991 w 9143989"/>
              <a:gd name="connsiteY339" fmla="*/ 2901796 h 5143494"/>
              <a:gd name="connsiteX340" fmla="*/ 4413617 w 9143989"/>
              <a:gd name="connsiteY340" fmla="*/ 2901796 h 5143494"/>
              <a:gd name="connsiteX341" fmla="*/ 4523029 w 9143989"/>
              <a:gd name="connsiteY341" fmla="*/ 2792384 h 5143494"/>
              <a:gd name="connsiteX342" fmla="*/ 4523029 w 9143989"/>
              <a:gd name="connsiteY342" fmla="*/ 2354750 h 5143494"/>
              <a:gd name="connsiteX343" fmla="*/ 4413617 w 9143989"/>
              <a:gd name="connsiteY343" fmla="*/ 2245338 h 5143494"/>
              <a:gd name="connsiteX344" fmla="*/ 3213993 w 9143989"/>
              <a:gd name="connsiteY344" fmla="*/ 2245338 h 5143494"/>
              <a:gd name="connsiteX345" fmla="*/ 3104581 w 9143989"/>
              <a:gd name="connsiteY345" fmla="*/ 2354750 h 5143494"/>
              <a:gd name="connsiteX346" fmla="*/ 3104581 w 9143989"/>
              <a:gd name="connsiteY346" fmla="*/ 2792384 h 5143494"/>
              <a:gd name="connsiteX347" fmla="*/ 3213993 w 9143989"/>
              <a:gd name="connsiteY347" fmla="*/ 2901796 h 5143494"/>
              <a:gd name="connsiteX348" fmla="*/ 3651627 w 9143989"/>
              <a:gd name="connsiteY348" fmla="*/ 2901796 h 5143494"/>
              <a:gd name="connsiteX349" fmla="*/ 3761040 w 9143989"/>
              <a:gd name="connsiteY349" fmla="*/ 2792384 h 5143494"/>
              <a:gd name="connsiteX350" fmla="*/ 3761040 w 9143989"/>
              <a:gd name="connsiteY350" fmla="*/ 2354750 h 5143494"/>
              <a:gd name="connsiteX351" fmla="*/ 3651627 w 9143989"/>
              <a:gd name="connsiteY351" fmla="*/ 2245338 h 5143494"/>
              <a:gd name="connsiteX352" fmla="*/ 2451995 w 9143989"/>
              <a:gd name="connsiteY352" fmla="*/ 2245338 h 5143494"/>
              <a:gd name="connsiteX353" fmla="*/ 2342584 w 9143989"/>
              <a:gd name="connsiteY353" fmla="*/ 2354750 h 5143494"/>
              <a:gd name="connsiteX354" fmla="*/ 2342584 w 9143989"/>
              <a:gd name="connsiteY354" fmla="*/ 2792384 h 5143494"/>
              <a:gd name="connsiteX355" fmla="*/ 2451995 w 9143989"/>
              <a:gd name="connsiteY355" fmla="*/ 2901796 h 5143494"/>
              <a:gd name="connsiteX356" fmla="*/ 2889629 w 9143989"/>
              <a:gd name="connsiteY356" fmla="*/ 2901796 h 5143494"/>
              <a:gd name="connsiteX357" fmla="*/ 2999040 w 9143989"/>
              <a:gd name="connsiteY357" fmla="*/ 2792384 h 5143494"/>
              <a:gd name="connsiteX358" fmla="*/ 2999040 w 9143989"/>
              <a:gd name="connsiteY358" fmla="*/ 2354750 h 5143494"/>
              <a:gd name="connsiteX359" fmla="*/ 2889629 w 9143989"/>
              <a:gd name="connsiteY359" fmla="*/ 2245338 h 5143494"/>
              <a:gd name="connsiteX360" fmla="*/ 1689997 w 9143989"/>
              <a:gd name="connsiteY360" fmla="*/ 2245338 h 5143494"/>
              <a:gd name="connsiteX361" fmla="*/ 1580587 w 9143989"/>
              <a:gd name="connsiteY361" fmla="*/ 2354750 h 5143494"/>
              <a:gd name="connsiteX362" fmla="*/ 1580587 w 9143989"/>
              <a:gd name="connsiteY362" fmla="*/ 2792384 h 5143494"/>
              <a:gd name="connsiteX363" fmla="*/ 1689997 w 9143989"/>
              <a:gd name="connsiteY363" fmla="*/ 2901796 h 5143494"/>
              <a:gd name="connsiteX364" fmla="*/ 2127634 w 9143989"/>
              <a:gd name="connsiteY364" fmla="*/ 2901796 h 5143494"/>
              <a:gd name="connsiteX365" fmla="*/ 2237045 w 9143989"/>
              <a:gd name="connsiteY365" fmla="*/ 2792384 h 5143494"/>
              <a:gd name="connsiteX366" fmla="*/ 2237045 w 9143989"/>
              <a:gd name="connsiteY366" fmla="*/ 2354750 h 5143494"/>
              <a:gd name="connsiteX367" fmla="*/ 2127634 w 9143989"/>
              <a:gd name="connsiteY367" fmla="*/ 2245338 h 5143494"/>
              <a:gd name="connsiteX368" fmla="*/ 927996 w 9143989"/>
              <a:gd name="connsiteY368" fmla="*/ 2245338 h 5143494"/>
              <a:gd name="connsiteX369" fmla="*/ 818584 w 9143989"/>
              <a:gd name="connsiteY369" fmla="*/ 2354750 h 5143494"/>
              <a:gd name="connsiteX370" fmla="*/ 818584 w 9143989"/>
              <a:gd name="connsiteY370" fmla="*/ 2792384 h 5143494"/>
              <a:gd name="connsiteX371" fmla="*/ 927996 w 9143989"/>
              <a:gd name="connsiteY371" fmla="*/ 2901796 h 5143494"/>
              <a:gd name="connsiteX372" fmla="*/ 1365637 w 9143989"/>
              <a:gd name="connsiteY372" fmla="*/ 2901796 h 5143494"/>
              <a:gd name="connsiteX373" fmla="*/ 1475051 w 9143989"/>
              <a:gd name="connsiteY373" fmla="*/ 2792384 h 5143494"/>
              <a:gd name="connsiteX374" fmla="*/ 1475051 w 9143989"/>
              <a:gd name="connsiteY374" fmla="*/ 2354750 h 5143494"/>
              <a:gd name="connsiteX375" fmla="*/ 1365637 w 9143989"/>
              <a:gd name="connsiteY375" fmla="*/ 2245338 h 5143494"/>
              <a:gd name="connsiteX376" fmla="*/ 165999 w 9143989"/>
              <a:gd name="connsiteY376" fmla="*/ 2245338 h 5143494"/>
              <a:gd name="connsiteX377" fmla="*/ 56587 w 9143989"/>
              <a:gd name="connsiteY377" fmla="*/ 2354750 h 5143494"/>
              <a:gd name="connsiteX378" fmla="*/ 56587 w 9143989"/>
              <a:gd name="connsiteY378" fmla="*/ 2792384 h 5143494"/>
              <a:gd name="connsiteX379" fmla="*/ 165999 w 9143989"/>
              <a:gd name="connsiteY379" fmla="*/ 2901796 h 5143494"/>
              <a:gd name="connsiteX380" fmla="*/ 603632 w 9143989"/>
              <a:gd name="connsiteY380" fmla="*/ 2901796 h 5143494"/>
              <a:gd name="connsiteX381" fmla="*/ 713044 w 9143989"/>
              <a:gd name="connsiteY381" fmla="*/ 2792384 h 5143494"/>
              <a:gd name="connsiteX382" fmla="*/ 713044 w 9143989"/>
              <a:gd name="connsiteY382" fmla="*/ 2354750 h 5143494"/>
              <a:gd name="connsiteX383" fmla="*/ 603632 w 9143989"/>
              <a:gd name="connsiteY383" fmla="*/ 2245338 h 5143494"/>
              <a:gd name="connsiteX384" fmla="*/ 165999 w 9143989"/>
              <a:gd name="connsiteY384" fmla="*/ 1515948 h 5143494"/>
              <a:gd name="connsiteX385" fmla="*/ 56587 w 9143989"/>
              <a:gd name="connsiteY385" fmla="*/ 1625361 h 5143494"/>
              <a:gd name="connsiteX386" fmla="*/ 56587 w 9143989"/>
              <a:gd name="connsiteY386" fmla="*/ 2062996 h 5143494"/>
              <a:gd name="connsiteX387" fmla="*/ 165999 w 9143989"/>
              <a:gd name="connsiteY387" fmla="*/ 2172398 h 5143494"/>
              <a:gd name="connsiteX388" fmla="*/ 603632 w 9143989"/>
              <a:gd name="connsiteY388" fmla="*/ 2172398 h 5143494"/>
              <a:gd name="connsiteX389" fmla="*/ 713044 w 9143989"/>
              <a:gd name="connsiteY389" fmla="*/ 2062996 h 5143494"/>
              <a:gd name="connsiteX390" fmla="*/ 713044 w 9143989"/>
              <a:gd name="connsiteY390" fmla="*/ 1625361 h 5143494"/>
              <a:gd name="connsiteX391" fmla="*/ 603632 w 9143989"/>
              <a:gd name="connsiteY391" fmla="*/ 1515948 h 5143494"/>
              <a:gd name="connsiteX392" fmla="*/ 927996 w 9143989"/>
              <a:gd name="connsiteY392" fmla="*/ 1515947 h 5143494"/>
              <a:gd name="connsiteX393" fmla="*/ 818584 w 9143989"/>
              <a:gd name="connsiteY393" fmla="*/ 1625360 h 5143494"/>
              <a:gd name="connsiteX394" fmla="*/ 818584 w 9143989"/>
              <a:gd name="connsiteY394" fmla="*/ 2062995 h 5143494"/>
              <a:gd name="connsiteX395" fmla="*/ 927996 w 9143989"/>
              <a:gd name="connsiteY395" fmla="*/ 2172398 h 5143494"/>
              <a:gd name="connsiteX396" fmla="*/ 1365637 w 9143989"/>
              <a:gd name="connsiteY396" fmla="*/ 2172398 h 5143494"/>
              <a:gd name="connsiteX397" fmla="*/ 1475051 w 9143989"/>
              <a:gd name="connsiteY397" fmla="*/ 2062995 h 5143494"/>
              <a:gd name="connsiteX398" fmla="*/ 1475051 w 9143989"/>
              <a:gd name="connsiteY398" fmla="*/ 1625360 h 5143494"/>
              <a:gd name="connsiteX399" fmla="*/ 1365637 w 9143989"/>
              <a:gd name="connsiteY399" fmla="*/ 1515947 h 5143494"/>
              <a:gd name="connsiteX400" fmla="*/ 1689997 w 9143989"/>
              <a:gd name="connsiteY400" fmla="*/ 1515947 h 5143494"/>
              <a:gd name="connsiteX401" fmla="*/ 1580588 w 9143989"/>
              <a:gd name="connsiteY401" fmla="*/ 1625359 h 5143494"/>
              <a:gd name="connsiteX402" fmla="*/ 1580588 w 9143989"/>
              <a:gd name="connsiteY402" fmla="*/ 2062994 h 5143494"/>
              <a:gd name="connsiteX403" fmla="*/ 1689997 w 9143989"/>
              <a:gd name="connsiteY403" fmla="*/ 2172398 h 5143494"/>
              <a:gd name="connsiteX404" fmla="*/ 2127634 w 9143989"/>
              <a:gd name="connsiteY404" fmla="*/ 2172398 h 5143494"/>
              <a:gd name="connsiteX405" fmla="*/ 2237045 w 9143989"/>
              <a:gd name="connsiteY405" fmla="*/ 2062994 h 5143494"/>
              <a:gd name="connsiteX406" fmla="*/ 2237045 w 9143989"/>
              <a:gd name="connsiteY406" fmla="*/ 1625359 h 5143494"/>
              <a:gd name="connsiteX407" fmla="*/ 2127634 w 9143989"/>
              <a:gd name="connsiteY407" fmla="*/ 1515947 h 5143494"/>
              <a:gd name="connsiteX408" fmla="*/ 2451996 w 9143989"/>
              <a:gd name="connsiteY408" fmla="*/ 1515946 h 5143494"/>
              <a:gd name="connsiteX409" fmla="*/ 2342584 w 9143989"/>
              <a:gd name="connsiteY409" fmla="*/ 1625359 h 5143494"/>
              <a:gd name="connsiteX410" fmla="*/ 2342584 w 9143989"/>
              <a:gd name="connsiteY410" fmla="*/ 2062993 h 5143494"/>
              <a:gd name="connsiteX411" fmla="*/ 2451996 w 9143989"/>
              <a:gd name="connsiteY411" fmla="*/ 2172398 h 5143494"/>
              <a:gd name="connsiteX412" fmla="*/ 2889629 w 9143989"/>
              <a:gd name="connsiteY412" fmla="*/ 2172398 h 5143494"/>
              <a:gd name="connsiteX413" fmla="*/ 2999041 w 9143989"/>
              <a:gd name="connsiteY413" fmla="*/ 2062993 h 5143494"/>
              <a:gd name="connsiteX414" fmla="*/ 2999041 w 9143989"/>
              <a:gd name="connsiteY414" fmla="*/ 1625359 h 5143494"/>
              <a:gd name="connsiteX415" fmla="*/ 2889629 w 9143989"/>
              <a:gd name="connsiteY415" fmla="*/ 1515946 h 5143494"/>
              <a:gd name="connsiteX416" fmla="*/ 3213993 w 9143989"/>
              <a:gd name="connsiteY416" fmla="*/ 1515945 h 5143494"/>
              <a:gd name="connsiteX417" fmla="*/ 3104581 w 9143989"/>
              <a:gd name="connsiteY417" fmla="*/ 1625358 h 5143494"/>
              <a:gd name="connsiteX418" fmla="*/ 3104581 w 9143989"/>
              <a:gd name="connsiteY418" fmla="*/ 2062992 h 5143494"/>
              <a:gd name="connsiteX419" fmla="*/ 3213993 w 9143989"/>
              <a:gd name="connsiteY419" fmla="*/ 2172398 h 5143494"/>
              <a:gd name="connsiteX420" fmla="*/ 3651628 w 9143989"/>
              <a:gd name="connsiteY420" fmla="*/ 2172398 h 5143494"/>
              <a:gd name="connsiteX421" fmla="*/ 3761040 w 9143989"/>
              <a:gd name="connsiteY421" fmla="*/ 2062992 h 5143494"/>
              <a:gd name="connsiteX422" fmla="*/ 3761040 w 9143989"/>
              <a:gd name="connsiteY422" fmla="*/ 1625358 h 5143494"/>
              <a:gd name="connsiteX423" fmla="*/ 3651628 w 9143989"/>
              <a:gd name="connsiteY423" fmla="*/ 1515945 h 5143494"/>
              <a:gd name="connsiteX424" fmla="*/ 3975991 w 9143989"/>
              <a:gd name="connsiteY424" fmla="*/ 1515945 h 5143494"/>
              <a:gd name="connsiteX425" fmla="*/ 3866579 w 9143989"/>
              <a:gd name="connsiteY425" fmla="*/ 1625357 h 5143494"/>
              <a:gd name="connsiteX426" fmla="*/ 3866579 w 9143989"/>
              <a:gd name="connsiteY426" fmla="*/ 2062992 h 5143494"/>
              <a:gd name="connsiteX427" fmla="*/ 3975991 w 9143989"/>
              <a:gd name="connsiteY427" fmla="*/ 2172398 h 5143494"/>
              <a:gd name="connsiteX428" fmla="*/ 4413617 w 9143989"/>
              <a:gd name="connsiteY428" fmla="*/ 2172398 h 5143494"/>
              <a:gd name="connsiteX429" fmla="*/ 4523029 w 9143989"/>
              <a:gd name="connsiteY429" fmla="*/ 2062992 h 5143494"/>
              <a:gd name="connsiteX430" fmla="*/ 4523029 w 9143989"/>
              <a:gd name="connsiteY430" fmla="*/ 1625357 h 5143494"/>
              <a:gd name="connsiteX431" fmla="*/ 4413617 w 9143989"/>
              <a:gd name="connsiteY431" fmla="*/ 1515945 h 5143494"/>
              <a:gd name="connsiteX432" fmla="*/ 4737982 w 9143989"/>
              <a:gd name="connsiteY432" fmla="*/ 1515944 h 5143494"/>
              <a:gd name="connsiteX433" fmla="*/ 4628570 w 9143989"/>
              <a:gd name="connsiteY433" fmla="*/ 1625356 h 5143494"/>
              <a:gd name="connsiteX434" fmla="*/ 4628570 w 9143989"/>
              <a:gd name="connsiteY434" fmla="*/ 2062991 h 5143494"/>
              <a:gd name="connsiteX435" fmla="*/ 4737982 w 9143989"/>
              <a:gd name="connsiteY435" fmla="*/ 2172398 h 5143494"/>
              <a:gd name="connsiteX436" fmla="*/ 5175616 w 9143989"/>
              <a:gd name="connsiteY436" fmla="*/ 2172398 h 5143494"/>
              <a:gd name="connsiteX437" fmla="*/ 5285028 w 9143989"/>
              <a:gd name="connsiteY437" fmla="*/ 2062991 h 5143494"/>
              <a:gd name="connsiteX438" fmla="*/ 5285028 w 9143989"/>
              <a:gd name="connsiteY438" fmla="*/ 1625356 h 5143494"/>
              <a:gd name="connsiteX439" fmla="*/ 5175616 w 9143989"/>
              <a:gd name="connsiteY439" fmla="*/ 1515944 h 5143494"/>
              <a:gd name="connsiteX440" fmla="*/ 5499981 w 9143989"/>
              <a:gd name="connsiteY440" fmla="*/ 1515943 h 5143494"/>
              <a:gd name="connsiteX441" fmla="*/ 5390569 w 9143989"/>
              <a:gd name="connsiteY441" fmla="*/ 1625356 h 5143494"/>
              <a:gd name="connsiteX442" fmla="*/ 5390569 w 9143989"/>
              <a:gd name="connsiteY442" fmla="*/ 2062990 h 5143494"/>
              <a:gd name="connsiteX443" fmla="*/ 5499981 w 9143989"/>
              <a:gd name="connsiteY443" fmla="*/ 2172398 h 5143494"/>
              <a:gd name="connsiteX444" fmla="*/ 5937615 w 9143989"/>
              <a:gd name="connsiteY444" fmla="*/ 2172398 h 5143494"/>
              <a:gd name="connsiteX445" fmla="*/ 6047027 w 9143989"/>
              <a:gd name="connsiteY445" fmla="*/ 2062990 h 5143494"/>
              <a:gd name="connsiteX446" fmla="*/ 6047027 w 9143989"/>
              <a:gd name="connsiteY446" fmla="*/ 1625356 h 5143494"/>
              <a:gd name="connsiteX447" fmla="*/ 5937615 w 9143989"/>
              <a:gd name="connsiteY447" fmla="*/ 1515943 h 5143494"/>
              <a:gd name="connsiteX448" fmla="*/ 6261980 w 9143989"/>
              <a:gd name="connsiteY448" fmla="*/ 1515943 h 5143494"/>
              <a:gd name="connsiteX449" fmla="*/ 6152568 w 9143989"/>
              <a:gd name="connsiteY449" fmla="*/ 1625355 h 5143494"/>
              <a:gd name="connsiteX450" fmla="*/ 6152568 w 9143989"/>
              <a:gd name="connsiteY450" fmla="*/ 2062989 h 5143494"/>
              <a:gd name="connsiteX451" fmla="*/ 6261980 w 9143989"/>
              <a:gd name="connsiteY451" fmla="*/ 2172398 h 5143494"/>
              <a:gd name="connsiteX452" fmla="*/ 6699614 w 9143989"/>
              <a:gd name="connsiteY452" fmla="*/ 2172398 h 5143494"/>
              <a:gd name="connsiteX453" fmla="*/ 6809026 w 9143989"/>
              <a:gd name="connsiteY453" fmla="*/ 2062989 h 5143494"/>
              <a:gd name="connsiteX454" fmla="*/ 6809026 w 9143989"/>
              <a:gd name="connsiteY454" fmla="*/ 1625355 h 5143494"/>
              <a:gd name="connsiteX455" fmla="*/ 6699614 w 9143989"/>
              <a:gd name="connsiteY455" fmla="*/ 1515943 h 5143494"/>
              <a:gd name="connsiteX456" fmla="*/ 7023979 w 9143989"/>
              <a:gd name="connsiteY456" fmla="*/ 1515942 h 5143494"/>
              <a:gd name="connsiteX457" fmla="*/ 6914567 w 9143989"/>
              <a:gd name="connsiteY457" fmla="*/ 1625354 h 5143494"/>
              <a:gd name="connsiteX458" fmla="*/ 6914567 w 9143989"/>
              <a:gd name="connsiteY458" fmla="*/ 2062988 h 5143494"/>
              <a:gd name="connsiteX459" fmla="*/ 7023979 w 9143989"/>
              <a:gd name="connsiteY459" fmla="*/ 2172398 h 5143494"/>
              <a:gd name="connsiteX460" fmla="*/ 7461613 w 9143989"/>
              <a:gd name="connsiteY460" fmla="*/ 2172398 h 5143494"/>
              <a:gd name="connsiteX461" fmla="*/ 7571025 w 9143989"/>
              <a:gd name="connsiteY461" fmla="*/ 2062988 h 5143494"/>
              <a:gd name="connsiteX462" fmla="*/ 7571025 w 9143989"/>
              <a:gd name="connsiteY462" fmla="*/ 1625354 h 5143494"/>
              <a:gd name="connsiteX463" fmla="*/ 7461613 w 9143989"/>
              <a:gd name="connsiteY463" fmla="*/ 1515942 h 5143494"/>
              <a:gd name="connsiteX464" fmla="*/ 7778358 w 9143989"/>
              <a:gd name="connsiteY464" fmla="*/ 1515941 h 5143494"/>
              <a:gd name="connsiteX465" fmla="*/ 7668946 w 9143989"/>
              <a:gd name="connsiteY465" fmla="*/ 1625353 h 5143494"/>
              <a:gd name="connsiteX466" fmla="*/ 7668946 w 9143989"/>
              <a:gd name="connsiteY466" fmla="*/ 2062987 h 5143494"/>
              <a:gd name="connsiteX467" fmla="*/ 7778358 w 9143989"/>
              <a:gd name="connsiteY467" fmla="*/ 2172398 h 5143494"/>
              <a:gd name="connsiteX468" fmla="*/ 8215992 w 9143989"/>
              <a:gd name="connsiteY468" fmla="*/ 2172398 h 5143494"/>
              <a:gd name="connsiteX469" fmla="*/ 8325404 w 9143989"/>
              <a:gd name="connsiteY469" fmla="*/ 2062987 h 5143494"/>
              <a:gd name="connsiteX470" fmla="*/ 8325404 w 9143989"/>
              <a:gd name="connsiteY470" fmla="*/ 1625353 h 5143494"/>
              <a:gd name="connsiteX471" fmla="*/ 8215992 w 9143989"/>
              <a:gd name="connsiteY471" fmla="*/ 1515941 h 5143494"/>
              <a:gd name="connsiteX472" fmla="*/ 8540357 w 9143989"/>
              <a:gd name="connsiteY472" fmla="*/ 1515941 h 5143494"/>
              <a:gd name="connsiteX473" fmla="*/ 8430945 w 9143989"/>
              <a:gd name="connsiteY473" fmla="*/ 1625353 h 5143494"/>
              <a:gd name="connsiteX474" fmla="*/ 8430945 w 9143989"/>
              <a:gd name="connsiteY474" fmla="*/ 2062987 h 5143494"/>
              <a:gd name="connsiteX475" fmla="*/ 8540357 w 9143989"/>
              <a:gd name="connsiteY475" fmla="*/ 2172398 h 5143494"/>
              <a:gd name="connsiteX476" fmla="*/ 8977991 w 9143989"/>
              <a:gd name="connsiteY476" fmla="*/ 2172398 h 5143494"/>
              <a:gd name="connsiteX477" fmla="*/ 9087403 w 9143989"/>
              <a:gd name="connsiteY477" fmla="*/ 2062987 h 5143494"/>
              <a:gd name="connsiteX478" fmla="*/ 9087403 w 9143989"/>
              <a:gd name="connsiteY478" fmla="*/ 1625353 h 5143494"/>
              <a:gd name="connsiteX479" fmla="*/ 8977991 w 9143989"/>
              <a:gd name="connsiteY479" fmla="*/ 1515941 h 5143494"/>
              <a:gd name="connsiteX480" fmla="*/ 165999 w 9143989"/>
              <a:gd name="connsiteY480" fmla="*/ 786548 h 5143494"/>
              <a:gd name="connsiteX481" fmla="*/ 56587 w 9143989"/>
              <a:gd name="connsiteY481" fmla="*/ 895959 h 5143494"/>
              <a:gd name="connsiteX482" fmla="*/ 56587 w 9143989"/>
              <a:gd name="connsiteY482" fmla="*/ 1333596 h 5143494"/>
              <a:gd name="connsiteX483" fmla="*/ 165999 w 9143989"/>
              <a:gd name="connsiteY483" fmla="*/ 1443008 h 5143494"/>
              <a:gd name="connsiteX484" fmla="*/ 603633 w 9143989"/>
              <a:gd name="connsiteY484" fmla="*/ 1443008 h 5143494"/>
              <a:gd name="connsiteX485" fmla="*/ 713044 w 9143989"/>
              <a:gd name="connsiteY485" fmla="*/ 1333596 h 5143494"/>
              <a:gd name="connsiteX486" fmla="*/ 713044 w 9143989"/>
              <a:gd name="connsiteY486" fmla="*/ 895959 h 5143494"/>
              <a:gd name="connsiteX487" fmla="*/ 603633 w 9143989"/>
              <a:gd name="connsiteY487" fmla="*/ 786548 h 5143494"/>
              <a:gd name="connsiteX488" fmla="*/ 927996 w 9143989"/>
              <a:gd name="connsiteY488" fmla="*/ 786547 h 5143494"/>
              <a:gd name="connsiteX489" fmla="*/ 818584 w 9143989"/>
              <a:gd name="connsiteY489" fmla="*/ 895959 h 5143494"/>
              <a:gd name="connsiteX490" fmla="*/ 818584 w 9143989"/>
              <a:gd name="connsiteY490" fmla="*/ 1333595 h 5143494"/>
              <a:gd name="connsiteX491" fmla="*/ 927996 w 9143989"/>
              <a:gd name="connsiteY491" fmla="*/ 1443007 h 5143494"/>
              <a:gd name="connsiteX492" fmla="*/ 1365637 w 9143989"/>
              <a:gd name="connsiteY492" fmla="*/ 1443007 h 5143494"/>
              <a:gd name="connsiteX493" fmla="*/ 1475051 w 9143989"/>
              <a:gd name="connsiteY493" fmla="*/ 1333595 h 5143494"/>
              <a:gd name="connsiteX494" fmla="*/ 1475051 w 9143989"/>
              <a:gd name="connsiteY494" fmla="*/ 895959 h 5143494"/>
              <a:gd name="connsiteX495" fmla="*/ 1365637 w 9143989"/>
              <a:gd name="connsiteY495" fmla="*/ 786547 h 5143494"/>
              <a:gd name="connsiteX496" fmla="*/ 1689998 w 9143989"/>
              <a:gd name="connsiteY496" fmla="*/ 786547 h 5143494"/>
              <a:gd name="connsiteX497" fmla="*/ 1580588 w 9143989"/>
              <a:gd name="connsiteY497" fmla="*/ 895959 h 5143494"/>
              <a:gd name="connsiteX498" fmla="*/ 1580588 w 9143989"/>
              <a:gd name="connsiteY498" fmla="*/ 1333594 h 5143494"/>
              <a:gd name="connsiteX499" fmla="*/ 1689998 w 9143989"/>
              <a:gd name="connsiteY499" fmla="*/ 1443007 h 5143494"/>
              <a:gd name="connsiteX500" fmla="*/ 2127634 w 9143989"/>
              <a:gd name="connsiteY500" fmla="*/ 1443007 h 5143494"/>
              <a:gd name="connsiteX501" fmla="*/ 2237045 w 9143989"/>
              <a:gd name="connsiteY501" fmla="*/ 1333594 h 5143494"/>
              <a:gd name="connsiteX502" fmla="*/ 2237045 w 9143989"/>
              <a:gd name="connsiteY502" fmla="*/ 895959 h 5143494"/>
              <a:gd name="connsiteX503" fmla="*/ 2127634 w 9143989"/>
              <a:gd name="connsiteY503" fmla="*/ 786547 h 5143494"/>
              <a:gd name="connsiteX504" fmla="*/ 2451996 w 9143989"/>
              <a:gd name="connsiteY504" fmla="*/ 786546 h 5143494"/>
              <a:gd name="connsiteX505" fmla="*/ 2342584 w 9143989"/>
              <a:gd name="connsiteY505" fmla="*/ 895958 h 5143494"/>
              <a:gd name="connsiteX506" fmla="*/ 2342584 w 9143989"/>
              <a:gd name="connsiteY506" fmla="*/ 1333593 h 5143494"/>
              <a:gd name="connsiteX507" fmla="*/ 2451996 w 9143989"/>
              <a:gd name="connsiteY507" fmla="*/ 1443006 h 5143494"/>
              <a:gd name="connsiteX508" fmla="*/ 2889629 w 9143989"/>
              <a:gd name="connsiteY508" fmla="*/ 1443006 h 5143494"/>
              <a:gd name="connsiteX509" fmla="*/ 2999041 w 9143989"/>
              <a:gd name="connsiteY509" fmla="*/ 1333593 h 5143494"/>
              <a:gd name="connsiteX510" fmla="*/ 2999041 w 9143989"/>
              <a:gd name="connsiteY510" fmla="*/ 895958 h 5143494"/>
              <a:gd name="connsiteX511" fmla="*/ 2889629 w 9143989"/>
              <a:gd name="connsiteY511" fmla="*/ 786546 h 5143494"/>
              <a:gd name="connsiteX512" fmla="*/ 3213993 w 9143989"/>
              <a:gd name="connsiteY512" fmla="*/ 786546 h 5143494"/>
              <a:gd name="connsiteX513" fmla="*/ 3104581 w 9143989"/>
              <a:gd name="connsiteY513" fmla="*/ 895958 h 5143494"/>
              <a:gd name="connsiteX514" fmla="*/ 3104581 w 9143989"/>
              <a:gd name="connsiteY514" fmla="*/ 1333593 h 5143494"/>
              <a:gd name="connsiteX515" fmla="*/ 3213993 w 9143989"/>
              <a:gd name="connsiteY515" fmla="*/ 1443005 h 5143494"/>
              <a:gd name="connsiteX516" fmla="*/ 3651628 w 9143989"/>
              <a:gd name="connsiteY516" fmla="*/ 1443005 h 5143494"/>
              <a:gd name="connsiteX517" fmla="*/ 3761040 w 9143989"/>
              <a:gd name="connsiteY517" fmla="*/ 1333593 h 5143494"/>
              <a:gd name="connsiteX518" fmla="*/ 3761040 w 9143989"/>
              <a:gd name="connsiteY518" fmla="*/ 895958 h 5143494"/>
              <a:gd name="connsiteX519" fmla="*/ 3651628 w 9143989"/>
              <a:gd name="connsiteY519" fmla="*/ 786546 h 5143494"/>
              <a:gd name="connsiteX520" fmla="*/ 3975991 w 9143989"/>
              <a:gd name="connsiteY520" fmla="*/ 786545 h 5143494"/>
              <a:gd name="connsiteX521" fmla="*/ 3866579 w 9143989"/>
              <a:gd name="connsiteY521" fmla="*/ 895957 h 5143494"/>
              <a:gd name="connsiteX522" fmla="*/ 3866579 w 9143989"/>
              <a:gd name="connsiteY522" fmla="*/ 1333592 h 5143494"/>
              <a:gd name="connsiteX523" fmla="*/ 3975991 w 9143989"/>
              <a:gd name="connsiteY523" fmla="*/ 1443005 h 5143494"/>
              <a:gd name="connsiteX524" fmla="*/ 4413617 w 9143989"/>
              <a:gd name="connsiteY524" fmla="*/ 1443005 h 5143494"/>
              <a:gd name="connsiteX525" fmla="*/ 4523029 w 9143989"/>
              <a:gd name="connsiteY525" fmla="*/ 1333592 h 5143494"/>
              <a:gd name="connsiteX526" fmla="*/ 4523029 w 9143989"/>
              <a:gd name="connsiteY526" fmla="*/ 895957 h 5143494"/>
              <a:gd name="connsiteX527" fmla="*/ 4413617 w 9143989"/>
              <a:gd name="connsiteY527" fmla="*/ 786545 h 5143494"/>
              <a:gd name="connsiteX528" fmla="*/ 4737982 w 9143989"/>
              <a:gd name="connsiteY528" fmla="*/ 786545 h 5143494"/>
              <a:gd name="connsiteX529" fmla="*/ 4628570 w 9143989"/>
              <a:gd name="connsiteY529" fmla="*/ 895957 h 5143494"/>
              <a:gd name="connsiteX530" fmla="*/ 4628570 w 9143989"/>
              <a:gd name="connsiteY530" fmla="*/ 1333592 h 5143494"/>
              <a:gd name="connsiteX531" fmla="*/ 4737982 w 9143989"/>
              <a:gd name="connsiteY531" fmla="*/ 1443004 h 5143494"/>
              <a:gd name="connsiteX532" fmla="*/ 5175616 w 9143989"/>
              <a:gd name="connsiteY532" fmla="*/ 1443004 h 5143494"/>
              <a:gd name="connsiteX533" fmla="*/ 5285028 w 9143989"/>
              <a:gd name="connsiteY533" fmla="*/ 1333592 h 5143494"/>
              <a:gd name="connsiteX534" fmla="*/ 5285028 w 9143989"/>
              <a:gd name="connsiteY534" fmla="*/ 895957 h 5143494"/>
              <a:gd name="connsiteX535" fmla="*/ 5175616 w 9143989"/>
              <a:gd name="connsiteY535" fmla="*/ 786545 h 5143494"/>
              <a:gd name="connsiteX536" fmla="*/ 5499981 w 9143989"/>
              <a:gd name="connsiteY536" fmla="*/ 786544 h 5143494"/>
              <a:gd name="connsiteX537" fmla="*/ 5390569 w 9143989"/>
              <a:gd name="connsiteY537" fmla="*/ 895956 h 5143494"/>
              <a:gd name="connsiteX538" fmla="*/ 5390569 w 9143989"/>
              <a:gd name="connsiteY538" fmla="*/ 1333591 h 5143494"/>
              <a:gd name="connsiteX539" fmla="*/ 5499981 w 9143989"/>
              <a:gd name="connsiteY539" fmla="*/ 1443003 h 5143494"/>
              <a:gd name="connsiteX540" fmla="*/ 5937615 w 9143989"/>
              <a:gd name="connsiteY540" fmla="*/ 1443003 h 5143494"/>
              <a:gd name="connsiteX541" fmla="*/ 6047027 w 9143989"/>
              <a:gd name="connsiteY541" fmla="*/ 1333591 h 5143494"/>
              <a:gd name="connsiteX542" fmla="*/ 6047027 w 9143989"/>
              <a:gd name="connsiteY542" fmla="*/ 895956 h 5143494"/>
              <a:gd name="connsiteX543" fmla="*/ 5937615 w 9143989"/>
              <a:gd name="connsiteY543" fmla="*/ 786544 h 5143494"/>
              <a:gd name="connsiteX544" fmla="*/ 6261980 w 9143989"/>
              <a:gd name="connsiteY544" fmla="*/ 786544 h 5143494"/>
              <a:gd name="connsiteX545" fmla="*/ 6152568 w 9143989"/>
              <a:gd name="connsiteY545" fmla="*/ 895956 h 5143494"/>
              <a:gd name="connsiteX546" fmla="*/ 6152568 w 9143989"/>
              <a:gd name="connsiteY546" fmla="*/ 1333590 h 5143494"/>
              <a:gd name="connsiteX547" fmla="*/ 6261980 w 9143989"/>
              <a:gd name="connsiteY547" fmla="*/ 1443003 h 5143494"/>
              <a:gd name="connsiteX548" fmla="*/ 6699614 w 9143989"/>
              <a:gd name="connsiteY548" fmla="*/ 1443003 h 5143494"/>
              <a:gd name="connsiteX549" fmla="*/ 6809026 w 9143989"/>
              <a:gd name="connsiteY549" fmla="*/ 1333590 h 5143494"/>
              <a:gd name="connsiteX550" fmla="*/ 6809026 w 9143989"/>
              <a:gd name="connsiteY550" fmla="*/ 895956 h 5143494"/>
              <a:gd name="connsiteX551" fmla="*/ 6699614 w 9143989"/>
              <a:gd name="connsiteY551" fmla="*/ 786544 h 5143494"/>
              <a:gd name="connsiteX552" fmla="*/ 7023979 w 9143989"/>
              <a:gd name="connsiteY552" fmla="*/ 786543 h 5143494"/>
              <a:gd name="connsiteX553" fmla="*/ 6914567 w 9143989"/>
              <a:gd name="connsiteY553" fmla="*/ 895955 h 5143494"/>
              <a:gd name="connsiteX554" fmla="*/ 6914567 w 9143989"/>
              <a:gd name="connsiteY554" fmla="*/ 1333590 h 5143494"/>
              <a:gd name="connsiteX555" fmla="*/ 7023979 w 9143989"/>
              <a:gd name="connsiteY555" fmla="*/ 1443002 h 5143494"/>
              <a:gd name="connsiteX556" fmla="*/ 7461613 w 9143989"/>
              <a:gd name="connsiteY556" fmla="*/ 1443002 h 5143494"/>
              <a:gd name="connsiteX557" fmla="*/ 7571025 w 9143989"/>
              <a:gd name="connsiteY557" fmla="*/ 1333590 h 5143494"/>
              <a:gd name="connsiteX558" fmla="*/ 7571025 w 9143989"/>
              <a:gd name="connsiteY558" fmla="*/ 895955 h 5143494"/>
              <a:gd name="connsiteX559" fmla="*/ 7461613 w 9143989"/>
              <a:gd name="connsiteY559" fmla="*/ 786543 h 5143494"/>
              <a:gd name="connsiteX560" fmla="*/ 7778358 w 9143989"/>
              <a:gd name="connsiteY560" fmla="*/ 786543 h 5143494"/>
              <a:gd name="connsiteX561" fmla="*/ 7668946 w 9143989"/>
              <a:gd name="connsiteY561" fmla="*/ 895955 h 5143494"/>
              <a:gd name="connsiteX562" fmla="*/ 7668946 w 9143989"/>
              <a:gd name="connsiteY562" fmla="*/ 1333589 h 5143494"/>
              <a:gd name="connsiteX563" fmla="*/ 7778358 w 9143989"/>
              <a:gd name="connsiteY563" fmla="*/ 1443001 h 5143494"/>
              <a:gd name="connsiteX564" fmla="*/ 8215992 w 9143989"/>
              <a:gd name="connsiteY564" fmla="*/ 1443001 h 5143494"/>
              <a:gd name="connsiteX565" fmla="*/ 8325404 w 9143989"/>
              <a:gd name="connsiteY565" fmla="*/ 1333589 h 5143494"/>
              <a:gd name="connsiteX566" fmla="*/ 8325404 w 9143989"/>
              <a:gd name="connsiteY566" fmla="*/ 895955 h 5143494"/>
              <a:gd name="connsiteX567" fmla="*/ 8215992 w 9143989"/>
              <a:gd name="connsiteY567" fmla="*/ 786543 h 5143494"/>
              <a:gd name="connsiteX568" fmla="*/ 8540357 w 9143989"/>
              <a:gd name="connsiteY568" fmla="*/ 786542 h 5143494"/>
              <a:gd name="connsiteX569" fmla="*/ 8430945 w 9143989"/>
              <a:gd name="connsiteY569" fmla="*/ 895955 h 5143494"/>
              <a:gd name="connsiteX570" fmla="*/ 8430945 w 9143989"/>
              <a:gd name="connsiteY570" fmla="*/ 1333589 h 5143494"/>
              <a:gd name="connsiteX571" fmla="*/ 8540357 w 9143989"/>
              <a:gd name="connsiteY571" fmla="*/ 1443001 h 5143494"/>
              <a:gd name="connsiteX572" fmla="*/ 8977991 w 9143989"/>
              <a:gd name="connsiteY572" fmla="*/ 1443001 h 5143494"/>
              <a:gd name="connsiteX573" fmla="*/ 9087403 w 9143989"/>
              <a:gd name="connsiteY573" fmla="*/ 1333589 h 5143494"/>
              <a:gd name="connsiteX574" fmla="*/ 9087403 w 9143989"/>
              <a:gd name="connsiteY574" fmla="*/ 895955 h 5143494"/>
              <a:gd name="connsiteX575" fmla="*/ 8977991 w 9143989"/>
              <a:gd name="connsiteY575" fmla="*/ 786542 h 5143494"/>
              <a:gd name="connsiteX576" fmla="*/ 165999 w 9143989"/>
              <a:gd name="connsiteY576" fmla="*/ 57150 h 5143494"/>
              <a:gd name="connsiteX577" fmla="*/ 56587 w 9143989"/>
              <a:gd name="connsiteY577" fmla="*/ 166562 h 5143494"/>
              <a:gd name="connsiteX578" fmla="*/ 56587 w 9143989"/>
              <a:gd name="connsiteY578" fmla="*/ 604196 h 5143494"/>
              <a:gd name="connsiteX579" fmla="*/ 165999 w 9143989"/>
              <a:gd name="connsiteY579" fmla="*/ 713608 h 5143494"/>
              <a:gd name="connsiteX580" fmla="*/ 603633 w 9143989"/>
              <a:gd name="connsiteY580" fmla="*/ 713608 h 5143494"/>
              <a:gd name="connsiteX581" fmla="*/ 713045 w 9143989"/>
              <a:gd name="connsiteY581" fmla="*/ 604196 h 5143494"/>
              <a:gd name="connsiteX582" fmla="*/ 713045 w 9143989"/>
              <a:gd name="connsiteY582" fmla="*/ 166562 h 5143494"/>
              <a:gd name="connsiteX583" fmla="*/ 603633 w 9143989"/>
              <a:gd name="connsiteY583" fmla="*/ 57150 h 5143494"/>
              <a:gd name="connsiteX584" fmla="*/ 927996 w 9143989"/>
              <a:gd name="connsiteY584" fmla="*/ 57150 h 5143494"/>
              <a:gd name="connsiteX585" fmla="*/ 818585 w 9143989"/>
              <a:gd name="connsiteY585" fmla="*/ 166562 h 5143494"/>
              <a:gd name="connsiteX586" fmla="*/ 818585 w 9143989"/>
              <a:gd name="connsiteY586" fmla="*/ 604195 h 5143494"/>
              <a:gd name="connsiteX587" fmla="*/ 927996 w 9143989"/>
              <a:gd name="connsiteY587" fmla="*/ 713607 h 5143494"/>
              <a:gd name="connsiteX588" fmla="*/ 1365637 w 9143989"/>
              <a:gd name="connsiteY588" fmla="*/ 713607 h 5143494"/>
              <a:gd name="connsiteX589" fmla="*/ 1475051 w 9143989"/>
              <a:gd name="connsiteY589" fmla="*/ 604195 h 5143494"/>
              <a:gd name="connsiteX590" fmla="*/ 1475051 w 9143989"/>
              <a:gd name="connsiteY590" fmla="*/ 166562 h 5143494"/>
              <a:gd name="connsiteX591" fmla="*/ 1365637 w 9143989"/>
              <a:gd name="connsiteY591" fmla="*/ 57150 h 5143494"/>
              <a:gd name="connsiteX592" fmla="*/ 1689998 w 9143989"/>
              <a:gd name="connsiteY592" fmla="*/ 57149 h 5143494"/>
              <a:gd name="connsiteX593" fmla="*/ 1580588 w 9143989"/>
              <a:gd name="connsiteY593" fmla="*/ 166561 h 5143494"/>
              <a:gd name="connsiteX594" fmla="*/ 1580588 w 9143989"/>
              <a:gd name="connsiteY594" fmla="*/ 604195 h 5143494"/>
              <a:gd name="connsiteX595" fmla="*/ 1689998 w 9143989"/>
              <a:gd name="connsiteY595" fmla="*/ 713607 h 5143494"/>
              <a:gd name="connsiteX596" fmla="*/ 2127634 w 9143989"/>
              <a:gd name="connsiteY596" fmla="*/ 713607 h 5143494"/>
              <a:gd name="connsiteX597" fmla="*/ 2237045 w 9143989"/>
              <a:gd name="connsiteY597" fmla="*/ 604195 h 5143494"/>
              <a:gd name="connsiteX598" fmla="*/ 2237045 w 9143989"/>
              <a:gd name="connsiteY598" fmla="*/ 166561 h 5143494"/>
              <a:gd name="connsiteX599" fmla="*/ 2127634 w 9143989"/>
              <a:gd name="connsiteY599" fmla="*/ 57149 h 5143494"/>
              <a:gd name="connsiteX600" fmla="*/ 2451996 w 9143989"/>
              <a:gd name="connsiteY600" fmla="*/ 57149 h 5143494"/>
              <a:gd name="connsiteX601" fmla="*/ 2342585 w 9143989"/>
              <a:gd name="connsiteY601" fmla="*/ 166561 h 5143494"/>
              <a:gd name="connsiteX602" fmla="*/ 2342585 w 9143989"/>
              <a:gd name="connsiteY602" fmla="*/ 604194 h 5143494"/>
              <a:gd name="connsiteX603" fmla="*/ 2451996 w 9143989"/>
              <a:gd name="connsiteY603" fmla="*/ 713606 h 5143494"/>
              <a:gd name="connsiteX604" fmla="*/ 2889629 w 9143989"/>
              <a:gd name="connsiteY604" fmla="*/ 713606 h 5143494"/>
              <a:gd name="connsiteX605" fmla="*/ 2999041 w 9143989"/>
              <a:gd name="connsiteY605" fmla="*/ 604194 h 5143494"/>
              <a:gd name="connsiteX606" fmla="*/ 2999041 w 9143989"/>
              <a:gd name="connsiteY606" fmla="*/ 166561 h 5143494"/>
              <a:gd name="connsiteX607" fmla="*/ 2889629 w 9143989"/>
              <a:gd name="connsiteY607" fmla="*/ 57149 h 5143494"/>
              <a:gd name="connsiteX608" fmla="*/ 3213995 w 9143989"/>
              <a:gd name="connsiteY608" fmla="*/ 57148 h 5143494"/>
              <a:gd name="connsiteX609" fmla="*/ 3104581 w 9143989"/>
              <a:gd name="connsiteY609" fmla="*/ 166560 h 5143494"/>
              <a:gd name="connsiteX610" fmla="*/ 3104581 w 9143989"/>
              <a:gd name="connsiteY610" fmla="*/ 604194 h 5143494"/>
              <a:gd name="connsiteX611" fmla="*/ 3213995 w 9143989"/>
              <a:gd name="connsiteY611" fmla="*/ 713606 h 5143494"/>
              <a:gd name="connsiteX612" fmla="*/ 3651628 w 9143989"/>
              <a:gd name="connsiteY612" fmla="*/ 713606 h 5143494"/>
              <a:gd name="connsiteX613" fmla="*/ 3761040 w 9143989"/>
              <a:gd name="connsiteY613" fmla="*/ 604194 h 5143494"/>
              <a:gd name="connsiteX614" fmla="*/ 3761040 w 9143989"/>
              <a:gd name="connsiteY614" fmla="*/ 166560 h 5143494"/>
              <a:gd name="connsiteX615" fmla="*/ 3651628 w 9143989"/>
              <a:gd name="connsiteY615" fmla="*/ 57148 h 5143494"/>
              <a:gd name="connsiteX616" fmla="*/ 3975991 w 9143989"/>
              <a:gd name="connsiteY616" fmla="*/ 57148 h 5143494"/>
              <a:gd name="connsiteX617" fmla="*/ 3866579 w 9143989"/>
              <a:gd name="connsiteY617" fmla="*/ 166560 h 5143494"/>
              <a:gd name="connsiteX618" fmla="*/ 3866579 w 9143989"/>
              <a:gd name="connsiteY618" fmla="*/ 604194 h 5143494"/>
              <a:gd name="connsiteX619" fmla="*/ 3975991 w 9143989"/>
              <a:gd name="connsiteY619" fmla="*/ 713605 h 5143494"/>
              <a:gd name="connsiteX620" fmla="*/ 4413617 w 9143989"/>
              <a:gd name="connsiteY620" fmla="*/ 713605 h 5143494"/>
              <a:gd name="connsiteX621" fmla="*/ 4523029 w 9143989"/>
              <a:gd name="connsiteY621" fmla="*/ 604194 h 5143494"/>
              <a:gd name="connsiteX622" fmla="*/ 4523029 w 9143989"/>
              <a:gd name="connsiteY622" fmla="*/ 166560 h 5143494"/>
              <a:gd name="connsiteX623" fmla="*/ 4413617 w 9143989"/>
              <a:gd name="connsiteY623" fmla="*/ 57148 h 5143494"/>
              <a:gd name="connsiteX624" fmla="*/ 4737982 w 9143989"/>
              <a:gd name="connsiteY624" fmla="*/ 57147 h 5143494"/>
              <a:gd name="connsiteX625" fmla="*/ 4628570 w 9143989"/>
              <a:gd name="connsiteY625" fmla="*/ 166559 h 5143494"/>
              <a:gd name="connsiteX626" fmla="*/ 4628570 w 9143989"/>
              <a:gd name="connsiteY626" fmla="*/ 604193 h 5143494"/>
              <a:gd name="connsiteX627" fmla="*/ 4737982 w 9143989"/>
              <a:gd name="connsiteY627" fmla="*/ 713605 h 5143494"/>
              <a:gd name="connsiteX628" fmla="*/ 5175616 w 9143989"/>
              <a:gd name="connsiteY628" fmla="*/ 713605 h 5143494"/>
              <a:gd name="connsiteX629" fmla="*/ 5285028 w 9143989"/>
              <a:gd name="connsiteY629" fmla="*/ 604193 h 5143494"/>
              <a:gd name="connsiteX630" fmla="*/ 5285028 w 9143989"/>
              <a:gd name="connsiteY630" fmla="*/ 166559 h 5143494"/>
              <a:gd name="connsiteX631" fmla="*/ 5175616 w 9143989"/>
              <a:gd name="connsiteY631" fmla="*/ 57147 h 5143494"/>
              <a:gd name="connsiteX632" fmla="*/ 5499981 w 9143989"/>
              <a:gd name="connsiteY632" fmla="*/ 57147 h 5143494"/>
              <a:gd name="connsiteX633" fmla="*/ 5390569 w 9143989"/>
              <a:gd name="connsiteY633" fmla="*/ 166559 h 5143494"/>
              <a:gd name="connsiteX634" fmla="*/ 5390569 w 9143989"/>
              <a:gd name="connsiteY634" fmla="*/ 604192 h 5143494"/>
              <a:gd name="connsiteX635" fmla="*/ 5499981 w 9143989"/>
              <a:gd name="connsiteY635" fmla="*/ 713605 h 5143494"/>
              <a:gd name="connsiteX636" fmla="*/ 5937615 w 9143989"/>
              <a:gd name="connsiteY636" fmla="*/ 713605 h 5143494"/>
              <a:gd name="connsiteX637" fmla="*/ 6047027 w 9143989"/>
              <a:gd name="connsiteY637" fmla="*/ 604192 h 5143494"/>
              <a:gd name="connsiteX638" fmla="*/ 6047027 w 9143989"/>
              <a:gd name="connsiteY638" fmla="*/ 166559 h 5143494"/>
              <a:gd name="connsiteX639" fmla="*/ 5937615 w 9143989"/>
              <a:gd name="connsiteY639" fmla="*/ 57147 h 5143494"/>
              <a:gd name="connsiteX640" fmla="*/ 6261980 w 9143989"/>
              <a:gd name="connsiteY640" fmla="*/ 57146 h 5143494"/>
              <a:gd name="connsiteX641" fmla="*/ 6152568 w 9143989"/>
              <a:gd name="connsiteY641" fmla="*/ 166558 h 5143494"/>
              <a:gd name="connsiteX642" fmla="*/ 6152568 w 9143989"/>
              <a:gd name="connsiteY642" fmla="*/ 604192 h 5143494"/>
              <a:gd name="connsiteX643" fmla="*/ 6261980 w 9143989"/>
              <a:gd name="connsiteY643" fmla="*/ 713604 h 5143494"/>
              <a:gd name="connsiteX644" fmla="*/ 6699614 w 9143989"/>
              <a:gd name="connsiteY644" fmla="*/ 713604 h 5143494"/>
              <a:gd name="connsiteX645" fmla="*/ 6809026 w 9143989"/>
              <a:gd name="connsiteY645" fmla="*/ 604192 h 5143494"/>
              <a:gd name="connsiteX646" fmla="*/ 6809026 w 9143989"/>
              <a:gd name="connsiteY646" fmla="*/ 166558 h 5143494"/>
              <a:gd name="connsiteX647" fmla="*/ 6699614 w 9143989"/>
              <a:gd name="connsiteY647" fmla="*/ 57146 h 5143494"/>
              <a:gd name="connsiteX648" fmla="*/ 7023979 w 9143989"/>
              <a:gd name="connsiteY648" fmla="*/ 57146 h 5143494"/>
              <a:gd name="connsiteX649" fmla="*/ 6914567 w 9143989"/>
              <a:gd name="connsiteY649" fmla="*/ 166558 h 5143494"/>
              <a:gd name="connsiteX650" fmla="*/ 6914567 w 9143989"/>
              <a:gd name="connsiteY650" fmla="*/ 604191 h 5143494"/>
              <a:gd name="connsiteX651" fmla="*/ 7023979 w 9143989"/>
              <a:gd name="connsiteY651" fmla="*/ 713604 h 5143494"/>
              <a:gd name="connsiteX652" fmla="*/ 7461613 w 9143989"/>
              <a:gd name="connsiteY652" fmla="*/ 713604 h 5143494"/>
              <a:gd name="connsiteX653" fmla="*/ 7571025 w 9143989"/>
              <a:gd name="connsiteY653" fmla="*/ 604191 h 5143494"/>
              <a:gd name="connsiteX654" fmla="*/ 7571025 w 9143989"/>
              <a:gd name="connsiteY654" fmla="*/ 166558 h 5143494"/>
              <a:gd name="connsiteX655" fmla="*/ 7461613 w 9143989"/>
              <a:gd name="connsiteY655" fmla="*/ 57146 h 5143494"/>
              <a:gd name="connsiteX656" fmla="*/ 7778358 w 9143989"/>
              <a:gd name="connsiteY656" fmla="*/ 57145 h 5143494"/>
              <a:gd name="connsiteX657" fmla="*/ 7668946 w 9143989"/>
              <a:gd name="connsiteY657" fmla="*/ 166557 h 5143494"/>
              <a:gd name="connsiteX658" fmla="*/ 7668946 w 9143989"/>
              <a:gd name="connsiteY658" fmla="*/ 604191 h 5143494"/>
              <a:gd name="connsiteX659" fmla="*/ 7778358 w 9143989"/>
              <a:gd name="connsiteY659" fmla="*/ 713603 h 5143494"/>
              <a:gd name="connsiteX660" fmla="*/ 8215992 w 9143989"/>
              <a:gd name="connsiteY660" fmla="*/ 713603 h 5143494"/>
              <a:gd name="connsiteX661" fmla="*/ 8325404 w 9143989"/>
              <a:gd name="connsiteY661" fmla="*/ 604191 h 5143494"/>
              <a:gd name="connsiteX662" fmla="*/ 8325404 w 9143989"/>
              <a:gd name="connsiteY662" fmla="*/ 166557 h 5143494"/>
              <a:gd name="connsiteX663" fmla="*/ 8215992 w 9143989"/>
              <a:gd name="connsiteY663" fmla="*/ 57145 h 5143494"/>
              <a:gd name="connsiteX664" fmla="*/ 8540357 w 9143989"/>
              <a:gd name="connsiteY664" fmla="*/ 57145 h 5143494"/>
              <a:gd name="connsiteX665" fmla="*/ 8430945 w 9143989"/>
              <a:gd name="connsiteY665" fmla="*/ 166557 h 5143494"/>
              <a:gd name="connsiteX666" fmla="*/ 8430945 w 9143989"/>
              <a:gd name="connsiteY666" fmla="*/ 604190 h 5143494"/>
              <a:gd name="connsiteX667" fmla="*/ 8540357 w 9143989"/>
              <a:gd name="connsiteY667" fmla="*/ 713603 h 5143494"/>
              <a:gd name="connsiteX668" fmla="*/ 8977991 w 9143989"/>
              <a:gd name="connsiteY668" fmla="*/ 713603 h 5143494"/>
              <a:gd name="connsiteX669" fmla="*/ 9087403 w 9143989"/>
              <a:gd name="connsiteY669" fmla="*/ 604190 h 5143494"/>
              <a:gd name="connsiteX670" fmla="*/ 9087403 w 9143989"/>
              <a:gd name="connsiteY670" fmla="*/ 166557 h 5143494"/>
              <a:gd name="connsiteX671" fmla="*/ 8977991 w 9143989"/>
              <a:gd name="connsiteY671" fmla="*/ 57145 h 5143494"/>
              <a:gd name="connsiteX672" fmla="*/ 0 w 9143989"/>
              <a:gd name="connsiteY672" fmla="*/ 0 h 5143494"/>
              <a:gd name="connsiteX673" fmla="*/ 9143989 w 9143989"/>
              <a:gd name="connsiteY673" fmla="*/ 0 h 5143494"/>
              <a:gd name="connsiteX674" fmla="*/ 9143989 w 9143989"/>
              <a:gd name="connsiteY674" fmla="*/ 5143494 h 5143494"/>
              <a:gd name="connsiteX675" fmla="*/ 0 w 9143989"/>
              <a:gd name="connsiteY675" fmla="*/ 5143494 h 51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9143989" h="5143494">
                <a:moveTo>
                  <a:pt x="8540357" y="4429886"/>
                </a:moveTo>
                <a:cubicBezTo>
                  <a:pt x="8479930" y="4429886"/>
                  <a:pt x="8430945" y="4478871"/>
                  <a:pt x="8430945" y="4539298"/>
                </a:cubicBezTo>
                <a:lnTo>
                  <a:pt x="8430945" y="4976932"/>
                </a:lnTo>
                <a:cubicBezTo>
                  <a:pt x="8430945" y="5037359"/>
                  <a:pt x="8479930" y="5086344"/>
                  <a:pt x="8540357" y="5086344"/>
                </a:cubicBezTo>
                <a:lnTo>
                  <a:pt x="8977991" y="5086344"/>
                </a:lnTo>
                <a:cubicBezTo>
                  <a:pt x="9038418" y="5086344"/>
                  <a:pt x="9087403" y="5037359"/>
                  <a:pt x="9087403" y="4976932"/>
                </a:cubicBezTo>
                <a:lnTo>
                  <a:pt x="9087403" y="4539298"/>
                </a:lnTo>
                <a:cubicBezTo>
                  <a:pt x="9087403" y="4478871"/>
                  <a:pt x="9038418" y="4429886"/>
                  <a:pt x="8977991" y="4429886"/>
                </a:cubicBezTo>
                <a:close/>
                <a:moveTo>
                  <a:pt x="7778358" y="4429886"/>
                </a:moveTo>
                <a:cubicBezTo>
                  <a:pt x="7717931" y="4429886"/>
                  <a:pt x="7668946" y="4478871"/>
                  <a:pt x="7668946" y="4539298"/>
                </a:cubicBezTo>
                <a:lnTo>
                  <a:pt x="7668946" y="4976932"/>
                </a:lnTo>
                <a:cubicBezTo>
                  <a:pt x="7668946" y="5037359"/>
                  <a:pt x="7717931" y="5086344"/>
                  <a:pt x="7778358" y="5086344"/>
                </a:cubicBezTo>
                <a:lnTo>
                  <a:pt x="8215992" y="5086344"/>
                </a:lnTo>
                <a:cubicBezTo>
                  <a:pt x="8276419" y="5086344"/>
                  <a:pt x="8325404" y="5037359"/>
                  <a:pt x="8325404" y="4976932"/>
                </a:cubicBezTo>
                <a:lnTo>
                  <a:pt x="8325404" y="4539298"/>
                </a:lnTo>
                <a:cubicBezTo>
                  <a:pt x="8325404" y="4478871"/>
                  <a:pt x="8276419" y="4429886"/>
                  <a:pt x="8215992" y="4429886"/>
                </a:cubicBezTo>
                <a:close/>
                <a:moveTo>
                  <a:pt x="7023979" y="4429886"/>
                </a:moveTo>
                <a:cubicBezTo>
                  <a:pt x="6963552" y="4429886"/>
                  <a:pt x="6914567" y="4478871"/>
                  <a:pt x="6914567" y="4539298"/>
                </a:cubicBezTo>
                <a:lnTo>
                  <a:pt x="6914567" y="4976932"/>
                </a:lnTo>
                <a:cubicBezTo>
                  <a:pt x="6914567" y="5037359"/>
                  <a:pt x="6963552" y="5086344"/>
                  <a:pt x="7023979" y="5086344"/>
                </a:cubicBezTo>
                <a:lnTo>
                  <a:pt x="7461613" y="5086344"/>
                </a:lnTo>
                <a:cubicBezTo>
                  <a:pt x="7522040" y="5086344"/>
                  <a:pt x="7571025" y="5037359"/>
                  <a:pt x="7571025" y="4976932"/>
                </a:cubicBezTo>
                <a:lnTo>
                  <a:pt x="7571025" y="4539298"/>
                </a:lnTo>
                <a:cubicBezTo>
                  <a:pt x="7571025" y="4478871"/>
                  <a:pt x="7522040" y="4429886"/>
                  <a:pt x="7461613" y="4429886"/>
                </a:cubicBezTo>
                <a:close/>
                <a:moveTo>
                  <a:pt x="6261980" y="4429886"/>
                </a:moveTo>
                <a:cubicBezTo>
                  <a:pt x="6201553" y="4429886"/>
                  <a:pt x="6152568" y="4478871"/>
                  <a:pt x="6152568" y="4539298"/>
                </a:cubicBezTo>
                <a:lnTo>
                  <a:pt x="6152568" y="4976932"/>
                </a:lnTo>
                <a:cubicBezTo>
                  <a:pt x="6152568" y="5037359"/>
                  <a:pt x="6201553" y="5086344"/>
                  <a:pt x="6261980" y="5086344"/>
                </a:cubicBezTo>
                <a:lnTo>
                  <a:pt x="6699614" y="5086344"/>
                </a:lnTo>
                <a:cubicBezTo>
                  <a:pt x="6760041" y="5086344"/>
                  <a:pt x="6809026" y="5037359"/>
                  <a:pt x="6809026" y="4976932"/>
                </a:cubicBezTo>
                <a:lnTo>
                  <a:pt x="6809026" y="4539298"/>
                </a:lnTo>
                <a:cubicBezTo>
                  <a:pt x="6809026" y="4478871"/>
                  <a:pt x="6760041" y="4429886"/>
                  <a:pt x="6699614" y="4429886"/>
                </a:cubicBezTo>
                <a:close/>
                <a:moveTo>
                  <a:pt x="5499981" y="4429886"/>
                </a:moveTo>
                <a:cubicBezTo>
                  <a:pt x="5439554" y="4429886"/>
                  <a:pt x="5390569" y="4478871"/>
                  <a:pt x="5390569" y="4539298"/>
                </a:cubicBezTo>
                <a:lnTo>
                  <a:pt x="5390569" y="4976932"/>
                </a:lnTo>
                <a:cubicBezTo>
                  <a:pt x="5390569" y="5037359"/>
                  <a:pt x="5439554" y="5086344"/>
                  <a:pt x="5499981" y="5086344"/>
                </a:cubicBezTo>
                <a:lnTo>
                  <a:pt x="5937615" y="5086344"/>
                </a:lnTo>
                <a:cubicBezTo>
                  <a:pt x="5998042" y="5086344"/>
                  <a:pt x="6047027" y="5037359"/>
                  <a:pt x="6047027" y="4976932"/>
                </a:cubicBezTo>
                <a:lnTo>
                  <a:pt x="6047027" y="4539298"/>
                </a:lnTo>
                <a:cubicBezTo>
                  <a:pt x="6047027" y="4478871"/>
                  <a:pt x="5998042" y="4429886"/>
                  <a:pt x="5937615" y="4429886"/>
                </a:cubicBezTo>
                <a:close/>
                <a:moveTo>
                  <a:pt x="4737982" y="4429886"/>
                </a:moveTo>
                <a:cubicBezTo>
                  <a:pt x="4677555" y="4429886"/>
                  <a:pt x="4628570" y="4478871"/>
                  <a:pt x="4628570" y="4539298"/>
                </a:cubicBezTo>
                <a:lnTo>
                  <a:pt x="4628570" y="4976932"/>
                </a:lnTo>
                <a:cubicBezTo>
                  <a:pt x="4628570" y="5037359"/>
                  <a:pt x="4677555" y="5086344"/>
                  <a:pt x="4737982" y="5086344"/>
                </a:cubicBezTo>
                <a:lnTo>
                  <a:pt x="5175616" y="5086344"/>
                </a:lnTo>
                <a:cubicBezTo>
                  <a:pt x="5236043" y="5086344"/>
                  <a:pt x="5285028" y="5037359"/>
                  <a:pt x="5285028" y="4976932"/>
                </a:cubicBezTo>
                <a:lnTo>
                  <a:pt x="5285028" y="4539298"/>
                </a:lnTo>
                <a:cubicBezTo>
                  <a:pt x="5285028" y="4478871"/>
                  <a:pt x="5236043" y="4429886"/>
                  <a:pt x="5175616" y="4429886"/>
                </a:cubicBezTo>
                <a:close/>
                <a:moveTo>
                  <a:pt x="3975990" y="4429886"/>
                </a:moveTo>
                <a:cubicBezTo>
                  <a:pt x="3915564" y="4429886"/>
                  <a:pt x="3866579" y="4478871"/>
                  <a:pt x="3866579" y="4539298"/>
                </a:cubicBezTo>
                <a:lnTo>
                  <a:pt x="3866579" y="4976932"/>
                </a:lnTo>
                <a:cubicBezTo>
                  <a:pt x="3866579" y="5037359"/>
                  <a:pt x="3915564" y="5086344"/>
                  <a:pt x="3975990" y="5086344"/>
                </a:cubicBezTo>
                <a:lnTo>
                  <a:pt x="4413617" y="5086344"/>
                </a:lnTo>
                <a:cubicBezTo>
                  <a:pt x="4474044" y="5086344"/>
                  <a:pt x="4523029" y="5037359"/>
                  <a:pt x="4523029" y="4976932"/>
                </a:cubicBezTo>
                <a:lnTo>
                  <a:pt x="4523029" y="4539298"/>
                </a:lnTo>
                <a:cubicBezTo>
                  <a:pt x="4523029" y="4478871"/>
                  <a:pt x="4474044" y="4429886"/>
                  <a:pt x="4413617" y="4429886"/>
                </a:cubicBezTo>
                <a:close/>
                <a:moveTo>
                  <a:pt x="3213993" y="4429886"/>
                </a:moveTo>
                <a:cubicBezTo>
                  <a:pt x="3153566" y="4429886"/>
                  <a:pt x="3104580" y="4478871"/>
                  <a:pt x="3104580" y="4539298"/>
                </a:cubicBezTo>
                <a:lnTo>
                  <a:pt x="3104580" y="4976932"/>
                </a:lnTo>
                <a:cubicBezTo>
                  <a:pt x="3104580" y="5037359"/>
                  <a:pt x="3153566" y="5086344"/>
                  <a:pt x="3213993" y="5086344"/>
                </a:cubicBezTo>
                <a:lnTo>
                  <a:pt x="3651627" y="5086344"/>
                </a:lnTo>
                <a:cubicBezTo>
                  <a:pt x="3712054" y="5086344"/>
                  <a:pt x="3761039" y="5037359"/>
                  <a:pt x="3761039" y="4976932"/>
                </a:cubicBezTo>
                <a:lnTo>
                  <a:pt x="3761039" y="4539298"/>
                </a:lnTo>
                <a:cubicBezTo>
                  <a:pt x="3761039" y="4478871"/>
                  <a:pt x="3712054" y="4429886"/>
                  <a:pt x="3651627" y="4429886"/>
                </a:cubicBezTo>
                <a:close/>
                <a:moveTo>
                  <a:pt x="2451995" y="4429886"/>
                </a:moveTo>
                <a:cubicBezTo>
                  <a:pt x="2391568" y="4429886"/>
                  <a:pt x="2342584" y="4478871"/>
                  <a:pt x="2342584" y="4539298"/>
                </a:cubicBezTo>
                <a:lnTo>
                  <a:pt x="2342584" y="4976932"/>
                </a:lnTo>
                <a:cubicBezTo>
                  <a:pt x="2342584" y="5037359"/>
                  <a:pt x="2391568" y="5086344"/>
                  <a:pt x="2451995" y="5086344"/>
                </a:cubicBezTo>
                <a:lnTo>
                  <a:pt x="2889629" y="5086344"/>
                </a:lnTo>
                <a:cubicBezTo>
                  <a:pt x="2950055" y="5086344"/>
                  <a:pt x="2999040" y="5037359"/>
                  <a:pt x="2999040" y="4976932"/>
                </a:cubicBezTo>
                <a:lnTo>
                  <a:pt x="2999040" y="4539298"/>
                </a:lnTo>
                <a:cubicBezTo>
                  <a:pt x="2999040" y="4478871"/>
                  <a:pt x="2950055" y="4429886"/>
                  <a:pt x="2889629" y="4429886"/>
                </a:cubicBezTo>
                <a:close/>
                <a:moveTo>
                  <a:pt x="1689996" y="4429886"/>
                </a:moveTo>
                <a:cubicBezTo>
                  <a:pt x="1629569" y="4429886"/>
                  <a:pt x="1580586" y="4478871"/>
                  <a:pt x="1580586" y="4539298"/>
                </a:cubicBezTo>
                <a:lnTo>
                  <a:pt x="1580586" y="4976932"/>
                </a:lnTo>
                <a:cubicBezTo>
                  <a:pt x="1580586" y="5037359"/>
                  <a:pt x="1629569" y="5086344"/>
                  <a:pt x="1689996" y="5086344"/>
                </a:cubicBezTo>
                <a:lnTo>
                  <a:pt x="2127633" y="5086344"/>
                </a:lnTo>
                <a:cubicBezTo>
                  <a:pt x="2188059" y="5086344"/>
                  <a:pt x="2237044" y="5037359"/>
                  <a:pt x="2237044" y="4976932"/>
                </a:cubicBezTo>
                <a:lnTo>
                  <a:pt x="2237044" y="4539298"/>
                </a:lnTo>
                <a:cubicBezTo>
                  <a:pt x="2237044" y="4478871"/>
                  <a:pt x="2188059" y="4429886"/>
                  <a:pt x="2127633" y="4429886"/>
                </a:cubicBezTo>
                <a:close/>
                <a:moveTo>
                  <a:pt x="927996" y="4429886"/>
                </a:moveTo>
                <a:cubicBezTo>
                  <a:pt x="867569" y="4429886"/>
                  <a:pt x="818584" y="4478871"/>
                  <a:pt x="818584" y="4539298"/>
                </a:cubicBezTo>
                <a:lnTo>
                  <a:pt x="818584" y="4976932"/>
                </a:lnTo>
                <a:cubicBezTo>
                  <a:pt x="818584" y="5037359"/>
                  <a:pt x="867569" y="5086344"/>
                  <a:pt x="927996" y="5086344"/>
                </a:cubicBezTo>
                <a:lnTo>
                  <a:pt x="1365636" y="5086344"/>
                </a:lnTo>
                <a:cubicBezTo>
                  <a:pt x="1426065" y="5086344"/>
                  <a:pt x="1475050" y="5037359"/>
                  <a:pt x="1475050" y="4976932"/>
                </a:cubicBezTo>
                <a:lnTo>
                  <a:pt x="1475050" y="4539298"/>
                </a:lnTo>
                <a:cubicBezTo>
                  <a:pt x="1475050" y="4478871"/>
                  <a:pt x="1426065" y="4429886"/>
                  <a:pt x="1365636" y="4429886"/>
                </a:cubicBezTo>
                <a:close/>
                <a:moveTo>
                  <a:pt x="165998" y="4429886"/>
                </a:moveTo>
                <a:cubicBezTo>
                  <a:pt x="105572" y="4429886"/>
                  <a:pt x="56587" y="4478871"/>
                  <a:pt x="56587" y="4539298"/>
                </a:cubicBezTo>
                <a:lnTo>
                  <a:pt x="56587" y="4976932"/>
                </a:lnTo>
                <a:cubicBezTo>
                  <a:pt x="56587" y="5037359"/>
                  <a:pt x="105572" y="5086344"/>
                  <a:pt x="165998" y="5086344"/>
                </a:cubicBezTo>
                <a:lnTo>
                  <a:pt x="603632" y="5086344"/>
                </a:lnTo>
                <a:cubicBezTo>
                  <a:pt x="664059" y="5086344"/>
                  <a:pt x="713044" y="5037359"/>
                  <a:pt x="713044" y="4976932"/>
                </a:cubicBezTo>
                <a:lnTo>
                  <a:pt x="713044" y="4539298"/>
                </a:lnTo>
                <a:cubicBezTo>
                  <a:pt x="713044" y="4478871"/>
                  <a:pt x="664059" y="4429886"/>
                  <a:pt x="603632" y="4429886"/>
                </a:cubicBezTo>
                <a:close/>
                <a:moveTo>
                  <a:pt x="8540357" y="3700488"/>
                </a:moveTo>
                <a:cubicBezTo>
                  <a:pt x="8479930" y="3700488"/>
                  <a:pt x="8430945" y="3749473"/>
                  <a:pt x="8430945" y="3809900"/>
                </a:cubicBezTo>
                <a:lnTo>
                  <a:pt x="8430945" y="4247534"/>
                </a:lnTo>
                <a:cubicBezTo>
                  <a:pt x="8430945" y="4307961"/>
                  <a:pt x="8479930" y="4356946"/>
                  <a:pt x="8540357" y="4356946"/>
                </a:cubicBezTo>
                <a:lnTo>
                  <a:pt x="8977991" y="4356946"/>
                </a:lnTo>
                <a:cubicBezTo>
                  <a:pt x="9038418" y="4356946"/>
                  <a:pt x="9087403" y="4307961"/>
                  <a:pt x="9087403" y="4247534"/>
                </a:cubicBezTo>
                <a:lnTo>
                  <a:pt x="9087403" y="3809900"/>
                </a:lnTo>
                <a:cubicBezTo>
                  <a:pt x="9087403" y="3749473"/>
                  <a:pt x="9038418" y="3700488"/>
                  <a:pt x="8977991" y="3700488"/>
                </a:cubicBezTo>
                <a:close/>
                <a:moveTo>
                  <a:pt x="7778358" y="3700488"/>
                </a:moveTo>
                <a:cubicBezTo>
                  <a:pt x="7717931" y="3700488"/>
                  <a:pt x="7668946" y="3749473"/>
                  <a:pt x="7668946" y="3809900"/>
                </a:cubicBezTo>
                <a:lnTo>
                  <a:pt x="7668946" y="4247534"/>
                </a:lnTo>
                <a:cubicBezTo>
                  <a:pt x="7668946" y="4307961"/>
                  <a:pt x="7717931" y="4356946"/>
                  <a:pt x="7778358" y="4356946"/>
                </a:cubicBezTo>
                <a:lnTo>
                  <a:pt x="8215992" y="4356946"/>
                </a:lnTo>
                <a:cubicBezTo>
                  <a:pt x="8276419" y="4356946"/>
                  <a:pt x="8325404" y="4307961"/>
                  <a:pt x="8325404" y="4247534"/>
                </a:cubicBezTo>
                <a:lnTo>
                  <a:pt x="8325404" y="3809900"/>
                </a:lnTo>
                <a:cubicBezTo>
                  <a:pt x="8325404" y="3749473"/>
                  <a:pt x="8276419" y="3700488"/>
                  <a:pt x="8215992" y="3700488"/>
                </a:cubicBezTo>
                <a:close/>
                <a:moveTo>
                  <a:pt x="7023979" y="3700488"/>
                </a:moveTo>
                <a:cubicBezTo>
                  <a:pt x="6963552" y="3700488"/>
                  <a:pt x="6914567" y="3749473"/>
                  <a:pt x="6914567" y="3809900"/>
                </a:cubicBezTo>
                <a:lnTo>
                  <a:pt x="6914567" y="4247534"/>
                </a:lnTo>
                <a:cubicBezTo>
                  <a:pt x="6914567" y="4307961"/>
                  <a:pt x="6963552" y="4356946"/>
                  <a:pt x="7023979" y="4356946"/>
                </a:cubicBezTo>
                <a:lnTo>
                  <a:pt x="7461613" y="4356946"/>
                </a:lnTo>
                <a:cubicBezTo>
                  <a:pt x="7522040" y="4356946"/>
                  <a:pt x="7571025" y="4307961"/>
                  <a:pt x="7571025" y="4247534"/>
                </a:cubicBezTo>
                <a:lnTo>
                  <a:pt x="7571025" y="3809900"/>
                </a:lnTo>
                <a:cubicBezTo>
                  <a:pt x="7571025" y="3749473"/>
                  <a:pt x="7522040" y="3700488"/>
                  <a:pt x="7461613" y="3700488"/>
                </a:cubicBezTo>
                <a:close/>
                <a:moveTo>
                  <a:pt x="6261980" y="3700488"/>
                </a:moveTo>
                <a:cubicBezTo>
                  <a:pt x="6201553" y="3700488"/>
                  <a:pt x="6152568" y="3749473"/>
                  <a:pt x="6152568" y="3809900"/>
                </a:cubicBezTo>
                <a:lnTo>
                  <a:pt x="6152568" y="4247534"/>
                </a:lnTo>
                <a:cubicBezTo>
                  <a:pt x="6152568" y="4307961"/>
                  <a:pt x="6201553" y="4356946"/>
                  <a:pt x="6261980" y="4356946"/>
                </a:cubicBezTo>
                <a:lnTo>
                  <a:pt x="6699614" y="4356946"/>
                </a:lnTo>
                <a:cubicBezTo>
                  <a:pt x="6760041" y="4356946"/>
                  <a:pt x="6809026" y="4307961"/>
                  <a:pt x="6809026" y="4247534"/>
                </a:cubicBezTo>
                <a:lnTo>
                  <a:pt x="6809026" y="3809900"/>
                </a:lnTo>
                <a:cubicBezTo>
                  <a:pt x="6809026" y="3749473"/>
                  <a:pt x="6760041" y="3700488"/>
                  <a:pt x="6699614" y="3700488"/>
                </a:cubicBezTo>
                <a:close/>
                <a:moveTo>
                  <a:pt x="5499981" y="3700488"/>
                </a:moveTo>
                <a:cubicBezTo>
                  <a:pt x="5439554" y="3700488"/>
                  <a:pt x="5390569" y="3749473"/>
                  <a:pt x="5390569" y="3809900"/>
                </a:cubicBezTo>
                <a:lnTo>
                  <a:pt x="5390569" y="4247534"/>
                </a:lnTo>
                <a:cubicBezTo>
                  <a:pt x="5390569" y="4307961"/>
                  <a:pt x="5439554" y="4356946"/>
                  <a:pt x="5499981" y="4356946"/>
                </a:cubicBezTo>
                <a:lnTo>
                  <a:pt x="5937615" y="4356946"/>
                </a:lnTo>
                <a:cubicBezTo>
                  <a:pt x="5998042" y="4356946"/>
                  <a:pt x="6047027" y="4307961"/>
                  <a:pt x="6047027" y="4247534"/>
                </a:cubicBezTo>
                <a:lnTo>
                  <a:pt x="6047027" y="3809900"/>
                </a:lnTo>
                <a:cubicBezTo>
                  <a:pt x="6047027" y="3749473"/>
                  <a:pt x="5998042" y="3700488"/>
                  <a:pt x="5937615" y="3700488"/>
                </a:cubicBezTo>
                <a:close/>
                <a:moveTo>
                  <a:pt x="4737982" y="3700488"/>
                </a:moveTo>
                <a:cubicBezTo>
                  <a:pt x="4677555" y="3700488"/>
                  <a:pt x="4628570" y="3749473"/>
                  <a:pt x="4628570" y="3809900"/>
                </a:cubicBezTo>
                <a:lnTo>
                  <a:pt x="4628570" y="4247534"/>
                </a:lnTo>
                <a:cubicBezTo>
                  <a:pt x="4628570" y="4307961"/>
                  <a:pt x="4677555" y="4356946"/>
                  <a:pt x="4737982" y="4356946"/>
                </a:cubicBezTo>
                <a:lnTo>
                  <a:pt x="5175616" y="4356946"/>
                </a:lnTo>
                <a:cubicBezTo>
                  <a:pt x="5236043" y="4356946"/>
                  <a:pt x="5285028" y="4307961"/>
                  <a:pt x="5285028" y="4247534"/>
                </a:cubicBezTo>
                <a:lnTo>
                  <a:pt x="5285028" y="3809900"/>
                </a:lnTo>
                <a:cubicBezTo>
                  <a:pt x="5285028" y="3749473"/>
                  <a:pt x="5236043" y="3700488"/>
                  <a:pt x="5175616" y="3700488"/>
                </a:cubicBezTo>
                <a:close/>
                <a:moveTo>
                  <a:pt x="3975991" y="3700488"/>
                </a:moveTo>
                <a:cubicBezTo>
                  <a:pt x="3915564" y="3700488"/>
                  <a:pt x="3866579" y="3749473"/>
                  <a:pt x="3866579" y="3809900"/>
                </a:cubicBezTo>
                <a:lnTo>
                  <a:pt x="3866579" y="4247534"/>
                </a:lnTo>
                <a:cubicBezTo>
                  <a:pt x="3866579" y="4307961"/>
                  <a:pt x="3915564" y="4356946"/>
                  <a:pt x="3975991" y="4356946"/>
                </a:cubicBezTo>
                <a:lnTo>
                  <a:pt x="4413617" y="4356946"/>
                </a:lnTo>
                <a:cubicBezTo>
                  <a:pt x="4474044" y="4356946"/>
                  <a:pt x="4523029" y="4307961"/>
                  <a:pt x="4523029" y="4247534"/>
                </a:cubicBezTo>
                <a:lnTo>
                  <a:pt x="4523029" y="3809900"/>
                </a:lnTo>
                <a:cubicBezTo>
                  <a:pt x="4523029" y="3749473"/>
                  <a:pt x="4474044" y="3700488"/>
                  <a:pt x="4413617" y="3700488"/>
                </a:cubicBezTo>
                <a:close/>
                <a:moveTo>
                  <a:pt x="3213993" y="3700488"/>
                </a:moveTo>
                <a:cubicBezTo>
                  <a:pt x="3153566" y="3700488"/>
                  <a:pt x="3104581" y="3749473"/>
                  <a:pt x="3104581" y="3809900"/>
                </a:cubicBezTo>
                <a:lnTo>
                  <a:pt x="3104581" y="4247534"/>
                </a:lnTo>
                <a:cubicBezTo>
                  <a:pt x="3104581" y="4307961"/>
                  <a:pt x="3153566" y="4356946"/>
                  <a:pt x="3213993" y="4356946"/>
                </a:cubicBezTo>
                <a:lnTo>
                  <a:pt x="3651627" y="4356946"/>
                </a:lnTo>
                <a:cubicBezTo>
                  <a:pt x="3712054" y="4356946"/>
                  <a:pt x="3761039" y="4307961"/>
                  <a:pt x="3761039" y="4247534"/>
                </a:cubicBezTo>
                <a:lnTo>
                  <a:pt x="3761039" y="3809900"/>
                </a:lnTo>
                <a:cubicBezTo>
                  <a:pt x="3761039" y="3749473"/>
                  <a:pt x="3712054" y="3700488"/>
                  <a:pt x="3651627" y="3700488"/>
                </a:cubicBezTo>
                <a:close/>
                <a:moveTo>
                  <a:pt x="2451995" y="3700488"/>
                </a:moveTo>
                <a:cubicBezTo>
                  <a:pt x="2391569" y="3700488"/>
                  <a:pt x="2342584" y="3749473"/>
                  <a:pt x="2342584" y="3809900"/>
                </a:cubicBezTo>
                <a:lnTo>
                  <a:pt x="2342584" y="4247534"/>
                </a:lnTo>
                <a:cubicBezTo>
                  <a:pt x="2342584" y="4307961"/>
                  <a:pt x="2391569" y="4356946"/>
                  <a:pt x="2451995" y="4356946"/>
                </a:cubicBezTo>
                <a:lnTo>
                  <a:pt x="2889629" y="4356946"/>
                </a:lnTo>
                <a:cubicBezTo>
                  <a:pt x="2950055" y="4356946"/>
                  <a:pt x="2999040" y="4307961"/>
                  <a:pt x="2999040" y="4247534"/>
                </a:cubicBezTo>
                <a:lnTo>
                  <a:pt x="2999040" y="3809900"/>
                </a:lnTo>
                <a:cubicBezTo>
                  <a:pt x="2999040" y="3749473"/>
                  <a:pt x="2950055" y="3700488"/>
                  <a:pt x="2889629" y="3700488"/>
                </a:cubicBezTo>
                <a:close/>
                <a:moveTo>
                  <a:pt x="1689996" y="3700488"/>
                </a:moveTo>
                <a:cubicBezTo>
                  <a:pt x="1629569" y="3700488"/>
                  <a:pt x="1580586" y="3749473"/>
                  <a:pt x="1580586" y="3809900"/>
                </a:cubicBezTo>
                <a:lnTo>
                  <a:pt x="1580586" y="4247534"/>
                </a:lnTo>
                <a:cubicBezTo>
                  <a:pt x="1580586" y="4307961"/>
                  <a:pt x="1629569" y="4356946"/>
                  <a:pt x="1689996" y="4356946"/>
                </a:cubicBezTo>
                <a:lnTo>
                  <a:pt x="2127633" y="4356946"/>
                </a:lnTo>
                <a:cubicBezTo>
                  <a:pt x="2188060" y="4356946"/>
                  <a:pt x="2237045" y="4307961"/>
                  <a:pt x="2237045" y="4247534"/>
                </a:cubicBezTo>
                <a:lnTo>
                  <a:pt x="2237045" y="3809900"/>
                </a:lnTo>
                <a:cubicBezTo>
                  <a:pt x="2237045" y="3749473"/>
                  <a:pt x="2188060" y="3700488"/>
                  <a:pt x="2127633" y="3700488"/>
                </a:cubicBezTo>
                <a:close/>
                <a:moveTo>
                  <a:pt x="927996" y="3700488"/>
                </a:moveTo>
                <a:cubicBezTo>
                  <a:pt x="867569" y="3700488"/>
                  <a:pt x="818584" y="3749473"/>
                  <a:pt x="818584" y="3809900"/>
                </a:cubicBezTo>
                <a:lnTo>
                  <a:pt x="818584" y="4247534"/>
                </a:lnTo>
                <a:cubicBezTo>
                  <a:pt x="818584" y="4307961"/>
                  <a:pt x="867569" y="4356946"/>
                  <a:pt x="927996" y="4356946"/>
                </a:cubicBezTo>
                <a:lnTo>
                  <a:pt x="1365637" y="4356946"/>
                </a:lnTo>
                <a:cubicBezTo>
                  <a:pt x="1426065" y="4356946"/>
                  <a:pt x="1475050" y="4307961"/>
                  <a:pt x="1475050" y="4247534"/>
                </a:cubicBezTo>
                <a:lnTo>
                  <a:pt x="1475050" y="3809900"/>
                </a:lnTo>
                <a:cubicBezTo>
                  <a:pt x="1475050" y="3749473"/>
                  <a:pt x="1426065" y="3700488"/>
                  <a:pt x="1365637" y="3700488"/>
                </a:cubicBezTo>
                <a:close/>
                <a:moveTo>
                  <a:pt x="165999" y="3700488"/>
                </a:moveTo>
                <a:cubicBezTo>
                  <a:pt x="105572" y="3700488"/>
                  <a:pt x="56587" y="3749473"/>
                  <a:pt x="56587" y="3809900"/>
                </a:cubicBezTo>
                <a:lnTo>
                  <a:pt x="56587" y="4247534"/>
                </a:lnTo>
                <a:cubicBezTo>
                  <a:pt x="56587" y="4307961"/>
                  <a:pt x="105572" y="4356946"/>
                  <a:pt x="165999" y="4356946"/>
                </a:cubicBezTo>
                <a:lnTo>
                  <a:pt x="603632" y="4356946"/>
                </a:lnTo>
                <a:cubicBezTo>
                  <a:pt x="664059" y="4356946"/>
                  <a:pt x="713044" y="4307961"/>
                  <a:pt x="713044" y="4247534"/>
                </a:cubicBezTo>
                <a:lnTo>
                  <a:pt x="713044" y="3809900"/>
                </a:lnTo>
                <a:cubicBezTo>
                  <a:pt x="713044" y="3749473"/>
                  <a:pt x="664059" y="3700488"/>
                  <a:pt x="603632" y="3700488"/>
                </a:cubicBezTo>
                <a:close/>
                <a:moveTo>
                  <a:pt x="8540357" y="2971089"/>
                </a:moveTo>
                <a:cubicBezTo>
                  <a:pt x="8479930" y="2971089"/>
                  <a:pt x="8430945" y="3020074"/>
                  <a:pt x="8430945" y="3080501"/>
                </a:cubicBezTo>
                <a:lnTo>
                  <a:pt x="8430945" y="3518135"/>
                </a:lnTo>
                <a:cubicBezTo>
                  <a:pt x="8430945" y="3578562"/>
                  <a:pt x="8479930" y="3627547"/>
                  <a:pt x="8540357" y="3627547"/>
                </a:cubicBezTo>
                <a:lnTo>
                  <a:pt x="8977991" y="3627547"/>
                </a:lnTo>
                <a:cubicBezTo>
                  <a:pt x="9038418" y="3627547"/>
                  <a:pt x="9087403" y="3578562"/>
                  <a:pt x="9087403" y="3518135"/>
                </a:cubicBezTo>
                <a:lnTo>
                  <a:pt x="9087403" y="3080501"/>
                </a:lnTo>
                <a:cubicBezTo>
                  <a:pt x="9087403" y="3020074"/>
                  <a:pt x="9038418" y="2971089"/>
                  <a:pt x="8977991" y="2971089"/>
                </a:cubicBezTo>
                <a:close/>
                <a:moveTo>
                  <a:pt x="7778358" y="2971089"/>
                </a:moveTo>
                <a:cubicBezTo>
                  <a:pt x="7717931" y="2971089"/>
                  <a:pt x="7668946" y="3020074"/>
                  <a:pt x="7668946" y="3080501"/>
                </a:cubicBezTo>
                <a:lnTo>
                  <a:pt x="7668946" y="3518135"/>
                </a:lnTo>
                <a:cubicBezTo>
                  <a:pt x="7668946" y="3578562"/>
                  <a:pt x="7717931" y="3627547"/>
                  <a:pt x="7778358" y="3627547"/>
                </a:cubicBezTo>
                <a:lnTo>
                  <a:pt x="8215992" y="3627547"/>
                </a:lnTo>
                <a:cubicBezTo>
                  <a:pt x="8276419" y="3627547"/>
                  <a:pt x="8325404" y="3578562"/>
                  <a:pt x="8325404" y="3518135"/>
                </a:cubicBezTo>
                <a:lnTo>
                  <a:pt x="8325404" y="3080501"/>
                </a:lnTo>
                <a:cubicBezTo>
                  <a:pt x="8325404" y="3020074"/>
                  <a:pt x="8276419" y="2971089"/>
                  <a:pt x="8215992" y="2971089"/>
                </a:cubicBezTo>
                <a:close/>
                <a:moveTo>
                  <a:pt x="7023979" y="2971089"/>
                </a:moveTo>
                <a:cubicBezTo>
                  <a:pt x="6963552" y="2971089"/>
                  <a:pt x="6914567" y="3020074"/>
                  <a:pt x="6914567" y="3080501"/>
                </a:cubicBezTo>
                <a:lnTo>
                  <a:pt x="6914567" y="3518135"/>
                </a:lnTo>
                <a:cubicBezTo>
                  <a:pt x="6914567" y="3578562"/>
                  <a:pt x="6963552" y="3627547"/>
                  <a:pt x="7023979" y="3627547"/>
                </a:cubicBezTo>
                <a:lnTo>
                  <a:pt x="7461613" y="3627547"/>
                </a:lnTo>
                <a:cubicBezTo>
                  <a:pt x="7522040" y="3627547"/>
                  <a:pt x="7571025" y="3578562"/>
                  <a:pt x="7571025" y="3518135"/>
                </a:cubicBezTo>
                <a:lnTo>
                  <a:pt x="7571025" y="3080501"/>
                </a:lnTo>
                <a:cubicBezTo>
                  <a:pt x="7571025" y="3020074"/>
                  <a:pt x="7522040" y="2971089"/>
                  <a:pt x="7461613" y="2971089"/>
                </a:cubicBezTo>
                <a:close/>
                <a:moveTo>
                  <a:pt x="6261980" y="2971089"/>
                </a:moveTo>
                <a:cubicBezTo>
                  <a:pt x="6201553" y="2971089"/>
                  <a:pt x="6152568" y="3020074"/>
                  <a:pt x="6152568" y="3080501"/>
                </a:cubicBezTo>
                <a:lnTo>
                  <a:pt x="6152568" y="3518135"/>
                </a:lnTo>
                <a:cubicBezTo>
                  <a:pt x="6152568" y="3578562"/>
                  <a:pt x="6201553" y="3627547"/>
                  <a:pt x="6261980" y="3627547"/>
                </a:cubicBezTo>
                <a:lnTo>
                  <a:pt x="6699614" y="3627547"/>
                </a:lnTo>
                <a:cubicBezTo>
                  <a:pt x="6760041" y="3627547"/>
                  <a:pt x="6809026" y="3578562"/>
                  <a:pt x="6809026" y="3518135"/>
                </a:cubicBezTo>
                <a:lnTo>
                  <a:pt x="6809026" y="3080501"/>
                </a:lnTo>
                <a:cubicBezTo>
                  <a:pt x="6809026" y="3020074"/>
                  <a:pt x="6760041" y="2971089"/>
                  <a:pt x="6699614" y="2971089"/>
                </a:cubicBezTo>
                <a:close/>
                <a:moveTo>
                  <a:pt x="5499981" y="2971089"/>
                </a:moveTo>
                <a:cubicBezTo>
                  <a:pt x="5439554" y="2971089"/>
                  <a:pt x="5390569" y="3020074"/>
                  <a:pt x="5390569" y="3080501"/>
                </a:cubicBezTo>
                <a:lnTo>
                  <a:pt x="5390569" y="3518135"/>
                </a:lnTo>
                <a:cubicBezTo>
                  <a:pt x="5390569" y="3578562"/>
                  <a:pt x="5439554" y="3627547"/>
                  <a:pt x="5499981" y="3627547"/>
                </a:cubicBezTo>
                <a:lnTo>
                  <a:pt x="5937615" y="3627547"/>
                </a:lnTo>
                <a:cubicBezTo>
                  <a:pt x="5998042" y="3627547"/>
                  <a:pt x="6047027" y="3578562"/>
                  <a:pt x="6047027" y="3518135"/>
                </a:cubicBezTo>
                <a:lnTo>
                  <a:pt x="6047027" y="3080501"/>
                </a:lnTo>
                <a:cubicBezTo>
                  <a:pt x="6047027" y="3020074"/>
                  <a:pt x="5998042" y="2971089"/>
                  <a:pt x="5937615" y="2971089"/>
                </a:cubicBezTo>
                <a:close/>
                <a:moveTo>
                  <a:pt x="4737982" y="2971089"/>
                </a:moveTo>
                <a:cubicBezTo>
                  <a:pt x="4677555" y="2971089"/>
                  <a:pt x="4628570" y="3020074"/>
                  <a:pt x="4628570" y="3080501"/>
                </a:cubicBezTo>
                <a:lnTo>
                  <a:pt x="4628570" y="3518135"/>
                </a:lnTo>
                <a:cubicBezTo>
                  <a:pt x="4628570" y="3578562"/>
                  <a:pt x="4677555" y="3627547"/>
                  <a:pt x="4737982" y="3627547"/>
                </a:cubicBezTo>
                <a:lnTo>
                  <a:pt x="5175616" y="3627547"/>
                </a:lnTo>
                <a:cubicBezTo>
                  <a:pt x="5236043" y="3627547"/>
                  <a:pt x="5285028" y="3578562"/>
                  <a:pt x="5285028" y="3518135"/>
                </a:cubicBezTo>
                <a:lnTo>
                  <a:pt x="5285028" y="3080501"/>
                </a:lnTo>
                <a:cubicBezTo>
                  <a:pt x="5285028" y="3020074"/>
                  <a:pt x="5236043" y="2971089"/>
                  <a:pt x="5175616" y="2971089"/>
                </a:cubicBezTo>
                <a:close/>
                <a:moveTo>
                  <a:pt x="3975991" y="2971089"/>
                </a:moveTo>
                <a:cubicBezTo>
                  <a:pt x="3915564" y="2971089"/>
                  <a:pt x="3866579" y="3020074"/>
                  <a:pt x="3866579" y="3080501"/>
                </a:cubicBezTo>
                <a:lnTo>
                  <a:pt x="3866579" y="3518135"/>
                </a:lnTo>
                <a:cubicBezTo>
                  <a:pt x="3866579" y="3578562"/>
                  <a:pt x="3915564" y="3627547"/>
                  <a:pt x="3975991" y="3627547"/>
                </a:cubicBezTo>
                <a:lnTo>
                  <a:pt x="4413617" y="3627547"/>
                </a:lnTo>
                <a:cubicBezTo>
                  <a:pt x="4474044" y="3627547"/>
                  <a:pt x="4523029" y="3578562"/>
                  <a:pt x="4523029" y="3518135"/>
                </a:cubicBezTo>
                <a:lnTo>
                  <a:pt x="4523029" y="3080501"/>
                </a:lnTo>
                <a:cubicBezTo>
                  <a:pt x="4523029" y="3020074"/>
                  <a:pt x="4474044" y="2971089"/>
                  <a:pt x="4413617" y="2971089"/>
                </a:cubicBezTo>
                <a:close/>
                <a:moveTo>
                  <a:pt x="3213993" y="2971089"/>
                </a:moveTo>
                <a:cubicBezTo>
                  <a:pt x="3153566" y="2971089"/>
                  <a:pt x="3104581" y="3020074"/>
                  <a:pt x="3104581" y="3080501"/>
                </a:cubicBezTo>
                <a:lnTo>
                  <a:pt x="3104581" y="3518135"/>
                </a:lnTo>
                <a:cubicBezTo>
                  <a:pt x="3104581" y="3578562"/>
                  <a:pt x="3153566" y="3627547"/>
                  <a:pt x="3213993" y="3627547"/>
                </a:cubicBezTo>
                <a:lnTo>
                  <a:pt x="3651627" y="3627547"/>
                </a:lnTo>
                <a:cubicBezTo>
                  <a:pt x="3712054" y="3627547"/>
                  <a:pt x="3761039" y="3578562"/>
                  <a:pt x="3761039" y="3518135"/>
                </a:cubicBezTo>
                <a:lnTo>
                  <a:pt x="3761039" y="3080501"/>
                </a:lnTo>
                <a:cubicBezTo>
                  <a:pt x="3761039" y="3020074"/>
                  <a:pt x="3712054" y="2971089"/>
                  <a:pt x="3651627" y="2971089"/>
                </a:cubicBezTo>
                <a:close/>
                <a:moveTo>
                  <a:pt x="2451995" y="2971089"/>
                </a:moveTo>
                <a:cubicBezTo>
                  <a:pt x="2391569" y="2971089"/>
                  <a:pt x="2342584" y="3020074"/>
                  <a:pt x="2342584" y="3080501"/>
                </a:cubicBezTo>
                <a:lnTo>
                  <a:pt x="2342584" y="3518135"/>
                </a:lnTo>
                <a:cubicBezTo>
                  <a:pt x="2342584" y="3578562"/>
                  <a:pt x="2391569" y="3627547"/>
                  <a:pt x="2451995" y="3627547"/>
                </a:cubicBezTo>
                <a:lnTo>
                  <a:pt x="2889629" y="3627547"/>
                </a:lnTo>
                <a:cubicBezTo>
                  <a:pt x="2950055" y="3627547"/>
                  <a:pt x="2999040" y="3578562"/>
                  <a:pt x="2999040" y="3518135"/>
                </a:cubicBezTo>
                <a:lnTo>
                  <a:pt x="2999040" y="3080501"/>
                </a:lnTo>
                <a:cubicBezTo>
                  <a:pt x="2999040" y="3020074"/>
                  <a:pt x="2950055" y="2971089"/>
                  <a:pt x="2889629" y="2971089"/>
                </a:cubicBezTo>
                <a:close/>
                <a:moveTo>
                  <a:pt x="1689997" y="2971089"/>
                </a:moveTo>
                <a:cubicBezTo>
                  <a:pt x="1629569" y="2971089"/>
                  <a:pt x="1580587" y="3020074"/>
                  <a:pt x="1580587" y="3080501"/>
                </a:cubicBezTo>
                <a:lnTo>
                  <a:pt x="1580587" y="3518135"/>
                </a:lnTo>
                <a:cubicBezTo>
                  <a:pt x="1580587" y="3578562"/>
                  <a:pt x="1629569" y="3627547"/>
                  <a:pt x="1689997" y="3627547"/>
                </a:cubicBezTo>
                <a:lnTo>
                  <a:pt x="2127633" y="3627547"/>
                </a:lnTo>
                <a:cubicBezTo>
                  <a:pt x="2188060" y="3627547"/>
                  <a:pt x="2237045" y="3578562"/>
                  <a:pt x="2237045" y="3518135"/>
                </a:cubicBezTo>
                <a:lnTo>
                  <a:pt x="2237045" y="3080501"/>
                </a:lnTo>
                <a:cubicBezTo>
                  <a:pt x="2237045" y="3020074"/>
                  <a:pt x="2188060" y="2971089"/>
                  <a:pt x="2127633" y="2971089"/>
                </a:cubicBezTo>
                <a:close/>
                <a:moveTo>
                  <a:pt x="927996" y="2971089"/>
                </a:moveTo>
                <a:cubicBezTo>
                  <a:pt x="867569" y="2971089"/>
                  <a:pt x="818584" y="3020074"/>
                  <a:pt x="818584" y="3080501"/>
                </a:cubicBezTo>
                <a:lnTo>
                  <a:pt x="818584" y="3518135"/>
                </a:lnTo>
                <a:cubicBezTo>
                  <a:pt x="818584" y="3578562"/>
                  <a:pt x="867569" y="3627547"/>
                  <a:pt x="927996" y="3627547"/>
                </a:cubicBezTo>
                <a:lnTo>
                  <a:pt x="1365637" y="3627547"/>
                </a:lnTo>
                <a:cubicBezTo>
                  <a:pt x="1426065" y="3627547"/>
                  <a:pt x="1475050" y="3578562"/>
                  <a:pt x="1475050" y="3518135"/>
                </a:cubicBezTo>
                <a:lnTo>
                  <a:pt x="1475050" y="3080501"/>
                </a:lnTo>
                <a:cubicBezTo>
                  <a:pt x="1475050" y="3020074"/>
                  <a:pt x="1426065" y="2971089"/>
                  <a:pt x="1365637" y="2971089"/>
                </a:cubicBezTo>
                <a:close/>
                <a:moveTo>
                  <a:pt x="165999" y="2971089"/>
                </a:moveTo>
                <a:cubicBezTo>
                  <a:pt x="105572" y="2971089"/>
                  <a:pt x="56587" y="3020074"/>
                  <a:pt x="56587" y="3080501"/>
                </a:cubicBezTo>
                <a:lnTo>
                  <a:pt x="56587" y="3518135"/>
                </a:lnTo>
                <a:cubicBezTo>
                  <a:pt x="56587" y="3578562"/>
                  <a:pt x="105572" y="3627547"/>
                  <a:pt x="165999" y="3627547"/>
                </a:cubicBezTo>
                <a:lnTo>
                  <a:pt x="603632" y="3627547"/>
                </a:lnTo>
                <a:cubicBezTo>
                  <a:pt x="664059" y="3627547"/>
                  <a:pt x="713044" y="3578562"/>
                  <a:pt x="713044" y="3518135"/>
                </a:cubicBezTo>
                <a:lnTo>
                  <a:pt x="713044" y="3080501"/>
                </a:lnTo>
                <a:cubicBezTo>
                  <a:pt x="713044" y="3020074"/>
                  <a:pt x="664059" y="2971089"/>
                  <a:pt x="603632" y="2971089"/>
                </a:cubicBezTo>
                <a:close/>
                <a:moveTo>
                  <a:pt x="8540357" y="2245338"/>
                </a:moveTo>
                <a:cubicBezTo>
                  <a:pt x="8479930" y="2245338"/>
                  <a:pt x="8430945" y="2294323"/>
                  <a:pt x="8430945" y="2354750"/>
                </a:cubicBezTo>
                <a:lnTo>
                  <a:pt x="8430945" y="2792384"/>
                </a:lnTo>
                <a:cubicBezTo>
                  <a:pt x="8430945" y="2852811"/>
                  <a:pt x="8479930" y="2901796"/>
                  <a:pt x="8540357" y="2901796"/>
                </a:cubicBezTo>
                <a:lnTo>
                  <a:pt x="8977991" y="2901796"/>
                </a:lnTo>
                <a:cubicBezTo>
                  <a:pt x="9038418" y="2901796"/>
                  <a:pt x="9087403" y="2852811"/>
                  <a:pt x="9087403" y="2792384"/>
                </a:cubicBezTo>
                <a:lnTo>
                  <a:pt x="9087403" y="2354750"/>
                </a:lnTo>
                <a:cubicBezTo>
                  <a:pt x="9087403" y="2294323"/>
                  <a:pt x="9038418" y="2245338"/>
                  <a:pt x="8977991" y="2245338"/>
                </a:cubicBezTo>
                <a:close/>
                <a:moveTo>
                  <a:pt x="7778358" y="2245338"/>
                </a:moveTo>
                <a:cubicBezTo>
                  <a:pt x="7717931" y="2245338"/>
                  <a:pt x="7668946" y="2294323"/>
                  <a:pt x="7668946" y="2354750"/>
                </a:cubicBezTo>
                <a:lnTo>
                  <a:pt x="7668946" y="2792384"/>
                </a:lnTo>
                <a:cubicBezTo>
                  <a:pt x="7668946" y="2852811"/>
                  <a:pt x="7717931" y="2901796"/>
                  <a:pt x="7778358" y="2901796"/>
                </a:cubicBezTo>
                <a:lnTo>
                  <a:pt x="8215992" y="2901796"/>
                </a:lnTo>
                <a:cubicBezTo>
                  <a:pt x="8276419" y="2901796"/>
                  <a:pt x="8325404" y="2852811"/>
                  <a:pt x="8325404" y="2792384"/>
                </a:cubicBezTo>
                <a:lnTo>
                  <a:pt x="8325404" y="2354750"/>
                </a:lnTo>
                <a:cubicBezTo>
                  <a:pt x="8325404" y="2294323"/>
                  <a:pt x="8276419" y="2245338"/>
                  <a:pt x="8215992" y="2245338"/>
                </a:cubicBezTo>
                <a:close/>
                <a:moveTo>
                  <a:pt x="7023979" y="2245338"/>
                </a:moveTo>
                <a:cubicBezTo>
                  <a:pt x="6963552" y="2245338"/>
                  <a:pt x="6914567" y="2294323"/>
                  <a:pt x="6914567" y="2354750"/>
                </a:cubicBezTo>
                <a:lnTo>
                  <a:pt x="6914567" y="2792384"/>
                </a:lnTo>
                <a:cubicBezTo>
                  <a:pt x="6914567" y="2852811"/>
                  <a:pt x="6963552" y="2901796"/>
                  <a:pt x="7023979" y="2901796"/>
                </a:cubicBezTo>
                <a:lnTo>
                  <a:pt x="7461613" y="2901796"/>
                </a:lnTo>
                <a:cubicBezTo>
                  <a:pt x="7522040" y="2901796"/>
                  <a:pt x="7571025" y="2852811"/>
                  <a:pt x="7571025" y="2792384"/>
                </a:cubicBezTo>
                <a:lnTo>
                  <a:pt x="7571025" y="2354750"/>
                </a:lnTo>
                <a:cubicBezTo>
                  <a:pt x="7571025" y="2294323"/>
                  <a:pt x="7522040" y="2245338"/>
                  <a:pt x="7461613" y="2245338"/>
                </a:cubicBezTo>
                <a:close/>
                <a:moveTo>
                  <a:pt x="6261980" y="2245338"/>
                </a:moveTo>
                <a:cubicBezTo>
                  <a:pt x="6201553" y="2245338"/>
                  <a:pt x="6152568" y="2294323"/>
                  <a:pt x="6152568" y="2354750"/>
                </a:cubicBezTo>
                <a:lnTo>
                  <a:pt x="6152568" y="2792384"/>
                </a:lnTo>
                <a:cubicBezTo>
                  <a:pt x="6152568" y="2852811"/>
                  <a:pt x="6201553" y="2901796"/>
                  <a:pt x="6261980" y="2901796"/>
                </a:cubicBezTo>
                <a:lnTo>
                  <a:pt x="6699614" y="2901796"/>
                </a:lnTo>
                <a:cubicBezTo>
                  <a:pt x="6760041" y="2901796"/>
                  <a:pt x="6809026" y="2852811"/>
                  <a:pt x="6809026" y="2792384"/>
                </a:cubicBezTo>
                <a:lnTo>
                  <a:pt x="6809026" y="2354750"/>
                </a:lnTo>
                <a:cubicBezTo>
                  <a:pt x="6809026" y="2294323"/>
                  <a:pt x="6760041" y="2245338"/>
                  <a:pt x="6699614" y="2245338"/>
                </a:cubicBezTo>
                <a:close/>
                <a:moveTo>
                  <a:pt x="5499981" y="2245338"/>
                </a:moveTo>
                <a:cubicBezTo>
                  <a:pt x="5439554" y="2245338"/>
                  <a:pt x="5390569" y="2294323"/>
                  <a:pt x="5390569" y="2354750"/>
                </a:cubicBezTo>
                <a:lnTo>
                  <a:pt x="5390569" y="2792384"/>
                </a:lnTo>
                <a:cubicBezTo>
                  <a:pt x="5390569" y="2852811"/>
                  <a:pt x="5439554" y="2901796"/>
                  <a:pt x="5499981" y="2901796"/>
                </a:cubicBezTo>
                <a:lnTo>
                  <a:pt x="5937615" y="2901796"/>
                </a:lnTo>
                <a:cubicBezTo>
                  <a:pt x="5998042" y="2901796"/>
                  <a:pt x="6047027" y="2852811"/>
                  <a:pt x="6047027" y="2792384"/>
                </a:cubicBezTo>
                <a:lnTo>
                  <a:pt x="6047027" y="2354750"/>
                </a:lnTo>
                <a:cubicBezTo>
                  <a:pt x="6047027" y="2294323"/>
                  <a:pt x="5998042" y="2245338"/>
                  <a:pt x="5937615" y="2245338"/>
                </a:cubicBezTo>
                <a:close/>
                <a:moveTo>
                  <a:pt x="4737982" y="2245338"/>
                </a:moveTo>
                <a:cubicBezTo>
                  <a:pt x="4677555" y="2245338"/>
                  <a:pt x="4628570" y="2294323"/>
                  <a:pt x="4628570" y="2354750"/>
                </a:cubicBezTo>
                <a:lnTo>
                  <a:pt x="4628570" y="2792384"/>
                </a:lnTo>
                <a:cubicBezTo>
                  <a:pt x="4628570" y="2852811"/>
                  <a:pt x="4677555" y="2901796"/>
                  <a:pt x="4737982" y="2901796"/>
                </a:cubicBezTo>
                <a:lnTo>
                  <a:pt x="5175616" y="2901796"/>
                </a:lnTo>
                <a:cubicBezTo>
                  <a:pt x="5236043" y="2901796"/>
                  <a:pt x="5285028" y="2852811"/>
                  <a:pt x="5285028" y="2792384"/>
                </a:cubicBezTo>
                <a:lnTo>
                  <a:pt x="5285028" y="2354750"/>
                </a:lnTo>
                <a:cubicBezTo>
                  <a:pt x="5285028" y="2294323"/>
                  <a:pt x="5236043" y="2245338"/>
                  <a:pt x="5175616" y="2245338"/>
                </a:cubicBezTo>
                <a:close/>
                <a:moveTo>
                  <a:pt x="3975991" y="2245338"/>
                </a:moveTo>
                <a:cubicBezTo>
                  <a:pt x="3915564" y="2245338"/>
                  <a:pt x="3866579" y="2294323"/>
                  <a:pt x="3866579" y="2354750"/>
                </a:cubicBezTo>
                <a:lnTo>
                  <a:pt x="3866579" y="2792384"/>
                </a:lnTo>
                <a:cubicBezTo>
                  <a:pt x="3866579" y="2852811"/>
                  <a:pt x="3915564" y="2901796"/>
                  <a:pt x="3975991" y="2901796"/>
                </a:cubicBezTo>
                <a:lnTo>
                  <a:pt x="4413617" y="2901796"/>
                </a:lnTo>
                <a:cubicBezTo>
                  <a:pt x="4474044" y="2901796"/>
                  <a:pt x="4523029" y="2852811"/>
                  <a:pt x="4523029" y="2792384"/>
                </a:cubicBezTo>
                <a:lnTo>
                  <a:pt x="4523029" y="2354750"/>
                </a:lnTo>
                <a:cubicBezTo>
                  <a:pt x="4523029" y="2294323"/>
                  <a:pt x="4474044" y="2245338"/>
                  <a:pt x="4413617" y="2245338"/>
                </a:cubicBezTo>
                <a:close/>
                <a:moveTo>
                  <a:pt x="3213993" y="2245338"/>
                </a:moveTo>
                <a:cubicBezTo>
                  <a:pt x="3153566" y="2245338"/>
                  <a:pt x="3104581" y="2294323"/>
                  <a:pt x="3104581" y="2354750"/>
                </a:cubicBezTo>
                <a:lnTo>
                  <a:pt x="3104581" y="2792384"/>
                </a:lnTo>
                <a:cubicBezTo>
                  <a:pt x="3104581" y="2852811"/>
                  <a:pt x="3153566" y="2901796"/>
                  <a:pt x="3213993" y="2901796"/>
                </a:cubicBezTo>
                <a:lnTo>
                  <a:pt x="3651627" y="2901796"/>
                </a:lnTo>
                <a:cubicBezTo>
                  <a:pt x="3712054" y="2901796"/>
                  <a:pt x="3761040" y="2852811"/>
                  <a:pt x="3761040" y="2792384"/>
                </a:cubicBezTo>
                <a:lnTo>
                  <a:pt x="3761040" y="2354750"/>
                </a:lnTo>
                <a:cubicBezTo>
                  <a:pt x="3761040" y="2294323"/>
                  <a:pt x="3712054" y="2245338"/>
                  <a:pt x="3651627" y="2245338"/>
                </a:cubicBezTo>
                <a:close/>
                <a:moveTo>
                  <a:pt x="2451995" y="2245338"/>
                </a:moveTo>
                <a:cubicBezTo>
                  <a:pt x="2391569" y="2245338"/>
                  <a:pt x="2342584" y="2294323"/>
                  <a:pt x="2342584" y="2354750"/>
                </a:cubicBezTo>
                <a:lnTo>
                  <a:pt x="2342584" y="2792384"/>
                </a:lnTo>
                <a:cubicBezTo>
                  <a:pt x="2342584" y="2852811"/>
                  <a:pt x="2391569" y="2901796"/>
                  <a:pt x="2451995" y="2901796"/>
                </a:cubicBezTo>
                <a:lnTo>
                  <a:pt x="2889629" y="2901796"/>
                </a:lnTo>
                <a:cubicBezTo>
                  <a:pt x="2950055" y="2901796"/>
                  <a:pt x="2999040" y="2852811"/>
                  <a:pt x="2999040" y="2792384"/>
                </a:cubicBezTo>
                <a:lnTo>
                  <a:pt x="2999040" y="2354750"/>
                </a:lnTo>
                <a:cubicBezTo>
                  <a:pt x="2999040" y="2294323"/>
                  <a:pt x="2950055" y="2245338"/>
                  <a:pt x="2889629" y="2245338"/>
                </a:cubicBezTo>
                <a:close/>
                <a:moveTo>
                  <a:pt x="1689997" y="2245338"/>
                </a:moveTo>
                <a:cubicBezTo>
                  <a:pt x="1629570" y="2245338"/>
                  <a:pt x="1580587" y="2294323"/>
                  <a:pt x="1580587" y="2354750"/>
                </a:cubicBezTo>
                <a:lnTo>
                  <a:pt x="1580587" y="2792384"/>
                </a:lnTo>
                <a:cubicBezTo>
                  <a:pt x="1580587" y="2852811"/>
                  <a:pt x="1629570" y="2901796"/>
                  <a:pt x="1689997" y="2901796"/>
                </a:cubicBezTo>
                <a:lnTo>
                  <a:pt x="2127634" y="2901796"/>
                </a:lnTo>
                <a:cubicBezTo>
                  <a:pt x="2188060" y="2901796"/>
                  <a:pt x="2237045" y="2852811"/>
                  <a:pt x="2237045" y="2792384"/>
                </a:cubicBezTo>
                <a:lnTo>
                  <a:pt x="2237045" y="2354750"/>
                </a:lnTo>
                <a:cubicBezTo>
                  <a:pt x="2237045" y="2294323"/>
                  <a:pt x="2188060" y="2245338"/>
                  <a:pt x="2127634" y="2245338"/>
                </a:cubicBezTo>
                <a:close/>
                <a:moveTo>
                  <a:pt x="927996" y="2245338"/>
                </a:moveTo>
                <a:cubicBezTo>
                  <a:pt x="867569" y="2245338"/>
                  <a:pt x="818584" y="2294323"/>
                  <a:pt x="818584" y="2354750"/>
                </a:cubicBezTo>
                <a:lnTo>
                  <a:pt x="818584" y="2792384"/>
                </a:lnTo>
                <a:cubicBezTo>
                  <a:pt x="818584" y="2852811"/>
                  <a:pt x="867569" y="2901796"/>
                  <a:pt x="927996" y="2901796"/>
                </a:cubicBezTo>
                <a:lnTo>
                  <a:pt x="1365637" y="2901796"/>
                </a:lnTo>
                <a:cubicBezTo>
                  <a:pt x="1426065" y="2901796"/>
                  <a:pt x="1475051" y="2852811"/>
                  <a:pt x="1475051" y="2792384"/>
                </a:cubicBezTo>
                <a:lnTo>
                  <a:pt x="1475051" y="2354750"/>
                </a:lnTo>
                <a:cubicBezTo>
                  <a:pt x="1475051" y="2294323"/>
                  <a:pt x="1426065" y="2245338"/>
                  <a:pt x="1365637" y="2245338"/>
                </a:cubicBezTo>
                <a:close/>
                <a:moveTo>
                  <a:pt x="165999" y="2245338"/>
                </a:moveTo>
                <a:cubicBezTo>
                  <a:pt x="105572" y="2245338"/>
                  <a:pt x="56587" y="2294323"/>
                  <a:pt x="56587" y="2354750"/>
                </a:cubicBezTo>
                <a:lnTo>
                  <a:pt x="56587" y="2792384"/>
                </a:lnTo>
                <a:cubicBezTo>
                  <a:pt x="56587" y="2852811"/>
                  <a:pt x="105572" y="2901796"/>
                  <a:pt x="165999" y="2901796"/>
                </a:cubicBezTo>
                <a:lnTo>
                  <a:pt x="603632" y="2901796"/>
                </a:lnTo>
                <a:cubicBezTo>
                  <a:pt x="664059" y="2901796"/>
                  <a:pt x="713044" y="2852811"/>
                  <a:pt x="713044" y="2792384"/>
                </a:cubicBezTo>
                <a:lnTo>
                  <a:pt x="713044" y="2354750"/>
                </a:lnTo>
                <a:cubicBezTo>
                  <a:pt x="713044" y="2294323"/>
                  <a:pt x="664059" y="2245338"/>
                  <a:pt x="603632" y="2245338"/>
                </a:cubicBezTo>
                <a:close/>
                <a:moveTo>
                  <a:pt x="165999" y="1515948"/>
                </a:moveTo>
                <a:cubicBezTo>
                  <a:pt x="105572" y="1515948"/>
                  <a:pt x="56587" y="1564934"/>
                  <a:pt x="56587" y="1625361"/>
                </a:cubicBezTo>
                <a:lnTo>
                  <a:pt x="56587" y="2062996"/>
                </a:lnTo>
                <a:cubicBezTo>
                  <a:pt x="56587" y="2123413"/>
                  <a:pt x="105572" y="2172398"/>
                  <a:pt x="165999" y="2172398"/>
                </a:cubicBezTo>
                <a:lnTo>
                  <a:pt x="603632" y="2172398"/>
                </a:lnTo>
                <a:cubicBezTo>
                  <a:pt x="664059" y="2172398"/>
                  <a:pt x="713044" y="2123413"/>
                  <a:pt x="713044" y="2062996"/>
                </a:cubicBezTo>
                <a:lnTo>
                  <a:pt x="713044" y="1625361"/>
                </a:lnTo>
                <a:cubicBezTo>
                  <a:pt x="713044" y="1564934"/>
                  <a:pt x="664059" y="1515948"/>
                  <a:pt x="603632" y="1515948"/>
                </a:cubicBezTo>
                <a:close/>
                <a:moveTo>
                  <a:pt x="927996" y="1515947"/>
                </a:moveTo>
                <a:cubicBezTo>
                  <a:pt x="867569" y="1515947"/>
                  <a:pt x="818584" y="1564933"/>
                  <a:pt x="818584" y="1625360"/>
                </a:cubicBezTo>
                <a:lnTo>
                  <a:pt x="818584" y="2062995"/>
                </a:lnTo>
                <a:cubicBezTo>
                  <a:pt x="818584" y="2123413"/>
                  <a:pt x="867569" y="2172398"/>
                  <a:pt x="927996" y="2172398"/>
                </a:cubicBezTo>
                <a:lnTo>
                  <a:pt x="1365637" y="2172398"/>
                </a:lnTo>
                <a:cubicBezTo>
                  <a:pt x="1426065" y="2172398"/>
                  <a:pt x="1475051" y="2123413"/>
                  <a:pt x="1475051" y="2062995"/>
                </a:cubicBezTo>
                <a:lnTo>
                  <a:pt x="1475051" y="1625360"/>
                </a:lnTo>
                <a:cubicBezTo>
                  <a:pt x="1475051" y="1564933"/>
                  <a:pt x="1426065" y="1515947"/>
                  <a:pt x="1365637" y="1515947"/>
                </a:cubicBezTo>
                <a:close/>
                <a:moveTo>
                  <a:pt x="1689997" y="1515947"/>
                </a:moveTo>
                <a:cubicBezTo>
                  <a:pt x="1629570" y="1515947"/>
                  <a:pt x="1580588" y="1564932"/>
                  <a:pt x="1580588" y="1625359"/>
                </a:cubicBezTo>
                <a:lnTo>
                  <a:pt x="1580588" y="2062994"/>
                </a:lnTo>
                <a:cubicBezTo>
                  <a:pt x="1580588" y="2123413"/>
                  <a:pt x="1629570" y="2172398"/>
                  <a:pt x="1689997" y="2172398"/>
                </a:cubicBezTo>
                <a:lnTo>
                  <a:pt x="2127634" y="2172398"/>
                </a:lnTo>
                <a:cubicBezTo>
                  <a:pt x="2188060" y="2172398"/>
                  <a:pt x="2237045" y="2123413"/>
                  <a:pt x="2237045" y="2062994"/>
                </a:cubicBezTo>
                <a:lnTo>
                  <a:pt x="2237045" y="1625359"/>
                </a:lnTo>
                <a:cubicBezTo>
                  <a:pt x="2237045" y="1564932"/>
                  <a:pt x="2188060" y="1515947"/>
                  <a:pt x="2127634" y="1515947"/>
                </a:cubicBezTo>
                <a:close/>
                <a:moveTo>
                  <a:pt x="2451996" y="1515946"/>
                </a:moveTo>
                <a:cubicBezTo>
                  <a:pt x="2391569" y="1515946"/>
                  <a:pt x="2342584" y="1564931"/>
                  <a:pt x="2342584" y="1625359"/>
                </a:cubicBezTo>
                <a:lnTo>
                  <a:pt x="2342584" y="2062993"/>
                </a:lnTo>
                <a:cubicBezTo>
                  <a:pt x="2342584" y="2123413"/>
                  <a:pt x="2391569" y="2172398"/>
                  <a:pt x="2451996" y="2172398"/>
                </a:cubicBezTo>
                <a:lnTo>
                  <a:pt x="2889629" y="2172398"/>
                </a:lnTo>
                <a:cubicBezTo>
                  <a:pt x="2950056" y="2172398"/>
                  <a:pt x="2999041" y="2123413"/>
                  <a:pt x="2999041" y="2062993"/>
                </a:cubicBezTo>
                <a:lnTo>
                  <a:pt x="2999041" y="1625359"/>
                </a:lnTo>
                <a:cubicBezTo>
                  <a:pt x="2999041" y="1564931"/>
                  <a:pt x="2950056" y="1515946"/>
                  <a:pt x="2889629" y="1515946"/>
                </a:cubicBezTo>
                <a:close/>
                <a:moveTo>
                  <a:pt x="3213993" y="1515945"/>
                </a:moveTo>
                <a:cubicBezTo>
                  <a:pt x="3153566" y="1515945"/>
                  <a:pt x="3104581" y="1564931"/>
                  <a:pt x="3104581" y="1625358"/>
                </a:cubicBezTo>
                <a:lnTo>
                  <a:pt x="3104581" y="2062992"/>
                </a:lnTo>
                <a:cubicBezTo>
                  <a:pt x="3104581" y="2123413"/>
                  <a:pt x="3153566" y="2172398"/>
                  <a:pt x="3213993" y="2172398"/>
                </a:cubicBezTo>
                <a:lnTo>
                  <a:pt x="3651628" y="2172398"/>
                </a:lnTo>
                <a:cubicBezTo>
                  <a:pt x="3712054" y="2172398"/>
                  <a:pt x="3761040" y="2123413"/>
                  <a:pt x="3761040" y="2062992"/>
                </a:cubicBezTo>
                <a:lnTo>
                  <a:pt x="3761040" y="1625358"/>
                </a:lnTo>
                <a:cubicBezTo>
                  <a:pt x="3761040" y="1564931"/>
                  <a:pt x="3712054" y="1515945"/>
                  <a:pt x="3651628" y="1515945"/>
                </a:cubicBezTo>
                <a:close/>
                <a:moveTo>
                  <a:pt x="3975991" y="1515945"/>
                </a:moveTo>
                <a:cubicBezTo>
                  <a:pt x="3915564" y="1515945"/>
                  <a:pt x="3866579" y="1564930"/>
                  <a:pt x="3866579" y="1625357"/>
                </a:cubicBezTo>
                <a:lnTo>
                  <a:pt x="3866579" y="2062992"/>
                </a:lnTo>
                <a:cubicBezTo>
                  <a:pt x="3866579" y="2123413"/>
                  <a:pt x="3915564" y="2172398"/>
                  <a:pt x="3975991" y="2172398"/>
                </a:cubicBezTo>
                <a:lnTo>
                  <a:pt x="4413617" y="2172398"/>
                </a:lnTo>
                <a:cubicBezTo>
                  <a:pt x="4474044" y="2172398"/>
                  <a:pt x="4523029" y="2123413"/>
                  <a:pt x="4523029" y="2062992"/>
                </a:cubicBezTo>
                <a:lnTo>
                  <a:pt x="4523029" y="1625357"/>
                </a:lnTo>
                <a:cubicBezTo>
                  <a:pt x="4523029" y="1564930"/>
                  <a:pt x="4474044" y="1515945"/>
                  <a:pt x="4413617" y="1515945"/>
                </a:cubicBezTo>
                <a:close/>
                <a:moveTo>
                  <a:pt x="4737982" y="1515944"/>
                </a:moveTo>
                <a:cubicBezTo>
                  <a:pt x="4677555" y="1515944"/>
                  <a:pt x="4628570" y="1564929"/>
                  <a:pt x="4628570" y="1625356"/>
                </a:cubicBezTo>
                <a:lnTo>
                  <a:pt x="4628570" y="2062991"/>
                </a:lnTo>
                <a:cubicBezTo>
                  <a:pt x="4628570" y="2123413"/>
                  <a:pt x="4677555" y="2172398"/>
                  <a:pt x="4737982" y="2172398"/>
                </a:cubicBezTo>
                <a:lnTo>
                  <a:pt x="5175616" y="2172398"/>
                </a:lnTo>
                <a:cubicBezTo>
                  <a:pt x="5236043" y="2172398"/>
                  <a:pt x="5285028" y="2123413"/>
                  <a:pt x="5285028" y="2062991"/>
                </a:cubicBezTo>
                <a:lnTo>
                  <a:pt x="5285028" y="1625356"/>
                </a:lnTo>
                <a:cubicBezTo>
                  <a:pt x="5285028" y="1564929"/>
                  <a:pt x="5236043" y="1515944"/>
                  <a:pt x="5175616" y="1515944"/>
                </a:cubicBezTo>
                <a:close/>
                <a:moveTo>
                  <a:pt x="5499981" y="1515943"/>
                </a:moveTo>
                <a:cubicBezTo>
                  <a:pt x="5439554" y="1515943"/>
                  <a:pt x="5390569" y="1564929"/>
                  <a:pt x="5390569" y="1625356"/>
                </a:cubicBezTo>
                <a:lnTo>
                  <a:pt x="5390569" y="2062990"/>
                </a:lnTo>
                <a:cubicBezTo>
                  <a:pt x="5390569" y="2123413"/>
                  <a:pt x="5439554" y="2172398"/>
                  <a:pt x="5499981" y="2172398"/>
                </a:cubicBezTo>
                <a:lnTo>
                  <a:pt x="5937615" y="2172398"/>
                </a:lnTo>
                <a:cubicBezTo>
                  <a:pt x="5998042" y="2172398"/>
                  <a:pt x="6047027" y="2123413"/>
                  <a:pt x="6047027" y="2062990"/>
                </a:cubicBezTo>
                <a:lnTo>
                  <a:pt x="6047027" y="1625356"/>
                </a:lnTo>
                <a:cubicBezTo>
                  <a:pt x="6047027" y="1564929"/>
                  <a:pt x="5998042" y="1515943"/>
                  <a:pt x="5937615" y="1515943"/>
                </a:cubicBezTo>
                <a:close/>
                <a:moveTo>
                  <a:pt x="6261980" y="1515943"/>
                </a:moveTo>
                <a:cubicBezTo>
                  <a:pt x="6201553" y="1515943"/>
                  <a:pt x="6152568" y="1564928"/>
                  <a:pt x="6152568" y="1625355"/>
                </a:cubicBezTo>
                <a:lnTo>
                  <a:pt x="6152568" y="2062989"/>
                </a:lnTo>
                <a:cubicBezTo>
                  <a:pt x="6152568" y="2123413"/>
                  <a:pt x="6201553" y="2172398"/>
                  <a:pt x="6261980" y="2172398"/>
                </a:cubicBezTo>
                <a:lnTo>
                  <a:pt x="6699614" y="2172398"/>
                </a:lnTo>
                <a:cubicBezTo>
                  <a:pt x="6760041" y="2172398"/>
                  <a:pt x="6809026" y="2123413"/>
                  <a:pt x="6809026" y="2062989"/>
                </a:cubicBezTo>
                <a:lnTo>
                  <a:pt x="6809026" y="1625355"/>
                </a:lnTo>
                <a:cubicBezTo>
                  <a:pt x="6809026" y="1564928"/>
                  <a:pt x="6760041" y="1515943"/>
                  <a:pt x="6699614" y="1515943"/>
                </a:cubicBezTo>
                <a:close/>
                <a:moveTo>
                  <a:pt x="7023979" y="1515942"/>
                </a:moveTo>
                <a:cubicBezTo>
                  <a:pt x="6963552" y="1515942"/>
                  <a:pt x="6914567" y="1564927"/>
                  <a:pt x="6914567" y="1625354"/>
                </a:cubicBezTo>
                <a:lnTo>
                  <a:pt x="6914567" y="2062988"/>
                </a:lnTo>
                <a:cubicBezTo>
                  <a:pt x="6914567" y="2123413"/>
                  <a:pt x="6963552" y="2172398"/>
                  <a:pt x="7023979" y="2172398"/>
                </a:cubicBezTo>
                <a:lnTo>
                  <a:pt x="7461613" y="2172398"/>
                </a:lnTo>
                <a:cubicBezTo>
                  <a:pt x="7522040" y="2172398"/>
                  <a:pt x="7571025" y="2123413"/>
                  <a:pt x="7571025" y="2062988"/>
                </a:cubicBezTo>
                <a:lnTo>
                  <a:pt x="7571025" y="1625354"/>
                </a:lnTo>
                <a:cubicBezTo>
                  <a:pt x="7571025" y="1564927"/>
                  <a:pt x="7522040" y="1515942"/>
                  <a:pt x="7461613" y="1515942"/>
                </a:cubicBezTo>
                <a:close/>
                <a:moveTo>
                  <a:pt x="7778358" y="1515941"/>
                </a:moveTo>
                <a:cubicBezTo>
                  <a:pt x="7717931" y="1515941"/>
                  <a:pt x="7668946" y="1564926"/>
                  <a:pt x="7668946" y="1625353"/>
                </a:cubicBezTo>
                <a:lnTo>
                  <a:pt x="7668946" y="2062987"/>
                </a:lnTo>
                <a:cubicBezTo>
                  <a:pt x="7668946" y="2123413"/>
                  <a:pt x="7717931" y="2172398"/>
                  <a:pt x="7778358" y="2172398"/>
                </a:cubicBezTo>
                <a:lnTo>
                  <a:pt x="8215992" y="2172398"/>
                </a:lnTo>
                <a:cubicBezTo>
                  <a:pt x="8276419" y="2172398"/>
                  <a:pt x="8325404" y="2123413"/>
                  <a:pt x="8325404" y="2062987"/>
                </a:cubicBezTo>
                <a:lnTo>
                  <a:pt x="8325404" y="1625353"/>
                </a:lnTo>
                <a:cubicBezTo>
                  <a:pt x="8325404" y="1564926"/>
                  <a:pt x="8276419" y="1515941"/>
                  <a:pt x="8215992" y="1515941"/>
                </a:cubicBezTo>
                <a:close/>
                <a:moveTo>
                  <a:pt x="8540357" y="1515941"/>
                </a:moveTo>
                <a:cubicBezTo>
                  <a:pt x="8479930" y="1515941"/>
                  <a:pt x="8430945" y="1564926"/>
                  <a:pt x="8430945" y="1625353"/>
                </a:cubicBezTo>
                <a:lnTo>
                  <a:pt x="8430945" y="2062987"/>
                </a:lnTo>
                <a:cubicBezTo>
                  <a:pt x="8430945" y="2123413"/>
                  <a:pt x="8479930" y="2172398"/>
                  <a:pt x="8540357" y="2172398"/>
                </a:cubicBezTo>
                <a:lnTo>
                  <a:pt x="8977991" y="2172398"/>
                </a:lnTo>
                <a:cubicBezTo>
                  <a:pt x="9038418" y="2172398"/>
                  <a:pt x="9087403" y="2123413"/>
                  <a:pt x="9087403" y="2062987"/>
                </a:cubicBezTo>
                <a:lnTo>
                  <a:pt x="9087403" y="1625353"/>
                </a:lnTo>
                <a:cubicBezTo>
                  <a:pt x="9087403" y="1564926"/>
                  <a:pt x="9038418" y="1515941"/>
                  <a:pt x="8977991" y="1515941"/>
                </a:cubicBezTo>
                <a:close/>
                <a:moveTo>
                  <a:pt x="165999" y="786548"/>
                </a:moveTo>
                <a:cubicBezTo>
                  <a:pt x="105572" y="786548"/>
                  <a:pt x="56587" y="835533"/>
                  <a:pt x="56587" y="895959"/>
                </a:cubicBezTo>
                <a:lnTo>
                  <a:pt x="56587" y="1333596"/>
                </a:lnTo>
                <a:cubicBezTo>
                  <a:pt x="56587" y="1394023"/>
                  <a:pt x="105572" y="1443008"/>
                  <a:pt x="165999" y="1443008"/>
                </a:cubicBezTo>
                <a:lnTo>
                  <a:pt x="603633" y="1443008"/>
                </a:lnTo>
                <a:cubicBezTo>
                  <a:pt x="664060" y="1443008"/>
                  <a:pt x="713044" y="1394023"/>
                  <a:pt x="713044" y="1333596"/>
                </a:cubicBezTo>
                <a:lnTo>
                  <a:pt x="713044" y="895959"/>
                </a:lnTo>
                <a:cubicBezTo>
                  <a:pt x="713044" y="835533"/>
                  <a:pt x="664060" y="786548"/>
                  <a:pt x="603633" y="786548"/>
                </a:cubicBezTo>
                <a:close/>
                <a:moveTo>
                  <a:pt x="927996" y="786547"/>
                </a:moveTo>
                <a:cubicBezTo>
                  <a:pt x="867569" y="786547"/>
                  <a:pt x="818584" y="835532"/>
                  <a:pt x="818584" y="895959"/>
                </a:cubicBezTo>
                <a:lnTo>
                  <a:pt x="818584" y="1333595"/>
                </a:lnTo>
                <a:cubicBezTo>
                  <a:pt x="818584" y="1394022"/>
                  <a:pt x="867569" y="1443007"/>
                  <a:pt x="927996" y="1443007"/>
                </a:cubicBezTo>
                <a:lnTo>
                  <a:pt x="1365637" y="1443007"/>
                </a:lnTo>
                <a:cubicBezTo>
                  <a:pt x="1426065" y="1443007"/>
                  <a:pt x="1475051" y="1394022"/>
                  <a:pt x="1475051" y="1333595"/>
                </a:cubicBezTo>
                <a:lnTo>
                  <a:pt x="1475051" y="895959"/>
                </a:lnTo>
                <a:cubicBezTo>
                  <a:pt x="1475051" y="835532"/>
                  <a:pt x="1426065" y="786547"/>
                  <a:pt x="1365637" y="786547"/>
                </a:cubicBezTo>
                <a:close/>
                <a:moveTo>
                  <a:pt x="1689998" y="786547"/>
                </a:moveTo>
                <a:cubicBezTo>
                  <a:pt x="1629570" y="786547"/>
                  <a:pt x="1580588" y="835532"/>
                  <a:pt x="1580588" y="895959"/>
                </a:cubicBezTo>
                <a:lnTo>
                  <a:pt x="1580588" y="1333594"/>
                </a:lnTo>
                <a:cubicBezTo>
                  <a:pt x="1580588" y="1394022"/>
                  <a:pt x="1629570" y="1443007"/>
                  <a:pt x="1689998" y="1443007"/>
                </a:cubicBezTo>
                <a:lnTo>
                  <a:pt x="2127634" y="1443007"/>
                </a:lnTo>
                <a:cubicBezTo>
                  <a:pt x="2188060" y="1443007"/>
                  <a:pt x="2237045" y="1394022"/>
                  <a:pt x="2237045" y="1333594"/>
                </a:cubicBezTo>
                <a:lnTo>
                  <a:pt x="2237045" y="895959"/>
                </a:lnTo>
                <a:cubicBezTo>
                  <a:pt x="2237045" y="835532"/>
                  <a:pt x="2188060" y="786547"/>
                  <a:pt x="2127634" y="786547"/>
                </a:cubicBezTo>
                <a:close/>
                <a:moveTo>
                  <a:pt x="2451996" y="786546"/>
                </a:moveTo>
                <a:cubicBezTo>
                  <a:pt x="2391569" y="786546"/>
                  <a:pt x="2342584" y="835531"/>
                  <a:pt x="2342584" y="895958"/>
                </a:cubicBezTo>
                <a:lnTo>
                  <a:pt x="2342584" y="1333593"/>
                </a:lnTo>
                <a:cubicBezTo>
                  <a:pt x="2342584" y="1394021"/>
                  <a:pt x="2391569" y="1443006"/>
                  <a:pt x="2451996" y="1443006"/>
                </a:cubicBezTo>
                <a:lnTo>
                  <a:pt x="2889629" y="1443006"/>
                </a:lnTo>
                <a:cubicBezTo>
                  <a:pt x="2950056" y="1443006"/>
                  <a:pt x="2999041" y="1394021"/>
                  <a:pt x="2999041" y="1333593"/>
                </a:cubicBezTo>
                <a:lnTo>
                  <a:pt x="2999041" y="895958"/>
                </a:lnTo>
                <a:cubicBezTo>
                  <a:pt x="2999041" y="835531"/>
                  <a:pt x="2950056" y="786546"/>
                  <a:pt x="2889629" y="786546"/>
                </a:cubicBezTo>
                <a:close/>
                <a:moveTo>
                  <a:pt x="3213993" y="786546"/>
                </a:moveTo>
                <a:cubicBezTo>
                  <a:pt x="3153566" y="786546"/>
                  <a:pt x="3104581" y="835531"/>
                  <a:pt x="3104581" y="895958"/>
                </a:cubicBezTo>
                <a:lnTo>
                  <a:pt x="3104581" y="1333593"/>
                </a:lnTo>
                <a:cubicBezTo>
                  <a:pt x="3104581" y="1394020"/>
                  <a:pt x="3153566" y="1443005"/>
                  <a:pt x="3213993" y="1443005"/>
                </a:cubicBezTo>
                <a:lnTo>
                  <a:pt x="3651628" y="1443005"/>
                </a:lnTo>
                <a:cubicBezTo>
                  <a:pt x="3712054" y="1443005"/>
                  <a:pt x="3761040" y="1394020"/>
                  <a:pt x="3761040" y="1333593"/>
                </a:cubicBezTo>
                <a:lnTo>
                  <a:pt x="3761040" y="895958"/>
                </a:lnTo>
                <a:cubicBezTo>
                  <a:pt x="3761040" y="835531"/>
                  <a:pt x="3712054" y="786546"/>
                  <a:pt x="3651628" y="786546"/>
                </a:cubicBezTo>
                <a:close/>
                <a:moveTo>
                  <a:pt x="3975991" y="786545"/>
                </a:moveTo>
                <a:cubicBezTo>
                  <a:pt x="3915564" y="786545"/>
                  <a:pt x="3866579" y="835530"/>
                  <a:pt x="3866579" y="895957"/>
                </a:cubicBezTo>
                <a:lnTo>
                  <a:pt x="3866579" y="1333592"/>
                </a:lnTo>
                <a:cubicBezTo>
                  <a:pt x="3866579" y="1394019"/>
                  <a:pt x="3915564" y="1443005"/>
                  <a:pt x="3975991" y="1443005"/>
                </a:cubicBezTo>
                <a:lnTo>
                  <a:pt x="4413617" y="1443005"/>
                </a:lnTo>
                <a:cubicBezTo>
                  <a:pt x="4474044" y="1443005"/>
                  <a:pt x="4523029" y="1394019"/>
                  <a:pt x="4523029" y="1333592"/>
                </a:cubicBezTo>
                <a:lnTo>
                  <a:pt x="4523029" y="895957"/>
                </a:lnTo>
                <a:cubicBezTo>
                  <a:pt x="4523029" y="835530"/>
                  <a:pt x="4474044" y="786545"/>
                  <a:pt x="4413617" y="786545"/>
                </a:cubicBezTo>
                <a:close/>
                <a:moveTo>
                  <a:pt x="4737982" y="786545"/>
                </a:moveTo>
                <a:cubicBezTo>
                  <a:pt x="4677555" y="786545"/>
                  <a:pt x="4628570" y="835530"/>
                  <a:pt x="4628570" y="895957"/>
                </a:cubicBezTo>
                <a:lnTo>
                  <a:pt x="4628570" y="1333592"/>
                </a:lnTo>
                <a:cubicBezTo>
                  <a:pt x="4628570" y="1394019"/>
                  <a:pt x="4677555" y="1443004"/>
                  <a:pt x="4737982" y="1443004"/>
                </a:cubicBezTo>
                <a:lnTo>
                  <a:pt x="5175616" y="1443004"/>
                </a:lnTo>
                <a:cubicBezTo>
                  <a:pt x="5236043" y="1443004"/>
                  <a:pt x="5285028" y="1394019"/>
                  <a:pt x="5285028" y="1333592"/>
                </a:cubicBezTo>
                <a:lnTo>
                  <a:pt x="5285028" y="895957"/>
                </a:lnTo>
                <a:cubicBezTo>
                  <a:pt x="5285028" y="835530"/>
                  <a:pt x="5236043" y="786545"/>
                  <a:pt x="5175616" y="786545"/>
                </a:cubicBezTo>
                <a:close/>
                <a:moveTo>
                  <a:pt x="5499981" y="786544"/>
                </a:moveTo>
                <a:cubicBezTo>
                  <a:pt x="5439554" y="786544"/>
                  <a:pt x="5390569" y="835529"/>
                  <a:pt x="5390569" y="895956"/>
                </a:cubicBezTo>
                <a:lnTo>
                  <a:pt x="5390569" y="1333591"/>
                </a:lnTo>
                <a:cubicBezTo>
                  <a:pt x="5390569" y="1394018"/>
                  <a:pt x="5439554" y="1443003"/>
                  <a:pt x="5499981" y="1443003"/>
                </a:cubicBezTo>
                <a:lnTo>
                  <a:pt x="5937615" y="1443003"/>
                </a:lnTo>
                <a:cubicBezTo>
                  <a:pt x="5998042" y="1443003"/>
                  <a:pt x="6047027" y="1394018"/>
                  <a:pt x="6047027" y="1333591"/>
                </a:cubicBezTo>
                <a:lnTo>
                  <a:pt x="6047027" y="895956"/>
                </a:lnTo>
                <a:cubicBezTo>
                  <a:pt x="6047027" y="835529"/>
                  <a:pt x="5998042" y="786544"/>
                  <a:pt x="5937615" y="786544"/>
                </a:cubicBezTo>
                <a:close/>
                <a:moveTo>
                  <a:pt x="6261980" y="786544"/>
                </a:moveTo>
                <a:cubicBezTo>
                  <a:pt x="6201553" y="786544"/>
                  <a:pt x="6152568" y="835529"/>
                  <a:pt x="6152568" y="895956"/>
                </a:cubicBezTo>
                <a:lnTo>
                  <a:pt x="6152568" y="1333590"/>
                </a:lnTo>
                <a:cubicBezTo>
                  <a:pt x="6152568" y="1394017"/>
                  <a:pt x="6201553" y="1443003"/>
                  <a:pt x="6261980" y="1443003"/>
                </a:cubicBezTo>
                <a:lnTo>
                  <a:pt x="6699614" y="1443003"/>
                </a:lnTo>
                <a:cubicBezTo>
                  <a:pt x="6760041" y="1443003"/>
                  <a:pt x="6809026" y="1394017"/>
                  <a:pt x="6809026" y="1333590"/>
                </a:cubicBezTo>
                <a:lnTo>
                  <a:pt x="6809026" y="895956"/>
                </a:lnTo>
                <a:cubicBezTo>
                  <a:pt x="6809026" y="835529"/>
                  <a:pt x="6760041" y="786544"/>
                  <a:pt x="6699614" y="786544"/>
                </a:cubicBezTo>
                <a:close/>
                <a:moveTo>
                  <a:pt x="7023979" y="786543"/>
                </a:moveTo>
                <a:cubicBezTo>
                  <a:pt x="6963552" y="786543"/>
                  <a:pt x="6914567" y="835528"/>
                  <a:pt x="6914567" y="895955"/>
                </a:cubicBezTo>
                <a:lnTo>
                  <a:pt x="6914567" y="1333590"/>
                </a:lnTo>
                <a:cubicBezTo>
                  <a:pt x="6914567" y="1394017"/>
                  <a:pt x="6963552" y="1443002"/>
                  <a:pt x="7023979" y="1443002"/>
                </a:cubicBezTo>
                <a:lnTo>
                  <a:pt x="7461613" y="1443002"/>
                </a:lnTo>
                <a:cubicBezTo>
                  <a:pt x="7522040" y="1443002"/>
                  <a:pt x="7571025" y="1394017"/>
                  <a:pt x="7571025" y="1333590"/>
                </a:cubicBezTo>
                <a:lnTo>
                  <a:pt x="7571025" y="895955"/>
                </a:lnTo>
                <a:cubicBezTo>
                  <a:pt x="7571025" y="835528"/>
                  <a:pt x="7522040" y="786543"/>
                  <a:pt x="7461613" y="786543"/>
                </a:cubicBezTo>
                <a:close/>
                <a:moveTo>
                  <a:pt x="7778358" y="786543"/>
                </a:moveTo>
                <a:cubicBezTo>
                  <a:pt x="7717931" y="786543"/>
                  <a:pt x="7668946" y="835528"/>
                  <a:pt x="7668946" y="895955"/>
                </a:cubicBezTo>
                <a:lnTo>
                  <a:pt x="7668946" y="1333589"/>
                </a:lnTo>
                <a:cubicBezTo>
                  <a:pt x="7668946" y="1394016"/>
                  <a:pt x="7717931" y="1443001"/>
                  <a:pt x="7778358" y="1443001"/>
                </a:cubicBezTo>
                <a:lnTo>
                  <a:pt x="8215992" y="1443001"/>
                </a:lnTo>
                <a:cubicBezTo>
                  <a:pt x="8276419" y="1443001"/>
                  <a:pt x="8325404" y="1394016"/>
                  <a:pt x="8325404" y="1333589"/>
                </a:cubicBezTo>
                <a:lnTo>
                  <a:pt x="8325404" y="895955"/>
                </a:lnTo>
                <a:cubicBezTo>
                  <a:pt x="8325404" y="835528"/>
                  <a:pt x="8276419" y="786543"/>
                  <a:pt x="8215992" y="786543"/>
                </a:cubicBezTo>
                <a:close/>
                <a:moveTo>
                  <a:pt x="8540357" y="786542"/>
                </a:moveTo>
                <a:cubicBezTo>
                  <a:pt x="8479930" y="786542"/>
                  <a:pt x="8430945" y="835528"/>
                  <a:pt x="8430945" y="895955"/>
                </a:cubicBezTo>
                <a:lnTo>
                  <a:pt x="8430945" y="1333589"/>
                </a:lnTo>
                <a:cubicBezTo>
                  <a:pt x="8430945" y="1394016"/>
                  <a:pt x="8479930" y="1443001"/>
                  <a:pt x="8540357" y="1443001"/>
                </a:cubicBezTo>
                <a:lnTo>
                  <a:pt x="8977991" y="1443001"/>
                </a:lnTo>
                <a:cubicBezTo>
                  <a:pt x="9038418" y="1443001"/>
                  <a:pt x="9087403" y="1394016"/>
                  <a:pt x="9087403" y="1333589"/>
                </a:cubicBezTo>
                <a:lnTo>
                  <a:pt x="9087403" y="895955"/>
                </a:lnTo>
                <a:cubicBezTo>
                  <a:pt x="9087403" y="835528"/>
                  <a:pt x="9038418" y="786542"/>
                  <a:pt x="8977991" y="786542"/>
                </a:cubicBezTo>
                <a:close/>
                <a:moveTo>
                  <a:pt x="165999" y="57150"/>
                </a:moveTo>
                <a:cubicBezTo>
                  <a:pt x="105572" y="57150"/>
                  <a:pt x="56587" y="106135"/>
                  <a:pt x="56587" y="166562"/>
                </a:cubicBezTo>
                <a:lnTo>
                  <a:pt x="56587" y="604196"/>
                </a:lnTo>
                <a:cubicBezTo>
                  <a:pt x="56587" y="664623"/>
                  <a:pt x="105572" y="713608"/>
                  <a:pt x="165999" y="713608"/>
                </a:cubicBezTo>
                <a:lnTo>
                  <a:pt x="603633" y="713608"/>
                </a:lnTo>
                <a:cubicBezTo>
                  <a:pt x="664060" y="713608"/>
                  <a:pt x="713045" y="664623"/>
                  <a:pt x="713045" y="604196"/>
                </a:cubicBezTo>
                <a:lnTo>
                  <a:pt x="713045" y="166562"/>
                </a:lnTo>
                <a:cubicBezTo>
                  <a:pt x="713045" y="106135"/>
                  <a:pt x="664060" y="57150"/>
                  <a:pt x="603633" y="57150"/>
                </a:cubicBezTo>
                <a:close/>
                <a:moveTo>
                  <a:pt x="927996" y="57150"/>
                </a:moveTo>
                <a:cubicBezTo>
                  <a:pt x="867570" y="57150"/>
                  <a:pt x="818585" y="106135"/>
                  <a:pt x="818585" y="166562"/>
                </a:cubicBezTo>
                <a:lnTo>
                  <a:pt x="818585" y="604195"/>
                </a:lnTo>
                <a:cubicBezTo>
                  <a:pt x="818585" y="664622"/>
                  <a:pt x="867570" y="713607"/>
                  <a:pt x="927996" y="713607"/>
                </a:cubicBezTo>
                <a:lnTo>
                  <a:pt x="1365637" y="713607"/>
                </a:lnTo>
                <a:cubicBezTo>
                  <a:pt x="1426066" y="713607"/>
                  <a:pt x="1475051" y="664622"/>
                  <a:pt x="1475051" y="604195"/>
                </a:cubicBezTo>
                <a:lnTo>
                  <a:pt x="1475051" y="166562"/>
                </a:lnTo>
                <a:cubicBezTo>
                  <a:pt x="1475051" y="106135"/>
                  <a:pt x="1426066" y="57150"/>
                  <a:pt x="1365637" y="57150"/>
                </a:cubicBezTo>
                <a:close/>
                <a:moveTo>
                  <a:pt x="1689998" y="57149"/>
                </a:moveTo>
                <a:cubicBezTo>
                  <a:pt x="1629570" y="57149"/>
                  <a:pt x="1580588" y="106134"/>
                  <a:pt x="1580588" y="166561"/>
                </a:cubicBezTo>
                <a:lnTo>
                  <a:pt x="1580588" y="604195"/>
                </a:lnTo>
                <a:cubicBezTo>
                  <a:pt x="1580588" y="664622"/>
                  <a:pt x="1629570" y="713607"/>
                  <a:pt x="1689998" y="713607"/>
                </a:cubicBezTo>
                <a:lnTo>
                  <a:pt x="2127634" y="713607"/>
                </a:lnTo>
                <a:cubicBezTo>
                  <a:pt x="2188061" y="713607"/>
                  <a:pt x="2237045" y="664622"/>
                  <a:pt x="2237045" y="604195"/>
                </a:cubicBezTo>
                <a:lnTo>
                  <a:pt x="2237045" y="166561"/>
                </a:lnTo>
                <a:cubicBezTo>
                  <a:pt x="2237045" y="106134"/>
                  <a:pt x="2188061" y="57149"/>
                  <a:pt x="2127634" y="57149"/>
                </a:cubicBezTo>
                <a:close/>
                <a:moveTo>
                  <a:pt x="2451996" y="57149"/>
                </a:moveTo>
                <a:cubicBezTo>
                  <a:pt x="2391569" y="57149"/>
                  <a:pt x="2342585" y="106134"/>
                  <a:pt x="2342585" y="166561"/>
                </a:cubicBezTo>
                <a:lnTo>
                  <a:pt x="2342585" y="604194"/>
                </a:lnTo>
                <a:cubicBezTo>
                  <a:pt x="2342585" y="664621"/>
                  <a:pt x="2391569" y="713606"/>
                  <a:pt x="2451996" y="713606"/>
                </a:cubicBezTo>
                <a:lnTo>
                  <a:pt x="2889629" y="713606"/>
                </a:lnTo>
                <a:cubicBezTo>
                  <a:pt x="2950056" y="713606"/>
                  <a:pt x="2999041" y="664621"/>
                  <a:pt x="2999041" y="604194"/>
                </a:cubicBezTo>
                <a:lnTo>
                  <a:pt x="2999041" y="166561"/>
                </a:lnTo>
                <a:cubicBezTo>
                  <a:pt x="2999041" y="106134"/>
                  <a:pt x="2950056" y="57149"/>
                  <a:pt x="2889629" y="57149"/>
                </a:cubicBezTo>
                <a:close/>
                <a:moveTo>
                  <a:pt x="3213995" y="57148"/>
                </a:moveTo>
                <a:cubicBezTo>
                  <a:pt x="3153567" y="57148"/>
                  <a:pt x="3104581" y="106133"/>
                  <a:pt x="3104581" y="166560"/>
                </a:cubicBezTo>
                <a:lnTo>
                  <a:pt x="3104581" y="604194"/>
                </a:lnTo>
                <a:cubicBezTo>
                  <a:pt x="3104581" y="664621"/>
                  <a:pt x="3153567" y="713606"/>
                  <a:pt x="3213995" y="713606"/>
                </a:cubicBezTo>
                <a:lnTo>
                  <a:pt x="3651628" y="713606"/>
                </a:lnTo>
                <a:cubicBezTo>
                  <a:pt x="3712055" y="713606"/>
                  <a:pt x="3761040" y="664621"/>
                  <a:pt x="3761040" y="604194"/>
                </a:cubicBezTo>
                <a:lnTo>
                  <a:pt x="3761040" y="166560"/>
                </a:lnTo>
                <a:cubicBezTo>
                  <a:pt x="3761040" y="106133"/>
                  <a:pt x="3712055" y="57148"/>
                  <a:pt x="3651628" y="57148"/>
                </a:cubicBezTo>
                <a:close/>
                <a:moveTo>
                  <a:pt x="3975991" y="57148"/>
                </a:moveTo>
                <a:cubicBezTo>
                  <a:pt x="3915565" y="57148"/>
                  <a:pt x="3866579" y="106133"/>
                  <a:pt x="3866579" y="166560"/>
                </a:cubicBezTo>
                <a:lnTo>
                  <a:pt x="3866579" y="604194"/>
                </a:lnTo>
                <a:cubicBezTo>
                  <a:pt x="3866579" y="664620"/>
                  <a:pt x="3915565" y="713605"/>
                  <a:pt x="3975991" y="713605"/>
                </a:cubicBezTo>
                <a:lnTo>
                  <a:pt x="4413617" y="713605"/>
                </a:lnTo>
                <a:cubicBezTo>
                  <a:pt x="4474044" y="713605"/>
                  <a:pt x="4523029" y="664620"/>
                  <a:pt x="4523029" y="604194"/>
                </a:cubicBezTo>
                <a:lnTo>
                  <a:pt x="4523029" y="166560"/>
                </a:lnTo>
                <a:cubicBezTo>
                  <a:pt x="4523029" y="106133"/>
                  <a:pt x="4474044" y="57148"/>
                  <a:pt x="4413617" y="57148"/>
                </a:cubicBezTo>
                <a:close/>
                <a:moveTo>
                  <a:pt x="4737982" y="57147"/>
                </a:moveTo>
                <a:cubicBezTo>
                  <a:pt x="4677555" y="57147"/>
                  <a:pt x="4628570" y="106132"/>
                  <a:pt x="4628570" y="166559"/>
                </a:cubicBezTo>
                <a:lnTo>
                  <a:pt x="4628570" y="604193"/>
                </a:lnTo>
                <a:cubicBezTo>
                  <a:pt x="4628570" y="664620"/>
                  <a:pt x="4677555" y="713605"/>
                  <a:pt x="4737982" y="713605"/>
                </a:cubicBezTo>
                <a:lnTo>
                  <a:pt x="5175616" y="713605"/>
                </a:lnTo>
                <a:cubicBezTo>
                  <a:pt x="5236043" y="713605"/>
                  <a:pt x="5285028" y="664620"/>
                  <a:pt x="5285028" y="604193"/>
                </a:cubicBezTo>
                <a:lnTo>
                  <a:pt x="5285028" y="166559"/>
                </a:lnTo>
                <a:cubicBezTo>
                  <a:pt x="5285028" y="106132"/>
                  <a:pt x="5236043" y="57147"/>
                  <a:pt x="5175616" y="57147"/>
                </a:cubicBezTo>
                <a:close/>
                <a:moveTo>
                  <a:pt x="5499981" y="57147"/>
                </a:moveTo>
                <a:cubicBezTo>
                  <a:pt x="5439554" y="57147"/>
                  <a:pt x="5390569" y="106132"/>
                  <a:pt x="5390569" y="166559"/>
                </a:cubicBezTo>
                <a:lnTo>
                  <a:pt x="5390569" y="604192"/>
                </a:lnTo>
                <a:cubicBezTo>
                  <a:pt x="5390569" y="664620"/>
                  <a:pt x="5439554" y="713605"/>
                  <a:pt x="5499981" y="713605"/>
                </a:cubicBezTo>
                <a:lnTo>
                  <a:pt x="5937615" y="713605"/>
                </a:lnTo>
                <a:cubicBezTo>
                  <a:pt x="5998042" y="713605"/>
                  <a:pt x="6047027" y="664620"/>
                  <a:pt x="6047027" y="604192"/>
                </a:cubicBezTo>
                <a:lnTo>
                  <a:pt x="6047027" y="166559"/>
                </a:lnTo>
                <a:cubicBezTo>
                  <a:pt x="6047027" y="106132"/>
                  <a:pt x="5998042" y="57147"/>
                  <a:pt x="5937615" y="57147"/>
                </a:cubicBezTo>
                <a:close/>
                <a:moveTo>
                  <a:pt x="6261980" y="57146"/>
                </a:moveTo>
                <a:cubicBezTo>
                  <a:pt x="6201553" y="57146"/>
                  <a:pt x="6152568" y="106131"/>
                  <a:pt x="6152568" y="166558"/>
                </a:cubicBezTo>
                <a:lnTo>
                  <a:pt x="6152568" y="604192"/>
                </a:lnTo>
                <a:cubicBezTo>
                  <a:pt x="6152568" y="664619"/>
                  <a:pt x="6201553" y="713604"/>
                  <a:pt x="6261980" y="713604"/>
                </a:cubicBezTo>
                <a:lnTo>
                  <a:pt x="6699614" y="713604"/>
                </a:lnTo>
                <a:cubicBezTo>
                  <a:pt x="6760041" y="713604"/>
                  <a:pt x="6809026" y="664619"/>
                  <a:pt x="6809026" y="604192"/>
                </a:cubicBezTo>
                <a:lnTo>
                  <a:pt x="6809026" y="166558"/>
                </a:lnTo>
                <a:cubicBezTo>
                  <a:pt x="6809026" y="106131"/>
                  <a:pt x="6760041" y="57146"/>
                  <a:pt x="6699614" y="57146"/>
                </a:cubicBezTo>
                <a:close/>
                <a:moveTo>
                  <a:pt x="7023979" y="57146"/>
                </a:moveTo>
                <a:cubicBezTo>
                  <a:pt x="6963552" y="57146"/>
                  <a:pt x="6914567" y="106131"/>
                  <a:pt x="6914567" y="166558"/>
                </a:cubicBezTo>
                <a:lnTo>
                  <a:pt x="6914567" y="604191"/>
                </a:lnTo>
                <a:cubicBezTo>
                  <a:pt x="6914567" y="664618"/>
                  <a:pt x="6963552" y="713604"/>
                  <a:pt x="7023979" y="713604"/>
                </a:cubicBezTo>
                <a:lnTo>
                  <a:pt x="7461613" y="713604"/>
                </a:lnTo>
                <a:cubicBezTo>
                  <a:pt x="7522040" y="713604"/>
                  <a:pt x="7571025" y="664618"/>
                  <a:pt x="7571025" y="604191"/>
                </a:cubicBezTo>
                <a:lnTo>
                  <a:pt x="7571025" y="166558"/>
                </a:lnTo>
                <a:cubicBezTo>
                  <a:pt x="7571025" y="106131"/>
                  <a:pt x="7522040" y="57146"/>
                  <a:pt x="7461613" y="57146"/>
                </a:cubicBezTo>
                <a:close/>
                <a:moveTo>
                  <a:pt x="7778358" y="57145"/>
                </a:moveTo>
                <a:cubicBezTo>
                  <a:pt x="7717931" y="57145"/>
                  <a:pt x="7668946" y="106130"/>
                  <a:pt x="7668946" y="166557"/>
                </a:cubicBezTo>
                <a:lnTo>
                  <a:pt x="7668946" y="604191"/>
                </a:lnTo>
                <a:cubicBezTo>
                  <a:pt x="7668946" y="664618"/>
                  <a:pt x="7717931" y="713603"/>
                  <a:pt x="7778358" y="713603"/>
                </a:cubicBezTo>
                <a:lnTo>
                  <a:pt x="8215992" y="713603"/>
                </a:lnTo>
                <a:cubicBezTo>
                  <a:pt x="8276419" y="713603"/>
                  <a:pt x="8325404" y="664618"/>
                  <a:pt x="8325404" y="604191"/>
                </a:cubicBezTo>
                <a:lnTo>
                  <a:pt x="8325404" y="166557"/>
                </a:lnTo>
                <a:cubicBezTo>
                  <a:pt x="8325404" y="106130"/>
                  <a:pt x="8276419" y="57145"/>
                  <a:pt x="8215992" y="57145"/>
                </a:cubicBezTo>
                <a:close/>
                <a:moveTo>
                  <a:pt x="8540357" y="57145"/>
                </a:moveTo>
                <a:cubicBezTo>
                  <a:pt x="8479930" y="57145"/>
                  <a:pt x="8430945" y="106130"/>
                  <a:pt x="8430945" y="166557"/>
                </a:cubicBezTo>
                <a:lnTo>
                  <a:pt x="8430945" y="604190"/>
                </a:lnTo>
                <a:cubicBezTo>
                  <a:pt x="8430945" y="664617"/>
                  <a:pt x="8479930" y="713603"/>
                  <a:pt x="8540357" y="713603"/>
                </a:cubicBezTo>
                <a:lnTo>
                  <a:pt x="8977991" y="713603"/>
                </a:lnTo>
                <a:cubicBezTo>
                  <a:pt x="9038418" y="713603"/>
                  <a:pt x="9087403" y="664617"/>
                  <a:pt x="9087403" y="604190"/>
                </a:cubicBezTo>
                <a:lnTo>
                  <a:pt x="9087403" y="166557"/>
                </a:lnTo>
                <a:cubicBezTo>
                  <a:pt x="9087403" y="106130"/>
                  <a:pt x="9038418" y="57145"/>
                  <a:pt x="8977991" y="57145"/>
                </a:cubicBezTo>
                <a:close/>
                <a:moveTo>
                  <a:pt x="0" y="0"/>
                </a:moveTo>
                <a:lnTo>
                  <a:pt x="9143989" y="0"/>
                </a:lnTo>
                <a:lnTo>
                  <a:pt x="9143989" y="5143494"/>
                </a:lnTo>
                <a:lnTo>
                  <a:pt x="0" y="51434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107">
            <a:extLst>
              <a:ext uri="{FF2B5EF4-FFF2-40B4-BE49-F238E27FC236}">
                <a16:creationId xmlns:a16="http://schemas.microsoft.com/office/drawing/2014/main" id="{9E4A6F18-4685-4A6F-B536-1A543ADBCDD6}"/>
              </a:ext>
            </a:extLst>
          </p:cNvPr>
          <p:cNvSpPr/>
          <p:nvPr userDrawn="1"/>
        </p:nvSpPr>
        <p:spPr>
          <a:xfrm>
            <a:off x="7545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15">
            <a:extLst>
              <a:ext uri="{FF2B5EF4-FFF2-40B4-BE49-F238E27FC236}">
                <a16:creationId xmlns:a16="http://schemas.microsoft.com/office/drawing/2014/main" id="{B68D77B6-290C-4624-809C-82A987962E61}"/>
              </a:ext>
            </a:extLst>
          </p:cNvPr>
          <p:cNvSpPr/>
          <p:nvPr userDrawn="1"/>
        </p:nvSpPr>
        <p:spPr>
          <a:xfrm>
            <a:off x="7545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7">
            <a:extLst>
              <a:ext uri="{FF2B5EF4-FFF2-40B4-BE49-F238E27FC236}">
                <a16:creationId xmlns:a16="http://schemas.microsoft.com/office/drawing/2014/main" id="{6D6968A4-F5F0-488D-9402-1C348D048774}"/>
              </a:ext>
            </a:extLst>
          </p:cNvPr>
          <p:cNvSpPr/>
          <p:nvPr userDrawn="1"/>
        </p:nvSpPr>
        <p:spPr>
          <a:xfrm>
            <a:off x="75450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19">
            <a:extLst>
              <a:ext uri="{FF2B5EF4-FFF2-40B4-BE49-F238E27FC236}">
                <a16:creationId xmlns:a16="http://schemas.microsoft.com/office/drawing/2014/main" id="{623A48C7-33F8-4ECD-85BD-9E17918FE87F}"/>
              </a:ext>
            </a:extLst>
          </p:cNvPr>
          <p:cNvSpPr/>
          <p:nvPr userDrawn="1"/>
        </p:nvSpPr>
        <p:spPr>
          <a:xfrm>
            <a:off x="7545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20">
            <a:extLst>
              <a:ext uri="{FF2B5EF4-FFF2-40B4-BE49-F238E27FC236}">
                <a16:creationId xmlns:a16="http://schemas.microsoft.com/office/drawing/2014/main" id="{122D1F2B-CADE-467A-A03F-B764F9682B34}"/>
              </a:ext>
            </a:extLst>
          </p:cNvPr>
          <p:cNvSpPr/>
          <p:nvPr userDrawn="1"/>
        </p:nvSpPr>
        <p:spPr>
          <a:xfrm>
            <a:off x="7545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21">
            <a:extLst>
              <a:ext uri="{FF2B5EF4-FFF2-40B4-BE49-F238E27FC236}">
                <a16:creationId xmlns:a16="http://schemas.microsoft.com/office/drawing/2014/main" id="{E936446B-B995-4147-A8DF-C30BB62F4489}"/>
              </a:ext>
            </a:extLst>
          </p:cNvPr>
          <p:cNvSpPr/>
          <p:nvPr userDrawn="1"/>
        </p:nvSpPr>
        <p:spPr>
          <a:xfrm>
            <a:off x="109144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22">
            <a:extLst>
              <a:ext uri="{FF2B5EF4-FFF2-40B4-BE49-F238E27FC236}">
                <a16:creationId xmlns:a16="http://schemas.microsoft.com/office/drawing/2014/main" id="{F2E13822-E4D0-4316-B900-7C1761AA72B0}"/>
              </a:ext>
            </a:extLst>
          </p:cNvPr>
          <p:cNvSpPr/>
          <p:nvPr userDrawn="1"/>
        </p:nvSpPr>
        <p:spPr>
          <a:xfrm>
            <a:off x="109144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23">
            <a:extLst>
              <a:ext uri="{FF2B5EF4-FFF2-40B4-BE49-F238E27FC236}">
                <a16:creationId xmlns:a16="http://schemas.microsoft.com/office/drawing/2014/main" id="{70A10946-2112-4F06-BFC5-185D3CCADF28}"/>
              </a:ext>
            </a:extLst>
          </p:cNvPr>
          <p:cNvSpPr/>
          <p:nvPr userDrawn="1"/>
        </p:nvSpPr>
        <p:spPr>
          <a:xfrm>
            <a:off x="1091448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24">
            <a:extLst>
              <a:ext uri="{FF2B5EF4-FFF2-40B4-BE49-F238E27FC236}">
                <a16:creationId xmlns:a16="http://schemas.microsoft.com/office/drawing/2014/main" id="{EC368BD6-32E8-479F-9F6D-312482C189FF}"/>
              </a:ext>
            </a:extLst>
          </p:cNvPr>
          <p:cNvSpPr/>
          <p:nvPr userDrawn="1"/>
        </p:nvSpPr>
        <p:spPr>
          <a:xfrm>
            <a:off x="1091448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27">
            <a:extLst>
              <a:ext uri="{FF2B5EF4-FFF2-40B4-BE49-F238E27FC236}">
                <a16:creationId xmlns:a16="http://schemas.microsoft.com/office/drawing/2014/main" id="{4016A6E5-4DC4-4547-A336-CBB3FE57D8B8}"/>
              </a:ext>
            </a:extLst>
          </p:cNvPr>
          <p:cNvSpPr/>
          <p:nvPr userDrawn="1"/>
        </p:nvSpPr>
        <p:spPr>
          <a:xfrm>
            <a:off x="109144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28">
            <a:extLst>
              <a:ext uri="{FF2B5EF4-FFF2-40B4-BE49-F238E27FC236}">
                <a16:creationId xmlns:a16="http://schemas.microsoft.com/office/drawing/2014/main" id="{214F6B6C-FAC4-4008-964D-F39BA060AB9C}"/>
              </a:ext>
            </a:extLst>
          </p:cNvPr>
          <p:cNvSpPr/>
          <p:nvPr userDrawn="1"/>
        </p:nvSpPr>
        <p:spPr>
          <a:xfrm>
            <a:off x="2107447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130">
            <a:extLst>
              <a:ext uri="{FF2B5EF4-FFF2-40B4-BE49-F238E27FC236}">
                <a16:creationId xmlns:a16="http://schemas.microsoft.com/office/drawing/2014/main" id="{B80210B8-45CA-4C2B-8B11-54B72340AC61}"/>
              </a:ext>
            </a:extLst>
          </p:cNvPr>
          <p:cNvSpPr/>
          <p:nvPr userDrawn="1"/>
        </p:nvSpPr>
        <p:spPr>
          <a:xfrm>
            <a:off x="2107447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31">
            <a:extLst>
              <a:ext uri="{FF2B5EF4-FFF2-40B4-BE49-F238E27FC236}">
                <a16:creationId xmlns:a16="http://schemas.microsoft.com/office/drawing/2014/main" id="{EA09A500-EC9E-4F9F-9A5B-3D4E19136ABF}"/>
              </a:ext>
            </a:extLst>
          </p:cNvPr>
          <p:cNvSpPr/>
          <p:nvPr userDrawn="1"/>
        </p:nvSpPr>
        <p:spPr>
          <a:xfrm>
            <a:off x="2107447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134">
            <a:extLst>
              <a:ext uri="{FF2B5EF4-FFF2-40B4-BE49-F238E27FC236}">
                <a16:creationId xmlns:a16="http://schemas.microsoft.com/office/drawing/2014/main" id="{1B47BC52-F041-4F4C-81E2-D53249C1CF45}"/>
              </a:ext>
            </a:extLst>
          </p:cNvPr>
          <p:cNvSpPr/>
          <p:nvPr userDrawn="1"/>
        </p:nvSpPr>
        <p:spPr>
          <a:xfrm>
            <a:off x="2107447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135">
            <a:extLst>
              <a:ext uri="{FF2B5EF4-FFF2-40B4-BE49-F238E27FC236}">
                <a16:creationId xmlns:a16="http://schemas.microsoft.com/office/drawing/2014/main" id="{DDFC2D48-ADD1-4338-A047-D6C75925EF55}"/>
              </a:ext>
            </a:extLst>
          </p:cNvPr>
          <p:cNvSpPr/>
          <p:nvPr userDrawn="1"/>
        </p:nvSpPr>
        <p:spPr>
          <a:xfrm>
            <a:off x="312344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136">
            <a:extLst>
              <a:ext uri="{FF2B5EF4-FFF2-40B4-BE49-F238E27FC236}">
                <a16:creationId xmlns:a16="http://schemas.microsoft.com/office/drawing/2014/main" id="{BA469869-C6EB-4EF2-8AA7-2BF8CF65DA3E}"/>
              </a:ext>
            </a:extLst>
          </p:cNvPr>
          <p:cNvSpPr/>
          <p:nvPr userDrawn="1"/>
        </p:nvSpPr>
        <p:spPr>
          <a:xfrm>
            <a:off x="312344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137">
            <a:extLst>
              <a:ext uri="{FF2B5EF4-FFF2-40B4-BE49-F238E27FC236}">
                <a16:creationId xmlns:a16="http://schemas.microsoft.com/office/drawing/2014/main" id="{3D6CB011-AA7E-4577-92AB-3A0A39A12700}"/>
              </a:ext>
            </a:extLst>
          </p:cNvPr>
          <p:cNvSpPr/>
          <p:nvPr userDrawn="1"/>
        </p:nvSpPr>
        <p:spPr>
          <a:xfrm>
            <a:off x="3123446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138">
            <a:extLst>
              <a:ext uri="{FF2B5EF4-FFF2-40B4-BE49-F238E27FC236}">
                <a16:creationId xmlns:a16="http://schemas.microsoft.com/office/drawing/2014/main" id="{A2555640-D43D-45C3-9FC9-C4AFA9C331C5}"/>
              </a:ext>
            </a:extLst>
          </p:cNvPr>
          <p:cNvSpPr/>
          <p:nvPr userDrawn="1"/>
        </p:nvSpPr>
        <p:spPr>
          <a:xfrm>
            <a:off x="312344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141">
            <a:extLst>
              <a:ext uri="{FF2B5EF4-FFF2-40B4-BE49-F238E27FC236}">
                <a16:creationId xmlns:a16="http://schemas.microsoft.com/office/drawing/2014/main" id="{99AA426E-CE12-4D38-BB5F-04F22A86E8DA}"/>
              </a:ext>
            </a:extLst>
          </p:cNvPr>
          <p:cNvSpPr/>
          <p:nvPr userDrawn="1"/>
        </p:nvSpPr>
        <p:spPr>
          <a:xfrm>
            <a:off x="312344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42">
            <a:extLst>
              <a:ext uri="{FF2B5EF4-FFF2-40B4-BE49-F238E27FC236}">
                <a16:creationId xmlns:a16="http://schemas.microsoft.com/office/drawing/2014/main" id="{A2D11B4E-2A70-4C2C-BC7D-07333B3A9367}"/>
              </a:ext>
            </a:extLst>
          </p:cNvPr>
          <p:cNvSpPr/>
          <p:nvPr userDrawn="1"/>
        </p:nvSpPr>
        <p:spPr>
          <a:xfrm>
            <a:off x="4139444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43">
            <a:extLst>
              <a:ext uri="{FF2B5EF4-FFF2-40B4-BE49-F238E27FC236}">
                <a16:creationId xmlns:a16="http://schemas.microsoft.com/office/drawing/2014/main" id="{69870046-5704-4D20-AA07-F0BA1FE6FD80}"/>
              </a:ext>
            </a:extLst>
          </p:cNvPr>
          <p:cNvSpPr/>
          <p:nvPr userDrawn="1"/>
        </p:nvSpPr>
        <p:spPr>
          <a:xfrm>
            <a:off x="4139444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144">
            <a:extLst>
              <a:ext uri="{FF2B5EF4-FFF2-40B4-BE49-F238E27FC236}">
                <a16:creationId xmlns:a16="http://schemas.microsoft.com/office/drawing/2014/main" id="{B5D84C3A-CEE6-4FC3-82BC-5622F71278CF}"/>
              </a:ext>
            </a:extLst>
          </p:cNvPr>
          <p:cNvSpPr/>
          <p:nvPr userDrawn="1"/>
        </p:nvSpPr>
        <p:spPr>
          <a:xfrm>
            <a:off x="4139444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145">
            <a:extLst>
              <a:ext uri="{FF2B5EF4-FFF2-40B4-BE49-F238E27FC236}">
                <a16:creationId xmlns:a16="http://schemas.microsoft.com/office/drawing/2014/main" id="{4545AA47-1DD8-4525-A942-65249E06053E}"/>
              </a:ext>
            </a:extLst>
          </p:cNvPr>
          <p:cNvSpPr/>
          <p:nvPr userDrawn="1"/>
        </p:nvSpPr>
        <p:spPr>
          <a:xfrm>
            <a:off x="4139444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147">
            <a:extLst>
              <a:ext uri="{FF2B5EF4-FFF2-40B4-BE49-F238E27FC236}">
                <a16:creationId xmlns:a16="http://schemas.microsoft.com/office/drawing/2014/main" id="{D7E3D2DB-6319-4023-A42F-A668D1885576}"/>
              </a:ext>
            </a:extLst>
          </p:cNvPr>
          <p:cNvSpPr/>
          <p:nvPr userDrawn="1"/>
        </p:nvSpPr>
        <p:spPr>
          <a:xfrm>
            <a:off x="108128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148">
            <a:extLst>
              <a:ext uri="{FF2B5EF4-FFF2-40B4-BE49-F238E27FC236}">
                <a16:creationId xmlns:a16="http://schemas.microsoft.com/office/drawing/2014/main" id="{A2677C5C-E12A-4A21-AD8A-0521FD935253}"/>
              </a:ext>
            </a:extLst>
          </p:cNvPr>
          <p:cNvSpPr/>
          <p:nvPr userDrawn="1"/>
        </p:nvSpPr>
        <p:spPr>
          <a:xfrm>
            <a:off x="4139444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149">
            <a:extLst>
              <a:ext uri="{FF2B5EF4-FFF2-40B4-BE49-F238E27FC236}">
                <a16:creationId xmlns:a16="http://schemas.microsoft.com/office/drawing/2014/main" id="{20E5BEE1-FF5E-4D19-9D83-2A2D950D2CE2}"/>
              </a:ext>
            </a:extLst>
          </p:cNvPr>
          <p:cNvSpPr/>
          <p:nvPr userDrawn="1"/>
        </p:nvSpPr>
        <p:spPr>
          <a:xfrm>
            <a:off x="5155443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150">
            <a:extLst>
              <a:ext uri="{FF2B5EF4-FFF2-40B4-BE49-F238E27FC236}">
                <a16:creationId xmlns:a16="http://schemas.microsoft.com/office/drawing/2014/main" id="{335D1C4A-4443-441F-AFE8-7EE8D509D211}"/>
              </a:ext>
            </a:extLst>
          </p:cNvPr>
          <p:cNvSpPr/>
          <p:nvPr userDrawn="1"/>
        </p:nvSpPr>
        <p:spPr>
          <a:xfrm>
            <a:off x="5155443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id="{B018F208-9C90-4787-B426-8BC45D682EE3}"/>
              </a:ext>
            </a:extLst>
          </p:cNvPr>
          <p:cNvSpPr/>
          <p:nvPr userDrawn="1"/>
        </p:nvSpPr>
        <p:spPr>
          <a:xfrm>
            <a:off x="5155443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154">
            <a:extLst>
              <a:ext uri="{FF2B5EF4-FFF2-40B4-BE49-F238E27FC236}">
                <a16:creationId xmlns:a16="http://schemas.microsoft.com/office/drawing/2014/main" id="{43106871-86DB-48D0-AFF3-53892C5A85D3}"/>
              </a:ext>
            </a:extLst>
          </p:cNvPr>
          <p:cNvSpPr/>
          <p:nvPr userDrawn="1"/>
        </p:nvSpPr>
        <p:spPr>
          <a:xfrm>
            <a:off x="2107447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155">
            <a:extLst>
              <a:ext uri="{FF2B5EF4-FFF2-40B4-BE49-F238E27FC236}">
                <a16:creationId xmlns:a16="http://schemas.microsoft.com/office/drawing/2014/main" id="{C30220C3-FF98-48E1-ADF7-200395EEDC1D}"/>
              </a:ext>
            </a:extLst>
          </p:cNvPr>
          <p:cNvSpPr/>
          <p:nvPr userDrawn="1"/>
        </p:nvSpPr>
        <p:spPr>
          <a:xfrm>
            <a:off x="5155443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F92D9658-5D8F-4E72-80E8-E48F804BCD57}"/>
              </a:ext>
            </a:extLst>
          </p:cNvPr>
          <p:cNvSpPr/>
          <p:nvPr userDrawn="1"/>
        </p:nvSpPr>
        <p:spPr>
          <a:xfrm>
            <a:off x="6171442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2D149099-125D-41FC-9276-A449E801D650}"/>
              </a:ext>
            </a:extLst>
          </p:cNvPr>
          <p:cNvSpPr/>
          <p:nvPr userDrawn="1"/>
        </p:nvSpPr>
        <p:spPr>
          <a:xfrm>
            <a:off x="6171442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A3818D5-45D1-4F39-B519-63C64B657A7A}"/>
              </a:ext>
            </a:extLst>
          </p:cNvPr>
          <p:cNvSpPr/>
          <p:nvPr userDrawn="1"/>
        </p:nvSpPr>
        <p:spPr>
          <a:xfrm>
            <a:off x="6171442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161">
            <a:extLst>
              <a:ext uri="{FF2B5EF4-FFF2-40B4-BE49-F238E27FC236}">
                <a16:creationId xmlns:a16="http://schemas.microsoft.com/office/drawing/2014/main" id="{C98E1EFC-58D8-47AE-80BE-58B84EF09515}"/>
              </a:ext>
            </a:extLst>
          </p:cNvPr>
          <p:cNvSpPr/>
          <p:nvPr userDrawn="1"/>
        </p:nvSpPr>
        <p:spPr>
          <a:xfrm>
            <a:off x="6171442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162">
            <a:extLst>
              <a:ext uri="{FF2B5EF4-FFF2-40B4-BE49-F238E27FC236}">
                <a16:creationId xmlns:a16="http://schemas.microsoft.com/office/drawing/2014/main" id="{536C0479-6E34-4557-BB20-675258F078EA}"/>
              </a:ext>
            </a:extLst>
          </p:cNvPr>
          <p:cNvSpPr/>
          <p:nvPr userDrawn="1"/>
        </p:nvSpPr>
        <p:spPr>
          <a:xfrm>
            <a:off x="6171442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163">
            <a:extLst>
              <a:ext uri="{FF2B5EF4-FFF2-40B4-BE49-F238E27FC236}">
                <a16:creationId xmlns:a16="http://schemas.microsoft.com/office/drawing/2014/main" id="{81564C87-7106-4642-A6C1-1E030E3879CB}"/>
              </a:ext>
            </a:extLst>
          </p:cNvPr>
          <p:cNvSpPr/>
          <p:nvPr userDrawn="1"/>
        </p:nvSpPr>
        <p:spPr>
          <a:xfrm>
            <a:off x="718744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164">
            <a:extLst>
              <a:ext uri="{FF2B5EF4-FFF2-40B4-BE49-F238E27FC236}">
                <a16:creationId xmlns:a16="http://schemas.microsoft.com/office/drawing/2014/main" id="{374842C4-F89C-496B-B5A8-54D2D8D2C0ED}"/>
              </a:ext>
            </a:extLst>
          </p:cNvPr>
          <p:cNvSpPr/>
          <p:nvPr userDrawn="1"/>
        </p:nvSpPr>
        <p:spPr>
          <a:xfrm>
            <a:off x="718744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165">
            <a:extLst>
              <a:ext uri="{FF2B5EF4-FFF2-40B4-BE49-F238E27FC236}">
                <a16:creationId xmlns:a16="http://schemas.microsoft.com/office/drawing/2014/main" id="{D14AD859-9E7F-4C01-BF18-E5803F24E4EE}"/>
              </a:ext>
            </a:extLst>
          </p:cNvPr>
          <p:cNvSpPr/>
          <p:nvPr userDrawn="1"/>
        </p:nvSpPr>
        <p:spPr>
          <a:xfrm>
            <a:off x="718744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167">
            <a:extLst>
              <a:ext uri="{FF2B5EF4-FFF2-40B4-BE49-F238E27FC236}">
                <a16:creationId xmlns:a16="http://schemas.microsoft.com/office/drawing/2014/main" id="{E26F2B93-3E76-4B50-B34A-1387554F1130}"/>
              </a:ext>
            </a:extLst>
          </p:cNvPr>
          <p:cNvSpPr/>
          <p:nvPr userDrawn="1"/>
        </p:nvSpPr>
        <p:spPr>
          <a:xfrm>
            <a:off x="75450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168">
            <a:extLst>
              <a:ext uri="{FF2B5EF4-FFF2-40B4-BE49-F238E27FC236}">
                <a16:creationId xmlns:a16="http://schemas.microsoft.com/office/drawing/2014/main" id="{C8FBC93B-F713-490B-9F65-E595AA92EFFF}"/>
              </a:ext>
            </a:extLst>
          </p:cNvPr>
          <p:cNvSpPr/>
          <p:nvPr userDrawn="1"/>
        </p:nvSpPr>
        <p:spPr>
          <a:xfrm>
            <a:off x="718744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169">
            <a:extLst>
              <a:ext uri="{FF2B5EF4-FFF2-40B4-BE49-F238E27FC236}">
                <a16:creationId xmlns:a16="http://schemas.microsoft.com/office/drawing/2014/main" id="{53656BAD-DDF2-43E5-A9BB-ADE04B4FE8BF}"/>
              </a:ext>
            </a:extLst>
          </p:cNvPr>
          <p:cNvSpPr/>
          <p:nvPr userDrawn="1"/>
        </p:nvSpPr>
        <p:spPr>
          <a:xfrm>
            <a:off x="718744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170">
            <a:extLst>
              <a:ext uri="{FF2B5EF4-FFF2-40B4-BE49-F238E27FC236}">
                <a16:creationId xmlns:a16="http://schemas.microsoft.com/office/drawing/2014/main" id="{61CBB307-E4B6-4BEB-8589-CD576FA879AB}"/>
              </a:ext>
            </a:extLst>
          </p:cNvPr>
          <p:cNvSpPr/>
          <p:nvPr userDrawn="1"/>
        </p:nvSpPr>
        <p:spPr>
          <a:xfrm>
            <a:off x="8203439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171">
            <a:extLst>
              <a:ext uri="{FF2B5EF4-FFF2-40B4-BE49-F238E27FC236}">
                <a16:creationId xmlns:a16="http://schemas.microsoft.com/office/drawing/2014/main" id="{1F2D0354-CE92-4E9F-9B80-5ACE32C92A2F}"/>
              </a:ext>
            </a:extLst>
          </p:cNvPr>
          <p:cNvSpPr/>
          <p:nvPr userDrawn="1"/>
        </p:nvSpPr>
        <p:spPr>
          <a:xfrm>
            <a:off x="8203439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174">
            <a:extLst>
              <a:ext uri="{FF2B5EF4-FFF2-40B4-BE49-F238E27FC236}">
                <a16:creationId xmlns:a16="http://schemas.microsoft.com/office/drawing/2014/main" id="{A1B1588F-CD40-4388-ABBC-93B84BECB424}"/>
              </a:ext>
            </a:extLst>
          </p:cNvPr>
          <p:cNvSpPr/>
          <p:nvPr userDrawn="1"/>
        </p:nvSpPr>
        <p:spPr>
          <a:xfrm>
            <a:off x="108263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175">
            <a:extLst>
              <a:ext uri="{FF2B5EF4-FFF2-40B4-BE49-F238E27FC236}">
                <a16:creationId xmlns:a16="http://schemas.microsoft.com/office/drawing/2014/main" id="{FDBD45B7-294D-4EEB-AC06-754C4516601F}"/>
              </a:ext>
            </a:extLst>
          </p:cNvPr>
          <p:cNvSpPr/>
          <p:nvPr userDrawn="1"/>
        </p:nvSpPr>
        <p:spPr>
          <a:xfrm>
            <a:off x="8203439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176">
            <a:extLst>
              <a:ext uri="{FF2B5EF4-FFF2-40B4-BE49-F238E27FC236}">
                <a16:creationId xmlns:a16="http://schemas.microsoft.com/office/drawing/2014/main" id="{A8F4B78E-2569-4313-B6EF-2EB5FC349318}"/>
              </a:ext>
            </a:extLst>
          </p:cNvPr>
          <p:cNvSpPr/>
          <p:nvPr userDrawn="1"/>
        </p:nvSpPr>
        <p:spPr>
          <a:xfrm>
            <a:off x="8203439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177">
            <a:extLst>
              <a:ext uri="{FF2B5EF4-FFF2-40B4-BE49-F238E27FC236}">
                <a16:creationId xmlns:a16="http://schemas.microsoft.com/office/drawing/2014/main" id="{426B3D2F-32B6-4A94-B91B-A3F9E2945161}"/>
              </a:ext>
            </a:extLst>
          </p:cNvPr>
          <p:cNvSpPr/>
          <p:nvPr userDrawn="1"/>
        </p:nvSpPr>
        <p:spPr>
          <a:xfrm>
            <a:off x="921943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178">
            <a:extLst>
              <a:ext uri="{FF2B5EF4-FFF2-40B4-BE49-F238E27FC236}">
                <a16:creationId xmlns:a16="http://schemas.microsoft.com/office/drawing/2014/main" id="{BE0378B0-17A0-4791-AFC0-FC4369FC481C}"/>
              </a:ext>
            </a:extLst>
          </p:cNvPr>
          <p:cNvSpPr/>
          <p:nvPr userDrawn="1"/>
        </p:nvSpPr>
        <p:spPr>
          <a:xfrm>
            <a:off x="921943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181">
            <a:extLst>
              <a:ext uri="{FF2B5EF4-FFF2-40B4-BE49-F238E27FC236}">
                <a16:creationId xmlns:a16="http://schemas.microsoft.com/office/drawing/2014/main" id="{EE5A9E5F-0D70-49C4-9A1D-C8B5522A3565}"/>
              </a:ext>
            </a:extLst>
          </p:cNvPr>
          <p:cNvSpPr/>
          <p:nvPr userDrawn="1"/>
        </p:nvSpPr>
        <p:spPr>
          <a:xfrm>
            <a:off x="9219438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182">
            <a:extLst>
              <a:ext uri="{FF2B5EF4-FFF2-40B4-BE49-F238E27FC236}">
                <a16:creationId xmlns:a16="http://schemas.microsoft.com/office/drawing/2014/main" id="{8EF6461A-8F97-4C5B-96B9-5BB0CD0A9B41}"/>
              </a:ext>
            </a:extLst>
          </p:cNvPr>
          <p:cNvSpPr/>
          <p:nvPr userDrawn="1"/>
        </p:nvSpPr>
        <p:spPr>
          <a:xfrm>
            <a:off x="921943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183">
            <a:extLst>
              <a:ext uri="{FF2B5EF4-FFF2-40B4-BE49-F238E27FC236}">
                <a16:creationId xmlns:a16="http://schemas.microsoft.com/office/drawing/2014/main" id="{5419355D-A2AE-45C3-8291-C5D85ECC25BF}"/>
              </a:ext>
            </a:extLst>
          </p:cNvPr>
          <p:cNvSpPr/>
          <p:nvPr userDrawn="1"/>
        </p:nvSpPr>
        <p:spPr>
          <a:xfrm>
            <a:off x="921943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184">
            <a:extLst>
              <a:ext uri="{FF2B5EF4-FFF2-40B4-BE49-F238E27FC236}">
                <a16:creationId xmlns:a16="http://schemas.microsoft.com/office/drawing/2014/main" id="{5BCCE52F-4949-413D-89A1-61ED8C11DF96}"/>
              </a:ext>
            </a:extLst>
          </p:cNvPr>
          <p:cNvSpPr/>
          <p:nvPr userDrawn="1"/>
        </p:nvSpPr>
        <p:spPr>
          <a:xfrm>
            <a:off x="1022527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85">
            <a:extLst>
              <a:ext uri="{FF2B5EF4-FFF2-40B4-BE49-F238E27FC236}">
                <a16:creationId xmlns:a16="http://schemas.microsoft.com/office/drawing/2014/main" id="{C88D782C-9563-43DD-A2C4-C1A3A90B5270}"/>
              </a:ext>
            </a:extLst>
          </p:cNvPr>
          <p:cNvSpPr/>
          <p:nvPr userDrawn="1"/>
        </p:nvSpPr>
        <p:spPr>
          <a:xfrm>
            <a:off x="1022527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187">
            <a:extLst>
              <a:ext uri="{FF2B5EF4-FFF2-40B4-BE49-F238E27FC236}">
                <a16:creationId xmlns:a16="http://schemas.microsoft.com/office/drawing/2014/main" id="{8961A74C-1CFC-4AF1-B702-54E34103FE2A}"/>
              </a:ext>
            </a:extLst>
          </p:cNvPr>
          <p:cNvSpPr/>
          <p:nvPr userDrawn="1"/>
        </p:nvSpPr>
        <p:spPr>
          <a:xfrm>
            <a:off x="1022527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188">
            <a:extLst>
              <a:ext uri="{FF2B5EF4-FFF2-40B4-BE49-F238E27FC236}">
                <a16:creationId xmlns:a16="http://schemas.microsoft.com/office/drawing/2014/main" id="{276F3972-7502-4B81-807F-BB61E49CF919}"/>
              </a:ext>
            </a:extLst>
          </p:cNvPr>
          <p:cNvSpPr/>
          <p:nvPr userDrawn="1"/>
        </p:nvSpPr>
        <p:spPr>
          <a:xfrm>
            <a:off x="1022527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189">
            <a:extLst>
              <a:ext uri="{FF2B5EF4-FFF2-40B4-BE49-F238E27FC236}">
                <a16:creationId xmlns:a16="http://schemas.microsoft.com/office/drawing/2014/main" id="{67235AB5-BA8A-428B-9F2D-3B840323C4C0}"/>
              </a:ext>
            </a:extLst>
          </p:cNvPr>
          <p:cNvSpPr/>
          <p:nvPr userDrawn="1"/>
        </p:nvSpPr>
        <p:spPr>
          <a:xfrm>
            <a:off x="10225276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190">
            <a:extLst>
              <a:ext uri="{FF2B5EF4-FFF2-40B4-BE49-F238E27FC236}">
                <a16:creationId xmlns:a16="http://schemas.microsoft.com/office/drawing/2014/main" id="{35A46761-DDF6-46AD-8166-3AF90A39F481}"/>
              </a:ext>
            </a:extLst>
          </p:cNvPr>
          <p:cNvSpPr/>
          <p:nvPr userDrawn="1"/>
        </p:nvSpPr>
        <p:spPr>
          <a:xfrm>
            <a:off x="1022527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191">
            <a:extLst>
              <a:ext uri="{FF2B5EF4-FFF2-40B4-BE49-F238E27FC236}">
                <a16:creationId xmlns:a16="http://schemas.microsoft.com/office/drawing/2014/main" id="{D798538F-5E84-4002-AA7F-8F6E52B66B15}"/>
              </a:ext>
            </a:extLst>
          </p:cNvPr>
          <p:cNvSpPr/>
          <p:nvPr userDrawn="1"/>
        </p:nvSpPr>
        <p:spPr>
          <a:xfrm>
            <a:off x="11241275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194">
            <a:extLst>
              <a:ext uri="{FF2B5EF4-FFF2-40B4-BE49-F238E27FC236}">
                <a16:creationId xmlns:a16="http://schemas.microsoft.com/office/drawing/2014/main" id="{65F76ACF-A48D-4119-949B-D8AC22C20DCB}"/>
              </a:ext>
            </a:extLst>
          </p:cNvPr>
          <p:cNvSpPr/>
          <p:nvPr userDrawn="1"/>
        </p:nvSpPr>
        <p:spPr>
          <a:xfrm>
            <a:off x="11241275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195">
            <a:extLst>
              <a:ext uri="{FF2B5EF4-FFF2-40B4-BE49-F238E27FC236}">
                <a16:creationId xmlns:a16="http://schemas.microsoft.com/office/drawing/2014/main" id="{5A5556BF-BB76-47CE-BFB4-9B4CB7F9ADC6}"/>
              </a:ext>
            </a:extLst>
          </p:cNvPr>
          <p:cNvSpPr/>
          <p:nvPr userDrawn="1"/>
        </p:nvSpPr>
        <p:spPr>
          <a:xfrm>
            <a:off x="11241275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196">
            <a:extLst>
              <a:ext uri="{FF2B5EF4-FFF2-40B4-BE49-F238E27FC236}">
                <a16:creationId xmlns:a16="http://schemas.microsoft.com/office/drawing/2014/main" id="{DA1DB141-D536-4521-BE40-48E1E4638111}"/>
              </a:ext>
            </a:extLst>
          </p:cNvPr>
          <p:cNvSpPr/>
          <p:nvPr userDrawn="1"/>
        </p:nvSpPr>
        <p:spPr>
          <a:xfrm>
            <a:off x="11241275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197">
            <a:extLst>
              <a:ext uri="{FF2B5EF4-FFF2-40B4-BE49-F238E27FC236}">
                <a16:creationId xmlns:a16="http://schemas.microsoft.com/office/drawing/2014/main" id="{6086801B-3789-47D4-96E8-2FF67DD93480}"/>
              </a:ext>
            </a:extLst>
          </p:cNvPr>
          <p:cNvSpPr/>
          <p:nvPr userDrawn="1"/>
        </p:nvSpPr>
        <p:spPr>
          <a:xfrm>
            <a:off x="11241275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200">
            <a:extLst>
              <a:ext uri="{FF2B5EF4-FFF2-40B4-BE49-F238E27FC236}">
                <a16:creationId xmlns:a16="http://schemas.microsoft.com/office/drawing/2014/main" id="{950F4795-998E-4804-9980-F56775937DCE}"/>
              </a:ext>
            </a:extLst>
          </p:cNvPr>
          <p:cNvSpPr/>
          <p:nvPr userDrawn="1"/>
        </p:nvSpPr>
        <p:spPr>
          <a:xfrm>
            <a:off x="7545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201">
            <a:extLst>
              <a:ext uri="{FF2B5EF4-FFF2-40B4-BE49-F238E27FC236}">
                <a16:creationId xmlns:a16="http://schemas.microsoft.com/office/drawing/2014/main" id="{315BF297-700E-4E3B-8476-B09CE95A6394}"/>
              </a:ext>
            </a:extLst>
          </p:cNvPr>
          <p:cNvSpPr/>
          <p:nvPr userDrawn="1"/>
        </p:nvSpPr>
        <p:spPr>
          <a:xfrm>
            <a:off x="2107447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202">
            <a:extLst>
              <a:ext uri="{FF2B5EF4-FFF2-40B4-BE49-F238E27FC236}">
                <a16:creationId xmlns:a16="http://schemas.microsoft.com/office/drawing/2014/main" id="{833F4F8A-0223-4D7B-91C9-642988077E5C}"/>
              </a:ext>
            </a:extLst>
          </p:cNvPr>
          <p:cNvSpPr/>
          <p:nvPr userDrawn="1"/>
        </p:nvSpPr>
        <p:spPr>
          <a:xfrm>
            <a:off x="1081290" y="1048731"/>
            <a:ext cx="4959592" cy="875277"/>
          </a:xfrm>
          <a:prstGeom prst="roundRect">
            <a:avLst>
              <a:gd name="adj" fmla="val 93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ounded Rectangle 70">
            <a:extLst>
              <a:ext uri="{FF2B5EF4-FFF2-40B4-BE49-F238E27FC236}">
                <a16:creationId xmlns:a16="http://schemas.microsoft.com/office/drawing/2014/main" id="{A385A263-593F-4935-9569-D50DF3F784D7}"/>
              </a:ext>
            </a:extLst>
          </p:cNvPr>
          <p:cNvSpPr/>
          <p:nvPr userDrawn="1"/>
        </p:nvSpPr>
        <p:spPr>
          <a:xfrm>
            <a:off x="7187441" y="4933992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D1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" name="Picture 8" descr="Image result for un economic commission for africa&quot;">
            <a:extLst>
              <a:ext uri="{FF2B5EF4-FFF2-40B4-BE49-F238E27FC236}">
                <a16:creationId xmlns:a16="http://schemas.microsoft.com/office/drawing/2014/main" id="{F52C486C-CBAC-456E-BA8F-11CF2028C4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032" y="1277848"/>
            <a:ext cx="3685833" cy="4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70">
            <a:extLst>
              <a:ext uri="{FF2B5EF4-FFF2-40B4-BE49-F238E27FC236}">
                <a16:creationId xmlns:a16="http://schemas.microsoft.com/office/drawing/2014/main" id="{555BA764-B543-4486-A548-EA95A6C095BC}"/>
              </a:ext>
            </a:extLst>
          </p:cNvPr>
          <p:cNvSpPr/>
          <p:nvPr userDrawn="1"/>
        </p:nvSpPr>
        <p:spPr>
          <a:xfrm>
            <a:off x="7177281" y="5906521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96BC38A-DCDC-4DAE-AB51-6CC15108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078" y="1222013"/>
            <a:ext cx="840435" cy="530973"/>
          </a:xfrm>
          <a:prstGeom prst="rect">
            <a:avLst/>
          </a:prstGeom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E305DF57-8696-4983-920B-CC602C3DF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7440" y="5067016"/>
            <a:ext cx="4918952" cy="609227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kumimoji="0" lang="en-US" sz="2400" b="1" i="0" u="none" strike="noStrike" cap="none" spc="0" normalizeH="0" baseline="0">
                <a:ln>
                  <a:noFill/>
                </a:ln>
                <a:solidFill>
                  <a:srgbClr val="FFD1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02D0B386-2282-4FF2-9B2A-FEEDFEB1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7440" y="6004193"/>
            <a:ext cx="4918952" cy="772744"/>
          </a:xfrm>
        </p:spPr>
        <p:txBody>
          <a:bodyPr>
            <a:normAutofit/>
          </a:bodyPr>
          <a:lstStyle>
            <a:lvl1pPr marL="0" indent="0" algn="r"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133C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38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1A55CE-FF44-4778-BBF3-D3ACF54D6D55}"/>
              </a:ext>
            </a:extLst>
          </p:cNvPr>
          <p:cNvSpPr/>
          <p:nvPr userDrawn="1"/>
        </p:nvSpPr>
        <p:spPr>
          <a:xfrm>
            <a:off x="150420" y="136524"/>
            <a:ext cx="11891160" cy="6437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576745-A9A3-4C9E-8B60-F791DA717881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12BB7-A2C7-46D7-A949-B91029E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365125"/>
            <a:ext cx="2991585" cy="4912269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6276-9716-481F-A820-63977B242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0788" y="365125"/>
            <a:ext cx="7801098" cy="58118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121D-96DE-4C4F-9808-3E6EA099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8748-8E9C-4E0D-BB05-6AC233AA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A3C87-938B-4CE6-A2C5-54E8B58E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5BF4DA8-E31C-44DA-81A9-B9C017822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FABA51-0E17-4B34-ADF7-D43CC38C243F}"/>
              </a:ext>
            </a:extLst>
          </p:cNvPr>
          <p:cNvCxnSpPr/>
          <p:nvPr userDrawn="1"/>
        </p:nvCxnSpPr>
        <p:spPr>
          <a:xfrm>
            <a:off x="3581400" y="705395"/>
            <a:ext cx="0" cy="4232365"/>
          </a:xfrm>
          <a:prstGeom prst="line">
            <a:avLst/>
          </a:prstGeom>
          <a:ln>
            <a:solidFill>
              <a:srgbClr val="1C3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49E43B2-87E4-440D-BA9D-C586B659F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55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35653D8A-8176-4975-BCB0-1A36DBDDB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8275"/>
            <a:ext cx="12190196" cy="2759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63038-2770-4F81-8B59-72FF103AB658}"/>
              </a:ext>
            </a:extLst>
          </p:cNvPr>
          <p:cNvSpPr/>
          <p:nvPr userDrawn="1"/>
        </p:nvSpPr>
        <p:spPr>
          <a:xfrm flipV="1">
            <a:off x="0" y="1"/>
            <a:ext cx="12192000" cy="12320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DAD77-77CF-4B6F-A6DD-BA4201B8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015" y="1676426"/>
            <a:ext cx="6126166" cy="741776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2FF967-33E6-4F7D-819A-0E987D27F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786" y="245130"/>
            <a:ext cx="1174100" cy="741776"/>
          </a:xfrm>
          <a:prstGeom prst="rect">
            <a:avLst/>
          </a:prstGeom>
        </p:spPr>
      </p:pic>
      <p:pic>
        <p:nvPicPr>
          <p:cNvPr id="24584" name="Picture 8" descr="Image result for un economic commission for africa&quot;">
            <a:extLst>
              <a:ext uri="{FF2B5EF4-FFF2-40B4-BE49-F238E27FC236}">
                <a16:creationId xmlns:a16="http://schemas.microsoft.com/office/drawing/2014/main" id="{82D6E10D-8246-4A19-AB6A-BE027888F5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13" y="336307"/>
            <a:ext cx="4619740" cy="5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C38589-D909-4D5C-B933-00C91E31EBAC}"/>
              </a:ext>
            </a:extLst>
          </p:cNvPr>
          <p:cNvSpPr txBox="1"/>
          <p:nvPr userDrawn="1"/>
        </p:nvSpPr>
        <p:spPr>
          <a:xfrm>
            <a:off x="3032016" y="2610998"/>
            <a:ext cx="612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UNECA Sub-Regional Office for Eastern Africa</a:t>
            </a:r>
          </a:p>
          <a:p>
            <a:pPr algn="ctr"/>
            <a:r>
              <a:rPr lang="en-US" dirty="0"/>
              <a:t>Kigali, Rwanda</a:t>
            </a:r>
          </a:p>
          <a:p>
            <a:pPr algn="ctr"/>
            <a:r>
              <a:rPr lang="en-US" dirty="0"/>
              <a:t>www.uneca.org</a:t>
            </a:r>
          </a:p>
        </p:txBody>
      </p:sp>
    </p:spTree>
    <p:extLst>
      <p:ext uri="{BB962C8B-B14F-4D97-AF65-F5344CB8AC3E}">
        <p14:creationId xmlns:p14="http://schemas.microsoft.com/office/powerpoint/2010/main" val="4153075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18FFCF-25C0-4B22-BBFB-638F764194D1}"/>
              </a:ext>
            </a:extLst>
          </p:cNvPr>
          <p:cNvSpPr/>
          <p:nvPr userDrawn="1"/>
        </p:nvSpPr>
        <p:spPr>
          <a:xfrm flipV="1">
            <a:off x="0" y="1"/>
            <a:ext cx="12192000" cy="741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59502-B620-4FD9-B9FA-7FCC347CE89A}"/>
              </a:ext>
            </a:extLst>
          </p:cNvPr>
          <p:cNvSpPr/>
          <p:nvPr userDrawn="1"/>
        </p:nvSpPr>
        <p:spPr>
          <a:xfrm>
            <a:off x="5" y="6631916"/>
            <a:ext cx="5572001" cy="226084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D37782-2732-4C14-8D10-E3C13438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4" y="133655"/>
            <a:ext cx="12021139" cy="585746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7A157A-9640-445A-8D94-E5020C4A9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16" y="898790"/>
            <a:ext cx="11451773" cy="5278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DE5C3CE9-736D-4E14-94DF-637D3F96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</p:spPr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2A325F5-E8C4-431A-AC3C-83CFF55E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0F5519A-5BB6-4C5A-9736-F07949A0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</p:spPr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E824DF6-AB03-4379-9675-A7A26A526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22" y="6631916"/>
            <a:ext cx="8038783" cy="22608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EEE6E20-65FF-403A-AA46-C9ACC563B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3" y="6660232"/>
            <a:ext cx="1472119" cy="16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0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EB56BC-18B4-484A-A48C-60618F608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AA21F-2ED2-4F88-A210-B5875FA3BA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91025" cy="4401693"/>
          </a:xfrm>
          <a:prstGeom prst="rect">
            <a:avLst/>
          </a:prstGeom>
        </p:spPr>
      </p:pic>
      <p:sp>
        <p:nvSpPr>
          <p:cNvPr id="9" name="Freeform 91">
            <a:extLst>
              <a:ext uri="{FF2B5EF4-FFF2-40B4-BE49-F238E27FC236}">
                <a16:creationId xmlns:a16="http://schemas.microsoft.com/office/drawing/2014/main" id="{BA552FB6-6A13-49A1-B8B3-8FF8F9DA2E45}"/>
              </a:ext>
            </a:extLst>
          </p:cNvPr>
          <p:cNvSpPr/>
          <p:nvPr userDrawn="1"/>
        </p:nvSpPr>
        <p:spPr>
          <a:xfrm>
            <a:off x="17" y="8"/>
            <a:ext cx="12191985" cy="6857992"/>
          </a:xfrm>
          <a:custGeom>
            <a:avLst/>
            <a:gdLst>
              <a:gd name="connsiteX0" fmla="*/ 8540357 w 9143989"/>
              <a:gd name="connsiteY0" fmla="*/ 4429886 h 5143494"/>
              <a:gd name="connsiteX1" fmla="*/ 8430945 w 9143989"/>
              <a:gd name="connsiteY1" fmla="*/ 4539298 h 5143494"/>
              <a:gd name="connsiteX2" fmla="*/ 8430945 w 9143989"/>
              <a:gd name="connsiteY2" fmla="*/ 4976932 h 5143494"/>
              <a:gd name="connsiteX3" fmla="*/ 8540357 w 9143989"/>
              <a:gd name="connsiteY3" fmla="*/ 5086344 h 5143494"/>
              <a:gd name="connsiteX4" fmla="*/ 8977991 w 9143989"/>
              <a:gd name="connsiteY4" fmla="*/ 5086344 h 5143494"/>
              <a:gd name="connsiteX5" fmla="*/ 9087403 w 9143989"/>
              <a:gd name="connsiteY5" fmla="*/ 4976932 h 5143494"/>
              <a:gd name="connsiteX6" fmla="*/ 9087403 w 9143989"/>
              <a:gd name="connsiteY6" fmla="*/ 4539298 h 5143494"/>
              <a:gd name="connsiteX7" fmla="*/ 8977991 w 9143989"/>
              <a:gd name="connsiteY7" fmla="*/ 4429886 h 5143494"/>
              <a:gd name="connsiteX8" fmla="*/ 7778358 w 9143989"/>
              <a:gd name="connsiteY8" fmla="*/ 4429886 h 5143494"/>
              <a:gd name="connsiteX9" fmla="*/ 7668946 w 9143989"/>
              <a:gd name="connsiteY9" fmla="*/ 4539298 h 5143494"/>
              <a:gd name="connsiteX10" fmla="*/ 7668946 w 9143989"/>
              <a:gd name="connsiteY10" fmla="*/ 4976932 h 5143494"/>
              <a:gd name="connsiteX11" fmla="*/ 7778358 w 9143989"/>
              <a:gd name="connsiteY11" fmla="*/ 5086344 h 5143494"/>
              <a:gd name="connsiteX12" fmla="*/ 8215992 w 9143989"/>
              <a:gd name="connsiteY12" fmla="*/ 5086344 h 5143494"/>
              <a:gd name="connsiteX13" fmla="*/ 8325404 w 9143989"/>
              <a:gd name="connsiteY13" fmla="*/ 4976932 h 5143494"/>
              <a:gd name="connsiteX14" fmla="*/ 8325404 w 9143989"/>
              <a:gd name="connsiteY14" fmla="*/ 4539298 h 5143494"/>
              <a:gd name="connsiteX15" fmla="*/ 8215992 w 9143989"/>
              <a:gd name="connsiteY15" fmla="*/ 4429886 h 5143494"/>
              <a:gd name="connsiteX16" fmla="*/ 7023979 w 9143989"/>
              <a:gd name="connsiteY16" fmla="*/ 4429886 h 5143494"/>
              <a:gd name="connsiteX17" fmla="*/ 6914567 w 9143989"/>
              <a:gd name="connsiteY17" fmla="*/ 4539298 h 5143494"/>
              <a:gd name="connsiteX18" fmla="*/ 6914567 w 9143989"/>
              <a:gd name="connsiteY18" fmla="*/ 4976932 h 5143494"/>
              <a:gd name="connsiteX19" fmla="*/ 7023979 w 9143989"/>
              <a:gd name="connsiteY19" fmla="*/ 5086344 h 5143494"/>
              <a:gd name="connsiteX20" fmla="*/ 7461613 w 9143989"/>
              <a:gd name="connsiteY20" fmla="*/ 5086344 h 5143494"/>
              <a:gd name="connsiteX21" fmla="*/ 7571025 w 9143989"/>
              <a:gd name="connsiteY21" fmla="*/ 4976932 h 5143494"/>
              <a:gd name="connsiteX22" fmla="*/ 7571025 w 9143989"/>
              <a:gd name="connsiteY22" fmla="*/ 4539298 h 5143494"/>
              <a:gd name="connsiteX23" fmla="*/ 7461613 w 9143989"/>
              <a:gd name="connsiteY23" fmla="*/ 4429886 h 5143494"/>
              <a:gd name="connsiteX24" fmla="*/ 6261980 w 9143989"/>
              <a:gd name="connsiteY24" fmla="*/ 4429886 h 5143494"/>
              <a:gd name="connsiteX25" fmla="*/ 6152568 w 9143989"/>
              <a:gd name="connsiteY25" fmla="*/ 4539298 h 5143494"/>
              <a:gd name="connsiteX26" fmla="*/ 6152568 w 9143989"/>
              <a:gd name="connsiteY26" fmla="*/ 4976932 h 5143494"/>
              <a:gd name="connsiteX27" fmla="*/ 6261980 w 9143989"/>
              <a:gd name="connsiteY27" fmla="*/ 5086344 h 5143494"/>
              <a:gd name="connsiteX28" fmla="*/ 6699614 w 9143989"/>
              <a:gd name="connsiteY28" fmla="*/ 5086344 h 5143494"/>
              <a:gd name="connsiteX29" fmla="*/ 6809026 w 9143989"/>
              <a:gd name="connsiteY29" fmla="*/ 4976932 h 5143494"/>
              <a:gd name="connsiteX30" fmla="*/ 6809026 w 9143989"/>
              <a:gd name="connsiteY30" fmla="*/ 4539298 h 5143494"/>
              <a:gd name="connsiteX31" fmla="*/ 6699614 w 9143989"/>
              <a:gd name="connsiteY31" fmla="*/ 4429886 h 5143494"/>
              <a:gd name="connsiteX32" fmla="*/ 5499981 w 9143989"/>
              <a:gd name="connsiteY32" fmla="*/ 4429886 h 5143494"/>
              <a:gd name="connsiteX33" fmla="*/ 5390569 w 9143989"/>
              <a:gd name="connsiteY33" fmla="*/ 4539298 h 5143494"/>
              <a:gd name="connsiteX34" fmla="*/ 5390569 w 9143989"/>
              <a:gd name="connsiteY34" fmla="*/ 4976932 h 5143494"/>
              <a:gd name="connsiteX35" fmla="*/ 5499981 w 9143989"/>
              <a:gd name="connsiteY35" fmla="*/ 5086344 h 5143494"/>
              <a:gd name="connsiteX36" fmla="*/ 5937615 w 9143989"/>
              <a:gd name="connsiteY36" fmla="*/ 5086344 h 5143494"/>
              <a:gd name="connsiteX37" fmla="*/ 6047027 w 9143989"/>
              <a:gd name="connsiteY37" fmla="*/ 4976932 h 5143494"/>
              <a:gd name="connsiteX38" fmla="*/ 6047027 w 9143989"/>
              <a:gd name="connsiteY38" fmla="*/ 4539298 h 5143494"/>
              <a:gd name="connsiteX39" fmla="*/ 5937615 w 9143989"/>
              <a:gd name="connsiteY39" fmla="*/ 4429886 h 5143494"/>
              <a:gd name="connsiteX40" fmla="*/ 4737982 w 9143989"/>
              <a:gd name="connsiteY40" fmla="*/ 4429886 h 5143494"/>
              <a:gd name="connsiteX41" fmla="*/ 4628570 w 9143989"/>
              <a:gd name="connsiteY41" fmla="*/ 4539298 h 5143494"/>
              <a:gd name="connsiteX42" fmla="*/ 4628570 w 9143989"/>
              <a:gd name="connsiteY42" fmla="*/ 4976932 h 5143494"/>
              <a:gd name="connsiteX43" fmla="*/ 4737982 w 9143989"/>
              <a:gd name="connsiteY43" fmla="*/ 5086344 h 5143494"/>
              <a:gd name="connsiteX44" fmla="*/ 5175616 w 9143989"/>
              <a:gd name="connsiteY44" fmla="*/ 5086344 h 5143494"/>
              <a:gd name="connsiteX45" fmla="*/ 5285028 w 9143989"/>
              <a:gd name="connsiteY45" fmla="*/ 4976932 h 5143494"/>
              <a:gd name="connsiteX46" fmla="*/ 5285028 w 9143989"/>
              <a:gd name="connsiteY46" fmla="*/ 4539298 h 5143494"/>
              <a:gd name="connsiteX47" fmla="*/ 5175616 w 9143989"/>
              <a:gd name="connsiteY47" fmla="*/ 4429886 h 5143494"/>
              <a:gd name="connsiteX48" fmla="*/ 3975990 w 9143989"/>
              <a:gd name="connsiteY48" fmla="*/ 4429886 h 5143494"/>
              <a:gd name="connsiteX49" fmla="*/ 3866579 w 9143989"/>
              <a:gd name="connsiteY49" fmla="*/ 4539298 h 5143494"/>
              <a:gd name="connsiteX50" fmla="*/ 3866579 w 9143989"/>
              <a:gd name="connsiteY50" fmla="*/ 4976932 h 5143494"/>
              <a:gd name="connsiteX51" fmla="*/ 3975990 w 9143989"/>
              <a:gd name="connsiteY51" fmla="*/ 5086344 h 5143494"/>
              <a:gd name="connsiteX52" fmla="*/ 4413617 w 9143989"/>
              <a:gd name="connsiteY52" fmla="*/ 5086344 h 5143494"/>
              <a:gd name="connsiteX53" fmla="*/ 4523029 w 9143989"/>
              <a:gd name="connsiteY53" fmla="*/ 4976932 h 5143494"/>
              <a:gd name="connsiteX54" fmla="*/ 4523029 w 9143989"/>
              <a:gd name="connsiteY54" fmla="*/ 4539298 h 5143494"/>
              <a:gd name="connsiteX55" fmla="*/ 4413617 w 9143989"/>
              <a:gd name="connsiteY55" fmla="*/ 4429886 h 5143494"/>
              <a:gd name="connsiteX56" fmla="*/ 3213993 w 9143989"/>
              <a:gd name="connsiteY56" fmla="*/ 4429886 h 5143494"/>
              <a:gd name="connsiteX57" fmla="*/ 3104580 w 9143989"/>
              <a:gd name="connsiteY57" fmla="*/ 4539298 h 5143494"/>
              <a:gd name="connsiteX58" fmla="*/ 3104580 w 9143989"/>
              <a:gd name="connsiteY58" fmla="*/ 4976932 h 5143494"/>
              <a:gd name="connsiteX59" fmla="*/ 3213993 w 9143989"/>
              <a:gd name="connsiteY59" fmla="*/ 5086344 h 5143494"/>
              <a:gd name="connsiteX60" fmla="*/ 3651627 w 9143989"/>
              <a:gd name="connsiteY60" fmla="*/ 5086344 h 5143494"/>
              <a:gd name="connsiteX61" fmla="*/ 3761039 w 9143989"/>
              <a:gd name="connsiteY61" fmla="*/ 4976932 h 5143494"/>
              <a:gd name="connsiteX62" fmla="*/ 3761039 w 9143989"/>
              <a:gd name="connsiteY62" fmla="*/ 4539298 h 5143494"/>
              <a:gd name="connsiteX63" fmla="*/ 3651627 w 9143989"/>
              <a:gd name="connsiteY63" fmla="*/ 4429886 h 5143494"/>
              <a:gd name="connsiteX64" fmla="*/ 2451995 w 9143989"/>
              <a:gd name="connsiteY64" fmla="*/ 4429886 h 5143494"/>
              <a:gd name="connsiteX65" fmla="*/ 2342584 w 9143989"/>
              <a:gd name="connsiteY65" fmla="*/ 4539298 h 5143494"/>
              <a:gd name="connsiteX66" fmla="*/ 2342584 w 9143989"/>
              <a:gd name="connsiteY66" fmla="*/ 4976932 h 5143494"/>
              <a:gd name="connsiteX67" fmla="*/ 2451995 w 9143989"/>
              <a:gd name="connsiteY67" fmla="*/ 5086344 h 5143494"/>
              <a:gd name="connsiteX68" fmla="*/ 2889629 w 9143989"/>
              <a:gd name="connsiteY68" fmla="*/ 5086344 h 5143494"/>
              <a:gd name="connsiteX69" fmla="*/ 2999040 w 9143989"/>
              <a:gd name="connsiteY69" fmla="*/ 4976932 h 5143494"/>
              <a:gd name="connsiteX70" fmla="*/ 2999040 w 9143989"/>
              <a:gd name="connsiteY70" fmla="*/ 4539298 h 5143494"/>
              <a:gd name="connsiteX71" fmla="*/ 2889629 w 9143989"/>
              <a:gd name="connsiteY71" fmla="*/ 4429886 h 5143494"/>
              <a:gd name="connsiteX72" fmla="*/ 1689996 w 9143989"/>
              <a:gd name="connsiteY72" fmla="*/ 4429886 h 5143494"/>
              <a:gd name="connsiteX73" fmla="*/ 1580586 w 9143989"/>
              <a:gd name="connsiteY73" fmla="*/ 4539298 h 5143494"/>
              <a:gd name="connsiteX74" fmla="*/ 1580586 w 9143989"/>
              <a:gd name="connsiteY74" fmla="*/ 4976932 h 5143494"/>
              <a:gd name="connsiteX75" fmla="*/ 1689996 w 9143989"/>
              <a:gd name="connsiteY75" fmla="*/ 5086344 h 5143494"/>
              <a:gd name="connsiteX76" fmla="*/ 2127633 w 9143989"/>
              <a:gd name="connsiteY76" fmla="*/ 5086344 h 5143494"/>
              <a:gd name="connsiteX77" fmla="*/ 2237044 w 9143989"/>
              <a:gd name="connsiteY77" fmla="*/ 4976932 h 5143494"/>
              <a:gd name="connsiteX78" fmla="*/ 2237044 w 9143989"/>
              <a:gd name="connsiteY78" fmla="*/ 4539298 h 5143494"/>
              <a:gd name="connsiteX79" fmla="*/ 2127633 w 9143989"/>
              <a:gd name="connsiteY79" fmla="*/ 4429886 h 5143494"/>
              <a:gd name="connsiteX80" fmla="*/ 927996 w 9143989"/>
              <a:gd name="connsiteY80" fmla="*/ 4429886 h 5143494"/>
              <a:gd name="connsiteX81" fmla="*/ 818584 w 9143989"/>
              <a:gd name="connsiteY81" fmla="*/ 4539298 h 5143494"/>
              <a:gd name="connsiteX82" fmla="*/ 818584 w 9143989"/>
              <a:gd name="connsiteY82" fmla="*/ 4976932 h 5143494"/>
              <a:gd name="connsiteX83" fmla="*/ 927996 w 9143989"/>
              <a:gd name="connsiteY83" fmla="*/ 5086344 h 5143494"/>
              <a:gd name="connsiteX84" fmla="*/ 1365636 w 9143989"/>
              <a:gd name="connsiteY84" fmla="*/ 5086344 h 5143494"/>
              <a:gd name="connsiteX85" fmla="*/ 1475050 w 9143989"/>
              <a:gd name="connsiteY85" fmla="*/ 4976932 h 5143494"/>
              <a:gd name="connsiteX86" fmla="*/ 1475050 w 9143989"/>
              <a:gd name="connsiteY86" fmla="*/ 4539298 h 5143494"/>
              <a:gd name="connsiteX87" fmla="*/ 1365636 w 9143989"/>
              <a:gd name="connsiteY87" fmla="*/ 4429886 h 5143494"/>
              <a:gd name="connsiteX88" fmla="*/ 165998 w 9143989"/>
              <a:gd name="connsiteY88" fmla="*/ 4429886 h 5143494"/>
              <a:gd name="connsiteX89" fmla="*/ 56587 w 9143989"/>
              <a:gd name="connsiteY89" fmla="*/ 4539298 h 5143494"/>
              <a:gd name="connsiteX90" fmla="*/ 56587 w 9143989"/>
              <a:gd name="connsiteY90" fmla="*/ 4976932 h 5143494"/>
              <a:gd name="connsiteX91" fmla="*/ 165998 w 9143989"/>
              <a:gd name="connsiteY91" fmla="*/ 5086344 h 5143494"/>
              <a:gd name="connsiteX92" fmla="*/ 603632 w 9143989"/>
              <a:gd name="connsiteY92" fmla="*/ 5086344 h 5143494"/>
              <a:gd name="connsiteX93" fmla="*/ 713044 w 9143989"/>
              <a:gd name="connsiteY93" fmla="*/ 4976932 h 5143494"/>
              <a:gd name="connsiteX94" fmla="*/ 713044 w 9143989"/>
              <a:gd name="connsiteY94" fmla="*/ 4539298 h 5143494"/>
              <a:gd name="connsiteX95" fmla="*/ 603632 w 9143989"/>
              <a:gd name="connsiteY95" fmla="*/ 4429886 h 5143494"/>
              <a:gd name="connsiteX96" fmla="*/ 8540357 w 9143989"/>
              <a:gd name="connsiteY96" fmla="*/ 3700488 h 5143494"/>
              <a:gd name="connsiteX97" fmla="*/ 8430945 w 9143989"/>
              <a:gd name="connsiteY97" fmla="*/ 3809900 h 5143494"/>
              <a:gd name="connsiteX98" fmla="*/ 8430945 w 9143989"/>
              <a:gd name="connsiteY98" fmla="*/ 4247534 h 5143494"/>
              <a:gd name="connsiteX99" fmla="*/ 8540357 w 9143989"/>
              <a:gd name="connsiteY99" fmla="*/ 4356946 h 5143494"/>
              <a:gd name="connsiteX100" fmla="*/ 8977991 w 9143989"/>
              <a:gd name="connsiteY100" fmla="*/ 4356946 h 5143494"/>
              <a:gd name="connsiteX101" fmla="*/ 9087403 w 9143989"/>
              <a:gd name="connsiteY101" fmla="*/ 4247534 h 5143494"/>
              <a:gd name="connsiteX102" fmla="*/ 9087403 w 9143989"/>
              <a:gd name="connsiteY102" fmla="*/ 3809900 h 5143494"/>
              <a:gd name="connsiteX103" fmla="*/ 8977991 w 9143989"/>
              <a:gd name="connsiteY103" fmla="*/ 3700488 h 5143494"/>
              <a:gd name="connsiteX104" fmla="*/ 7778358 w 9143989"/>
              <a:gd name="connsiteY104" fmla="*/ 3700488 h 5143494"/>
              <a:gd name="connsiteX105" fmla="*/ 7668946 w 9143989"/>
              <a:gd name="connsiteY105" fmla="*/ 3809900 h 5143494"/>
              <a:gd name="connsiteX106" fmla="*/ 7668946 w 9143989"/>
              <a:gd name="connsiteY106" fmla="*/ 4247534 h 5143494"/>
              <a:gd name="connsiteX107" fmla="*/ 7778358 w 9143989"/>
              <a:gd name="connsiteY107" fmla="*/ 4356946 h 5143494"/>
              <a:gd name="connsiteX108" fmla="*/ 8215992 w 9143989"/>
              <a:gd name="connsiteY108" fmla="*/ 4356946 h 5143494"/>
              <a:gd name="connsiteX109" fmla="*/ 8325404 w 9143989"/>
              <a:gd name="connsiteY109" fmla="*/ 4247534 h 5143494"/>
              <a:gd name="connsiteX110" fmla="*/ 8325404 w 9143989"/>
              <a:gd name="connsiteY110" fmla="*/ 3809900 h 5143494"/>
              <a:gd name="connsiteX111" fmla="*/ 8215992 w 9143989"/>
              <a:gd name="connsiteY111" fmla="*/ 3700488 h 5143494"/>
              <a:gd name="connsiteX112" fmla="*/ 7023979 w 9143989"/>
              <a:gd name="connsiteY112" fmla="*/ 3700488 h 5143494"/>
              <a:gd name="connsiteX113" fmla="*/ 6914567 w 9143989"/>
              <a:gd name="connsiteY113" fmla="*/ 3809900 h 5143494"/>
              <a:gd name="connsiteX114" fmla="*/ 6914567 w 9143989"/>
              <a:gd name="connsiteY114" fmla="*/ 4247534 h 5143494"/>
              <a:gd name="connsiteX115" fmla="*/ 7023979 w 9143989"/>
              <a:gd name="connsiteY115" fmla="*/ 4356946 h 5143494"/>
              <a:gd name="connsiteX116" fmla="*/ 7461613 w 9143989"/>
              <a:gd name="connsiteY116" fmla="*/ 4356946 h 5143494"/>
              <a:gd name="connsiteX117" fmla="*/ 7571025 w 9143989"/>
              <a:gd name="connsiteY117" fmla="*/ 4247534 h 5143494"/>
              <a:gd name="connsiteX118" fmla="*/ 7571025 w 9143989"/>
              <a:gd name="connsiteY118" fmla="*/ 3809900 h 5143494"/>
              <a:gd name="connsiteX119" fmla="*/ 7461613 w 9143989"/>
              <a:gd name="connsiteY119" fmla="*/ 3700488 h 5143494"/>
              <a:gd name="connsiteX120" fmla="*/ 6261980 w 9143989"/>
              <a:gd name="connsiteY120" fmla="*/ 3700488 h 5143494"/>
              <a:gd name="connsiteX121" fmla="*/ 6152568 w 9143989"/>
              <a:gd name="connsiteY121" fmla="*/ 3809900 h 5143494"/>
              <a:gd name="connsiteX122" fmla="*/ 6152568 w 9143989"/>
              <a:gd name="connsiteY122" fmla="*/ 4247534 h 5143494"/>
              <a:gd name="connsiteX123" fmla="*/ 6261980 w 9143989"/>
              <a:gd name="connsiteY123" fmla="*/ 4356946 h 5143494"/>
              <a:gd name="connsiteX124" fmla="*/ 6699614 w 9143989"/>
              <a:gd name="connsiteY124" fmla="*/ 4356946 h 5143494"/>
              <a:gd name="connsiteX125" fmla="*/ 6809026 w 9143989"/>
              <a:gd name="connsiteY125" fmla="*/ 4247534 h 5143494"/>
              <a:gd name="connsiteX126" fmla="*/ 6809026 w 9143989"/>
              <a:gd name="connsiteY126" fmla="*/ 3809900 h 5143494"/>
              <a:gd name="connsiteX127" fmla="*/ 6699614 w 9143989"/>
              <a:gd name="connsiteY127" fmla="*/ 3700488 h 5143494"/>
              <a:gd name="connsiteX128" fmla="*/ 5499981 w 9143989"/>
              <a:gd name="connsiteY128" fmla="*/ 3700488 h 5143494"/>
              <a:gd name="connsiteX129" fmla="*/ 5390569 w 9143989"/>
              <a:gd name="connsiteY129" fmla="*/ 3809900 h 5143494"/>
              <a:gd name="connsiteX130" fmla="*/ 5390569 w 9143989"/>
              <a:gd name="connsiteY130" fmla="*/ 4247534 h 5143494"/>
              <a:gd name="connsiteX131" fmla="*/ 5499981 w 9143989"/>
              <a:gd name="connsiteY131" fmla="*/ 4356946 h 5143494"/>
              <a:gd name="connsiteX132" fmla="*/ 5937615 w 9143989"/>
              <a:gd name="connsiteY132" fmla="*/ 4356946 h 5143494"/>
              <a:gd name="connsiteX133" fmla="*/ 6047027 w 9143989"/>
              <a:gd name="connsiteY133" fmla="*/ 4247534 h 5143494"/>
              <a:gd name="connsiteX134" fmla="*/ 6047027 w 9143989"/>
              <a:gd name="connsiteY134" fmla="*/ 3809900 h 5143494"/>
              <a:gd name="connsiteX135" fmla="*/ 5937615 w 9143989"/>
              <a:gd name="connsiteY135" fmla="*/ 3700488 h 5143494"/>
              <a:gd name="connsiteX136" fmla="*/ 4737982 w 9143989"/>
              <a:gd name="connsiteY136" fmla="*/ 3700488 h 5143494"/>
              <a:gd name="connsiteX137" fmla="*/ 4628570 w 9143989"/>
              <a:gd name="connsiteY137" fmla="*/ 3809900 h 5143494"/>
              <a:gd name="connsiteX138" fmla="*/ 4628570 w 9143989"/>
              <a:gd name="connsiteY138" fmla="*/ 4247534 h 5143494"/>
              <a:gd name="connsiteX139" fmla="*/ 4737982 w 9143989"/>
              <a:gd name="connsiteY139" fmla="*/ 4356946 h 5143494"/>
              <a:gd name="connsiteX140" fmla="*/ 5175616 w 9143989"/>
              <a:gd name="connsiteY140" fmla="*/ 4356946 h 5143494"/>
              <a:gd name="connsiteX141" fmla="*/ 5285028 w 9143989"/>
              <a:gd name="connsiteY141" fmla="*/ 4247534 h 5143494"/>
              <a:gd name="connsiteX142" fmla="*/ 5285028 w 9143989"/>
              <a:gd name="connsiteY142" fmla="*/ 3809900 h 5143494"/>
              <a:gd name="connsiteX143" fmla="*/ 5175616 w 9143989"/>
              <a:gd name="connsiteY143" fmla="*/ 3700488 h 5143494"/>
              <a:gd name="connsiteX144" fmla="*/ 3975991 w 9143989"/>
              <a:gd name="connsiteY144" fmla="*/ 3700488 h 5143494"/>
              <a:gd name="connsiteX145" fmla="*/ 3866579 w 9143989"/>
              <a:gd name="connsiteY145" fmla="*/ 3809900 h 5143494"/>
              <a:gd name="connsiteX146" fmla="*/ 3866579 w 9143989"/>
              <a:gd name="connsiteY146" fmla="*/ 4247534 h 5143494"/>
              <a:gd name="connsiteX147" fmla="*/ 3975991 w 9143989"/>
              <a:gd name="connsiteY147" fmla="*/ 4356946 h 5143494"/>
              <a:gd name="connsiteX148" fmla="*/ 4413617 w 9143989"/>
              <a:gd name="connsiteY148" fmla="*/ 4356946 h 5143494"/>
              <a:gd name="connsiteX149" fmla="*/ 4523029 w 9143989"/>
              <a:gd name="connsiteY149" fmla="*/ 4247534 h 5143494"/>
              <a:gd name="connsiteX150" fmla="*/ 4523029 w 9143989"/>
              <a:gd name="connsiteY150" fmla="*/ 3809900 h 5143494"/>
              <a:gd name="connsiteX151" fmla="*/ 4413617 w 9143989"/>
              <a:gd name="connsiteY151" fmla="*/ 3700488 h 5143494"/>
              <a:gd name="connsiteX152" fmla="*/ 3213993 w 9143989"/>
              <a:gd name="connsiteY152" fmla="*/ 3700488 h 5143494"/>
              <a:gd name="connsiteX153" fmla="*/ 3104581 w 9143989"/>
              <a:gd name="connsiteY153" fmla="*/ 3809900 h 5143494"/>
              <a:gd name="connsiteX154" fmla="*/ 3104581 w 9143989"/>
              <a:gd name="connsiteY154" fmla="*/ 4247534 h 5143494"/>
              <a:gd name="connsiteX155" fmla="*/ 3213993 w 9143989"/>
              <a:gd name="connsiteY155" fmla="*/ 4356946 h 5143494"/>
              <a:gd name="connsiteX156" fmla="*/ 3651627 w 9143989"/>
              <a:gd name="connsiteY156" fmla="*/ 4356946 h 5143494"/>
              <a:gd name="connsiteX157" fmla="*/ 3761039 w 9143989"/>
              <a:gd name="connsiteY157" fmla="*/ 4247534 h 5143494"/>
              <a:gd name="connsiteX158" fmla="*/ 3761039 w 9143989"/>
              <a:gd name="connsiteY158" fmla="*/ 3809900 h 5143494"/>
              <a:gd name="connsiteX159" fmla="*/ 3651627 w 9143989"/>
              <a:gd name="connsiteY159" fmla="*/ 3700488 h 5143494"/>
              <a:gd name="connsiteX160" fmla="*/ 2451995 w 9143989"/>
              <a:gd name="connsiteY160" fmla="*/ 3700488 h 5143494"/>
              <a:gd name="connsiteX161" fmla="*/ 2342584 w 9143989"/>
              <a:gd name="connsiteY161" fmla="*/ 3809900 h 5143494"/>
              <a:gd name="connsiteX162" fmla="*/ 2342584 w 9143989"/>
              <a:gd name="connsiteY162" fmla="*/ 4247534 h 5143494"/>
              <a:gd name="connsiteX163" fmla="*/ 2451995 w 9143989"/>
              <a:gd name="connsiteY163" fmla="*/ 4356946 h 5143494"/>
              <a:gd name="connsiteX164" fmla="*/ 2889629 w 9143989"/>
              <a:gd name="connsiteY164" fmla="*/ 4356946 h 5143494"/>
              <a:gd name="connsiteX165" fmla="*/ 2999040 w 9143989"/>
              <a:gd name="connsiteY165" fmla="*/ 4247534 h 5143494"/>
              <a:gd name="connsiteX166" fmla="*/ 2999040 w 9143989"/>
              <a:gd name="connsiteY166" fmla="*/ 3809900 h 5143494"/>
              <a:gd name="connsiteX167" fmla="*/ 2889629 w 9143989"/>
              <a:gd name="connsiteY167" fmla="*/ 3700488 h 5143494"/>
              <a:gd name="connsiteX168" fmla="*/ 1689996 w 9143989"/>
              <a:gd name="connsiteY168" fmla="*/ 3700488 h 5143494"/>
              <a:gd name="connsiteX169" fmla="*/ 1580586 w 9143989"/>
              <a:gd name="connsiteY169" fmla="*/ 3809900 h 5143494"/>
              <a:gd name="connsiteX170" fmla="*/ 1580586 w 9143989"/>
              <a:gd name="connsiteY170" fmla="*/ 4247534 h 5143494"/>
              <a:gd name="connsiteX171" fmla="*/ 1689996 w 9143989"/>
              <a:gd name="connsiteY171" fmla="*/ 4356946 h 5143494"/>
              <a:gd name="connsiteX172" fmla="*/ 2127633 w 9143989"/>
              <a:gd name="connsiteY172" fmla="*/ 4356946 h 5143494"/>
              <a:gd name="connsiteX173" fmla="*/ 2237045 w 9143989"/>
              <a:gd name="connsiteY173" fmla="*/ 4247534 h 5143494"/>
              <a:gd name="connsiteX174" fmla="*/ 2237045 w 9143989"/>
              <a:gd name="connsiteY174" fmla="*/ 3809900 h 5143494"/>
              <a:gd name="connsiteX175" fmla="*/ 2127633 w 9143989"/>
              <a:gd name="connsiteY175" fmla="*/ 3700488 h 5143494"/>
              <a:gd name="connsiteX176" fmla="*/ 927996 w 9143989"/>
              <a:gd name="connsiteY176" fmla="*/ 3700488 h 5143494"/>
              <a:gd name="connsiteX177" fmla="*/ 818584 w 9143989"/>
              <a:gd name="connsiteY177" fmla="*/ 3809900 h 5143494"/>
              <a:gd name="connsiteX178" fmla="*/ 818584 w 9143989"/>
              <a:gd name="connsiteY178" fmla="*/ 4247534 h 5143494"/>
              <a:gd name="connsiteX179" fmla="*/ 927996 w 9143989"/>
              <a:gd name="connsiteY179" fmla="*/ 4356946 h 5143494"/>
              <a:gd name="connsiteX180" fmla="*/ 1365637 w 9143989"/>
              <a:gd name="connsiteY180" fmla="*/ 4356946 h 5143494"/>
              <a:gd name="connsiteX181" fmla="*/ 1475050 w 9143989"/>
              <a:gd name="connsiteY181" fmla="*/ 4247534 h 5143494"/>
              <a:gd name="connsiteX182" fmla="*/ 1475050 w 9143989"/>
              <a:gd name="connsiteY182" fmla="*/ 3809900 h 5143494"/>
              <a:gd name="connsiteX183" fmla="*/ 1365637 w 9143989"/>
              <a:gd name="connsiteY183" fmla="*/ 3700488 h 5143494"/>
              <a:gd name="connsiteX184" fmla="*/ 165999 w 9143989"/>
              <a:gd name="connsiteY184" fmla="*/ 3700488 h 5143494"/>
              <a:gd name="connsiteX185" fmla="*/ 56587 w 9143989"/>
              <a:gd name="connsiteY185" fmla="*/ 3809900 h 5143494"/>
              <a:gd name="connsiteX186" fmla="*/ 56587 w 9143989"/>
              <a:gd name="connsiteY186" fmla="*/ 4247534 h 5143494"/>
              <a:gd name="connsiteX187" fmla="*/ 165999 w 9143989"/>
              <a:gd name="connsiteY187" fmla="*/ 4356946 h 5143494"/>
              <a:gd name="connsiteX188" fmla="*/ 603632 w 9143989"/>
              <a:gd name="connsiteY188" fmla="*/ 4356946 h 5143494"/>
              <a:gd name="connsiteX189" fmla="*/ 713044 w 9143989"/>
              <a:gd name="connsiteY189" fmla="*/ 4247534 h 5143494"/>
              <a:gd name="connsiteX190" fmla="*/ 713044 w 9143989"/>
              <a:gd name="connsiteY190" fmla="*/ 3809900 h 5143494"/>
              <a:gd name="connsiteX191" fmla="*/ 603632 w 9143989"/>
              <a:gd name="connsiteY191" fmla="*/ 3700488 h 5143494"/>
              <a:gd name="connsiteX192" fmla="*/ 8540357 w 9143989"/>
              <a:gd name="connsiteY192" fmla="*/ 2971089 h 5143494"/>
              <a:gd name="connsiteX193" fmla="*/ 8430945 w 9143989"/>
              <a:gd name="connsiteY193" fmla="*/ 3080501 h 5143494"/>
              <a:gd name="connsiteX194" fmla="*/ 8430945 w 9143989"/>
              <a:gd name="connsiteY194" fmla="*/ 3518135 h 5143494"/>
              <a:gd name="connsiteX195" fmla="*/ 8540357 w 9143989"/>
              <a:gd name="connsiteY195" fmla="*/ 3627547 h 5143494"/>
              <a:gd name="connsiteX196" fmla="*/ 8977991 w 9143989"/>
              <a:gd name="connsiteY196" fmla="*/ 3627547 h 5143494"/>
              <a:gd name="connsiteX197" fmla="*/ 9087403 w 9143989"/>
              <a:gd name="connsiteY197" fmla="*/ 3518135 h 5143494"/>
              <a:gd name="connsiteX198" fmla="*/ 9087403 w 9143989"/>
              <a:gd name="connsiteY198" fmla="*/ 3080501 h 5143494"/>
              <a:gd name="connsiteX199" fmla="*/ 8977991 w 9143989"/>
              <a:gd name="connsiteY199" fmla="*/ 2971089 h 5143494"/>
              <a:gd name="connsiteX200" fmla="*/ 7778358 w 9143989"/>
              <a:gd name="connsiteY200" fmla="*/ 2971089 h 5143494"/>
              <a:gd name="connsiteX201" fmla="*/ 7668946 w 9143989"/>
              <a:gd name="connsiteY201" fmla="*/ 3080501 h 5143494"/>
              <a:gd name="connsiteX202" fmla="*/ 7668946 w 9143989"/>
              <a:gd name="connsiteY202" fmla="*/ 3518135 h 5143494"/>
              <a:gd name="connsiteX203" fmla="*/ 7778358 w 9143989"/>
              <a:gd name="connsiteY203" fmla="*/ 3627547 h 5143494"/>
              <a:gd name="connsiteX204" fmla="*/ 8215992 w 9143989"/>
              <a:gd name="connsiteY204" fmla="*/ 3627547 h 5143494"/>
              <a:gd name="connsiteX205" fmla="*/ 8325404 w 9143989"/>
              <a:gd name="connsiteY205" fmla="*/ 3518135 h 5143494"/>
              <a:gd name="connsiteX206" fmla="*/ 8325404 w 9143989"/>
              <a:gd name="connsiteY206" fmla="*/ 3080501 h 5143494"/>
              <a:gd name="connsiteX207" fmla="*/ 8215992 w 9143989"/>
              <a:gd name="connsiteY207" fmla="*/ 2971089 h 5143494"/>
              <a:gd name="connsiteX208" fmla="*/ 7023979 w 9143989"/>
              <a:gd name="connsiteY208" fmla="*/ 2971089 h 5143494"/>
              <a:gd name="connsiteX209" fmla="*/ 6914567 w 9143989"/>
              <a:gd name="connsiteY209" fmla="*/ 3080501 h 5143494"/>
              <a:gd name="connsiteX210" fmla="*/ 6914567 w 9143989"/>
              <a:gd name="connsiteY210" fmla="*/ 3518135 h 5143494"/>
              <a:gd name="connsiteX211" fmla="*/ 7023979 w 9143989"/>
              <a:gd name="connsiteY211" fmla="*/ 3627547 h 5143494"/>
              <a:gd name="connsiteX212" fmla="*/ 7461613 w 9143989"/>
              <a:gd name="connsiteY212" fmla="*/ 3627547 h 5143494"/>
              <a:gd name="connsiteX213" fmla="*/ 7571025 w 9143989"/>
              <a:gd name="connsiteY213" fmla="*/ 3518135 h 5143494"/>
              <a:gd name="connsiteX214" fmla="*/ 7571025 w 9143989"/>
              <a:gd name="connsiteY214" fmla="*/ 3080501 h 5143494"/>
              <a:gd name="connsiteX215" fmla="*/ 7461613 w 9143989"/>
              <a:gd name="connsiteY215" fmla="*/ 2971089 h 5143494"/>
              <a:gd name="connsiteX216" fmla="*/ 6261980 w 9143989"/>
              <a:gd name="connsiteY216" fmla="*/ 2971089 h 5143494"/>
              <a:gd name="connsiteX217" fmla="*/ 6152568 w 9143989"/>
              <a:gd name="connsiteY217" fmla="*/ 3080501 h 5143494"/>
              <a:gd name="connsiteX218" fmla="*/ 6152568 w 9143989"/>
              <a:gd name="connsiteY218" fmla="*/ 3518135 h 5143494"/>
              <a:gd name="connsiteX219" fmla="*/ 6261980 w 9143989"/>
              <a:gd name="connsiteY219" fmla="*/ 3627547 h 5143494"/>
              <a:gd name="connsiteX220" fmla="*/ 6699614 w 9143989"/>
              <a:gd name="connsiteY220" fmla="*/ 3627547 h 5143494"/>
              <a:gd name="connsiteX221" fmla="*/ 6809026 w 9143989"/>
              <a:gd name="connsiteY221" fmla="*/ 3518135 h 5143494"/>
              <a:gd name="connsiteX222" fmla="*/ 6809026 w 9143989"/>
              <a:gd name="connsiteY222" fmla="*/ 3080501 h 5143494"/>
              <a:gd name="connsiteX223" fmla="*/ 6699614 w 9143989"/>
              <a:gd name="connsiteY223" fmla="*/ 2971089 h 5143494"/>
              <a:gd name="connsiteX224" fmla="*/ 5499981 w 9143989"/>
              <a:gd name="connsiteY224" fmla="*/ 2971089 h 5143494"/>
              <a:gd name="connsiteX225" fmla="*/ 5390569 w 9143989"/>
              <a:gd name="connsiteY225" fmla="*/ 3080501 h 5143494"/>
              <a:gd name="connsiteX226" fmla="*/ 5390569 w 9143989"/>
              <a:gd name="connsiteY226" fmla="*/ 3518135 h 5143494"/>
              <a:gd name="connsiteX227" fmla="*/ 5499981 w 9143989"/>
              <a:gd name="connsiteY227" fmla="*/ 3627547 h 5143494"/>
              <a:gd name="connsiteX228" fmla="*/ 5937615 w 9143989"/>
              <a:gd name="connsiteY228" fmla="*/ 3627547 h 5143494"/>
              <a:gd name="connsiteX229" fmla="*/ 6047027 w 9143989"/>
              <a:gd name="connsiteY229" fmla="*/ 3518135 h 5143494"/>
              <a:gd name="connsiteX230" fmla="*/ 6047027 w 9143989"/>
              <a:gd name="connsiteY230" fmla="*/ 3080501 h 5143494"/>
              <a:gd name="connsiteX231" fmla="*/ 5937615 w 9143989"/>
              <a:gd name="connsiteY231" fmla="*/ 2971089 h 5143494"/>
              <a:gd name="connsiteX232" fmla="*/ 4737982 w 9143989"/>
              <a:gd name="connsiteY232" fmla="*/ 2971089 h 5143494"/>
              <a:gd name="connsiteX233" fmla="*/ 4628570 w 9143989"/>
              <a:gd name="connsiteY233" fmla="*/ 3080501 h 5143494"/>
              <a:gd name="connsiteX234" fmla="*/ 4628570 w 9143989"/>
              <a:gd name="connsiteY234" fmla="*/ 3518135 h 5143494"/>
              <a:gd name="connsiteX235" fmla="*/ 4737982 w 9143989"/>
              <a:gd name="connsiteY235" fmla="*/ 3627547 h 5143494"/>
              <a:gd name="connsiteX236" fmla="*/ 5175616 w 9143989"/>
              <a:gd name="connsiteY236" fmla="*/ 3627547 h 5143494"/>
              <a:gd name="connsiteX237" fmla="*/ 5285028 w 9143989"/>
              <a:gd name="connsiteY237" fmla="*/ 3518135 h 5143494"/>
              <a:gd name="connsiteX238" fmla="*/ 5285028 w 9143989"/>
              <a:gd name="connsiteY238" fmla="*/ 3080501 h 5143494"/>
              <a:gd name="connsiteX239" fmla="*/ 5175616 w 9143989"/>
              <a:gd name="connsiteY239" fmla="*/ 2971089 h 5143494"/>
              <a:gd name="connsiteX240" fmla="*/ 3975991 w 9143989"/>
              <a:gd name="connsiteY240" fmla="*/ 2971089 h 5143494"/>
              <a:gd name="connsiteX241" fmla="*/ 3866579 w 9143989"/>
              <a:gd name="connsiteY241" fmla="*/ 3080501 h 5143494"/>
              <a:gd name="connsiteX242" fmla="*/ 3866579 w 9143989"/>
              <a:gd name="connsiteY242" fmla="*/ 3518135 h 5143494"/>
              <a:gd name="connsiteX243" fmla="*/ 3975991 w 9143989"/>
              <a:gd name="connsiteY243" fmla="*/ 3627547 h 5143494"/>
              <a:gd name="connsiteX244" fmla="*/ 4413617 w 9143989"/>
              <a:gd name="connsiteY244" fmla="*/ 3627547 h 5143494"/>
              <a:gd name="connsiteX245" fmla="*/ 4523029 w 9143989"/>
              <a:gd name="connsiteY245" fmla="*/ 3518135 h 5143494"/>
              <a:gd name="connsiteX246" fmla="*/ 4523029 w 9143989"/>
              <a:gd name="connsiteY246" fmla="*/ 3080501 h 5143494"/>
              <a:gd name="connsiteX247" fmla="*/ 4413617 w 9143989"/>
              <a:gd name="connsiteY247" fmla="*/ 2971089 h 5143494"/>
              <a:gd name="connsiteX248" fmla="*/ 3213993 w 9143989"/>
              <a:gd name="connsiteY248" fmla="*/ 2971089 h 5143494"/>
              <a:gd name="connsiteX249" fmla="*/ 3104581 w 9143989"/>
              <a:gd name="connsiteY249" fmla="*/ 3080501 h 5143494"/>
              <a:gd name="connsiteX250" fmla="*/ 3104581 w 9143989"/>
              <a:gd name="connsiteY250" fmla="*/ 3518135 h 5143494"/>
              <a:gd name="connsiteX251" fmla="*/ 3213993 w 9143989"/>
              <a:gd name="connsiteY251" fmla="*/ 3627547 h 5143494"/>
              <a:gd name="connsiteX252" fmla="*/ 3651627 w 9143989"/>
              <a:gd name="connsiteY252" fmla="*/ 3627547 h 5143494"/>
              <a:gd name="connsiteX253" fmla="*/ 3761039 w 9143989"/>
              <a:gd name="connsiteY253" fmla="*/ 3518135 h 5143494"/>
              <a:gd name="connsiteX254" fmla="*/ 3761039 w 9143989"/>
              <a:gd name="connsiteY254" fmla="*/ 3080501 h 5143494"/>
              <a:gd name="connsiteX255" fmla="*/ 3651627 w 9143989"/>
              <a:gd name="connsiteY255" fmla="*/ 2971089 h 5143494"/>
              <a:gd name="connsiteX256" fmla="*/ 2451995 w 9143989"/>
              <a:gd name="connsiteY256" fmla="*/ 2971089 h 5143494"/>
              <a:gd name="connsiteX257" fmla="*/ 2342584 w 9143989"/>
              <a:gd name="connsiteY257" fmla="*/ 3080501 h 5143494"/>
              <a:gd name="connsiteX258" fmla="*/ 2342584 w 9143989"/>
              <a:gd name="connsiteY258" fmla="*/ 3518135 h 5143494"/>
              <a:gd name="connsiteX259" fmla="*/ 2451995 w 9143989"/>
              <a:gd name="connsiteY259" fmla="*/ 3627547 h 5143494"/>
              <a:gd name="connsiteX260" fmla="*/ 2889629 w 9143989"/>
              <a:gd name="connsiteY260" fmla="*/ 3627547 h 5143494"/>
              <a:gd name="connsiteX261" fmla="*/ 2999040 w 9143989"/>
              <a:gd name="connsiteY261" fmla="*/ 3518135 h 5143494"/>
              <a:gd name="connsiteX262" fmla="*/ 2999040 w 9143989"/>
              <a:gd name="connsiteY262" fmla="*/ 3080501 h 5143494"/>
              <a:gd name="connsiteX263" fmla="*/ 2889629 w 9143989"/>
              <a:gd name="connsiteY263" fmla="*/ 2971089 h 5143494"/>
              <a:gd name="connsiteX264" fmla="*/ 1689997 w 9143989"/>
              <a:gd name="connsiteY264" fmla="*/ 2971089 h 5143494"/>
              <a:gd name="connsiteX265" fmla="*/ 1580587 w 9143989"/>
              <a:gd name="connsiteY265" fmla="*/ 3080501 h 5143494"/>
              <a:gd name="connsiteX266" fmla="*/ 1580587 w 9143989"/>
              <a:gd name="connsiteY266" fmla="*/ 3518135 h 5143494"/>
              <a:gd name="connsiteX267" fmla="*/ 1689997 w 9143989"/>
              <a:gd name="connsiteY267" fmla="*/ 3627547 h 5143494"/>
              <a:gd name="connsiteX268" fmla="*/ 2127633 w 9143989"/>
              <a:gd name="connsiteY268" fmla="*/ 3627547 h 5143494"/>
              <a:gd name="connsiteX269" fmla="*/ 2237045 w 9143989"/>
              <a:gd name="connsiteY269" fmla="*/ 3518135 h 5143494"/>
              <a:gd name="connsiteX270" fmla="*/ 2237045 w 9143989"/>
              <a:gd name="connsiteY270" fmla="*/ 3080501 h 5143494"/>
              <a:gd name="connsiteX271" fmla="*/ 2127633 w 9143989"/>
              <a:gd name="connsiteY271" fmla="*/ 2971089 h 5143494"/>
              <a:gd name="connsiteX272" fmla="*/ 927996 w 9143989"/>
              <a:gd name="connsiteY272" fmla="*/ 2971089 h 5143494"/>
              <a:gd name="connsiteX273" fmla="*/ 818584 w 9143989"/>
              <a:gd name="connsiteY273" fmla="*/ 3080501 h 5143494"/>
              <a:gd name="connsiteX274" fmla="*/ 818584 w 9143989"/>
              <a:gd name="connsiteY274" fmla="*/ 3518135 h 5143494"/>
              <a:gd name="connsiteX275" fmla="*/ 927996 w 9143989"/>
              <a:gd name="connsiteY275" fmla="*/ 3627547 h 5143494"/>
              <a:gd name="connsiteX276" fmla="*/ 1365637 w 9143989"/>
              <a:gd name="connsiteY276" fmla="*/ 3627547 h 5143494"/>
              <a:gd name="connsiteX277" fmla="*/ 1475050 w 9143989"/>
              <a:gd name="connsiteY277" fmla="*/ 3518135 h 5143494"/>
              <a:gd name="connsiteX278" fmla="*/ 1475050 w 9143989"/>
              <a:gd name="connsiteY278" fmla="*/ 3080501 h 5143494"/>
              <a:gd name="connsiteX279" fmla="*/ 1365637 w 9143989"/>
              <a:gd name="connsiteY279" fmla="*/ 2971089 h 5143494"/>
              <a:gd name="connsiteX280" fmla="*/ 165999 w 9143989"/>
              <a:gd name="connsiteY280" fmla="*/ 2971089 h 5143494"/>
              <a:gd name="connsiteX281" fmla="*/ 56587 w 9143989"/>
              <a:gd name="connsiteY281" fmla="*/ 3080501 h 5143494"/>
              <a:gd name="connsiteX282" fmla="*/ 56587 w 9143989"/>
              <a:gd name="connsiteY282" fmla="*/ 3518135 h 5143494"/>
              <a:gd name="connsiteX283" fmla="*/ 165999 w 9143989"/>
              <a:gd name="connsiteY283" fmla="*/ 3627547 h 5143494"/>
              <a:gd name="connsiteX284" fmla="*/ 603632 w 9143989"/>
              <a:gd name="connsiteY284" fmla="*/ 3627547 h 5143494"/>
              <a:gd name="connsiteX285" fmla="*/ 713044 w 9143989"/>
              <a:gd name="connsiteY285" fmla="*/ 3518135 h 5143494"/>
              <a:gd name="connsiteX286" fmla="*/ 713044 w 9143989"/>
              <a:gd name="connsiteY286" fmla="*/ 3080501 h 5143494"/>
              <a:gd name="connsiteX287" fmla="*/ 603632 w 9143989"/>
              <a:gd name="connsiteY287" fmla="*/ 2971089 h 5143494"/>
              <a:gd name="connsiteX288" fmla="*/ 8540357 w 9143989"/>
              <a:gd name="connsiteY288" fmla="*/ 2245338 h 5143494"/>
              <a:gd name="connsiteX289" fmla="*/ 8430945 w 9143989"/>
              <a:gd name="connsiteY289" fmla="*/ 2354750 h 5143494"/>
              <a:gd name="connsiteX290" fmla="*/ 8430945 w 9143989"/>
              <a:gd name="connsiteY290" fmla="*/ 2792384 h 5143494"/>
              <a:gd name="connsiteX291" fmla="*/ 8540357 w 9143989"/>
              <a:gd name="connsiteY291" fmla="*/ 2901796 h 5143494"/>
              <a:gd name="connsiteX292" fmla="*/ 8977991 w 9143989"/>
              <a:gd name="connsiteY292" fmla="*/ 2901796 h 5143494"/>
              <a:gd name="connsiteX293" fmla="*/ 9087403 w 9143989"/>
              <a:gd name="connsiteY293" fmla="*/ 2792384 h 5143494"/>
              <a:gd name="connsiteX294" fmla="*/ 9087403 w 9143989"/>
              <a:gd name="connsiteY294" fmla="*/ 2354750 h 5143494"/>
              <a:gd name="connsiteX295" fmla="*/ 8977991 w 9143989"/>
              <a:gd name="connsiteY295" fmla="*/ 2245338 h 5143494"/>
              <a:gd name="connsiteX296" fmla="*/ 7778358 w 9143989"/>
              <a:gd name="connsiteY296" fmla="*/ 2245338 h 5143494"/>
              <a:gd name="connsiteX297" fmla="*/ 7668946 w 9143989"/>
              <a:gd name="connsiteY297" fmla="*/ 2354750 h 5143494"/>
              <a:gd name="connsiteX298" fmla="*/ 7668946 w 9143989"/>
              <a:gd name="connsiteY298" fmla="*/ 2792384 h 5143494"/>
              <a:gd name="connsiteX299" fmla="*/ 7778358 w 9143989"/>
              <a:gd name="connsiteY299" fmla="*/ 2901796 h 5143494"/>
              <a:gd name="connsiteX300" fmla="*/ 8215992 w 9143989"/>
              <a:gd name="connsiteY300" fmla="*/ 2901796 h 5143494"/>
              <a:gd name="connsiteX301" fmla="*/ 8325404 w 9143989"/>
              <a:gd name="connsiteY301" fmla="*/ 2792384 h 5143494"/>
              <a:gd name="connsiteX302" fmla="*/ 8325404 w 9143989"/>
              <a:gd name="connsiteY302" fmla="*/ 2354750 h 5143494"/>
              <a:gd name="connsiteX303" fmla="*/ 8215992 w 9143989"/>
              <a:gd name="connsiteY303" fmla="*/ 2245338 h 5143494"/>
              <a:gd name="connsiteX304" fmla="*/ 7023979 w 9143989"/>
              <a:gd name="connsiteY304" fmla="*/ 2245338 h 5143494"/>
              <a:gd name="connsiteX305" fmla="*/ 6914567 w 9143989"/>
              <a:gd name="connsiteY305" fmla="*/ 2354750 h 5143494"/>
              <a:gd name="connsiteX306" fmla="*/ 6914567 w 9143989"/>
              <a:gd name="connsiteY306" fmla="*/ 2792384 h 5143494"/>
              <a:gd name="connsiteX307" fmla="*/ 7023979 w 9143989"/>
              <a:gd name="connsiteY307" fmla="*/ 2901796 h 5143494"/>
              <a:gd name="connsiteX308" fmla="*/ 7461613 w 9143989"/>
              <a:gd name="connsiteY308" fmla="*/ 2901796 h 5143494"/>
              <a:gd name="connsiteX309" fmla="*/ 7571025 w 9143989"/>
              <a:gd name="connsiteY309" fmla="*/ 2792384 h 5143494"/>
              <a:gd name="connsiteX310" fmla="*/ 7571025 w 9143989"/>
              <a:gd name="connsiteY310" fmla="*/ 2354750 h 5143494"/>
              <a:gd name="connsiteX311" fmla="*/ 7461613 w 9143989"/>
              <a:gd name="connsiteY311" fmla="*/ 2245338 h 5143494"/>
              <a:gd name="connsiteX312" fmla="*/ 6261980 w 9143989"/>
              <a:gd name="connsiteY312" fmla="*/ 2245338 h 5143494"/>
              <a:gd name="connsiteX313" fmla="*/ 6152568 w 9143989"/>
              <a:gd name="connsiteY313" fmla="*/ 2354750 h 5143494"/>
              <a:gd name="connsiteX314" fmla="*/ 6152568 w 9143989"/>
              <a:gd name="connsiteY314" fmla="*/ 2792384 h 5143494"/>
              <a:gd name="connsiteX315" fmla="*/ 6261980 w 9143989"/>
              <a:gd name="connsiteY315" fmla="*/ 2901796 h 5143494"/>
              <a:gd name="connsiteX316" fmla="*/ 6699614 w 9143989"/>
              <a:gd name="connsiteY316" fmla="*/ 2901796 h 5143494"/>
              <a:gd name="connsiteX317" fmla="*/ 6809026 w 9143989"/>
              <a:gd name="connsiteY317" fmla="*/ 2792384 h 5143494"/>
              <a:gd name="connsiteX318" fmla="*/ 6809026 w 9143989"/>
              <a:gd name="connsiteY318" fmla="*/ 2354750 h 5143494"/>
              <a:gd name="connsiteX319" fmla="*/ 6699614 w 9143989"/>
              <a:gd name="connsiteY319" fmla="*/ 2245338 h 5143494"/>
              <a:gd name="connsiteX320" fmla="*/ 5499981 w 9143989"/>
              <a:gd name="connsiteY320" fmla="*/ 2245338 h 5143494"/>
              <a:gd name="connsiteX321" fmla="*/ 5390569 w 9143989"/>
              <a:gd name="connsiteY321" fmla="*/ 2354750 h 5143494"/>
              <a:gd name="connsiteX322" fmla="*/ 5390569 w 9143989"/>
              <a:gd name="connsiteY322" fmla="*/ 2792384 h 5143494"/>
              <a:gd name="connsiteX323" fmla="*/ 5499981 w 9143989"/>
              <a:gd name="connsiteY323" fmla="*/ 2901796 h 5143494"/>
              <a:gd name="connsiteX324" fmla="*/ 5937615 w 9143989"/>
              <a:gd name="connsiteY324" fmla="*/ 2901796 h 5143494"/>
              <a:gd name="connsiteX325" fmla="*/ 6047027 w 9143989"/>
              <a:gd name="connsiteY325" fmla="*/ 2792384 h 5143494"/>
              <a:gd name="connsiteX326" fmla="*/ 6047027 w 9143989"/>
              <a:gd name="connsiteY326" fmla="*/ 2354750 h 5143494"/>
              <a:gd name="connsiteX327" fmla="*/ 5937615 w 9143989"/>
              <a:gd name="connsiteY327" fmla="*/ 2245338 h 5143494"/>
              <a:gd name="connsiteX328" fmla="*/ 4737982 w 9143989"/>
              <a:gd name="connsiteY328" fmla="*/ 2245338 h 5143494"/>
              <a:gd name="connsiteX329" fmla="*/ 4628570 w 9143989"/>
              <a:gd name="connsiteY329" fmla="*/ 2354750 h 5143494"/>
              <a:gd name="connsiteX330" fmla="*/ 4628570 w 9143989"/>
              <a:gd name="connsiteY330" fmla="*/ 2792384 h 5143494"/>
              <a:gd name="connsiteX331" fmla="*/ 4737982 w 9143989"/>
              <a:gd name="connsiteY331" fmla="*/ 2901796 h 5143494"/>
              <a:gd name="connsiteX332" fmla="*/ 5175616 w 9143989"/>
              <a:gd name="connsiteY332" fmla="*/ 2901796 h 5143494"/>
              <a:gd name="connsiteX333" fmla="*/ 5285028 w 9143989"/>
              <a:gd name="connsiteY333" fmla="*/ 2792384 h 5143494"/>
              <a:gd name="connsiteX334" fmla="*/ 5285028 w 9143989"/>
              <a:gd name="connsiteY334" fmla="*/ 2354750 h 5143494"/>
              <a:gd name="connsiteX335" fmla="*/ 5175616 w 9143989"/>
              <a:gd name="connsiteY335" fmla="*/ 2245338 h 5143494"/>
              <a:gd name="connsiteX336" fmla="*/ 3975991 w 9143989"/>
              <a:gd name="connsiteY336" fmla="*/ 2245338 h 5143494"/>
              <a:gd name="connsiteX337" fmla="*/ 3866579 w 9143989"/>
              <a:gd name="connsiteY337" fmla="*/ 2354750 h 5143494"/>
              <a:gd name="connsiteX338" fmla="*/ 3866579 w 9143989"/>
              <a:gd name="connsiteY338" fmla="*/ 2792384 h 5143494"/>
              <a:gd name="connsiteX339" fmla="*/ 3975991 w 9143989"/>
              <a:gd name="connsiteY339" fmla="*/ 2901796 h 5143494"/>
              <a:gd name="connsiteX340" fmla="*/ 4413617 w 9143989"/>
              <a:gd name="connsiteY340" fmla="*/ 2901796 h 5143494"/>
              <a:gd name="connsiteX341" fmla="*/ 4523029 w 9143989"/>
              <a:gd name="connsiteY341" fmla="*/ 2792384 h 5143494"/>
              <a:gd name="connsiteX342" fmla="*/ 4523029 w 9143989"/>
              <a:gd name="connsiteY342" fmla="*/ 2354750 h 5143494"/>
              <a:gd name="connsiteX343" fmla="*/ 4413617 w 9143989"/>
              <a:gd name="connsiteY343" fmla="*/ 2245338 h 5143494"/>
              <a:gd name="connsiteX344" fmla="*/ 3213993 w 9143989"/>
              <a:gd name="connsiteY344" fmla="*/ 2245338 h 5143494"/>
              <a:gd name="connsiteX345" fmla="*/ 3104581 w 9143989"/>
              <a:gd name="connsiteY345" fmla="*/ 2354750 h 5143494"/>
              <a:gd name="connsiteX346" fmla="*/ 3104581 w 9143989"/>
              <a:gd name="connsiteY346" fmla="*/ 2792384 h 5143494"/>
              <a:gd name="connsiteX347" fmla="*/ 3213993 w 9143989"/>
              <a:gd name="connsiteY347" fmla="*/ 2901796 h 5143494"/>
              <a:gd name="connsiteX348" fmla="*/ 3651627 w 9143989"/>
              <a:gd name="connsiteY348" fmla="*/ 2901796 h 5143494"/>
              <a:gd name="connsiteX349" fmla="*/ 3761040 w 9143989"/>
              <a:gd name="connsiteY349" fmla="*/ 2792384 h 5143494"/>
              <a:gd name="connsiteX350" fmla="*/ 3761040 w 9143989"/>
              <a:gd name="connsiteY350" fmla="*/ 2354750 h 5143494"/>
              <a:gd name="connsiteX351" fmla="*/ 3651627 w 9143989"/>
              <a:gd name="connsiteY351" fmla="*/ 2245338 h 5143494"/>
              <a:gd name="connsiteX352" fmla="*/ 2451995 w 9143989"/>
              <a:gd name="connsiteY352" fmla="*/ 2245338 h 5143494"/>
              <a:gd name="connsiteX353" fmla="*/ 2342584 w 9143989"/>
              <a:gd name="connsiteY353" fmla="*/ 2354750 h 5143494"/>
              <a:gd name="connsiteX354" fmla="*/ 2342584 w 9143989"/>
              <a:gd name="connsiteY354" fmla="*/ 2792384 h 5143494"/>
              <a:gd name="connsiteX355" fmla="*/ 2451995 w 9143989"/>
              <a:gd name="connsiteY355" fmla="*/ 2901796 h 5143494"/>
              <a:gd name="connsiteX356" fmla="*/ 2889629 w 9143989"/>
              <a:gd name="connsiteY356" fmla="*/ 2901796 h 5143494"/>
              <a:gd name="connsiteX357" fmla="*/ 2999040 w 9143989"/>
              <a:gd name="connsiteY357" fmla="*/ 2792384 h 5143494"/>
              <a:gd name="connsiteX358" fmla="*/ 2999040 w 9143989"/>
              <a:gd name="connsiteY358" fmla="*/ 2354750 h 5143494"/>
              <a:gd name="connsiteX359" fmla="*/ 2889629 w 9143989"/>
              <a:gd name="connsiteY359" fmla="*/ 2245338 h 5143494"/>
              <a:gd name="connsiteX360" fmla="*/ 1689997 w 9143989"/>
              <a:gd name="connsiteY360" fmla="*/ 2245338 h 5143494"/>
              <a:gd name="connsiteX361" fmla="*/ 1580587 w 9143989"/>
              <a:gd name="connsiteY361" fmla="*/ 2354750 h 5143494"/>
              <a:gd name="connsiteX362" fmla="*/ 1580587 w 9143989"/>
              <a:gd name="connsiteY362" fmla="*/ 2792384 h 5143494"/>
              <a:gd name="connsiteX363" fmla="*/ 1689997 w 9143989"/>
              <a:gd name="connsiteY363" fmla="*/ 2901796 h 5143494"/>
              <a:gd name="connsiteX364" fmla="*/ 2127634 w 9143989"/>
              <a:gd name="connsiteY364" fmla="*/ 2901796 h 5143494"/>
              <a:gd name="connsiteX365" fmla="*/ 2237045 w 9143989"/>
              <a:gd name="connsiteY365" fmla="*/ 2792384 h 5143494"/>
              <a:gd name="connsiteX366" fmla="*/ 2237045 w 9143989"/>
              <a:gd name="connsiteY366" fmla="*/ 2354750 h 5143494"/>
              <a:gd name="connsiteX367" fmla="*/ 2127634 w 9143989"/>
              <a:gd name="connsiteY367" fmla="*/ 2245338 h 5143494"/>
              <a:gd name="connsiteX368" fmla="*/ 927996 w 9143989"/>
              <a:gd name="connsiteY368" fmla="*/ 2245338 h 5143494"/>
              <a:gd name="connsiteX369" fmla="*/ 818584 w 9143989"/>
              <a:gd name="connsiteY369" fmla="*/ 2354750 h 5143494"/>
              <a:gd name="connsiteX370" fmla="*/ 818584 w 9143989"/>
              <a:gd name="connsiteY370" fmla="*/ 2792384 h 5143494"/>
              <a:gd name="connsiteX371" fmla="*/ 927996 w 9143989"/>
              <a:gd name="connsiteY371" fmla="*/ 2901796 h 5143494"/>
              <a:gd name="connsiteX372" fmla="*/ 1365637 w 9143989"/>
              <a:gd name="connsiteY372" fmla="*/ 2901796 h 5143494"/>
              <a:gd name="connsiteX373" fmla="*/ 1475051 w 9143989"/>
              <a:gd name="connsiteY373" fmla="*/ 2792384 h 5143494"/>
              <a:gd name="connsiteX374" fmla="*/ 1475051 w 9143989"/>
              <a:gd name="connsiteY374" fmla="*/ 2354750 h 5143494"/>
              <a:gd name="connsiteX375" fmla="*/ 1365637 w 9143989"/>
              <a:gd name="connsiteY375" fmla="*/ 2245338 h 5143494"/>
              <a:gd name="connsiteX376" fmla="*/ 165999 w 9143989"/>
              <a:gd name="connsiteY376" fmla="*/ 2245338 h 5143494"/>
              <a:gd name="connsiteX377" fmla="*/ 56587 w 9143989"/>
              <a:gd name="connsiteY377" fmla="*/ 2354750 h 5143494"/>
              <a:gd name="connsiteX378" fmla="*/ 56587 w 9143989"/>
              <a:gd name="connsiteY378" fmla="*/ 2792384 h 5143494"/>
              <a:gd name="connsiteX379" fmla="*/ 165999 w 9143989"/>
              <a:gd name="connsiteY379" fmla="*/ 2901796 h 5143494"/>
              <a:gd name="connsiteX380" fmla="*/ 603632 w 9143989"/>
              <a:gd name="connsiteY380" fmla="*/ 2901796 h 5143494"/>
              <a:gd name="connsiteX381" fmla="*/ 713044 w 9143989"/>
              <a:gd name="connsiteY381" fmla="*/ 2792384 h 5143494"/>
              <a:gd name="connsiteX382" fmla="*/ 713044 w 9143989"/>
              <a:gd name="connsiteY382" fmla="*/ 2354750 h 5143494"/>
              <a:gd name="connsiteX383" fmla="*/ 603632 w 9143989"/>
              <a:gd name="connsiteY383" fmla="*/ 2245338 h 5143494"/>
              <a:gd name="connsiteX384" fmla="*/ 165999 w 9143989"/>
              <a:gd name="connsiteY384" fmla="*/ 1515948 h 5143494"/>
              <a:gd name="connsiteX385" fmla="*/ 56587 w 9143989"/>
              <a:gd name="connsiteY385" fmla="*/ 1625361 h 5143494"/>
              <a:gd name="connsiteX386" fmla="*/ 56587 w 9143989"/>
              <a:gd name="connsiteY386" fmla="*/ 2062996 h 5143494"/>
              <a:gd name="connsiteX387" fmla="*/ 165999 w 9143989"/>
              <a:gd name="connsiteY387" fmla="*/ 2172398 h 5143494"/>
              <a:gd name="connsiteX388" fmla="*/ 603632 w 9143989"/>
              <a:gd name="connsiteY388" fmla="*/ 2172398 h 5143494"/>
              <a:gd name="connsiteX389" fmla="*/ 713044 w 9143989"/>
              <a:gd name="connsiteY389" fmla="*/ 2062996 h 5143494"/>
              <a:gd name="connsiteX390" fmla="*/ 713044 w 9143989"/>
              <a:gd name="connsiteY390" fmla="*/ 1625361 h 5143494"/>
              <a:gd name="connsiteX391" fmla="*/ 603632 w 9143989"/>
              <a:gd name="connsiteY391" fmla="*/ 1515948 h 5143494"/>
              <a:gd name="connsiteX392" fmla="*/ 927996 w 9143989"/>
              <a:gd name="connsiteY392" fmla="*/ 1515947 h 5143494"/>
              <a:gd name="connsiteX393" fmla="*/ 818584 w 9143989"/>
              <a:gd name="connsiteY393" fmla="*/ 1625360 h 5143494"/>
              <a:gd name="connsiteX394" fmla="*/ 818584 w 9143989"/>
              <a:gd name="connsiteY394" fmla="*/ 2062995 h 5143494"/>
              <a:gd name="connsiteX395" fmla="*/ 927996 w 9143989"/>
              <a:gd name="connsiteY395" fmla="*/ 2172398 h 5143494"/>
              <a:gd name="connsiteX396" fmla="*/ 1365637 w 9143989"/>
              <a:gd name="connsiteY396" fmla="*/ 2172398 h 5143494"/>
              <a:gd name="connsiteX397" fmla="*/ 1475051 w 9143989"/>
              <a:gd name="connsiteY397" fmla="*/ 2062995 h 5143494"/>
              <a:gd name="connsiteX398" fmla="*/ 1475051 w 9143989"/>
              <a:gd name="connsiteY398" fmla="*/ 1625360 h 5143494"/>
              <a:gd name="connsiteX399" fmla="*/ 1365637 w 9143989"/>
              <a:gd name="connsiteY399" fmla="*/ 1515947 h 5143494"/>
              <a:gd name="connsiteX400" fmla="*/ 1689997 w 9143989"/>
              <a:gd name="connsiteY400" fmla="*/ 1515947 h 5143494"/>
              <a:gd name="connsiteX401" fmla="*/ 1580588 w 9143989"/>
              <a:gd name="connsiteY401" fmla="*/ 1625359 h 5143494"/>
              <a:gd name="connsiteX402" fmla="*/ 1580588 w 9143989"/>
              <a:gd name="connsiteY402" fmla="*/ 2062994 h 5143494"/>
              <a:gd name="connsiteX403" fmla="*/ 1689997 w 9143989"/>
              <a:gd name="connsiteY403" fmla="*/ 2172398 h 5143494"/>
              <a:gd name="connsiteX404" fmla="*/ 2127634 w 9143989"/>
              <a:gd name="connsiteY404" fmla="*/ 2172398 h 5143494"/>
              <a:gd name="connsiteX405" fmla="*/ 2237045 w 9143989"/>
              <a:gd name="connsiteY405" fmla="*/ 2062994 h 5143494"/>
              <a:gd name="connsiteX406" fmla="*/ 2237045 w 9143989"/>
              <a:gd name="connsiteY406" fmla="*/ 1625359 h 5143494"/>
              <a:gd name="connsiteX407" fmla="*/ 2127634 w 9143989"/>
              <a:gd name="connsiteY407" fmla="*/ 1515947 h 5143494"/>
              <a:gd name="connsiteX408" fmla="*/ 2451996 w 9143989"/>
              <a:gd name="connsiteY408" fmla="*/ 1515946 h 5143494"/>
              <a:gd name="connsiteX409" fmla="*/ 2342584 w 9143989"/>
              <a:gd name="connsiteY409" fmla="*/ 1625359 h 5143494"/>
              <a:gd name="connsiteX410" fmla="*/ 2342584 w 9143989"/>
              <a:gd name="connsiteY410" fmla="*/ 2062993 h 5143494"/>
              <a:gd name="connsiteX411" fmla="*/ 2451996 w 9143989"/>
              <a:gd name="connsiteY411" fmla="*/ 2172398 h 5143494"/>
              <a:gd name="connsiteX412" fmla="*/ 2889629 w 9143989"/>
              <a:gd name="connsiteY412" fmla="*/ 2172398 h 5143494"/>
              <a:gd name="connsiteX413" fmla="*/ 2999041 w 9143989"/>
              <a:gd name="connsiteY413" fmla="*/ 2062993 h 5143494"/>
              <a:gd name="connsiteX414" fmla="*/ 2999041 w 9143989"/>
              <a:gd name="connsiteY414" fmla="*/ 1625359 h 5143494"/>
              <a:gd name="connsiteX415" fmla="*/ 2889629 w 9143989"/>
              <a:gd name="connsiteY415" fmla="*/ 1515946 h 5143494"/>
              <a:gd name="connsiteX416" fmla="*/ 3213993 w 9143989"/>
              <a:gd name="connsiteY416" fmla="*/ 1515945 h 5143494"/>
              <a:gd name="connsiteX417" fmla="*/ 3104581 w 9143989"/>
              <a:gd name="connsiteY417" fmla="*/ 1625358 h 5143494"/>
              <a:gd name="connsiteX418" fmla="*/ 3104581 w 9143989"/>
              <a:gd name="connsiteY418" fmla="*/ 2062992 h 5143494"/>
              <a:gd name="connsiteX419" fmla="*/ 3213993 w 9143989"/>
              <a:gd name="connsiteY419" fmla="*/ 2172398 h 5143494"/>
              <a:gd name="connsiteX420" fmla="*/ 3651628 w 9143989"/>
              <a:gd name="connsiteY420" fmla="*/ 2172398 h 5143494"/>
              <a:gd name="connsiteX421" fmla="*/ 3761040 w 9143989"/>
              <a:gd name="connsiteY421" fmla="*/ 2062992 h 5143494"/>
              <a:gd name="connsiteX422" fmla="*/ 3761040 w 9143989"/>
              <a:gd name="connsiteY422" fmla="*/ 1625358 h 5143494"/>
              <a:gd name="connsiteX423" fmla="*/ 3651628 w 9143989"/>
              <a:gd name="connsiteY423" fmla="*/ 1515945 h 5143494"/>
              <a:gd name="connsiteX424" fmla="*/ 3975991 w 9143989"/>
              <a:gd name="connsiteY424" fmla="*/ 1515945 h 5143494"/>
              <a:gd name="connsiteX425" fmla="*/ 3866579 w 9143989"/>
              <a:gd name="connsiteY425" fmla="*/ 1625357 h 5143494"/>
              <a:gd name="connsiteX426" fmla="*/ 3866579 w 9143989"/>
              <a:gd name="connsiteY426" fmla="*/ 2062992 h 5143494"/>
              <a:gd name="connsiteX427" fmla="*/ 3975991 w 9143989"/>
              <a:gd name="connsiteY427" fmla="*/ 2172398 h 5143494"/>
              <a:gd name="connsiteX428" fmla="*/ 4413617 w 9143989"/>
              <a:gd name="connsiteY428" fmla="*/ 2172398 h 5143494"/>
              <a:gd name="connsiteX429" fmla="*/ 4523029 w 9143989"/>
              <a:gd name="connsiteY429" fmla="*/ 2062992 h 5143494"/>
              <a:gd name="connsiteX430" fmla="*/ 4523029 w 9143989"/>
              <a:gd name="connsiteY430" fmla="*/ 1625357 h 5143494"/>
              <a:gd name="connsiteX431" fmla="*/ 4413617 w 9143989"/>
              <a:gd name="connsiteY431" fmla="*/ 1515945 h 5143494"/>
              <a:gd name="connsiteX432" fmla="*/ 4737982 w 9143989"/>
              <a:gd name="connsiteY432" fmla="*/ 1515944 h 5143494"/>
              <a:gd name="connsiteX433" fmla="*/ 4628570 w 9143989"/>
              <a:gd name="connsiteY433" fmla="*/ 1625356 h 5143494"/>
              <a:gd name="connsiteX434" fmla="*/ 4628570 w 9143989"/>
              <a:gd name="connsiteY434" fmla="*/ 2062991 h 5143494"/>
              <a:gd name="connsiteX435" fmla="*/ 4737982 w 9143989"/>
              <a:gd name="connsiteY435" fmla="*/ 2172398 h 5143494"/>
              <a:gd name="connsiteX436" fmla="*/ 5175616 w 9143989"/>
              <a:gd name="connsiteY436" fmla="*/ 2172398 h 5143494"/>
              <a:gd name="connsiteX437" fmla="*/ 5285028 w 9143989"/>
              <a:gd name="connsiteY437" fmla="*/ 2062991 h 5143494"/>
              <a:gd name="connsiteX438" fmla="*/ 5285028 w 9143989"/>
              <a:gd name="connsiteY438" fmla="*/ 1625356 h 5143494"/>
              <a:gd name="connsiteX439" fmla="*/ 5175616 w 9143989"/>
              <a:gd name="connsiteY439" fmla="*/ 1515944 h 5143494"/>
              <a:gd name="connsiteX440" fmla="*/ 5499981 w 9143989"/>
              <a:gd name="connsiteY440" fmla="*/ 1515943 h 5143494"/>
              <a:gd name="connsiteX441" fmla="*/ 5390569 w 9143989"/>
              <a:gd name="connsiteY441" fmla="*/ 1625356 h 5143494"/>
              <a:gd name="connsiteX442" fmla="*/ 5390569 w 9143989"/>
              <a:gd name="connsiteY442" fmla="*/ 2062990 h 5143494"/>
              <a:gd name="connsiteX443" fmla="*/ 5499981 w 9143989"/>
              <a:gd name="connsiteY443" fmla="*/ 2172398 h 5143494"/>
              <a:gd name="connsiteX444" fmla="*/ 5937615 w 9143989"/>
              <a:gd name="connsiteY444" fmla="*/ 2172398 h 5143494"/>
              <a:gd name="connsiteX445" fmla="*/ 6047027 w 9143989"/>
              <a:gd name="connsiteY445" fmla="*/ 2062990 h 5143494"/>
              <a:gd name="connsiteX446" fmla="*/ 6047027 w 9143989"/>
              <a:gd name="connsiteY446" fmla="*/ 1625356 h 5143494"/>
              <a:gd name="connsiteX447" fmla="*/ 5937615 w 9143989"/>
              <a:gd name="connsiteY447" fmla="*/ 1515943 h 5143494"/>
              <a:gd name="connsiteX448" fmla="*/ 6261980 w 9143989"/>
              <a:gd name="connsiteY448" fmla="*/ 1515943 h 5143494"/>
              <a:gd name="connsiteX449" fmla="*/ 6152568 w 9143989"/>
              <a:gd name="connsiteY449" fmla="*/ 1625355 h 5143494"/>
              <a:gd name="connsiteX450" fmla="*/ 6152568 w 9143989"/>
              <a:gd name="connsiteY450" fmla="*/ 2062989 h 5143494"/>
              <a:gd name="connsiteX451" fmla="*/ 6261980 w 9143989"/>
              <a:gd name="connsiteY451" fmla="*/ 2172398 h 5143494"/>
              <a:gd name="connsiteX452" fmla="*/ 6699614 w 9143989"/>
              <a:gd name="connsiteY452" fmla="*/ 2172398 h 5143494"/>
              <a:gd name="connsiteX453" fmla="*/ 6809026 w 9143989"/>
              <a:gd name="connsiteY453" fmla="*/ 2062989 h 5143494"/>
              <a:gd name="connsiteX454" fmla="*/ 6809026 w 9143989"/>
              <a:gd name="connsiteY454" fmla="*/ 1625355 h 5143494"/>
              <a:gd name="connsiteX455" fmla="*/ 6699614 w 9143989"/>
              <a:gd name="connsiteY455" fmla="*/ 1515943 h 5143494"/>
              <a:gd name="connsiteX456" fmla="*/ 7023979 w 9143989"/>
              <a:gd name="connsiteY456" fmla="*/ 1515942 h 5143494"/>
              <a:gd name="connsiteX457" fmla="*/ 6914567 w 9143989"/>
              <a:gd name="connsiteY457" fmla="*/ 1625354 h 5143494"/>
              <a:gd name="connsiteX458" fmla="*/ 6914567 w 9143989"/>
              <a:gd name="connsiteY458" fmla="*/ 2062988 h 5143494"/>
              <a:gd name="connsiteX459" fmla="*/ 7023979 w 9143989"/>
              <a:gd name="connsiteY459" fmla="*/ 2172398 h 5143494"/>
              <a:gd name="connsiteX460" fmla="*/ 7461613 w 9143989"/>
              <a:gd name="connsiteY460" fmla="*/ 2172398 h 5143494"/>
              <a:gd name="connsiteX461" fmla="*/ 7571025 w 9143989"/>
              <a:gd name="connsiteY461" fmla="*/ 2062988 h 5143494"/>
              <a:gd name="connsiteX462" fmla="*/ 7571025 w 9143989"/>
              <a:gd name="connsiteY462" fmla="*/ 1625354 h 5143494"/>
              <a:gd name="connsiteX463" fmla="*/ 7461613 w 9143989"/>
              <a:gd name="connsiteY463" fmla="*/ 1515942 h 5143494"/>
              <a:gd name="connsiteX464" fmla="*/ 7778358 w 9143989"/>
              <a:gd name="connsiteY464" fmla="*/ 1515941 h 5143494"/>
              <a:gd name="connsiteX465" fmla="*/ 7668946 w 9143989"/>
              <a:gd name="connsiteY465" fmla="*/ 1625353 h 5143494"/>
              <a:gd name="connsiteX466" fmla="*/ 7668946 w 9143989"/>
              <a:gd name="connsiteY466" fmla="*/ 2062987 h 5143494"/>
              <a:gd name="connsiteX467" fmla="*/ 7778358 w 9143989"/>
              <a:gd name="connsiteY467" fmla="*/ 2172398 h 5143494"/>
              <a:gd name="connsiteX468" fmla="*/ 8215992 w 9143989"/>
              <a:gd name="connsiteY468" fmla="*/ 2172398 h 5143494"/>
              <a:gd name="connsiteX469" fmla="*/ 8325404 w 9143989"/>
              <a:gd name="connsiteY469" fmla="*/ 2062987 h 5143494"/>
              <a:gd name="connsiteX470" fmla="*/ 8325404 w 9143989"/>
              <a:gd name="connsiteY470" fmla="*/ 1625353 h 5143494"/>
              <a:gd name="connsiteX471" fmla="*/ 8215992 w 9143989"/>
              <a:gd name="connsiteY471" fmla="*/ 1515941 h 5143494"/>
              <a:gd name="connsiteX472" fmla="*/ 8540357 w 9143989"/>
              <a:gd name="connsiteY472" fmla="*/ 1515941 h 5143494"/>
              <a:gd name="connsiteX473" fmla="*/ 8430945 w 9143989"/>
              <a:gd name="connsiteY473" fmla="*/ 1625353 h 5143494"/>
              <a:gd name="connsiteX474" fmla="*/ 8430945 w 9143989"/>
              <a:gd name="connsiteY474" fmla="*/ 2062987 h 5143494"/>
              <a:gd name="connsiteX475" fmla="*/ 8540357 w 9143989"/>
              <a:gd name="connsiteY475" fmla="*/ 2172398 h 5143494"/>
              <a:gd name="connsiteX476" fmla="*/ 8977991 w 9143989"/>
              <a:gd name="connsiteY476" fmla="*/ 2172398 h 5143494"/>
              <a:gd name="connsiteX477" fmla="*/ 9087403 w 9143989"/>
              <a:gd name="connsiteY477" fmla="*/ 2062987 h 5143494"/>
              <a:gd name="connsiteX478" fmla="*/ 9087403 w 9143989"/>
              <a:gd name="connsiteY478" fmla="*/ 1625353 h 5143494"/>
              <a:gd name="connsiteX479" fmla="*/ 8977991 w 9143989"/>
              <a:gd name="connsiteY479" fmla="*/ 1515941 h 5143494"/>
              <a:gd name="connsiteX480" fmla="*/ 165999 w 9143989"/>
              <a:gd name="connsiteY480" fmla="*/ 786548 h 5143494"/>
              <a:gd name="connsiteX481" fmla="*/ 56587 w 9143989"/>
              <a:gd name="connsiteY481" fmla="*/ 895959 h 5143494"/>
              <a:gd name="connsiteX482" fmla="*/ 56587 w 9143989"/>
              <a:gd name="connsiteY482" fmla="*/ 1333596 h 5143494"/>
              <a:gd name="connsiteX483" fmla="*/ 165999 w 9143989"/>
              <a:gd name="connsiteY483" fmla="*/ 1443008 h 5143494"/>
              <a:gd name="connsiteX484" fmla="*/ 603633 w 9143989"/>
              <a:gd name="connsiteY484" fmla="*/ 1443008 h 5143494"/>
              <a:gd name="connsiteX485" fmla="*/ 713044 w 9143989"/>
              <a:gd name="connsiteY485" fmla="*/ 1333596 h 5143494"/>
              <a:gd name="connsiteX486" fmla="*/ 713044 w 9143989"/>
              <a:gd name="connsiteY486" fmla="*/ 895959 h 5143494"/>
              <a:gd name="connsiteX487" fmla="*/ 603633 w 9143989"/>
              <a:gd name="connsiteY487" fmla="*/ 786548 h 5143494"/>
              <a:gd name="connsiteX488" fmla="*/ 927996 w 9143989"/>
              <a:gd name="connsiteY488" fmla="*/ 786547 h 5143494"/>
              <a:gd name="connsiteX489" fmla="*/ 818584 w 9143989"/>
              <a:gd name="connsiteY489" fmla="*/ 895959 h 5143494"/>
              <a:gd name="connsiteX490" fmla="*/ 818584 w 9143989"/>
              <a:gd name="connsiteY490" fmla="*/ 1333595 h 5143494"/>
              <a:gd name="connsiteX491" fmla="*/ 927996 w 9143989"/>
              <a:gd name="connsiteY491" fmla="*/ 1443007 h 5143494"/>
              <a:gd name="connsiteX492" fmla="*/ 1365637 w 9143989"/>
              <a:gd name="connsiteY492" fmla="*/ 1443007 h 5143494"/>
              <a:gd name="connsiteX493" fmla="*/ 1475051 w 9143989"/>
              <a:gd name="connsiteY493" fmla="*/ 1333595 h 5143494"/>
              <a:gd name="connsiteX494" fmla="*/ 1475051 w 9143989"/>
              <a:gd name="connsiteY494" fmla="*/ 895959 h 5143494"/>
              <a:gd name="connsiteX495" fmla="*/ 1365637 w 9143989"/>
              <a:gd name="connsiteY495" fmla="*/ 786547 h 5143494"/>
              <a:gd name="connsiteX496" fmla="*/ 1689998 w 9143989"/>
              <a:gd name="connsiteY496" fmla="*/ 786547 h 5143494"/>
              <a:gd name="connsiteX497" fmla="*/ 1580588 w 9143989"/>
              <a:gd name="connsiteY497" fmla="*/ 895959 h 5143494"/>
              <a:gd name="connsiteX498" fmla="*/ 1580588 w 9143989"/>
              <a:gd name="connsiteY498" fmla="*/ 1333594 h 5143494"/>
              <a:gd name="connsiteX499" fmla="*/ 1689998 w 9143989"/>
              <a:gd name="connsiteY499" fmla="*/ 1443007 h 5143494"/>
              <a:gd name="connsiteX500" fmla="*/ 2127634 w 9143989"/>
              <a:gd name="connsiteY500" fmla="*/ 1443007 h 5143494"/>
              <a:gd name="connsiteX501" fmla="*/ 2237045 w 9143989"/>
              <a:gd name="connsiteY501" fmla="*/ 1333594 h 5143494"/>
              <a:gd name="connsiteX502" fmla="*/ 2237045 w 9143989"/>
              <a:gd name="connsiteY502" fmla="*/ 895959 h 5143494"/>
              <a:gd name="connsiteX503" fmla="*/ 2127634 w 9143989"/>
              <a:gd name="connsiteY503" fmla="*/ 786547 h 5143494"/>
              <a:gd name="connsiteX504" fmla="*/ 2451996 w 9143989"/>
              <a:gd name="connsiteY504" fmla="*/ 786546 h 5143494"/>
              <a:gd name="connsiteX505" fmla="*/ 2342584 w 9143989"/>
              <a:gd name="connsiteY505" fmla="*/ 895958 h 5143494"/>
              <a:gd name="connsiteX506" fmla="*/ 2342584 w 9143989"/>
              <a:gd name="connsiteY506" fmla="*/ 1333593 h 5143494"/>
              <a:gd name="connsiteX507" fmla="*/ 2451996 w 9143989"/>
              <a:gd name="connsiteY507" fmla="*/ 1443006 h 5143494"/>
              <a:gd name="connsiteX508" fmla="*/ 2889629 w 9143989"/>
              <a:gd name="connsiteY508" fmla="*/ 1443006 h 5143494"/>
              <a:gd name="connsiteX509" fmla="*/ 2999041 w 9143989"/>
              <a:gd name="connsiteY509" fmla="*/ 1333593 h 5143494"/>
              <a:gd name="connsiteX510" fmla="*/ 2999041 w 9143989"/>
              <a:gd name="connsiteY510" fmla="*/ 895958 h 5143494"/>
              <a:gd name="connsiteX511" fmla="*/ 2889629 w 9143989"/>
              <a:gd name="connsiteY511" fmla="*/ 786546 h 5143494"/>
              <a:gd name="connsiteX512" fmla="*/ 3213993 w 9143989"/>
              <a:gd name="connsiteY512" fmla="*/ 786546 h 5143494"/>
              <a:gd name="connsiteX513" fmla="*/ 3104581 w 9143989"/>
              <a:gd name="connsiteY513" fmla="*/ 895958 h 5143494"/>
              <a:gd name="connsiteX514" fmla="*/ 3104581 w 9143989"/>
              <a:gd name="connsiteY514" fmla="*/ 1333593 h 5143494"/>
              <a:gd name="connsiteX515" fmla="*/ 3213993 w 9143989"/>
              <a:gd name="connsiteY515" fmla="*/ 1443005 h 5143494"/>
              <a:gd name="connsiteX516" fmla="*/ 3651628 w 9143989"/>
              <a:gd name="connsiteY516" fmla="*/ 1443005 h 5143494"/>
              <a:gd name="connsiteX517" fmla="*/ 3761040 w 9143989"/>
              <a:gd name="connsiteY517" fmla="*/ 1333593 h 5143494"/>
              <a:gd name="connsiteX518" fmla="*/ 3761040 w 9143989"/>
              <a:gd name="connsiteY518" fmla="*/ 895958 h 5143494"/>
              <a:gd name="connsiteX519" fmla="*/ 3651628 w 9143989"/>
              <a:gd name="connsiteY519" fmla="*/ 786546 h 5143494"/>
              <a:gd name="connsiteX520" fmla="*/ 3975991 w 9143989"/>
              <a:gd name="connsiteY520" fmla="*/ 786545 h 5143494"/>
              <a:gd name="connsiteX521" fmla="*/ 3866579 w 9143989"/>
              <a:gd name="connsiteY521" fmla="*/ 895957 h 5143494"/>
              <a:gd name="connsiteX522" fmla="*/ 3866579 w 9143989"/>
              <a:gd name="connsiteY522" fmla="*/ 1333592 h 5143494"/>
              <a:gd name="connsiteX523" fmla="*/ 3975991 w 9143989"/>
              <a:gd name="connsiteY523" fmla="*/ 1443005 h 5143494"/>
              <a:gd name="connsiteX524" fmla="*/ 4413617 w 9143989"/>
              <a:gd name="connsiteY524" fmla="*/ 1443005 h 5143494"/>
              <a:gd name="connsiteX525" fmla="*/ 4523029 w 9143989"/>
              <a:gd name="connsiteY525" fmla="*/ 1333592 h 5143494"/>
              <a:gd name="connsiteX526" fmla="*/ 4523029 w 9143989"/>
              <a:gd name="connsiteY526" fmla="*/ 895957 h 5143494"/>
              <a:gd name="connsiteX527" fmla="*/ 4413617 w 9143989"/>
              <a:gd name="connsiteY527" fmla="*/ 786545 h 5143494"/>
              <a:gd name="connsiteX528" fmla="*/ 4737982 w 9143989"/>
              <a:gd name="connsiteY528" fmla="*/ 786545 h 5143494"/>
              <a:gd name="connsiteX529" fmla="*/ 4628570 w 9143989"/>
              <a:gd name="connsiteY529" fmla="*/ 895957 h 5143494"/>
              <a:gd name="connsiteX530" fmla="*/ 4628570 w 9143989"/>
              <a:gd name="connsiteY530" fmla="*/ 1333592 h 5143494"/>
              <a:gd name="connsiteX531" fmla="*/ 4737982 w 9143989"/>
              <a:gd name="connsiteY531" fmla="*/ 1443004 h 5143494"/>
              <a:gd name="connsiteX532" fmla="*/ 5175616 w 9143989"/>
              <a:gd name="connsiteY532" fmla="*/ 1443004 h 5143494"/>
              <a:gd name="connsiteX533" fmla="*/ 5285028 w 9143989"/>
              <a:gd name="connsiteY533" fmla="*/ 1333592 h 5143494"/>
              <a:gd name="connsiteX534" fmla="*/ 5285028 w 9143989"/>
              <a:gd name="connsiteY534" fmla="*/ 895957 h 5143494"/>
              <a:gd name="connsiteX535" fmla="*/ 5175616 w 9143989"/>
              <a:gd name="connsiteY535" fmla="*/ 786545 h 5143494"/>
              <a:gd name="connsiteX536" fmla="*/ 5499981 w 9143989"/>
              <a:gd name="connsiteY536" fmla="*/ 786544 h 5143494"/>
              <a:gd name="connsiteX537" fmla="*/ 5390569 w 9143989"/>
              <a:gd name="connsiteY537" fmla="*/ 895956 h 5143494"/>
              <a:gd name="connsiteX538" fmla="*/ 5390569 w 9143989"/>
              <a:gd name="connsiteY538" fmla="*/ 1333591 h 5143494"/>
              <a:gd name="connsiteX539" fmla="*/ 5499981 w 9143989"/>
              <a:gd name="connsiteY539" fmla="*/ 1443003 h 5143494"/>
              <a:gd name="connsiteX540" fmla="*/ 5937615 w 9143989"/>
              <a:gd name="connsiteY540" fmla="*/ 1443003 h 5143494"/>
              <a:gd name="connsiteX541" fmla="*/ 6047027 w 9143989"/>
              <a:gd name="connsiteY541" fmla="*/ 1333591 h 5143494"/>
              <a:gd name="connsiteX542" fmla="*/ 6047027 w 9143989"/>
              <a:gd name="connsiteY542" fmla="*/ 895956 h 5143494"/>
              <a:gd name="connsiteX543" fmla="*/ 5937615 w 9143989"/>
              <a:gd name="connsiteY543" fmla="*/ 786544 h 5143494"/>
              <a:gd name="connsiteX544" fmla="*/ 6261980 w 9143989"/>
              <a:gd name="connsiteY544" fmla="*/ 786544 h 5143494"/>
              <a:gd name="connsiteX545" fmla="*/ 6152568 w 9143989"/>
              <a:gd name="connsiteY545" fmla="*/ 895956 h 5143494"/>
              <a:gd name="connsiteX546" fmla="*/ 6152568 w 9143989"/>
              <a:gd name="connsiteY546" fmla="*/ 1333590 h 5143494"/>
              <a:gd name="connsiteX547" fmla="*/ 6261980 w 9143989"/>
              <a:gd name="connsiteY547" fmla="*/ 1443003 h 5143494"/>
              <a:gd name="connsiteX548" fmla="*/ 6699614 w 9143989"/>
              <a:gd name="connsiteY548" fmla="*/ 1443003 h 5143494"/>
              <a:gd name="connsiteX549" fmla="*/ 6809026 w 9143989"/>
              <a:gd name="connsiteY549" fmla="*/ 1333590 h 5143494"/>
              <a:gd name="connsiteX550" fmla="*/ 6809026 w 9143989"/>
              <a:gd name="connsiteY550" fmla="*/ 895956 h 5143494"/>
              <a:gd name="connsiteX551" fmla="*/ 6699614 w 9143989"/>
              <a:gd name="connsiteY551" fmla="*/ 786544 h 5143494"/>
              <a:gd name="connsiteX552" fmla="*/ 7023979 w 9143989"/>
              <a:gd name="connsiteY552" fmla="*/ 786543 h 5143494"/>
              <a:gd name="connsiteX553" fmla="*/ 6914567 w 9143989"/>
              <a:gd name="connsiteY553" fmla="*/ 895955 h 5143494"/>
              <a:gd name="connsiteX554" fmla="*/ 6914567 w 9143989"/>
              <a:gd name="connsiteY554" fmla="*/ 1333590 h 5143494"/>
              <a:gd name="connsiteX555" fmla="*/ 7023979 w 9143989"/>
              <a:gd name="connsiteY555" fmla="*/ 1443002 h 5143494"/>
              <a:gd name="connsiteX556" fmla="*/ 7461613 w 9143989"/>
              <a:gd name="connsiteY556" fmla="*/ 1443002 h 5143494"/>
              <a:gd name="connsiteX557" fmla="*/ 7571025 w 9143989"/>
              <a:gd name="connsiteY557" fmla="*/ 1333590 h 5143494"/>
              <a:gd name="connsiteX558" fmla="*/ 7571025 w 9143989"/>
              <a:gd name="connsiteY558" fmla="*/ 895955 h 5143494"/>
              <a:gd name="connsiteX559" fmla="*/ 7461613 w 9143989"/>
              <a:gd name="connsiteY559" fmla="*/ 786543 h 5143494"/>
              <a:gd name="connsiteX560" fmla="*/ 7778358 w 9143989"/>
              <a:gd name="connsiteY560" fmla="*/ 786543 h 5143494"/>
              <a:gd name="connsiteX561" fmla="*/ 7668946 w 9143989"/>
              <a:gd name="connsiteY561" fmla="*/ 895955 h 5143494"/>
              <a:gd name="connsiteX562" fmla="*/ 7668946 w 9143989"/>
              <a:gd name="connsiteY562" fmla="*/ 1333589 h 5143494"/>
              <a:gd name="connsiteX563" fmla="*/ 7778358 w 9143989"/>
              <a:gd name="connsiteY563" fmla="*/ 1443001 h 5143494"/>
              <a:gd name="connsiteX564" fmla="*/ 8215992 w 9143989"/>
              <a:gd name="connsiteY564" fmla="*/ 1443001 h 5143494"/>
              <a:gd name="connsiteX565" fmla="*/ 8325404 w 9143989"/>
              <a:gd name="connsiteY565" fmla="*/ 1333589 h 5143494"/>
              <a:gd name="connsiteX566" fmla="*/ 8325404 w 9143989"/>
              <a:gd name="connsiteY566" fmla="*/ 895955 h 5143494"/>
              <a:gd name="connsiteX567" fmla="*/ 8215992 w 9143989"/>
              <a:gd name="connsiteY567" fmla="*/ 786543 h 5143494"/>
              <a:gd name="connsiteX568" fmla="*/ 8540357 w 9143989"/>
              <a:gd name="connsiteY568" fmla="*/ 786542 h 5143494"/>
              <a:gd name="connsiteX569" fmla="*/ 8430945 w 9143989"/>
              <a:gd name="connsiteY569" fmla="*/ 895955 h 5143494"/>
              <a:gd name="connsiteX570" fmla="*/ 8430945 w 9143989"/>
              <a:gd name="connsiteY570" fmla="*/ 1333589 h 5143494"/>
              <a:gd name="connsiteX571" fmla="*/ 8540357 w 9143989"/>
              <a:gd name="connsiteY571" fmla="*/ 1443001 h 5143494"/>
              <a:gd name="connsiteX572" fmla="*/ 8977991 w 9143989"/>
              <a:gd name="connsiteY572" fmla="*/ 1443001 h 5143494"/>
              <a:gd name="connsiteX573" fmla="*/ 9087403 w 9143989"/>
              <a:gd name="connsiteY573" fmla="*/ 1333589 h 5143494"/>
              <a:gd name="connsiteX574" fmla="*/ 9087403 w 9143989"/>
              <a:gd name="connsiteY574" fmla="*/ 895955 h 5143494"/>
              <a:gd name="connsiteX575" fmla="*/ 8977991 w 9143989"/>
              <a:gd name="connsiteY575" fmla="*/ 786542 h 5143494"/>
              <a:gd name="connsiteX576" fmla="*/ 165999 w 9143989"/>
              <a:gd name="connsiteY576" fmla="*/ 57150 h 5143494"/>
              <a:gd name="connsiteX577" fmla="*/ 56587 w 9143989"/>
              <a:gd name="connsiteY577" fmla="*/ 166562 h 5143494"/>
              <a:gd name="connsiteX578" fmla="*/ 56587 w 9143989"/>
              <a:gd name="connsiteY578" fmla="*/ 604196 h 5143494"/>
              <a:gd name="connsiteX579" fmla="*/ 165999 w 9143989"/>
              <a:gd name="connsiteY579" fmla="*/ 713608 h 5143494"/>
              <a:gd name="connsiteX580" fmla="*/ 603633 w 9143989"/>
              <a:gd name="connsiteY580" fmla="*/ 713608 h 5143494"/>
              <a:gd name="connsiteX581" fmla="*/ 713045 w 9143989"/>
              <a:gd name="connsiteY581" fmla="*/ 604196 h 5143494"/>
              <a:gd name="connsiteX582" fmla="*/ 713045 w 9143989"/>
              <a:gd name="connsiteY582" fmla="*/ 166562 h 5143494"/>
              <a:gd name="connsiteX583" fmla="*/ 603633 w 9143989"/>
              <a:gd name="connsiteY583" fmla="*/ 57150 h 5143494"/>
              <a:gd name="connsiteX584" fmla="*/ 927996 w 9143989"/>
              <a:gd name="connsiteY584" fmla="*/ 57150 h 5143494"/>
              <a:gd name="connsiteX585" fmla="*/ 818585 w 9143989"/>
              <a:gd name="connsiteY585" fmla="*/ 166562 h 5143494"/>
              <a:gd name="connsiteX586" fmla="*/ 818585 w 9143989"/>
              <a:gd name="connsiteY586" fmla="*/ 604195 h 5143494"/>
              <a:gd name="connsiteX587" fmla="*/ 927996 w 9143989"/>
              <a:gd name="connsiteY587" fmla="*/ 713607 h 5143494"/>
              <a:gd name="connsiteX588" fmla="*/ 1365637 w 9143989"/>
              <a:gd name="connsiteY588" fmla="*/ 713607 h 5143494"/>
              <a:gd name="connsiteX589" fmla="*/ 1475051 w 9143989"/>
              <a:gd name="connsiteY589" fmla="*/ 604195 h 5143494"/>
              <a:gd name="connsiteX590" fmla="*/ 1475051 w 9143989"/>
              <a:gd name="connsiteY590" fmla="*/ 166562 h 5143494"/>
              <a:gd name="connsiteX591" fmla="*/ 1365637 w 9143989"/>
              <a:gd name="connsiteY591" fmla="*/ 57150 h 5143494"/>
              <a:gd name="connsiteX592" fmla="*/ 1689998 w 9143989"/>
              <a:gd name="connsiteY592" fmla="*/ 57149 h 5143494"/>
              <a:gd name="connsiteX593" fmla="*/ 1580588 w 9143989"/>
              <a:gd name="connsiteY593" fmla="*/ 166561 h 5143494"/>
              <a:gd name="connsiteX594" fmla="*/ 1580588 w 9143989"/>
              <a:gd name="connsiteY594" fmla="*/ 604195 h 5143494"/>
              <a:gd name="connsiteX595" fmla="*/ 1689998 w 9143989"/>
              <a:gd name="connsiteY595" fmla="*/ 713607 h 5143494"/>
              <a:gd name="connsiteX596" fmla="*/ 2127634 w 9143989"/>
              <a:gd name="connsiteY596" fmla="*/ 713607 h 5143494"/>
              <a:gd name="connsiteX597" fmla="*/ 2237045 w 9143989"/>
              <a:gd name="connsiteY597" fmla="*/ 604195 h 5143494"/>
              <a:gd name="connsiteX598" fmla="*/ 2237045 w 9143989"/>
              <a:gd name="connsiteY598" fmla="*/ 166561 h 5143494"/>
              <a:gd name="connsiteX599" fmla="*/ 2127634 w 9143989"/>
              <a:gd name="connsiteY599" fmla="*/ 57149 h 5143494"/>
              <a:gd name="connsiteX600" fmla="*/ 2451996 w 9143989"/>
              <a:gd name="connsiteY600" fmla="*/ 57149 h 5143494"/>
              <a:gd name="connsiteX601" fmla="*/ 2342585 w 9143989"/>
              <a:gd name="connsiteY601" fmla="*/ 166561 h 5143494"/>
              <a:gd name="connsiteX602" fmla="*/ 2342585 w 9143989"/>
              <a:gd name="connsiteY602" fmla="*/ 604194 h 5143494"/>
              <a:gd name="connsiteX603" fmla="*/ 2451996 w 9143989"/>
              <a:gd name="connsiteY603" fmla="*/ 713606 h 5143494"/>
              <a:gd name="connsiteX604" fmla="*/ 2889629 w 9143989"/>
              <a:gd name="connsiteY604" fmla="*/ 713606 h 5143494"/>
              <a:gd name="connsiteX605" fmla="*/ 2999041 w 9143989"/>
              <a:gd name="connsiteY605" fmla="*/ 604194 h 5143494"/>
              <a:gd name="connsiteX606" fmla="*/ 2999041 w 9143989"/>
              <a:gd name="connsiteY606" fmla="*/ 166561 h 5143494"/>
              <a:gd name="connsiteX607" fmla="*/ 2889629 w 9143989"/>
              <a:gd name="connsiteY607" fmla="*/ 57149 h 5143494"/>
              <a:gd name="connsiteX608" fmla="*/ 3213995 w 9143989"/>
              <a:gd name="connsiteY608" fmla="*/ 57148 h 5143494"/>
              <a:gd name="connsiteX609" fmla="*/ 3104581 w 9143989"/>
              <a:gd name="connsiteY609" fmla="*/ 166560 h 5143494"/>
              <a:gd name="connsiteX610" fmla="*/ 3104581 w 9143989"/>
              <a:gd name="connsiteY610" fmla="*/ 604194 h 5143494"/>
              <a:gd name="connsiteX611" fmla="*/ 3213995 w 9143989"/>
              <a:gd name="connsiteY611" fmla="*/ 713606 h 5143494"/>
              <a:gd name="connsiteX612" fmla="*/ 3651628 w 9143989"/>
              <a:gd name="connsiteY612" fmla="*/ 713606 h 5143494"/>
              <a:gd name="connsiteX613" fmla="*/ 3761040 w 9143989"/>
              <a:gd name="connsiteY613" fmla="*/ 604194 h 5143494"/>
              <a:gd name="connsiteX614" fmla="*/ 3761040 w 9143989"/>
              <a:gd name="connsiteY614" fmla="*/ 166560 h 5143494"/>
              <a:gd name="connsiteX615" fmla="*/ 3651628 w 9143989"/>
              <a:gd name="connsiteY615" fmla="*/ 57148 h 5143494"/>
              <a:gd name="connsiteX616" fmla="*/ 3975991 w 9143989"/>
              <a:gd name="connsiteY616" fmla="*/ 57148 h 5143494"/>
              <a:gd name="connsiteX617" fmla="*/ 3866579 w 9143989"/>
              <a:gd name="connsiteY617" fmla="*/ 166560 h 5143494"/>
              <a:gd name="connsiteX618" fmla="*/ 3866579 w 9143989"/>
              <a:gd name="connsiteY618" fmla="*/ 604194 h 5143494"/>
              <a:gd name="connsiteX619" fmla="*/ 3975991 w 9143989"/>
              <a:gd name="connsiteY619" fmla="*/ 713605 h 5143494"/>
              <a:gd name="connsiteX620" fmla="*/ 4413617 w 9143989"/>
              <a:gd name="connsiteY620" fmla="*/ 713605 h 5143494"/>
              <a:gd name="connsiteX621" fmla="*/ 4523029 w 9143989"/>
              <a:gd name="connsiteY621" fmla="*/ 604194 h 5143494"/>
              <a:gd name="connsiteX622" fmla="*/ 4523029 w 9143989"/>
              <a:gd name="connsiteY622" fmla="*/ 166560 h 5143494"/>
              <a:gd name="connsiteX623" fmla="*/ 4413617 w 9143989"/>
              <a:gd name="connsiteY623" fmla="*/ 57148 h 5143494"/>
              <a:gd name="connsiteX624" fmla="*/ 4737982 w 9143989"/>
              <a:gd name="connsiteY624" fmla="*/ 57147 h 5143494"/>
              <a:gd name="connsiteX625" fmla="*/ 4628570 w 9143989"/>
              <a:gd name="connsiteY625" fmla="*/ 166559 h 5143494"/>
              <a:gd name="connsiteX626" fmla="*/ 4628570 w 9143989"/>
              <a:gd name="connsiteY626" fmla="*/ 604193 h 5143494"/>
              <a:gd name="connsiteX627" fmla="*/ 4737982 w 9143989"/>
              <a:gd name="connsiteY627" fmla="*/ 713605 h 5143494"/>
              <a:gd name="connsiteX628" fmla="*/ 5175616 w 9143989"/>
              <a:gd name="connsiteY628" fmla="*/ 713605 h 5143494"/>
              <a:gd name="connsiteX629" fmla="*/ 5285028 w 9143989"/>
              <a:gd name="connsiteY629" fmla="*/ 604193 h 5143494"/>
              <a:gd name="connsiteX630" fmla="*/ 5285028 w 9143989"/>
              <a:gd name="connsiteY630" fmla="*/ 166559 h 5143494"/>
              <a:gd name="connsiteX631" fmla="*/ 5175616 w 9143989"/>
              <a:gd name="connsiteY631" fmla="*/ 57147 h 5143494"/>
              <a:gd name="connsiteX632" fmla="*/ 5499981 w 9143989"/>
              <a:gd name="connsiteY632" fmla="*/ 57147 h 5143494"/>
              <a:gd name="connsiteX633" fmla="*/ 5390569 w 9143989"/>
              <a:gd name="connsiteY633" fmla="*/ 166559 h 5143494"/>
              <a:gd name="connsiteX634" fmla="*/ 5390569 w 9143989"/>
              <a:gd name="connsiteY634" fmla="*/ 604192 h 5143494"/>
              <a:gd name="connsiteX635" fmla="*/ 5499981 w 9143989"/>
              <a:gd name="connsiteY635" fmla="*/ 713605 h 5143494"/>
              <a:gd name="connsiteX636" fmla="*/ 5937615 w 9143989"/>
              <a:gd name="connsiteY636" fmla="*/ 713605 h 5143494"/>
              <a:gd name="connsiteX637" fmla="*/ 6047027 w 9143989"/>
              <a:gd name="connsiteY637" fmla="*/ 604192 h 5143494"/>
              <a:gd name="connsiteX638" fmla="*/ 6047027 w 9143989"/>
              <a:gd name="connsiteY638" fmla="*/ 166559 h 5143494"/>
              <a:gd name="connsiteX639" fmla="*/ 5937615 w 9143989"/>
              <a:gd name="connsiteY639" fmla="*/ 57147 h 5143494"/>
              <a:gd name="connsiteX640" fmla="*/ 6261980 w 9143989"/>
              <a:gd name="connsiteY640" fmla="*/ 57146 h 5143494"/>
              <a:gd name="connsiteX641" fmla="*/ 6152568 w 9143989"/>
              <a:gd name="connsiteY641" fmla="*/ 166558 h 5143494"/>
              <a:gd name="connsiteX642" fmla="*/ 6152568 w 9143989"/>
              <a:gd name="connsiteY642" fmla="*/ 604192 h 5143494"/>
              <a:gd name="connsiteX643" fmla="*/ 6261980 w 9143989"/>
              <a:gd name="connsiteY643" fmla="*/ 713604 h 5143494"/>
              <a:gd name="connsiteX644" fmla="*/ 6699614 w 9143989"/>
              <a:gd name="connsiteY644" fmla="*/ 713604 h 5143494"/>
              <a:gd name="connsiteX645" fmla="*/ 6809026 w 9143989"/>
              <a:gd name="connsiteY645" fmla="*/ 604192 h 5143494"/>
              <a:gd name="connsiteX646" fmla="*/ 6809026 w 9143989"/>
              <a:gd name="connsiteY646" fmla="*/ 166558 h 5143494"/>
              <a:gd name="connsiteX647" fmla="*/ 6699614 w 9143989"/>
              <a:gd name="connsiteY647" fmla="*/ 57146 h 5143494"/>
              <a:gd name="connsiteX648" fmla="*/ 7023979 w 9143989"/>
              <a:gd name="connsiteY648" fmla="*/ 57146 h 5143494"/>
              <a:gd name="connsiteX649" fmla="*/ 6914567 w 9143989"/>
              <a:gd name="connsiteY649" fmla="*/ 166558 h 5143494"/>
              <a:gd name="connsiteX650" fmla="*/ 6914567 w 9143989"/>
              <a:gd name="connsiteY650" fmla="*/ 604191 h 5143494"/>
              <a:gd name="connsiteX651" fmla="*/ 7023979 w 9143989"/>
              <a:gd name="connsiteY651" fmla="*/ 713604 h 5143494"/>
              <a:gd name="connsiteX652" fmla="*/ 7461613 w 9143989"/>
              <a:gd name="connsiteY652" fmla="*/ 713604 h 5143494"/>
              <a:gd name="connsiteX653" fmla="*/ 7571025 w 9143989"/>
              <a:gd name="connsiteY653" fmla="*/ 604191 h 5143494"/>
              <a:gd name="connsiteX654" fmla="*/ 7571025 w 9143989"/>
              <a:gd name="connsiteY654" fmla="*/ 166558 h 5143494"/>
              <a:gd name="connsiteX655" fmla="*/ 7461613 w 9143989"/>
              <a:gd name="connsiteY655" fmla="*/ 57146 h 5143494"/>
              <a:gd name="connsiteX656" fmla="*/ 7778358 w 9143989"/>
              <a:gd name="connsiteY656" fmla="*/ 57145 h 5143494"/>
              <a:gd name="connsiteX657" fmla="*/ 7668946 w 9143989"/>
              <a:gd name="connsiteY657" fmla="*/ 166557 h 5143494"/>
              <a:gd name="connsiteX658" fmla="*/ 7668946 w 9143989"/>
              <a:gd name="connsiteY658" fmla="*/ 604191 h 5143494"/>
              <a:gd name="connsiteX659" fmla="*/ 7778358 w 9143989"/>
              <a:gd name="connsiteY659" fmla="*/ 713603 h 5143494"/>
              <a:gd name="connsiteX660" fmla="*/ 8215992 w 9143989"/>
              <a:gd name="connsiteY660" fmla="*/ 713603 h 5143494"/>
              <a:gd name="connsiteX661" fmla="*/ 8325404 w 9143989"/>
              <a:gd name="connsiteY661" fmla="*/ 604191 h 5143494"/>
              <a:gd name="connsiteX662" fmla="*/ 8325404 w 9143989"/>
              <a:gd name="connsiteY662" fmla="*/ 166557 h 5143494"/>
              <a:gd name="connsiteX663" fmla="*/ 8215992 w 9143989"/>
              <a:gd name="connsiteY663" fmla="*/ 57145 h 5143494"/>
              <a:gd name="connsiteX664" fmla="*/ 8540357 w 9143989"/>
              <a:gd name="connsiteY664" fmla="*/ 57145 h 5143494"/>
              <a:gd name="connsiteX665" fmla="*/ 8430945 w 9143989"/>
              <a:gd name="connsiteY665" fmla="*/ 166557 h 5143494"/>
              <a:gd name="connsiteX666" fmla="*/ 8430945 w 9143989"/>
              <a:gd name="connsiteY666" fmla="*/ 604190 h 5143494"/>
              <a:gd name="connsiteX667" fmla="*/ 8540357 w 9143989"/>
              <a:gd name="connsiteY667" fmla="*/ 713603 h 5143494"/>
              <a:gd name="connsiteX668" fmla="*/ 8977991 w 9143989"/>
              <a:gd name="connsiteY668" fmla="*/ 713603 h 5143494"/>
              <a:gd name="connsiteX669" fmla="*/ 9087403 w 9143989"/>
              <a:gd name="connsiteY669" fmla="*/ 604190 h 5143494"/>
              <a:gd name="connsiteX670" fmla="*/ 9087403 w 9143989"/>
              <a:gd name="connsiteY670" fmla="*/ 166557 h 5143494"/>
              <a:gd name="connsiteX671" fmla="*/ 8977991 w 9143989"/>
              <a:gd name="connsiteY671" fmla="*/ 57145 h 5143494"/>
              <a:gd name="connsiteX672" fmla="*/ 0 w 9143989"/>
              <a:gd name="connsiteY672" fmla="*/ 0 h 5143494"/>
              <a:gd name="connsiteX673" fmla="*/ 9143989 w 9143989"/>
              <a:gd name="connsiteY673" fmla="*/ 0 h 5143494"/>
              <a:gd name="connsiteX674" fmla="*/ 9143989 w 9143989"/>
              <a:gd name="connsiteY674" fmla="*/ 5143494 h 5143494"/>
              <a:gd name="connsiteX675" fmla="*/ 0 w 9143989"/>
              <a:gd name="connsiteY675" fmla="*/ 5143494 h 51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9143989" h="5143494">
                <a:moveTo>
                  <a:pt x="8540357" y="4429886"/>
                </a:moveTo>
                <a:cubicBezTo>
                  <a:pt x="8479930" y="4429886"/>
                  <a:pt x="8430945" y="4478871"/>
                  <a:pt x="8430945" y="4539298"/>
                </a:cubicBezTo>
                <a:lnTo>
                  <a:pt x="8430945" y="4976932"/>
                </a:lnTo>
                <a:cubicBezTo>
                  <a:pt x="8430945" y="5037359"/>
                  <a:pt x="8479930" y="5086344"/>
                  <a:pt x="8540357" y="5086344"/>
                </a:cubicBezTo>
                <a:lnTo>
                  <a:pt x="8977991" y="5086344"/>
                </a:lnTo>
                <a:cubicBezTo>
                  <a:pt x="9038418" y="5086344"/>
                  <a:pt x="9087403" y="5037359"/>
                  <a:pt x="9087403" y="4976932"/>
                </a:cubicBezTo>
                <a:lnTo>
                  <a:pt x="9087403" y="4539298"/>
                </a:lnTo>
                <a:cubicBezTo>
                  <a:pt x="9087403" y="4478871"/>
                  <a:pt x="9038418" y="4429886"/>
                  <a:pt x="8977991" y="4429886"/>
                </a:cubicBezTo>
                <a:close/>
                <a:moveTo>
                  <a:pt x="7778358" y="4429886"/>
                </a:moveTo>
                <a:cubicBezTo>
                  <a:pt x="7717931" y="4429886"/>
                  <a:pt x="7668946" y="4478871"/>
                  <a:pt x="7668946" y="4539298"/>
                </a:cubicBezTo>
                <a:lnTo>
                  <a:pt x="7668946" y="4976932"/>
                </a:lnTo>
                <a:cubicBezTo>
                  <a:pt x="7668946" y="5037359"/>
                  <a:pt x="7717931" y="5086344"/>
                  <a:pt x="7778358" y="5086344"/>
                </a:cubicBezTo>
                <a:lnTo>
                  <a:pt x="8215992" y="5086344"/>
                </a:lnTo>
                <a:cubicBezTo>
                  <a:pt x="8276419" y="5086344"/>
                  <a:pt x="8325404" y="5037359"/>
                  <a:pt x="8325404" y="4976932"/>
                </a:cubicBezTo>
                <a:lnTo>
                  <a:pt x="8325404" y="4539298"/>
                </a:lnTo>
                <a:cubicBezTo>
                  <a:pt x="8325404" y="4478871"/>
                  <a:pt x="8276419" y="4429886"/>
                  <a:pt x="8215992" y="4429886"/>
                </a:cubicBezTo>
                <a:close/>
                <a:moveTo>
                  <a:pt x="7023979" y="4429886"/>
                </a:moveTo>
                <a:cubicBezTo>
                  <a:pt x="6963552" y="4429886"/>
                  <a:pt x="6914567" y="4478871"/>
                  <a:pt x="6914567" y="4539298"/>
                </a:cubicBezTo>
                <a:lnTo>
                  <a:pt x="6914567" y="4976932"/>
                </a:lnTo>
                <a:cubicBezTo>
                  <a:pt x="6914567" y="5037359"/>
                  <a:pt x="6963552" y="5086344"/>
                  <a:pt x="7023979" y="5086344"/>
                </a:cubicBezTo>
                <a:lnTo>
                  <a:pt x="7461613" y="5086344"/>
                </a:lnTo>
                <a:cubicBezTo>
                  <a:pt x="7522040" y="5086344"/>
                  <a:pt x="7571025" y="5037359"/>
                  <a:pt x="7571025" y="4976932"/>
                </a:cubicBezTo>
                <a:lnTo>
                  <a:pt x="7571025" y="4539298"/>
                </a:lnTo>
                <a:cubicBezTo>
                  <a:pt x="7571025" y="4478871"/>
                  <a:pt x="7522040" y="4429886"/>
                  <a:pt x="7461613" y="4429886"/>
                </a:cubicBezTo>
                <a:close/>
                <a:moveTo>
                  <a:pt x="6261980" y="4429886"/>
                </a:moveTo>
                <a:cubicBezTo>
                  <a:pt x="6201553" y="4429886"/>
                  <a:pt x="6152568" y="4478871"/>
                  <a:pt x="6152568" y="4539298"/>
                </a:cubicBezTo>
                <a:lnTo>
                  <a:pt x="6152568" y="4976932"/>
                </a:lnTo>
                <a:cubicBezTo>
                  <a:pt x="6152568" y="5037359"/>
                  <a:pt x="6201553" y="5086344"/>
                  <a:pt x="6261980" y="5086344"/>
                </a:cubicBezTo>
                <a:lnTo>
                  <a:pt x="6699614" y="5086344"/>
                </a:lnTo>
                <a:cubicBezTo>
                  <a:pt x="6760041" y="5086344"/>
                  <a:pt x="6809026" y="5037359"/>
                  <a:pt x="6809026" y="4976932"/>
                </a:cubicBezTo>
                <a:lnTo>
                  <a:pt x="6809026" y="4539298"/>
                </a:lnTo>
                <a:cubicBezTo>
                  <a:pt x="6809026" y="4478871"/>
                  <a:pt x="6760041" y="4429886"/>
                  <a:pt x="6699614" y="4429886"/>
                </a:cubicBezTo>
                <a:close/>
                <a:moveTo>
                  <a:pt x="5499981" y="4429886"/>
                </a:moveTo>
                <a:cubicBezTo>
                  <a:pt x="5439554" y="4429886"/>
                  <a:pt x="5390569" y="4478871"/>
                  <a:pt x="5390569" y="4539298"/>
                </a:cubicBezTo>
                <a:lnTo>
                  <a:pt x="5390569" y="4976932"/>
                </a:lnTo>
                <a:cubicBezTo>
                  <a:pt x="5390569" y="5037359"/>
                  <a:pt x="5439554" y="5086344"/>
                  <a:pt x="5499981" y="5086344"/>
                </a:cubicBezTo>
                <a:lnTo>
                  <a:pt x="5937615" y="5086344"/>
                </a:lnTo>
                <a:cubicBezTo>
                  <a:pt x="5998042" y="5086344"/>
                  <a:pt x="6047027" y="5037359"/>
                  <a:pt x="6047027" y="4976932"/>
                </a:cubicBezTo>
                <a:lnTo>
                  <a:pt x="6047027" y="4539298"/>
                </a:lnTo>
                <a:cubicBezTo>
                  <a:pt x="6047027" y="4478871"/>
                  <a:pt x="5998042" y="4429886"/>
                  <a:pt x="5937615" y="4429886"/>
                </a:cubicBezTo>
                <a:close/>
                <a:moveTo>
                  <a:pt x="4737982" y="4429886"/>
                </a:moveTo>
                <a:cubicBezTo>
                  <a:pt x="4677555" y="4429886"/>
                  <a:pt x="4628570" y="4478871"/>
                  <a:pt x="4628570" y="4539298"/>
                </a:cubicBezTo>
                <a:lnTo>
                  <a:pt x="4628570" y="4976932"/>
                </a:lnTo>
                <a:cubicBezTo>
                  <a:pt x="4628570" y="5037359"/>
                  <a:pt x="4677555" y="5086344"/>
                  <a:pt x="4737982" y="5086344"/>
                </a:cubicBezTo>
                <a:lnTo>
                  <a:pt x="5175616" y="5086344"/>
                </a:lnTo>
                <a:cubicBezTo>
                  <a:pt x="5236043" y="5086344"/>
                  <a:pt x="5285028" y="5037359"/>
                  <a:pt x="5285028" y="4976932"/>
                </a:cubicBezTo>
                <a:lnTo>
                  <a:pt x="5285028" y="4539298"/>
                </a:lnTo>
                <a:cubicBezTo>
                  <a:pt x="5285028" y="4478871"/>
                  <a:pt x="5236043" y="4429886"/>
                  <a:pt x="5175616" y="4429886"/>
                </a:cubicBezTo>
                <a:close/>
                <a:moveTo>
                  <a:pt x="3975990" y="4429886"/>
                </a:moveTo>
                <a:cubicBezTo>
                  <a:pt x="3915564" y="4429886"/>
                  <a:pt x="3866579" y="4478871"/>
                  <a:pt x="3866579" y="4539298"/>
                </a:cubicBezTo>
                <a:lnTo>
                  <a:pt x="3866579" y="4976932"/>
                </a:lnTo>
                <a:cubicBezTo>
                  <a:pt x="3866579" y="5037359"/>
                  <a:pt x="3915564" y="5086344"/>
                  <a:pt x="3975990" y="5086344"/>
                </a:cubicBezTo>
                <a:lnTo>
                  <a:pt x="4413617" y="5086344"/>
                </a:lnTo>
                <a:cubicBezTo>
                  <a:pt x="4474044" y="5086344"/>
                  <a:pt x="4523029" y="5037359"/>
                  <a:pt x="4523029" y="4976932"/>
                </a:cubicBezTo>
                <a:lnTo>
                  <a:pt x="4523029" y="4539298"/>
                </a:lnTo>
                <a:cubicBezTo>
                  <a:pt x="4523029" y="4478871"/>
                  <a:pt x="4474044" y="4429886"/>
                  <a:pt x="4413617" y="4429886"/>
                </a:cubicBezTo>
                <a:close/>
                <a:moveTo>
                  <a:pt x="3213993" y="4429886"/>
                </a:moveTo>
                <a:cubicBezTo>
                  <a:pt x="3153566" y="4429886"/>
                  <a:pt x="3104580" y="4478871"/>
                  <a:pt x="3104580" y="4539298"/>
                </a:cubicBezTo>
                <a:lnTo>
                  <a:pt x="3104580" y="4976932"/>
                </a:lnTo>
                <a:cubicBezTo>
                  <a:pt x="3104580" y="5037359"/>
                  <a:pt x="3153566" y="5086344"/>
                  <a:pt x="3213993" y="5086344"/>
                </a:cubicBezTo>
                <a:lnTo>
                  <a:pt x="3651627" y="5086344"/>
                </a:lnTo>
                <a:cubicBezTo>
                  <a:pt x="3712054" y="5086344"/>
                  <a:pt x="3761039" y="5037359"/>
                  <a:pt x="3761039" y="4976932"/>
                </a:cubicBezTo>
                <a:lnTo>
                  <a:pt x="3761039" y="4539298"/>
                </a:lnTo>
                <a:cubicBezTo>
                  <a:pt x="3761039" y="4478871"/>
                  <a:pt x="3712054" y="4429886"/>
                  <a:pt x="3651627" y="4429886"/>
                </a:cubicBezTo>
                <a:close/>
                <a:moveTo>
                  <a:pt x="2451995" y="4429886"/>
                </a:moveTo>
                <a:cubicBezTo>
                  <a:pt x="2391568" y="4429886"/>
                  <a:pt x="2342584" y="4478871"/>
                  <a:pt x="2342584" y="4539298"/>
                </a:cubicBezTo>
                <a:lnTo>
                  <a:pt x="2342584" y="4976932"/>
                </a:lnTo>
                <a:cubicBezTo>
                  <a:pt x="2342584" y="5037359"/>
                  <a:pt x="2391568" y="5086344"/>
                  <a:pt x="2451995" y="5086344"/>
                </a:cubicBezTo>
                <a:lnTo>
                  <a:pt x="2889629" y="5086344"/>
                </a:lnTo>
                <a:cubicBezTo>
                  <a:pt x="2950055" y="5086344"/>
                  <a:pt x="2999040" y="5037359"/>
                  <a:pt x="2999040" y="4976932"/>
                </a:cubicBezTo>
                <a:lnTo>
                  <a:pt x="2999040" y="4539298"/>
                </a:lnTo>
                <a:cubicBezTo>
                  <a:pt x="2999040" y="4478871"/>
                  <a:pt x="2950055" y="4429886"/>
                  <a:pt x="2889629" y="4429886"/>
                </a:cubicBezTo>
                <a:close/>
                <a:moveTo>
                  <a:pt x="1689996" y="4429886"/>
                </a:moveTo>
                <a:cubicBezTo>
                  <a:pt x="1629569" y="4429886"/>
                  <a:pt x="1580586" y="4478871"/>
                  <a:pt x="1580586" y="4539298"/>
                </a:cubicBezTo>
                <a:lnTo>
                  <a:pt x="1580586" y="4976932"/>
                </a:lnTo>
                <a:cubicBezTo>
                  <a:pt x="1580586" y="5037359"/>
                  <a:pt x="1629569" y="5086344"/>
                  <a:pt x="1689996" y="5086344"/>
                </a:cubicBezTo>
                <a:lnTo>
                  <a:pt x="2127633" y="5086344"/>
                </a:lnTo>
                <a:cubicBezTo>
                  <a:pt x="2188059" y="5086344"/>
                  <a:pt x="2237044" y="5037359"/>
                  <a:pt x="2237044" y="4976932"/>
                </a:cubicBezTo>
                <a:lnTo>
                  <a:pt x="2237044" y="4539298"/>
                </a:lnTo>
                <a:cubicBezTo>
                  <a:pt x="2237044" y="4478871"/>
                  <a:pt x="2188059" y="4429886"/>
                  <a:pt x="2127633" y="4429886"/>
                </a:cubicBezTo>
                <a:close/>
                <a:moveTo>
                  <a:pt x="927996" y="4429886"/>
                </a:moveTo>
                <a:cubicBezTo>
                  <a:pt x="867569" y="4429886"/>
                  <a:pt x="818584" y="4478871"/>
                  <a:pt x="818584" y="4539298"/>
                </a:cubicBezTo>
                <a:lnTo>
                  <a:pt x="818584" y="4976932"/>
                </a:lnTo>
                <a:cubicBezTo>
                  <a:pt x="818584" y="5037359"/>
                  <a:pt x="867569" y="5086344"/>
                  <a:pt x="927996" y="5086344"/>
                </a:cubicBezTo>
                <a:lnTo>
                  <a:pt x="1365636" y="5086344"/>
                </a:lnTo>
                <a:cubicBezTo>
                  <a:pt x="1426065" y="5086344"/>
                  <a:pt x="1475050" y="5037359"/>
                  <a:pt x="1475050" y="4976932"/>
                </a:cubicBezTo>
                <a:lnTo>
                  <a:pt x="1475050" y="4539298"/>
                </a:lnTo>
                <a:cubicBezTo>
                  <a:pt x="1475050" y="4478871"/>
                  <a:pt x="1426065" y="4429886"/>
                  <a:pt x="1365636" y="4429886"/>
                </a:cubicBezTo>
                <a:close/>
                <a:moveTo>
                  <a:pt x="165998" y="4429886"/>
                </a:moveTo>
                <a:cubicBezTo>
                  <a:pt x="105572" y="4429886"/>
                  <a:pt x="56587" y="4478871"/>
                  <a:pt x="56587" y="4539298"/>
                </a:cubicBezTo>
                <a:lnTo>
                  <a:pt x="56587" y="4976932"/>
                </a:lnTo>
                <a:cubicBezTo>
                  <a:pt x="56587" y="5037359"/>
                  <a:pt x="105572" y="5086344"/>
                  <a:pt x="165998" y="5086344"/>
                </a:cubicBezTo>
                <a:lnTo>
                  <a:pt x="603632" y="5086344"/>
                </a:lnTo>
                <a:cubicBezTo>
                  <a:pt x="664059" y="5086344"/>
                  <a:pt x="713044" y="5037359"/>
                  <a:pt x="713044" y="4976932"/>
                </a:cubicBezTo>
                <a:lnTo>
                  <a:pt x="713044" y="4539298"/>
                </a:lnTo>
                <a:cubicBezTo>
                  <a:pt x="713044" y="4478871"/>
                  <a:pt x="664059" y="4429886"/>
                  <a:pt x="603632" y="4429886"/>
                </a:cubicBezTo>
                <a:close/>
                <a:moveTo>
                  <a:pt x="8540357" y="3700488"/>
                </a:moveTo>
                <a:cubicBezTo>
                  <a:pt x="8479930" y="3700488"/>
                  <a:pt x="8430945" y="3749473"/>
                  <a:pt x="8430945" y="3809900"/>
                </a:cubicBezTo>
                <a:lnTo>
                  <a:pt x="8430945" y="4247534"/>
                </a:lnTo>
                <a:cubicBezTo>
                  <a:pt x="8430945" y="4307961"/>
                  <a:pt x="8479930" y="4356946"/>
                  <a:pt x="8540357" y="4356946"/>
                </a:cubicBezTo>
                <a:lnTo>
                  <a:pt x="8977991" y="4356946"/>
                </a:lnTo>
                <a:cubicBezTo>
                  <a:pt x="9038418" y="4356946"/>
                  <a:pt x="9087403" y="4307961"/>
                  <a:pt x="9087403" y="4247534"/>
                </a:cubicBezTo>
                <a:lnTo>
                  <a:pt x="9087403" y="3809900"/>
                </a:lnTo>
                <a:cubicBezTo>
                  <a:pt x="9087403" y="3749473"/>
                  <a:pt x="9038418" y="3700488"/>
                  <a:pt x="8977991" y="3700488"/>
                </a:cubicBezTo>
                <a:close/>
                <a:moveTo>
                  <a:pt x="7778358" y="3700488"/>
                </a:moveTo>
                <a:cubicBezTo>
                  <a:pt x="7717931" y="3700488"/>
                  <a:pt x="7668946" y="3749473"/>
                  <a:pt x="7668946" y="3809900"/>
                </a:cubicBezTo>
                <a:lnTo>
                  <a:pt x="7668946" y="4247534"/>
                </a:lnTo>
                <a:cubicBezTo>
                  <a:pt x="7668946" y="4307961"/>
                  <a:pt x="7717931" y="4356946"/>
                  <a:pt x="7778358" y="4356946"/>
                </a:cubicBezTo>
                <a:lnTo>
                  <a:pt x="8215992" y="4356946"/>
                </a:lnTo>
                <a:cubicBezTo>
                  <a:pt x="8276419" y="4356946"/>
                  <a:pt x="8325404" y="4307961"/>
                  <a:pt x="8325404" y="4247534"/>
                </a:cubicBezTo>
                <a:lnTo>
                  <a:pt x="8325404" y="3809900"/>
                </a:lnTo>
                <a:cubicBezTo>
                  <a:pt x="8325404" y="3749473"/>
                  <a:pt x="8276419" y="3700488"/>
                  <a:pt x="8215992" y="3700488"/>
                </a:cubicBezTo>
                <a:close/>
                <a:moveTo>
                  <a:pt x="7023979" y="3700488"/>
                </a:moveTo>
                <a:cubicBezTo>
                  <a:pt x="6963552" y="3700488"/>
                  <a:pt x="6914567" y="3749473"/>
                  <a:pt x="6914567" y="3809900"/>
                </a:cubicBezTo>
                <a:lnTo>
                  <a:pt x="6914567" y="4247534"/>
                </a:lnTo>
                <a:cubicBezTo>
                  <a:pt x="6914567" y="4307961"/>
                  <a:pt x="6963552" y="4356946"/>
                  <a:pt x="7023979" y="4356946"/>
                </a:cubicBezTo>
                <a:lnTo>
                  <a:pt x="7461613" y="4356946"/>
                </a:lnTo>
                <a:cubicBezTo>
                  <a:pt x="7522040" y="4356946"/>
                  <a:pt x="7571025" y="4307961"/>
                  <a:pt x="7571025" y="4247534"/>
                </a:cubicBezTo>
                <a:lnTo>
                  <a:pt x="7571025" y="3809900"/>
                </a:lnTo>
                <a:cubicBezTo>
                  <a:pt x="7571025" y="3749473"/>
                  <a:pt x="7522040" y="3700488"/>
                  <a:pt x="7461613" y="3700488"/>
                </a:cubicBezTo>
                <a:close/>
                <a:moveTo>
                  <a:pt x="6261980" y="3700488"/>
                </a:moveTo>
                <a:cubicBezTo>
                  <a:pt x="6201553" y="3700488"/>
                  <a:pt x="6152568" y="3749473"/>
                  <a:pt x="6152568" y="3809900"/>
                </a:cubicBezTo>
                <a:lnTo>
                  <a:pt x="6152568" y="4247534"/>
                </a:lnTo>
                <a:cubicBezTo>
                  <a:pt x="6152568" y="4307961"/>
                  <a:pt x="6201553" y="4356946"/>
                  <a:pt x="6261980" y="4356946"/>
                </a:cubicBezTo>
                <a:lnTo>
                  <a:pt x="6699614" y="4356946"/>
                </a:lnTo>
                <a:cubicBezTo>
                  <a:pt x="6760041" y="4356946"/>
                  <a:pt x="6809026" y="4307961"/>
                  <a:pt x="6809026" y="4247534"/>
                </a:cubicBezTo>
                <a:lnTo>
                  <a:pt x="6809026" y="3809900"/>
                </a:lnTo>
                <a:cubicBezTo>
                  <a:pt x="6809026" y="3749473"/>
                  <a:pt x="6760041" y="3700488"/>
                  <a:pt x="6699614" y="3700488"/>
                </a:cubicBezTo>
                <a:close/>
                <a:moveTo>
                  <a:pt x="5499981" y="3700488"/>
                </a:moveTo>
                <a:cubicBezTo>
                  <a:pt x="5439554" y="3700488"/>
                  <a:pt x="5390569" y="3749473"/>
                  <a:pt x="5390569" y="3809900"/>
                </a:cubicBezTo>
                <a:lnTo>
                  <a:pt x="5390569" y="4247534"/>
                </a:lnTo>
                <a:cubicBezTo>
                  <a:pt x="5390569" y="4307961"/>
                  <a:pt x="5439554" y="4356946"/>
                  <a:pt x="5499981" y="4356946"/>
                </a:cubicBezTo>
                <a:lnTo>
                  <a:pt x="5937615" y="4356946"/>
                </a:lnTo>
                <a:cubicBezTo>
                  <a:pt x="5998042" y="4356946"/>
                  <a:pt x="6047027" y="4307961"/>
                  <a:pt x="6047027" y="4247534"/>
                </a:cubicBezTo>
                <a:lnTo>
                  <a:pt x="6047027" y="3809900"/>
                </a:lnTo>
                <a:cubicBezTo>
                  <a:pt x="6047027" y="3749473"/>
                  <a:pt x="5998042" y="3700488"/>
                  <a:pt x="5937615" y="3700488"/>
                </a:cubicBezTo>
                <a:close/>
                <a:moveTo>
                  <a:pt x="4737982" y="3700488"/>
                </a:moveTo>
                <a:cubicBezTo>
                  <a:pt x="4677555" y="3700488"/>
                  <a:pt x="4628570" y="3749473"/>
                  <a:pt x="4628570" y="3809900"/>
                </a:cubicBezTo>
                <a:lnTo>
                  <a:pt x="4628570" y="4247534"/>
                </a:lnTo>
                <a:cubicBezTo>
                  <a:pt x="4628570" y="4307961"/>
                  <a:pt x="4677555" y="4356946"/>
                  <a:pt x="4737982" y="4356946"/>
                </a:cubicBezTo>
                <a:lnTo>
                  <a:pt x="5175616" y="4356946"/>
                </a:lnTo>
                <a:cubicBezTo>
                  <a:pt x="5236043" y="4356946"/>
                  <a:pt x="5285028" y="4307961"/>
                  <a:pt x="5285028" y="4247534"/>
                </a:cubicBezTo>
                <a:lnTo>
                  <a:pt x="5285028" y="3809900"/>
                </a:lnTo>
                <a:cubicBezTo>
                  <a:pt x="5285028" y="3749473"/>
                  <a:pt x="5236043" y="3700488"/>
                  <a:pt x="5175616" y="3700488"/>
                </a:cubicBezTo>
                <a:close/>
                <a:moveTo>
                  <a:pt x="3975991" y="3700488"/>
                </a:moveTo>
                <a:cubicBezTo>
                  <a:pt x="3915564" y="3700488"/>
                  <a:pt x="3866579" y="3749473"/>
                  <a:pt x="3866579" y="3809900"/>
                </a:cubicBezTo>
                <a:lnTo>
                  <a:pt x="3866579" y="4247534"/>
                </a:lnTo>
                <a:cubicBezTo>
                  <a:pt x="3866579" y="4307961"/>
                  <a:pt x="3915564" y="4356946"/>
                  <a:pt x="3975991" y="4356946"/>
                </a:cubicBezTo>
                <a:lnTo>
                  <a:pt x="4413617" y="4356946"/>
                </a:lnTo>
                <a:cubicBezTo>
                  <a:pt x="4474044" y="4356946"/>
                  <a:pt x="4523029" y="4307961"/>
                  <a:pt x="4523029" y="4247534"/>
                </a:cubicBezTo>
                <a:lnTo>
                  <a:pt x="4523029" y="3809900"/>
                </a:lnTo>
                <a:cubicBezTo>
                  <a:pt x="4523029" y="3749473"/>
                  <a:pt x="4474044" y="3700488"/>
                  <a:pt x="4413617" y="3700488"/>
                </a:cubicBezTo>
                <a:close/>
                <a:moveTo>
                  <a:pt x="3213993" y="3700488"/>
                </a:moveTo>
                <a:cubicBezTo>
                  <a:pt x="3153566" y="3700488"/>
                  <a:pt x="3104581" y="3749473"/>
                  <a:pt x="3104581" y="3809900"/>
                </a:cubicBezTo>
                <a:lnTo>
                  <a:pt x="3104581" y="4247534"/>
                </a:lnTo>
                <a:cubicBezTo>
                  <a:pt x="3104581" y="4307961"/>
                  <a:pt x="3153566" y="4356946"/>
                  <a:pt x="3213993" y="4356946"/>
                </a:cubicBezTo>
                <a:lnTo>
                  <a:pt x="3651627" y="4356946"/>
                </a:lnTo>
                <a:cubicBezTo>
                  <a:pt x="3712054" y="4356946"/>
                  <a:pt x="3761039" y="4307961"/>
                  <a:pt x="3761039" y="4247534"/>
                </a:cubicBezTo>
                <a:lnTo>
                  <a:pt x="3761039" y="3809900"/>
                </a:lnTo>
                <a:cubicBezTo>
                  <a:pt x="3761039" y="3749473"/>
                  <a:pt x="3712054" y="3700488"/>
                  <a:pt x="3651627" y="3700488"/>
                </a:cubicBezTo>
                <a:close/>
                <a:moveTo>
                  <a:pt x="2451995" y="3700488"/>
                </a:moveTo>
                <a:cubicBezTo>
                  <a:pt x="2391569" y="3700488"/>
                  <a:pt x="2342584" y="3749473"/>
                  <a:pt x="2342584" y="3809900"/>
                </a:cubicBezTo>
                <a:lnTo>
                  <a:pt x="2342584" y="4247534"/>
                </a:lnTo>
                <a:cubicBezTo>
                  <a:pt x="2342584" y="4307961"/>
                  <a:pt x="2391569" y="4356946"/>
                  <a:pt x="2451995" y="4356946"/>
                </a:cubicBezTo>
                <a:lnTo>
                  <a:pt x="2889629" y="4356946"/>
                </a:lnTo>
                <a:cubicBezTo>
                  <a:pt x="2950055" y="4356946"/>
                  <a:pt x="2999040" y="4307961"/>
                  <a:pt x="2999040" y="4247534"/>
                </a:cubicBezTo>
                <a:lnTo>
                  <a:pt x="2999040" y="3809900"/>
                </a:lnTo>
                <a:cubicBezTo>
                  <a:pt x="2999040" y="3749473"/>
                  <a:pt x="2950055" y="3700488"/>
                  <a:pt x="2889629" y="3700488"/>
                </a:cubicBezTo>
                <a:close/>
                <a:moveTo>
                  <a:pt x="1689996" y="3700488"/>
                </a:moveTo>
                <a:cubicBezTo>
                  <a:pt x="1629569" y="3700488"/>
                  <a:pt x="1580586" y="3749473"/>
                  <a:pt x="1580586" y="3809900"/>
                </a:cubicBezTo>
                <a:lnTo>
                  <a:pt x="1580586" y="4247534"/>
                </a:lnTo>
                <a:cubicBezTo>
                  <a:pt x="1580586" y="4307961"/>
                  <a:pt x="1629569" y="4356946"/>
                  <a:pt x="1689996" y="4356946"/>
                </a:cubicBezTo>
                <a:lnTo>
                  <a:pt x="2127633" y="4356946"/>
                </a:lnTo>
                <a:cubicBezTo>
                  <a:pt x="2188060" y="4356946"/>
                  <a:pt x="2237045" y="4307961"/>
                  <a:pt x="2237045" y="4247534"/>
                </a:cubicBezTo>
                <a:lnTo>
                  <a:pt x="2237045" y="3809900"/>
                </a:lnTo>
                <a:cubicBezTo>
                  <a:pt x="2237045" y="3749473"/>
                  <a:pt x="2188060" y="3700488"/>
                  <a:pt x="2127633" y="3700488"/>
                </a:cubicBezTo>
                <a:close/>
                <a:moveTo>
                  <a:pt x="927996" y="3700488"/>
                </a:moveTo>
                <a:cubicBezTo>
                  <a:pt x="867569" y="3700488"/>
                  <a:pt x="818584" y="3749473"/>
                  <a:pt x="818584" y="3809900"/>
                </a:cubicBezTo>
                <a:lnTo>
                  <a:pt x="818584" y="4247534"/>
                </a:lnTo>
                <a:cubicBezTo>
                  <a:pt x="818584" y="4307961"/>
                  <a:pt x="867569" y="4356946"/>
                  <a:pt x="927996" y="4356946"/>
                </a:cubicBezTo>
                <a:lnTo>
                  <a:pt x="1365637" y="4356946"/>
                </a:lnTo>
                <a:cubicBezTo>
                  <a:pt x="1426065" y="4356946"/>
                  <a:pt x="1475050" y="4307961"/>
                  <a:pt x="1475050" y="4247534"/>
                </a:cubicBezTo>
                <a:lnTo>
                  <a:pt x="1475050" y="3809900"/>
                </a:lnTo>
                <a:cubicBezTo>
                  <a:pt x="1475050" y="3749473"/>
                  <a:pt x="1426065" y="3700488"/>
                  <a:pt x="1365637" y="3700488"/>
                </a:cubicBezTo>
                <a:close/>
                <a:moveTo>
                  <a:pt x="165999" y="3700488"/>
                </a:moveTo>
                <a:cubicBezTo>
                  <a:pt x="105572" y="3700488"/>
                  <a:pt x="56587" y="3749473"/>
                  <a:pt x="56587" y="3809900"/>
                </a:cubicBezTo>
                <a:lnTo>
                  <a:pt x="56587" y="4247534"/>
                </a:lnTo>
                <a:cubicBezTo>
                  <a:pt x="56587" y="4307961"/>
                  <a:pt x="105572" y="4356946"/>
                  <a:pt x="165999" y="4356946"/>
                </a:cubicBezTo>
                <a:lnTo>
                  <a:pt x="603632" y="4356946"/>
                </a:lnTo>
                <a:cubicBezTo>
                  <a:pt x="664059" y="4356946"/>
                  <a:pt x="713044" y="4307961"/>
                  <a:pt x="713044" y="4247534"/>
                </a:cubicBezTo>
                <a:lnTo>
                  <a:pt x="713044" y="3809900"/>
                </a:lnTo>
                <a:cubicBezTo>
                  <a:pt x="713044" y="3749473"/>
                  <a:pt x="664059" y="3700488"/>
                  <a:pt x="603632" y="3700488"/>
                </a:cubicBezTo>
                <a:close/>
                <a:moveTo>
                  <a:pt x="8540357" y="2971089"/>
                </a:moveTo>
                <a:cubicBezTo>
                  <a:pt x="8479930" y="2971089"/>
                  <a:pt x="8430945" y="3020074"/>
                  <a:pt x="8430945" y="3080501"/>
                </a:cubicBezTo>
                <a:lnTo>
                  <a:pt x="8430945" y="3518135"/>
                </a:lnTo>
                <a:cubicBezTo>
                  <a:pt x="8430945" y="3578562"/>
                  <a:pt x="8479930" y="3627547"/>
                  <a:pt x="8540357" y="3627547"/>
                </a:cubicBezTo>
                <a:lnTo>
                  <a:pt x="8977991" y="3627547"/>
                </a:lnTo>
                <a:cubicBezTo>
                  <a:pt x="9038418" y="3627547"/>
                  <a:pt x="9087403" y="3578562"/>
                  <a:pt x="9087403" y="3518135"/>
                </a:cubicBezTo>
                <a:lnTo>
                  <a:pt x="9087403" y="3080501"/>
                </a:lnTo>
                <a:cubicBezTo>
                  <a:pt x="9087403" y="3020074"/>
                  <a:pt x="9038418" y="2971089"/>
                  <a:pt x="8977991" y="2971089"/>
                </a:cubicBezTo>
                <a:close/>
                <a:moveTo>
                  <a:pt x="7778358" y="2971089"/>
                </a:moveTo>
                <a:cubicBezTo>
                  <a:pt x="7717931" y="2971089"/>
                  <a:pt x="7668946" y="3020074"/>
                  <a:pt x="7668946" y="3080501"/>
                </a:cubicBezTo>
                <a:lnTo>
                  <a:pt x="7668946" y="3518135"/>
                </a:lnTo>
                <a:cubicBezTo>
                  <a:pt x="7668946" y="3578562"/>
                  <a:pt x="7717931" y="3627547"/>
                  <a:pt x="7778358" y="3627547"/>
                </a:cubicBezTo>
                <a:lnTo>
                  <a:pt x="8215992" y="3627547"/>
                </a:lnTo>
                <a:cubicBezTo>
                  <a:pt x="8276419" y="3627547"/>
                  <a:pt x="8325404" y="3578562"/>
                  <a:pt x="8325404" y="3518135"/>
                </a:cubicBezTo>
                <a:lnTo>
                  <a:pt x="8325404" y="3080501"/>
                </a:lnTo>
                <a:cubicBezTo>
                  <a:pt x="8325404" y="3020074"/>
                  <a:pt x="8276419" y="2971089"/>
                  <a:pt x="8215992" y="2971089"/>
                </a:cubicBezTo>
                <a:close/>
                <a:moveTo>
                  <a:pt x="7023979" y="2971089"/>
                </a:moveTo>
                <a:cubicBezTo>
                  <a:pt x="6963552" y="2971089"/>
                  <a:pt x="6914567" y="3020074"/>
                  <a:pt x="6914567" y="3080501"/>
                </a:cubicBezTo>
                <a:lnTo>
                  <a:pt x="6914567" y="3518135"/>
                </a:lnTo>
                <a:cubicBezTo>
                  <a:pt x="6914567" y="3578562"/>
                  <a:pt x="6963552" y="3627547"/>
                  <a:pt x="7023979" y="3627547"/>
                </a:cubicBezTo>
                <a:lnTo>
                  <a:pt x="7461613" y="3627547"/>
                </a:lnTo>
                <a:cubicBezTo>
                  <a:pt x="7522040" y="3627547"/>
                  <a:pt x="7571025" y="3578562"/>
                  <a:pt x="7571025" y="3518135"/>
                </a:cubicBezTo>
                <a:lnTo>
                  <a:pt x="7571025" y="3080501"/>
                </a:lnTo>
                <a:cubicBezTo>
                  <a:pt x="7571025" y="3020074"/>
                  <a:pt x="7522040" y="2971089"/>
                  <a:pt x="7461613" y="2971089"/>
                </a:cubicBezTo>
                <a:close/>
                <a:moveTo>
                  <a:pt x="6261980" y="2971089"/>
                </a:moveTo>
                <a:cubicBezTo>
                  <a:pt x="6201553" y="2971089"/>
                  <a:pt x="6152568" y="3020074"/>
                  <a:pt x="6152568" y="3080501"/>
                </a:cubicBezTo>
                <a:lnTo>
                  <a:pt x="6152568" y="3518135"/>
                </a:lnTo>
                <a:cubicBezTo>
                  <a:pt x="6152568" y="3578562"/>
                  <a:pt x="6201553" y="3627547"/>
                  <a:pt x="6261980" y="3627547"/>
                </a:cubicBezTo>
                <a:lnTo>
                  <a:pt x="6699614" y="3627547"/>
                </a:lnTo>
                <a:cubicBezTo>
                  <a:pt x="6760041" y="3627547"/>
                  <a:pt x="6809026" y="3578562"/>
                  <a:pt x="6809026" y="3518135"/>
                </a:cubicBezTo>
                <a:lnTo>
                  <a:pt x="6809026" y="3080501"/>
                </a:lnTo>
                <a:cubicBezTo>
                  <a:pt x="6809026" y="3020074"/>
                  <a:pt x="6760041" y="2971089"/>
                  <a:pt x="6699614" y="2971089"/>
                </a:cubicBezTo>
                <a:close/>
                <a:moveTo>
                  <a:pt x="5499981" y="2971089"/>
                </a:moveTo>
                <a:cubicBezTo>
                  <a:pt x="5439554" y="2971089"/>
                  <a:pt x="5390569" y="3020074"/>
                  <a:pt x="5390569" y="3080501"/>
                </a:cubicBezTo>
                <a:lnTo>
                  <a:pt x="5390569" y="3518135"/>
                </a:lnTo>
                <a:cubicBezTo>
                  <a:pt x="5390569" y="3578562"/>
                  <a:pt x="5439554" y="3627547"/>
                  <a:pt x="5499981" y="3627547"/>
                </a:cubicBezTo>
                <a:lnTo>
                  <a:pt x="5937615" y="3627547"/>
                </a:lnTo>
                <a:cubicBezTo>
                  <a:pt x="5998042" y="3627547"/>
                  <a:pt x="6047027" y="3578562"/>
                  <a:pt x="6047027" y="3518135"/>
                </a:cubicBezTo>
                <a:lnTo>
                  <a:pt x="6047027" y="3080501"/>
                </a:lnTo>
                <a:cubicBezTo>
                  <a:pt x="6047027" y="3020074"/>
                  <a:pt x="5998042" y="2971089"/>
                  <a:pt x="5937615" y="2971089"/>
                </a:cubicBezTo>
                <a:close/>
                <a:moveTo>
                  <a:pt x="4737982" y="2971089"/>
                </a:moveTo>
                <a:cubicBezTo>
                  <a:pt x="4677555" y="2971089"/>
                  <a:pt x="4628570" y="3020074"/>
                  <a:pt x="4628570" y="3080501"/>
                </a:cubicBezTo>
                <a:lnTo>
                  <a:pt x="4628570" y="3518135"/>
                </a:lnTo>
                <a:cubicBezTo>
                  <a:pt x="4628570" y="3578562"/>
                  <a:pt x="4677555" y="3627547"/>
                  <a:pt x="4737982" y="3627547"/>
                </a:cubicBezTo>
                <a:lnTo>
                  <a:pt x="5175616" y="3627547"/>
                </a:lnTo>
                <a:cubicBezTo>
                  <a:pt x="5236043" y="3627547"/>
                  <a:pt x="5285028" y="3578562"/>
                  <a:pt x="5285028" y="3518135"/>
                </a:cubicBezTo>
                <a:lnTo>
                  <a:pt x="5285028" y="3080501"/>
                </a:lnTo>
                <a:cubicBezTo>
                  <a:pt x="5285028" y="3020074"/>
                  <a:pt x="5236043" y="2971089"/>
                  <a:pt x="5175616" y="2971089"/>
                </a:cubicBezTo>
                <a:close/>
                <a:moveTo>
                  <a:pt x="3975991" y="2971089"/>
                </a:moveTo>
                <a:cubicBezTo>
                  <a:pt x="3915564" y="2971089"/>
                  <a:pt x="3866579" y="3020074"/>
                  <a:pt x="3866579" y="3080501"/>
                </a:cubicBezTo>
                <a:lnTo>
                  <a:pt x="3866579" y="3518135"/>
                </a:lnTo>
                <a:cubicBezTo>
                  <a:pt x="3866579" y="3578562"/>
                  <a:pt x="3915564" y="3627547"/>
                  <a:pt x="3975991" y="3627547"/>
                </a:cubicBezTo>
                <a:lnTo>
                  <a:pt x="4413617" y="3627547"/>
                </a:lnTo>
                <a:cubicBezTo>
                  <a:pt x="4474044" y="3627547"/>
                  <a:pt x="4523029" y="3578562"/>
                  <a:pt x="4523029" y="3518135"/>
                </a:cubicBezTo>
                <a:lnTo>
                  <a:pt x="4523029" y="3080501"/>
                </a:lnTo>
                <a:cubicBezTo>
                  <a:pt x="4523029" y="3020074"/>
                  <a:pt x="4474044" y="2971089"/>
                  <a:pt x="4413617" y="2971089"/>
                </a:cubicBezTo>
                <a:close/>
                <a:moveTo>
                  <a:pt x="3213993" y="2971089"/>
                </a:moveTo>
                <a:cubicBezTo>
                  <a:pt x="3153566" y="2971089"/>
                  <a:pt x="3104581" y="3020074"/>
                  <a:pt x="3104581" y="3080501"/>
                </a:cubicBezTo>
                <a:lnTo>
                  <a:pt x="3104581" y="3518135"/>
                </a:lnTo>
                <a:cubicBezTo>
                  <a:pt x="3104581" y="3578562"/>
                  <a:pt x="3153566" y="3627547"/>
                  <a:pt x="3213993" y="3627547"/>
                </a:cubicBezTo>
                <a:lnTo>
                  <a:pt x="3651627" y="3627547"/>
                </a:lnTo>
                <a:cubicBezTo>
                  <a:pt x="3712054" y="3627547"/>
                  <a:pt x="3761039" y="3578562"/>
                  <a:pt x="3761039" y="3518135"/>
                </a:cubicBezTo>
                <a:lnTo>
                  <a:pt x="3761039" y="3080501"/>
                </a:lnTo>
                <a:cubicBezTo>
                  <a:pt x="3761039" y="3020074"/>
                  <a:pt x="3712054" y="2971089"/>
                  <a:pt x="3651627" y="2971089"/>
                </a:cubicBezTo>
                <a:close/>
                <a:moveTo>
                  <a:pt x="2451995" y="2971089"/>
                </a:moveTo>
                <a:cubicBezTo>
                  <a:pt x="2391569" y="2971089"/>
                  <a:pt x="2342584" y="3020074"/>
                  <a:pt x="2342584" y="3080501"/>
                </a:cubicBezTo>
                <a:lnTo>
                  <a:pt x="2342584" y="3518135"/>
                </a:lnTo>
                <a:cubicBezTo>
                  <a:pt x="2342584" y="3578562"/>
                  <a:pt x="2391569" y="3627547"/>
                  <a:pt x="2451995" y="3627547"/>
                </a:cubicBezTo>
                <a:lnTo>
                  <a:pt x="2889629" y="3627547"/>
                </a:lnTo>
                <a:cubicBezTo>
                  <a:pt x="2950055" y="3627547"/>
                  <a:pt x="2999040" y="3578562"/>
                  <a:pt x="2999040" y="3518135"/>
                </a:cubicBezTo>
                <a:lnTo>
                  <a:pt x="2999040" y="3080501"/>
                </a:lnTo>
                <a:cubicBezTo>
                  <a:pt x="2999040" y="3020074"/>
                  <a:pt x="2950055" y="2971089"/>
                  <a:pt x="2889629" y="2971089"/>
                </a:cubicBezTo>
                <a:close/>
                <a:moveTo>
                  <a:pt x="1689997" y="2971089"/>
                </a:moveTo>
                <a:cubicBezTo>
                  <a:pt x="1629569" y="2971089"/>
                  <a:pt x="1580587" y="3020074"/>
                  <a:pt x="1580587" y="3080501"/>
                </a:cubicBezTo>
                <a:lnTo>
                  <a:pt x="1580587" y="3518135"/>
                </a:lnTo>
                <a:cubicBezTo>
                  <a:pt x="1580587" y="3578562"/>
                  <a:pt x="1629569" y="3627547"/>
                  <a:pt x="1689997" y="3627547"/>
                </a:cubicBezTo>
                <a:lnTo>
                  <a:pt x="2127633" y="3627547"/>
                </a:lnTo>
                <a:cubicBezTo>
                  <a:pt x="2188060" y="3627547"/>
                  <a:pt x="2237045" y="3578562"/>
                  <a:pt x="2237045" y="3518135"/>
                </a:cubicBezTo>
                <a:lnTo>
                  <a:pt x="2237045" y="3080501"/>
                </a:lnTo>
                <a:cubicBezTo>
                  <a:pt x="2237045" y="3020074"/>
                  <a:pt x="2188060" y="2971089"/>
                  <a:pt x="2127633" y="2971089"/>
                </a:cubicBezTo>
                <a:close/>
                <a:moveTo>
                  <a:pt x="927996" y="2971089"/>
                </a:moveTo>
                <a:cubicBezTo>
                  <a:pt x="867569" y="2971089"/>
                  <a:pt x="818584" y="3020074"/>
                  <a:pt x="818584" y="3080501"/>
                </a:cubicBezTo>
                <a:lnTo>
                  <a:pt x="818584" y="3518135"/>
                </a:lnTo>
                <a:cubicBezTo>
                  <a:pt x="818584" y="3578562"/>
                  <a:pt x="867569" y="3627547"/>
                  <a:pt x="927996" y="3627547"/>
                </a:cubicBezTo>
                <a:lnTo>
                  <a:pt x="1365637" y="3627547"/>
                </a:lnTo>
                <a:cubicBezTo>
                  <a:pt x="1426065" y="3627547"/>
                  <a:pt x="1475050" y="3578562"/>
                  <a:pt x="1475050" y="3518135"/>
                </a:cubicBezTo>
                <a:lnTo>
                  <a:pt x="1475050" y="3080501"/>
                </a:lnTo>
                <a:cubicBezTo>
                  <a:pt x="1475050" y="3020074"/>
                  <a:pt x="1426065" y="2971089"/>
                  <a:pt x="1365637" y="2971089"/>
                </a:cubicBezTo>
                <a:close/>
                <a:moveTo>
                  <a:pt x="165999" y="2971089"/>
                </a:moveTo>
                <a:cubicBezTo>
                  <a:pt x="105572" y="2971089"/>
                  <a:pt x="56587" y="3020074"/>
                  <a:pt x="56587" y="3080501"/>
                </a:cubicBezTo>
                <a:lnTo>
                  <a:pt x="56587" y="3518135"/>
                </a:lnTo>
                <a:cubicBezTo>
                  <a:pt x="56587" y="3578562"/>
                  <a:pt x="105572" y="3627547"/>
                  <a:pt x="165999" y="3627547"/>
                </a:cubicBezTo>
                <a:lnTo>
                  <a:pt x="603632" y="3627547"/>
                </a:lnTo>
                <a:cubicBezTo>
                  <a:pt x="664059" y="3627547"/>
                  <a:pt x="713044" y="3578562"/>
                  <a:pt x="713044" y="3518135"/>
                </a:cubicBezTo>
                <a:lnTo>
                  <a:pt x="713044" y="3080501"/>
                </a:lnTo>
                <a:cubicBezTo>
                  <a:pt x="713044" y="3020074"/>
                  <a:pt x="664059" y="2971089"/>
                  <a:pt x="603632" y="2971089"/>
                </a:cubicBezTo>
                <a:close/>
                <a:moveTo>
                  <a:pt x="8540357" y="2245338"/>
                </a:moveTo>
                <a:cubicBezTo>
                  <a:pt x="8479930" y="2245338"/>
                  <a:pt x="8430945" y="2294323"/>
                  <a:pt x="8430945" y="2354750"/>
                </a:cubicBezTo>
                <a:lnTo>
                  <a:pt x="8430945" y="2792384"/>
                </a:lnTo>
                <a:cubicBezTo>
                  <a:pt x="8430945" y="2852811"/>
                  <a:pt x="8479930" y="2901796"/>
                  <a:pt x="8540357" y="2901796"/>
                </a:cubicBezTo>
                <a:lnTo>
                  <a:pt x="8977991" y="2901796"/>
                </a:lnTo>
                <a:cubicBezTo>
                  <a:pt x="9038418" y="2901796"/>
                  <a:pt x="9087403" y="2852811"/>
                  <a:pt x="9087403" y="2792384"/>
                </a:cubicBezTo>
                <a:lnTo>
                  <a:pt x="9087403" y="2354750"/>
                </a:lnTo>
                <a:cubicBezTo>
                  <a:pt x="9087403" y="2294323"/>
                  <a:pt x="9038418" y="2245338"/>
                  <a:pt x="8977991" y="2245338"/>
                </a:cubicBezTo>
                <a:close/>
                <a:moveTo>
                  <a:pt x="7778358" y="2245338"/>
                </a:moveTo>
                <a:cubicBezTo>
                  <a:pt x="7717931" y="2245338"/>
                  <a:pt x="7668946" y="2294323"/>
                  <a:pt x="7668946" y="2354750"/>
                </a:cubicBezTo>
                <a:lnTo>
                  <a:pt x="7668946" y="2792384"/>
                </a:lnTo>
                <a:cubicBezTo>
                  <a:pt x="7668946" y="2852811"/>
                  <a:pt x="7717931" y="2901796"/>
                  <a:pt x="7778358" y="2901796"/>
                </a:cubicBezTo>
                <a:lnTo>
                  <a:pt x="8215992" y="2901796"/>
                </a:lnTo>
                <a:cubicBezTo>
                  <a:pt x="8276419" y="2901796"/>
                  <a:pt x="8325404" y="2852811"/>
                  <a:pt x="8325404" y="2792384"/>
                </a:cubicBezTo>
                <a:lnTo>
                  <a:pt x="8325404" y="2354750"/>
                </a:lnTo>
                <a:cubicBezTo>
                  <a:pt x="8325404" y="2294323"/>
                  <a:pt x="8276419" y="2245338"/>
                  <a:pt x="8215992" y="2245338"/>
                </a:cubicBezTo>
                <a:close/>
                <a:moveTo>
                  <a:pt x="7023979" y="2245338"/>
                </a:moveTo>
                <a:cubicBezTo>
                  <a:pt x="6963552" y="2245338"/>
                  <a:pt x="6914567" y="2294323"/>
                  <a:pt x="6914567" y="2354750"/>
                </a:cubicBezTo>
                <a:lnTo>
                  <a:pt x="6914567" y="2792384"/>
                </a:lnTo>
                <a:cubicBezTo>
                  <a:pt x="6914567" y="2852811"/>
                  <a:pt x="6963552" y="2901796"/>
                  <a:pt x="7023979" y="2901796"/>
                </a:cubicBezTo>
                <a:lnTo>
                  <a:pt x="7461613" y="2901796"/>
                </a:lnTo>
                <a:cubicBezTo>
                  <a:pt x="7522040" y="2901796"/>
                  <a:pt x="7571025" y="2852811"/>
                  <a:pt x="7571025" y="2792384"/>
                </a:cubicBezTo>
                <a:lnTo>
                  <a:pt x="7571025" y="2354750"/>
                </a:lnTo>
                <a:cubicBezTo>
                  <a:pt x="7571025" y="2294323"/>
                  <a:pt x="7522040" y="2245338"/>
                  <a:pt x="7461613" y="2245338"/>
                </a:cubicBezTo>
                <a:close/>
                <a:moveTo>
                  <a:pt x="6261980" y="2245338"/>
                </a:moveTo>
                <a:cubicBezTo>
                  <a:pt x="6201553" y="2245338"/>
                  <a:pt x="6152568" y="2294323"/>
                  <a:pt x="6152568" y="2354750"/>
                </a:cubicBezTo>
                <a:lnTo>
                  <a:pt x="6152568" y="2792384"/>
                </a:lnTo>
                <a:cubicBezTo>
                  <a:pt x="6152568" y="2852811"/>
                  <a:pt x="6201553" y="2901796"/>
                  <a:pt x="6261980" y="2901796"/>
                </a:cubicBezTo>
                <a:lnTo>
                  <a:pt x="6699614" y="2901796"/>
                </a:lnTo>
                <a:cubicBezTo>
                  <a:pt x="6760041" y="2901796"/>
                  <a:pt x="6809026" y="2852811"/>
                  <a:pt x="6809026" y="2792384"/>
                </a:cubicBezTo>
                <a:lnTo>
                  <a:pt x="6809026" y="2354750"/>
                </a:lnTo>
                <a:cubicBezTo>
                  <a:pt x="6809026" y="2294323"/>
                  <a:pt x="6760041" y="2245338"/>
                  <a:pt x="6699614" y="2245338"/>
                </a:cubicBezTo>
                <a:close/>
                <a:moveTo>
                  <a:pt x="5499981" y="2245338"/>
                </a:moveTo>
                <a:cubicBezTo>
                  <a:pt x="5439554" y="2245338"/>
                  <a:pt x="5390569" y="2294323"/>
                  <a:pt x="5390569" y="2354750"/>
                </a:cubicBezTo>
                <a:lnTo>
                  <a:pt x="5390569" y="2792384"/>
                </a:lnTo>
                <a:cubicBezTo>
                  <a:pt x="5390569" y="2852811"/>
                  <a:pt x="5439554" y="2901796"/>
                  <a:pt x="5499981" y="2901796"/>
                </a:cubicBezTo>
                <a:lnTo>
                  <a:pt x="5937615" y="2901796"/>
                </a:lnTo>
                <a:cubicBezTo>
                  <a:pt x="5998042" y="2901796"/>
                  <a:pt x="6047027" y="2852811"/>
                  <a:pt x="6047027" y="2792384"/>
                </a:cubicBezTo>
                <a:lnTo>
                  <a:pt x="6047027" y="2354750"/>
                </a:lnTo>
                <a:cubicBezTo>
                  <a:pt x="6047027" y="2294323"/>
                  <a:pt x="5998042" y="2245338"/>
                  <a:pt x="5937615" y="2245338"/>
                </a:cubicBezTo>
                <a:close/>
                <a:moveTo>
                  <a:pt x="4737982" y="2245338"/>
                </a:moveTo>
                <a:cubicBezTo>
                  <a:pt x="4677555" y="2245338"/>
                  <a:pt x="4628570" y="2294323"/>
                  <a:pt x="4628570" y="2354750"/>
                </a:cubicBezTo>
                <a:lnTo>
                  <a:pt x="4628570" y="2792384"/>
                </a:lnTo>
                <a:cubicBezTo>
                  <a:pt x="4628570" y="2852811"/>
                  <a:pt x="4677555" y="2901796"/>
                  <a:pt x="4737982" y="2901796"/>
                </a:cubicBezTo>
                <a:lnTo>
                  <a:pt x="5175616" y="2901796"/>
                </a:lnTo>
                <a:cubicBezTo>
                  <a:pt x="5236043" y="2901796"/>
                  <a:pt x="5285028" y="2852811"/>
                  <a:pt x="5285028" y="2792384"/>
                </a:cubicBezTo>
                <a:lnTo>
                  <a:pt x="5285028" y="2354750"/>
                </a:lnTo>
                <a:cubicBezTo>
                  <a:pt x="5285028" y="2294323"/>
                  <a:pt x="5236043" y="2245338"/>
                  <a:pt x="5175616" y="2245338"/>
                </a:cubicBezTo>
                <a:close/>
                <a:moveTo>
                  <a:pt x="3975991" y="2245338"/>
                </a:moveTo>
                <a:cubicBezTo>
                  <a:pt x="3915564" y="2245338"/>
                  <a:pt x="3866579" y="2294323"/>
                  <a:pt x="3866579" y="2354750"/>
                </a:cubicBezTo>
                <a:lnTo>
                  <a:pt x="3866579" y="2792384"/>
                </a:lnTo>
                <a:cubicBezTo>
                  <a:pt x="3866579" y="2852811"/>
                  <a:pt x="3915564" y="2901796"/>
                  <a:pt x="3975991" y="2901796"/>
                </a:cubicBezTo>
                <a:lnTo>
                  <a:pt x="4413617" y="2901796"/>
                </a:lnTo>
                <a:cubicBezTo>
                  <a:pt x="4474044" y="2901796"/>
                  <a:pt x="4523029" y="2852811"/>
                  <a:pt x="4523029" y="2792384"/>
                </a:cubicBezTo>
                <a:lnTo>
                  <a:pt x="4523029" y="2354750"/>
                </a:lnTo>
                <a:cubicBezTo>
                  <a:pt x="4523029" y="2294323"/>
                  <a:pt x="4474044" y="2245338"/>
                  <a:pt x="4413617" y="2245338"/>
                </a:cubicBezTo>
                <a:close/>
                <a:moveTo>
                  <a:pt x="3213993" y="2245338"/>
                </a:moveTo>
                <a:cubicBezTo>
                  <a:pt x="3153566" y="2245338"/>
                  <a:pt x="3104581" y="2294323"/>
                  <a:pt x="3104581" y="2354750"/>
                </a:cubicBezTo>
                <a:lnTo>
                  <a:pt x="3104581" y="2792384"/>
                </a:lnTo>
                <a:cubicBezTo>
                  <a:pt x="3104581" y="2852811"/>
                  <a:pt x="3153566" y="2901796"/>
                  <a:pt x="3213993" y="2901796"/>
                </a:cubicBezTo>
                <a:lnTo>
                  <a:pt x="3651627" y="2901796"/>
                </a:lnTo>
                <a:cubicBezTo>
                  <a:pt x="3712054" y="2901796"/>
                  <a:pt x="3761040" y="2852811"/>
                  <a:pt x="3761040" y="2792384"/>
                </a:cubicBezTo>
                <a:lnTo>
                  <a:pt x="3761040" y="2354750"/>
                </a:lnTo>
                <a:cubicBezTo>
                  <a:pt x="3761040" y="2294323"/>
                  <a:pt x="3712054" y="2245338"/>
                  <a:pt x="3651627" y="2245338"/>
                </a:cubicBezTo>
                <a:close/>
                <a:moveTo>
                  <a:pt x="2451995" y="2245338"/>
                </a:moveTo>
                <a:cubicBezTo>
                  <a:pt x="2391569" y="2245338"/>
                  <a:pt x="2342584" y="2294323"/>
                  <a:pt x="2342584" y="2354750"/>
                </a:cubicBezTo>
                <a:lnTo>
                  <a:pt x="2342584" y="2792384"/>
                </a:lnTo>
                <a:cubicBezTo>
                  <a:pt x="2342584" y="2852811"/>
                  <a:pt x="2391569" y="2901796"/>
                  <a:pt x="2451995" y="2901796"/>
                </a:cubicBezTo>
                <a:lnTo>
                  <a:pt x="2889629" y="2901796"/>
                </a:lnTo>
                <a:cubicBezTo>
                  <a:pt x="2950055" y="2901796"/>
                  <a:pt x="2999040" y="2852811"/>
                  <a:pt x="2999040" y="2792384"/>
                </a:cubicBezTo>
                <a:lnTo>
                  <a:pt x="2999040" y="2354750"/>
                </a:lnTo>
                <a:cubicBezTo>
                  <a:pt x="2999040" y="2294323"/>
                  <a:pt x="2950055" y="2245338"/>
                  <a:pt x="2889629" y="2245338"/>
                </a:cubicBezTo>
                <a:close/>
                <a:moveTo>
                  <a:pt x="1689997" y="2245338"/>
                </a:moveTo>
                <a:cubicBezTo>
                  <a:pt x="1629570" y="2245338"/>
                  <a:pt x="1580587" y="2294323"/>
                  <a:pt x="1580587" y="2354750"/>
                </a:cubicBezTo>
                <a:lnTo>
                  <a:pt x="1580587" y="2792384"/>
                </a:lnTo>
                <a:cubicBezTo>
                  <a:pt x="1580587" y="2852811"/>
                  <a:pt x="1629570" y="2901796"/>
                  <a:pt x="1689997" y="2901796"/>
                </a:cubicBezTo>
                <a:lnTo>
                  <a:pt x="2127634" y="2901796"/>
                </a:lnTo>
                <a:cubicBezTo>
                  <a:pt x="2188060" y="2901796"/>
                  <a:pt x="2237045" y="2852811"/>
                  <a:pt x="2237045" y="2792384"/>
                </a:cubicBezTo>
                <a:lnTo>
                  <a:pt x="2237045" y="2354750"/>
                </a:lnTo>
                <a:cubicBezTo>
                  <a:pt x="2237045" y="2294323"/>
                  <a:pt x="2188060" y="2245338"/>
                  <a:pt x="2127634" y="2245338"/>
                </a:cubicBezTo>
                <a:close/>
                <a:moveTo>
                  <a:pt x="927996" y="2245338"/>
                </a:moveTo>
                <a:cubicBezTo>
                  <a:pt x="867569" y="2245338"/>
                  <a:pt x="818584" y="2294323"/>
                  <a:pt x="818584" y="2354750"/>
                </a:cubicBezTo>
                <a:lnTo>
                  <a:pt x="818584" y="2792384"/>
                </a:lnTo>
                <a:cubicBezTo>
                  <a:pt x="818584" y="2852811"/>
                  <a:pt x="867569" y="2901796"/>
                  <a:pt x="927996" y="2901796"/>
                </a:cubicBezTo>
                <a:lnTo>
                  <a:pt x="1365637" y="2901796"/>
                </a:lnTo>
                <a:cubicBezTo>
                  <a:pt x="1426065" y="2901796"/>
                  <a:pt x="1475051" y="2852811"/>
                  <a:pt x="1475051" y="2792384"/>
                </a:cubicBezTo>
                <a:lnTo>
                  <a:pt x="1475051" y="2354750"/>
                </a:lnTo>
                <a:cubicBezTo>
                  <a:pt x="1475051" y="2294323"/>
                  <a:pt x="1426065" y="2245338"/>
                  <a:pt x="1365637" y="2245338"/>
                </a:cubicBezTo>
                <a:close/>
                <a:moveTo>
                  <a:pt x="165999" y="2245338"/>
                </a:moveTo>
                <a:cubicBezTo>
                  <a:pt x="105572" y="2245338"/>
                  <a:pt x="56587" y="2294323"/>
                  <a:pt x="56587" y="2354750"/>
                </a:cubicBezTo>
                <a:lnTo>
                  <a:pt x="56587" y="2792384"/>
                </a:lnTo>
                <a:cubicBezTo>
                  <a:pt x="56587" y="2852811"/>
                  <a:pt x="105572" y="2901796"/>
                  <a:pt x="165999" y="2901796"/>
                </a:cubicBezTo>
                <a:lnTo>
                  <a:pt x="603632" y="2901796"/>
                </a:lnTo>
                <a:cubicBezTo>
                  <a:pt x="664059" y="2901796"/>
                  <a:pt x="713044" y="2852811"/>
                  <a:pt x="713044" y="2792384"/>
                </a:cubicBezTo>
                <a:lnTo>
                  <a:pt x="713044" y="2354750"/>
                </a:lnTo>
                <a:cubicBezTo>
                  <a:pt x="713044" y="2294323"/>
                  <a:pt x="664059" y="2245338"/>
                  <a:pt x="603632" y="2245338"/>
                </a:cubicBezTo>
                <a:close/>
                <a:moveTo>
                  <a:pt x="165999" y="1515948"/>
                </a:moveTo>
                <a:cubicBezTo>
                  <a:pt x="105572" y="1515948"/>
                  <a:pt x="56587" y="1564934"/>
                  <a:pt x="56587" y="1625361"/>
                </a:cubicBezTo>
                <a:lnTo>
                  <a:pt x="56587" y="2062996"/>
                </a:lnTo>
                <a:cubicBezTo>
                  <a:pt x="56587" y="2123413"/>
                  <a:pt x="105572" y="2172398"/>
                  <a:pt x="165999" y="2172398"/>
                </a:cubicBezTo>
                <a:lnTo>
                  <a:pt x="603632" y="2172398"/>
                </a:lnTo>
                <a:cubicBezTo>
                  <a:pt x="664059" y="2172398"/>
                  <a:pt x="713044" y="2123413"/>
                  <a:pt x="713044" y="2062996"/>
                </a:cubicBezTo>
                <a:lnTo>
                  <a:pt x="713044" y="1625361"/>
                </a:lnTo>
                <a:cubicBezTo>
                  <a:pt x="713044" y="1564934"/>
                  <a:pt x="664059" y="1515948"/>
                  <a:pt x="603632" y="1515948"/>
                </a:cubicBezTo>
                <a:close/>
                <a:moveTo>
                  <a:pt x="927996" y="1515947"/>
                </a:moveTo>
                <a:cubicBezTo>
                  <a:pt x="867569" y="1515947"/>
                  <a:pt x="818584" y="1564933"/>
                  <a:pt x="818584" y="1625360"/>
                </a:cubicBezTo>
                <a:lnTo>
                  <a:pt x="818584" y="2062995"/>
                </a:lnTo>
                <a:cubicBezTo>
                  <a:pt x="818584" y="2123413"/>
                  <a:pt x="867569" y="2172398"/>
                  <a:pt x="927996" y="2172398"/>
                </a:cubicBezTo>
                <a:lnTo>
                  <a:pt x="1365637" y="2172398"/>
                </a:lnTo>
                <a:cubicBezTo>
                  <a:pt x="1426065" y="2172398"/>
                  <a:pt x="1475051" y="2123413"/>
                  <a:pt x="1475051" y="2062995"/>
                </a:cubicBezTo>
                <a:lnTo>
                  <a:pt x="1475051" y="1625360"/>
                </a:lnTo>
                <a:cubicBezTo>
                  <a:pt x="1475051" y="1564933"/>
                  <a:pt x="1426065" y="1515947"/>
                  <a:pt x="1365637" y="1515947"/>
                </a:cubicBezTo>
                <a:close/>
                <a:moveTo>
                  <a:pt x="1689997" y="1515947"/>
                </a:moveTo>
                <a:cubicBezTo>
                  <a:pt x="1629570" y="1515947"/>
                  <a:pt x="1580588" y="1564932"/>
                  <a:pt x="1580588" y="1625359"/>
                </a:cubicBezTo>
                <a:lnTo>
                  <a:pt x="1580588" y="2062994"/>
                </a:lnTo>
                <a:cubicBezTo>
                  <a:pt x="1580588" y="2123413"/>
                  <a:pt x="1629570" y="2172398"/>
                  <a:pt x="1689997" y="2172398"/>
                </a:cubicBezTo>
                <a:lnTo>
                  <a:pt x="2127634" y="2172398"/>
                </a:lnTo>
                <a:cubicBezTo>
                  <a:pt x="2188060" y="2172398"/>
                  <a:pt x="2237045" y="2123413"/>
                  <a:pt x="2237045" y="2062994"/>
                </a:cubicBezTo>
                <a:lnTo>
                  <a:pt x="2237045" y="1625359"/>
                </a:lnTo>
                <a:cubicBezTo>
                  <a:pt x="2237045" y="1564932"/>
                  <a:pt x="2188060" y="1515947"/>
                  <a:pt x="2127634" y="1515947"/>
                </a:cubicBezTo>
                <a:close/>
                <a:moveTo>
                  <a:pt x="2451996" y="1515946"/>
                </a:moveTo>
                <a:cubicBezTo>
                  <a:pt x="2391569" y="1515946"/>
                  <a:pt x="2342584" y="1564931"/>
                  <a:pt x="2342584" y="1625359"/>
                </a:cubicBezTo>
                <a:lnTo>
                  <a:pt x="2342584" y="2062993"/>
                </a:lnTo>
                <a:cubicBezTo>
                  <a:pt x="2342584" y="2123413"/>
                  <a:pt x="2391569" y="2172398"/>
                  <a:pt x="2451996" y="2172398"/>
                </a:cubicBezTo>
                <a:lnTo>
                  <a:pt x="2889629" y="2172398"/>
                </a:lnTo>
                <a:cubicBezTo>
                  <a:pt x="2950056" y="2172398"/>
                  <a:pt x="2999041" y="2123413"/>
                  <a:pt x="2999041" y="2062993"/>
                </a:cubicBezTo>
                <a:lnTo>
                  <a:pt x="2999041" y="1625359"/>
                </a:lnTo>
                <a:cubicBezTo>
                  <a:pt x="2999041" y="1564931"/>
                  <a:pt x="2950056" y="1515946"/>
                  <a:pt x="2889629" y="1515946"/>
                </a:cubicBezTo>
                <a:close/>
                <a:moveTo>
                  <a:pt x="3213993" y="1515945"/>
                </a:moveTo>
                <a:cubicBezTo>
                  <a:pt x="3153566" y="1515945"/>
                  <a:pt x="3104581" y="1564931"/>
                  <a:pt x="3104581" y="1625358"/>
                </a:cubicBezTo>
                <a:lnTo>
                  <a:pt x="3104581" y="2062992"/>
                </a:lnTo>
                <a:cubicBezTo>
                  <a:pt x="3104581" y="2123413"/>
                  <a:pt x="3153566" y="2172398"/>
                  <a:pt x="3213993" y="2172398"/>
                </a:cubicBezTo>
                <a:lnTo>
                  <a:pt x="3651628" y="2172398"/>
                </a:lnTo>
                <a:cubicBezTo>
                  <a:pt x="3712054" y="2172398"/>
                  <a:pt x="3761040" y="2123413"/>
                  <a:pt x="3761040" y="2062992"/>
                </a:cubicBezTo>
                <a:lnTo>
                  <a:pt x="3761040" y="1625358"/>
                </a:lnTo>
                <a:cubicBezTo>
                  <a:pt x="3761040" y="1564931"/>
                  <a:pt x="3712054" y="1515945"/>
                  <a:pt x="3651628" y="1515945"/>
                </a:cubicBezTo>
                <a:close/>
                <a:moveTo>
                  <a:pt x="3975991" y="1515945"/>
                </a:moveTo>
                <a:cubicBezTo>
                  <a:pt x="3915564" y="1515945"/>
                  <a:pt x="3866579" y="1564930"/>
                  <a:pt x="3866579" y="1625357"/>
                </a:cubicBezTo>
                <a:lnTo>
                  <a:pt x="3866579" y="2062992"/>
                </a:lnTo>
                <a:cubicBezTo>
                  <a:pt x="3866579" y="2123413"/>
                  <a:pt x="3915564" y="2172398"/>
                  <a:pt x="3975991" y="2172398"/>
                </a:cubicBezTo>
                <a:lnTo>
                  <a:pt x="4413617" y="2172398"/>
                </a:lnTo>
                <a:cubicBezTo>
                  <a:pt x="4474044" y="2172398"/>
                  <a:pt x="4523029" y="2123413"/>
                  <a:pt x="4523029" y="2062992"/>
                </a:cubicBezTo>
                <a:lnTo>
                  <a:pt x="4523029" y="1625357"/>
                </a:lnTo>
                <a:cubicBezTo>
                  <a:pt x="4523029" y="1564930"/>
                  <a:pt x="4474044" y="1515945"/>
                  <a:pt x="4413617" y="1515945"/>
                </a:cubicBezTo>
                <a:close/>
                <a:moveTo>
                  <a:pt x="4737982" y="1515944"/>
                </a:moveTo>
                <a:cubicBezTo>
                  <a:pt x="4677555" y="1515944"/>
                  <a:pt x="4628570" y="1564929"/>
                  <a:pt x="4628570" y="1625356"/>
                </a:cubicBezTo>
                <a:lnTo>
                  <a:pt x="4628570" y="2062991"/>
                </a:lnTo>
                <a:cubicBezTo>
                  <a:pt x="4628570" y="2123413"/>
                  <a:pt x="4677555" y="2172398"/>
                  <a:pt x="4737982" y="2172398"/>
                </a:cubicBezTo>
                <a:lnTo>
                  <a:pt x="5175616" y="2172398"/>
                </a:lnTo>
                <a:cubicBezTo>
                  <a:pt x="5236043" y="2172398"/>
                  <a:pt x="5285028" y="2123413"/>
                  <a:pt x="5285028" y="2062991"/>
                </a:cubicBezTo>
                <a:lnTo>
                  <a:pt x="5285028" y="1625356"/>
                </a:lnTo>
                <a:cubicBezTo>
                  <a:pt x="5285028" y="1564929"/>
                  <a:pt x="5236043" y="1515944"/>
                  <a:pt x="5175616" y="1515944"/>
                </a:cubicBezTo>
                <a:close/>
                <a:moveTo>
                  <a:pt x="5499981" y="1515943"/>
                </a:moveTo>
                <a:cubicBezTo>
                  <a:pt x="5439554" y="1515943"/>
                  <a:pt x="5390569" y="1564929"/>
                  <a:pt x="5390569" y="1625356"/>
                </a:cubicBezTo>
                <a:lnTo>
                  <a:pt x="5390569" y="2062990"/>
                </a:lnTo>
                <a:cubicBezTo>
                  <a:pt x="5390569" y="2123413"/>
                  <a:pt x="5439554" y="2172398"/>
                  <a:pt x="5499981" y="2172398"/>
                </a:cubicBezTo>
                <a:lnTo>
                  <a:pt x="5937615" y="2172398"/>
                </a:lnTo>
                <a:cubicBezTo>
                  <a:pt x="5998042" y="2172398"/>
                  <a:pt x="6047027" y="2123413"/>
                  <a:pt x="6047027" y="2062990"/>
                </a:cubicBezTo>
                <a:lnTo>
                  <a:pt x="6047027" y="1625356"/>
                </a:lnTo>
                <a:cubicBezTo>
                  <a:pt x="6047027" y="1564929"/>
                  <a:pt x="5998042" y="1515943"/>
                  <a:pt x="5937615" y="1515943"/>
                </a:cubicBezTo>
                <a:close/>
                <a:moveTo>
                  <a:pt x="6261980" y="1515943"/>
                </a:moveTo>
                <a:cubicBezTo>
                  <a:pt x="6201553" y="1515943"/>
                  <a:pt x="6152568" y="1564928"/>
                  <a:pt x="6152568" y="1625355"/>
                </a:cubicBezTo>
                <a:lnTo>
                  <a:pt x="6152568" y="2062989"/>
                </a:lnTo>
                <a:cubicBezTo>
                  <a:pt x="6152568" y="2123413"/>
                  <a:pt x="6201553" y="2172398"/>
                  <a:pt x="6261980" y="2172398"/>
                </a:cubicBezTo>
                <a:lnTo>
                  <a:pt x="6699614" y="2172398"/>
                </a:lnTo>
                <a:cubicBezTo>
                  <a:pt x="6760041" y="2172398"/>
                  <a:pt x="6809026" y="2123413"/>
                  <a:pt x="6809026" y="2062989"/>
                </a:cubicBezTo>
                <a:lnTo>
                  <a:pt x="6809026" y="1625355"/>
                </a:lnTo>
                <a:cubicBezTo>
                  <a:pt x="6809026" y="1564928"/>
                  <a:pt x="6760041" y="1515943"/>
                  <a:pt x="6699614" y="1515943"/>
                </a:cubicBezTo>
                <a:close/>
                <a:moveTo>
                  <a:pt x="7023979" y="1515942"/>
                </a:moveTo>
                <a:cubicBezTo>
                  <a:pt x="6963552" y="1515942"/>
                  <a:pt x="6914567" y="1564927"/>
                  <a:pt x="6914567" y="1625354"/>
                </a:cubicBezTo>
                <a:lnTo>
                  <a:pt x="6914567" y="2062988"/>
                </a:lnTo>
                <a:cubicBezTo>
                  <a:pt x="6914567" y="2123413"/>
                  <a:pt x="6963552" y="2172398"/>
                  <a:pt x="7023979" y="2172398"/>
                </a:cubicBezTo>
                <a:lnTo>
                  <a:pt x="7461613" y="2172398"/>
                </a:lnTo>
                <a:cubicBezTo>
                  <a:pt x="7522040" y="2172398"/>
                  <a:pt x="7571025" y="2123413"/>
                  <a:pt x="7571025" y="2062988"/>
                </a:cubicBezTo>
                <a:lnTo>
                  <a:pt x="7571025" y="1625354"/>
                </a:lnTo>
                <a:cubicBezTo>
                  <a:pt x="7571025" y="1564927"/>
                  <a:pt x="7522040" y="1515942"/>
                  <a:pt x="7461613" y="1515942"/>
                </a:cubicBezTo>
                <a:close/>
                <a:moveTo>
                  <a:pt x="7778358" y="1515941"/>
                </a:moveTo>
                <a:cubicBezTo>
                  <a:pt x="7717931" y="1515941"/>
                  <a:pt x="7668946" y="1564926"/>
                  <a:pt x="7668946" y="1625353"/>
                </a:cubicBezTo>
                <a:lnTo>
                  <a:pt x="7668946" y="2062987"/>
                </a:lnTo>
                <a:cubicBezTo>
                  <a:pt x="7668946" y="2123413"/>
                  <a:pt x="7717931" y="2172398"/>
                  <a:pt x="7778358" y="2172398"/>
                </a:cubicBezTo>
                <a:lnTo>
                  <a:pt x="8215992" y="2172398"/>
                </a:lnTo>
                <a:cubicBezTo>
                  <a:pt x="8276419" y="2172398"/>
                  <a:pt x="8325404" y="2123413"/>
                  <a:pt x="8325404" y="2062987"/>
                </a:cubicBezTo>
                <a:lnTo>
                  <a:pt x="8325404" y="1625353"/>
                </a:lnTo>
                <a:cubicBezTo>
                  <a:pt x="8325404" y="1564926"/>
                  <a:pt x="8276419" y="1515941"/>
                  <a:pt x="8215992" y="1515941"/>
                </a:cubicBezTo>
                <a:close/>
                <a:moveTo>
                  <a:pt x="8540357" y="1515941"/>
                </a:moveTo>
                <a:cubicBezTo>
                  <a:pt x="8479930" y="1515941"/>
                  <a:pt x="8430945" y="1564926"/>
                  <a:pt x="8430945" y="1625353"/>
                </a:cubicBezTo>
                <a:lnTo>
                  <a:pt x="8430945" y="2062987"/>
                </a:lnTo>
                <a:cubicBezTo>
                  <a:pt x="8430945" y="2123413"/>
                  <a:pt x="8479930" y="2172398"/>
                  <a:pt x="8540357" y="2172398"/>
                </a:cubicBezTo>
                <a:lnTo>
                  <a:pt x="8977991" y="2172398"/>
                </a:lnTo>
                <a:cubicBezTo>
                  <a:pt x="9038418" y="2172398"/>
                  <a:pt x="9087403" y="2123413"/>
                  <a:pt x="9087403" y="2062987"/>
                </a:cubicBezTo>
                <a:lnTo>
                  <a:pt x="9087403" y="1625353"/>
                </a:lnTo>
                <a:cubicBezTo>
                  <a:pt x="9087403" y="1564926"/>
                  <a:pt x="9038418" y="1515941"/>
                  <a:pt x="8977991" y="1515941"/>
                </a:cubicBezTo>
                <a:close/>
                <a:moveTo>
                  <a:pt x="165999" y="786548"/>
                </a:moveTo>
                <a:cubicBezTo>
                  <a:pt x="105572" y="786548"/>
                  <a:pt x="56587" y="835533"/>
                  <a:pt x="56587" y="895959"/>
                </a:cubicBezTo>
                <a:lnTo>
                  <a:pt x="56587" y="1333596"/>
                </a:lnTo>
                <a:cubicBezTo>
                  <a:pt x="56587" y="1394023"/>
                  <a:pt x="105572" y="1443008"/>
                  <a:pt x="165999" y="1443008"/>
                </a:cubicBezTo>
                <a:lnTo>
                  <a:pt x="603633" y="1443008"/>
                </a:lnTo>
                <a:cubicBezTo>
                  <a:pt x="664060" y="1443008"/>
                  <a:pt x="713044" y="1394023"/>
                  <a:pt x="713044" y="1333596"/>
                </a:cubicBezTo>
                <a:lnTo>
                  <a:pt x="713044" y="895959"/>
                </a:lnTo>
                <a:cubicBezTo>
                  <a:pt x="713044" y="835533"/>
                  <a:pt x="664060" y="786548"/>
                  <a:pt x="603633" y="786548"/>
                </a:cubicBezTo>
                <a:close/>
                <a:moveTo>
                  <a:pt x="927996" y="786547"/>
                </a:moveTo>
                <a:cubicBezTo>
                  <a:pt x="867569" y="786547"/>
                  <a:pt x="818584" y="835532"/>
                  <a:pt x="818584" y="895959"/>
                </a:cubicBezTo>
                <a:lnTo>
                  <a:pt x="818584" y="1333595"/>
                </a:lnTo>
                <a:cubicBezTo>
                  <a:pt x="818584" y="1394022"/>
                  <a:pt x="867569" y="1443007"/>
                  <a:pt x="927996" y="1443007"/>
                </a:cubicBezTo>
                <a:lnTo>
                  <a:pt x="1365637" y="1443007"/>
                </a:lnTo>
                <a:cubicBezTo>
                  <a:pt x="1426065" y="1443007"/>
                  <a:pt x="1475051" y="1394022"/>
                  <a:pt x="1475051" y="1333595"/>
                </a:cubicBezTo>
                <a:lnTo>
                  <a:pt x="1475051" y="895959"/>
                </a:lnTo>
                <a:cubicBezTo>
                  <a:pt x="1475051" y="835532"/>
                  <a:pt x="1426065" y="786547"/>
                  <a:pt x="1365637" y="786547"/>
                </a:cubicBezTo>
                <a:close/>
                <a:moveTo>
                  <a:pt x="1689998" y="786547"/>
                </a:moveTo>
                <a:cubicBezTo>
                  <a:pt x="1629570" y="786547"/>
                  <a:pt x="1580588" y="835532"/>
                  <a:pt x="1580588" y="895959"/>
                </a:cubicBezTo>
                <a:lnTo>
                  <a:pt x="1580588" y="1333594"/>
                </a:lnTo>
                <a:cubicBezTo>
                  <a:pt x="1580588" y="1394022"/>
                  <a:pt x="1629570" y="1443007"/>
                  <a:pt x="1689998" y="1443007"/>
                </a:cubicBezTo>
                <a:lnTo>
                  <a:pt x="2127634" y="1443007"/>
                </a:lnTo>
                <a:cubicBezTo>
                  <a:pt x="2188060" y="1443007"/>
                  <a:pt x="2237045" y="1394022"/>
                  <a:pt x="2237045" y="1333594"/>
                </a:cubicBezTo>
                <a:lnTo>
                  <a:pt x="2237045" y="895959"/>
                </a:lnTo>
                <a:cubicBezTo>
                  <a:pt x="2237045" y="835532"/>
                  <a:pt x="2188060" y="786547"/>
                  <a:pt x="2127634" y="786547"/>
                </a:cubicBezTo>
                <a:close/>
                <a:moveTo>
                  <a:pt x="2451996" y="786546"/>
                </a:moveTo>
                <a:cubicBezTo>
                  <a:pt x="2391569" y="786546"/>
                  <a:pt x="2342584" y="835531"/>
                  <a:pt x="2342584" y="895958"/>
                </a:cubicBezTo>
                <a:lnTo>
                  <a:pt x="2342584" y="1333593"/>
                </a:lnTo>
                <a:cubicBezTo>
                  <a:pt x="2342584" y="1394021"/>
                  <a:pt x="2391569" y="1443006"/>
                  <a:pt x="2451996" y="1443006"/>
                </a:cubicBezTo>
                <a:lnTo>
                  <a:pt x="2889629" y="1443006"/>
                </a:lnTo>
                <a:cubicBezTo>
                  <a:pt x="2950056" y="1443006"/>
                  <a:pt x="2999041" y="1394021"/>
                  <a:pt x="2999041" y="1333593"/>
                </a:cubicBezTo>
                <a:lnTo>
                  <a:pt x="2999041" y="895958"/>
                </a:lnTo>
                <a:cubicBezTo>
                  <a:pt x="2999041" y="835531"/>
                  <a:pt x="2950056" y="786546"/>
                  <a:pt x="2889629" y="786546"/>
                </a:cubicBezTo>
                <a:close/>
                <a:moveTo>
                  <a:pt x="3213993" y="786546"/>
                </a:moveTo>
                <a:cubicBezTo>
                  <a:pt x="3153566" y="786546"/>
                  <a:pt x="3104581" y="835531"/>
                  <a:pt x="3104581" y="895958"/>
                </a:cubicBezTo>
                <a:lnTo>
                  <a:pt x="3104581" y="1333593"/>
                </a:lnTo>
                <a:cubicBezTo>
                  <a:pt x="3104581" y="1394020"/>
                  <a:pt x="3153566" y="1443005"/>
                  <a:pt x="3213993" y="1443005"/>
                </a:cubicBezTo>
                <a:lnTo>
                  <a:pt x="3651628" y="1443005"/>
                </a:lnTo>
                <a:cubicBezTo>
                  <a:pt x="3712054" y="1443005"/>
                  <a:pt x="3761040" y="1394020"/>
                  <a:pt x="3761040" y="1333593"/>
                </a:cubicBezTo>
                <a:lnTo>
                  <a:pt x="3761040" y="895958"/>
                </a:lnTo>
                <a:cubicBezTo>
                  <a:pt x="3761040" y="835531"/>
                  <a:pt x="3712054" y="786546"/>
                  <a:pt x="3651628" y="786546"/>
                </a:cubicBezTo>
                <a:close/>
                <a:moveTo>
                  <a:pt x="3975991" y="786545"/>
                </a:moveTo>
                <a:cubicBezTo>
                  <a:pt x="3915564" y="786545"/>
                  <a:pt x="3866579" y="835530"/>
                  <a:pt x="3866579" y="895957"/>
                </a:cubicBezTo>
                <a:lnTo>
                  <a:pt x="3866579" y="1333592"/>
                </a:lnTo>
                <a:cubicBezTo>
                  <a:pt x="3866579" y="1394019"/>
                  <a:pt x="3915564" y="1443005"/>
                  <a:pt x="3975991" y="1443005"/>
                </a:cubicBezTo>
                <a:lnTo>
                  <a:pt x="4413617" y="1443005"/>
                </a:lnTo>
                <a:cubicBezTo>
                  <a:pt x="4474044" y="1443005"/>
                  <a:pt x="4523029" y="1394019"/>
                  <a:pt x="4523029" y="1333592"/>
                </a:cubicBezTo>
                <a:lnTo>
                  <a:pt x="4523029" y="895957"/>
                </a:lnTo>
                <a:cubicBezTo>
                  <a:pt x="4523029" y="835530"/>
                  <a:pt x="4474044" y="786545"/>
                  <a:pt x="4413617" y="786545"/>
                </a:cubicBezTo>
                <a:close/>
                <a:moveTo>
                  <a:pt x="4737982" y="786545"/>
                </a:moveTo>
                <a:cubicBezTo>
                  <a:pt x="4677555" y="786545"/>
                  <a:pt x="4628570" y="835530"/>
                  <a:pt x="4628570" y="895957"/>
                </a:cubicBezTo>
                <a:lnTo>
                  <a:pt x="4628570" y="1333592"/>
                </a:lnTo>
                <a:cubicBezTo>
                  <a:pt x="4628570" y="1394019"/>
                  <a:pt x="4677555" y="1443004"/>
                  <a:pt x="4737982" y="1443004"/>
                </a:cubicBezTo>
                <a:lnTo>
                  <a:pt x="5175616" y="1443004"/>
                </a:lnTo>
                <a:cubicBezTo>
                  <a:pt x="5236043" y="1443004"/>
                  <a:pt x="5285028" y="1394019"/>
                  <a:pt x="5285028" y="1333592"/>
                </a:cubicBezTo>
                <a:lnTo>
                  <a:pt x="5285028" y="895957"/>
                </a:lnTo>
                <a:cubicBezTo>
                  <a:pt x="5285028" y="835530"/>
                  <a:pt x="5236043" y="786545"/>
                  <a:pt x="5175616" y="786545"/>
                </a:cubicBezTo>
                <a:close/>
                <a:moveTo>
                  <a:pt x="5499981" y="786544"/>
                </a:moveTo>
                <a:cubicBezTo>
                  <a:pt x="5439554" y="786544"/>
                  <a:pt x="5390569" y="835529"/>
                  <a:pt x="5390569" y="895956"/>
                </a:cubicBezTo>
                <a:lnTo>
                  <a:pt x="5390569" y="1333591"/>
                </a:lnTo>
                <a:cubicBezTo>
                  <a:pt x="5390569" y="1394018"/>
                  <a:pt x="5439554" y="1443003"/>
                  <a:pt x="5499981" y="1443003"/>
                </a:cubicBezTo>
                <a:lnTo>
                  <a:pt x="5937615" y="1443003"/>
                </a:lnTo>
                <a:cubicBezTo>
                  <a:pt x="5998042" y="1443003"/>
                  <a:pt x="6047027" y="1394018"/>
                  <a:pt x="6047027" y="1333591"/>
                </a:cubicBezTo>
                <a:lnTo>
                  <a:pt x="6047027" y="895956"/>
                </a:lnTo>
                <a:cubicBezTo>
                  <a:pt x="6047027" y="835529"/>
                  <a:pt x="5998042" y="786544"/>
                  <a:pt x="5937615" y="786544"/>
                </a:cubicBezTo>
                <a:close/>
                <a:moveTo>
                  <a:pt x="6261980" y="786544"/>
                </a:moveTo>
                <a:cubicBezTo>
                  <a:pt x="6201553" y="786544"/>
                  <a:pt x="6152568" y="835529"/>
                  <a:pt x="6152568" y="895956"/>
                </a:cubicBezTo>
                <a:lnTo>
                  <a:pt x="6152568" y="1333590"/>
                </a:lnTo>
                <a:cubicBezTo>
                  <a:pt x="6152568" y="1394017"/>
                  <a:pt x="6201553" y="1443003"/>
                  <a:pt x="6261980" y="1443003"/>
                </a:cubicBezTo>
                <a:lnTo>
                  <a:pt x="6699614" y="1443003"/>
                </a:lnTo>
                <a:cubicBezTo>
                  <a:pt x="6760041" y="1443003"/>
                  <a:pt x="6809026" y="1394017"/>
                  <a:pt x="6809026" y="1333590"/>
                </a:cubicBezTo>
                <a:lnTo>
                  <a:pt x="6809026" y="895956"/>
                </a:lnTo>
                <a:cubicBezTo>
                  <a:pt x="6809026" y="835529"/>
                  <a:pt x="6760041" y="786544"/>
                  <a:pt x="6699614" y="786544"/>
                </a:cubicBezTo>
                <a:close/>
                <a:moveTo>
                  <a:pt x="7023979" y="786543"/>
                </a:moveTo>
                <a:cubicBezTo>
                  <a:pt x="6963552" y="786543"/>
                  <a:pt x="6914567" y="835528"/>
                  <a:pt x="6914567" y="895955"/>
                </a:cubicBezTo>
                <a:lnTo>
                  <a:pt x="6914567" y="1333590"/>
                </a:lnTo>
                <a:cubicBezTo>
                  <a:pt x="6914567" y="1394017"/>
                  <a:pt x="6963552" y="1443002"/>
                  <a:pt x="7023979" y="1443002"/>
                </a:cubicBezTo>
                <a:lnTo>
                  <a:pt x="7461613" y="1443002"/>
                </a:lnTo>
                <a:cubicBezTo>
                  <a:pt x="7522040" y="1443002"/>
                  <a:pt x="7571025" y="1394017"/>
                  <a:pt x="7571025" y="1333590"/>
                </a:cubicBezTo>
                <a:lnTo>
                  <a:pt x="7571025" y="895955"/>
                </a:lnTo>
                <a:cubicBezTo>
                  <a:pt x="7571025" y="835528"/>
                  <a:pt x="7522040" y="786543"/>
                  <a:pt x="7461613" y="786543"/>
                </a:cubicBezTo>
                <a:close/>
                <a:moveTo>
                  <a:pt x="7778358" y="786543"/>
                </a:moveTo>
                <a:cubicBezTo>
                  <a:pt x="7717931" y="786543"/>
                  <a:pt x="7668946" y="835528"/>
                  <a:pt x="7668946" y="895955"/>
                </a:cubicBezTo>
                <a:lnTo>
                  <a:pt x="7668946" y="1333589"/>
                </a:lnTo>
                <a:cubicBezTo>
                  <a:pt x="7668946" y="1394016"/>
                  <a:pt x="7717931" y="1443001"/>
                  <a:pt x="7778358" y="1443001"/>
                </a:cubicBezTo>
                <a:lnTo>
                  <a:pt x="8215992" y="1443001"/>
                </a:lnTo>
                <a:cubicBezTo>
                  <a:pt x="8276419" y="1443001"/>
                  <a:pt x="8325404" y="1394016"/>
                  <a:pt x="8325404" y="1333589"/>
                </a:cubicBezTo>
                <a:lnTo>
                  <a:pt x="8325404" y="895955"/>
                </a:lnTo>
                <a:cubicBezTo>
                  <a:pt x="8325404" y="835528"/>
                  <a:pt x="8276419" y="786543"/>
                  <a:pt x="8215992" y="786543"/>
                </a:cubicBezTo>
                <a:close/>
                <a:moveTo>
                  <a:pt x="8540357" y="786542"/>
                </a:moveTo>
                <a:cubicBezTo>
                  <a:pt x="8479930" y="786542"/>
                  <a:pt x="8430945" y="835528"/>
                  <a:pt x="8430945" y="895955"/>
                </a:cubicBezTo>
                <a:lnTo>
                  <a:pt x="8430945" y="1333589"/>
                </a:lnTo>
                <a:cubicBezTo>
                  <a:pt x="8430945" y="1394016"/>
                  <a:pt x="8479930" y="1443001"/>
                  <a:pt x="8540357" y="1443001"/>
                </a:cubicBezTo>
                <a:lnTo>
                  <a:pt x="8977991" y="1443001"/>
                </a:lnTo>
                <a:cubicBezTo>
                  <a:pt x="9038418" y="1443001"/>
                  <a:pt x="9087403" y="1394016"/>
                  <a:pt x="9087403" y="1333589"/>
                </a:cubicBezTo>
                <a:lnTo>
                  <a:pt x="9087403" y="895955"/>
                </a:lnTo>
                <a:cubicBezTo>
                  <a:pt x="9087403" y="835528"/>
                  <a:pt x="9038418" y="786542"/>
                  <a:pt x="8977991" y="786542"/>
                </a:cubicBezTo>
                <a:close/>
                <a:moveTo>
                  <a:pt x="165999" y="57150"/>
                </a:moveTo>
                <a:cubicBezTo>
                  <a:pt x="105572" y="57150"/>
                  <a:pt x="56587" y="106135"/>
                  <a:pt x="56587" y="166562"/>
                </a:cubicBezTo>
                <a:lnTo>
                  <a:pt x="56587" y="604196"/>
                </a:lnTo>
                <a:cubicBezTo>
                  <a:pt x="56587" y="664623"/>
                  <a:pt x="105572" y="713608"/>
                  <a:pt x="165999" y="713608"/>
                </a:cubicBezTo>
                <a:lnTo>
                  <a:pt x="603633" y="713608"/>
                </a:lnTo>
                <a:cubicBezTo>
                  <a:pt x="664060" y="713608"/>
                  <a:pt x="713045" y="664623"/>
                  <a:pt x="713045" y="604196"/>
                </a:cubicBezTo>
                <a:lnTo>
                  <a:pt x="713045" y="166562"/>
                </a:lnTo>
                <a:cubicBezTo>
                  <a:pt x="713045" y="106135"/>
                  <a:pt x="664060" y="57150"/>
                  <a:pt x="603633" y="57150"/>
                </a:cubicBezTo>
                <a:close/>
                <a:moveTo>
                  <a:pt x="927996" y="57150"/>
                </a:moveTo>
                <a:cubicBezTo>
                  <a:pt x="867570" y="57150"/>
                  <a:pt x="818585" y="106135"/>
                  <a:pt x="818585" y="166562"/>
                </a:cubicBezTo>
                <a:lnTo>
                  <a:pt x="818585" y="604195"/>
                </a:lnTo>
                <a:cubicBezTo>
                  <a:pt x="818585" y="664622"/>
                  <a:pt x="867570" y="713607"/>
                  <a:pt x="927996" y="713607"/>
                </a:cubicBezTo>
                <a:lnTo>
                  <a:pt x="1365637" y="713607"/>
                </a:lnTo>
                <a:cubicBezTo>
                  <a:pt x="1426066" y="713607"/>
                  <a:pt x="1475051" y="664622"/>
                  <a:pt x="1475051" y="604195"/>
                </a:cubicBezTo>
                <a:lnTo>
                  <a:pt x="1475051" y="166562"/>
                </a:lnTo>
                <a:cubicBezTo>
                  <a:pt x="1475051" y="106135"/>
                  <a:pt x="1426066" y="57150"/>
                  <a:pt x="1365637" y="57150"/>
                </a:cubicBezTo>
                <a:close/>
                <a:moveTo>
                  <a:pt x="1689998" y="57149"/>
                </a:moveTo>
                <a:cubicBezTo>
                  <a:pt x="1629570" y="57149"/>
                  <a:pt x="1580588" y="106134"/>
                  <a:pt x="1580588" y="166561"/>
                </a:cubicBezTo>
                <a:lnTo>
                  <a:pt x="1580588" y="604195"/>
                </a:lnTo>
                <a:cubicBezTo>
                  <a:pt x="1580588" y="664622"/>
                  <a:pt x="1629570" y="713607"/>
                  <a:pt x="1689998" y="713607"/>
                </a:cubicBezTo>
                <a:lnTo>
                  <a:pt x="2127634" y="713607"/>
                </a:lnTo>
                <a:cubicBezTo>
                  <a:pt x="2188061" y="713607"/>
                  <a:pt x="2237045" y="664622"/>
                  <a:pt x="2237045" y="604195"/>
                </a:cubicBezTo>
                <a:lnTo>
                  <a:pt x="2237045" y="166561"/>
                </a:lnTo>
                <a:cubicBezTo>
                  <a:pt x="2237045" y="106134"/>
                  <a:pt x="2188061" y="57149"/>
                  <a:pt x="2127634" y="57149"/>
                </a:cubicBezTo>
                <a:close/>
                <a:moveTo>
                  <a:pt x="2451996" y="57149"/>
                </a:moveTo>
                <a:cubicBezTo>
                  <a:pt x="2391569" y="57149"/>
                  <a:pt x="2342585" y="106134"/>
                  <a:pt x="2342585" y="166561"/>
                </a:cubicBezTo>
                <a:lnTo>
                  <a:pt x="2342585" y="604194"/>
                </a:lnTo>
                <a:cubicBezTo>
                  <a:pt x="2342585" y="664621"/>
                  <a:pt x="2391569" y="713606"/>
                  <a:pt x="2451996" y="713606"/>
                </a:cubicBezTo>
                <a:lnTo>
                  <a:pt x="2889629" y="713606"/>
                </a:lnTo>
                <a:cubicBezTo>
                  <a:pt x="2950056" y="713606"/>
                  <a:pt x="2999041" y="664621"/>
                  <a:pt x="2999041" y="604194"/>
                </a:cubicBezTo>
                <a:lnTo>
                  <a:pt x="2999041" y="166561"/>
                </a:lnTo>
                <a:cubicBezTo>
                  <a:pt x="2999041" y="106134"/>
                  <a:pt x="2950056" y="57149"/>
                  <a:pt x="2889629" y="57149"/>
                </a:cubicBezTo>
                <a:close/>
                <a:moveTo>
                  <a:pt x="3213995" y="57148"/>
                </a:moveTo>
                <a:cubicBezTo>
                  <a:pt x="3153567" y="57148"/>
                  <a:pt x="3104581" y="106133"/>
                  <a:pt x="3104581" y="166560"/>
                </a:cubicBezTo>
                <a:lnTo>
                  <a:pt x="3104581" y="604194"/>
                </a:lnTo>
                <a:cubicBezTo>
                  <a:pt x="3104581" y="664621"/>
                  <a:pt x="3153567" y="713606"/>
                  <a:pt x="3213995" y="713606"/>
                </a:cubicBezTo>
                <a:lnTo>
                  <a:pt x="3651628" y="713606"/>
                </a:lnTo>
                <a:cubicBezTo>
                  <a:pt x="3712055" y="713606"/>
                  <a:pt x="3761040" y="664621"/>
                  <a:pt x="3761040" y="604194"/>
                </a:cubicBezTo>
                <a:lnTo>
                  <a:pt x="3761040" y="166560"/>
                </a:lnTo>
                <a:cubicBezTo>
                  <a:pt x="3761040" y="106133"/>
                  <a:pt x="3712055" y="57148"/>
                  <a:pt x="3651628" y="57148"/>
                </a:cubicBezTo>
                <a:close/>
                <a:moveTo>
                  <a:pt x="3975991" y="57148"/>
                </a:moveTo>
                <a:cubicBezTo>
                  <a:pt x="3915565" y="57148"/>
                  <a:pt x="3866579" y="106133"/>
                  <a:pt x="3866579" y="166560"/>
                </a:cubicBezTo>
                <a:lnTo>
                  <a:pt x="3866579" y="604194"/>
                </a:lnTo>
                <a:cubicBezTo>
                  <a:pt x="3866579" y="664620"/>
                  <a:pt x="3915565" y="713605"/>
                  <a:pt x="3975991" y="713605"/>
                </a:cubicBezTo>
                <a:lnTo>
                  <a:pt x="4413617" y="713605"/>
                </a:lnTo>
                <a:cubicBezTo>
                  <a:pt x="4474044" y="713605"/>
                  <a:pt x="4523029" y="664620"/>
                  <a:pt x="4523029" y="604194"/>
                </a:cubicBezTo>
                <a:lnTo>
                  <a:pt x="4523029" y="166560"/>
                </a:lnTo>
                <a:cubicBezTo>
                  <a:pt x="4523029" y="106133"/>
                  <a:pt x="4474044" y="57148"/>
                  <a:pt x="4413617" y="57148"/>
                </a:cubicBezTo>
                <a:close/>
                <a:moveTo>
                  <a:pt x="4737982" y="57147"/>
                </a:moveTo>
                <a:cubicBezTo>
                  <a:pt x="4677555" y="57147"/>
                  <a:pt x="4628570" y="106132"/>
                  <a:pt x="4628570" y="166559"/>
                </a:cubicBezTo>
                <a:lnTo>
                  <a:pt x="4628570" y="604193"/>
                </a:lnTo>
                <a:cubicBezTo>
                  <a:pt x="4628570" y="664620"/>
                  <a:pt x="4677555" y="713605"/>
                  <a:pt x="4737982" y="713605"/>
                </a:cubicBezTo>
                <a:lnTo>
                  <a:pt x="5175616" y="713605"/>
                </a:lnTo>
                <a:cubicBezTo>
                  <a:pt x="5236043" y="713605"/>
                  <a:pt x="5285028" y="664620"/>
                  <a:pt x="5285028" y="604193"/>
                </a:cubicBezTo>
                <a:lnTo>
                  <a:pt x="5285028" y="166559"/>
                </a:lnTo>
                <a:cubicBezTo>
                  <a:pt x="5285028" y="106132"/>
                  <a:pt x="5236043" y="57147"/>
                  <a:pt x="5175616" y="57147"/>
                </a:cubicBezTo>
                <a:close/>
                <a:moveTo>
                  <a:pt x="5499981" y="57147"/>
                </a:moveTo>
                <a:cubicBezTo>
                  <a:pt x="5439554" y="57147"/>
                  <a:pt x="5390569" y="106132"/>
                  <a:pt x="5390569" y="166559"/>
                </a:cubicBezTo>
                <a:lnTo>
                  <a:pt x="5390569" y="604192"/>
                </a:lnTo>
                <a:cubicBezTo>
                  <a:pt x="5390569" y="664620"/>
                  <a:pt x="5439554" y="713605"/>
                  <a:pt x="5499981" y="713605"/>
                </a:cubicBezTo>
                <a:lnTo>
                  <a:pt x="5937615" y="713605"/>
                </a:lnTo>
                <a:cubicBezTo>
                  <a:pt x="5998042" y="713605"/>
                  <a:pt x="6047027" y="664620"/>
                  <a:pt x="6047027" y="604192"/>
                </a:cubicBezTo>
                <a:lnTo>
                  <a:pt x="6047027" y="166559"/>
                </a:lnTo>
                <a:cubicBezTo>
                  <a:pt x="6047027" y="106132"/>
                  <a:pt x="5998042" y="57147"/>
                  <a:pt x="5937615" y="57147"/>
                </a:cubicBezTo>
                <a:close/>
                <a:moveTo>
                  <a:pt x="6261980" y="57146"/>
                </a:moveTo>
                <a:cubicBezTo>
                  <a:pt x="6201553" y="57146"/>
                  <a:pt x="6152568" y="106131"/>
                  <a:pt x="6152568" y="166558"/>
                </a:cubicBezTo>
                <a:lnTo>
                  <a:pt x="6152568" y="604192"/>
                </a:lnTo>
                <a:cubicBezTo>
                  <a:pt x="6152568" y="664619"/>
                  <a:pt x="6201553" y="713604"/>
                  <a:pt x="6261980" y="713604"/>
                </a:cubicBezTo>
                <a:lnTo>
                  <a:pt x="6699614" y="713604"/>
                </a:lnTo>
                <a:cubicBezTo>
                  <a:pt x="6760041" y="713604"/>
                  <a:pt x="6809026" y="664619"/>
                  <a:pt x="6809026" y="604192"/>
                </a:cubicBezTo>
                <a:lnTo>
                  <a:pt x="6809026" y="166558"/>
                </a:lnTo>
                <a:cubicBezTo>
                  <a:pt x="6809026" y="106131"/>
                  <a:pt x="6760041" y="57146"/>
                  <a:pt x="6699614" y="57146"/>
                </a:cubicBezTo>
                <a:close/>
                <a:moveTo>
                  <a:pt x="7023979" y="57146"/>
                </a:moveTo>
                <a:cubicBezTo>
                  <a:pt x="6963552" y="57146"/>
                  <a:pt x="6914567" y="106131"/>
                  <a:pt x="6914567" y="166558"/>
                </a:cubicBezTo>
                <a:lnTo>
                  <a:pt x="6914567" y="604191"/>
                </a:lnTo>
                <a:cubicBezTo>
                  <a:pt x="6914567" y="664618"/>
                  <a:pt x="6963552" y="713604"/>
                  <a:pt x="7023979" y="713604"/>
                </a:cubicBezTo>
                <a:lnTo>
                  <a:pt x="7461613" y="713604"/>
                </a:lnTo>
                <a:cubicBezTo>
                  <a:pt x="7522040" y="713604"/>
                  <a:pt x="7571025" y="664618"/>
                  <a:pt x="7571025" y="604191"/>
                </a:cubicBezTo>
                <a:lnTo>
                  <a:pt x="7571025" y="166558"/>
                </a:lnTo>
                <a:cubicBezTo>
                  <a:pt x="7571025" y="106131"/>
                  <a:pt x="7522040" y="57146"/>
                  <a:pt x="7461613" y="57146"/>
                </a:cubicBezTo>
                <a:close/>
                <a:moveTo>
                  <a:pt x="7778358" y="57145"/>
                </a:moveTo>
                <a:cubicBezTo>
                  <a:pt x="7717931" y="57145"/>
                  <a:pt x="7668946" y="106130"/>
                  <a:pt x="7668946" y="166557"/>
                </a:cubicBezTo>
                <a:lnTo>
                  <a:pt x="7668946" y="604191"/>
                </a:lnTo>
                <a:cubicBezTo>
                  <a:pt x="7668946" y="664618"/>
                  <a:pt x="7717931" y="713603"/>
                  <a:pt x="7778358" y="713603"/>
                </a:cubicBezTo>
                <a:lnTo>
                  <a:pt x="8215992" y="713603"/>
                </a:lnTo>
                <a:cubicBezTo>
                  <a:pt x="8276419" y="713603"/>
                  <a:pt x="8325404" y="664618"/>
                  <a:pt x="8325404" y="604191"/>
                </a:cubicBezTo>
                <a:lnTo>
                  <a:pt x="8325404" y="166557"/>
                </a:lnTo>
                <a:cubicBezTo>
                  <a:pt x="8325404" y="106130"/>
                  <a:pt x="8276419" y="57145"/>
                  <a:pt x="8215992" y="57145"/>
                </a:cubicBezTo>
                <a:close/>
                <a:moveTo>
                  <a:pt x="8540357" y="57145"/>
                </a:moveTo>
                <a:cubicBezTo>
                  <a:pt x="8479930" y="57145"/>
                  <a:pt x="8430945" y="106130"/>
                  <a:pt x="8430945" y="166557"/>
                </a:cubicBezTo>
                <a:lnTo>
                  <a:pt x="8430945" y="604190"/>
                </a:lnTo>
                <a:cubicBezTo>
                  <a:pt x="8430945" y="664617"/>
                  <a:pt x="8479930" y="713603"/>
                  <a:pt x="8540357" y="713603"/>
                </a:cubicBezTo>
                <a:lnTo>
                  <a:pt x="8977991" y="713603"/>
                </a:lnTo>
                <a:cubicBezTo>
                  <a:pt x="9038418" y="713603"/>
                  <a:pt x="9087403" y="664617"/>
                  <a:pt x="9087403" y="604190"/>
                </a:cubicBezTo>
                <a:lnTo>
                  <a:pt x="9087403" y="166557"/>
                </a:lnTo>
                <a:cubicBezTo>
                  <a:pt x="9087403" y="106130"/>
                  <a:pt x="9038418" y="57145"/>
                  <a:pt x="8977991" y="57145"/>
                </a:cubicBezTo>
                <a:close/>
                <a:moveTo>
                  <a:pt x="0" y="0"/>
                </a:moveTo>
                <a:lnTo>
                  <a:pt x="9143989" y="0"/>
                </a:lnTo>
                <a:lnTo>
                  <a:pt x="9143989" y="5143494"/>
                </a:lnTo>
                <a:lnTo>
                  <a:pt x="0" y="51434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107">
            <a:extLst>
              <a:ext uri="{FF2B5EF4-FFF2-40B4-BE49-F238E27FC236}">
                <a16:creationId xmlns:a16="http://schemas.microsoft.com/office/drawing/2014/main" id="{9E4A6F18-4685-4A6F-B536-1A543ADBCDD6}"/>
              </a:ext>
            </a:extLst>
          </p:cNvPr>
          <p:cNvSpPr/>
          <p:nvPr userDrawn="1"/>
        </p:nvSpPr>
        <p:spPr>
          <a:xfrm>
            <a:off x="7545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15">
            <a:extLst>
              <a:ext uri="{FF2B5EF4-FFF2-40B4-BE49-F238E27FC236}">
                <a16:creationId xmlns:a16="http://schemas.microsoft.com/office/drawing/2014/main" id="{B68D77B6-290C-4624-809C-82A987962E61}"/>
              </a:ext>
            </a:extLst>
          </p:cNvPr>
          <p:cNvSpPr/>
          <p:nvPr userDrawn="1"/>
        </p:nvSpPr>
        <p:spPr>
          <a:xfrm>
            <a:off x="7545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7">
            <a:extLst>
              <a:ext uri="{FF2B5EF4-FFF2-40B4-BE49-F238E27FC236}">
                <a16:creationId xmlns:a16="http://schemas.microsoft.com/office/drawing/2014/main" id="{6D6968A4-F5F0-488D-9402-1C348D048774}"/>
              </a:ext>
            </a:extLst>
          </p:cNvPr>
          <p:cNvSpPr/>
          <p:nvPr userDrawn="1"/>
        </p:nvSpPr>
        <p:spPr>
          <a:xfrm>
            <a:off x="75450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19">
            <a:extLst>
              <a:ext uri="{FF2B5EF4-FFF2-40B4-BE49-F238E27FC236}">
                <a16:creationId xmlns:a16="http://schemas.microsoft.com/office/drawing/2014/main" id="{623A48C7-33F8-4ECD-85BD-9E17918FE87F}"/>
              </a:ext>
            </a:extLst>
          </p:cNvPr>
          <p:cNvSpPr/>
          <p:nvPr userDrawn="1"/>
        </p:nvSpPr>
        <p:spPr>
          <a:xfrm>
            <a:off x="7545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20">
            <a:extLst>
              <a:ext uri="{FF2B5EF4-FFF2-40B4-BE49-F238E27FC236}">
                <a16:creationId xmlns:a16="http://schemas.microsoft.com/office/drawing/2014/main" id="{122D1F2B-CADE-467A-A03F-B764F9682B34}"/>
              </a:ext>
            </a:extLst>
          </p:cNvPr>
          <p:cNvSpPr/>
          <p:nvPr userDrawn="1"/>
        </p:nvSpPr>
        <p:spPr>
          <a:xfrm>
            <a:off x="7545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21">
            <a:extLst>
              <a:ext uri="{FF2B5EF4-FFF2-40B4-BE49-F238E27FC236}">
                <a16:creationId xmlns:a16="http://schemas.microsoft.com/office/drawing/2014/main" id="{E936446B-B995-4147-A8DF-C30BB62F4489}"/>
              </a:ext>
            </a:extLst>
          </p:cNvPr>
          <p:cNvSpPr/>
          <p:nvPr userDrawn="1"/>
        </p:nvSpPr>
        <p:spPr>
          <a:xfrm>
            <a:off x="109144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22">
            <a:extLst>
              <a:ext uri="{FF2B5EF4-FFF2-40B4-BE49-F238E27FC236}">
                <a16:creationId xmlns:a16="http://schemas.microsoft.com/office/drawing/2014/main" id="{F2E13822-E4D0-4316-B900-7C1761AA72B0}"/>
              </a:ext>
            </a:extLst>
          </p:cNvPr>
          <p:cNvSpPr/>
          <p:nvPr userDrawn="1"/>
        </p:nvSpPr>
        <p:spPr>
          <a:xfrm>
            <a:off x="109144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23">
            <a:extLst>
              <a:ext uri="{FF2B5EF4-FFF2-40B4-BE49-F238E27FC236}">
                <a16:creationId xmlns:a16="http://schemas.microsoft.com/office/drawing/2014/main" id="{70A10946-2112-4F06-BFC5-185D3CCADF28}"/>
              </a:ext>
            </a:extLst>
          </p:cNvPr>
          <p:cNvSpPr/>
          <p:nvPr userDrawn="1"/>
        </p:nvSpPr>
        <p:spPr>
          <a:xfrm>
            <a:off x="1091448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24">
            <a:extLst>
              <a:ext uri="{FF2B5EF4-FFF2-40B4-BE49-F238E27FC236}">
                <a16:creationId xmlns:a16="http://schemas.microsoft.com/office/drawing/2014/main" id="{EC368BD6-32E8-479F-9F6D-312482C189FF}"/>
              </a:ext>
            </a:extLst>
          </p:cNvPr>
          <p:cNvSpPr/>
          <p:nvPr userDrawn="1"/>
        </p:nvSpPr>
        <p:spPr>
          <a:xfrm>
            <a:off x="1091448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27">
            <a:extLst>
              <a:ext uri="{FF2B5EF4-FFF2-40B4-BE49-F238E27FC236}">
                <a16:creationId xmlns:a16="http://schemas.microsoft.com/office/drawing/2014/main" id="{4016A6E5-4DC4-4547-A336-CBB3FE57D8B8}"/>
              </a:ext>
            </a:extLst>
          </p:cNvPr>
          <p:cNvSpPr/>
          <p:nvPr userDrawn="1"/>
        </p:nvSpPr>
        <p:spPr>
          <a:xfrm>
            <a:off x="109144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28">
            <a:extLst>
              <a:ext uri="{FF2B5EF4-FFF2-40B4-BE49-F238E27FC236}">
                <a16:creationId xmlns:a16="http://schemas.microsoft.com/office/drawing/2014/main" id="{214F6B6C-FAC4-4008-964D-F39BA060AB9C}"/>
              </a:ext>
            </a:extLst>
          </p:cNvPr>
          <p:cNvSpPr/>
          <p:nvPr userDrawn="1"/>
        </p:nvSpPr>
        <p:spPr>
          <a:xfrm>
            <a:off x="2107447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130">
            <a:extLst>
              <a:ext uri="{FF2B5EF4-FFF2-40B4-BE49-F238E27FC236}">
                <a16:creationId xmlns:a16="http://schemas.microsoft.com/office/drawing/2014/main" id="{B80210B8-45CA-4C2B-8B11-54B72340AC61}"/>
              </a:ext>
            </a:extLst>
          </p:cNvPr>
          <p:cNvSpPr/>
          <p:nvPr userDrawn="1"/>
        </p:nvSpPr>
        <p:spPr>
          <a:xfrm>
            <a:off x="2107447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31">
            <a:extLst>
              <a:ext uri="{FF2B5EF4-FFF2-40B4-BE49-F238E27FC236}">
                <a16:creationId xmlns:a16="http://schemas.microsoft.com/office/drawing/2014/main" id="{EA09A500-EC9E-4F9F-9A5B-3D4E19136ABF}"/>
              </a:ext>
            </a:extLst>
          </p:cNvPr>
          <p:cNvSpPr/>
          <p:nvPr userDrawn="1"/>
        </p:nvSpPr>
        <p:spPr>
          <a:xfrm>
            <a:off x="2107447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134">
            <a:extLst>
              <a:ext uri="{FF2B5EF4-FFF2-40B4-BE49-F238E27FC236}">
                <a16:creationId xmlns:a16="http://schemas.microsoft.com/office/drawing/2014/main" id="{1B47BC52-F041-4F4C-81E2-D53249C1CF45}"/>
              </a:ext>
            </a:extLst>
          </p:cNvPr>
          <p:cNvSpPr/>
          <p:nvPr userDrawn="1"/>
        </p:nvSpPr>
        <p:spPr>
          <a:xfrm>
            <a:off x="2107447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135">
            <a:extLst>
              <a:ext uri="{FF2B5EF4-FFF2-40B4-BE49-F238E27FC236}">
                <a16:creationId xmlns:a16="http://schemas.microsoft.com/office/drawing/2014/main" id="{DDFC2D48-ADD1-4338-A047-D6C75925EF55}"/>
              </a:ext>
            </a:extLst>
          </p:cNvPr>
          <p:cNvSpPr/>
          <p:nvPr userDrawn="1"/>
        </p:nvSpPr>
        <p:spPr>
          <a:xfrm>
            <a:off x="312344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136">
            <a:extLst>
              <a:ext uri="{FF2B5EF4-FFF2-40B4-BE49-F238E27FC236}">
                <a16:creationId xmlns:a16="http://schemas.microsoft.com/office/drawing/2014/main" id="{BA469869-C6EB-4EF2-8AA7-2BF8CF65DA3E}"/>
              </a:ext>
            </a:extLst>
          </p:cNvPr>
          <p:cNvSpPr/>
          <p:nvPr userDrawn="1"/>
        </p:nvSpPr>
        <p:spPr>
          <a:xfrm>
            <a:off x="312344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137">
            <a:extLst>
              <a:ext uri="{FF2B5EF4-FFF2-40B4-BE49-F238E27FC236}">
                <a16:creationId xmlns:a16="http://schemas.microsoft.com/office/drawing/2014/main" id="{3D6CB011-AA7E-4577-92AB-3A0A39A12700}"/>
              </a:ext>
            </a:extLst>
          </p:cNvPr>
          <p:cNvSpPr/>
          <p:nvPr userDrawn="1"/>
        </p:nvSpPr>
        <p:spPr>
          <a:xfrm>
            <a:off x="3123446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138">
            <a:extLst>
              <a:ext uri="{FF2B5EF4-FFF2-40B4-BE49-F238E27FC236}">
                <a16:creationId xmlns:a16="http://schemas.microsoft.com/office/drawing/2014/main" id="{A2555640-D43D-45C3-9FC9-C4AFA9C331C5}"/>
              </a:ext>
            </a:extLst>
          </p:cNvPr>
          <p:cNvSpPr/>
          <p:nvPr userDrawn="1"/>
        </p:nvSpPr>
        <p:spPr>
          <a:xfrm>
            <a:off x="312344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141">
            <a:extLst>
              <a:ext uri="{FF2B5EF4-FFF2-40B4-BE49-F238E27FC236}">
                <a16:creationId xmlns:a16="http://schemas.microsoft.com/office/drawing/2014/main" id="{99AA426E-CE12-4D38-BB5F-04F22A86E8DA}"/>
              </a:ext>
            </a:extLst>
          </p:cNvPr>
          <p:cNvSpPr/>
          <p:nvPr userDrawn="1"/>
        </p:nvSpPr>
        <p:spPr>
          <a:xfrm>
            <a:off x="312344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42">
            <a:extLst>
              <a:ext uri="{FF2B5EF4-FFF2-40B4-BE49-F238E27FC236}">
                <a16:creationId xmlns:a16="http://schemas.microsoft.com/office/drawing/2014/main" id="{A2D11B4E-2A70-4C2C-BC7D-07333B3A9367}"/>
              </a:ext>
            </a:extLst>
          </p:cNvPr>
          <p:cNvSpPr/>
          <p:nvPr userDrawn="1"/>
        </p:nvSpPr>
        <p:spPr>
          <a:xfrm>
            <a:off x="4139444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43">
            <a:extLst>
              <a:ext uri="{FF2B5EF4-FFF2-40B4-BE49-F238E27FC236}">
                <a16:creationId xmlns:a16="http://schemas.microsoft.com/office/drawing/2014/main" id="{69870046-5704-4D20-AA07-F0BA1FE6FD80}"/>
              </a:ext>
            </a:extLst>
          </p:cNvPr>
          <p:cNvSpPr/>
          <p:nvPr userDrawn="1"/>
        </p:nvSpPr>
        <p:spPr>
          <a:xfrm>
            <a:off x="4139444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144">
            <a:extLst>
              <a:ext uri="{FF2B5EF4-FFF2-40B4-BE49-F238E27FC236}">
                <a16:creationId xmlns:a16="http://schemas.microsoft.com/office/drawing/2014/main" id="{B5D84C3A-CEE6-4FC3-82BC-5622F71278CF}"/>
              </a:ext>
            </a:extLst>
          </p:cNvPr>
          <p:cNvSpPr/>
          <p:nvPr userDrawn="1"/>
        </p:nvSpPr>
        <p:spPr>
          <a:xfrm>
            <a:off x="4139444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145">
            <a:extLst>
              <a:ext uri="{FF2B5EF4-FFF2-40B4-BE49-F238E27FC236}">
                <a16:creationId xmlns:a16="http://schemas.microsoft.com/office/drawing/2014/main" id="{4545AA47-1DD8-4525-A942-65249E06053E}"/>
              </a:ext>
            </a:extLst>
          </p:cNvPr>
          <p:cNvSpPr/>
          <p:nvPr userDrawn="1"/>
        </p:nvSpPr>
        <p:spPr>
          <a:xfrm>
            <a:off x="4139444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147">
            <a:extLst>
              <a:ext uri="{FF2B5EF4-FFF2-40B4-BE49-F238E27FC236}">
                <a16:creationId xmlns:a16="http://schemas.microsoft.com/office/drawing/2014/main" id="{D7E3D2DB-6319-4023-A42F-A668D1885576}"/>
              </a:ext>
            </a:extLst>
          </p:cNvPr>
          <p:cNvSpPr/>
          <p:nvPr userDrawn="1"/>
        </p:nvSpPr>
        <p:spPr>
          <a:xfrm>
            <a:off x="108128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148">
            <a:extLst>
              <a:ext uri="{FF2B5EF4-FFF2-40B4-BE49-F238E27FC236}">
                <a16:creationId xmlns:a16="http://schemas.microsoft.com/office/drawing/2014/main" id="{A2677C5C-E12A-4A21-AD8A-0521FD935253}"/>
              </a:ext>
            </a:extLst>
          </p:cNvPr>
          <p:cNvSpPr/>
          <p:nvPr userDrawn="1"/>
        </p:nvSpPr>
        <p:spPr>
          <a:xfrm>
            <a:off x="4139444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149">
            <a:extLst>
              <a:ext uri="{FF2B5EF4-FFF2-40B4-BE49-F238E27FC236}">
                <a16:creationId xmlns:a16="http://schemas.microsoft.com/office/drawing/2014/main" id="{20E5BEE1-FF5E-4D19-9D83-2A2D950D2CE2}"/>
              </a:ext>
            </a:extLst>
          </p:cNvPr>
          <p:cNvSpPr/>
          <p:nvPr userDrawn="1"/>
        </p:nvSpPr>
        <p:spPr>
          <a:xfrm>
            <a:off x="5155443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150">
            <a:extLst>
              <a:ext uri="{FF2B5EF4-FFF2-40B4-BE49-F238E27FC236}">
                <a16:creationId xmlns:a16="http://schemas.microsoft.com/office/drawing/2014/main" id="{335D1C4A-4443-441F-AFE8-7EE8D509D211}"/>
              </a:ext>
            </a:extLst>
          </p:cNvPr>
          <p:cNvSpPr/>
          <p:nvPr userDrawn="1"/>
        </p:nvSpPr>
        <p:spPr>
          <a:xfrm>
            <a:off x="5155443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id="{B018F208-9C90-4787-B426-8BC45D682EE3}"/>
              </a:ext>
            </a:extLst>
          </p:cNvPr>
          <p:cNvSpPr/>
          <p:nvPr userDrawn="1"/>
        </p:nvSpPr>
        <p:spPr>
          <a:xfrm>
            <a:off x="5155443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154">
            <a:extLst>
              <a:ext uri="{FF2B5EF4-FFF2-40B4-BE49-F238E27FC236}">
                <a16:creationId xmlns:a16="http://schemas.microsoft.com/office/drawing/2014/main" id="{43106871-86DB-48D0-AFF3-53892C5A85D3}"/>
              </a:ext>
            </a:extLst>
          </p:cNvPr>
          <p:cNvSpPr/>
          <p:nvPr userDrawn="1"/>
        </p:nvSpPr>
        <p:spPr>
          <a:xfrm>
            <a:off x="2107447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155">
            <a:extLst>
              <a:ext uri="{FF2B5EF4-FFF2-40B4-BE49-F238E27FC236}">
                <a16:creationId xmlns:a16="http://schemas.microsoft.com/office/drawing/2014/main" id="{C30220C3-FF98-48E1-ADF7-200395EEDC1D}"/>
              </a:ext>
            </a:extLst>
          </p:cNvPr>
          <p:cNvSpPr/>
          <p:nvPr userDrawn="1"/>
        </p:nvSpPr>
        <p:spPr>
          <a:xfrm>
            <a:off x="5155443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F92D9658-5D8F-4E72-80E8-E48F804BCD57}"/>
              </a:ext>
            </a:extLst>
          </p:cNvPr>
          <p:cNvSpPr/>
          <p:nvPr userDrawn="1"/>
        </p:nvSpPr>
        <p:spPr>
          <a:xfrm>
            <a:off x="6171442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2D149099-125D-41FC-9276-A449E801D650}"/>
              </a:ext>
            </a:extLst>
          </p:cNvPr>
          <p:cNvSpPr/>
          <p:nvPr userDrawn="1"/>
        </p:nvSpPr>
        <p:spPr>
          <a:xfrm>
            <a:off x="6171442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A3818D5-45D1-4F39-B519-63C64B657A7A}"/>
              </a:ext>
            </a:extLst>
          </p:cNvPr>
          <p:cNvSpPr/>
          <p:nvPr userDrawn="1"/>
        </p:nvSpPr>
        <p:spPr>
          <a:xfrm>
            <a:off x="6171442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161">
            <a:extLst>
              <a:ext uri="{FF2B5EF4-FFF2-40B4-BE49-F238E27FC236}">
                <a16:creationId xmlns:a16="http://schemas.microsoft.com/office/drawing/2014/main" id="{C98E1EFC-58D8-47AE-80BE-58B84EF09515}"/>
              </a:ext>
            </a:extLst>
          </p:cNvPr>
          <p:cNvSpPr/>
          <p:nvPr userDrawn="1"/>
        </p:nvSpPr>
        <p:spPr>
          <a:xfrm>
            <a:off x="6171442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162">
            <a:extLst>
              <a:ext uri="{FF2B5EF4-FFF2-40B4-BE49-F238E27FC236}">
                <a16:creationId xmlns:a16="http://schemas.microsoft.com/office/drawing/2014/main" id="{536C0479-6E34-4557-BB20-675258F078EA}"/>
              </a:ext>
            </a:extLst>
          </p:cNvPr>
          <p:cNvSpPr/>
          <p:nvPr userDrawn="1"/>
        </p:nvSpPr>
        <p:spPr>
          <a:xfrm>
            <a:off x="6171442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163">
            <a:extLst>
              <a:ext uri="{FF2B5EF4-FFF2-40B4-BE49-F238E27FC236}">
                <a16:creationId xmlns:a16="http://schemas.microsoft.com/office/drawing/2014/main" id="{81564C87-7106-4642-A6C1-1E030E3879CB}"/>
              </a:ext>
            </a:extLst>
          </p:cNvPr>
          <p:cNvSpPr/>
          <p:nvPr userDrawn="1"/>
        </p:nvSpPr>
        <p:spPr>
          <a:xfrm>
            <a:off x="718744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164">
            <a:extLst>
              <a:ext uri="{FF2B5EF4-FFF2-40B4-BE49-F238E27FC236}">
                <a16:creationId xmlns:a16="http://schemas.microsoft.com/office/drawing/2014/main" id="{374842C4-F89C-496B-B5A8-54D2D8D2C0ED}"/>
              </a:ext>
            </a:extLst>
          </p:cNvPr>
          <p:cNvSpPr/>
          <p:nvPr userDrawn="1"/>
        </p:nvSpPr>
        <p:spPr>
          <a:xfrm>
            <a:off x="718744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165">
            <a:extLst>
              <a:ext uri="{FF2B5EF4-FFF2-40B4-BE49-F238E27FC236}">
                <a16:creationId xmlns:a16="http://schemas.microsoft.com/office/drawing/2014/main" id="{D14AD859-9E7F-4C01-BF18-E5803F24E4EE}"/>
              </a:ext>
            </a:extLst>
          </p:cNvPr>
          <p:cNvSpPr/>
          <p:nvPr userDrawn="1"/>
        </p:nvSpPr>
        <p:spPr>
          <a:xfrm>
            <a:off x="718744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167">
            <a:extLst>
              <a:ext uri="{FF2B5EF4-FFF2-40B4-BE49-F238E27FC236}">
                <a16:creationId xmlns:a16="http://schemas.microsoft.com/office/drawing/2014/main" id="{E26F2B93-3E76-4B50-B34A-1387554F1130}"/>
              </a:ext>
            </a:extLst>
          </p:cNvPr>
          <p:cNvSpPr/>
          <p:nvPr userDrawn="1"/>
        </p:nvSpPr>
        <p:spPr>
          <a:xfrm>
            <a:off x="75450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168">
            <a:extLst>
              <a:ext uri="{FF2B5EF4-FFF2-40B4-BE49-F238E27FC236}">
                <a16:creationId xmlns:a16="http://schemas.microsoft.com/office/drawing/2014/main" id="{C8FBC93B-F713-490B-9F65-E595AA92EFFF}"/>
              </a:ext>
            </a:extLst>
          </p:cNvPr>
          <p:cNvSpPr/>
          <p:nvPr userDrawn="1"/>
        </p:nvSpPr>
        <p:spPr>
          <a:xfrm>
            <a:off x="718744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169">
            <a:extLst>
              <a:ext uri="{FF2B5EF4-FFF2-40B4-BE49-F238E27FC236}">
                <a16:creationId xmlns:a16="http://schemas.microsoft.com/office/drawing/2014/main" id="{53656BAD-DDF2-43E5-A9BB-ADE04B4FE8BF}"/>
              </a:ext>
            </a:extLst>
          </p:cNvPr>
          <p:cNvSpPr/>
          <p:nvPr userDrawn="1"/>
        </p:nvSpPr>
        <p:spPr>
          <a:xfrm>
            <a:off x="718744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170">
            <a:extLst>
              <a:ext uri="{FF2B5EF4-FFF2-40B4-BE49-F238E27FC236}">
                <a16:creationId xmlns:a16="http://schemas.microsoft.com/office/drawing/2014/main" id="{61CBB307-E4B6-4BEB-8589-CD576FA879AB}"/>
              </a:ext>
            </a:extLst>
          </p:cNvPr>
          <p:cNvSpPr/>
          <p:nvPr userDrawn="1"/>
        </p:nvSpPr>
        <p:spPr>
          <a:xfrm>
            <a:off x="8203439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171">
            <a:extLst>
              <a:ext uri="{FF2B5EF4-FFF2-40B4-BE49-F238E27FC236}">
                <a16:creationId xmlns:a16="http://schemas.microsoft.com/office/drawing/2014/main" id="{1F2D0354-CE92-4E9F-9B80-5ACE32C92A2F}"/>
              </a:ext>
            </a:extLst>
          </p:cNvPr>
          <p:cNvSpPr/>
          <p:nvPr userDrawn="1"/>
        </p:nvSpPr>
        <p:spPr>
          <a:xfrm>
            <a:off x="8203439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174">
            <a:extLst>
              <a:ext uri="{FF2B5EF4-FFF2-40B4-BE49-F238E27FC236}">
                <a16:creationId xmlns:a16="http://schemas.microsoft.com/office/drawing/2014/main" id="{A1B1588F-CD40-4388-ABBC-93B84BECB424}"/>
              </a:ext>
            </a:extLst>
          </p:cNvPr>
          <p:cNvSpPr/>
          <p:nvPr userDrawn="1"/>
        </p:nvSpPr>
        <p:spPr>
          <a:xfrm>
            <a:off x="108263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175">
            <a:extLst>
              <a:ext uri="{FF2B5EF4-FFF2-40B4-BE49-F238E27FC236}">
                <a16:creationId xmlns:a16="http://schemas.microsoft.com/office/drawing/2014/main" id="{FDBD45B7-294D-4EEB-AC06-754C4516601F}"/>
              </a:ext>
            </a:extLst>
          </p:cNvPr>
          <p:cNvSpPr/>
          <p:nvPr userDrawn="1"/>
        </p:nvSpPr>
        <p:spPr>
          <a:xfrm>
            <a:off x="8203439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176">
            <a:extLst>
              <a:ext uri="{FF2B5EF4-FFF2-40B4-BE49-F238E27FC236}">
                <a16:creationId xmlns:a16="http://schemas.microsoft.com/office/drawing/2014/main" id="{A8F4B78E-2569-4313-B6EF-2EB5FC349318}"/>
              </a:ext>
            </a:extLst>
          </p:cNvPr>
          <p:cNvSpPr/>
          <p:nvPr userDrawn="1"/>
        </p:nvSpPr>
        <p:spPr>
          <a:xfrm>
            <a:off x="8203439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177">
            <a:extLst>
              <a:ext uri="{FF2B5EF4-FFF2-40B4-BE49-F238E27FC236}">
                <a16:creationId xmlns:a16="http://schemas.microsoft.com/office/drawing/2014/main" id="{426B3D2F-32B6-4A94-B91B-A3F9E2945161}"/>
              </a:ext>
            </a:extLst>
          </p:cNvPr>
          <p:cNvSpPr/>
          <p:nvPr userDrawn="1"/>
        </p:nvSpPr>
        <p:spPr>
          <a:xfrm>
            <a:off x="921943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178">
            <a:extLst>
              <a:ext uri="{FF2B5EF4-FFF2-40B4-BE49-F238E27FC236}">
                <a16:creationId xmlns:a16="http://schemas.microsoft.com/office/drawing/2014/main" id="{BE0378B0-17A0-4791-AFC0-FC4369FC481C}"/>
              </a:ext>
            </a:extLst>
          </p:cNvPr>
          <p:cNvSpPr/>
          <p:nvPr userDrawn="1"/>
        </p:nvSpPr>
        <p:spPr>
          <a:xfrm>
            <a:off x="921943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181">
            <a:extLst>
              <a:ext uri="{FF2B5EF4-FFF2-40B4-BE49-F238E27FC236}">
                <a16:creationId xmlns:a16="http://schemas.microsoft.com/office/drawing/2014/main" id="{EE5A9E5F-0D70-49C4-9A1D-C8B5522A3565}"/>
              </a:ext>
            </a:extLst>
          </p:cNvPr>
          <p:cNvSpPr/>
          <p:nvPr userDrawn="1"/>
        </p:nvSpPr>
        <p:spPr>
          <a:xfrm>
            <a:off x="9219438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182">
            <a:extLst>
              <a:ext uri="{FF2B5EF4-FFF2-40B4-BE49-F238E27FC236}">
                <a16:creationId xmlns:a16="http://schemas.microsoft.com/office/drawing/2014/main" id="{8EF6461A-8F97-4C5B-96B9-5BB0CD0A9B41}"/>
              </a:ext>
            </a:extLst>
          </p:cNvPr>
          <p:cNvSpPr/>
          <p:nvPr userDrawn="1"/>
        </p:nvSpPr>
        <p:spPr>
          <a:xfrm>
            <a:off x="921943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183">
            <a:extLst>
              <a:ext uri="{FF2B5EF4-FFF2-40B4-BE49-F238E27FC236}">
                <a16:creationId xmlns:a16="http://schemas.microsoft.com/office/drawing/2014/main" id="{5419355D-A2AE-45C3-8291-C5D85ECC25BF}"/>
              </a:ext>
            </a:extLst>
          </p:cNvPr>
          <p:cNvSpPr/>
          <p:nvPr userDrawn="1"/>
        </p:nvSpPr>
        <p:spPr>
          <a:xfrm>
            <a:off x="921943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184">
            <a:extLst>
              <a:ext uri="{FF2B5EF4-FFF2-40B4-BE49-F238E27FC236}">
                <a16:creationId xmlns:a16="http://schemas.microsoft.com/office/drawing/2014/main" id="{5BCCE52F-4949-413D-89A1-61ED8C11DF96}"/>
              </a:ext>
            </a:extLst>
          </p:cNvPr>
          <p:cNvSpPr/>
          <p:nvPr userDrawn="1"/>
        </p:nvSpPr>
        <p:spPr>
          <a:xfrm>
            <a:off x="1022527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85">
            <a:extLst>
              <a:ext uri="{FF2B5EF4-FFF2-40B4-BE49-F238E27FC236}">
                <a16:creationId xmlns:a16="http://schemas.microsoft.com/office/drawing/2014/main" id="{C88D782C-9563-43DD-A2C4-C1A3A90B5270}"/>
              </a:ext>
            </a:extLst>
          </p:cNvPr>
          <p:cNvSpPr/>
          <p:nvPr userDrawn="1"/>
        </p:nvSpPr>
        <p:spPr>
          <a:xfrm>
            <a:off x="1022527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187">
            <a:extLst>
              <a:ext uri="{FF2B5EF4-FFF2-40B4-BE49-F238E27FC236}">
                <a16:creationId xmlns:a16="http://schemas.microsoft.com/office/drawing/2014/main" id="{8961A74C-1CFC-4AF1-B702-54E34103FE2A}"/>
              </a:ext>
            </a:extLst>
          </p:cNvPr>
          <p:cNvSpPr/>
          <p:nvPr userDrawn="1"/>
        </p:nvSpPr>
        <p:spPr>
          <a:xfrm>
            <a:off x="1022527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188">
            <a:extLst>
              <a:ext uri="{FF2B5EF4-FFF2-40B4-BE49-F238E27FC236}">
                <a16:creationId xmlns:a16="http://schemas.microsoft.com/office/drawing/2014/main" id="{276F3972-7502-4B81-807F-BB61E49CF919}"/>
              </a:ext>
            </a:extLst>
          </p:cNvPr>
          <p:cNvSpPr/>
          <p:nvPr userDrawn="1"/>
        </p:nvSpPr>
        <p:spPr>
          <a:xfrm>
            <a:off x="1022527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189">
            <a:extLst>
              <a:ext uri="{FF2B5EF4-FFF2-40B4-BE49-F238E27FC236}">
                <a16:creationId xmlns:a16="http://schemas.microsoft.com/office/drawing/2014/main" id="{67235AB5-BA8A-428B-9F2D-3B840323C4C0}"/>
              </a:ext>
            </a:extLst>
          </p:cNvPr>
          <p:cNvSpPr/>
          <p:nvPr userDrawn="1"/>
        </p:nvSpPr>
        <p:spPr>
          <a:xfrm>
            <a:off x="10225276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190">
            <a:extLst>
              <a:ext uri="{FF2B5EF4-FFF2-40B4-BE49-F238E27FC236}">
                <a16:creationId xmlns:a16="http://schemas.microsoft.com/office/drawing/2014/main" id="{35A46761-DDF6-46AD-8166-3AF90A39F481}"/>
              </a:ext>
            </a:extLst>
          </p:cNvPr>
          <p:cNvSpPr/>
          <p:nvPr userDrawn="1"/>
        </p:nvSpPr>
        <p:spPr>
          <a:xfrm>
            <a:off x="1022527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191">
            <a:extLst>
              <a:ext uri="{FF2B5EF4-FFF2-40B4-BE49-F238E27FC236}">
                <a16:creationId xmlns:a16="http://schemas.microsoft.com/office/drawing/2014/main" id="{D798538F-5E84-4002-AA7F-8F6E52B66B15}"/>
              </a:ext>
            </a:extLst>
          </p:cNvPr>
          <p:cNvSpPr/>
          <p:nvPr userDrawn="1"/>
        </p:nvSpPr>
        <p:spPr>
          <a:xfrm>
            <a:off x="11241275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194">
            <a:extLst>
              <a:ext uri="{FF2B5EF4-FFF2-40B4-BE49-F238E27FC236}">
                <a16:creationId xmlns:a16="http://schemas.microsoft.com/office/drawing/2014/main" id="{65F76ACF-A48D-4119-949B-D8AC22C20DCB}"/>
              </a:ext>
            </a:extLst>
          </p:cNvPr>
          <p:cNvSpPr/>
          <p:nvPr userDrawn="1"/>
        </p:nvSpPr>
        <p:spPr>
          <a:xfrm>
            <a:off x="11241275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195">
            <a:extLst>
              <a:ext uri="{FF2B5EF4-FFF2-40B4-BE49-F238E27FC236}">
                <a16:creationId xmlns:a16="http://schemas.microsoft.com/office/drawing/2014/main" id="{5A5556BF-BB76-47CE-BFB4-9B4CB7F9ADC6}"/>
              </a:ext>
            </a:extLst>
          </p:cNvPr>
          <p:cNvSpPr/>
          <p:nvPr userDrawn="1"/>
        </p:nvSpPr>
        <p:spPr>
          <a:xfrm>
            <a:off x="11241275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196">
            <a:extLst>
              <a:ext uri="{FF2B5EF4-FFF2-40B4-BE49-F238E27FC236}">
                <a16:creationId xmlns:a16="http://schemas.microsoft.com/office/drawing/2014/main" id="{DA1DB141-D536-4521-BE40-48E1E4638111}"/>
              </a:ext>
            </a:extLst>
          </p:cNvPr>
          <p:cNvSpPr/>
          <p:nvPr userDrawn="1"/>
        </p:nvSpPr>
        <p:spPr>
          <a:xfrm>
            <a:off x="11241275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197">
            <a:extLst>
              <a:ext uri="{FF2B5EF4-FFF2-40B4-BE49-F238E27FC236}">
                <a16:creationId xmlns:a16="http://schemas.microsoft.com/office/drawing/2014/main" id="{6086801B-3789-47D4-96E8-2FF67DD93480}"/>
              </a:ext>
            </a:extLst>
          </p:cNvPr>
          <p:cNvSpPr/>
          <p:nvPr userDrawn="1"/>
        </p:nvSpPr>
        <p:spPr>
          <a:xfrm>
            <a:off x="11241275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200">
            <a:extLst>
              <a:ext uri="{FF2B5EF4-FFF2-40B4-BE49-F238E27FC236}">
                <a16:creationId xmlns:a16="http://schemas.microsoft.com/office/drawing/2014/main" id="{950F4795-998E-4804-9980-F56775937DCE}"/>
              </a:ext>
            </a:extLst>
          </p:cNvPr>
          <p:cNvSpPr/>
          <p:nvPr userDrawn="1"/>
        </p:nvSpPr>
        <p:spPr>
          <a:xfrm>
            <a:off x="7545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201">
            <a:extLst>
              <a:ext uri="{FF2B5EF4-FFF2-40B4-BE49-F238E27FC236}">
                <a16:creationId xmlns:a16="http://schemas.microsoft.com/office/drawing/2014/main" id="{315BF297-700E-4E3B-8476-B09CE95A6394}"/>
              </a:ext>
            </a:extLst>
          </p:cNvPr>
          <p:cNvSpPr/>
          <p:nvPr userDrawn="1"/>
        </p:nvSpPr>
        <p:spPr>
          <a:xfrm>
            <a:off x="2107447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202">
            <a:extLst>
              <a:ext uri="{FF2B5EF4-FFF2-40B4-BE49-F238E27FC236}">
                <a16:creationId xmlns:a16="http://schemas.microsoft.com/office/drawing/2014/main" id="{833F4F8A-0223-4D7B-91C9-642988077E5C}"/>
              </a:ext>
            </a:extLst>
          </p:cNvPr>
          <p:cNvSpPr/>
          <p:nvPr userDrawn="1"/>
        </p:nvSpPr>
        <p:spPr>
          <a:xfrm>
            <a:off x="1081290" y="1048731"/>
            <a:ext cx="4959592" cy="875277"/>
          </a:xfrm>
          <a:prstGeom prst="roundRect">
            <a:avLst>
              <a:gd name="adj" fmla="val 93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ounded Rectangle 70">
            <a:extLst>
              <a:ext uri="{FF2B5EF4-FFF2-40B4-BE49-F238E27FC236}">
                <a16:creationId xmlns:a16="http://schemas.microsoft.com/office/drawing/2014/main" id="{A385A263-593F-4935-9569-D50DF3F784D7}"/>
              </a:ext>
            </a:extLst>
          </p:cNvPr>
          <p:cNvSpPr/>
          <p:nvPr userDrawn="1"/>
        </p:nvSpPr>
        <p:spPr>
          <a:xfrm>
            <a:off x="7187441" y="4933992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D1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" name="Picture 8" descr="Image result for un economic commission for africa&quot;">
            <a:extLst>
              <a:ext uri="{FF2B5EF4-FFF2-40B4-BE49-F238E27FC236}">
                <a16:creationId xmlns:a16="http://schemas.microsoft.com/office/drawing/2014/main" id="{F52C486C-CBAC-456E-BA8F-11CF2028C4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032" y="1277848"/>
            <a:ext cx="3685833" cy="4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70">
            <a:extLst>
              <a:ext uri="{FF2B5EF4-FFF2-40B4-BE49-F238E27FC236}">
                <a16:creationId xmlns:a16="http://schemas.microsoft.com/office/drawing/2014/main" id="{555BA764-B543-4486-A548-EA95A6C095BC}"/>
              </a:ext>
            </a:extLst>
          </p:cNvPr>
          <p:cNvSpPr/>
          <p:nvPr userDrawn="1"/>
        </p:nvSpPr>
        <p:spPr>
          <a:xfrm>
            <a:off x="7177281" y="5906521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96BC38A-DCDC-4DAE-AB51-6CC15108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078" y="1222013"/>
            <a:ext cx="840435" cy="530973"/>
          </a:xfrm>
          <a:prstGeom prst="rect">
            <a:avLst/>
          </a:prstGeom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E305DF57-8696-4983-920B-CC602C3DF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7440" y="5067016"/>
            <a:ext cx="4918952" cy="609227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kumimoji="0" lang="en-US" sz="2400" b="1" i="0" u="none" strike="noStrike" cap="none" spc="0" normalizeH="0" baseline="0">
                <a:ln>
                  <a:noFill/>
                </a:ln>
                <a:solidFill>
                  <a:srgbClr val="FFD1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02D0B386-2282-4FF2-9B2A-FEEDFEB1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7440" y="6004193"/>
            <a:ext cx="4918952" cy="772744"/>
          </a:xfrm>
        </p:spPr>
        <p:txBody>
          <a:bodyPr>
            <a:normAutofit/>
          </a:bodyPr>
          <a:lstStyle>
            <a:lvl1pPr marL="0" indent="0" algn="r"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133C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698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8CAD78-3B11-475A-A438-4CF2A39118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83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8B711-89BB-4235-B878-27FA41EDF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7226"/>
            <a:ext cx="9144000" cy="1571774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440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77EA1-61EE-4732-B453-669C8FB2F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6947"/>
            <a:ext cx="9144000" cy="63945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FAF2-A8F9-49FC-86D3-9BEDB0A38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83A50-A07F-4073-BE21-9F3A6062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F856C-CC7B-4D09-B172-5E7ECFB3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72EF7-D8CC-49E9-B099-1442D2B05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0401" y="136525"/>
            <a:ext cx="1166798" cy="73716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46DFC1A-BD78-4B8B-8875-BA5CB270C3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25" y="433950"/>
            <a:ext cx="3282075" cy="3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A8F9-4943-4376-8F21-EECCBA8C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F4922-77C0-40EE-B42D-84309275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91D69-2581-4399-9136-BBB66A52B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0CEB2-AE29-4BDB-976C-8C1918E65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44394-3F4C-49D7-AA2A-71496A42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4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7ABE-60C2-4AD1-81B2-87BFD68C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234C0-D1AD-485F-99E8-DCE2C2F8F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C6F5-3806-416B-B43A-747E5A783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85DA-4BC4-4EA9-AFAC-4FB06F92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C4E45-9CC0-4237-942A-AB62F077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2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E2BB-2D6B-43D9-99DE-EC43A850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1C85F-7295-42A9-A750-300F202A7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D806C-A8B9-4208-8C34-6E1BC28F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E352A-0BA2-4F6A-A4B6-82828B30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50B8-A6A4-4032-85BB-834F02B9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16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1A55CE-FF44-4778-BBF3-D3ACF54D6D55}"/>
              </a:ext>
            </a:extLst>
          </p:cNvPr>
          <p:cNvSpPr/>
          <p:nvPr userDrawn="1"/>
        </p:nvSpPr>
        <p:spPr>
          <a:xfrm>
            <a:off x="150420" y="136524"/>
            <a:ext cx="11891160" cy="6437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576745-A9A3-4C9E-8B60-F791DA717881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12BB7-A2C7-46D7-A949-B91029E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365125"/>
            <a:ext cx="2991585" cy="4912269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6276-9716-481F-A820-63977B242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0788" y="365125"/>
            <a:ext cx="7801098" cy="58118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121D-96DE-4C4F-9808-3E6EA099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8748-8E9C-4E0D-BB05-6AC233AA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A3C87-938B-4CE6-A2C5-54E8B58E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5BF4DA8-E31C-44DA-81A9-B9C017822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FABA51-0E17-4B34-ADF7-D43CC38C243F}"/>
              </a:ext>
            </a:extLst>
          </p:cNvPr>
          <p:cNvCxnSpPr/>
          <p:nvPr userDrawn="1"/>
        </p:nvCxnSpPr>
        <p:spPr>
          <a:xfrm>
            <a:off x="3581400" y="705395"/>
            <a:ext cx="0" cy="4232365"/>
          </a:xfrm>
          <a:prstGeom prst="line">
            <a:avLst/>
          </a:prstGeom>
          <a:ln>
            <a:solidFill>
              <a:srgbClr val="1C3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49E43B2-87E4-440D-BA9D-C586B659F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2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18FFCF-25C0-4B22-BBFB-638F764194D1}"/>
              </a:ext>
            </a:extLst>
          </p:cNvPr>
          <p:cNvSpPr/>
          <p:nvPr userDrawn="1"/>
        </p:nvSpPr>
        <p:spPr>
          <a:xfrm flipV="1">
            <a:off x="0" y="1"/>
            <a:ext cx="12192000" cy="741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59502-B620-4FD9-B9FA-7FCC347CE89A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D37782-2732-4C14-8D10-E3C13438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133655"/>
            <a:ext cx="11451773" cy="585746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7A157A-9640-445A-8D94-E5020C4A9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13" y="898789"/>
            <a:ext cx="11451773" cy="5278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DE5C3CE9-736D-4E14-94DF-637D3F96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2A325F5-E8C4-431A-AC3C-83CFF55E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0F5519A-5BB6-4C5A-9736-F07949A0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E824DF6-AB03-4379-9675-A7A26A526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EEE6E20-65FF-403A-AA46-C9ACC563B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91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35653D8A-8176-4975-BCB0-1A36DBDDB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8275"/>
            <a:ext cx="12190196" cy="2759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63038-2770-4F81-8B59-72FF103AB658}"/>
              </a:ext>
            </a:extLst>
          </p:cNvPr>
          <p:cNvSpPr/>
          <p:nvPr userDrawn="1"/>
        </p:nvSpPr>
        <p:spPr>
          <a:xfrm flipV="1">
            <a:off x="0" y="1"/>
            <a:ext cx="12192000" cy="12320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DAD77-77CF-4B6F-A6DD-BA4201B8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015" y="1676426"/>
            <a:ext cx="6126166" cy="741776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2FF967-33E6-4F7D-819A-0E987D27F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786" y="245130"/>
            <a:ext cx="1174100" cy="741776"/>
          </a:xfrm>
          <a:prstGeom prst="rect">
            <a:avLst/>
          </a:prstGeom>
        </p:spPr>
      </p:pic>
      <p:pic>
        <p:nvPicPr>
          <p:cNvPr id="24584" name="Picture 8" descr="Image result for un economic commission for africa&quot;">
            <a:extLst>
              <a:ext uri="{FF2B5EF4-FFF2-40B4-BE49-F238E27FC236}">
                <a16:creationId xmlns:a16="http://schemas.microsoft.com/office/drawing/2014/main" id="{82D6E10D-8246-4A19-AB6A-BE027888F5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13" y="336307"/>
            <a:ext cx="4619740" cy="5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C38589-D909-4D5C-B933-00C91E31EBAC}"/>
              </a:ext>
            </a:extLst>
          </p:cNvPr>
          <p:cNvSpPr txBox="1"/>
          <p:nvPr userDrawn="1"/>
        </p:nvSpPr>
        <p:spPr>
          <a:xfrm>
            <a:off x="3032016" y="2610998"/>
            <a:ext cx="612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UNECA Sub-Regional Office for Eastern Africa</a:t>
            </a:r>
          </a:p>
          <a:p>
            <a:pPr algn="ctr"/>
            <a:r>
              <a:rPr lang="en-US" dirty="0"/>
              <a:t>Kigali, Rwanda</a:t>
            </a:r>
          </a:p>
          <a:p>
            <a:pPr algn="ctr"/>
            <a:r>
              <a:rPr lang="en-US" dirty="0"/>
              <a:t>www.uneca.org</a:t>
            </a:r>
          </a:p>
        </p:txBody>
      </p:sp>
    </p:spTree>
    <p:extLst>
      <p:ext uri="{BB962C8B-B14F-4D97-AF65-F5344CB8AC3E}">
        <p14:creationId xmlns:p14="http://schemas.microsoft.com/office/powerpoint/2010/main" val="4086033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0A80B3-63D4-4E3E-8988-502CC14C80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867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6DFCA-1133-43DB-9247-960027500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2" b="96970" l="2583" r="96125">
                        <a14:foregroundMark x1="9779" y1="39962" x2="4797" y2="16288"/>
                        <a14:foregroundMark x1="4797" y1="16288" x2="4797" y2="16288"/>
                        <a14:foregroundMark x1="3506" y1="32008" x2="4244" y2="26136"/>
                        <a14:foregroundMark x1="19188" y1="8144" x2="36716" y2="6818"/>
                        <a14:foregroundMark x1="28044" y1="4167" x2="36162" y2="2841"/>
                        <a14:foregroundMark x1="48339" y1="92803" x2="59225" y2="92424"/>
                        <a14:foregroundMark x1="59225" y1="92424" x2="59410" y2="92235"/>
                        <a14:foregroundMark x1="48339" y1="96970" x2="54982" y2="96212"/>
                        <a14:foregroundMark x1="81550" y1="84470" x2="84871" y2="75189"/>
                        <a14:foregroundMark x1="96310" y1="79924" x2="96310" y2="79924"/>
                        <a14:foregroundMark x1="77491" y1="67235" x2="77491" y2="67235"/>
                        <a14:foregroundMark x1="78229" y1="67235" x2="78229" y2="67235"/>
                        <a14:foregroundMark x1="78967" y1="67992" x2="78967" y2="67992"/>
                        <a14:foregroundMark x1="81919" y1="69697" x2="81919" y2="69697"/>
                        <a14:foregroundMark x1="83026" y1="68750" x2="8302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820" y="1543575"/>
            <a:ext cx="4635636" cy="452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1E8F3C-7EB3-4B8B-B06B-8229F4D2DD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86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1B60CADE-6A90-456A-B971-5C23EE3908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5" b="95765" l="7581" r="93710">
                        <a14:foregroundMark x1="7581" y1="53715" x2="9516" y2="54012"/>
                        <a14:foregroundMark x1="63790" y1="7207" x2="64194" y2="3863"/>
                        <a14:foregroundMark x1="92177" y1="21025" x2="93710" y2="16122"/>
                        <a14:foregroundMark x1="82823" y1="90862" x2="90242" y2="75780"/>
                        <a14:foregroundMark x1="77903" y1="95468" x2="80565" y2="95765"/>
                        <a14:foregroundMark x1="68952" y1="55052" x2="68952" y2="55052"/>
                        <a14:foregroundMark x1="69839" y1="53195" x2="69839" y2="53195"/>
                        <a14:foregroundMark x1="70081" y1="58915" x2="70081" y2="58915"/>
                        <a14:foregroundMark x1="78065" y1="67385" x2="78065" y2="6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885" y="2719159"/>
            <a:ext cx="2529817" cy="2746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080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31DD-977B-4662-9E41-C3AC5AD6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027CB-280D-4D21-ADF9-245A5D99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49993-EB36-4711-A79F-E569808E2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8DF56-3C6F-48B8-9AEF-20AB75AB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6C4D6-9CC5-4C7B-BD52-11BF1DD4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9FCF5-BF57-406C-8FCE-DF816062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38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F300-AE65-40C2-B757-A1508762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E0A6F-C8C1-4D83-9981-C832A0EF2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9A185-979E-44CD-B787-310DDC796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AE47B-C5B1-40AB-B861-4636DD32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53A7D-8899-4BCF-9838-632BB277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4A305-0056-495E-8029-C592AAD1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17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49B14-EA8D-4C9B-8197-20F8774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EBFE1-9E9B-4B78-BECF-395A01D72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E9ABD-4B57-4CFB-A061-D0C16430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46B61-6DD7-4428-9E89-5E453311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3B7C1-088F-4985-9CAF-BF962217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35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457BA-8DDA-4F51-A78A-9C9B141FC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0B337-A7CD-4FD1-9AF9-DB7CA30F8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665F7-BE7B-4C5E-9BCF-DD5AC4C9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19722-7C4E-450F-B0C2-7201FA1C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C4B82-8370-4FEC-8797-87025511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67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18FFCF-25C0-4B22-BBFB-638F764194D1}"/>
              </a:ext>
            </a:extLst>
          </p:cNvPr>
          <p:cNvSpPr/>
          <p:nvPr userDrawn="1"/>
        </p:nvSpPr>
        <p:spPr>
          <a:xfrm flipV="1">
            <a:off x="0" y="1"/>
            <a:ext cx="12192000" cy="7417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59502-B620-4FD9-B9FA-7FCC347CE89A}"/>
              </a:ext>
            </a:extLst>
          </p:cNvPr>
          <p:cNvSpPr/>
          <p:nvPr userDrawn="1"/>
        </p:nvSpPr>
        <p:spPr>
          <a:xfrm>
            <a:off x="5" y="6631916"/>
            <a:ext cx="5572001" cy="226084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D37782-2732-4C14-8D10-E3C13438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4" y="133655"/>
            <a:ext cx="12021139" cy="585746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7A157A-9640-445A-8D94-E5020C4A9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16" y="898790"/>
            <a:ext cx="11451773" cy="5278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DE5C3CE9-736D-4E14-94DF-637D3F96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</p:spPr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2A325F5-E8C4-431A-AC3C-83CFF55E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0F5519A-5BB6-4C5A-9736-F07949A0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8"/>
            <a:ext cx="2743200" cy="365125"/>
          </a:xfrm>
        </p:spPr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E824DF6-AB03-4379-9675-A7A26A526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22" y="6631916"/>
            <a:ext cx="8038783" cy="22608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EEE6E20-65FF-403A-AA46-C9ACC563B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3" y="6660232"/>
            <a:ext cx="1472119" cy="16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6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6A52-A624-4C6C-BB60-E9B83833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DECF2-E585-4E7D-9EBC-E6A53AEDA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D9FE-F657-4377-9619-B96354AB6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87587-71C5-47C9-B35F-37D48A4B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9F339-3D0A-4AC5-A049-9426A16E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01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EB56BC-18B4-484A-A48C-60618F608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AA21F-2ED2-4F88-A210-B5875FA3BA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2591025" cy="4401693"/>
          </a:xfrm>
          <a:prstGeom prst="rect">
            <a:avLst/>
          </a:prstGeom>
        </p:spPr>
      </p:pic>
      <p:sp>
        <p:nvSpPr>
          <p:cNvPr id="9" name="Freeform 91">
            <a:extLst>
              <a:ext uri="{FF2B5EF4-FFF2-40B4-BE49-F238E27FC236}">
                <a16:creationId xmlns:a16="http://schemas.microsoft.com/office/drawing/2014/main" id="{BA552FB6-6A13-49A1-B8B3-8FF8F9DA2E45}"/>
              </a:ext>
            </a:extLst>
          </p:cNvPr>
          <p:cNvSpPr/>
          <p:nvPr userDrawn="1"/>
        </p:nvSpPr>
        <p:spPr>
          <a:xfrm>
            <a:off x="17" y="8"/>
            <a:ext cx="12191985" cy="6857992"/>
          </a:xfrm>
          <a:custGeom>
            <a:avLst/>
            <a:gdLst>
              <a:gd name="connsiteX0" fmla="*/ 8540357 w 9143989"/>
              <a:gd name="connsiteY0" fmla="*/ 4429886 h 5143494"/>
              <a:gd name="connsiteX1" fmla="*/ 8430945 w 9143989"/>
              <a:gd name="connsiteY1" fmla="*/ 4539298 h 5143494"/>
              <a:gd name="connsiteX2" fmla="*/ 8430945 w 9143989"/>
              <a:gd name="connsiteY2" fmla="*/ 4976932 h 5143494"/>
              <a:gd name="connsiteX3" fmla="*/ 8540357 w 9143989"/>
              <a:gd name="connsiteY3" fmla="*/ 5086344 h 5143494"/>
              <a:gd name="connsiteX4" fmla="*/ 8977991 w 9143989"/>
              <a:gd name="connsiteY4" fmla="*/ 5086344 h 5143494"/>
              <a:gd name="connsiteX5" fmla="*/ 9087403 w 9143989"/>
              <a:gd name="connsiteY5" fmla="*/ 4976932 h 5143494"/>
              <a:gd name="connsiteX6" fmla="*/ 9087403 w 9143989"/>
              <a:gd name="connsiteY6" fmla="*/ 4539298 h 5143494"/>
              <a:gd name="connsiteX7" fmla="*/ 8977991 w 9143989"/>
              <a:gd name="connsiteY7" fmla="*/ 4429886 h 5143494"/>
              <a:gd name="connsiteX8" fmla="*/ 7778358 w 9143989"/>
              <a:gd name="connsiteY8" fmla="*/ 4429886 h 5143494"/>
              <a:gd name="connsiteX9" fmla="*/ 7668946 w 9143989"/>
              <a:gd name="connsiteY9" fmla="*/ 4539298 h 5143494"/>
              <a:gd name="connsiteX10" fmla="*/ 7668946 w 9143989"/>
              <a:gd name="connsiteY10" fmla="*/ 4976932 h 5143494"/>
              <a:gd name="connsiteX11" fmla="*/ 7778358 w 9143989"/>
              <a:gd name="connsiteY11" fmla="*/ 5086344 h 5143494"/>
              <a:gd name="connsiteX12" fmla="*/ 8215992 w 9143989"/>
              <a:gd name="connsiteY12" fmla="*/ 5086344 h 5143494"/>
              <a:gd name="connsiteX13" fmla="*/ 8325404 w 9143989"/>
              <a:gd name="connsiteY13" fmla="*/ 4976932 h 5143494"/>
              <a:gd name="connsiteX14" fmla="*/ 8325404 w 9143989"/>
              <a:gd name="connsiteY14" fmla="*/ 4539298 h 5143494"/>
              <a:gd name="connsiteX15" fmla="*/ 8215992 w 9143989"/>
              <a:gd name="connsiteY15" fmla="*/ 4429886 h 5143494"/>
              <a:gd name="connsiteX16" fmla="*/ 7023979 w 9143989"/>
              <a:gd name="connsiteY16" fmla="*/ 4429886 h 5143494"/>
              <a:gd name="connsiteX17" fmla="*/ 6914567 w 9143989"/>
              <a:gd name="connsiteY17" fmla="*/ 4539298 h 5143494"/>
              <a:gd name="connsiteX18" fmla="*/ 6914567 w 9143989"/>
              <a:gd name="connsiteY18" fmla="*/ 4976932 h 5143494"/>
              <a:gd name="connsiteX19" fmla="*/ 7023979 w 9143989"/>
              <a:gd name="connsiteY19" fmla="*/ 5086344 h 5143494"/>
              <a:gd name="connsiteX20" fmla="*/ 7461613 w 9143989"/>
              <a:gd name="connsiteY20" fmla="*/ 5086344 h 5143494"/>
              <a:gd name="connsiteX21" fmla="*/ 7571025 w 9143989"/>
              <a:gd name="connsiteY21" fmla="*/ 4976932 h 5143494"/>
              <a:gd name="connsiteX22" fmla="*/ 7571025 w 9143989"/>
              <a:gd name="connsiteY22" fmla="*/ 4539298 h 5143494"/>
              <a:gd name="connsiteX23" fmla="*/ 7461613 w 9143989"/>
              <a:gd name="connsiteY23" fmla="*/ 4429886 h 5143494"/>
              <a:gd name="connsiteX24" fmla="*/ 6261980 w 9143989"/>
              <a:gd name="connsiteY24" fmla="*/ 4429886 h 5143494"/>
              <a:gd name="connsiteX25" fmla="*/ 6152568 w 9143989"/>
              <a:gd name="connsiteY25" fmla="*/ 4539298 h 5143494"/>
              <a:gd name="connsiteX26" fmla="*/ 6152568 w 9143989"/>
              <a:gd name="connsiteY26" fmla="*/ 4976932 h 5143494"/>
              <a:gd name="connsiteX27" fmla="*/ 6261980 w 9143989"/>
              <a:gd name="connsiteY27" fmla="*/ 5086344 h 5143494"/>
              <a:gd name="connsiteX28" fmla="*/ 6699614 w 9143989"/>
              <a:gd name="connsiteY28" fmla="*/ 5086344 h 5143494"/>
              <a:gd name="connsiteX29" fmla="*/ 6809026 w 9143989"/>
              <a:gd name="connsiteY29" fmla="*/ 4976932 h 5143494"/>
              <a:gd name="connsiteX30" fmla="*/ 6809026 w 9143989"/>
              <a:gd name="connsiteY30" fmla="*/ 4539298 h 5143494"/>
              <a:gd name="connsiteX31" fmla="*/ 6699614 w 9143989"/>
              <a:gd name="connsiteY31" fmla="*/ 4429886 h 5143494"/>
              <a:gd name="connsiteX32" fmla="*/ 5499981 w 9143989"/>
              <a:gd name="connsiteY32" fmla="*/ 4429886 h 5143494"/>
              <a:gd name="connsiteX33" fmla="*/ 5390569 w 9143989"/>
              <a:gd name="connsiteY33" fmla="*/ 4539298 h 5143494"/>
              <a:gd name="connsiteX34" fmla="*/ 5390569 w 9143989"/>
              <a:gd name="connsiteY34" fmla="*/ 4976932 h 5143494"/>
              <a:gd name="connsiteX35" fmla="*/ 5499981 w 9143989"/>
              <a:gd name="connsiteY35" fmla="*/ 5086344 h 5143494"/>
              <a:gd name="connsiteX36" fmla="*/ 5937615 w 9143989"/>
              <a:gd name="connsiteY36" fmla="*/ 5086344 h 5143494"/>
              <a:gd name="connsiteX37" fmla="*/ 6047027 w 9143989"/>
              <a:gd name="connsiteY37" fmla="*/ 4976932 h 5143494"/>
              <a:gd name="connsiteX38" fmla="*/ 6047027 w 9143989"/>
              <a:gd name="connsiteY38" fmla="*/ 4539298 h 5143494"/>
              <a:gd name="connsiteX39" fmla="*/ 5937615 w 9143989"/>
              <a:gd name="connsiteY39" fmla="*/ 4429886 h 5143494"/>
              <a:gd name="connsiteX40" fmla="*/ 4737982 w 9143989"/>
              <a:gd name="connsiteY40" fmla="*/ 4429886 h 5143494"/>
              <a:gd name="connsiteX41" fmla="*/ 4628570 w 9143989"/>
              <a:gd name="connsiteY41" fmla="*/ 4539298 h 5143494"/>
              <a:gd name="connsiteX42" fmla="*/ 4628570 w 9143989"/>
              <a:gd name="connsiteY42" fmla="*/ 4976932 h 5143494"/>
              <a:gd name="connsiteX43" fmla="*/ 4737982 w 9143989"/>
              <a:gd name="connsiteY43" fmla="*/ 5086344 h 5143494"/>
              <a:gd name="connsiteX44" fmla="*/ 5175616 w 9143989"/>
              <a:gd name="connsiteY44" fmla="*/ 5086344 h 5143494"/>
              <a:gd name="connsiteX45" fmla="*/ 5285028 w 9143989"/>
              <a:gd name="connsiteY45" fmla="*/ 4976932 h 5143494"/>
              <a:gd name="connsiteX46" fmla="*/ 5285028 w 9143989"/>
              <a:gd name="connsiteY46" fmla="*/ 4539298 h 5143494"/>
              <a:gd name="connsiteX47" fmla="*/ 5175616 w 9143989"/>
              <a:gd name="connsiteY47" fmla="*/ 4429886 h 5143494"/>
              <a:gd name="connsiteX48" fmla="*/ 3975990 w 9143989"/>
              <a:gd name="connsiteY48" fmla="*/ 4429886 h 5143494"/>
              <a:gd name="connsiteX49" fmla="*/ 3866579 w 9143989"/>
              <a:gd name="connsiteY49" fmla="*/ 4539298 h 5143494"/>
              <a:gd name="connsiteX50" fmla="*/ 3866579 w 9143989"/>
              <a:gd name="connsiteY50" fmla="*/ 4976932 h 5143494"/>
              <a:gd name="connsiteX51" fmla="*/ 3975990 w 9143989"/>
              <a:gd name="connsiteY51" fmla="*/ 5086344 h 5143494"/>
              <a:gd name="connsiteX52" fmla="*/ 4413617 w 9143989"/>
              <a:gd name="connsiteY52" fmla="*/ 5086344 h 5143494"/>
              <a:gd name="connsiteX53" fmla="*/ 4523029 w 9143989"/>
              <a:gd name="connsiteY53" fmla="*/ 4976932 h 5143494"/>
              <a:gd name="connsiteX54" fmla="*/ 4523029 w 9143989"/>
              <a:gd name="connsiteY54" fmla="*/ 4539298 h 5143494"/>
              <a:gd name="connsiteX55" fmla="*/ 4413617 w 9143989"/>
              <a:gd name="connsiteY55" fmla="*/ 4429886 h 5143494"/>
              <a:gd name="connsiteX56" fmla="*/ 3213993 w 9143989"/>
              <a:gd name="connsiteY56" fmla="*/ 4429886 h 5143494"/>
              <a:gd name="connsiteX57" fmla="*/ 3104580 w 9143989"/>
              <a:gd name="connsiteY57" fmla="*/ 4539298 h 5143494"/>
              <a:gd name="connsiteX58" fmla="*/ 3104580 w 9143989"/>
              <a:gd name="connsiteY58" fmla="*/ 4976932 h 5143494"/>
              <a:gd name="connsiteX59" fmla="*/ 3213993 w 9143989"/>
              <a:gd name="connsiteY59" fmla="*/ 5086344 h 5143494"/>
              <a:gd name="connsiteX60" fmla="*/ 3651627 w 9143989"/>
              <a:gd name="connsiteY60" fmla="*/ 5086344 h 5143494"/>
              <a:gd name="connsiteX61" fmla="*/ 3761039 w 9143989"/>
              <a:gd name="connsiteY61" fmla="*/ 4976932 h 5143494"/>
              <a:gd name="connsiteX62" fmla="*/ 3761039 w 9143989"/>
              <a:gd name="connsiteY62" fmla="*/ 4539298 h 5143494"/>
              <a:gd name="connsiteX63" fmla="*/ 3651627 w 9143989"/>
              <a:gd name="connsiteY63" fmla="*/ 4429886 h 5143494"/>
              <a:gd name="connsiteX64" fmla="*/ 2451995 w 9143989"/>
              <a:gd name="connsiteY64" fmla="*/ 4429886 h 5143494"/>
              <a:gd name="connsiteX65" fmla="*/ 2342584 w 9143989"/>
              <a:gd name="connsiteY65" fmla="*/ 4539298 h 5143494"/>
              <a:gd name="connsiteX66" fmla="*/ 2342584 w 9143989"/>
              <a:gd name="connsiteY66" fmla="*/ 4976932 h 5143494"/>
              <a:gd name="connsiteX67" fmla="*/ 2451995 w 9143989"/>
              <a:gd name="connsiteY67" fmla="*/ 5086344 h 5143494"/>
              <a:gd name="connsiteX68" fmla="*/ 2889629 w 9143989"/>
              <a:gd name="connsiteY68" fmla="*/ 5086344 h 5143494"/>
              <a:gd name="connsiteX69" fmla="*/ 2999040 w 9143989"/>
              <a:gd name="connsiteY69" fmla="*/ 4976932 h 5143494"/>
              <a:gd name="connsiteX70" fmla="*/ 2999040 w 9143989"/>
              <a:gd name="connsiteY70" fmla="*/ 4539298 h 5143494"/>
              <a:gd name="connsiteX71" fmla="*/ 2889629 w 9143989"/>
              <a:gd name="connsiteY71" fmla="*/ 4429886 h 5143494"/>
              <a:gd name="connsiteX72" fmla="*/ 1689996 w 9143989"/>
              <a:gd name="connsiteY72" fmla="*/ 4429886 h 5143494"/>
              <a:gd name="connsiteX73" fmla="*/ 1580586 w 9143989"/>
              <a:gd name="connsiteY73" fmla="*/ 4539298 h 5143494"/>
              <a:gd name="connsiteX74" fmla="*/ 1580586 w 9143989"/>
              <a:gd name="connsiteY74" fmla="*/ 4976932 h 5143494"/>
              <a:gd name="connsiteX75" fmla="*/ 1689996 w 9143989"/>
              <a:gd name="connsiteY75" fmla="*/ 5086344 h 5143494"/>
              <a:gd name="connsiteX76" fmla="*/ 2127633 w 9143989"/>
              <a:gd name="connsiteY76" fmla="*/ 5086344 h 5143494"/>
              <a:gd name="connsiteX77" fmla="*/ 2237044 w 9143989"/>
              <a:gd name="connsiteY77" fmla="*/ 4976932 h 5143494"/>
              <a:gd name="connsiteX78" fmla="*/ 2237044 w 9143989"/>
              <a:gd name="connsiteY78" fmla="*/ 4539298 h 5143494"/>
              <a:gd name="connsiteX79" fmla="*/ 2127633 w 9143989"/>
              <a:gd name="connsiteY79" fmla="*/ 4429886 h 5143494"/>
              <a:gd name="connsiteX80" fmla="*/ 927996 w 9143989"/>
              <a:gd name="connsiteY80" fmla="*/ 4429886 h 5143494"/>
              <a:gd name="connsiteX81" fmla="*/ 818584 w 9143989"/>
              <a:gd name="connsiteY81" fmla="*/ 4539298 h 5143494"/>
              <a:gd name="connsiteX82" fmla="*/ 818584 w 9143989"/>
              <a:gd name="connsiteY82" fmla="*/ 4976932 h 5143494"/>
              <a:gd name="connsiteX83" fmla="*/ 927996 w 9143989"/>
              <a:gd name="connsiteY83" fmla="*/ 5086344 h 5143494"/>
              <a:gd name="connsiteX84" fmla="*/ 1365636 w 9143989"/>
              <a:gd name="connsiteY84" fmla="*/ 5086344 h 5143494"/>
              <a:gd name="connsiteX85" fmla="*/ 1475050 w 9143989"/>
              <a:gd name="connsiteY85" fmla="*/ 4976932 h 5143494"/>
              <a:gd name="connsiteX86" fmla="*/ 1475050 w 9143989"/>
              <a:gd name="connsiteY86" fmla="*/ 4539298 h 5143494"/>
              <a:gd name="connsiteX87" fmla="*/ 1365636 w 9143989"/>
              <a:gd name="connsiteY87" fmla="*/ 4429886 h 5143494"/>
              <a:gd name="connsiteX88" fmla="*/ 165998 w 9143989"/>
              <a:gd name="connsiteY88" fmla="*/ 4429886 h 5143494"/>
              <a:gd name="connsiteX89" fmla="*/ 56587 w 9143989"/>
              <a:gd name="connsiteY89" fmla="*/ 4539298 h 5143494"/>
              <a:gd name="connsiteX90" fmla="*/ 56587 w 9143989"/>
              <a:gd name="connsiteY90" fmla="*/ 4976932 h 5143494"/>
              <a:gd name="connsiteX91" fmla="*/ 165998 w 9143989"/>
              <a:gd name="connsiteY91" fmla="*/ 5086344 h 5143494"/>
              <a:gd name="connsiteX92" fmla="*/ 603632 w 9143989"/>
              <a:gd name="connsiteY92" fmla="*/ 5086344 h 5143494"/>
              <a:gd name="connsiteX93" fmla="*/ 713044 w 9143989"/>
              <a:gd name="connsiteY93" fmla="*/ 4976932 h 5143494"/>
              <a:gd name="connsiteX94" fmla="*/ 713044 w 9143989"/>
              <a:gd name="connsiteY94" fmla="*/ 4539298 h 5143494"/>
              <a:gd name="connsiteX95" fmla="*/ 603632 w 9143989"/>
              <a:gd name="connsiteY95" fmla="*/ 4429886 h 5143494"/>
              <a:gd name="connsiteX96" fmla="*/ 8540357 w 9143989"/>
              <a:gd name="connsiteY96" fmla="*/ 3700488 h 5143494"/>
              <a:gd name="connsiteX97" fmla="*/ 8430945 w 9143989"/>
              <a:gd name="connsiteY97" fmla="*/ 3809900 h 5143494"/>
              <a:gd name="connsiteX98" fmla="*/ 8430945 w 9143989"/>
              <a:gd name="connsiteY98" fmla="*/ 4247534 h 5143494"/>
              <a:gd name="connsiteX99" fmla="*/ 8540357 w 9143989"/>
              <a:gd name="connsiteY99" fmla="*/ 4356946 h 5143494"/>
              <a:gd name="connsiteX100" fmla="*/ 8977991 w 9143989"/>
              <a:gd name="connsiteY100" fmla="*/ 4356946 h 5143494"/>
              <a:gd name="connsiteX101" fmla="*/ 9087403 w 9143989"/>
              <a:gd name="connsiteY101" fmla="*/ 4247534 h 5143494"/>
              <a:gd name="connsiteX102" fmla="*/ 9087403 w 9143989"/>
              <a:gd name="connsiteY102" fmla="*/ 3809900 h 5143494"/>
              <a:gd name="connsiteX103" fmla="*/ 8977991 w 9143989"/>
              <a:gd name="connsiteY103" fmla="*/ 3700488 h 5143494"/>
              <a:gd name="connsiteX104" fmla="*/ 7778358 w 9143989"/>
              <a:gd name="connsiteY104" fmla="*/ 3700488 h 5143494"/>
              <a:gd name="connsiteX105" fmla="*/ 7668946 w 9143989"/>
              <a:gd name="connsiteY105" fmla="*/ 3809900 h 5143494"/>
              <a:gd name="connsiteX106" fmla="*/ 7668946 w 9143989"/>
              <a:gd name="connsiteY106" fmla="*/ 4247534 h 5143494"/>
              <a:gd name="connsiteX107" fmla="*/ 7778358 w 9143989"/>
              <a:gd name="connsiteY107" fmla="*/ 4356946 h 5143494"/>
              <a:gd name="connsiteX108" fmla="*/ 8215992 w 9143989"/>
              <a:gd name="connsiteY108" fmla="*/ 4356946 h 5143494"/>
              <a:gd name="connsiteX109" fmla="*/ 8325404 w 9143989"/>
              <a:gd name="connsiteY109" fmla="*/ 4247534 h 5143494"/>
              <a:gd name="connsiteX110" fmla="*/ 8325404 w 9143989"/>
              <a:gd name="connsiteY110" fmla="*/ 3809900 h 5143494"/>
              <a:gd name="connsiteX111" fmla="*/ 8215992 w 9143989"/>
              <a:gd name="connsiteY111" fmla="*/ 3700488 h 5143494"/>
              <a:gd name="connsiteX112" fmla="*/ 7023979 w 9143989"/>
              <a:gd name="connsiteY112" fmla="*/ 3700488 h 5143494"/>
              <a:gd name="connsiteX113" fmla="*/ 6914567 w 9143989"/>
              <a:gd name="connsiteY113" fmla="*/ 3809900 h 5143494"/>
              <a:gd name="connsiteX114" fmla="*/ 6914567 w 9143989"/>
              <a:gd name="connsiteY114" fmla="*/ 4247534 h 5143494"/>
              <a:gd name="connsiteX115" fmla="*/ 7023979 w 9143989"/>
              <a:gd name="connsiteY115" fmla="*/ 4356946 h 5143494"/>
              <a:gd name="connsiteX116" fmla="*/ 7461613 w 9143989"/>
              <a:gd name="connsiteY116" fmla="*/ 4356946 h 5143494"/>
              <a:gd name="connsiteX117" fmla="*/ 7571025 w 9143989"/>
              <a:gd name="connsiteY117" fmla="*/ 4247534 h 5143494"/>
              <a:gd name="connsiteX118" fmla="*/ 7571025 w 9143989"/>
              <a:gd name="connsiteY118" fmla="*/ 3809900 h 5143494"/>
              <a:gd name="connsiteX119" fmla="*/ 7461613 w 9143989"/>
              <a:gd name="connsiteY119" fmla="*/ 3700488 h 5143494"/>
              <a:gd name="connsiteX120" fmla="*/ 6261980 w 9143989"/>
              <a:gd name="connsiteY120" fmla="*/ 3700488 h 5143494"/>
              <a:gd name="connsiteX121" fmla="*/ 6152568 w 9143989"/>
              <a:gd name="connsiteY121" fmla="*/ 3809900 h 5143494"/>
              <a:gd name="connsiteX122" fmla="*/ 6152568 w 9143989"/>
              <a:gd name="connsiteY122" fmla="*/ 4247534 h 5143494"/>
              <a:gd name="connsiteX123" fmla="*/ 6261980 w 9143989"/>
              <a:gd name="connsiteY123" fmla="*/ 4356946 h 5143494"/>
              <a:gd name="connsiteX124" fmla="*/ 6699614 w 9143989"/>
              <a:gd name="connsiteY124" fmla="*/ 4356946 h 5143494"/>
              <a:gd name="connsiteX125" fmla="*/ 6809026 w 9143989"/>
              <a:gd name="connsiteY125" fmla="*/ 4247534 h 5143494"/>
              <a:gd name="connsiteX126" fmla="*/ 6809026 w 9143989"/>
              <a:gd name="connsiteY126" fmla="*/ 3809900 h 5143494"/>
              <a:gd name="connsiteX127" fmla="*/ 6699614 w 9143989"/>
              <a:gd name="connsiteY127" fmla="*/ 3700488 h 5143494"/>
              <a:gd name="connsiteX128" fmla="*/ 5499981 w 9143989"/>
              <a:gd name="connsiteY128" fmla="*/ 3700488 h 5143494"/>
              <a:gd name="connsiteX129" fmla="*/ 5390569 w 9143989"/>
              <a:gd name="connsiteY129" fmla="*/ 3809900 h 5143494"/>
              <a:gd name="connsiteX130" fmla="*/ 5390569 w 9143989"/>
              <a:gd name="connsiteY130" fmla="*/ 4247534 h 5143494"/>
              <a:gd name="connsiteX131" fmla="*/ 5499981 w 9143989"/>
              <a:gd name="connsiteY131" fmla="*/ 4356946 h 5143494"/>
              <a:gd name="connsiteX132" fmla="*/ 5937615 w 9143989"/>
              <a:gd name="connsiteY132" fmla="*/ 4356946 h 5143494"/>
              <a:gd name="connsiteX133" fmla="*/ 6047027 w 9143989"/>
              <a:gd name="connsiteY133" fmla="*/ 4247534 h 5143494"/>
              <a:gd name="connsiteX134" fmla="*/ 6047027 w 9143989"/>
              <a:gd name="connsiteY134" fmla="*/ 3809900 h 5143494"/>
              <a:gd name="connsiteX135" fmla="*/ 5937615 w 9143989"/>
              <a:gd name="connsiteY135" fmla="*/ 3700488 h 5143494"/>
              <a:gd name="connsiteX136" fmla="*/ 4737982 w 9143989"/>
              <a:gd name="connsiteY136" fmla="*/ 3700488 h 5143494"/>
              <a:gd name="connsiteX137" fmla="*/ 4628570 w 9143989"/>
              <a:gd name="connsiteY137" fmla="*/ 3809900 h 5143494"/>
              <a:gd name="connsiteX138" fmla="*/ 4628570 w 9143989"/>
              <a:gd name="connsiteY138" fmla="*/ 4247534 h 5143494"/>
              <a:gd name="connsiteX139" fmla="*/ 4737982 w 9143989"/>
              <a:gd name="connsiteY139" fmla="*/ 4356946 h 5143494"/>
              <a:gd name="connsiteX140" fmla="*/ 5175616 w 9143989"/>
              <a:gd name="connsiteY140" fmla="*/ 4356946 h 5143494"/>
              <a:gd name="connsiteX141" fmla="*/ 5285028 w 9143989"/>
              <a:gd name="connsiteY141" fmla="*/ 4247534 h 5143494"/>
              <a:gd name="connsiteX142" fmla="*/ 5285028 w 9143989"/>
              <a:gd name="connsiteY142" fmla="*/ 3809900 h 5143494"/>
              <a:gd name="connsiteX143" fmla="*/ 5175616 w 9143989"/>
              <a:gd name="connsiteY143" fmla="*/ 3700488 h 5143494"/>
              <a:gd name="connsiteX144" fmla="*/ 3975991 w 9143989"/>
              <a:gd name="connsiteY144" fmla="*/ 3700488 h 5143494"/>
              <a:gd name="connsiteX145" fmla="*/ 3866579 w 9143989"/>
              <a:gd name="connsiteY145" fmla="*/ 3809900 h 5143494"/>
              <a:gd name="connsiteX146" fmla="*/ 3866579 w 9143989"/>
              <a:gd name="connsiteY146" fmla="*/ 4247534 h 5143494"/>
              <a:gd name="connsiteX147" fmla="*/ 3975991 w 9143989"/>
              <a:gd name="connsiteY147" fmla="*/ 4356946 h 5143494"/>
              <a:gd name="connsiteX148" fmla="*/ 4413617 w 9143989"/>
              <a:gd name="connsiteY148" fmla="*/ 4356946 h 5143494"/>
              <a:gd name="connsiteX149" fmla="*/ 4523029 w 9143989"/>
              <a:gd name="connsiteY149" fmla="*/ 4247534 h 5143494"/>
              <a:gd name="connsiteX150" fmla="*/ 4523029 w 9143989"/>
              <a:gd name="connsiteY150" fmla="*/ 3809900 h 5143494"/>
              <a:gd name="connsiteX151" fmla="*/ 4413617 w 9143989"/>
              <a:gd name="connsiteY151" fmla="*/ 3700488 h 5143494"/>
              <a:gd name="connsiteX152" fmla="*/ 3213993 w 9143989"/>
              <a:gd name="connsiteY152" fmla="*/ 3700488 h 5143494"/>
              <a:gd name="connsiteX153" fmla="*/ 3104581 w 9143989"/>
              <a:gd name="connsiteY153" fmla="*/ 3809900 h 5143494"/>
              <a:gd name="connsiteX154" fmla="*/ 3104581 w 9143989"/>
              <a:gd name="connsiteY154" fmla="*/ 4247534 h 5143494"/>
              <a:gd name="connsiteX155" fmla="*/ 3213993 w 9143989"/>
              <a:gd name="connsiteY155" fmla="*/ 4356946 h 5143494"/>
              <a:gd name="connsiteX156" fmla="*/ 3651627 w 9143989"/>
              <a:gd name="connsiteY156" fmla="*/ 4356946 h 5143494"/>
              <a:gd name="connsiteX157" fmla="*/ 3761039 w 9143989"/>
              <a:gd name="connsiteY157" fmla="*/ 4247534 h 5143494"/>
              <a:gd name="connsiteX158" fmla="*/ 3761039 w 9143989"/>
              <a:gd name="connsiteY158" fmla="*/ 3809900 h 5143494"/>
              <a:gd name="connsiteX159" fmla="*/ 3651627 w 9143989"/>
              <a:gd name="connsiteY159" fmla="*/ 3700488 h 5143494"/>
              <a:gd name="connsiteX160" fmla="*/ 2451995 w 9143989"/>
              <a:gd name="connsiteY160" fmla="*/ 3700488 h 5143494"/>
              <a:gd name="connsiteX161" fmla="*/ 2342584 w 9143989"/>
              <a:gd name="connsiteY161" fmla="*/ 3809900 h 5143494"/>
              <a:gd name="connsiteX162" fmla="*/ 2342584 w 9143989"/>
              <a:gd name="connsiteY162" fmla="*/ 4247534 h 5143494"/>
              <a:gd name="connsiteX163" fmla="*/ 2451995 w 9143989"/>
              <a:gd name="connsiteY163" fmla="*/ 4356946 h 5143494"/>
              <a:gd name="connsiteX164" fmla="*/ 2889629 w 9143989"/>
              <a:gd name="connsiteY164" fmla="*/ 4356946 h 5143494"/>
              <a:gd name="connsiteX165" fmla="*/ 2999040 w 9143989"/>
              <a:gd name="connsiteY165" fmla="*/ 4247534 h 5143494"/>
              <a:gd name="connsiteX166" fmla="*/ 2999040 w 9143989"/>
              <a:gd name="connsiteY166" fmla="*/ 3809900 h 5143494"/>
              <a:gd name="connsiteX167" fmla="*/ 2889629 w 9143989"/>
              <a:gd name="connsiteY167" fmla="*/ 3700488 h 5143494"/>
              <a:gd name="connsiteX168" fmla="*/ 1689996 w 9143989"/>
              <a:gd name="connsiteY168" fmla="*/ 3700488 h 5143494"/>
              <a:gd name="connsiteX169" fmla="*/ 1580586 w 9143989"/>
              <a:gd name="connsiteY169" fmla="*/ 3809900 h 5143494"/>
              <a:gd name="connsiteX170" fmla="*/ 1580586 w 9143989"/>
              <a:gd name="connsiteY170" fmla="*/ 4247534 h 5143494"/>
              <a:gd name="connsiteX171" fmla="*/ 1689996 w 9143989"/>
              <a:gd name="connsiteY171" fmla="*/ 4356946 h 5143494"/>
              <a:gd name="connsiteX172" fmla="*/ 2127633 w 9143989"/>
              <a:gd name="connsiteY172" fmla="*/ 4356946 h 5143494"/>
              <a:gd name="connsiteX173" fmla="*/ 2237045 w 9143989"/>
              <a:gd name="connsiteY173" fmla="*/ 4247534 h 5143494"/>
              <a:gd name="connsiteX174" fmla="*/ 2237045 w 9143989"/>
              <a:gd name="connsiteY174" fmla="*/ 3809900 h 5143494"/>
              <a:gd name="connsiteX175" fmla="*/ 2127633 w 9143989"/>
              <a:gd name="connsiteY175" fmla="*/ 3700488 h 5143494"/>
              <a:gd name="connsiteX176" fmla="*/ 927996 w 9143989"/>
              <a:gd name="connsiteY176" fmla="*/ 3700488 h 5143494"/>
              <a:gd name="connsiteX177" fmla="*/ 818584 w 9143989"/>
              <a:gd name="connsiteY177" fmla="*/ 3809900 h 5143494"/>
              <a:gd name="connsiteX178" fmla="*/ 818584 w 9143989"/>
              <a:gd name="connsiteY178" fmla="*/ 4247534 h 5143494"/>
              <a:gd name="connsiteX179" fmla="*/ 927996 w 9143989"/>
              <a:gd name="connsiteY179" fmla="*/ 4356946 h 5143494"/>
              <a:gd name="connsiteX180" fmla="*/ 1365637 w 9143989"/>
              <a:gd name="connsiteY180" fmla="*/ 4356946 h 5143494"/>
              <a:gd name="connsiteX181" fmla="*/ 1475050 w 9143989"/>
              <a:gd name="connsiteY181" fmla="*/ 4247534 h 5143494"/>
              <a:gd name="connsiteX182" fmla="*/ 1475050 w 9143989"/>
              <a:gd name="connsiteY182" fmla="*/ 3809900 h 5143494"/>
              <a:gd name="connsiteX183" fmla="*/ 1365637 w 9143989"/>
              <a:gd name="connsiteY183" fmla="*/ 3700488 h 5143494"/>
              <a:gd name="connsiteX184" fmla="*/ 165999 w 9143989"/>
              <a:gd name="connsiteY184" fmla="*/ 3700488 h 5143494"/>
              <a:gd name="connsiteX185" fmla="*/ 56587 w 9143989"/>
              <a:gd name="connsiteY185" fmla="*/ 3809900 h 5143494"/>
              <a:gd name="connsiteX186" fmla="*/ 56587 w 9143989"/>
              <a:gd name="connsiteY186" fmla="*/ 4247534 h 5143494"/>
              <a:gd name="connsiteX187" fmla="*/ 165999 w 9143989"/>
              <a:gd name="connsiteY187" fmla="*/ 4356946 h 5143494"/>
              <a:gd name="connsiteX188" fmla="*/ 603632 w 9143989"/>
              <a:gd name="connsiteY188" fmla="*/ 4356946 h 5143494"/>
              <a:gd name="connsiteX189" fmla="*/ 713044 w 9143989"/>
              <a:gd name="connsiteY189" fmla="*/ 4247534 h 5143494"/>
              <a:gd name="connsiteX190" fmla="*/ 713044 w 9143989"/>
              <a:gd name="connsiteY190" fmla="*/ 3809900 h 5143494"/>
              <a:gd name="connsiteX191" fmla="*/ 603632 w 9143989"/>
              <a:gd name="connsiteY191" fmla="*/ 3700488 h 5143494"/>
              <a:gd name="connsiteX192" fmla="*/ 8540357 w 9143989"/>
              <a:gd name="connsiteY192" fmla="*/ 2971089 h 5143494"/>
              <a:gd name="connsiteX193" fmla="*/ 8430945 w 9143989"/>
              <a:gd name="connsiteY193" fmla="*/ 3080501 h 5143494"/>
              <a:gd name="connsiteX194" fmla="*/ 8430945 w 9143989"/>
              <a:gd name="connsiteY194" fmla="*/ 3518135 h 5143494"/>
              <a:gd name="connsiteX195" fmla="*/ 8540357 w 9143989"/>
              <a:gd name="connsiteY195" fmla="*/ 3627547 h 5143494"/>
              <a:gd name="connsiteX196" fmla="*/ 8977991 w 9143989"/>
              <a:gd name="connsiteY196" fmla="*/ 3627547 h 5143494"/>
              <a:gd name="connsiteX197" fmla="*/ 9087403 w 9143989"/>
              <a:gd name="connsiteY197" fmla="*/ 3518135 h 5143494"/>
              <a:gd name="connsiteX198" fmla="*/ 9087403 w 9143989"/>
              <a:gd name="connsiteY198" fmla="*/ 3080501 h 5143494"/>
              <a:gd name="connsiteX199" fmla="*/ 8977991 w 9143989"/>
              <a:gd name="connsiteY199" fmla="*/ 2971089 h 5143494"/>
              <a:gd name="connsiteX200" fmla="*/ 7778358 w 9143989"/>
              <a:gd name="connsiteY200" fmla="*/ 2971089 h 5143494"/>
              <a:gd name="connsiteX201" fmla="*/ 7668946 w 9143989"/>
              <a:gd name="connsiteY201" fmla="*/ 3080501 h 5143494"/>
              <a:gd name="connsiteX202" fmla="*/ 7668946 w 9143989"/>
              <a:gd name="connsiteY202" fmla="*/ 3518135 h 5143494"/>
              <a:gd name="connsiteX203" fmla="*/ 7778358 w 9143989"/>
              <a:gd name="connsiteY203" fmla="*/ 3627547 h 5143494"/>
              <a:gd name="connsiteX204" fmla="*/ 8215992 w 9143989"/>
              <a:gd name="connsiteY204" fmla="*/ 3627547 h 5143494"/>
              <a:gd name="connsiteX205" fmla="*/ 8325404 w 9143989"/>
              <a:gd name="connsiteY205" fmla="*/ 3518135 h 5143494"/>
              <a:gd name="connsiteX206" fmla="*/ 8325404 w 9143989"/>
              <a:gd name="connsiteY206" fmla="*/ 3080501 h 5143494"/>
              <a:gd name="connsiteX207" fmla="*/ 8215992 w 9143989"/>
              <a:gd name="connsiteY207" fmla="*/ 2971089 h 5143494"/>
              <a:gd name="connsiteX208" fmla="*/ 7023979 w 9143989"/>
              <a:gd name="connsiteY208" fmla="*/ 2971089 h 5143494"/>
              <a:gd name="connsiteX209" fmla="*/ 6914567 w 9143989"/>
              <a:gd name="connsiteY209" fmla="*/ 3080501 h 5143494"/>
              <a:gd name="connsiteX210" fmla="*/ 6914567 w 9143989"/>
              <a:gd name="connsiteY210" fmla="*/ 3518135 h 5143494"/>
              <a:gd name="connsiteX211" fmla="*/ 7023979 w 9143989"/>
              <a:gd name="connsiteY211" fmla="*/ 3627547 h 5143494"/>
              <a:gd name="connsiteX212" fmla="*/ 7461613 w 9143989"/>
              <a:gd name="connsiteY212" fmla="*/ 3627547 h 5143494"/>
              <a:gd name="connsiteX213" fmla="*/ 7571025 w 9143989"/>
              <a:gd name="connsiteY213" fmla="*/ 3518135 h 5143494"/>
              <a:gd name="connsiteX214" fmla="*/ 7571025 w 9143989"/>
              <a:gd name="connsiteY214" fmla="*/ 3080501 h 5143494"/>
              <a:gd name="connsiteX215" fmla="*/ 7461613 w 9143989"/>
              <a:gd name="connsiteY215" fmla="*/ 2971089 h 5143494"/>
              <a:gd name="connsiteX216" fmla="*/ 6261980 w 9143989"/>
              <a:gd name="connsiteY216" fmla="*/ 2971089 h 5143494"/>
              <a:gd name="connsiteX217" fmla="*/ 6152568 w 9143989"/>
              <a:gd name="connsiteY217" fmla="*/ 3080501 h 5143494"/>
              <a:gd name="connsiteX218" fmla="*/ 6152568 w 9143989"/>
              <a:gd name="connsiteY218" fmla="*/ 3518135 h 5143494"/>
              <a:gd name="connsiteX219" fmla="*/ 6261980 w 9143989"/>
              <a:gd name="connsiteY219" fmla="*/ 3627547 h 5143494"/>
              <a:gd name="connsiteX220" fmla="*/ 6699614 w 9143989"/>
              <a:gd name="connsiteY220" fmla="*/ 3627547 h 5143494"/>
              <a:gd name="connsiteX221" fmla="*/ 6809026 w 9143989"/>
              <a:gd name="connsiteY221" fmla="*/ 3518135 h 5143494"/>
              <a:gd name="connsiteX222" fmla="*/ 6809026 w 9143989"/>
              <a:gd name="connsiteY222" fmla="*/ 3080501 h 5143494"/>
              <a:gd name="connsiteX223" fmla="*/ 6699614 w 9143989"/>
              <a:gd name="connsiteY223" fmla="*/ 2971089 h 5143494"/>
              <a:gd name="connsiteX224" fmla="*/ 5499981 w 9143989"/>
              <a:gd name="connsiteY224" fmla="*/ 2971089 h 5143494"/>
              <a:gd name="connsiteX225" fmla="*/ 5390569 w 9143989"/>
              <a:gd name="connsiteY225" fmla="*/ 3080501 h 5143494"/>
              <a:gd name="connsiteX226" fmla="*/ 5390569 w 9143989"/>
              <a:gd name="connsiteY226" fmla="*/ 3518135 h 5143494"/>
              <a:gd name="connsiteX227" fmla="*/ 5499981 w 9143989"/>
              <a:gd name="connsiteY227" fmla="*/ 3627547 h 5143494"/>
              <a:gd name="connsiteX228" fmla="*/ 5937615 w 9143989"/>
              <a:gd name="connsiteY228" fmla="*/ 3627547 h 5143494"/>
              <a:gd name="connsiteX229" fmla="*/ 6047027 w 9143989"/>
              <a:gd name="connsiteY229" fmla="*/ 3518135 h 5143494"/>
              <a:gd name="connsiteX230" fmla="*/ 6047027 w 9143989"/>
              <a:gd name="connsiteY230" fmla="*/ 3080501 h 5143494"/>
              <a:gd name="connsiteX231" fmla="*/ 5937615 w 9143989"/>
              <a:gd name="connsiteY231" fmla="*/ 2971089 h 5143494"/>
              <a:gd name="connsiteX232" fmla="*/ 4737982 w 9143989"/>
              <a:gd name="connsiteY232" fmla="*/ 2971089 h 5143494"/>
              <a:gd name="connsiteX233" fmla="*/ 4628570 w 9143989"/>
              <a:gd name="connsiteY233" fmla="*/ 3080501 h 5143494"/>
              <a:gd name="connsiteX234" fmla="*/ 4628570 w 9143989"/>
              <a:gd name="connsiteY234" fmla="*/ 3518135 h 5143494"/>
              <a:gd name="connsiteX235" fmla="*/ 4737982 w 9143989"/>
              <a:gd name="connsiteY235" fmla="*/ 3627547 h 5143494"/>
              <a:gd name="connsiteX236" fmla="*/ 5175616 w 9143989"/>
              <a:gd name="connsiteY236" fmla="*/ 3627547 h 5143494"/>
              <a:gd name="connsiteX237" fmla="*/ 5285028 w 9143989"/>
              <a:gd name="connsiteY237" fmla="*/ 3518135 h 5143494"/>
              <a:gd name="connsiteX238" fmla="*/ 5285028 w 9143989"/>
              <a:gd name="connsiteY238" fmla="*/ 3080501 h 5143494"/>
              <a:gd name="connsiteX239" fmla="*/ 5175616 w 9143989"/>
              <a:gd name="connsiteY239" fmla="*/ 2971089 h 5143494"/>
              <a:gd name="connsiteX240" fmla="*/ 3975991 w 9143989"/>
              <a:gd name="connsiteY240" fmla="*/ 2971089 h 5143494"/>
              <a:gd name="connsiteX241" fmla="*/ 3866579 w 9143989"/>
              <a:gd name="connsiteY241" fmla="*/ 3080501 h 5143494"/>
              <a:gd name="connsiteX242" fmla="*/ 3866579 w 9143989"/>
              <a:gd name="connsiteY242" fmla="*/ 3518135 h 5143494"/>
              <a:gd name="connsiteX243" fmla="*/ 3975991 w 9143989"/>
              <a:gd name="connsiteY243" fmla="*/ 3627547 h 5143494"/>
              <a:gd name="connsiteX244" fmla="*/ 4413617 w 9143989"/>
              <a:gd name="connsiteY244" fmla="*/ 3627547 h 5143494"/>
              <a:gd name="connsiteX245" fmla="*/ 4523029 w 9143989"/>
              <a:gd name="connsiteY245" fmla="*/ 3518135 h 5143494"/>
              <a:gd name="connsiteX246" fmla="*/ 4523029 w 9143989"/>
              <a:gd name="connsiteY246" fmla="*/ 3080501 h 5143494"/>
              <a:gd name="connsiteX247" fmla="*/ 4413617 w 9143989"/>
              <a:gd name="connsiteY247" fmla="*/ 2971089 h 5143494"/>
              <a:gd name="connsiteX248" fmla="*/ 3213993 w 9143989"/>
              <a:gd name="connsiteY248" fmla="*/ 2971089 h 5143494"/>
              <a:gd name="connsiteX249" fmla="*/ 3104581 w 9143989"/>
              <a:gd name="connsiteY249" fmla="*/ 3080501 h 5143494"/>
              <a:gd name="connsiteX250" fmla="*/ 3104581 w 9143989"/>
              <a:gd name="connsiteY250" fmla="*/ 3518135 h 5143494"/>
              <a:gd name="connsiteX251" fmla="*/ 3213993 w 9143989"/>
              <a:gd name="connsiteY251" fmla="*/ 3627547 h 5143494"/>
              <a:gd name="connsiteX252" fmla="*/ 3651627 w 9143989"/>
              <a:gd name="connsiteY252" fmla="*/ 3627547 h 5143494"/>
              <a:gd name="connsiteX253" fmla="*/ 3761039 w 9143989"/>
              <a:gd name="connsiteY253" fmla="*/ 3518135 h 5143494"/>
              <a:gd name="connsiteX254" fmla="*/ 3761039 w 9143989"/>
              <a:gd name="connsiteY254" fmla="*/ 3080501 h 5143494"/>
              <a:gd name="connsiteX255" fmla="*/ 3651627 w 9143989"/>
              <a:gd name="connsiteY255" fmla="*/ 2971089 h 5143494"/>
              <a:gd name="connsiteX256" fmla="*/ 2451995 w 9143989"/>
              <a:gd name="connsiteY256" fmla="*/ 2971089 h 5143494"/>
              <a:gd name="connsiteX257" fmla="*/ 2342584 w 9143989"/>
              <a:gd name="connsiteY257" fmla="*/ 3080501 h 5143494"/>
              <a:gd name="connsiteX258" fmla="*/ 2342584 w 9143989"/>
              <a:gd name="connsiteY258" fmla="*/ 3518135 h 5143494"/>
              <a:gd name="connsiteX259" fmla="*/ 2451995 w 9143989"/>
              <a:gd name="connsiteY259" fmla="*/ 3627547 h 5143494"/>
              <a:gd name="connsiteX260" fmla="*/ 2889629 w 9143989"/>
              <a:gd name="connsiteY260" fmla="*/ 3627547 h 5143494"/>
              <a:gd name="connsiteX261" fmla="*/ 2999040 w 9143989"/>
              <a:gd name="connsiteY261" fmla="*/ 3518135 h 5143494"/>
              <a:gd name="connsiteX262" fmla="*/ 2999040 w 9143989"/>
              <a:gd name="connsiteY262" fmla="*/ 3080501 h 5143494"/>
              <a:gd name="connsiteX263" fmla="*/ 2889629 w 9143989"/>
              <a:gd name="connsiteY263" fmla="*/ 2971089 h 5143494"/>
              <a:gd name="connsiteX264" fmla="*/ 1689997 w 9143989"/>
              <a:gd name="connsiteY264" fmla="*/ 2971089 h 5143494"/>
              <a:gd name="connsiteX265" fmla="*/ 1580587 w 9143989"/>
              <a:gd name="connsiteY265" fmla="*/ 3080501 h 5143494"/>
              <a:gd name="connsiteX266" fmla="*/ 1580587 w 9143989"/>
              <a:gd name="connsiteY266" fmla="*/ 3518135 h 5143494"/>
              <a:gd name="connsiteX267" fmla="*/ 1689997 w 9143989"/>
              <a:gd name="connsiteY267" fmla="*/ 3627547 h 5143494"/>
              <a:gd name="connsiteX268" fmla="*/ 2127633 w 9143989"/>
              <a:gd name="connsiteY268" fmla="*/ 3627547 h 5143494"/>
              <a:gd name="connsiteX269" fmla="*/ 2237045 w 9143989"/>
              <a:gd name="connsiteY269" fmla="*/ 3518135 h 5143494"/>
              <a:gd name="connsiteX270" fmla="*/ 2237045 w 9143989"/>
              <a:gd name="connsiteY270" fmla="*/ 3080501 h 5143494"/>
              <a:gd name="connsiteX271" fmla="*/ 2127633 w 9143989"/>
              <a:gd name="connsiteY271" fmla="*/ 2971089 h 5143494"/>
              <a:gd name="connsiteX272" fmla="*/ 927996 w 9143989"/>
              <a:gd name="connsiteY272" fmla="*/ 2971089 h 5143494"/>
              <a:gd name="connsiteX273" fmla="*/ 818584 w 9143989"/>
              <a:gd name="connsiteY273" fmla="*/ 3080501 h 5143494"/>
              <a:gd name="connsiteX274" fmla="*/ 818584 w 9143989"/>
              <a:gd name="connsiteY274" fmla="*/ 3518135 h 5143494"/>
              <a:gd name="connsiteX275" fmla="*/ 927996 w 9143989"/>
              <a:gd name="connsiteY275" fmla="*/ 3627547 h 5143494"/>
              <a:gd name="connsiteX276" fmla="*/ 1365637 w 9143989"/>
              <a:gd name="connsiteY276" fmla="*/ 3627547 h 5143494"/>
              <a:gd name="connsiteX277" fmla="*/ 1475050 w 9143989"/>
              <a:gd name="connsiteY277" fmla="*/ 3518135 h 5143494"/>
              <a:gd name="connsiteX278" fmla="*/ 1475050 w 9143989"/>
              <a:gd name="connsiteY278" fmla="*/ 3080501 h 5143494"/>
              <a:gd name="connsiteX279" fmla="*/ 1365637 w 9143989"/>
              <a:gd name="connsiteY279" fmla="*/ 2971089 h 5143494"/>
              <a:gd name="connsiteX280" fmla="*/ 165999 w 9143989"/>
              <a:gd name="connsiteY280" fmla="*/ 2971089 h 5143494"/>
              <a:gd name="connsiteX281" fmla="*/ 56587 w 9143989"/>
              <a:gd name="connsiteY281" fmla="*/ 3080501 h 5143494"/>
              <a:gd name="connsiteX282" fmla="*/ 56587 w 9143989"/>
              <a:gd name="connsiteY282" fmla="*/ 3518135 h 5143494"/>
              <a:gd name="connsiteX283" fmla="*/ 165999 w 9143989"/>
              <a:gd name="connsiteY283" fmla="*/ 3627547 h 5143494"/>
              <a:gd name="connsiteX284" fmla="*/ 603632 w 9143989"/>
              <a:gd name="connsiteY284" fmla="*/ 3627547 h 5143494"/>
              <a:gd name="connsiteX285" fmla="*/ 713044 w 9143989"/>
              <a:gd name="connsiteY285" fmla="*/ 3518135 h 5143494"/>
              <a:gd name="connsiteX286" fmla="*/ 713044 w 9143989"/>
              <a:gd name="connsiteY286" fmla="*/ 3080501 h 5143494"/>
              <a:gd name="connsiteX287" fmla="*/ 603632 w 9143989"/>
              <a:gd name="connsiteY287" fmla="*/ 2971089 h 5143494"/>
              <a:gd name="connsiteX288" fmla="*/ 8540357 w 9143989"/>
              <a:gd name="connsiteY288" fmla="*/ 2245338 h 5143494"/>
              <a:gd name="connsiteX289" fmla="*/ 8430945 w 9143989"/>
              <a:gd name="connsiteY289" fmla="*/ 2354750 h 5143494"/>
              <a:gd name="connsiteX290" fmla="*/ 8430945 w 9143989"/>
              <a:gd name="connsiteY290" fmla="*/ 2792384 h 5143494"/>
              <a:gd name="connsiteX291" fmla="*/ 8540357 w 9143989"/>
              <a:gd name="connsiteY291" fmla="*/ 2901796 h 5143494"/>
              <a:gd name="connsiteX292" fmla="*/ 8977991 w 9143989"/>
              <a:gd name="connsiteY292" fmla="*/ 2901796 h 5143494"/>
              <a:gd name="connsiteX293" fmla="*/ 9087403 w 9143989"/>
              <a:gd name="connsiteY293" fmla="*/ 2792384 h 5143494"/>
              <a:gd name="connsiteX294" fmla="*/ 9087403 w 9143989"/>
              <a:gd name="connsiteY294" fmla="*/ 2354750 h 5143494"/>
              <a:gd name="connsiteX295" fmla="*/ 8977991 w 9143989"/>
              <a:gd name="connsiteY295" fmla="*/ 2245338 h 5143494"/>
              <a:gd name="connsiteX296" fmla="*/ 7778358 w 9143989"/>
              <a:gd name="connsiteY296" fmla="*/ 2245338 h 5143494"/>
              <a:gd name="connsiteX297" fmla="*/ 7668946 w 9143989"/>
              <a:gd name="connsiteY297" fmla="*/ 2354750 h 5143494"/>
              <a:gd name="connsiteX298" fmla="*/ 7668946 w 9143989"/>
              <a:gd name="connsiteY298" fmla="*/ 2792384 h 5143494"/>
              <a:gd name="connsiteX299" fmla="*/ 7778358 w 9143989"/>
              <a:gd name="connsiteY299" fmla="*/ 2901796 h 5143494"/>
              <a:gd name="connsiteX300" fmla="*/ 8215992 w 9143989"/>
              <a:gd name="connsiteY300" fmla="*/ 2901796 h 5143494"/>
              <a:gd name="connsiteX301" fmla="*/ 8325404 w 9143989"/>
              <a:gd name="connsiteY301" fmla="*/ 2792384 h 5143494"/>
              <a:gd name="connsiteX302" fmla="*/ 8325404 w 9143989"/>
              <a:gd name="connsiteY302" fmla="*/ 2354750 h 5143494"/>
              <a:gd name="connsiteX303" fmla="*/ 8215992 w 9143989"/>
              <a:gd name="connsiteY303" fmla="*/ 2245338 h 5143494"/>
              <a:gd name="connsiteX304" fmla="*/ 7023979 w 9143989"/>
              <a:gd name="connsiteY304" fmla="*/ 2245338 h 5143494"/>
              <a:gd name="connsiteX305" fmla="*/ 6914567 w 9143989"/>
              <a:gd name="connsiteY305" fmla="*/ 2354750 h 5143494"/>
              <a:gd name="connsiteX306" fmla="*/ 6914567 w 9143989"/>
              <a:gd name="connsiteY306" fmla="*/ 2792384 h 5143494"/>
              <a:gd name="connsiteX307" fmla="*/ 7023979 w 9143989"/>
              <a:gd name="connsiteY307" fmla="*/ 2901796 h 5143494"/>
              <a:gd name="connsiteX308" fmla="*/ 7461613 w 9143989"/>
              <a:gd name="connsiteY308" fmla="*/ 2901796 h 5143494"/>
              <a:gd name="connsiteX309" fmla="*/ 7571025 w 9143989"/>
              <a:gd name="connsiteY309" fmla="*/ 2792384 h 5143494"/>
              <a:gd name="connsiteX310" fmla="*/ 7571025 w 9143989"/>
              <a:gd name="connsiteY310" fmla="*/ 2354750 h 5143494"/>
              <a:gd name="connsiteX311" fmla="*/ 7461613 w 9143989"/>
              <a:gd name="connsiteY311" fmla="*/ 2245338 h 5143494"/>
              <a:gd name="connsiteX312" fmla="*/ 6261980 w 9143989"/>
              <a:gd name="connsiteY312" fmla="*/ 2245338 h 5143494"/>
              <a:gd name="connsiteX313" fmla="*/ 6152568 w 9143989"/>
              <a:gd name="connsiteY313" fmla="*/ 2354750 h 5143494"/>
              <a:gd name="connsiteX314" fmla="*/ 6152568 w 9143989"/>
              <a:gd name="connsiteY314" fmla="*/ 2792384 h 5143494"/>
              <a:gd name="connsiteX315" fmla="*/ 6261980 w 9143989"/>
              <a:gd name="connsiteY315" fmla="*/ 2901796 h 5143494"/>
              <a:gd name="connsiteX316" fmla="*/ 6699614 w 9143989"/>
              <a:gd name="connsiteY316" fmla="*/ 2901796 h 5143494"/>
              <a:gd name="connsiteX317" fmla="*/ 6809026 w 9143989"/>
              <a:gd name="connsiteY317" fmla="*/ 2792384 h 5143494"/>
              <a:gd name="connsiteX318" fmla="*/ 6809026 w 9143989"/>
              <a:gd name="connsiteY318" fmla="*/ 2354750 h 5143494"/>
              <a:gd name="connsiteX319" fmla="*/ 6699614 w 9143989"/>
              <a:gd name="connsiteY319" fmla="*/ 2245338 h 5143494"/>
              <a:gd name="connsiteX320" fmla="*/ 5499981 w 9143989"/>
              <a:gd name="connsiteY320" fmla="*/ 2245338 h 5143494"/>
              <a:gd name="connsiteX321" fmla="*/ 5390569 w 9143989"/>
              <a:gd name="connsiteY321" fmla="*/ 2354750 h 5143494"/>
              <a:gd name="connsiteX322" fmla="*/ 5390569 w 9143989"/>
              <a:gd name="connsiteY322" fmla="*/ 2792384 h 5143494"/>
              <a:gd name="connsiteX323" fmla="*/ 5499981 w 9143989"/>
              <a:gd name="connsiteY323" fmla="*/ 2901796 h 5143494"/>
              <a:gd name="connsiteX324" fmla="*/ 5937615 w 9143989"/>
              <a:gd name="connsiteY324" fmla="*/ 2901796 h 5143494"/>
              <a:gd name="connsiteX325" fmla="*/ 6047027 w 9143989"/>
              <a:gd name="connsiteY325" fmla="*/ 2792384 h 5143494"/>
              <a:gd name="connsiteX326" fmla="*/ 6047027 w 9143989"/>
              <a:gd name="connsiteY326" fmla="*/ 2354750 h 5143494"/>
              <a:gd name="connsiteX327" fmla="*/ 5937615 w 9143989"/>
              <a:gd name="connsiteY327" fmla="*/ 2245338 h 5143494"/>
              <a:gd name="connsiteX328" fmla="*/ 4737982 w 9143989"/>
              <a:gd name="connsiteY328" fmla="*/ 2245338 h 5143494"/>
              <a:gd name="connsiteX329" fmla="*/ 4628570 w 9143989"/>
              <a:gd name="connsiteY329" fmla="*/ 2354750 h 5143494"/>
              <a:gd name="connsiteX330" fmla="*/ 4628570 w 9143989"/>
              <a:gd name="connsiteY330" fmla="*/ 2792384 h 5143494"/>
              <a:gd name="connsiteX331" fmla="*/ 4737982 w 9143989"/>
              <a:gd name="connsiteY331" fmla="*/ 2901796 h 5143494"/>
              <a:gd name="connsiteX332" fmla="*/ 5175616 w 9143989"/>
              <a:gd name="connsiteY332" fmla="*/ 2901796 h 5143494"/>
              <a:gd name="connsiteX333" fmla="*/ 5285028 w 9143989"/>
              <a:gd name="connsiteY333" fmla="*/ 2792384 h 5143494"/>
              <a:gd name="connsiteX334" fmla="*/ 5285028 w 9143989"/>
              <a:gd name="connsiteY334" fmla="*/ 2354750 h 5143494"/>
              <a:gd name="connsiteX335" fmla="*/ 5175616 w 9143989"/>
              <a:gd name="connsiteY335" fmla="*/ 2245338 h 5143494"/>
              <a:gd name="connsiteX336" fmla="*/ 3975991 w 9143989"/>
              <a:gd name="connsiteY336" fmla="*/ 2245338 h 5143494"/>
              <a:gd name="connsiteX337" fmla="*/ 3866579 w 9143989"/>
              <a:gd name="connsiteY337" fmla="*/ 2354750 h 5143494"/>
              <a:gd name="connsiteX338" fmla="*/ 3866579 w 9143989"/>
              <a:gd name="connsiteY338" fmla="*/ 2792384 h 5143494"/>
              <a:gd name="connsiteX339" fmla="*/ 3975991 w 9143989"/>
              <a:gd name="connsiteY339" fmla="*/ 2901796 h 5143494"/>
              <a:gd name="connsiteX340" fmla="*/ 4413617 w 9143989"/>
              <a:gd name="connsiteY340" fmla="*/ 2901796 h 5143494"/>
              <a:gd name="connsiteX341" fmla="*/ 4523029 w 9143989"/>
              <a:gd name="connsiteY341" fmla="*/ 2792384 h 5143494"/>
              <a:gd name="connsiteX342" fmla="*/ 4523029 w 9143989"/>
              <a:gd name="connsiteY342" fmla="*/ 2354750 h 5143494"/>
              <a:gd name="connsiteX343" fmla="*/ 4413617 w 9143989"/>
              <a:gd name="connsiteY343" fmla="*/ 2245338 h 5143494"/>
              <a:gd name="connsiteX344" fmla="*/ 3213993 w 9143989"/>
              <a:gd name="connsiteY344" fmla="*/ 2245338 h 5143494"/>
              <a:gd name="connsiteX345" fmla="*/ 3104581 w 9143989"/>
              <a:gd name="connsiteY345" fmla="*/ 2354750 h 5143494"/>
              <a:gd name="connsiteX346" fmla="*/ 3104581 w 9143989"/>
              <a:gd name="connsiteY346" fmla="*/ 2792384 h 5143494"/>
              <a:gd name="connsiteX347" fmla="*/ 3213993 w 9143989"/>
              <a:gd name="connsiteY347" fmla="*/ 2901796 h 5143494"/>
              <a:gd name="connsiteX348" fmla="*/ 3651627 w 9143989"/>
              <a:gd name="connsiteY348" fmla="*/ 2901796 h 5143494"/>
              <a:gd name="connsiteX349" fmla="*/ 3761040 w 9143989"/>
              <a:gd name="connsiteY349" fmla="*/ 2792384 h 5143494"/>
              <a:gd name="connsiteX350" fmla="*/ 3761040 w 9143989"/>
              <a:gd name="connsiteY350" fmla="*/ 2354750 h 5143494"/>
              <a:gd name="connsiteX351" fmla="*/ 3651627 w 9143989"/>
              <a:gd name="connsiteY351" fmla="*/ 2245338 h 5143494"/>
              <a:gd name="connsiteX352" fmla="*/ 2451995 w 9143989"/>
              <a:gd name="connsiteY352" fmla="*/ 2245338 h 5143494"/>
              <a:gd name="connsiteX353" fmla="*/ 2342584 w 9143989"/>
              <a:gd name="connsiteY353" fmla="*/ 2354750 h 5143494"/>
              <a:gd name="connsiteX354" fmla="*/ 2342584 w 9143989"/>
              <a:gd name="connsiteY354" fmla="*/ 2792384 h 5143494"/>
              <a:gd name="connsiteX355" fmla="*/ 2451995 w 9143989"/>
              <a:gd name="connsiteY355" fmla="*/ 2901796 h 5143494"/>
              <a:gd name="connsiteX356" fmla="*/ 2889629 w 9143989"/>
              <a:gd name="connsiteY356" fmla="*/ 2901796 h 5143494"/>
              <a:gd name="connsiteX357" fmla="*/ 2999040 w 9143989"/>
              <a:gd name="connsiteY357" fmla="*/ 2792384 h 5143494"/>
              <a:gd name="connsiteX358" fmla="*/ 2999040 w 9143989"/>
              <a:gd name="connsiteY358" fmla="*/ 2354750 h 5143494"/>
              <a:gd name="connsiteX359" fmla="*/ 2889629 w 9143989"/>
              <a:gd name="connsiteY359" fmla="*/ 2245338 h 5143494"/>
              <a:gd name="connsiteX360" fmla="*/ 1689997 w 9143989"/>
              <a:gd name="connsiteY360" fmla="*/ 2245338 h 5143494"/>
              <a:gd name="connsiteX361" fmla="*/ 1580587 w 9143989"/>
              <a:gd name="connsiteY361" fmla="*/ 2354750 h 5143494"/>
              <a:gd name="connsiteX362" fmla="*/ 1580587 w 9143989"/>
              <a:gd name="connsiteY362" fmla="*/ 2792384 h 5143494"/>
              <a:gd name="connsiteX363" fmla="*/ 1689997 w 9143989"/>
              <a:gd name="connsiteY363" fmla="*/ 2901796 h 5143494"/>
              <a:gd name="connsiteX364" fmla="*/ 2127634 w 9143989"/>
              <a:gd name="connsiteY364" fmla="*/ 2901796 h 5143494"/>
              <a:gd name="connsiteX365" fmla="*/ 2237045 w 9143989"/>
              <a:gd name="connsiteY365" fmla="*/ 2792384 h 5143494"/>
              <a:gd name="connsiteX366" fmla="*/ 2237045 w 9143989"/>
              <a:gd name="connsiteY366" fmla="*/ 2354750 h 5143494"/>
              <a:gd name="connsiteX367" fmla="*/ 2127634 w 9143989"/>
              <a:gd name="connsiteY367" fmla="*/ 2245338 h 5143494"/>
              <a:gd name="connsiteX368" fmla="*/ 927996 w 9143989"/>
              <a:gd name="connsiteY368" fmla="*/ 2245338 h 5143494"/>
              <a:gd name="connsiteX369" fmla="*/ 818584 w 9143989"/>
              <a:gd name="connsiteY369" fmla="*/ 2354750 h 5143494"/>
              <a:gd name="connsiteX370" fmla="*/ 818584 w 9143989"/>
              <a:gd name="connsiteY370" fmla="*/ 2792384 h 5143494"/>
              <a:gd name="connsiteX371" fmla="*/ 927996 w 9143989"/>
              <a:gd name="connsiteY371" fmla="*/ 2901796 h 5143494"/>
              <a:gd name="connsiteX372" fmla="*/ 1365637 w 9143989"/>
              <a:gd name="connsiteY372" fmla="*/ 2901796 h 5143494"/>
              <a:gd name="connsiteX373" fmla="*/ 1475051 w 9143989"/>
              <a:gd name="connsiteY373" fmla="*/ 2792384 h 5143494"/>
              <a:gd name="connsiteX374" fmla="*/ 1475051 w 9143989"/>
              <a:gd name="connsiteY374" fmla="*/ 2354750 h 5143494"/>
              <a:gd name="connsiteX375" fmla="*/ 1365637 w 9143989"/>
              <a:gd name="connsiteY375" fmla="*/ 2245338 h 5143494"/>
              <a:gd name="connsiteX376" fmla="*/ 165999 w 9143989"/>
              <a:gd name="connsiteY376" fmla="*/ 2245338 h 5143494"/>
              <a:gd name="connsiteX377" fmla="*/ 56587 w 9143989"/>
              <a:gd name="connsiteY377" fmla="*/ 2354750 h 5143494"/>
              <a:gd name="connsiteX378" fmla="*/ 56587 w 9143989"/>
              <a:gd name="connsiteY378" fmla="*/ 2792384 h 5143494"/>
              <a:gd name="connsiteX379" fmla="*/ 165999 w 9143989"/>
              <a:gd name="connsiteY379" fmla="*/ 2901796 h 5143494"/>
              <a:gd name="connsiteX380" fmla="*/ 603632 w 9143989"/>
              <a:gd name="connsiteY380" fmla="*/ 2901796 h 5143494"/>
              <a:gd name="connsiteX381" fmla="*/ 713044 w 9143989"/>
              <a:gd name="connsiteY381" fmla="*/ 2792384 h 5143494"/>
              <a:gd name="connsiteX382" fmla="*/ 713044 w 9143989"/>
              <a:gd name="connsiteY382" fmla="*/ 2354750 h 5143494"/>
              <a:gd name="connsiteX383" fmla="*/ 603632 w 9143989"/>
              <a:gd name="connsiteY383" fmla="*/ 2245338 h 5143494"/>
              <a:gd name="connsiteX384" fmla="*/ 165999 w 9143989"/>
              <a:gd name="connsiteY384" fmla="*/ 1515948 h 5143494"/>
              <a:gd name="connsiteX385" fmla="*/ 56587 w 9143989"/>
              <a:gd name="connsiteY385" fmla="*/ 1625361 h 5143494"/>
              <a:gd name="connsiteX386" fmla="*/ 56587 w 9143989"/>
              <a:gd name="connsiteY386" fmla="*/ 2062996 h 5143494"/>
              <a:gd name="connsiteX387" fmla="*/ 165999 w 9143989"/>
              <a:gd name="connsiteY387" fmla="*/ 2172398 h 5143494"/>
              <a:gd name="connsiteX388" fmla="*/ 603632 w 9143989"/>
              <a:gd name="connsiteY388" fmla="*/ 2172398 h 5143494"/>
              <a:gd name="connsiteX389" fmla="*/ 713044 w 9143989"/>
              <a:gd name="connsiteY389" fmla="*/ 2062996 h 5143494"/>
              <a:gd name="connsiteX390" fmla="*/ 713044 w 9143989"/>
              <a:gd name="connsiteY390" fmla="*/ 1625361 h 5143494"/>
              <a:gd name="connsiteX391" fmla="*/ 603632 w 9143989"/>
              <a:gd name="connsiteY391" fmla="*/ 1515948 h 5143494"/>
              <a:gd name="connsiteX392" fmla="*/ 927996 w 9143989"/>
              <a:gd name="connsiteY392" fmla="*/ 1515947 h 5143494"/>
              <a:gd name="connsiteX393" fmla="*/ 818584 w 9143989"/>
              <a:gd name="connsiteY393" fmla="*/ 1625360 h 5143494"/>
              <a:gd name="connsiteX394" fmla="*/ 818584 w 9143989"/>
              <a:gd name="connsiteY394" fmla="*/ 2062995 h 5143494"/>
              <a:gd name="connsiteX395" fmla="*/ 927996 w 9143989"/>
              <a:gd name="connsiteY395" fmla="*/ 2172398 h 5143494"/>
              <a:gd name="connsiteX396" fmla="*/ 1365637 w 9143989"/>
              <a:gd name="connsiteY396" fmla="*/ 2172398 h 5143494"/>
              <a:gd name="connsiteX397" fmla="*/ 1475051 w 9143989"/>
              <a:gd name="connsiteY397" fmla="*/ 2062995 h 5143494"/>
              <a:gd name="connsiteX398" fmla="*/ 1475051 w 9143989"/>
              <a:gd name="connsiteY398" fmla="*/ 1625360 h 5143494"/>
              <a:gd name="connsiteX399" fmla="*/ 1365637 w 9143989"/>
              <a:gd name="connsiteY399" fmla="*/ 1515947 h 5143494"/>
              <a:gd name="connsiteX400" fmla="*/ 1689997 w 9143989"/>
              <a:gd name="connsiteY400" fmla="*/ 1515947 h 5143494"/>
              <a:gd name="connsiteX401" fmla="*/ 1580588 w 9143989"/>
              <a:gd name="connsiteY401" fmla="*/ 1625359 h 5143494"/>
              <a:gd name="connsiteX402" fmla="*/ 1580588 w 9143989"/>
              <a:gd name="connsiteY402" fmla="*/ 2062994 h 5143494"/>
              <a:gd name="connsiteX403" fmla="*/ 1689997 w 9143989"/>
              <a:gd name="connsiteY403" fmla="*/ 2172398 h 5143494"/>
              <a:gd name="connsiteX404" fmla="*/ 2127634 w 9143989"/>
              <a:gd name="connsiteY404" fmla="*/ 2172398 h 5143494"/>
              <a:gd name="connsiteX405" fmla="*/ 2237045 w 9143989"/>
              <a:gd name="connsiteY405" fmla="*/ 2062994 h 5143494"/>
              <a:gd name="connsiteX406" fmla="*/ 2237045 w 9143989"/>
              <a:gd name="connsiteY406" fmla="*/ 1625359 h 5143494"/>
              <a:gd name="connsiteX407" fmla="*/ 2127634 w 9143989"/>
              <a:gd name="connsiteY407" fmla="*/ 1515947 h 5143494"/>
              <a:gd name="connsiteX408" fmla="*/ 2451996 w 9143989"/>
              <a:gd name="connsiteY408" fmla="*/ 1515946 h 5143494"/>
              <a:gd name="connsiteX409" fmla="*/ 2342584 w 9143989"/>
              <a:gd name="connsiteY409" fmla="*/ 1625359 h 5143494"/>
              <a:gd name="connsiteX410" fmla="*/ 2342584 w 9143989"/>
              <a:gd name="connsiteY410" fmla="*/ 2062993 h 5143494"/>
              <a:gd name="connsiteX411" fmla="*/ 2451996 w 9143989"/>
              <a:gd name="connsiteY411" fmla="*/ 2172398 h 5143494"/>
              <a:gd name="connsiteX412" fmla="*/ 2889629 w 9143989"/>
              <a:gd name="connsiteY412" fmla="*/ 2172398 h 5143494"/>
              <a:gd name="connsiteX413" fmla="*/ 2999041 w 9143989"/>
              <a:gd name="connsiteY413" fmla="*/ 2062993 h 5143494"/>
              <a:gd name="connsiteX414" fmla="*/ 2999041 w 9143989"/>
              <a:gd name="connsiteY414" fmla="*/ 1625359 h 5143494"/>
              <a:gd name="connsiteX415" fmla="*/ 2889629 w 9143989"/>
              <a:gd name="connsiteY415" fmla="*/ 1515946 h 5143494"/>
              <a:gd name="connsiteX416" fmla="*/ 3213993 w 9143989"/>
              <a:gd name="connsiteY416" fmla="*/ 1515945 h 5143494"/>
              <a:gd name="connsiteX417" fmla="*/ 3104581 w 9143989"/>
              <a:gd name="connsiteY417" fmla="*/ 1625358 h 5143494"/>
              <a:gd name="connsiteX418" fmla="*/ 3104581 w 9143989"/>
              <a:gd name="connsiteY418" fmla="*/ 2062992 h 5143494"/>
              <a:gd name="connsiteX419" fmla="*/ 3213993 w 9143989"/>
              <a:gd name="connsiteY419" fmla="*/ 2172398 h 5143494"/>
              <a:gd name="connsiteX420" fmla="*/ 3651628 w 9143989"/>
              <a:gd name="connsiteY420" fmla="*/ 2172398 h 5143494"/>
              <a:gd name="connsiteX421" fmla="*/ 3761040 w 9143989"/>
              <a:gd name="connsiteY421" fmla="*/ 2062992 h 5143494"/>
              <a:gd name="connsiteX422" fmla="*/ 3761040 w 9143989"/>
              <a:gd name="connsiteY422" fmla="*/ 1625358 h 5143494"/>
              <a:gd name="connsiteX423" fmla="*/ 3651628 w 9143989"/>
              <a:gd name="connsiteY423" fmla="*/ 1515945 h 5143494"/>
              <a:gd name="connsiteX424" fmla="*/ 3975991 w 9143989"/>
              <a:gd name="connsiteY424" fmla="*/ 1515945 h 5143494"/>
              <a:gd name="connsiteX425" fmla="*/ 3866579 w 9143989"/>
              <a:gd name="connsiteY425" fmla="*/ 1625357 h 5143494"/>
              <a:gd name="connsiteX426" fmla="*/ 3866579 w 9143989"/>
              <a:gd name="connsiteY426" fmla="*/ 2062992 h 5143494"/>
              <a:gd name="connsiteX427" fmla="*/ 3975991 w 9143989"/>
              <a:gd name="connsiteY427" fmla="*/ 2172398 h 5143494"/>
              <a:gd name="connsiteX428" fmla="*/ 4413617 w 9143989"/>
              <a:gd name="connsiteY428" fmla="*/ 2172398 h 5143494"/>
              <a:gd name="connsiteX429" fmla="*/ 4523029 w 9143989"/>
              <a:gd name="connsiteY429" fmla="*/ 2062992 h 5143494"/>
              <a:gd name="connsiteX430" fmla="*/ 4523029 w 9143989"/>
              <a:gd name="connsiteY430" fmla="*/ 1625357 h 5143494"/>
              <a:gd name="connsiteX431" fmla="*/ 4413617 w 9143989"/>
              <a:gd name="connsiteY431" fmla="*/ 1515945 h 5143494"/>
              <a:gd name="connsiteX432" fmla="*/ 4737982 w 9143989"/>
              <a:gd name="connsiteY432" fmla="*/ 1515944 h 5143494"/>
              <a:gd name="connsiteX433" fmla="*/ 4628570 w 9143989"/>
              <a:gd name="connsiteY433" fmla="*/ 1625356 h 5143494"/>
              <a:gd name="connsiteX434" fmla="*/ 4628570 w 9143989"/>
              <a:gd name="connsiteY434" fmla="*/ 2062991 h 5143494"/>
              <a:gd name="connsiteX435" fmla="*/ 4737982 w 9143989"/>
              <a:gd name="connsiteY435" fmla="*/ 2172398 h 5143494"/>
              <a:gd name="connsiteX436" fmla="*/ 5175616 w 9143989"/>
              <a:gd name="connsiteY436" fmla="*/ 2172398 h 5143494"/>
              <a:gd name="connsiteX437" fmla="*/ 5285028 w 9143989"/>
              <a:gd name="connsiteY437" fmla="*/ 2062991 h 5143494"/>
              <a:gd name="connsiteX438" fmla="*/ 5285028 w 9143989"/>
              <a:gd name="connsiteY438" fmla="*/ 1625356 h 5143494"/>
              <a:gd name="connsiteX439" fmla="*/ 5175616 w 9143989"/>
              <a:gd name="connsiteY439" fmla="*/ 1515944 h 5143494"/>
              <a:gd name="connsiteX440" fmla="*/ 5499981 w 9143989"/>
              <a:gd name="connsiteY440" fmla="*/ 1515943 h 5143494"/>
              <a:gd name="connsiteX441" fmla="*/ 5390569 w 9143989"/>
              <a:gd name="connsiteY441" fmla="*/ 1625356 h 5143494"/>
              <a:gd name="connsiteX442" fmla="*/ 5390569 w 9143989"/>
              <a:gd name="connsiteY442" fmla="*/ 2062990 h 5143494"/>
              <a:gd name="connsiteX443" fmla="*/ 5499981 w 9143989"/>
              <a:gd name="connsiteY443" fmla="*/ 2172398 h 5143494"/>
              <a:gd name="connsiteX444" fmla="*/ 5937615 w 9143989"/>
              <a:gd name="connsiteY444" fmla="*/ 2172398 h 5143494"/>
              <a:gd name="connsiteX445" fmla="*/ 6047027 w 9143989"/>
              <a:gd name="connsiteY445" fmla="*/ 2062990 h 5143494"/>
              <a:gd name="connsiteX446" fmla="*/ 6047027 w 9143989"/>
              <a:gd name="connsiteY446" fmla="*/ 1625356 h 5143494"/>
              <a:gd name="connsiteX447" fmla="*/ 5937615 w 9143989"/>
              <a:gd name="connsiteY447" fmla="*/ 1515943 h 5143494"/>
              <a:gd name="connsiteX448" fmla="*/ 6261980 w 9143989"/>
              <a:gd name="connsiteY448" fmla="*/ 1515943 h 5143494"/>
              <a:gd name="connsiteX449" fmla="*/ 6152568 w 9143989"/>
              <a:gd name="connsiteY449" fmla="*/ 1625355 h 5143494"/>
              <a:gd name="connsiteX450" fmla="*/ 6152568 w 9143989"/>
              <a:gd name="connsiteY450" fmla="*/ 2062989 h 5143494"/>
              <a:gd name="connsiteX451" fmla="*/ 6261980 w 9143989"/>
              <a:gd name="connsiteY451" fmla="*/ 2172398 h 5143494"/>
              <a:gd name="connsiteX452" fmla="*/ 6699614 w 9143989"/>
              <a:gd name="connsiteY452" fmla="*/ 2172398 h 5143494"/>
              <a:gd name="connsiteX453" fmla="*/ 6809026 w 9143989"/>
              <a:gd name="connsiteY453" fmla="*/ 2062989 h 5143494"/>
              <a:gd name="connsiteX454" fmla="*/ 6809026 w 9143989"/>
              <a:gd name="connsiteY454" fmla="*/ 1625355 h 5143494"/>
              <a:gd name="connsiteX455" fmla="*/ 6699614 w 9143989"/>
              <a:gd name="connsiteY455" fmla="*/ 1515943 h 5143494"/>
              <a:gd name="connsiteX456" fmla="*/ 7023979 w 9143989"/>
              <a:gd name="connsiteY456" fmla="*/ 1515942 h 5143494"/>
              <a:gd name="connsiteX457" fmla="*/ 6914567 w 9143989"/>
              <a:gd name="connsiteY457" fmla="*/ 1625354 h 5143494"/>
              <a:gd name="connsiteX458" fmla="*/ 6914567 w 9143989"/>
              <a:gd name="connsiteY458" fmla="*/ 2062988 h 5143494"/>
              <a:gd name="connsiteX459" fmla="*/ 7023979 w 9143989"/>
              <a:gd name="connsiteY459" fmla="*/ 2172398 h 5143494"/>
              <a:gd name="connsiteX460" fmla="*/ 7461613 w 9143989"/>
              <a:gd name="connsiteY460" fmla="*/ 2172398 h 5143494"/>
              <a:gd name="connsiteX461" fmla="*/ 7571025 w 9143989"/>
              <a:gd name="connsiteY461" fmla="*/ 2062988 h 5143494"/>
              <a:gd name="connsiteX462" fmla="*/ 7571025 w 9143989"/>
              <a:gd name="connsiteY462" fmla="*/ 1625354 h 5143494"/>
              <a:gd name="connsiteX463" fmla="*/ 7461613 w 9143989"/>
              <a:gd name="connsiteY463" fmla="*/ 1515942 h 5143494"/>
              <a:gd name="connsiteX464" fmla="*/ 7778358 w 9143989"/>
              <a:gd name="connsiteY464" fmla="*/ 1515941 h 5143494"/>
              <a:gd name="connsiteX465" fmla="*/ 7668946 w 9143989"/>
              <a:gd name="connsiteY465" fmla="*/ 1625353 h 5143494"/>
              <a:gd name="connsiteX466" fmla="*/ 7668946 w 9143989"/>
              <a:gd name="connsiteY466" fmla="*/ 2062987 h 5143494"/>
              <a:gd name="connsiteX467" fmla="*/ 7778358 w 9143989"/>
              <a:gd name="connsiteY467" fmla="*/ 2172398 h 5143494"/>
              <a:gd name="connsiteX468" fmla="*/ 8215992 w 9143989"/>
              <a:gd name="connsiteY468" fmla="*/ 2172398 h 5143494"/>
              <a:gd name="connsiteX469" fmla="*/ 8325404 w 9143989"/>
              <a:gd name="connsiteY469" fmla="*/ 2062987 h 5143494"/>
              <a:gd name="connsiteX470" fmla="*/ 8325404 w 9143989"/>
              <a:gd name="connsiteY470" fmla="*/ 1625353 h 5143494"/>
              <a:gd name="connsiteX471" fmla="*/ 8215992 w 9143989"/>
              <a:gd name="connsiteY471" fmla="*/ 1515941 h 5143494"/>
              <a:gd name="connsiteX472" fmla="*/ 8540357 w 9143989"/>
              <a:gd name="connsiteY472" fmla="*/ 1515941 h 5143494"/>
              <a:gd name="connsiteX473" fmla="*/ 8430945 w 9143989"/>
              <a:gd name="connsiteY473" fmla="*/ 1625353 h 5143494"/>
              <a:gd name="connsiteX474" fmla="*/ 8430945 w 9143989"/>
              <a:gd name="connsiteY474" fmla="*/ 2062987 h 5143494"/>
              <a:gd name="connsiteX475" fmla="*/ 8540357 w 9143989"/>
              <a:gd name="connsiteY475" fmla="*/ 2172398 h 5143494"/>
              <a:gd name="connsiteX476" fmla="*/ 8977991 w 9143989"/>
              <a:gd name="connsiteY476" fmla="*/ 2172398 h 5143494"/>
              <a:gd name="connsiteX477" fmla="*/ 9087403 w 9143989"/>
              <a:gd name="connsiteY477" fmla="*/ 2062987 h 5143494"/>
              <a:gd name="connsiteX478" fmla="*/ 9087403 w 9143989"/>
              <a:gd name="connsiteY478" fmla="*/ 1625353 h 5143494"/>
              <a:gd name="connsiteX479" fmla="*/ 8977991 w 9143989"/>
              <a:gd name="connsiteY479" fmla="*/ 1515941 h 5143494"/>
              <a:gd name="connsiteX480" fmla="*/ 165999 w 9143989"/>
              <a:gd name="connsiteY480" fmla="*/ 786548 h 5143494"/>
              <a:gd name="connsiteX481" fmla="*/ 56587 w 9143989"/>
              <a:gd name="connsiteY481" fmla="*/ 895959 h 5143494"/>
              <a:gd name="connsiteX482" fmla="*/ 56587 w 9143989"/>
              <a:gd name="connsiteY482" fmla="*/ 1333596 h 5143494"/>
              <a:gd name="connsiteX483" fmla="*/ 165999 w 9143989"/>
              <a:gd name="connsiteY483" fmla="*/ 1443008 h 5143494"/>
              <a:gd name="connsiteX484" fmla="*/ 603633 w 9143989"/>
              <a:gd name="connsiteY484" fmla="*/ 1443008 h 5143494"/>
              <a:gd name="connsiteX485" fmla="*/ 713044 w 9143989"/>
              <a:gd name="connsiteY485" fmla="*/ 1333596 h 5143494"/>
              <a:gd name="connsiteX486" fmla="*/ 713044 w 9143989"/>
              <a:gd name="connsiteY486" fmla="*/ 895959 h 5143494"/>
              <a:gd name="connsiteX487" fmla="*/ 603633 w 9143989"/>
              <a:gd name="connsiteY487" fmla="*/ 786548 h 5143494"/>
              <a:gd name="connsiteX488" fmla="*/ 927996 w 9143989"/>
              <a:gd name="connsiteY488" fmla="*/ 786547 h 5143494"/>
              <a:gd name="connsiteX489" fmla="*/ 818584 w 9143989"/>
              <a:gd name="connsiteY489" fmla="*/ 895959 h 5143494"/>
              <a:gd name="connsiteX490" fmla="*/ 818584 w 9143989"/>
              <a:gd name="connsiteY490" fmla="*/ 1333595 h 5143494"/>
              <a:gd name="connsiteX491" fmla="*/ 927996 w 9143989"/>
              <a:gd name="connsiteY491" fmla="*/ 1443007 h 5143494"/>
              <a:gd name="connsiteX492" fmla="*/ 1365637 w 9143989"/>
              <a:gd name="connsiteY492" fmla="*/ 1443007 h 5143494"/>
              <a:gd name="connsiteX493" fmla="*/ 1475051 w 9143989"/>
              <a:gd name="connsiteY493" fmla="*/ 1333595 h 5143494"/>
              <a:gd name="connsiteX494" fmla="*/ 1475051 w 9143989"/>
              <a:gd name="connsiteY494" fmla="*/ 895959 h 5143494"/>
              <a:gd name="connsiteX495" fmla="*/ 1365637 w 9143989"/>
              <a:gd name="connsiteY495" fmla="*/ 786547 h 5143494"/>
              <a:gd name="connsiteX496" fmla="*/ 1689998 w 9143989"/>
              <a:gd name="connsiteY496" fmla="*/ 786547 h 5143494"/>
              <a:gd name="connsiteX497" fmla="*/ 1580588 w 9143989"/>
              <a:gd name="connsiteY497" fmla="*/ 895959 h 5143494"/>
              <a:gd name="connsiteX498" fmla="*/ 1580588 w 9143989"/>
              <a:gd name="connsiteY498" fmla="*/ 1333594 h 5143494"/>
              <a:gd name="connsiteX499" fmla="*/ 1689998 w 9143989"/>
              <a:gd name="connsiteY499" fmla="*/ 1443007 h 5143494"/>
              <a:gd name="connsiteX500" fmla="*/ 2127634 w 9143989"/>
              <a:gd name="connsiteY500" fmla="*/ 1443007 h 5143494"/>
              <a:gd name="connsiteX501" fmla="*/ 2237045 w 9143989"/>
              <a:gd name="connsiteY501" fmla="*/ 1333594 h 5143494"/>
              <a:gd name="connsiteX502" fmla="*/ 2237045 w 9143989"/>
              <a:gd name="connsiteY502" fmla="*/ 895959 h 5143494"/>
              <a:gd name="connsiteX503" fmla="*/ 2127634 w 9143989"/>
              <a:gd name="connsiteY503" fmla="*/ 786547 h 5143494"/>
              <a:gd name="connsiteX504" fmla="*/ 2451996 w 9143989"/>
              <a:gd name="connsiteY504" fmla="*/ 786546 h 5143494"/>
              <a:gd name="connsiteX505" fmla="*/ 2342584 w 9143989"/>
              <a:gd name="connsiteY505" fmla="*/ 895958 h 5143494"/>
              <a:gd name="connsiteX506" fmla="*/ 2342584 w 9143989"/>
              <a:gd name="connsiteY506" fmla="*/ 1333593 h 5143494"/>
              <a:gd name="connsiteX507" fmla="*/ 2451996 w 9143989"/>
              <a:gd name="connsiteY507" fmla="*/ 1443006 h 5143494"/>
              <a:gd name="connsiteX508" fmla="*/ 2889629 w 9143989"/>
              <a:gd name="connsiteY508" fmla="*/ 1443006 h 5143494"/>
              <a:gd name="connsiteX509" fmla="*/ 2999041 w 9143989"/>
              <a:gd name="connsiteY509" fmla="*/ 1333593 h 5143494"/>
              <a:gd name="connsiteX510" fmla="*/ 2999041 w 9143989"/>
              <a:gd name="connsiteY510" fmla="*/ 895958 h 5143494"/>
              <a:gd name="connsiteX511" fmla="*/ 2889629 w 9143989"/>
              <a:gd name="connsiteY511" fmla="*/ 786546 h 5143494"/>
              <a:gd name="connsiteX512" fmla="*/ 3213993 w 9143989"/>
              <a:gd name="connsiteY512" fmla="*/ 786546 h 5143494"/>
              <a:gd name="connsiteX513" fmla="*/ 3104581 w 9143989"/>
              <a:gd name="connsiteY513" fmla="*/ 895958 h 5143494"/>
              <a:gd name="connsiteX514" fmla="*/ 3104581 w 9143989"/>
              <a:gd name="connsiteY514" fmla="*/ 1333593 h 5143494"/>
              <a:gd name="connsiteX515" fmla="*/ 3213993 w 9143989"/>
              <a:gd name="connsiteY515" fmla="*/ 1443005 h 5143494"/>
              <a:gd name="connsiteX516" fmla="*/ 3651628 w 9143989"/>
              <a:gd name="connsiteY516" fmla="*/ 1443005 h 5143494"/>
              <a:gd name="connsiteX517" fmla="*/ 3761040 w 9143989"/>
              <a:gd name="connsiteY517" fmla="*/ 1333593 h 5143494"/>
              <a:gd name="connsiteX518" fmla="*/ 3761040 w 9143989"/>
              <a:gd name="connsiteY518" fmla="*/ 895958 h 5143494"/>
              <a:gd name="connsiteX519" fmla="*/ 3651628 w 9143989"/>
              <a:gd name="connsiteY519" fmla="*/ 786546 h 5143494"/>
              <a:gd name="connsiteX520" fmla="*/ 3975991 w 9143989"/>
              <a:gd name="connsiteY520" fmla="*/ 786545 h 5143494"/>
              <a:gd name="connsiteX521" fmla="*/ 3866579 w 9143989"/>
              <a:gd name="connsiteY521" fmla="*/ 895957 h 5143494"/>
              <a:gd name="connsiteX522" fmla="*/ 3866579 w 9143989"/>
              <a:gd name="connsiteY522" fmla="*/ 1333592 h 5143494"/>
              <a:gd name="connsiteX523" fmla="*/ 3975991 w 9143989"/>
              <a:gd name="connsiteY523" fmla="*/ 1443005 h 5143494"/>
              <a:gd name="connsiteX524" fmla="*/ 4413617 w 9143989"/>
              <a:gd name="connsiteY524" fmla="*/ 1443005 h 5143494"/>
              <a:gd name="connsiteX525" fmla="*/ 4523029 w 9143989"/>
              <a:gd name="connsiteY525" fmla="*/ 1333592 h 5143494"/>
              <a:gd name="connsiteX526" fmla="*/ 4523029 w 9143989"/>
              <a:gd name="connsiteY526" fmla="*/ 895957 h 5143494"/>
              <a:gd name="connsiteX527" fmla="*/ 4413617 w 9143989"/>
              <a:gd name="connsiteY527" fmla="*/ 786545 h 5143494"/>
              <a:gd name="connsiteX528" fmla="*/ 4737982 w 9143989"/>
              <a:gd name="connsiteY528" fmla="*/ 786545 h 5143494"/>
              <a:gd name="connsiteX529" fmla="*/ 4628570 w 9143989"/>
              <a:gd name="connsiteY529" fmla="*/ 895957 h 5143494"/>
              <a:gd name="connsiteX530" fmla="*/ 4628570 w 9143989"/>
              <a:gd name="connsiteY530" fmla="*/ 1333592 h 5143494"/>
              <a:gd name="connsiteX531" fmla="*/ 4737982 w 9143989"/>
              <a:gd name="connsiteY531" fmla="*/ 1443004 h 5143494"/>
              <a:gd name="connsiteX532" fmla="*/ 5175616 w 9143989"/>
              <a:gd name="connsiteY532" fmla="*/ 1443004 h 5143494"/>
              <a:gd name="connsiteX533" fmla="*/ 5285028 w 9143989"/>
              <a:gd name="connsiteY533" fmla="*/ 1333592 h 5143494"/>
              <a:gd name="connsiteX534" fmla="*/ 5285028 w 9143989"/>
              <a:gd name="connsiteY534" fmla="*/ 895957 h 5143494"/>
              <a:gd name="connsiteX535" fmla="*/ 5175616 w 9143989"/>
              <a:gd name="connsiteY535" fmla="*/ 786545 h 5143494"/>
              <a:gd name="connsiteX536" fmla="*/ 5499981 w 9143989"/>
              <a:gd name="connsiteY536" fmla="*/ 786544 h 5143494"/>
              <a:gd name="connsiteX537" fmla="*/ 5390569 w 9143989"/>
              <a:gd name="connsiteY537" fmla="*/ 895956 h 5143494"/>
              <a:gd name="connsiteX538" fmla="*/ 5390569 w 9143989"/>
              <a:gd name="connsiteY538" fmla="*/ 1333591 h 5143494"/>
              <a:gd name="connsiteX539" fmla="*/ 5499981 w 9143989"/>
              <a:gd name="connsiteY539" fmla="*/ 1443003 h 5143494"/>
              <a:gd name="connsiteX540" fmla="*/ 5937615 w 9143989"/>
              <a:gd name="connsiteY540" fmla="*/ 1443003 h 5143494"/>
              <a:gd name="connsiteX541" fmla="*/ 6047027 w 9143989"/>
              <a:gd name="connsiteY541" fmla="*/ 1333591 h 5143494"/>
              <a:gd name="connsiteX542" fmla="*/ 6047027 w 9143989"/>
              <a:gd name="connsiteY542" fmla="*/ 895956 h 5143494"/>
              <a:gd name="connsiteX543" fmla="*/ 5937615 w 9143989"/>
              <a:gd name="connsiteY543" fmla="*/ 786544 h 5143494"/>
              <a:gd name="connsiteX544" fmla="*/ 6261980 w 9143989"/>
              <a:gd name="connsiteY544" fmla="*/ 786544 h 5143494"/>
              <a:gd name="connsiteX545" fmla="*/ 6152568 w 9143989"/>
              <a:gd name="connsiteY545" fmla="*/ 895956 h 5143494"/>
              <a:gd name="connsiteX546" fmla="*/ 6152568 w 9143989"/>
              <a:gd name="connsiteY546" fmla="*/ 1333590 h 5143494"/>
              <a:gd name="connsiteX547" fmla="*/ 6261980 w 9143989"/>
              <a:gd name="connsiteY547" fmla="*/ 1443003 h 5143494"/>
              <a:gd name="connsiteX548" fmla="*/ 6699614 w 9143989"/>
              <a:gd name="connsiteY548" fmla="*/ 1443003 h 5143494"/>
              <a:gd name="connsiteX549" fmla="*/ 6809026 w 9143989"/>
              <a:gd name="connsiteY549" fmla="*/ 1333590 h 5143494"/>
              <a:gd name="connsiteX550" fmla="*/ 6809026 w 9143989"/>
              <a:gd name="connsiteY550" fmla="*/ 895956 h 5143494"/>
              <a:gd name="connsiteX551" fmla="*/ 6699614 w 9143989"/>
              <a:gd name="connsiteY551" fmla="*/ 786544 h 5143494"/>
              <a:gd name="connsiteX552" fmla="*/ 7023979 w 9143989"/>
              <a:gd name="connsiteY552" fmla="*/ 786543 h 5143494"/>
              <a:gd name="connsiteX553" fmla="*/ 6914567 w 9143989"/>
              <a:gd name="connsiteY553" fmla="*/ 895955 h 5143494"/>
              <a:gd name="connsiteX554" fmla="*/ 6914567 w 9143989"/>
              <a:gd name="connsiteY554" fmla="*/ 1333590 h 5143494"/>
              <a:gd name="connsiteX555" fmla="*/ 7023979 w 9143989"/>
              <a:gd name="connsiteY555" fmla="*/ 1443002 h 5143494"/>
              <a:gd name="connsiteX556" fmla="*/ 7461613 w 9143989"/>
              <a:gd name="connsiteY556" fmla="*/ 1443002 h 5143494"/>
              <a:gd name="connsiteX557" fmla="*/ 7571025 w 9143989"/>
              <a:gd name="connsiteY557" fmla="*/ 1333590 h 5143494"/>
              <a:gd name="connsiteX558" fmla="*/ 7571025 w 9143989"/>
              <a:gd name="connsiteY558" fmla="*/ 895955 h 5143494"/>
              <a:gd name="connsiteX559" fmla="*/ 7461613 w 9143989"/>
              <a:gd name="connsiteY559" fmla="*/ 786543 h 5143494"/>
              <a:gd name="connsiteX560" fmla="*/ 7778358 w 9143989"/>
              <a:gd name="connsiteY560" fmla="*/ 786543 h 5143494"/>
              <a:gd name="connsiteX561" fmla="*/ 7668946 w 9143989"/>
              <a:gd name="connsiteY561" fmla="*/ 895955 h 5143494"/>
              <a:gd name="connsiteX562" fmla="*/ 7668946 w 9143989"/>
              <a:gd name="connsiteY562" fmla="*/ 1333589 h 5143494"/>
              <a:gd name="connsiteX563" fmla="*/ 7778358 w 9143989"/>
              <a:gd name="connsiteY563" fmla="*/ 1443001 h 5143494"/>
              <a:gd name="connsiteX564" fmla="*/ 8215992 w 9143989"/>
              <a:gd name="connsiteY564" fmla="*/ 1443001 h 5143494"/>
              <a:gd name="connsiteX565" fmla="*/ 8325404 w 9143989"/>
              <a:gd name="connsiteY565" fmla="*/ 1333589 h 5143494"/>
              <a:gd name="connsiteX566" fmla="*/ 8325404 w 9143989"/>
              <a:gd name="connsiteY566" fmla="*/ 895955 h 5143494"/>
              <a:gd name="connsiteX567" fmla="*/ 8215992 w 9143989"/>
              <a:gd name="connsiteY567" fmla="*/ 786543 h 5143494"/>
              <a:gd name="connsiteX568" fmla="*/ 8540357 w 9143989"/>
              <a:gd name="connsiteY568" fmla="*/ 786542 h 5143494"/>
              <a:gd name="connsiteX569" fmla="*/ 8430945 w 9143989"/>
              <a:gd name="connsiteY569" fmla="*/ 895955 h 5143494"/>
              <a:gd name="connsiteX570" fmla="*/ 8430945 w 9143989"/>
              <a:gd name="connsiteY570" fmla="*/ 1333589 h 5143494"/>
              <a:gd name="connsiteX571" fmla="*/ 8540357 w 9143989"/>
              <a:gd name="connsiteY571" fmla="*/ 1443001 h 5143494"/>
              <a:gd name="connsiteX572" fmla="*/ 8977991 w 9143989"/>
              <a:gd name="connsiteY572" fmla="*/ 1443001 h 5143494"/>
              <a:gd name="connsiteX573" fmla="*/ 9087403 w 9143989"/>
              <a:gd name="connsiteY573" fmla="*/ 1333589 h 5143494"/>
              <a:gd name="connsiteX574" fmla="*/ 9087403 w 9143989"/>
              <a:gd name="connsiteY574" fmla="*/ 895955 h 5143494"/>
              <a:gd name="connsiteX575" fmla="*/ 8977991 w 9143989"/>
              <a:gd name="connsiteY575" fmla="*/ 786542 h 5143494"/>
              <a:gd name="connsiteX576" fmla="*/ 165999 w 9143989"/>
              <a:gd name="connsiteY576" fmla="*/ 57150 h 5143494"/>
              <a:gd name="connsiteX577" fmla="*/ 56587 w 9143989"/>
              <a:gd name="connsiteY577" fmla="*/ 166562 h 5143494"/>
              <a:gd name="connsiteX578" fmla="*/ 56587 w 9143989"/>
              <a:gd name="connsiteY578" fmla="*/ 604196 h 5143494"/>
              <a:gd name="connsiteX579" fmla="*/ 165999 w 9143989"/>
              <a:gd name="connsiteY579" fmla="*/ 713608 h 5143494"/>
              <a:gd name="connsiteX580" fmla="*/ 603633 w 9143989"/>
              <a:gd name="connsiteY580" fmla="*/ 713608 h 5143494"/>
              <a:gd name="connsiteX581" fmla="*/ 713045 w 9143989"/>
              <a:gd name="connsiteY581" fmla="*/ 604196 h 5143494"/>
              <a:gd name="connsiteX582" fmla="*/ 713045 w 9143989"/>
              <a:gd name="connsiteY582" fmla="*/ 166562 h 5143494"/>
              <a:gd name="connsiteX583" fmla="*/ 603633 w 9143989"/>
              <a:gd name="connsiteY583" fmla="*/ 57150 h 5143494"/>
              <a:gd name="connsiteX584" fmla="*/ 927996 w 9143989"/>
              <a:gd name="connsiteY584" fmla="*/ 57150 h 5143494"/>
              <a:gd name="connsiteX585" fmla="*/ 818585 w 9143989"/>
              <a:gd name="connsiteY585" fmla="*/ 166562 h 5143494"/>
              <a:gd name="connsiteX586" fmla="*/ 818585 w 9143989"/>
              <a:gd name="connsiteY586" fmla="*/ 604195 h 5143494"/>
              <a:gd name="connsiteX587" fmla="*/ 927996 w 9143989"/>
              <a:gd name="connsiteY587" fmla="*/ 713607 h 5143494"/>
              <a:gd name="connsiteX588" fmla="*/ 1365637 w 9143989"/>
              <a:gd name="connsiteY588" fmla="*/ 713607 h 5143494"/>
              <a:gd name="connsiteX589" fmla="*/ 1475051 w 9143989"/>
              <a:gd name="connsiteY589" fmla="*/ 604195 h 5143494"/>
              <a:gd name="connsiteX590" fmla="*/ 1475051 w 9143989"/>
              <a:gd name="connsiteY590" fmla="*/ 166562 h 5143494"/>
              <a:gd name="connsiteX591" fmla="*/ 1365637 w 9143989"/>
              <a:gd name="connsiteY591" fmla="*/ 57150 h 5143494"/>
              <a:gd name="connsiteX592" fmla="*/ 1689998 w 9143989"/>
              <a:gd name="connsiteY592" fmla="*/ 57149 h 5143494"/>
              <a:gd name="connsiteX593" fmla="*/ 1580588 w 9143989"/>
              <a:gd name="connsiteY593" fmla="*/ 166561 h 5143494"/>
              <a:gd name="connsiteX594" fmla="*/ 1580588 w 9143989"/>
              <a:gd name="connsiteY594" fmla="*/ 604195 h 5143494"/>
              <a:gd name="connsiteX595" fmla="*/ 1689998 w 9143989"/>
              <a:gd name="connsiteY595" fmla="*/ 713607 h 5143494"/>
              <a:gd name="connsiteX596" fmla="*/ 2127634 w 9143989"/>
              <a:gd name="connsiteY596" fmla="*/ 713607 h 5143494"/>
              <a:gd name="connsiteX597" fmla="*/ 2237045 w 9143989"/>
              <a:gd name="connsiteY597" fmla="*/ 604195 h 5143494"/>
              <a:gd name="connsiteX598" fmla="*/ 2237045 w 9143989"/>
              <a:gd name="connsiteY598" fmla="*/ 166561 h 5143494"/>
              <a:gd name="connsiteX599" fmla="*/ 2127634 w 9143989"/>
              <a:gd name="connsiteY599" fmla="*/ 57149 h 5143494"/>
              <a:gd name="connsiteX600" fmla="*/ 2451996 w 9143989"/>
              <a:gd name="connsiteY600" fmla="*/ 57149 h 5143494"/>
              <a:gd name="connsiteX601" fmla="*/ 2342585 w 9143989"/>
              <a:gd name="connsiteY601" fmla="*/ 166561 h 5143494"/>
              <a:gd name="connsiteX602" fmla="*/ 2342585 w 9143989"/>
              <a:gd name="connsiteY602" fmla="*/ 604194 h 5143494"/>
              <a:gd name="connsiteX603" fmla="*/ 2451996 w 9143989"/>
              <a:gd name="connsiteY603" fmla="*/ 713606 h 5143494"/>
              <a:gd name="connsiteX604" fmla="*/ 2889629 w 9143989"/>
              <a:gd name="connsiteY604" fmla="*/ 713606 h 5143494"/>
              <a:gd name="connsiteX605" fmla="*/ 2999041 w 9143989"/>
              <a:gd name="connsiteY605" fmla="*/ 604194 h 5143494"/>
              <a:gd name="connsiteX606" fmla="*/ 2999041 w 9143989"/>
              <a:gd name="connsiteY606" fmla="*/ 166561 h 5143494"/>
              <a:gd name="connsiteX607" fmla="*/ 2889629 w 9143989"/>
              <a:gd name="connsiteY607" fmla="*/ 57149 h 5143494"/>
              <a:gd name="connsiteX608" fmla="*/ 3213995 w 9143989"/>
              <a:gd name="connsiteY608" fmla="*/ 57148 h 5143494"/>
              <a:gd name="connsiteX609" fmla="*/ 3104581 w 9143989"/>
              <a:gd name="connsiteY609" fmla="*/ 166560 h 5143494"/>
              <a:gd name="connsiteX610" fmla="*/ 3104581 w 9143989"/>
              <a:gd name="connsiteY610" fmla="*/ 604194 h 5143494"/>
              <a:gd name="connsiteX611" fmla="*/ 3213995 w 9143989"/>
              <a:gd name="connsiteY611" fmla="*/ 713606 h 5143494"/>
              <a:gd name="connsiteX612" fmla="*/ 3651628 w 9143989"/>
              <a:gd name="connsiteY612" fmla="*/ 713606 h 5143494"/>
              <a:gd name="connsiteX613" fmla="*/ 3761040 w 9143989"/>
              <a:gd name="connsiteY613" fmla="*/ 604194 h 5143494"/>
              <a:gd name="connsiteX614" fmla="*/ 3761040 w 9143989"/>
              <a:gd name="connsiteY614" fmla="*/ 166560 h 5143494"/>
              <a:gd name="connsiteX615" fmla="*/ 3651628 w 9143989"/>
              <a:gd name="connsiteY615" fmla="*/ 57148 h 5143494"/>
              <a:gd name="connsiteX616" fmla="*/ 3975991 w 9143989"/>
              <a:gd name="connsiteY616" fmla="*/ 57148 h 5143494"/>
              <a:gd name="connsiteX617" fmla="*/ 3866579 w 9143989"/>
              <a:gd name="connsiteY617" fmla="*/ 166560 h 5143494"/>
              <a:gd name="connsiteX618" fmla="*/ 3866579 w 9143989"/>
              <a:gd name="connsiteY618" fmla="*/ 604194 h 5143494"/>
              <a:gd name="connsiteX619" fmla="*/ 3975991 w 9143989"/>
              <a:gd name="connsiteY619" fmla="*/ 713605 h 5143494"/>
              <a:gd name="connsiteX620" fmla="*/ 4413617 w 9143989"/>
              <a:gd name="connsiteY620" fmla="*/ 713605 h 5143494"/>
              <a:gd name="connsiteX621" fmla="*/ 4523029 w 9143989"/>
              <a:gd name="connsiteY621" fmla="*/ 604194 h 5143494"/>
              <a:gd name="connsiteX622" fmla="*/ 4523029 w 9143989"/>
              <a:gd name="connsiteY622" fmla="*/ 166560 h 5143494"/>
              <a:gd name="connsiteX623" fmla="*/ 4413617 w 9143989"/>
              <a:gd name="connsiteY623" fmla="*/ 57148 h 5143494"/>
              <a:gd name="connsiteX624" fmla="*/ 4737982 w 9143989"/>
              <a:gd name="connsiteY624" fmla="*/ 57147 h 5143494"/>
              <a:gd name="connsiteX625" fmla="*/ 4628570 w 9143989"/>
              <a:gd name="connsiteY625" fmla="*/ 166559 h 5143494"/>
              <a:gd name="connsiteX626" fmla="*/ 4628570 w 9143989"/>
              <a:gd name="connsiteY626" fmla="*/ 604193 h 5143494"/>
              <a:gd name="connsiteX627" fmla="*/ 4737982 w 9143989"/>
              <a:gd name="connsiteY627" fmla="*/ 713605 h 5143494"/>
              <a:gd name="connsiteX628" fmla="*/ 5175616 w 9143989"/>
              <a:gd name="connsiteY628" fmla="*/ 713605 h 5143494"/>
              <a:gd name="connsiteX629" fmla="*/ 5285028 w 9143989"/>
              <a:gd name="connsiteY629" fmla="*/ 604193 h 5143494"/>
              <a:gd name="connsiteX630" fmla="*/ 5285028 w 9143989"/>
              <a:gd name="connsiteY630" fmla="*/ 166559 h 5143494"/>
              <a:gd name="connsiteX631" fmla="*/ 5175616 w 9143989"/>
              <a:gd name="connsiteY631" fmla="*/ 57147 h 5143494"/>
              <a:gd name="connsiteX632" fmla="*/ 5499981 w 9143989"/>
              <a:gd name="connsiteY632" fmla="*/ 57147 h 5143494"/>
              <a:gd name="connsiteX633" fmla="*/ 5390569 w 9143989"/>
              <a:gd name="connsiteY633" fmla="*/ 166559 h 5143494"/>
              <a:gd name="connsiteX634" fmla="*/ 5390569 w 9143989"/>
              <a:gd name="connsiteY634" fmla="*/ 604192 h 5143494"/>
              <a:gd name="connsiteX635" fmla="*/ 5499981 w 9143989"/>
              <a:gd name="connsiteY635" fmla="*/ 713605 h 5143494"/>
              <a:gd name="connsiteX636" fmla="*/ 5937615 w 9143989"/>
              <a:gd name="connsiteY636" fmla="*/ 713605 h 5143494"/>
              <a:gd name="connsiteX637" fmla="*/ 6047027 w 9143989"/>
              <a:gd name="connsiteY637" fmla="*/ 604192 h 5143494"/>
              <a:gd name="connsiteX638" fmla="*/ 6047027 w 9143989"/>
              <a:gd name="connsiteY638" fmla="*/ 166559 h 5143494"/>
              <a:gd name="connsiteX639" fmla="*/ 5937615 w 9143989"/>
              <a:gd name="connsiteY639" fmla="*/ 57147 h 5143494"/>
              <a:gd name="connsiteX640" fmla="*/ 6261980 w 9143989"/>
              <a:gd name="connsiteY640" fmla="*/ 57146 h 5143494"/>
              <a:gd name="connsiteX641" fmla="*/ 6152568 w 9143989"/>
              <a:gd name="connsiteY641" fmla="*/ 166558 h 5143494"/>
              <a:gd name="connsiteX642" fmla="*/ 6152568 w 9143989"/>
              <a:gd name="connsiteY642" fmla="*/ 604192 h 5143494"/>
              <a:gd name="connsiteX643" fmla="*/ 6261980 w 9143989"/>
              <a:gd name="connsiteY643" fmla="*/ 713604 h 5143494"/>
              <a:gd name="connsiteX644" fmla="*/ 6699614 w 9143989"/>
              <a:gd name="connsiteY644" fmla="*/ 713604 h 5143494"/>
              <a:gd name="connsiteX645" fmla="*/ 6809026 w 9143989"/>
              <a:gd name="connsiteY645" fmla="*/ 604192 h 5143494"/>
              <a:gd name="connsiteX646" fmla="*/ 6809026 w 9143989"/>
              <a:gd name="connsiteY646" fmla="*/ 166558 h 5143494"/>
              <a:gd name="connsiteX647" fmla="*/ 6699614 w 9143989"/>
              <a:gd name="connsiteY647" fmla="*/ 57146 h 5143494"/>
              <a:gd name="connsiteX648" fmla="*/ 7023979 w 9143989"/>
              <a:gd name="connsiteY648" fmla="*/ 57146 h 5143494"/>
              <a:gd name="connsiteX649" fmla="*/ 6914567 w 9143989"/>
              <a:gd name="connsiteY649" fmla="*/ 166558 h 5143494"/>
              <a:gd name="connsiteX650" fmla="*/ 6914567 w 9143989"/>
              <a:gd name="connsiteY650" fmla="*/ 604191 h 5143494"/>
              <a:gd name="connsiteX651" fmla="*/ 7023979 w 9143989"/>
              <a:gd name="connsiteY651" fmla="*/ 713604 h 5143494"/>
              <a:gd name="connsiteX652" fmla="*/ 7461613 w 9143989"/>
              <a:gd name="connsiteY652" fmla="*/ 713604 h 5143494"/>
              <a:gd name="connsiteX653" fmla="*/ 7571025 w 9143989"/>
              <a:gd name="connsiteY653" fmla="*/ 604191 h 5143494"/>
              <a:gd name="connsiteX654" fmla="*/ 7571025 w 9143989"/>
              <a:gd name="connsiteY654" fmla="*/ 166558 h 5143494"/>
              <a:gd name="connsiteX655" fmla="*/ 7461613 w 9143989"/>
              <a:gd name="connsiteY655" fmla="*/ 57146 h 5143494"/>
              <a:gd name="connsiteX656" fmla="*/ 7778358 w 9143989"/>
              <a:gd name="connsiteY656" fmla="*/ 57145 h 5143494"/>
              <a:gd name="connsiteX657" fmla="*/ 7668946 w 9143989"/>
              <a:gd name="connsiteY657" fmla="*/ 166557 h 5143494"/>
              <a:gd name="connsiteX658" fmla="*/ 7668946 w 9143989"/>
              <a:gd name="connsiteY658" fmla="*/ 604191 h 5143494"/>
              <a:gd name="connsiteX659" fmla="*/ 7778358 w 9143989"/>
              <a:gd name="connsiteY659" fmla="*/ 713603 h 5143494"/>
              <a:gd name="connsiteX660" fmla="*/ 8215992 w 9143989"/>
              <a:gd name="connsiteY660" fmla="*/ 713603 h 5143494"/>
              <a:gd name="connsiteX661" fmla="*/ 8325404 w 9143989"/>
              <a:gd name="connsiteY661" fmla="*/ 604191 h 5143494"/>
              <a:gd name="connsiteX662" fmla="*/ 8325404 w 9143989"/>
              <a:gd name="connsiteY662" fmla="*/ 166557 h 5143494"/>
              <a:gd name="connsiteX663" fmla="*/ 8215992 w 9143989"/>
              <a:gd name="connsiteY663" fmla="*/ 57145 h 5143494"/>
              <a:gd name="connsiteX664" fmla="*/ 8540357 w 9143989"/>
              <a:gd name="connsiteY664" fmla="*/ 57145 h 5143494"/>
              <a:gd name="connsiteX665" fmla="*/ 8430945 w 9143989"/>
              <a:gd name="connsiteY665" fmla="*/ 166557 h 5143494"/>
              <a:gd name="connsiteX666" fmla="*/ 8430945 w 9143989"/>
              <a:gd name="connsiteY666" fmla="*/ 604190 h 5143494"/>
              <a:gd name="connsiteX667" fmla="*/ 8540357 w 9143989"/>
              <a:gd name="connsiteY667" fmla="*/ 713603 h 5143494"/>
              <a:gd name="connsiteX668" fmla="*/ 8977991 w 9143989"/>
              <a:gd name="connsiteY668" fmla="*/ 713603 h 5143494"/>
              <a:gd name="connsiteX669" fmla="*/ 9087403 w 9143989"/>
              <a:gd name="connsiteY669" fmla="*/ 604190 h 5143494"/>
              <a:gd name="connsiteX670" fmla="*/ 9087403 w 9143989"/>
              <a:gd name="connsiteY670" fmla="*/ 166557 h 5143494"/>
              <a:gd name="connsiteX671" fmla="*/ 8977991 w 9143989"/>
              <a:gd name="connsiteY671" fmla="*/ 57145 h 5143494"/>
              <a:gd name="connsiteX672" fmla="*/ 0 w 9143989"/>
              <a:gd name="connsiteY672" fmla="*/ 0 h 5143494"/>
              <a:gd name="connsiteX673" fmla="*/ 9143989 w 9143989"/>
              <a:gd name="connsiteY673" fmla="*/ 0 h 5143494"/>
              <a:gd name="connsiteX674" fmla="*/ 9143989 w 9143989"/>
              <a:gd name="connsiteY674" fmla="*/ 5143494 h 5143494"/>
              <a:gd name="connsiteX675" fmla="*/ 0 w 9143989"/>
              <a:gd name="connsiteY675" fmla="*/ 5143494 h 51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9143989" h="5143494">
                <a:moveTo>
                  <a:pt x="8540357" y="4429886"/>
                </a:moveTo>
                <a:cubicBezTo>
                  <a:pt x="8479930" y="4429886"/>
                  <a:pt x="8430945" y="4478871"/>
                  <a:pt x="8430945" y="4539298"/>
                </a:cubicBezTo>
                <a:lnTo>
                  <a:pt x="8430945" y="4976932"/>
                </a:lnTo>
                <a:cubicBezTo>
                  <a:pt x="8430945" y="5037359"/>
                  <a:pt x="8479930" y="5086344"/>
                  <a:pt x="8540357" y="5086344"/>
                </a:cubicBezTo>
                <a:lnTo>
                  <a:pt x="8977991" y="5086344"/>
                </a:lnTo>
                <a:cubicBezTo>
                  <a:pt x="9038418" y="5086344"/>
                  <a:pt x="9087403" y="5037359"/>
                  <a:pt x="9087403" y="4976932"/>
                </a:cubicBezTo>
                <a:lnTo>
                  <a:pt x="9087403" y="4539298"/>
                </a:lnTo>
                <a:cubicBezTo>
                  <a:pt x="9087403" y="4478871"/>
                  <a:pt x="9038418" y="4429886"/>
                  <a:pt x="8977991" y="4429886"/>
                </a:cubicBezTo>
                <a:close/>
                <a:moveTo>
                  <a:pt x="7778358" y="4429886"/>
                </a:moveTo>
                <a:cubicBezTo>
                  <a:pt x="7717931" y="4429886"/>
                  <a:pt x="7668946" y="4478871"/>
                  <a:pt x="7668946" y="4539298"/>
                </a:cubicBezTo>
                <a:lnTo>
                  <a:pt x="7668946" y="4976932"/>
                </a:lnTo>
                <a:cubicBezTo>
                  <a:pt x="7668946" y="5037359"/>
                  <a:pt x="7717931" y="5086344"/>
                  <a:pt x="7778358" y="5086344"/>
                </a:cubicBezTo>
                <a:lnTo>
                  <a:pt x="8215992" y="5086344"/>
                </a:lnTo>
                <a:cubicBezTo>
                  <a:pt x="8276419" y="5086344"/>
                  <a:pt x="8325404" y="5037359"/>
                  <a:pt x="8325404" y="4976932"/>
                </a:cubicBezTo>
                <a:lnTo>
                  <a:pt x="8325404" y="4539298"/>
                </a:lnTo>
                <a:cubicBezTo>
                  <a:pt x="8325404" y="4478871"/>
                  <a:pt x="8276419" y="4429886"/>
                  <a:pt x="8215992" y="4429886"/>
                </a:cubicBezTo>
                <a:close/>
                <a:moveTo>
                  <a:pt x="7023979" y="4429886"/>
                </a:moveTo>
                <a:cubicBezTo>
                  <a:pt x="6963552" y="4429886"/>
                  <a:pt x="6914567" y="4478871"/>
                  <a:pt x="6914567" y="4539298"/>
                </a:cubicBezTo>
                <a:lnTo>
                  <a:pt x="6914567" y="4976932"/>
                </a:lnTo>
                <a:cubicBezTo>
                  <a:pt x="6914567" y="5037359"/>
                  <a:pt x="6963552" y="5086344"/>
                  <a:pt x="7023979" y="5086344"/>
                </a:cubicBezTo>
                <a:lnTo>
                  <a:pt x="7461613" y="5086344"/>
                </a:lnTo>
                <a:cubicBezTo>
                  <a:pt x="7522040" y="5086344"/>
                  <a:pt x="7571025" y="5037359"/>
                  <a:pt x="7571025" y="4976932"/>
                </a:cubicBezTo>
                <a:lnTo>
                  <a:pt x="7571025" y="4539298"/>
                </a:lnTo>
                <a:cubicBezTo>
                  <a:pt x="7571025" y="4478871"/>
                  <a:pt x="7522040" y="4429886"/>
                  <a:pt x="7461613" y="4429886"/>
                </a:cubicBezTo>
                <a:close/>
                <a:moveTo>
                  <a:pt x="6261980" y="4429886"/>
                </a:moveTo>
                <a:cubicBezTo>
                  <a:pt x="6201553" y="4429886"/>
                  <a:pt x="6152568" y="4478871"/>
                  <a:pt x="6152568" y="4539298"/>
                </a:cubicBezTo>
                <a:lnTo>
                  <a:pt x="6152568" y="4976932"/>
                </a:lnTo>
                <a:cubicBezTo>
                  <a:pt x="6152568" y="5037359"/>
                  <a:pt x="6201553" y="5086344"/>
                  <a:pt x="6261980" y="5086344"/>
                </a:cubicBezTo>
                <a:lnTo>
                  <a:pt x="6699614" y="5086344"/>
                </a:lnTo>
                <a:cubicBezTo>
                  <a:pt x="6760041" y="5086344"/>
                  <a:pt x="6809026" y="5037359"/>
                  <a:pt x="6809026" y="4976932"/>
                </a:cubicBezTo>
                <a:lnTo>
                  <a:pt x="6809026" y="4539298"/>
                </a:lnTo>
                <a:cubicBezTo>
                  <a:pt x="6809026" y="4478871"/>
                  <a:pt x="6760041" y="4429886"/>
                  <a:pt x="6699614" y="4429886"/>
                </a:cubicBezTo>
                <a:close/>
                <a:moveTo>
                  <a:pt x="5499981" y="4429886"/>
                </a:moveTo>
                <a:cubicBezTo>
                  <a:pt x="5439554" y="4429886"/>
                  <a:pt x="5390569" y="4478871"/>
                  <a:pt x="5390569" y="4539298"/>
                </a:cubicBezTo>
                <a:lnTo>
                  <a:pt x="5390569" y="4976932"/>
                </a:lnTo>
                <a:cubicBezTo>
                  <a:pt x="5390569" y="5037359"/>
                  <a:pt x="5439554" y="5086344"/>
                  <a:pt x="5499981" y="5086344"/>
                </a:cubicBezTo>
                <a:lnTo>
                  <a:pt x="5937615" y="5086344"/>
                </a:lnTo>
                <a:cubicBezTo>
                  <a:pt x="5998042" y="5086344"/>
                  <a:pt x="6047027" y="5037359"/>
                  <a:pt x="6047027" y="4976932"/>
                </a:cubicBezTo>
                <a:lnTo>
                  <a:pt x="6047027" y="4539298"/>
                </a:lnTo>
                <a:cubicBezTo>
                  <a:pt x="6047027" y="4478871"/>
                  <a:pt x="5998042" y="4429886"/>
                  <a:pt x="5937615" y="4429886"/>
                </a:cubicBezTo>
                <a:close/>
                <a:moveTo>
                  <a:pt x="4737982" y="4429886"/>
                </a:moveTo>
                <a:cubicBezTo>
                  <a:pt x="4677555" y="4429886"/>
                  <a:pt x="4628570" y="4478871"/>
                  <a:pt x="4628570" y="4539298"/>
                </a:cubicBezTo>
                <a:lnTo>
                  <a:pt x="4628570" y="4976932"/>
                </a:lnTo>
                <a:cubicBezTo>
                  <a:pt x="4628570" y="5037359"/>
                  <a:pt x="4677555" y="5086344"/>
                  <a:pt x="4737982" y="5086344"/>
                </a:cubicBezTo>
                <a:lnTo>
                  <a:pt x="5175616" y="5086344"/>
                </a:lnTo>
                <a:cubicBezTo>
                  <a:pt x="5236043" y="5086344"/>
                  <a:pt x="5285028" y="5037359"/>
                  <a:pt x="5285028" y="4976932"/>
                </a:cubicBezTo>
                <a:lnTo>
                  <a:pt x="5285028" y="4539298"/>
                </a:lnTo>
                <a:cubicBezTo>
                  <a:pt x="5285028" y="4478871"/>
                  <a:pt x="5236043" y="4429886"/>
                  <a:pt x="5175616" y="4429886"/>
                </a:cubicBezTo>
                <a:close/>
                <a:moveTo>
                  <a:pt x="3975990" y="4429886"/>
                </a:moveTo>
                <a:cubicBezTo>
                  <a:pt x="3915564" y="4429886"/>
                  <a:pt x="3866579" y="4478871"/>
                  <a:pt x="3866579" y="4539298"/>
                </a:cubicBezTo>
                <a:lnTo>
                  <a:pt x="3866579" y="4976932"/>
                </a:lnTo>
                <a:cubicBezTo>
                  <a:pt x="3866579" y="5037359"/>
                  <a:pt x="3915564" y="5086344"/>
                  <a:pt x="3975990" y="5086344"/>
                </a:cubicBezTo>
                <a:lnTo>
                  <a:pt x="4413617" y="5086344"/>
                </a:lnTo>
                <a:cubicBezTo>
                  <a:pt x="4474044" y="5086344"/>
                  <a:pt x="4523029" y="5037359"/>
                  <a:pt x="4523029" y="4976932"/>
                </a:cubicBezTo>
                <a:lnTo>
                  <a:pt x="4523029" y="4539298"/>
                </a:lnTo>
                <a:cubicBezTo>
                  <a:pt x="4523029" y="4478871"/>
                  <a:pt x="4474044" y="4429886"/>
                  <a:pt x="4413617" y="4429886"/>
                </a:cubicBezTo>
                <a:close/>
                <a:moveTo>
                  <a:pt x="3213993" y="4429886"/>
                </a:moveTo>
                <a:cubicBezTo>
                  <a:pt x="3153566" y="4429886"/>
                  <a:pt x="3104580" y="4478871"/>
                  <a:pt x="3104580" y="4539298"/>
                </a:cubicBezTo>
                <a:lnTo>
                  <a:pt x="3104580" y="4976932"/>
                </a:lnTo>
                <a:cubicBezTo>
                  <a:pt x="3104580" y="5037359"/>
                  <a:pt x="3153566" y="5086344"/>
                  <a:pt x="3213993" y="5086344"/>
                </a:cubicBezTo>
                <a:lnTo>
                  <a:pt x="3651627" y="5086344"/>
                </a:lnTo>
                <a:cubicBezTo>
                  <a:pt x="3712054" y="5086344"/>
                  <a:pt x="3761039" y="5037359"/>
                  <a:pt x="3761039" y="4976932"/>
                </a:cubicBezTo>
                <a:lnTo>
                  <a:pt x="3761039" y="4539298"/>
                </a:lnTo>
                <a:cubicBezTo>
                  <a:pt x="3761039" y="4478871"/>
                  <a:pt x="3712054" y="4429886"/>
                  <a:pt x="3651627" y="4429886"/>
                </a:cubicBezTo>
                <a:close/>
                <a:moveTo>
                  <a:pt x="2451995" y="4429886"/>
                </a:moveTo>
                <a:cubicBezTo>
                  <a:pt x="2391568" y="4429886"/>
                  <a:pt x="2342584" y="4478871"/>
                  <a:pt x="2342584" y="4539298"/>
                </a:cubicBezTo>
                <a:lnTo>
                  <a:pt x="2342584" y="4976932"/>
                </a:lnTo>
                <a:cubicBezTo>
                  <a:pt x="2342584" y="5037359"/>
                  <a:pt x="2391568" y="5086344"/>
                  <a:pt x="2451995" y="5086344"/>
                </a:cubicBezTo>
                <a:lnTo>
                  <a:pt x="2889629" y="5086344"/>
                </a:lnTo>
                <a:cubicBezTo>
                  <a:pt x="2950055" y="5086344"/>
                  <a:pt x="2999040" y="5037359"/>
                  <a:pt x="2999040" y="4976932"/>
                </a:cubicBezTo>
                <a:lnTo>
                  <a:pt x="2999040" y="4539298"/>
                </a:lnTo>
                <a:cubicBezTo>
                  <a:pt x="2999040" y="4478871"/>
                  <a:pt x="2950055" y="4429886"/>
                  <a:pt x="2889629" y="4429886"/>
                </a:cubicBezTo>
                <a:close/>
                <a:moveTo>
                  <a:pt x="1689996" y="4429886"/>
                </a:moveTo>
                <a:cubicBezTo>
                  <a:pt x="1629569" y="4429886"/>
                  <a:pt x="1580586" y="4478871"/>
                  <a:pt x="1580586" y="4539298"/>
                </a:cubicBezTo>
                <a:lnTo>
                  <a:pt x="1580586" y="4976932"/>
                </a:lnTo>
                <a:cubicBezTo>
                  <a:pt x="1580586" y="5037359"/>
                  <a:pt x="1629569" y="5086344"/>
                  <a:pt x="1689996" y="5086344"/>
                </a:cubicBezTo>
                <a:lnTo>
                  <a:pt x="2127633" y="5086344"/>
                </a:lnTo>
                <a:cubicBezTo>
                  <a:pt x="2188059" y="5086344"/>
                  <a:pt x="2237044" y="5037359"/>
                  <a:pt x="2237044" y="4976932"/>
                </a:cubicBezTo>
                <a:lnTo>
                  <a:pt x="2237044" y="4539298"/>
                </a:lnTo>
                <a:cubicBezTo>
                  <a:pt x="2237044" y="4478871"/>
                  <a:pt x="2188059" y="4429886"/>
                  <a:pt x="2127633" y="4429886"/>
                </a:cubicBezTo>
                <a:close/>
                <a:moveTo>
                  <a:pt x="927996" y="4429886"/>
                </a:moveTo>
                <a:cubicBezTo>
                  <a:pt x="867569" y="4429886"/>
                  <a:pt x="818584" y="4478871"/>
                  <a:pt x="818584" y="4539298"/>
                </a:cubicBezTo>
                <a:lnTo>
                  <a:pt x="818584" y="4976932"/>
                </a:lnTo>
                <a:cubicBezTo>
                  <a:pt x="818584" y="5037359"/>
                  <a:pt x="867569" y="5086344"/>
                  <a:pt x="927996" y="5086344"/>
                </a:cubicBezTo>
                <a:lnTo>
                  <a:pt x="1365636" y="5086344"/>
                </a:lnTo>
                <a:cubicBezTo>
                  <a:pt x="1426065" y="5086344"/>
                  <a:pt x="1475050" y="5037359"/>
                  <a:pt x="1475050" y="4976932"/>
                </a:cubicBezTo>
                <a:lnTo>
                  <a:pt x="1475050" y="4539298"/>
                </a:lnTo>
                <a:cubicBezTo>
                  <a:pt x="1475050" y="4478871"/>
                  <a:pt x="1426065" y="4429886"/>
                  <a:pt x="1365636" y="4429886"/>
                </a:cubicBezTo>
                <a:close/>
                <a:moveTo>
                  <a:pt x="165998" y="4429886"/>
                </a:moveTo>
                <a:cubicBezTo>
                  <a:pt x="105572" y="4429886"/>
                  <a:pt x="56587" y="4478871"/>
                  <a:pt x="56587" y="4539298"/>
                </a:cubicBezTo>
                <a:lnTo>
                  <a:pt x="56587" y="4976932"/>
                </a:lnTo>
                <a:cubicBezTo>
                  <a:pt x="56587" y="5037359"/>
                  <a:pt x="105572" y="5086344"/>
                  <a:pt x="165998" y="5086344"/>
                </a:cubicBezTo>
                <a:lnTo>
                  <a:pt x="603632" y="5086344"/>
                </a:lnTo>
                <a:cubicBezTo>
                  <a:pt x="664059" y="5086344"/>
                  <a:pt x="713044" y="5037359"/>
                  <a:pt x="713044" y="4976932"/>
                </a:cubicBezTo>
                <a:lnTo>
                  <a:pt x="713044" y="4539298"/>
                </a:lnTo>
                <a:cubicBezTo>
                  <a:pt x="713044" y="4478871"/>
                  <a:pt x="664059" y="4429886"/>
                  <a:pt x="603632" y="4429886"/>
                </a:cubicBezTo>
                <a:close/>
                <a:moveTo>
                  <a:pt x="8540357" y="3700488"/>
                </a:moveTo>
                <a:cubicBezTo>
                  <a:pt x="8479930" y="3700488"/>
                  <a:pt x="8430945" y="3749473"/>
                  <a:pt x="8430945" y="3809900"/>
                </a:cubicBezTo>
                <a:lnTo>
                  <a:pt x="8430945" y="4247534"/>
                </a:lnTo>
                <a:cubicBezTo>
                  <a:pt x="8430945" y="4307961"/>
                  <a:pt x="8479930" y="4356946"/>
                  <a:pt x="8540357" y="4356946"/>
                </a:cubicBezTo>
                <a:lnTo>
                  <a:pt x="8977991" y="4356946"/>
                </a:lnTo>
                <a:cubicBezTo>
                  <a:pt x="9038418" y="4356946"/>
                  <a:pt x="9087403" y="4307961"/>
                  <a:pt x="9087403" y="4247534"/>
                </a:cubicBezTo>
                <a:lnTo>
                  <a:pt x="9087403" y="3809900"/>
                </a:lnTo>
                <a:cubicBezTo>
                  <a:pt x="9087403" y="3749473"/>
                  <a:pt x="9038418" y="3700488"/>
                  <a:pt x="8977991" y="3700488"/>
                </a:cubicBezTo>
                <a:close/>
                <a:moveTo>
                  <a:pt x="7778358" y="3700488"/>
                </a:moveTo>
                <a:cubicBezTo>
                  <a:pt x="7717931" y="3700488"/>
                  <a:pt x="7668946" y="3749473"/>
                  <a:pt x="7668946" y="3809900"/>
                </a:cubicBezTo>
                <a:lnTo>
                  <a:pt x="7668946" y="4247534"/>
                </a:lnTo>
                <a:cubicBezTo>
                  <a:pt x="7668946" y="4307961"/>
                  <a:pt x="7717931" y="4356946"/>
                  <a:pt x="7778358" y="4356946"/>
                </a:cubicBezTo>
                <a:lnTo>
                  <a:pt x="8215992" y="4356946"/>
                </a:lnTo>
                <a:cubicBezTo>
                  <a:pt x="8276419" y="4356946"/>
                  <a:pt x="8325404" y="4307961"/>
                  <a:pt x="8325404" y="4247534"/>
                </a:cubicBezTo>
                <a:lnTo>
                  <a:pt x="8325404" y="3809900"/>
                </a:lnTo>
                <a:cubicBezTo>
                  <a:pt x="8325404" y="3749473"/>
                  <a:pt x="8276419" y="3700488"/>
                  <a:pt x="8215992" y="3700488"/>
                </a:cubicBezTo>
                <a:close/>
                <a:moveTo>
                  <a:pt x="7023979" y="3700488"/>
                </a:moveTo>
                <a:cubicBezTo>
                  <a:pt x="6963552" y="3700488"/>
                  <a:pt x="6914567" y="3749473"/>
                  <a:pt x="6914567" y="3809900"/>
                </a:cubicBezTo>
                <a:lnTo>
                  <a:pt x="6914567" y="4247534"/>
                </a:lnTo>
                <a:cubicBezTo>
                  <a:pt x="6914567" y="4307961"/>
                  <a:pt x="6963552" y="4356946"/>
                  <a:pt x="7023979" y="4356946"/>
                </a:cubicBezTo>
                <a:lnTo>
                  <a:pt x="7461613" y="4356946"/>
                </a:lnTo>
                <a:cubicBezTo>
                  <a:pt x="7522040" y="4356946"/>
                  <a:pt x="7571025" y="4307961"/>
                  <a:pt x="7571025" y="4247534"/>
                </a:cubicBezTo>
                <a:lnTo>
                  <a:pt x="7571025" y="3809900"/>
                </a:lnTo>
                <a:cubicBezTo>
                  <a:pt x="7571025" y="3749473"/>
                  <a:pt x="7522040" y="3700488"/>
                  <a:pt x="7461613" y="3700488"/>
                </a:cubicBezTo>
                <a:close/>
                <a:moveTo>
                  <a:pt x="6261980" y="3700488"/>
                </a:moveTo>
                <a:cubicBezTo>
                  <a:pt x="6201553" y="3700488"/>
                  <a:pt x="6152568" y="3749473"/>
                  <a:pt x="6152568" y="3809900"/>
                </a:cubicBezTo>
                <a:lnTo>
                  <a:pt x="6152568" y="4247534"/>
                </a:lnTo>
                <a:cubicBezTo>
                  <a:pt x="6152568" y="4307961"/>
                  <a:pt x="6201553" y="4356946"/>
                  <a:pt x="6261980" y="4356946"/>
                </a:cubicBezTo>
                <a:lnTo>
                  <a:pt x="6699614" y="4356946"/>
                </a:lnTo>
                <a:cubicBezTo>
                  <a:pt x="6760041" y="4356946"/>
                  <a:pt x="6809026" y="4307961"/>
                  <a:pt x="6809026" y="4247534"/>
                </a:cubicBezTo>
                <a:lnTo>
                  <a:pt x="6809026" y="3809900"/>
                </a:lnTo>
                <a:cubicBezTo>
                  <a:pt x="6809026" y="3749473"/>
                  <a:pt x="6760041" y="3700488"/>
                  <a:pt x="6699614" y="3700488"/>
                </a:cubicBezTo>
                <a:close/>
                <a:moveTo>
                  <a:pt x="5499981" y="3700488"/>
                </a:moveTo>
                <a:cubicBezTo>
                  <a:pt x="5439554" y="3700488"/>
                  <a:pt x="5390569" y="3749473"/>
                  <a:pt x="5390569" y="3809900"/>
                </a:cubicBezTo>
                <a:lnTo>
                  <a:pt x="5390569" y="4247534"/>
                </a:lnTo>
                <a:cubicBezTo>
                  <a:pt x="5390569" y="4307961"/>
                  <a:pt x="5439554" y="4356946"/>
                  <a:pt x="5499981" y="4356946"/>
                </a:cubicBezTo>
                <a:lnTo>
                  <a:pt x="5937615" y="4356946"/>
                </a:lnTo>
                <a:cubicBezTo>
                  <a:pt x="5998042" y="4356946"/>
                  <a:pt x="6047027" y="4307961"/>
                  <a:pt x="6047027" y="4247534"/>
                </a:cubicBezTo>
                <a:lnTo>
                  <a:pt x="6047027" y="3809900"/>
                </a:lnTo>
                <a:cubicBezTo>
                  <a:pt x="6047027" y="3749473"/>
                  <a:pt x="5998042" y="3700488"/>
                  <a:pt x="5937615" y="3700488"/>
                </a:cubicBezTo>
                <a:close/>
                <a:moveTo>
                  <a:pt x="4737982" y="3700488"/>
                </a:moveTo>
                <a:cubicBezTo>
                  <a:pt x="4677555" y="3700488"/>
                  <a:pt x="4628570" y="3749473"/>
                  <a:pt x="4628570" y="3809900"/>
                </a:cubicBezTo>
                <a:lnTo>
                  <a:pt x="4628570" y="4247534"/>
                </a:lnTo>
                <a:cubicBezTo>
                  <a:pt x="4628570" y="4307961"/>
                  <a:pt x="4677555" y="4356946"/>
                  <a:pt x="4737982" y="4356946"/>
                </a:cubicBezTo>
                <a:lnTo>
                  <a:pt x="5175616" y="4356946"/>
                </a:lnTo>
                <a:cubicBezTo>
                  <a:pt x="5236043" y="4356946"/>
                  <a:pt x="5285028" y="4307961"/>
                  <a:pt x="5285028" y="4247534"/>
                </a:cubicBezTo>
                <a:lnTo>
                  <a:pt x="5285028" y="3809900"/>
                </a:lnTo>
                <a:cubicBezTo>
                  <a:pt x="5285028" y="3749473"/>
                  <a:pt x="5236043" y="3700488"/>
                  <a:pt x="5175616" y="3700488"/>
                </a:cubicBezTo>
                <a:close/>
                <a:moveTo>
                  <a:pt x="3975991" y="3700488"/>
                </a:moveTo>
                <a:cubicBezTo>
                  <a:pt x="3915564" y="3700488"/>
                  <a:pt x="3866579" y="3749473"/>
                  <a:pt x="3866579" y="3809900"/>
                </a:cubicBezTo>
                <a:lnTo>
                  <a:pt x="3866579" y="4247534"/>
                </a:lnTo>
                <a:cubicBezTo>
                  <a:pt x="3866579" y="4307961"/>
                  <a:pt x="3915564" y="4356946"/>
                  <a:pt x="3975991" y="4356946"/>
                </a:cubicBezTo>
                <a:lnTo>
                  <a:pt x="4413617" y="4356946"/>
                </a:lnTo>
                <a:cubicBezTo>
                  <a:pt x="4474044" y="4356946"/>
                  <a:pt x="4523029" y="4307961"/>
                  <a:pt x="4523029" y="4247534"/>
                </a:cubicBezTo>
                <a:lnTo>
                  <a:pt x="4523029" y="3809900"/>
                </a:lnTo>
                <a:cubicBezTo>
                  <a:pt x="4523029" y="3749473"/>
                  <a:pt x="4474044" y="3700488"/>
                  <a:pt x="4413617" y="3700488"/>
                </a:cubicBezTo>
                <a:close/>
                <a:moveTo>
                  <a:pt x="3213993" y="3700488"/>
                </a:moveTo>
                <a:cubicBezTo>
                  <a:pt x="3153566" y="3700488"/>
                  <a:pt x="3104581" y="3749473"/>
                  <a:pt x="3104581" y="3809900"/>
                </a:cubicBezTo>
                <a:lnTo>
                  <a:pt x="3104581" y="4247534"/>
                </a:lnTo>
                <a:cubicBezTo>
                  <a:pt x="3104581" y="4307961"/>
                  <a:pt x="3153566" y="4356946"/>
                  <a:pt x="3213993" y="4356946"/>
                </a:cubicBezTo>
                <a:lnTo>
                  <a:pt x="3651627" y="4356946"/>
                </a:lnTo>
                <a:cubicBezTo>
                  <a:pt x="3712054" y="4356946"/>
                  <a:pt x="3761039" y="4307961"/>
                  <a:pt x="3761039" y="4247534"/>
                </a:cubicBezTo>
                <a:lnTo>
                  <a:pt x="3761039" y="3809900"/>
                </a:lnTo>
                <a:cubicBezTo>
                  <a:pt x="3761039" y="3749473"/>
                  <a:pt x="3712054" y="3700488"/>
                  <a:pt x="3651627" y="3700488"/>
                </a:cubicBezTo>
                <a:close/>
                <a:moveTo>
                  <a:pt x="2451995" y="3700488"/>
                </a:moveTo>
                <a:cubicBezTo>
                  <a:pt x="2391569" y="3700488"/>
                  <a:pt x="2342584" y="3749473"/>
                  <a:pt x="2342584" y="3809900"/>
                </a:cubicBezTo>
                <a:lnTo>
                  <a:pt x="2342584" y="4247534"/>
                </a:lnTo>
                <a:cubicBezTo>
                  <a:pt x="2342584" y="4307961"/>
                  <a:pt x="2391569" y="4356946"/>
                  <a:pt x="2451995" y="4356946"/>
                </a:cubicBezTo>
                <a:lnTo>
                  <a:pt x="2889629" y="4356946"/>
                </a:lnTo>
                <a:cubicBezTo>
                  <a:pt x="2950055" y="4356946"/>
                  <a:pt x="2999040" y="4307961"/>
                  <a:pt x="2999040" y="4247534"/>
                </a:cubicBezTo>
                <a:lnTo>
                  <a:pt x="2999040" y="3809900"/>
                </a:lnTo>
                <a:cubicBezTo>
                  <a:pt x="2999040" y="3749473"/>
                  <a:pt x="2950055" y="3700488"/>
                  <a:pt x="2889629" y="3700488"/>
                </a:cubicBezTo>
                <a:close/>
                <a:moveTo>
                  <a:pt x="1689996" y="3700488"/>
                </a:moveTo>
                <a:cubicBezTo>
                  <a:pt x="1629569" y="3700488"/>
                  <a:pt x="1580586" y="3749473"/>
                  <a:pt x="1580586" y="3809900"/>
                </a:cubicBezTo>
                <a:lnTo>
                  <a:pt x="1580586" y="4247534"/>
                </a:lnTo>
                <a:cubicBezTo>
                  <a:pt x="1580586" y="4307961"/>
                  <a:pt x="1629569" y="4356946"/>
                  <a:pt x="1689996" y="4356946"/>
                </a:cubicBezTo>
                <a:lnTo>
                  <a:pt x="2127633" y="4356946"/>
                </a:lnTo>
                <a:cubicBezTo>
                  <a:pt x="2188060" y="4356946"/>
                  <a:pt x="2237045" y="4307961"/>
                  <a:pt x="2237045" y="4247534"/>
                </a:cubicBezTo>
                <a:lnTo>
                  <a:pt x="2237045" y="3809900"/>
                </a:lnTo>
                <a:cubicBezTo>
                  <a:pt x="2237045" y="3749473"/>
                  <a:pt x="2188060" y="3700488"/>
                  <a:pt x="2127633" y="3700488"/>
                </a:cubicBezTo>
                <a:close/>
                <a:moveTo>
                  <a:pt x="927996" y="3700488"/>
                </a:moveTo>
                <a:cubicBezTo>
                  <a:pt x="867569" y="3700488"/>
                  <a:pt x="818584" y="3749473"/>
                  <a:pt x="818584" y="3809900"/>
                </a:cubicBezTo>
                <a:lnTo>
                  <a:pt x="818584" y="4247534"/>
                </a:lnTo>
                <a:cubicBezTo>
                  <a:pt x="818584" y="4307961"/>
                  <a:pt x="867569" y="4356946"/>
                  <a:pt x="927996" y="4356946"/>
                </a:cubicBezTo>
                <a:lnTo>
                  <a:pt x="1365637" y="4356946"/>
                </a:lnTo>
                <a:cubicBezTo>
                  <a:pt x="1426065" y="4356946"/>
                  <a:pt x="1475050" y="4307961"/>
                  <a:pt x="1475050" y="4247534"/>
                </a:cubicBezTo>
                <a:lnTo>
                  <a:pt x="1475050" y="3809900"/>
                </a:lnTo>
                <a:cubicBezTo>
                  <a:pt x="1475050" y="3749473"/>
                  <a:pt x="1426065" y="3700488"/>
                  <a:pt x="1365637" y="3700488"/>
                </a:cubicBezTo>
                <a:close/>
                <a:moveTo>
                  <a:pt x="165999" y="3700488"/>
                </a:moveTo>
                <a:cubicBezTo>
                  <a:pt x="105572" y="3700488"/>
                  <a:pt x="56587" y="3749473"/>
                  <a:pt x="56587" y="3809900"/>
                </a:cubicBezTo>
                <a:lnTo>
                  <a:pt x="56587" y="4247534"/>
                </a:lnTo>
                <a:cubicBezTo>
                  <a:pt x="56587" y="4307961"/>
                  <a:pt x="105572" y="4356946"/>
                  <a:pt x="165999" y="4356946"/>
                </a:cubicBezTo>
                <a:lnTo>
                  <a:pt x="603632" y="4356946"/>
                </a:lnTo>
                <a:cubicBezTo>
                  <a:pt x="664059" y="4356946"/>
                  <a:pt x="713044" y="4307961"/>
                  <a:pt x="713044" y="4247534"/>
                </a:cubicBezTo>
                <a:lnTo>
                  <a:pt x="713044" y="3809900"/>
                </a:lnTo>
                <a:cubicBezTo>
                  <a:pt x="713044" y="3749473"/>
                  <a:pt x="664059" y="3700488"/>
                  <a:pt x="603632" y="3700488"/>
                </a:cubicBezTo>
                <a:close/>
                <a:moveTo>
                  <a:pt x="8540357" y="2971089"/>
                </a:moveTo>
                <a:cubicBezTo>
                  <a:pt x="8479930" y="2971089"/>
                  <a:pt x="8430945" y="3020074"/>
                  <a:pt x="8430945" y="3080501"/>
                </a:cubicBezTo>
                <a:lnTo>
                  <a:pt x="8430945" y="3518135"/>
                </a:lnTo>
                <a:cubicBezTo>
                  <a:pt x="8430945" y="3578562"/>
                  <a:pt x="8479930" y="3627547"/>
                  <a:pt x="8540357" y="3627547"/>
                </a:cubicBezTo>
                <a:lnTo>
                  <a:pt x="8977991" y="3627547"/>
                </a:lnTo>
                <a:cubicBezTo>
                  <a:pt x="9038418" y="3627547"/>
                  <a:pt x="9087403" y="3578562"/>
                  <a:pt x="9087403" y="3518135"/>
                </a:cubicBezTo>
                <a:lnTo>
                  <a:pt x="9087403" y="3080501"/>
                </a:lnTo>
                <a:cubicBezTo>
                  <a:pt x="9087403" y="3020074"/>
                  <a:pt x="9038418" y="2971089"/>
                  <a:pt x="8977991" y="2971089"/>
                </a:cubicBezTo>
                <a:close/>
                <a:moveTo>
                  <a:pt x="7778358" y="2971089"/>
                </a:moveTo>
                <a:cubicBezTo>
                  <a:pt x="7717931" y="2971089"/>
                  <a:pt x="7668946" y="3020074"/>
                  <a:pt x="7668946" y="3080501"/>
                </a:cubicBezTo>
                <a:lnTo>
                  <a:pt x="7668946" y="3518135"/>
                </a:lnTo>
                <a:cubicBezTo>
                  <a:pt x="7668946" y="3578562"/>
                  <a:pt x="7717931" y="3627547"/>
                  <a:pt x="7778358" y="3627547"/>
                </a:cubicBezTo>
                <a:lnTo>
                  <a:pt x="8215992" y="3627547"/>
                </a:lnTo>
                <a:cubicBezTo>
                  <a:pt x="8276419" y="3627547"/>
                  <a:pt x="8325404" y="3578562"/>
                  <a:pt x="8325404" y="3518135"/>
                </a:cubicBezTo>
                <a:lnTo>
                  <a:pt x="8325404" y="3080501"/>
                </a:lnTo>
                <a:cubicBezTo>
                  <a:pt x="8325404" y="3020074"/>
                  <a:pt x="8276419" y="2971089"/>
                  <a:pt x="8215992" y="2971089"/>
                </a:cubicBezTo>
                <a:close/>
                <a:moveTo>
                  <a:pt x="7023979" y="2971089"/>
                </a:moveTo>
                <a:cubicBezTo>
                  <a:pt x="6963552" y="2971089"/>
                  <a:pt x="6914567" y="3020074"/>
                  <a:pt x="6914567" y="3080501"/>
                </a:cubicBezTo>
                <a:lnTo>
                  <a:pt x="6914567" y="3518135"/>
                </a:lnTo>
                <a:cubicBezTo>
                  <a:pt x="6914567" y="3578562"/>
                  <a:pt x="6963552" y="3627547"/>
                  <a:pt x="7023979" y="3627547"/>
                </a:cubicBezTo>
                <a:lnTo>
                  <a:pt x="7461613" y="3627547"/>
                </a:lnTo>
                <a:cubicBezTo>
                  <a:pt x="7522040" y="3627547"/>
                  <a:pt x="7571025" y="3578562"/>
                  <a:pt x="7571025" y="3518135"/>
                </a:cubicBezTo>
                <a:lnTo>
                  <a:pt x="7571025" y="3080501"/>
                </a:lnTo>
                <a:cubicBezTo>
                  <a:pt x="7571025" y="3020074"/>
                  <a:pt x="7522040" y="2971089"/>
                  <a:pt x="7461613" y="2971089"/>
                </a:cubicBezTo>
                <a:close/>
                <a:moveTo>
                  <a:pt x="6261980" y="2971089"/>
                </a:moveTo>
                <a:cubicBezTo>
                  <a:pt x="6201553" y="2971089"/>
                  <a:pt x="6152568" y="3020074"/>
                  <a:pt x="6152568" y="3080501"/>
                </a:cubicBezTo>
                <a:lnTo>
                  <a:pt x="6152568" y="3518135"/>
                </a:lnTo>
                <a:cubicBezTo>
                  <a:pt x="6152568" y="3578562"/>
                  <a:pt x="6201553" y="3627547"/>
                  <a:pt x="6261980" y="3627547"/>
                </a:cubicBezTo>
                <a:lnTo>
                  <a:pt x="6699614" y="3627547"/>
                </a:lnTo>
                <a:cubicBezTo>
                  <a:pt x="6760041" y="3627547"/>
                  <a:pt x="6809026" y="3578562"/>
                  <a:pt x="6809026" y="3518135"/>
                </a:cubicBezTo>
                <a:lnTo>
                  <a:pt x="6809026" y="3080501"/>
                </a:lnTo>
                <a:cubicBezTo>
                  <a:pt x="6809026" y="3020074"/>
                  <a:pt x="6760041" y="2971089"/>
                  <a:pt x="6699614" y="2971089"/>
                </a:cubicBezTo>
                <a:close/>
                <a:moveTo>
                  <a:pt x="5499981" y="2971089"/>
                </a:moveTo>
                <a:cubicBezTo>
                  <a:pt x="5439554" y="2971089"/>
                  <a:pt x="5390569" y="3020074"/>
                  <a:pt x="5390569" y="3080501"/>
                </a:cubicBezTo>
                <a:lnTo>
                  <a:pt x="5390569" y="3518135"/>
                </a:lnTo>
                <a:cubicBezTo>
                  <a:pt x="5390569" y="3578562"/>
                  <a:pt x="5439554" y="3627547"/>
                  <a:pt x="5499981" y="3627547"/>
                </a:cubicBezTo>
                <a:lnTo>
                  <a:pt x="5937615" y="3627547"/>
                </a:lnTo>
                <a:cubicBezTo>
                  <a:pt x="5998042" y="3627547"/>
                  <a:pt x="6047027" y="3578562"/>
                  <a:pt x="6047027" y="3518135"/>
                </a:cubicBezTo>
                <a:lnTo>
                  <a:pt x="6047027" y="3080501"/>
                </a:lnTo>
                <a:cubicBezTo>
                  <a:pt x="6047027" y="3020074"/>
                  <a:pt x="5998042" y="2971089"/>
                  <a:pt x="5937615" y="2971089"/>
                </a:cubicBezTo>
                <a:close/>
                <a:moveTo>
                  <a:pt x="4737982" y="2971089"/>
                </a:moveTo>
                <a:cubicBezTo>
                  <a:pt x="4677555" y="2971089"/>
                  <a:pt x="4628570" y="3020074"/>
                  <a:pt x="4628570" y="3080501"/>
                </a:cubicBezTo>
                <a:lnTo>
                  <a:pt x="4628570" y="3518135"/>
                </a:lnTo>
                <a:cubicBezTo>
                  <a:pt x="4628570" y="3578562"/>
                  <a:pt x="4677555" y="3627547"/>
                  <a:pt x="4737982" y="3627547"/>
                </a:cubicBezTo>
                <a:lnTo>
                  <a:pt x="5175616" y="3627547"/>
                </a:lnTo>
                <a:cubicBezTo>
                  <a:pt x="5236043" y="3627547"/>
                  <a:pt x="5285028" y="3578562"/>
                  <a:pt x="5285028" y="3518135"/>
                </a:cubicBezTo>
                <a:lnTo>
                  <a:pt x="5285028" y="3080501"/>
                </a:lnTo>
                <a:cubicBezTo>
                  <a:pt x="5285028" y="3020074"/>
                  <a:pt x="5236043" y="2971089"/>
                  <a:pt x="5175616" y="2971089"/>
                </a:cubicBezTo>
                <a:close/>
                <a:moveTo>
                  <a:pt x="3975991" y="2971089"/>
                </a:moveTo>
                <a:cubicBezTo>
                  <a:pt x="3915564" y="2971089"/>
                  <a:pt x="3866579" y="3020074"/>
                  <a:pt x="3866579" y="3080501"/>
                </a:cubicBezTo>
                <a:lnTo>
                  <a:pt x="3866579" y="3518135"/>
                </a:lnTo>
                <a:cubicBezTo>
                  <a:pt x="3866579" y="3578562"/>
                  <a:pt x="3915564" y="3627547"/>
                  <a:pt x="3975991" y="3627547"/>
                </a:cubicBezTo>
                <a:lnTo>
                  <a:pt x="4413617" y="3627547"/>
                </a:lnTo>
                <a:cubicBezTo>
                  <a:pt x="4474044" y="3627547"/>
                  <a:pt x="4523029" y="3578562"/>
                  <a:pt x="4523029" y="3518135"/>
                </a:cubicBezTo>
                <a:lnTo>
                  <a:pt x="4523029" y="3080501"/>
                </a:lnTo>
                <a:cubicBezTo>
                  <a:pt x="4523029" y="3020074"/>
                  <a:pt x="4474044" y="2971089"/>
                  <a:pt x="4413617" y="2971089"/>
                </a:cubicBezTo>
                <a:close/>
                <a:moveTo>
                  <a:pt x="3213993" y="2971089"/>
                </a:moveTo>
                <a:cubicBezTo>
                  <a:pt x="3153566" y="2971089"/>
                  <a:pt x="3104581" y="3020074"/>
                  <a:pt x="3104581" y="3080501"/>
                </a:cubicBezTo>
                <a:lnTo>
                  <a:pt x="3104581" y="3518135"/>
                </a:lnTo>
                <a:cubicBezTo>
                  <a:pt x="3104581" y="3578562"/>
                  <a:pt x="3153566" y="3627547"/>
                  <a:pt x="3213993" y="3627547"/>
                </a:cubicBezTo>
                <a:lnTo>
                  <a:pt x="3651627" y="3627547"/>
                </a:lnTo>
                <a:cubicBezTo>
                  <a:pt x="3712054" y="3627547"/>
                  <a:pt x="3761039" y="3578562"/>
                  <a:pt x="3761039" y="3518135"/>
                </a:cubicBezTo>
                <a:lnTo>
                  <a:pt x="3761039" y="3080501"/>
                </a:lnTo>
                <a:cubicBezTo>
                  <a:pt x="3761039" y="3020074"/>
                  <a:pt x="3712054" y="2971089"/>
                  <a:pt x="3651627" y="2971089"/>
                </a:cubicBezTo>
                <a:close/>
                <a:moveTo>
                  <a:pt x="2451995" y="2971089"/>
                </a:moveTo>
                <a:cubicBezTo>
                  <a:pt x="2391569" y="2971089"/>
                  <a:pt x="2342584" y="3020074"/>
                  <a:pt x="2342584" y="3080501"/>
                </a:cubicBezTo>
                <a:lnTo>
                  <a:pt x="2342584" y="3518135"/>
                </a:lnTo>
                <a:cubicBezTo>
                  <a:pt x="2342584" y="3578562"/>
                  <a:pt x="2391569" y="3627547"/>
                  <a:pt x="2451995" y="3627547"/>
                </a:cubicBezTo>
                <a:lnTo>
                  <a:pt x="2889629" y="3627547"/>
                </a:lnTo>
                <a:cubicBezTo>
                  <a:pt x="2950055" y="3627547"/>
                  <a:pt x="2999040" y="3578562"/>
                  <a:pt x="2999040" y="3518135"/>
                </a:cubicBezTo>
                <a:lnTo>
                  <a:pt x="2999040" y="3080501"/>
                </a:lnTo>
                <a:cubicBezTo>
                  <a:pt x="2999040" y="3020074"/>
                  <a:pt x="2950055" y="2971089"/>
                  <a:pt x="2889629" y="2971089"/>
                </a:cubicBezTo>
                <a:close/>
                <a:moveTo>
                  <a:pt x="1689997" y="2971089"/>
                </a:moveTo>
                <a:cubicBezTo>
                  <a:pt x="1629569" y="2971089"/>
                  <a:pt x="1580587" y="3020074"/>
                  <a:pt x="1580587" y="3080501"/>
                </a:cubicBezTo>
                <a:lnTo>
                  <a:pt x="1580587" y="3518135"/>
                </a:lnTo>
                <a:cubicBezTo>
                  <a:pt x="1580587" y="3578562"/>
                  <a:pt x="1629569" y="3627547"/>
                  <a:pt x="1689997" y="3627547"/>
                </a:cubicBezTo>
                <a:lnTo>
                  <a:pt x="2127633" y="3627547"/>
                </a:lnTo>
                <a:cubicBezTo>
                  <a:pt x="2188060" y="3627547"/>
                  <a:pt x="2237045" y="3578562"/>
                  <a:pt x="2237045" y="3518135"/>
                </a:cubicBezTo>
                <a:lnTo>
                  <a:pt x="2237045" y="3080501"/>
                </a:lnTo>
                <a:cubicBezTo>
                  <a:pt x="2237045" y="3020074"/>
                  <a:pt x="2188060" y="2971089"/>
                  <a:pt x="2127633" y="2971089"/>
                </a:cubicBezTo>
                <a:close/>
                <a:moveTo>
                  <a:pt x="927996" y="2971089"/>
                </a:moveTo>
                <a:cubicBezTo>
                  <a:pt x="867569" y="2971089"/>
                  <a:pt x="818584" y="3020074"/>
                  <a:pt x="818584" y="3080501"/>
                </a:cubicBezTo>
                <a:lnTo>
                  <a:pt x="818584" y="3518135"/>
                </a:lnTo>
                <a:cubicBezTo>
                  <a:pt x="818584" y="3578562"/>
                  <a:pt x="867569" y="3627547"/>
                  <a:pt x="927996" y="3627547"/>
                </a:cubicBezTo>
                <a:lnTo>
                  <a:pt x="1365637" y="3627547"/>
                </a:lnTo>
                <a:cubicBezTo>
                  <a:pt x="1426065" y="3627547"/>
                  <a:pt x="1475050" y="3578562"/>
                  <a:pt x="1475050" y="3518135"/>
                </a:cubicBezTo>
                <a:lnTo>
                  <a:pt x="1475050" y="3080501"/>
                </a:lnTo>
                <a:cubicBezTo>
                  <a:pt x="1475050" y="3020074"/>
                  <a:pt x="1426065" y="2971089"/>
                  <a:pt x="1365637" y="2971089"/>
                </a:cubicBezTo>
                <a:close/>
                <a:moveTo>
                  <a:pt x="165999" y="2971089"/>
                </a:moveTo>
                <a:cubicBezTo>
                  <a:pt x="105572" y="2971089"/>
                  <a:pt x="56587" y="3020074"/>
                  <a:pt x="56587" y="3080501"/>
                </a:cubicBezTo>
                <a:lnTo>
                  <a:pt x="56587" y="3518135"/>
                </a:lnTo>
                <a:cubicBezTo>
                  <a:pt x="56587" y="3578562"/>
                  <a:pt x="105572" y="3627547"/>
                  <a:pt x="165999" y="3627547"/>
                </a:cubicBezTo>
                <a:lnTo>
                  <a:pt x="603632" y="3627547"/>
                </a:lnTo>
                <a:cubicBezTo>
                  <a:pt x="664059" y="3627547"/>
                  <a:pt x="713044" y="3578562"/>
                  <a:pt x="713044" y="3518135"/>
                </a:cubicBezTo>
                <a:lnTo>
                  <a:pt x="713044" y="3080501"/>
                </a:lnTo>
                <a:cubicBezTo>
                  <a:pt x="713044" y="3020074"/>
                  <a:pt x="664059" y="2971089"/>
                  <a:pt x="603632" y="2971089"/>
                </a:cubicBezTo>
                <a:close/>
                <a:moveTo>
                  <a:pt x="8540357" y="2245338"/>
                </a:moveTo>
                <a:cubicBezTo>
                  <a:pt x="8479930" y="2245338"/>
                  <a:pt x="8430945" y="2294323"/>
                  <a:pt x="8430945" y="2354750"/>
                </a:cubicBezTo>
                <a:lnTo>
                  <a:pt x="8430945" y="2792384"/>
                </a:lnTo>
                <a:cubicBezTo>
                  <a:pt x="8430945" y="2852811"/>
                  <a:pt x="8479930" y="2901796"/>
                  <a:pt x="8540357" y="2901796"/>
                </a:cubicBezTo>
                <a:lnTo>
                  <a:pt x="8977991" y="2901796"/>
                </a:lnTo>
                <a:cubicBezTo>
                  <a:pt x="9038418" y="2901796"/>
                  <a:pt x="9087403" y="2852811"/>
                  <a:pt x="9087403" y="2792384"/>
                </a:cubicBezTo>
                <a:lnTo>
                  <a:pt x="9087403" y="2354750"/>
                </a:lnTo>
                <a:cubicBezTo>
                  <a:pt x="9087403" y="2294323"/>
                  <a:pt x="9038418" y="2245338"/>
                  <a:pt x="8977991" y="2245338"/>
                </a:cubicBezTo>
                <a:close/>
                <a:moveTo>
                  <a:pt x="7778358" y="2245338"/>
                </a:moveTo>
                <a:cubicBezTo>
                  <a:pt x="7717931" y="2245338"/>
                  <a:pt x="7668946" y="2294323"/>
                  <a:pt x="7668946" y="2354750"/>
                </a:cubicBezTo>
                <a:lnTo>
                  <a:pt x="7668946" y="2792384"/>
                </a:lnTo>
                <a:cubicBezTo>
                  <a:pt x="7668946" y="2852811"/>
                  <a:pt x="7717931" y="2901796"/>
                  <a:pt x="7778358" y="2901796"/>
                </a:cubicBezTo>
                <a:lnTo>
                  <a:pt x="8215992" y="2901796"/>
                </a:lnTo>
                <a:cubicBezTo>
                  <a:pt x="8276419" y="2901796"/>
                  <a:pt x="8325404" y="2852811"/>
                  <a:pt x="8325404" y="2792384"/>
                </a:cubicBezTo>
                <a:lnTo>
                  <a:pt x="8325404" y="2354750"/>
                </a:lnTo>
                <a:cubicBezTo>
                  <a:pt x="8325404" y="2294323"/>
                  <a:pt x="8276419" y="2245338"/>
                  <a:pt x="8215992" y="2245338"/>
                </a:cubicBezTo>
                <a:close/>
                <a:moveTo>
                  <a:pt x="7023979" y="2245338"/>
                </a:moveTo>
                <a:cubicBezTo>
                  <a:pt x="6963552" y="2245338"/>
                  <a:pt x="6914567" y="2294323"/>
                  <a:pt x="6914567" y="2354750"/>
                </a:cubicBezTo>
                <a:lnTo>
                  <a:pt x="6914567" y="2792384"/>
                </a:lnTo>
                <a:cubicBezTo>
                  <a:pt x="6914567" y="2852811"/>
                  <a:pt x="6963552" y="2901796"/>
                  <a:pt x="7023979" y="2901796"/>
                </a:cubicBezTo>
                <a:lnTo>
                  <a:pt x="7461613" y="2901796"/>
                </a:lnTo>
                <a:cubicBezTo>
                  <a:pt x="7522040" y="2901796"/>
                  <a:pt x="7571025" y="2852811"/>
                  <a:pt x="7571025" y="2792384"/>
                </a:cubicBezTo>
                <a:lnTo>
                  <a:pt x="7571025" y="2354750"/>
                </a:lnTo>
                <a:cubicBezTo>
                  <a:pt x="7571025" y="2294323"/>
                  <a:pt x="7522040" y="2245338"/>
                  <a:pt x="7461613" y="2245338"/>
                </a:cubicBezTo>
                <a:close/>
                <a:moveTo>
                  <a:pt x="6261980" y="2245338"/>
                </a:moveTo>
                <a:cubicBezTo>
                  <a:pt x="6201553" y="2245338"/>
                  <a:pt x="6152568" y="2294323"/>
                  <a:pt x="6152568" y="2354750"/>
                </a:cubicBezTo>
                <a:lnTo>
                  <a:pt x="6152568" y="2792384"/>
                </a:lnTo>
                <a:cubicBezTo>
                  <a:pt x="6152568" y="2852811"/>
                  <a:pt x="6201553" y="2901796"/>
                  <a:pt x="6261980" y="2901796"/>
                </a:cubicBezTo>
                <a:lnTo>
                  <a:pt x="6699614" y="2901796"/>
                </a:lnTo>
                <a:cubicBezTo>
                  <a:pt x="6760041" y="2901796"/>
                  <a:pt x="6809026" y="2852811"/>
                  <a:pt x="6809026" y="2792384"/>
                </a:cubicBezTo>
                <a:lnTo>
                  <a:pt x="6809026" y="2354750"/>
                </a:lnTo>
                <a:cubicBezTo>
                  <a:pt x="6809026" y="2294323"/>
                  <a:pt x="6760041" y="2245338"/>
                  <a:pt x="6699614" y="2245338"/>
                </a:cubicBezTo>
                <a:close/>
                <a:moveTo>
                  <a:pt x="5499981" y="2245338"/>
                </a:moveTo>
                <a:cubicBezTo>
                  <a:pt x="5439554" y="2245338"/>
                  <a:pt x="5390569" y="2294323"/>
                  <a:pt x="5390569" y="2354750"/>
                </a:cubicBezTo>
                <a:lnTo>
                  <a:pt x="5390569" y="2792384"/>
                </a:lnTo>
                <a:cubicBezTo>
                  <a:pt x="5390569" y="2852811"/>
                  <a:pt x="5439554" y="2901796"/>
                  <a:pt x="5499981" y="2901796"/>
                </a:cubicBezTo>
                <a:lnTo>
                  <a:pt x="5937615" y="2901796"/>
                </a:lnTo>
                <a:cubicBezTo>
                  <a:pt x="5998042" y="2901796"/>
                  <a:pt x="6047027" y="2852811"/>
                  <a:pt x="6047027" y="2792384"/>
                </a:cubicBezTo>
                <a:lnTo>
                  <a:pt x="6047027" y="2354750"/>
                </a:lnTo>
                <a:cubicBezTo>
                  <a:pt x="6047027" y="2294323"/>
                  <a:pt x="5998042" y="2245338"/>
                  <a:pt x="5937615" y="2245338"/>
                </a:cubicBezTo>
                <a:close/>
                <a:moveTo>
                  <a:pt x="4737982" y="2245338"/>
                </a:moveTo>
                <a:cubicBezTo>
                  <a:pt x="4677555" y="2245338"/>
                  <a:pt x="4628570" y="2294323"/>
                  <a:pt x="4628570" y="2354750"/>
                </a:cubicBezTo>
                <a:lnTo>
                  <a:pt x="4628570" y="2792384"/>
                </a:lnTo>
                <a:cubicBezTo>
                  <a:pt x="4628570" y="2852811"/>
                  <a:pt x="4677555" y="2901796"/>
                  <a:pt x="4737982" y="2901796"/>
                </a:cubicBezTo>
                <a:lnTo>
                  <a:pt x="5175616" y="2901796"/>
                </a:lnTo>
                <a:cubicBezTo>
                  <a:pt x="5236043" y="2901796"/>
                  <a:pt x="5285028" y="2852811"/>
                  <a:pt x="5285028" y="2792384"/>
                </a:cubicBezTo>
                <a:lnTo>
                  <a:pt x="5285028" y="2354750"/>
                </a:lnTo>
                <a:cubicBezTo>
                  <a:pt x="5285028" y="2294323"/>
                  <a:pt x="5236043" y="2245338"/>
                  <a:pt x="5175616" y="2245338"/>
                </a:cubicBezTo>
                <a:close/>
                <a:moveTo>
                  <a:pt x="3975991" y="2245338"/>
                </a:moveTo>
                <a:cubicBezTo>
                  <a:pt x="3915564" y="2245338"/>
                  <a:pt x="3866579" y="2294323"/>
                  <a:pt x="3866579" y="2354750"/>
                </a:cubicBezTo>
                <a:lnTo>
                  <a:pt x="3866579" y="2792384"/>
                </a:lnTo>
                <a:cubicBezTo>
                  <a:pt x="3866579" y="2852811"/>
                  <a:pt x="3915564" y="2901796"/>
                  <a:pt x="3975991" y="2901796"/>
                </a:cubicBezTo>
                <a:lnTo>
                  <a:pt x="4413617" y="2901796"/>
                </a:lnTo>
                <a:cubicBezTo>
                  <a:pt x="4474044" y="2901796"/>
                  <a:pt x="4523029" y="2852811"/>
                  <a:pt x="4523029" y="2792384"/>
                </a:cubicBezTo>
                <a:lnTo>
                  <a:pt x="4523029" y="2354750"/>
                </a:lnTo>
                <a:cubicBezTo>
                  <a:pt x="4523029" y="2294323"/>
                  <a:pt x="4474044" y="2245338"/>
                  <a:pt x="4413617" y="2245338"/>
                </a:cubicBezTo>
                <a:close/>
                <a:moveTo>
                  <a:pt x="3213993" y="2245338"/>
                </a:moveTo>
                <a:cubicBezTo>
                  <a:pt x="3153566" y="2245338"/>
                  <a:pt x="3104581" y="2294323"/>
                  <a:pt x="3104581" y="2354750"/>
                </a:cubicBezTo>
                <a:lnTo>
                  <a:pt x="3104581" y="2792384"/>
                </a:lnTo>
                <a:cubicBezTo>
                  <a:pt x="3104581" y="2852811"/>
                  <a:pt x="3153566" y="2901796"/>
                  <a:pt x="3213993" y="2901796"/>
                </a:cubicBezTo>
                <a:lnTo>
                  <a:pt x="3651627" y="2901796"/>
                </a:lnTo>
                <a:cubicBezTo>
                  <a:pt x="3712054" y="2901796"/>
                  <a:pt x="3761040" y="2852811"/>
                  <a:pt x="3761040" y="2792384"/>
                </a:cubicBezTo>
                <a:lnTo>
                  <a:pt x="3761040" y="2354750"/>
                </a:lnTo>
                <a:cubicBezTo>
                  <a:pt x="3761040" y="2294323"/>
                  <a:pt x="3712054" y="2245338"/>
                  <a:pt x="3651627" y="2245338"/>
                </a:cubicBezTo>
                <a:close/>
                <a:moveTo>
                  <a:pt x="2451995" y="2245338"/>
                </a:moveTo>
                <a:cubicBezTo>
                  <a:pt x="2391569" y="2245338"/>
                  <a:pt x="2342584" y="2294323"/>
                  <a:pt x="2342584" y="2354750"/>
                </a:cubicBezTo>
                <a:lnTo>
                  <a:pt x="2342584" y="2792384"/>
                </a:lnTo>
                <a:cubicBezTo>
                  <a:pt x="2342584" y="2852811"/>
                  <a:pt x="2391569" y="2901796"/>
                  <a:pt x="2451995" y="2901796"/>
                </a:cubicBezTo>
                <a:lnTo>
                  <a:pt x="2889629" y="2901796"/>
                </a:lnTo>
                <a:cubicBezTo>
                  <a:pt x="2950055" y="2901796"/>
                  <a:pt x="2999040" y="2852811"/>
                  <a:pt x="2999040" y="2792384"/>
                </a:cubicBezTo>
                <a:lnTo>
                  <a:pt x="2999040" y="2354750"/>
                </a:lnTo>
                <a:cubicBezTo>
                  <a:pt x="2999040" y="2294323"/>
                  <a:pt x="2950055" y="2245338"/>
                  <a:pt x="2889629" y="2245338"/>
                </a:cubicBezTo>
                <a:close/>
                <a:moveTo>
                  <a:pt x="1689997" y="2245338"/>
                </a:moveTo>
                <a:cubicBezTo>
                  <a:pt x="1629570" y="2245338"/>
                  <a:pt x="1580587" y="2294323"/>
                  <a:pt x="1580587" y="2354750"/>
                </a:cubicBezTo>
                <a:lnTo>
                  <a:pt x="1580587" y="2792384"/>
                </a:lnTo>
                <a:cubicBezTo>
                  <a:pt x="1580587" y="2852811"/>
                  <a:pt x="1629570" y="2901796"/>
                  <a:pt x="1689997" y="2901796"/>
                </a:cubicBezTo>
                <a:lnTo>
                  <a:pt x="2127634" y="2901796"/>
                </a:lnTo>
                <a:cubicBezTo>
                  <a:pt x="2188060" y="2901796"/>
                  <a:pt x="2237045" y="2852811"/>
                  <a:pt x="2237045" y="2792384"/>
                </a:cubicBezTo>
                <a:lnTo>
                  <a:pt x="2237045" y="2354750"/>
                </a:lnTo>
                <a:cubicBezTo>
                  <a:pt x="2237045" y="2294323"/>
                  <a:pt x="2188060" y="2245338"/>
                  <a:pt x="2127634" y="2245338"/>
                </a:cubicBezTo>
                <a:close/>
                <a:moveTo>
                  <a:pt x="927996" y="2245338"/>
                </a:moveTo>
                <a:cubicBezTo>
                  <a:pt x="867569" y="2245338"/>
                  <a:pt x="818584" y="2294323"/>
                  <a:pt x="818584" y="2354750"/>
                </a:cubicBezTo>
                <a:lnTo>
                  <a:pt x="818584" y="2792384"/>
                </a:lnTo>
                <a:cubicBezTo>
                  <a:pt x="818584" y="2852811"/>
                  <a:pt x="867569" y="2901796"/>
                  <a:pt x="927996" y="2901796"/>
                </a:cubicBezTo>
                <a:lnTo>
                  <a:pt x="1365637" y="2901796"/>
                </a:lnTo>
                <a:cubicBezTo>
                  <a:pt x="1426065" y="2901796"/>
                  <a:pt x="1475051" y="2852811"/>
                  <a:pt x="1475051" y="2792384"/>
                </a:cubicBezTo>
                <a:lnTo>
                  <a:pt x="1475051" y="2354750"/>
                </a:lnTo>
                <a:cubicBezTo>
                  <a:pt x="1475051" y="2294323"/>
                  <a:pt x="1426065" y="2245338"/>
                  <a:pt x="1365637" y="2245338"/>
                </a:cubicBezTo>
                <a:close/>
                <a:moveTo>
                  <a:pt x="165999" y="2245338"/>
                </a:moveTo>
                <a:cubicBezTo>
                  <a:pt x="105572" y="2245338"/>
                  <a:pt x="56587" y="2294323"/>
                  <a:pt x="56587" y="2354750"/>
                </a:cubicBezTo>
                <a:lnTo>
                  <a:pt x="56587" y="2792384"/>
                </a:lnTo>
                <a:cubicBezTo>
                  <a:pt x="56587" y="2852811"/>
                  <a:pt x="105572" y="2901796"/>
                  <a:pt x="165999" y="2901796"/>
                </a:cubicBezTo>
                <a:lnTo>
                  <a:pt x="603632" y="2901796"/>
                </a:lnTo>
                <a:cubicBezTo>
                  <a:pt x="664059" y="2901796"/>
                  <a:pt x="713044" y="2852811"/>
                  <a:pt x="713044" y="2792384"/>
                </a:cubicBezTo>
                <a:lnTo>
                  <a:pt x="713044" y="2354750"/>
                </a:lnTo>
                <a:cubicBezTo>
                  <a:pt x="713044" y="2294323"/>
                  <a:pt x="664059" y="2245338"/>
                  <a:pt x="603632" y="2245338"/>
                </a:cubicBezTo>
                <a:close/>
                <a:moveTo>
                  <a:pt x="165999" y="1515948"/>
                </a:moveTo>
                <a:cubicBezTo>
                  <a:pt x="105572" y="1515948"/>
                  <a:pt x="56587" y="1564934"/>
                  <a:pt x="56587" y="1625361"/>
                </a:cubicBezTo>
                <a:lnTo>
                  <a:pt x="56587" y="2062996"/>
                </a:lnTo>
                <a:cubicBezTo>
                  <a:pt x="56587" y="2123413"/>
                  <a:pt x="105572" y="2172398"/>
                  <a:pt x="165999" y="2172398"/>
                </a:cubicBezTo>
                <a:lnTo>
                  <a:pt x="603632" y="2172398"/>
                </a:lnTo>
                <a:cubicBezTo>
                  <a:pt x="664059" y="2172398"/>
                  <a:pt x="713044" y="2123413"/>
                  <a:pt x="713044" y="2062996"/>
                </a:cubicBezTo>
                <a:lnTo>
                  <a:pt x="713044" y="1625361"/>
                </a:lnTo>
                <a:cubicBezTo>
                  <a:pt x="713044" y="1564934"/>
                  <a:pt x="664059" y="1515948"/>
                  <a:pt x="603632" y="1515948"/>
                </a:cubicBezTo>
                <a:close/>
                <a:moveTo>
                  <a:pt x="927996" y="1515947"/>
                </a:moveTo>
                <a:cubicBezTo>
                  <a:pt x="867569" y="1515947"/>
                  <a:pt x="818584" y="1564933"/>
                  <a:pt x="818584" y="1625360"/>
                </a:cubicBezTo>
                <a:lnTo>
                  <a:pt x="818584" y="2062995"/>
                </a:lnTo>
                <a:cubicBezTo>
                  <a:pt x="818584" y="2123413"/>
                  <a:pt x="867569" y="2172398"/>
                  <a:pt x="927996" y="2172398"/>
                </a:cubicBezTo>
                <a:lnTo>
                  <a:pt x="1365637" y="2172398"/>
                </a:lnTo>
                <a:cubicBezTo>
                  <a:pt x="1426065" y="2172398"/>
                  <a:pt x="1475051" y="2123413"/>
                  <a:pt x="1475051" y="2062995"/>
                </a:cubicBezTo>
                <a:lnTo>
                  <a:pt x="1475051" y="1625360"/>
                </a:lnTo>
                <a:cubicBezTo>
                  <a:pt x="1475051" y="1564933"/>
                  <a:pt x="1426065" y="1515947"/>
                  <a:pt x="1365637" y="1515947"/>
                </a:cubicBezTo>
                <a:close/>
                <a:moveTo>
                  <a:pt x="1689997" y="1515947"/>
                </a:moveTo>
                <a:cubicBezTo>
                  <a:pt x="1629570" y="1515947"/>
                  <a:pt x="1580588" y="1564932"/>
                  <a:pt x="1580588" y="1625359"/>
                </a:cubicBezTo>
                <a:lnTo>
                  <a:pt x="1580588" y="2062994"/>
                </a:lnTo>
                <a:cubicBezTo>
                  <a:pt x="1580588" y="2123413"/>
                  <a:pt x="1629570" y="2172398"/>
                  <a:pt x="1689997" y="2172398"/>
                </a:cubicBezTo>
                <a:lnTo>
                  <a:pt x="2127634" y="2172398"/>
                </a:lnTo>
                <a:cubicBezTo>
                  <a:pt x="2188060" y="2172398"/>
                  <a:pt x="2237045" y="2123413"/>
                  <a:pt x="2237045" y="2062994"/>
                </a:cubicBezTo>
                <a:lnTo>
                  <a:pt x="2237045" y="1625359"/>
                </a:lnTo>
                <a:cubicBezTo>
                  <a:pt x="2237045" y="1564932"/>
                  <a:pt x="2188060" y="1515947"/>
                  <a:pt x="2127634" y="1515947"/>
                </a:cubicBezTo>
                <a:close/>
                <a:moveTo>
                  <a:pt x="2451996" y="1515946"/>
                </a:moveTo>
                <a:cubicBezTo>
                  <a:pt x="2391569" y="1515946"/>
                  <a:pt x="2342584" y="1564931"/>
                  <a:pt x="2342584" y="1625359"/>
                </a:cubicBezTo>
                <a:lnTo>
                  <a:pt x="2342584" y="2062993"/>
                </a:lnTo>
                <a:cubicBezTo>
                  <a:pt x="2342584" y="2123413"/>
                  <a:pt x="2391569" y="2172398"/>
                  <a:pt x="2451996" y="2172398"/>
                </a:cubicBezTo>
                <a:lnTo>
                  <a:pt x="2889629" y="2172398"/>
                </a:lnTo>
                <a:cubicBezTo>
                  <a:pt x="2950056" y="2172398"/>
                  <a:pt x="2999041" y="2123413"/>
                  <a:pt x="2999041" y="2062993"/>
                </a:cubicBezTo>
                <a:lnTo>
                  <a:pt x="2999041" y="1625359"/>
                </a:lnTo>
                <a:cubicBezTo>
                  <a:pt x="2999041" y="1564931"/>
                  <a:pt x="2950056" y="1515946"/>
                  <a:pt x="2889629" y="1515946"/>
                </a:cubicBezTo>
                <a:close/>
                <a:moveTo>
                  <a:pt x="3213993" y="1515945"/>
                </a:moveTo>
                <a:cubicBezTo>
                  <a:pt x="3153566" y="1515945"/>
                  <a:pt x="3104581" y="1564931"/>
                  <a:pt x="3104581" y="1625358"/>
                </a:cubicBezTo>
                <a:lnTo>
                  <a:pt x="3104581" y="2062992"/>
                </a:lnTo>
                <a:cubicBezTo>
                  <a:pt x="3104581" y="2123413"/>
                  <a:pt x="3153566" y="2172398"/>
                  <a:pt x="3213993" y="2172398"/>
                </a:cubicBezTo>
                <a:lnTo>
                  <a:pt x="3651628" y="2172398"/>
                </a:lnTo>
                <a:cubicBezTo>
                  <a:pt x="3712054" y="2172398"/>
                  <a:pt x="3761040" y="2123413"/>
                  <a:pt x="3761040" y="2062992"/>
                </a:cubicBezTo>
                <a:lnTo>
                  <a:pt x="3761040" y="1625358"/>
                </a:lnTo>
                <a:cubicBezTo>
                  <a:pt x="3761040" y="1564931"/>
                  <a:pt x="3712054" y="1515945"/>
                  <a:pt x="3651628" y="1515945"/>
                </a:cubicBezTo>
                <a:close/>
                <a:moveTo>
                  <a:pt x="3975991" y="1515945"/>
                </a:moveTo>
                <a:cubicBezTo>
                  <a:pt x="3915564" y="1515945"/>
                  <a:pt x="3866579" y="1564930"/>
                  <a:pt x="3866579" y="1625357"/>
                </a:cubicBezTo>
                <a:lnTo>
                  <a:pt x="3866579" y="2062992"/>
                </a:lnTo>
                <a:cubicBezTo>
                  <a:pt x="3866579" y="2123413"/>
                  <a:pt x="3915564" y="2172398"/>
                  <a:pt x="3975991" y="2172398"/>
                </a:cubicBezTo>
                <a:lnTo>
                  <a:pt x="4413617" y="2172398"/>
                </a:lnTo>
                <a:cubicBezTo>
                  <a:pt x="4474044" y="2172398"/>
                  <a:pt x="4523029" y="2123413"/>
                  <a:pt x="4523029" y="2062992"/>
                </a:cubicBezTo>
                <a:lnTo>
                  <a:pt x="4523029" y="1625357"/>
                </a:lnTo>
                <a:cubicBezTo>
                  <a:pt x="4523029" y="1564930"/>
                  <a:pt x="4474044" y="1515945"/>
                  <a:pt x="4413617" y="1515945"/>
                </a:cubicBezTo>
                <a:close/>
                <a:moveTo>
                  <a:pt x="4737982" y="1515944"/>
                </a:moveTo>
                <a:cubicBezTo>
                  <a:pt x="4677555" y="1515944"/>
                  <a:pt x="4628570" y="1564929"/>
                  <a:pt x="4628570" y="1625356"/>
                </a:cubicBezTo>
                <a:lnTo>
                  <a:pt x="4628570" y="2062991"/>
                </a:lnTo>
                <a:cubicBezTo>
                  <a:pt x="4628570" y="2123413"/>
                  <a:pt x="4677555" y="2172398"/>
                  <a:pt x="4737982" y="2172398"/>
                </a:cubicBezTo>
                <a:lnTo>
                  <a:pt x="5175616" y="2172398"/>
                </a:lnTo>
                <a:cubicBezTo>
                  <a:pt x="5236043" y="2172398"/>
                  <a:pt x="5285028" y="2123413"/>
                  <a:pt x="5285028" y="2062991"/>
                </a:cubicBezTo>
                <a:lnTo>
                  <a:pt x="5285028" y="1625356"/>
                </a:lnTo>
                <a:cubicBezTo>
                  <a:pt x="5285028" y="1564929"/>
                  <a:pt x="5236043" y="1515944"/>
                  <a:pt x="5175616" y="1515944"/>
                </a:cubicBezTo>
                <a:close/>
                <a:moveTo>
                  <a:pt x="5499981" y="1515943"/>
                </a:moveTo>
                <a:cubicBezTo>
                  <a:pt x="5439554" y="1515943"/>
                  <a:pt x="5390569" y="1564929"/>
                  <a:pt x="5390569" y="1625356"/>
                </a:cubicBezTo>
                <a:lnTo>
                  <a:pt x="5390569" y="2062990"/>
                </a:lnTo>
                <a:cubicBezTo>
                  <a:pt x="5390569" y="2123413"/>
                  <a:pt x="5439554" y="2172398"/>
                  <a:pt x="5499981" y="2172398"/>
                </a:cubicBezTo>
                <a:lnTo>
                  <a:pt x="5937615" y="2172398"/>
                </a:lnTo>
                <a:cubicBezTo>
                  <a:pt x="5998042" y="2172398"/>
                  <a:pt x="6047027" y="2123413"/>
                  <a:pt x="6047027" y="2062990"/>
                </a:cubicBezTo>
                <a:lnTo>
                  <a:pt x="6047027" y="1625356"/>
                </a:lnTo>
                <a:cubicBezTo>
                  <a:pt x="6047027" y="1564929"/>
                  <a:pt x="5998042" y="1515943"/>
                  <a:pt x="5937615" y="1515943"/>
                </a:cubicBezTo>
                <a:close/>
                <a:moveTo>
                  <a:pt x="6261980" y="1515943"/>
                </a:moveTo>
                <a:cubicBezTo>
                  <a:pt x="6201553" y="1515943"/>
                  <a:pt x="6152568" y="1564928"/>
                  <a:pt x="6152568" y="1625355"/>
                </a:cubicBezTo>
                <a:lnTo>
                  <a:pt x="6152568" y="2062989"/>
                </a:lnTo>
                <a:cubicBezTo>
                  <a:pt x="6152568" y="2123413"/>
                  <a:pt x="6201553" y="2172398"/>
                  <a:pt x="6261980" y="2172398"/>
                </a:cubicBezTo>
                <a:lnTo>
                  <a:pt x="6699614" y="2172398"/>
                </a:lnTo>
                <a:cubicBezTo>
                  <a:pt x="6760041" y="2172398"/>
                  <a:pt x="6809026" y="2123413"/>
                  <a:pt x="6809026" y="2062989"/>
                </a:cubicBezTo>
                <a:lnTo>
                  <a:pt x="6809026" y="1625355"/>
                </a:lnTo>
                <a:cubicBezTo>
                  <a:pt x="6809026" y="1564928"/>
                  <a:pt x="6760041" y="1515943"/>
                  <a:pt x="6699614" y="1515943"/>
                </a:cubicBezTo>
                <a:close/>
                <a:moveTo>
                  <a:pt x="7023979" y="1515942"/>
                </a:moveTo>
                <a:cubicBezTo>
                  <a:pt x="6963552" y="1515942"/>
                  <a:pt x="6914567" y="1564927"/>
                  <a:pt x="6914567" y="1625354"/>
                </a:cubicBezTo>
                <a:lnTo>
                  <a:pt x="6914567" y="2062988"/>
                </a:lnTo>
                <a:cubicBezTo>
                  <a:pt x="6914567" y="2123413"/>
                  <a:pt x="6963552" y="2172398"/>
                  <a:pt x="7023979" y="2172398"/>
                </a:cubicBezTo>
                <a:lnTo>
                  <a:pt x="7461613" y="2172398"/>
                </a:lnTo>
                <a:cubicBezTo>
                  <a:pt x="7522040" y="2172398"/>
                  <a:pt x="7571025" y="2123413"/>
                  <a:pt x="7571025" y="2062988"/>
                </a:cubicBezTo>
                <a:lnTo>
                  <a:pt x="7571025" y="1625354"/>
                </a:lnTo>
                <a:cubicBezTo>
                  <a:pt x="7571025" y="1564927"/>
                  <a:pt x="7522040" y="1515942"/>
                  <a:pt x="7461613" y="1515942"/>
                </a:cubicBezTo>
                <a:close/>
                <a:moveTo>
                  <a:pt x="7778358" y="1515941"/>
                </a:moveTo>
                <a:cubicBezTo>
                  <a:pt x="7717931" y="1515941"/>
                  <a:pt x="7668946" y="1564926"/>
                  <a:pt x="7668946" y="1625353"/>
                </a:cubicBezTo>
                <a:lnTo>
                  <a:pt x="7668946" y="2062987"/>
                </a:lnTo>
                <a:cubicBezTo>
                  <a:pt x="7668946" y="2123413"/>
                  <a:pt x="7717931" y="2172398"/>
                  <a:pt x="7778358" y="2172398"/>
                </a:cubicBezTo>
                <a:lnTo>
                  <a:pt x="8215992" y="2172398"/>
                </a:lnTo>
                <a:cubicBezTo>
                  <a:pt x="8276419" y="2172398"/>
                  <a:pt x="8325404" y="2123413"/>
                  <a:pt x="8325404" y="2062987"/>
                </a:cubicBezTo>
                <a:lnTo>
                  <a:pt x="8325404" y="1625353"/>
                </a:lnTo>
                <a:cubicBezTo>
                  <a:pt x="8325404" y="1564926"/>
                  <a:pt x="8276419" y="1515941"/>
                  <a:pt x="8215992" y="1515941"/>
                </a:cubicBezTo>
                <a:close/>
                <a:moveTo>
                  <a:pt x="8540357" y="1515941"/>
                </a:moveTo>
                <a:cubicBezTo>
                  <a:pt x="8479930" y="1515941"/>
                  <a:pt x="8430945" y="1564926"/>
                  <a:pt x="8430945" y="1625353"/>
                </a:cubicBezTo>
                <a:lnTo>
                  <a:pt x="8430945" y="2062987"/>
                </a:lnTo>
                <a:cubicBezTo>
                  <a:pt x="8430945" y="2123413"/>
                  <a:pt x="8479930" y="2172398"/>
                  <a:pt x="8540357" y="2172398"/>
                </a:cubicBezTo>
                <a:lnTo>
                  <a:pt x="8977991" y="2172398"/>
                </a:lnTo>
                <a:cubicBezTo>
                  <a:pt x="9038418" y="2172398"/>
                  <a:pt x="9087403" y="2123413"/>
                  <a:pt x="9087403" y="2062987"/>
                </a:cubicBezTo>
                <a:lnTo>
                  <a:pt x="9087403" y="1625353"/>
                </a:lnTo>
                <a:cubicBezTo>
                  <a:pt x="9087403" y="1564926"/>
                  <a:pt x="9038418" y="1515941"/>
                  <a:pt x="8977991" y="1515941"/>
                </a:cubicBezTo>
                <a:close/>
                <a:moveTo>
                  <a:pt x="165999" y="786548"/>
                </a:moveTo>
                <a:cubicBezTo>
                  <a:pt x="105572" y="786548"/>
                  <a:pt x="56587" y="835533"/>
                  <a:pt x="56587" y="895959"/>
                </a:cubicBezTo>
                <a:lnTo>
                  <a:pt x="56587" y="1333596"/>
                </a:lnTo>
                <a:cubicBezTo>
                  <a:pt x="56587" y="1394023"/>
                  <a:pt x="105572" y="1443008"/>
                  <a:pt x="165999" y="1443008"/>
                </a:cubicBezTo>
                <a:lnTo>
                  <a:pt x="603633" y="1443008"/>
                </a:lnTo>
                <a:cubicBezTo>
                  <a:pt x="664060" y="1443008"/>
                  <a:pt x="713044" y="1394023"/>
                  <a:pt x="713044" y="1333596"/>
                </a:cubicBezTo>
                <a:lnTo>
                  <a:pt x="713044" y="895959"/>
                </a:lnTo>
                <a:cubicBezTo>
                  <a:pt x="713044" y="835533"/>
                  <a:pt x="664060" y="786548"/>
                  <a:pt x="603633" y="786548"/>
                </a:cubicBezTo>
                <a:close/>
                <a:moveTo>
                  <a:pt x="927996" y="786547"/>
                </a:moveTo>
                <a:cubicBezTo>
                  <a:pt x="867569" y="786547"/>
                  <a:pt x="818584" y="835532"/>
                  <a:pt x="818584" y="895959"/>
                </a:cubicBezTo>
                <a:lnTo>
                  <a:pt x="818584" y="1333595"/>
                </a:lnTo>
                <a:cubicBezTo>
                  <a:pt x="818584" y="1394022"/>
                  <a:pt x="867569" y="1443007"/>
                  <a:pt x="927996" y="1443007"/>
                </a:cubicBezTo>
                <a:lnTo>
                  <a:pt x="1365637" y="1443007"/>
                </a:lnTo>
                <a:cubicBezTo>
                  <a:pt x="1426065" y="1443007"/>
                  <a:pt x="1475051" y="1394022"/>
                  <a:pt x="1475051" y="1333595"/>
                </a:cubicBezTo>
                <a:lnTo>
                  <a:pt x="1475051" y="895959"/>
                </a:lnTo>
                <a:cubicBezTo>
                  <a:pt x="1475051" y="835532"/>
                  <a:pt x="1426065" y="786547"/>
                  <a:pt x="1365637" y="786547"/>
                </a:cubicBezTo>
                <a:close/>
                <a:moveTo>
                  <a:pt x="1689998" y="786547"/>
                </a:moveTo>
                <a:cubicBezTo>
                  <a:pt x="1629570" y="786547"/>
                  <a:pt x="1580588" y="835532"/>
                  <a:pt x="1580588" y="895959"/>
                </a:cubicBezTo>
                <a:lnTo>
                  <a:pt x="1580588" y="1333594"/>
                </a:lnTo>
                <a:cubicBezTo>
                  <a:pt x="1580588" y="1394022"/>
                  <a:pt x="1629570" y="1443007"/>
                  <a:pt x="1689998" y="1443007"/>
                </a:cubicBezTo>
                <a:lnTo>
                  <a:pt x="2127634" y="1443007"/>
                </a:lnTo>
                <a:cubicBezTo>
                  <a:pt x="2188060" y="1443007"/>
                  <a:pt x="2237045" y="1394022"/>
                  <a:pt x="2237045" y="1333594"/>
                </a:cubicBezTo>
                <a:lnTo>
                  <a:pt x="2237045" y="895959"/>
                </a:lnTo>
                <a:cubicBezTo>
                  <a:pt x="2237045" y="835532"/>
                  <a:pt x="2188060" y="786547"/>
                  <a:pt x="2127634" y="786547"/>
                </a:cubicBezTo>
                <a:close/>
                <a:moveTo>
                  <a:pt x="2451996" y="786546"/>
                </a:moveTo>
                <a:cubicBezTo>
                  <a:pt x="2391569" y="786546"/>
                  <a:pt x="2342584" y="835531"/>
                  <a:pt x="2342584" y="895958"/>
                </a:cubicBezTo>
                <a:lnTo>
                  <a:pt x="2342584" y="1333593"/>
                </a:lnTo>
                <a:cubicBezTo>
                  <a:pt x="2342584" y="1394021"/>
                  <a:pt x="2391569" y="1443006"/>
                  <a:pt x="2451996" y="1443006"/>
                </a:cubicBezTo>
                <a:lnTo>
                  <a:pt x="2889629" y="1443006"/>
                </a:lnTo>
                <a:cubicBezTo>
                  <a:pt x="2950056" y="1443006"/>
                  <a:pt x="2999041" y="1394021"/>
                  <a:pt x="2999041" y="1333593"/>
                </a:cubicBezTo>
                <a:lnTo>
                  <a:pt x="2999041" y="895958"/>
                </a:lnTo>
                <a:cubicBezTo>
                  <a:pt x="2999041" y="835531"/>
                  <a:pt x="2950056" y="786546"/>
                  <a:pt x="2889629" y="786546"/>
                </a:cubicBezTo>
                <a:close/>
                <a:moveTo>
                  <a:pt x="3213993" y="786546"/>
                </a:moveTo>
                <a:cubicBezTo>
                  <a:pt x="3153566" y="786546"/>
                  <a:pt x="3104581" y="835531"/>
                  <a:pt x="3104581" y="895958"/>
                </a:cubicBezTo>
                <a:lnTo>
                  <a:pt x="3104581" y="1333593"/>
                </a:lnTo>
                <a:cubicBezTo>
                  <a:pt x="3104581" y="1394020"/>
                  <a:pt x="3153566" y="1443005"/>
                  <a:pt x="3213993" y="1443005"/>
                </a:cubicBezTo>
                <a:lnTo>
                  <a:pt x="3651628" y="1443005"/>
                </a:lnTo>
                <a:cubicBezTo>
                  <a:pt x="3712054" y="1443005"/>
                  <a:pt x="3761040" y="1394020"/>
                  <a:pt x="3761040" y="1333593"/>
                </a:cubicBezTo>
                <a:lnTo>
                  <a:pt x="3761040" y="895958"/>
                </a:lnTo>
                <a:cubicBezTo>
                  <a:pt x="3761040" y="835531"/>
                  <a:pt x="3712054" y="786546"/>
                  <a:pt x="3651628" y="786546"/>
                </a:cubicBezTo>
                <a:close/>
                <a:moveTo>
                  <a:pt x="3975991" y="786545"/>
                </a:moveTo>
                <a:cubicBezTo>
                  <a:pt x="3915564" y="786545"/>
                  <a:pt x="3866579" y="835530"/>
                  <a:pt x="3866579" y="895957"/>
                </a:cubicBezTo>
                <a:lnTo>
                  <a:pt x="3866579" y="1333592"/>
                </a:lnTo>
                <a:cubicBezTo>
                  <a:pt x="3866579" y="1394019"/>
                  <a:pt x="3915564" y="1443005"/>
                  <a:pt x="3975991" y="1443005"/>
                </a:cubicBezTo>
                <a:lnTo>
                  <a:pt x="4413617" y="1443005"/>
                </a:lnTo>
                <a:cubicBezTo>
                  <a:pt x="4474044" y="1443005"/>
                  <a:pt x="4523029" y="1394019"/>
                  <a:pt x="4523029" y="1333592"/>
                </a:cubicBezTo>
                <a:lnTo>
                  <a:pt x="4523029" y="895957"/>
                </a:lnTo>
                <a:cubicBezTo>
                  <a:pt x="4523029" y="835530"/>
                  <a:pt x="4474044" y="786545"/>
                  <a:pt x="4413617" y="786545"/>
                </a:cubicBezTo>
                <a:close/>
                <a:moveTo>
                  <a:pt x="4737982" y="786545"/>
                </a:moveTo>
                <a:cubicBezTo>
                  <a:pt x="4677555" y="786545"/>
                  <a:pt x="4628570" y="835530"/>
                  <a:pt x="4628570" y="895957"/>
                </a:cubicBezTo>
                <a:lnTo>
                  <a:pt x="4628570" y="1333592"/>
                </a:lnTo>
                <a:cubicBezTo>
                  <a:pt x="4628570" y="1394019"/>
                  <a:pt x="4677555" y="1443004"/>
                  <a:pt x="4737982" y="1443004"/>
                </a:cubicBezTo>
                <a:lnTo>
                  <a:pt x="5175616" y="1443004"/>
                </a:lnTo>
                <a:cubicBezTo>
                  <a:pt x="5236043" y="1443004"/>
                  <a:pt x="5285028" y="1394019"/>
                  <a:pt x="5285028" y="1333592"/>
                </a:cubicBezTo>
                <a:lnTo>
                  <a:pt x="5285028" y="895957"/>
                </a:lnTo>
                <a:cubicBezTo>
                  <a:pt x="5285028" y="835530"/>
                  <a:pt x="5236043" y="786545"/>
                  <a:pt x="5175616" y="786545"/>
                </a:cubicBezTo>
                <a:close/>
                <a:moveTo>
                  <a:pt x="5499981" y="786544"/>
                </a:moveTo>
                <a:cubicBezTo>
                  <a:pt x="5439554" y="786544"/>
                  <a:pt x="5390569" y="835529"/>
                  <a:pt x="5390569" y="895956"/>
                </a:cubicBezTo>
                <a:lnTo>
                  <a:pt x="5390569" y="1333591"/>
                </a:lnTo>
                <a:cubicBezTo>
                  <a:pt x="5390569" y="1394018"/>
                  <a:pt x="5439554" y="1443003"/>
                  <a:pt x="5499981" y="1443003"/>
                </a:cubicBezTo>
                <a:lnTo>
                  <a:pt x="5937615" y="1443003"/>
                </a:lnTo>
                <a:cubicBezTo>
                  <a:pt x="5998042" y="1443003"/>
                  <a:pt x="6047027" y="1394018"/>
                  <a:pt x="6047027" y="1333591"/>
                </a:cubicBezTo>
                <a:lnTo>
                  <a:pt x="6047027" y="895956"/>
                </a:lnTo>
                <a:cubicBezTo>
                  <a:pt x="6047027" y="835529"/>
                  <a:pt x="5998042" y="786544"/>
                  <a:pt x="5937615" y="786544"/>
                </a:cubicBezTo>
                <a:close/>
                <a:moveTo>
                  <a:pt x="6261980" y="786544"/>
                </a:moveTo>
                <a:cubicBezTo>
                  <a:pt x="6201553" y="786544"/>
                  <a:pt x="6152568" y="835529"/>
                  <a:pt x="6152568" y="895956"/>
                </a:cubicBezTo>
                <a:lnTo>
                  <a:pt x="6152568" y="1333590"/>
                </a:lnTo>
                <a:cubicBezTo>
                  <a:pt x="6152568" y="1394017"/>
                  <a:pt x="6201553" y="1443003"/>
                  <a:pt x="6261980" y="1443003"/>
                </a:cubicBezTo>
                <a:lnTo>
                  <a:pt x="6699614" y="1443003"/>
                </a:lnTo>
                <a:cubicBezTo>
                  <a:pt x="6760041" y="1443003"/>
                  <a:pt x="6809026" y="1394017"/>
                  <a:pt x="6809026" y="1333590"/>
                </a:cubicBezTo>
                <a:lnTo>
                  <a:pt x="6809026" y="895956"/>
                </a:lnTo>
                <a:cubicBezTo>
                  <a:pt x="6809026" y="835529"/>
                  <a:pt x="6760041" y="786544"/>
                  <a:pt x="6699614" y="786544"/>
                </a:cubicBezTo>
                <a:close/>
                <a:moveTo>
                  <a:pt x="7023979" y="786543"/>
                </a:moveTo>
                <a:cubicBezTo>
                  <a:pt x="6963552" y="786543"/>
                  <a:pt x="6914567" y="835528"/>
                  <a:pt x="6914567" y="895955"/>
                </a:cubicBezTo>
                <a:lnTo>
                  <a:pt x="6914567" y="1333590"/>
                </a:lnTo>
                <a:cubicBezTo>
                  <a:pt x="6914567" y="1394017"/>
                  <a:pt x="6963552" y="1443002"/>
                  <a:pt x="7023979" y="1443002"/>
                </a:cubicBezTo>
                <a:lnTo>
                  <a:pt x="7461613" y="1443002"/>
                </a:lnTo>
                <a:cubicBezTo>
                  <a:pt x="7522040" y="1443002"/>
                  <a:pt x="7571025" y="1394017"/>
                  <a:pt x="7571025" y="1333590"/>
                </a:cubicBezTo>
                <a:lnTo>
                  <a:pt x="7571025" y="895955"/>
                </a:lnTo>
                <a:cubicBezTo>
                  <a:pt x="7571025" y="835528"/>
                  <a:pt x="7522040" y="786543"/>
                  <a:pt x="7461613" y="786543"/>
                </a:cubicBezTo>
                <a:close/>
                <a:moveTo>
                  <a:pt x="7778358" y="786543"/>
                </a:moveTo>
                <a:cubicBezTo>
                  <a:pt x="7717931" y="786543"/>
                  <a:pt x="7668946" y="835528"/>
                  <a:pt x="7668946" y="895955"/>
                </a:cubicBezTo>
                <a:lnTo>
                  <a:pt x="7668946" y="1333589"/>
                </a:lnTo>
                <a:cubicBezTo>
                  <a:pt x="7668946" y="1394016"/>
                  <a:pt x="7717931" y="1443001"/>
                  <a:pt x="7778358" y="1443001"/>
                </a:cubicBezTo>
                <a:lnTo>
                  <a:pt x="8215992" y="1443001"/>
                </a:lnTo>
                <a:cubicBezTo>
                  <a:pt x="8276419" y="1443001"/>
                  <a:pt x="8325404" y="1394016"/>
                  <a:pt x="8325404" y="1333589"/>
                </a:cubicBezTo>
                <a:lnTo>
                  <a:pt x="8325404" y="895955"/>
                </a:lnTo>
                <a:cubicBezTo>
                  <a:pt x="8325404" y="835528"/>
                  <a:pt x="8276419" y="786543"/>
                  <a:pt x="8215992" y="786543"/>
                </a:cubicBezTo>
                <a:close/>
                <a:moveTo>
                  <a:pt x="8540357" y="786542"/>
                </a:moveTo>
                <a:cubicBezTo>
                  <a:pt x="8479930" y="786542"/>
                  <a:pt x="8430945" y="835528"/>
                  <a:pt x="8430945" y="895955"/>
                </a:cubicBezTo>
                <a:lnTo>
                  <a:pt x="8430945" y="1333589"/>
                </a:lnTo>
                <a:cubicBezTo>
                  <a:pt x="8430945" y="1394016"/>
                  <a:pt x="8479930" y="1443001"/>
                  <a:pt x="8540357" y="1443001"/>
                </a:cubicBezTo>
                <a:lnTo>
                  <a:pt x="8977991" y="1443001"/>
                </a:lnTo>
                <a:cubicBezTo>
                  <a:pt x="9038418" y="1443001"/>
                  <a:pt x="9087403" y="1394016"/>
                  <a:pt x="9087403" y="1333589"/>
                </a:cubicBezTo>
                <a:lnTo>
                  <a:pt x="9087403" y="895955"/>
                </a:lnTo>
                <a:cubicBezTo>
                  <a:pt x="9087403" y="835528"/>
                  <a:pt x="9038418" y="786542"/>
                  <a:pt x="8977991" y="786542"/>
                </a:cubicBezTo>
                <a:close/>
                <a:moveTo>
                  <a:pt x="165999" y="57150"/>
                </a:moveTo>
                <a:cubicBezTo>
                  <a:pt x="105572" y="57150"/>
                  <a:pt x="56587" y="106135"/>
                  <a:pt x="56587" y="166562"/>
                </a:cubicBezTo>
                <a:lnTo>
                  <a:pt x="56587" y="604196"/>
                </a:lnTo>
                <a:cubicBezTo>
                  <a:pt x="56587" y="664623"/>
                  <a:pt x="105572" y="713608"/>
                  <a:pt x="165999" y="713608"/>
                </a:cubicBezTo>
                <a:lnTo>
                  <a:pt x="603633" y="713608"/>
                </a:lnTo>
                <a:cubicBezTo>
                  <a:pt x="664060" y="713608"/>
                  <a:pt x="713045" y="664623"/>
                  <a:pt x="713045" y="604196"/>
                </a:cubicBezTo>
                <a:lnTo>
                  <a:pt x="713045" y="166562"/>
                </a:lnTo>
                <a:cubicBezTo>
                  <a:pt x="713045" y="106135"/>
                  <a:pt x="664060" y="57150"/>
                  <a:pt x="603633" y="57150"/>
                </a:cubicBezTo>
                <a:close/>
                <a:moveTo>
                  <a:pt x="927996" y="57150"/>
                </a:moveTo>
                <a:cubicBezTo>
                  <a:pt x="867570" y="57150"/>
                  <a:pt x="818585" y="106135"/>
                  <a:pt x="818585" y="166562"/>
                </a:cubicBezTo>
                <a:lnTo>
                  <a:pt x="818585" y="604195"/>
                </a:lnTo>
                <a:cubicBezTo>
                  <a:pt x="818585" y="664622"/>
                  <a:pt x="867570" y="713607"/>
                  <a:pt x="927996" y="713607"/>
                </a:cubicBezTo>
                <a:lnTo>
                  <a:pt x="1365637" y="713607"/>
                </a:lnTo>
                <a:cubicBezTo>
                  <a:pt x="1426066" y="713607"/>
                  <a:pt x="1475051" y="664622"/>
                  <a:pt x="1475051" y="604195"/>
                </a:cubicBezTo>
                <a:lnTo>
                  <a:pt x="1475051" y="166562"/>
                </a:lnTo>
                <a:cubicBezTo>
                  <a:pt x="1475051" y="106135"/>
                  <a:pt x="1426066" y="57150"/>
                  <a:pt x="1365637" y="57150"/>
                </a:cubicBezTo>
                <a:close/>
                <a:moveTo>
                  <a:pt x="1689998" y="57149"/>
                </a:moveTo>
                <a:cubicBezTo>
                  <a:pt x="1629570" y="57149"/>
                  <a:pt x="1580588" y="106134"/>
                  <a:pt x="1580588" y="166561"/>
                </a:cubicBezTo>
                <a:lnTo>
                  <a:pt x="1580588" y="604195"/>
                </a:lnTo>
                <a:cubicBezTo>
                  <a:pt x="1580588" y="664622"/>
                  <a:pt x="1629570" y="713607"/>
                  <a:pt x="1689998" y="713607"/>
                </a:cubicBezTo>
                <a:lnTo>
                  <a:pt x="2127634" y="713607"/>
                </a:lnTo>
                <a:cubicBezTo>
                  <a:pt x="2188061" y="713607"/>
                  <a:pt x="2237045" y="664622"/>
                  <a:pt x="2237045" y="604195"/>
                </a:cubicBezTo>
                <a:lnTo>
                  <a:pt x="2237045" y="166561"/>
                </a:lnTo>
                <a:cubicBezTo>
                  <a:pt x="2237045" y="106134"/>
                  <a:pt x="2188061" y="57149"/>
                  <a:pt x="2127634" y="57149"/>
                </a:cubicBezTo>
                <a:close/>
                <a:moveTo>
                  <a:pt x="2451996" y="57149"/>
                </a:moveTo>
                <a:cubicBezTo>
                  <a:pt x="2391569" y="57149"/>
                  <a:pt x="2342585" y="106134"/>
                  <a:pt x="2342585" y="166561"/>
                </a:cubicBezTo>
                <a:lnTo>
                  <a:pt x="2342585" y="604194"/>
                </a:lnTo>
                <a:cubicBezTo>
                  <a:pt x="2342585" y="664621"/>
                  <a:pt x="2391569" y="713606"/>
                  <a:pt x="2451996" y="713606"/>
                </a:cubicBezTo>
                <a:lnTo>
                  <a:pt x="2889629" y="713606"/>
                </a:lnTo>
                <a:cubicBezTo>
                  <a:pt x="2950056" y="713606"/>
                  <a:pt x="2999041" y="664621"/>
                  <a:pt x="2999041" y="604194"/>
                </a:cubicBezTo>
                <a:lnTo>
                  <a:pt x="2999041" y="166561"/>
                </a:lnTo>
                <a:cubicBezTo>
                  <a:pt x="2999041" y="106134"/>
                  <a:pt x="2950056" y="57149"/>
                  <a:pt x="2889629" y="57149"/>
                </a:cubicBezTo>
                <a:close/>
                <a:moveTo>
                  <a:pt x="3213995" y="57148"/>
                </a:moveTo>
                <a:cubicBezTo>
                  <a:pt x="3153567" y="57148"/>
                  <a:pt x="3104581" y="106133"/>
                  <a:pt x="3104581" y="166560"/>
                </a:cubicBezTo>
                <a:lnTo>
                  <a:pt x="3104581" y="604194"/>
                </a:lnTo>
                <a:cubicBezTo>
                  <a:pt x="3104581" y="664621"/>
                  <a:pt x="3153567" y="713606"/>
                  <a:pt x="3213995" y="713606"/>
                </a:cubicBezTo>
                <a:lnTo>
                  <a:pt x="3651628" y="713606"/>
                </a:lnTo>
                <a:cubicBezTo>
                  <a:pt x="3712055" y="713606"/>
                  <a:pt x="3761040" y="664621"/>
                  <a:pt x="3761040" y="604194"/>
                </a:cubicBezTo>
                <a:lnTo>
                  <a:pt x="3761040" y="166560"/>
                </a:lnTo>
                <a:cubicBezTo>
                  <a:pt x="3761040" y="106133"/>
                  <a:pt x="3712055" y="57148"/>
                  <a:pt x="3651628" y="57148"/>
                </a:cubicBezTo>
                <a:close/>
                <a:moveTo>
                  <a:pt x="3975991" y="57148"/>
                </a:moveTo>
                <a:cubicBezTo>
                  <a:pt x="3915565" y="57148"/>
                  <a:pt x="3866579" y="106133"/>
                  <a:pt x="3866579" y="166560"/>
                </a:cubicBezTo>
                <a:lnTo>
                  <a:pt x="3866579" y="604194"/>
                </a:lnTo>
                <a:cubicBezTo>
                  <a:pt x="3866579" y="664620"/>
                  <a:pt x="3915565" y="713605"/>
                  <a:pt x="3975991" y="713605"/>
                </a:cubicBezTo>
                <a:lnTo>
                  <a:pt x="4413617" y="713605"/>
                </a:lnTo>
                <a:cubicBezTo>
                  <a:pt x="4474044" y="713605"/>
                  <a:pt x="4523029" y="664620"/>
                  <a:pt x="4523029" y="604194"/>
                </a:cubicBezTo>
                <a:lnTo>
                  <a:pt x="4523029" y="166560"/>
                </a:lnTo>
                <a:cubicBezTo>
                  <a:pt x="4523029" y="106133"/>
                  <a:pt x="4474044" y="57148"/>
                  <a:pt x="4413617" y="57148"/>
                </a:cubicBezTo>
                <a:close/>
                <a:moveTo>
                  <a:pt x="4737982" y="57147"/>
                </a:moveTo>
                <a:cubicBezTo>
                  <a:pt x="4677555" y="57147"/>
                  <a:pt x="4628570" y="106132"/>
                  <a:pt x="4628570" y="166559"/>
                </a:cubicBezTo>
                <a:lnTo>
                  <a:pt x="4628570" y="604193"/>
                </a:lnTo>
                <a:cubicBezTo>
                  <a:pt x="4628570" y="664620"/>
                  <a:pt x="4677555" y="713605"/>
                  <a:pt x="4737982" y="713605"/>
                </a:cubicBezTo>
                <a:lnTo>
                  <a:pt x="5175616" y="713605"/>
                </a:lnTo>
                <a:cubicBezTo>
                  <a:pt x="5236043" y="713605"/>
                  <a:pt x="5285028" y="664620"/>
                  <a:pt x="5285028" y="604193"/>
                </a:cubicBezTo>
                <a:lnTo>
                  <a:pt x="5285028" y="166559"/>
                </a:lnTo>
                <a:cubicBezTo>
                  <a:pt x="5285028" y="106132"/>
                  <a:pt x="5236043" y="57147"/>
                  <a:pt x="5175616" y="57147"/>
                </a:cubicBezTo>
                <a:close/>
                <a:moveTo>
                  <a:pt x="5499981" y="57147"/>
                </a:moveTo>
                <a:cubicBezTo>
                  <a:pt x="5439554" y="57147"/>
                  <a:pt x="5390569" y="106132"/>
                  <a:pt x="5390569" y="166559"/>
                </a:cubicBezTo>
                <a:lnTo>
                  <a:pt x="5390569" y="604192"/>
                </a:lnTo>
                <a:cubicBezTo>
                  <a:pt x="5390569" y="664620"/>
                  <a:pt x="5439554" y="713605"/>
                  <a:pt x="5499981" y="713605"/>
                </a:cubicBezTo>
                <a:lnTo>
                  <a:pt x="5937615" y="713605"/>
                </a:lnTo>
                <a:cubicBezTo>
                  <a:pt x="5998042" y="713605"/>
                  <a:pt x="6047027" y="664620"/>
                  <a:pt x="6047027" y="604192"/>
                </a:cubicBezTo>
                <a:lnTo>
                  <a:pt x="6047027" y="166559"/>
                </a:lnTo>
                <a:cubicBezTo>
                  <a:pt x="6047027" y="106132"/>
                  <a:pt x="5998042" y="57147"/>
                  <a:pt x="5937615" y="57147"/>
                </a:cubicBezTo>
                <a:close/>
                <a:moveTo>
                  <a:pt x="6261980" y="57146"/>
                </a:moveTo>
                <a:cubicBezTo>
                  <a:pt x="6201553" y="57146"/>
                  <a:pt x="6152568" y="106131"/>
                  <a:pt x="6152568" y="166558"/>
                </a:cubicBezTo>
                <a:lnTo>
                  <a:pt x="6152568" y="604192"/>
                </a:lnTo>
                <a:cubicBezTo>
                  <a:pt x="6152568" y="664619"/>
                  <a:pt x="6201553" y="713604"/>
                  <a:pt x="6261980" y="713604"/>
                </a:cubicBezTo>
                <a:lnTo>
                  <a:pt x="6699614" y="713604"/>
                </a:lnTo>
                <a:cubicBezTo>
                  <a:pt x="6760041" y="713604"/>
                  <a:pt x="6809026" y="664619"/>
                  <a:pt x="6809026" y="604192"/>
                </a:cubicBezTo>
                <a:lnTo>
                  <a:pt x="6809026" y="166558"/>
                </a:lnTo>
                <a:cubicBezTo>
                  <a:pt x="6809026" y="106131"/>
                  <a:pt x="6760041" y="57146"/>
                  <a:pt x="6699614" y="57146"/>
                </a:cubicBezTo>
                <a:close/>
                <a:moveTo>
                  <a:pt x="7023979" y="57146"/>
                </a:moveTo>
                <a:cubicBezTo>
                  <a:pt x="6963552" y="57146"/>
                  <a:pt x="6914567" y="106131"/>
                  <a:pt x="6914567" y="166558"/>
                </a:cubicBezTo>
                <a:lnTo>
                  <a:pt x="6914567" y="604191"/>
                </a:lnTo>
                <a:cubicBezTo>
                  <a:pt x="6914567" y="664618"/>
                  <a:pt x="6963552" y="713604"/>
                  <a:pt x="7023979" y="713604"/>
                </a:cubicBezTo>
                <a:lnTo>
                  <a:pt x="7461613" y="713604"/>
                </a:lnTo>
                <a:cubicBezTo>
                  <a:pt x="7522040" y="713604"/>
                  <a:pt x="7571025" y="664618"/>
                  <a:pt x="7571025" y="604191"/>
                </a:cubicBezTo>
                <a:lnTo>
                  <a:pt x="7571025" y="166558"/>
                </a:lnTo>
                <a:cubicBezTo>
                  <a:pt x="7571025" y="106131"/>
                  <a:pt x="7522040" y="57146"/>
                  <a:pt x="7461613" y="57146"/>
                </a:cubicBezTo>
                <a:close/>
                <a:moveTo>
                  <a:pt x="7778358" y="57145"/>
                </a:moveTo>
                <a:cubicBezTo>
                  <a:pt x="7717931" y="57145"/>
                  <a:pt x="7668946" y="106130"/>
                  <a:pt x="7668946" y="166557"/>
                </a:cubicBezTo>
                <a:lnTo>
                  <a:pt x="7668946" y="604191"/>
                </a:lnTo>
                <a:cubicBezTo>
                  <a:pt x="7668946" y="664618"/>
                  <a:pt x="7717931" y="713603"/>
                  <a:pt x="7778358" y="713603"/>
                </a:cubicBezTo>
                <a:lnTo>
                  <a:pt x="8215992" y="713603"/>
                </a:lnTo>
                <a:cubicBezTo>
                  <a:pt x="8276419" y="713603"/>
                  <a:pt x="8325404" y="664618"/>
                  <a:pt x="8325404" y="604191"/>
                </a:cubicBezTo>
                <a:lnTo>
                  <a:pt x="8325404" y="166557"/>
                </a:lnTo>
                <a:cubicBezTo>
                  <a:pt x="8325404" y="106130"/>
                  <a:pt x="8276419" y="57145"/>
                  <a:pt x="8215992" y="57145"/>
                </a:cubicBezTo>
                <a:close/>
                <a:moveTo>
                  <a:pt x="8540357" y="57145"/>
                </a:moveTo>
                <a:cubicBezTo>
                  <a:pt x="8479930" y="57145"/>
                  <a:pt x="8430945" y="106130"/>
                  <a:pt x="8430945" y="166557"/>
                </a:cubicBezTo>
                <a:lnTo>
                  <a:pt x="8430945" y="604190"/>
                </a:lnTo>
                <a:cubicBezTo>
                  <a:pt x="8430945" y="664617"/>
                  <a:pt x="8479930" y="713603"/>
                  <a:pt x="8540357" y="713603"/>
                </a:cubicBezTo>
                <a:lnTo>
                  <a:pt x="8977991" y="713603"/>
                </a:lnTo>
                <a:cubicBezTo>
                  <a:pt x="9038418" y="713603"/>
                  <a:pt x="9087403" y="664617"/>
                  <a:pt x="9087403" y="604190"/>
                </a:cubicBezTo>
                <a:lnTo>
                  <a:pt x="9087403" y="166557"/>
                </a:lnTo>
                <a:cubicBezTo>
                  <a:pt x="9087403" y="106130"/>
                  <a:pt x="9038418" y="57145"/>
                  <a:pt x="8977991" y="57145"/>
                </a:cubicBezTo>
                <a:close/>
                <a:moveTo>
                  <a:pt x="0" y="0"/>
                </a:moveTo>
                <a:lnTo>
                  <a:pt x="9143989" y="0"/>
                </a:lnTo>
                <a:lnTo>
                  <a:pt x="9143989" y="5143494"/>
                </a:lnTo>
                <a:lnTo>
                  <a:pt x="0" y="51434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107">
            <a:extLst>
              <a:ext uri="{FF2B5EF4-FFF2-40B4-BE49-F238E27FC236}">
                <a16:creationId xmlns:a16="http://schemas.microsoft.com/office/drawing/2014/main" id="{9E4A6F18-4685-4A6F-B536-1A543ADBCDD6}"/>
              </a:ext>
            </a:extLst>
          </p:cNvPr>
          <p:cNvSpPr/>
          <p:nvPr userDrawn="1"/>
        </p:nvSpPr>
        <p:spPr>
          <a:xfrm>
            <a:off x="7545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15">
            <a:extLst>
              <a:ext uri="{FF2B5EF4-FFF2-40B4-BE49-F238E27FC236}">
                <a16:creationId xmlns:a16="http://schemas.microsoft.com/office/drawing/2014/main" id="{B68D77B6-290C-4624-809C-82A987962E61}"/>
              </a:ext>
            </a:extLst>
          </p:cNvPr>
          <p:cNvSpPr/>
          <p:nvPr userDrawn="1"/>
        </p:nvSpPr>
        <p:spPr>
          <a:xfrm>
            <a:off x="7545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7">
            <a:extLst>
              <a:ext uri="{FF2B5EF4-FFF2-40B4-BE49-F238E27FC236}">
                <a16:creationId xmlns:a16="http://schemas.microsoft.com/office/drawing/2014/main" id="{6D6968A4-F5F0-488D-9402-1C348D048774}"/>
              </a:ext>
            </a:extLst>
          </p:cNvPr>
          <p:cNvSpPr/>
          <p:nvPr userDrawn="1"/>
        </p:nvSpPr>
        <p:spPr>
          <a:xfrm>
            <a:off x="75450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19">
            <a:extLst>
              <a:ext uri="{FF2B5EF4-FFF2-40B4-BE49-F238E27FC236}">
                <a16:creationId xmlns:a16="http://schemas.microsoft.com/office/drawing/2014/main" id="{623A48C7-33F8-4ECD-85BD-9E17918FE87F}"/>
              </a:ext>
            </a:extLst>
          </p:cNvPr>
          <p:cNvSpPr/>
          <p:nvPr userDrawn="1"/>
        </p:nvSpPr>
        <p:spPr>
          <a:xfrm>
            <a:off x="7545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20">
            <a:extLst>
              <a:ext uri="{FF2B5EF4-FFF2-40B4-BE49-F238E27FC236}">
                <a16:creationId xmlns:a16="http://schemas.microsoft.com/office/drawing/2014/main" id="{122D1F2B-CADE-467A-A03F-B764F9682B34}"/>
              </a:ext>
            </a:extLst>
          </p:cNvPr>
          <p:cNvSpPr/>
          <p:nvPr userDrawn="1"/>
        </p:nvSpPr>
        <p:spPr>
          <a:xfrm>
            <a:off x="7545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21">
            <a:extLst>
              <a:ext uri="{FF2B5EF4-FFF2-40B4-BE49-F238E27FC236}">
                <a16:creationId xmlns:a16="http://schemas.microsoft.com/office/drawing/2014/main" id="{E936446B-B995-4147-A8DF-C30BB62F4489}"/>
              </a:ext>
            </a:extLst>
          </p:cNvPr>
          <p:cNvSpPr/>
          <p:nvPr userDrawn="1"/>
        </p:nvSpPr>
        <p:spPr>
          <a:xfrm>
            <a:off x="109144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22">
            <a:extLst>
              <a:ext uri="{FF2B5EF4-FFF2-40B4-BE49-F238E27FC236}">
                <a16:creationId xmlns:a16="http://schemas.microsoft.com/office/drawing/2014/main" id="{F2E13822-E4D0-4316-B900-7C1761AA72B0}"/>
              </a:ext>
            </a:extLst>
          </p:cNvPr>
          <p:cNvSpPr/>
          <p:nvPr userDrawn="1"/>
        </p:nvSpPr>
        <p:spPr>
          <a:xfrm>
            <a:off x="109144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23">
            <a:extLst>
              <a:ext uri="{FF2B5EF4-FFF2-40B4-BE49-F238E27FC236}">
                <a16:creationId xmlns:a16="http://schemas.microsoft.com/office/drawing/2014/main" id="{70A10946-2112-4F06-BFC5-185D3CCADF28}"/>
              </a:ext>
            </a:extLst>
          </p:cNvPr>
          <p:cNvSpPr/>
          <p:nvPr userDrawn="1"/>
        </p:nvSpPr>
        <p:spPr>
          <a:xfrm>
            <a:off x="1091448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24">
            <a:extLst>
              <a:ext uri="{FF2B5EF4-FFF2-40B4-BE49-F238E27FC236}">
                <a16:creationId xmlns:a16="http://schemas.microsoft.com/office/drawing/2014/main" id="{EC368BD6-32E8-479F-9F6D-312482C189FF}"/>
              </a:ext>
            </a:extLst>
          </p:cNvPr>
          <p:cNvSpPr/>
          <p:nvPr userDrawn="1"/>
        </p:nvSpPr>
        <p:spPr>
          <a:xfrm>
            <a:off x="1091448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27">
            <a:extLst>
              <a:ext uri="{FF2B5EF4-FFF2-40B4-BE49-F238E27FC236}">
                <a16:creationId xmlns:a16="http://schemas.microsoft.com/office/drawing/2014/main" id="{4016A6E5-4DC4-4547-A336-CBB3FE57D8B8}"/>
              </a:ext>
            </a:extLst>
          </p:cNvPr>
          <p:cNvSpPr/>
          <p:nvPr userDrawn="1"/>
        </p:nvSpPr>
        <p:spPr>
          <a:xfrm>
            <a:off x="109144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28">
            <a:extLst>
              <a:ext uri="{FF2B5EF4-FFF2-40B4-BE49-F238E27FC236}">
                <a16:creationId xmlns:a16="http://schemas.microsoft.com/office/drawing/2014/main" id="{214F6B6C-FAC4-4008-964D-F39BA060AB9C}"/>
              </a:ext>
            </a:extLst>
          </p:cNvPr>
          <p:cNvSpPr/>
          <p:nvPr userDrawn="1"/>
        </p:nvSpPr>
        <p:spPr>
          <a:xfrm>
            <a:off x="2107447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130">
            <a:extLst>
              <a:ext uri="{FF2B5EF4-FFF2-40B4-BE49-F238E27FC236}">
                <a16:creationId xmlns:a16="http://schemas.microsoft.com/office/drawing/2014/main" id="{B80210B8-45CA-4C2B-8B11-54B72340AC61}"/>
              </a:ext>
            </a:extLst>
          </p:cNvPr>
          <p:cNvSpPr/>
          <p:nvPr userDrawn="1"/>
        </p:nvSpPr>
        <p:spPr>
          <a:xfrm>
            <a:off x="2107447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31">
            <a:extLst>
              <a:ext uri="{FF2B5EF4-FFF2-40B4-BE49-F238E27FC236}">
                <a16:creationId xmlns:a16="http://schemas.microsoft.com/office/drawing/2014/main" id="{EA09A500-EC9E-4F9F-9A5B-3D4E19136ABF}"/>
              </a:ext>
            </a:extLst>
          </p:cNvPr>
          <p:cNvSpPr/>
          <p:nvPr userDrawn="1"/>
        </p:nvSpPr>
        <p:spPr>
          <a:xfrm>
            <a:off x="2107447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134">
            <a:extLst>
              <a:ext uri="{FF2B5EF4-FFF2-40B4-BE49-F238E27FC236}">
                <a16:creationId xmlns:a16="http://schemas.microsoft.com/office/drawing/2014/main" id="{1B47BC52-F041-4F4C-81E2-D53249C1CF45}"/>
              </a:ext>
            </a:extLst>
          </p:cNvPr>
          <p:cNvSpPr/>
          <p:nvPr userDrawn="1"/>
        </p:nvSpPr>
        <p:spPr>
          <a:xfrm>
            <a:off x="2107447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135">
            <a:extLst>
              <a:ext uri="{FF2B5EF4-FFF2-40B4-BE49-F238E27FC236}">
                <a16:creationId xmlns:a16="http://schemas.microsoft.com/office/drawing/2014/main" id="{DDFC2D48-ADD1-4338-A047-D6C75925EF55}"/>
              </a:ext>
            </a:extLst>
          </p:cNvPr>
          <p:cNvSpPr/>
          <p:nvPr userDrawn="1"/>
        </p:nvSpPr>
        <p:spPr>
          <a:xfrm>
            <a:off x="312344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136">
            <a:extLst>
              <a:ext uri="{FF2B5EF4-FFF2-40B4-BE49-F238E27FC236}">
                <a16:creationId xmlns:a16="http://schemas.microsoft.com/office/drawing/2014/main" id="{BA469869-C6EB-4EF2-8AA7-2BF8CF65DA3E}"/>
              </a:ext>
            </a:extLst>
          </p:cNvPr>
          <p:cNvSpPr/>
          <p:nvPr userDrawn="1"/>
        </p:nvSpPr>
        <p:spPr>
          <a:xfrm>
            <a:off x="312344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137">
            <a:extLst>
              <a:ext uri="{FF2B5EF4-FFF2-40B4-BE49-F238E27FC236}">
                <a16:creationId xmlns:a16="http://schemas.microsoft.com/office/drawing/2014/main" id="{3D6CB011-AA7E-4577-92AB-3A0A39A12700}"/>
              </a:ext>
            </a:extLst>
          </p:cNvPr>
          <p:cNvSpPr/>
          <p:nvPr userDrawn="1"/>
        </p:nvSpPr>
        <p:spPr>
          <a:xfrm>
            <a:off x="3123446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138">
            <a:extLst>
              <a:ext uri="{FF2B5EF4-FFF2-40B4-BE49-F238E27FC236}">
                <a16:creationId xmlns:a16="http://schemas.microsoft.com/office/drawing/2014/main" id="{A2555640-D43D-45C3-9FC9-C4AFA9C331C5}"/>
              </a:ext>
            </a:extLst>
          </p:cNvPr>
          <p:cNvSpPr/>
          <p:nvPr userDrawn="1"/>
        </p:nvSpPr>
        <p:spPr>
          <a:xfrm>
            <a:off x="312344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141">
            <a:extLst>
              <a:ext uri="{FF2B5EF4-FFF2-40B4-BE49-F238E27FC236}">
                <a16:creationId xmlns:a16="http://schemas.microsoft.com/office/drawing/2014/main" id="{99AA426E-CE12-4D38-BB5F-04F22A86E8DA}"/>
              </a:ext>
            </a:extLst>
          </p:cNvPr>
          <p:cNvSpPr/>
          <p:nvPr userDrawn="1"/>
        </p:nvSpPr>
        <p:spPr>
          <a:xfrm>
            <a:off x="312344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42">
            <a:extLst>
              <a:ext uri="{FF2B5EF4-FFF2-40B4-BE49-F238E27FC236}">
                <a16:creationId xmlns:a16="http://schemas.microsoft.com/office/drawing/2014/main" id="{A2D11B4E-2A70-4C2C-BC7D-07333B3A9367}"/>
              </a:ext>
            </a:extLst>
          </p:cNvPr>
          <p:cNvSpPr/>
          <p:nvPr userDrawn="1"/>
        </p:nvSpPr>
        <p:spPr>
          <a:xfrm>
            <a:off x="4139444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43">
            <a:extLst>
              <a:ext uri="{FF2B5EF4-FFF2-40B4-BE49-F238E27FC236}">
                <a16:creationId xmlns:a16="http://schemas.microsoft.com/office/drawing/2014/main" id="{69870046-5704-4D20-AA07-F0BA1FE6FD80}"/>
              </a:ext>
            </a:extLst>
          </p:cNvPr>
          <p:cNvSpPr/>
          <p:nvPr userDrawn="1"/>
        </p:nvSpPr>
        <p:spPr>
          <a:xfrm>
            <a:off x="4139444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144">
            <a:extLst>
              <a:ext uri="{FF2B5EF4-FFF2-40B4-BE49-F238E27FC236}">
                <a16:creationId xmlns:a16="http://schemas.microsoft.com/office/drawing/2014/main" id="{B5D84C3A-CEE6-4FC3-82BC-5622F71278CF}"/>
              </a:ext>
            </a:extLst>
          </p:cNvPr>
          <p:cNvSpPr/>
          <p:nvPr userDrawn="1"/>
        </p:nvSpPr>
        <p:spPr>
          <a:xfrm>
            <a:off x="4139444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145">
            <a:extLst>
              <a:ext uri="{FF2B5EF4-FFF2-40B4-BE49-F238E27FC236}">
                <a16:creationId xmlns:a16="http://schemas.microsoft.com/office/drawing/2014/main" id="{4545AA47-1DD8-4525-A942-65249E06053E}"/>
              </a:ext>
            </a:extLst>
          </p:cNvPr>
          <p:cNvSpPr/>
          <p:nvPr userDrawn="1"/>
        </p:nvSpPr>
        <p:spPr>
          <a:xfrm>
            <a:off x="4139444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147">
            <a:extLst>
              <a:ext uri="{FF2B5EF4-FFF2-40B4-BE49-F238E27FC236}">
                <a16:creationId xmlns:a16="http://schemas.microsoft.com/office/drawing/2014/main" id="{D7E3D2DB-6319-4023-A42F-A668D1885576}"/>
              </a:ext>
            </a:extLst>
          </p:cNvPr>
          <p:cNvSpPr/>
          <p:nvPr userDrawn="1"/>
        </p:nvSpPr>
        <p:spPr>
          <a:xfrm>
            <a:off x="108128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148">
            <a:extLst>
              <a:ext uri="{FF2B5EF4-FFF2-40B4-BE49-F238E27FC236}">
                <a16:creationId xmlns:a16="http://schemas.microsoft.com/office/drawing/2014/main" id="{A2677C5C-E12A-4A21-AD8A-0521FD935253}"/>
              </a:ext>
            </a:extLst>
          </p:cNvPr>
          <p:cNvSpPr/>
          <p:nvPr userDrawn="1"/>
        </p:nvSpPr>
        <p:spPr>
          <a:xfrm>
            <a:off x="4139444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149">
            <a:extLst>
              <a:ext uri="{FF2B5EF4-FFF2-40B4-BE49-F238E27FC236}">
                <a16:creationId xmlns:a16="http://schemas.microsoft.com/office/drawing/2014/main" id="{20E5BEE1-FF5E-4D19-9D83-2A2D950D2CE2}"/>
              </a:ext>
            </a:extLst>
          </p:cNvPr>
          <p:cNvSpPr/>
          <p:nvPr userDrawn="1"/>
        </p:nvSpPr>
        <p:spPr>
          <a:xfrm>
            <a:off x="5155443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150">
            <a:extLst>
              <a:ext uri="{FF2B5EF4-FFF2-40B4-BE49-F238E27FC236}">
                <a16:creationId xmlns:a16="http://schemas.microsoft.com/office/drawing/2014/main" id="{335D1C4A-4443-441F-AFE8-7EE8D509D211}"/>
              </a:ext>
            </a:extLst>
          </p:cNvPr>
          <p:cNvSpPr/>
          <p:nvPr userDrawn="1"/>
        </p:nvSpPr>
        <p:spPr>
          <a:xfrm>
            <a:off x="5155443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id="{B018F208-9C90-4787-B426-8BC45D682EE3}"/>
              </a:ext>
            </a:extLst>
          </p:cNvPr>
          <p:cNvSpPr/>
          <p:nvPr userDrawn="1"/>
        </p:nvSpPr>
        <p:spPr>
          <a:xfrm>
            <a:off x="5155443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154">
            <a:extLst>
              <a:ext uri="{FF2B5EF4-FFF2-40B4-BE49-F238E27FC236}">
                <a16:creationId xmlns:a16="http://schemas.microsoft.com/office/drawing/2014/main" id="{43106871-86DB-48D0-AFF3-53892C5A85D3}"/>
              </a:ext>
            </a:extLst>
          </p:cNvPr>
          <p:cNvSpPr/>
          <p:nvPr userDrawn="1"/>
        </p:nvSpPr>
        <p:spPr>
          <a:xfrm>
            <a:off x="2107447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155">
            <a:extLst>
              <a:ext uri="{FF2B5EF4-FFF2-40B4-BE49-F238E27FC236}">
                <a16:creationId xmlns:a16="http://schemas.microsoft.com/office/drawing/2014/main" id="{C30220C3-FF98-48E1-ADF7-200395EEDC1D}"/>
              </a:ext>
            </a:extLst>
          </p:cNvPr>
          <p:cNvSpPr/>
          <p:nvPr userDrawn="1"/>
        </p:nvSpPr>
        <p:spPr>
          <a:xfrm>
            <a:off x="5155443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F92D9658-5D8F-4E72-80E8-E48F804BCD57}"/>
              </a:ext>
            </a:extLst>
          </p:cNvPr>
          <p:cNvSpPr/>
          <p:nvPr userDrawn="1"/>
        </p:nvSpPr>
        <p:spPr>
          <a:xfrm>
            <a:off x="6171442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2D149099-125D-41FC-9276-A449E801D650}"/>
              </a:ext>
            </a:extLst>
          </p:cNvPr>
          <p:cNvSpPr/>
          <p:nvPr userDrawn="1"/>
        </p:nvSpPr>
        <p:spPr>
          <a:xfrm>
            <a:off x="6171442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A3818D5-45D1-4F39-B519-63C64B657A7A}"/>
              </a:ext>
            </a:extLst>
          </p:cNvPr>
          <p:cNvSpPr/>
          <p:nvPr userDrawn="1"/>
        </p:nvSpPr>
        <p:spPr>
          <a:xfrm>
            <a:off x="6171442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161">
            <a:extLst>
              <a:ext uri="{FF2B5EF4-FFF2-40B4-BE49-F238E27FC236}">
                <a16:creationId xmlns:a16="http://schemas.microsoft.com/office/drawing/2014/main" id="{C98E1EFC-58D8-47AE-80BE-58B84EF09515}"/>
              </a:ext>
            </a:extLst>
          </p:cNvPr>
          <p:cNvSpPr/>
          <p:nvPr userDrawn="1"/>
        </p:nvSpPr>
        <p:spPr>
          <a:xfrm>
            <a:off x="6171442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162">
            <a:extLst>
              <a:ext uri="{FF2B5EF4-FFF2-40B4-BE49-F238E27FC236}">
                <a16:creationId xmlns:a16="http://schemas.microsoft.com/office/drawing/2014/main" id="{536C0479-6E34-4557-BB20-675258F078EA}"/>
              </a:ext>
            </a:extLst>
          </p:cNvPr>
          <p:cNvSpPr/>
          <p:nvPr userDrawn="1"/>
        </p:nvSpPr>
        <p:spPr>
          <a:xfrm>
            <a:off x="6171442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163">
            <a:extLst>
              <a:ext uri="{FF2B5EF4-FFF2-40B4-BE49-F238E27FC236}">
                <a16:creationId xmlns:a16="http://schemas.microsoft.com/office/drawing/2014/main" id="{81564C87-7106-4642-A6C1-1E030E3879CB}"/>
              </a:ext>
            </a:extLst>
          </p:cNvPr>
          <p:cNvSpPr/>
          <p:nvPr userDrawn="1"/>
        </p:nvSpPr>
        <p:spPr>
          <a:xfrm>
            <a:off x="718744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164">
            <a:extLst>
              <a:ext uri="{FF2B5EF4-FFF2-40B4-BE49-F238E27FC236}">
                <a16:creationId xmlns:a16="http://schemas.microsoft.com/office/drawing/2014/main" id="{374842C4-F89C-496B-B5A8-54D2D8D2C0ED}"/>
              </a:ext>
            </a:extLst>
          </p:cNvPr>
          <p:cNvSpPr/>
          <p:nvPr userDrawn="1"/>
        </p:nvSpPr>
        <p:spPr>
          <a:xfrm>
            <a:off x="718744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165">
            <a:extLst>
              <a:ext uri="{FF2B5EF4-FFF2-40B4-BE49-F238E27FC236}">
                <a16:creationId xmlns:a16="http://schemas.microsoft.com/office/drawing/2014/main" id="{D14AD859-9E7F-4C01-BF18-E5803F24E4EE}"/>
              </a:ext>
            </a:extLst>
          </p:cNvPr>
          <p:cNvSpPr/>
          <p:nvPr userDrawn="1"/>
        </p:nvSpPr>
        <p:spPr>
          <a:xfrm>
            <a:off x="718744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167">
            <a:extLst>
              <a:ext uri="{FF2B5EF4-FFF2-40B4-BE49-F238E27FC236}">
                <a16:creationId xmlns:a16="http://schemas.microsoft.com/office/drawing/2014/main" id="{E26F2B93-3E76-4B50-B34A-1387554F1130}"/>
              </a:ext>
            </a:extLst>
          </p:cNvPr>
          <p:cNvSpPr/>
          <p:nvPr userDrawn="1"/>
        </p:nvSpPr>
        <p:spPr>
          <a:xfrm>
            <a:off x="75450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168">
            <a:extLst>
              <a:ext uri="{FF2B5EF4-FFF2-40B4-BE49-F238E27FC236}">
                <a16:creationId xmlns:a16="http://schemas.microsoft.com/office/drawing/2014/main" id="{C8FBC93B-F713-490B-9F65-E595AA92EFFF}"/>
              </a:ext>
            </a:extLst>
          </p:cNvPr>
          <p:cNvSpPr/>
          <p:nvPr userDrawn="1"/>
        </p:nvSpPr>
        <p:spPr>
          <a:xfrm>
            <a:off x="718744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169">
            <a:extLst>
              <a:ext uri="{FF2B5EF4-FFF2-40B4-BE49-F238E27FC236}">
                <a16:creationId xmlns:a16="http://schemas.microsoft.com/office/drawing/2014/main" id="{53656BAD-DDF2-43E5-A9BB-ADE04B4FE8BF}"/>
              </a:ext>
            </a:extLst>
          </p:cNvPr>
          <p:cNvSpPr/>
          <p:nvPr userDrawn="1"/>
        </p:nvSpPr>
        <p:spPr>
          <a:xfrm>
            <a:off x="718744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170">
            <a:extLst>
              <a:ext uri="{FF2B5EF4-FFF2-40B4-BE49-F238E27FC236}">
                <a16:creationId xmlns:a16="http://schemas.microsoft.com/office/drawing/2014/main" id="{61CBB307-E4B6-4BEB-8589-CD576FA879AB}"/>
              </a:ext>
            </a:extLst>
          </p:cNvPr>
          <p:cNvSpPr/>
          <p:nvPr userDrawn="1"/>
        </p:nvSpPr>
        <p:spPr>
          <a:xfrm>
            <a:off x="8203439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171">
            <a:extLst>
              <a:ext uri="{FF2B5EF4-FFF2-40B4-BE49-F238E27FC236}">
                <a16:creationId xmlns:a16="http://schemas.microsoft.com/office/drawing/2014/main" id="{1F2D0354-CE92-4E9F-9B80-5ACE32C92A2F}"/>
              </a:ext>
            </a:extLst>
          </p:cNvPr>
          <p:cNvSpPr/>
          <p:nvPr userDrawn="1"/>
        </p:nvSpPr>
        <p:spPr>
          <a:xfrm>
            <a:off x="8203439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174">
            <a:extLst>
              <a:ext uri="{FF2B5EF4-FFF2-40B4-BE49-F238E27FC236}">
                <a16:creationId xmlns:a16="http://schemas.microsoft.com/office/drawing/2014/main" id="{A1B1588F-CD40-4388-ABBC-93B84BECB424}"/>
              </a:ext>
            </a:extLst>
          </p:cNvPr>
          <p:cNvSpPr/>
          <p:nvPr userDrawn="1"/>
        </p:nvSpPr>
        <p:spPr>
          <a:xfrm>
            <a:off x="108263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175">
            <a:extLst>
              <a:ext uri="{FF2B5EF4-FFF2-40B4-BE49-F238E27FC236}">
                <a16:creationId xmlns:a16="http://schemas.microsoft.com/office/drawing/2014/main" id="{FDBD45B7-294D-4EEB-AC06-754C4516601F}"/>
              </a:ext>
            </a:extLst>
          </p:cNvPr>
          <p:cNvSpPr/>
          <p:nvPr userDrawn="1"/>
        </p:nvSpPr>
        <p:spPr>
          <a:xfrm>
            <a:off x="8203439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176">
            <a:extLst>
              <a:ext uri="{FF2B5EF4-FFF2-40B4-BE49-F238E27FC236}">
                <a16:creationId xmlns:a16="http://schemas.microsoft.com/office/drawing/2014/main" id="{A8F4B78E-2569-4313-B6EF-2EB5FC349318}"/>
              </a:ext>
            </a:extLst>
          </p:cNvPr>
          <p:cNvSpPr/>
          <p:nvPr userDrawn="1"/>
        </p:nvSpPr>
        <p:spPr>
          <a:xfrm>
            <a:off x="8203439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177">
            <a:extLst>
              <a:ext uri="{FF2B5EF4-FFF2-40B4-BE49-F238E27FC236}">
                <a16:creationId xmlns:a16="http://schemas.microsoft.com/office/drawing/2014/main" id="{426B3D2F-32B6-4A94-B91B-A3F9E2945161}"/>
              </a:ext>
            </a:extLst>
          </p:cNvPr>
          <p:cNvSpPr/>
          <p:nvPr userDrawn="1"/>
        </p:nvSpPr>
        <p:spPr>
          <a:xfrm>
            <a:off x="921943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178">
            <a:extLst>
              <a:ext uri="{FF2B5EF4-FFF2-40B4-BE49-F238E27FC236}">
                <a16:creationId xmlns:a16="http://schemas.microsoft.com/office/drawing/2014/main" id="{BE0378B0-17A0-4791-AFC0-FC4369FC481C}"/>
              </a:ext>
            </a:extLst>
          </p:cNvPr>
          <p:cNvSpPr/>
          <p:nvPr userDrawn="1"/>
        </p:nvSpPr>
        <p:spPr>
          <a:xfrm>
            <a:off x="921943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181">
            <a:extLst>
              <a:ext uri="{FF2B5EF4-FFF2-40B4-BE49-F238E27FC236}">
                <a16:creationId xmlns:a16="http://schemas.microsoft.com/office/drawing/2014/main" id="{EE5A9E5F-0D70-49C4-9A1D-C8B5522A3565}"/>
              </a:ext>
            </a:extLst>
          </p:cNvPr>
          <p:cNvSpPr/>
          <p:nvPr userDrawn="1"/>
        </p:nvSpPr>
        <p:spPr>
          <a:xfrm>
            <a:off x="9219438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182">
            <a:extLst>
              <a:ext uri="{FF2B5EF4-FFF2-40B4-BE49-F238E27FC236}">
                <a16:creationId xmlns:a16="http://schemas.microsoft.com/office/drawing/2014/main" id="{8EF6461A-8F97-4C5B-96B9-5BB0CD0A9B41}"/>
              </a:ext>
            </a:extLst>
          </p:cNvPr>
          <p:cNvSpPr/>
          <p:nvPr userDrawn="1"/>
        </p:nvSpPr>
        <p:spPr>
          <a:xfrm>
            <a:off x="921943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183">
            <a:extLst>
              <a:ext uri="{FF2B5EF4-FFF2-40B4-BE49-F238E27FC236}">
                <a16:creationId xmlns:a16="http://schemas.microsoft.com/office/drawing/2014/main" id="{5419355D-A2AE-45C3-8291-C5D85ECC25BF}"/>
              </a:ext>
            </a:extLst>
          </p:cNvPr>
          <p:cNvSpPr/>
          <p:nvPr userDrawn="1"/>
        </p:nvSpPr>
        <p:spPr>
          <a:xfrm>
            <a:off x="921943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184">
            <a:extLst>
              <a:ext uri="{FF2B5EF4-FFF2-40B4-BE49-F238E27FC236}">
                <a16:creationId xmlns:a16="http://schemas.microsoft.com/office/drawing/2014/main" id="{5BCCE52F-4949-413D-89A1-61ED8C11DF96}"/>
              </a:ext>
            </a:extLst>
          </p:cNvPr>
          <p:cNvSpPr/>
          <p:nvPr userDrawn="1"/>
        </p:nvSpPr>
        <p:spPr>
          <a:xfrm>
            <a:off x="1022527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85">
            <a:extLst>
              <a:ext uri="{FF2B5EF4-FFF2-40B4-BE49-F238E27FC236}">
                <a16:creationId xmlns:a16="http://schemas.microsoft.com/office/drawing/2014/main" id="{C88D782C-9563-43DD-A2C4-C1A3A90B5270}"/>
              </a:ext>
            </a:extLst>
          </p:cNvPr>
          <p:cNvSpPr/>
          <p:nvPr userDrawn="1"/>
        </p:nvSpPr>
        <p:spPr>
          <a:xfrm>
            <a:off x="1022527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187">
            <a:extLst>
              <a:ext uri="{FF2B5EF4-FFF2-40B4-BE49-F238E27FC236}">
                <a16:creationId xmlns:a16="http://schemas.microsoft.com/office/drawing/2014/main" id="{8961A74C-1CFC-4AF1-B702-54E34103FE2A}"/>
              </a:ext>
            </a:extLst>
          </p:cNvPr>
          <p:cNvSpPr/>
          <p:nvPr userDrawn="1"/>
        </p:nvSpPr>
        <p:spPr>
          <a:xfrm>
            <a:off x="1022527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188">
            <a:extLst>
              <a:ext uri="{FF2B5EF4-FFF2-40B4-BE49-F238E27FC236}">
                <a16:creationId xmlns:a16="http://schemas.microsoft.com/office/drawing/2014/main" id="{276F3972-7502-4B81-807F-BB61E49CF919}"/>
              </a:ext>
            </a:extLst>
          </p:cNvPr>
          <p:cNvSpPr/>
          <p:nvPr userDrawn="1"/>
        </p:nvSpPr>
        <p:spPr>
          <a:xfrm>
            <a:off x="1022527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189">
            <a:extLst>
              <a:ext uri="{FF2B5EF4-FFF2-40B4-BE49-F238E27FC236}">
                <a16:creationId xmlns:a16="http://schemas.microsoft.com/office/drawing/2014/main" id="{67235AB5-BA8A-428B-9F2D-3B840323C4C0}"/>
              </a:ext>
            </a:extLst>
          </p:cNvPr>
          <p:cNvSpPr/>
          <p:nvPr userDrawn="1"/>
        </p:nvSpPr>
        <p:spPr>
          <a:xfrm>
            <a:off x="10225276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190">
            <a:extLst>
              <a:ext uri="{FF2B5EF4-FFF2-40B4-BE49-F238E27FC236}">
                <a16:creationId xmlns:a16="http://schemas.microsoft.com/office/drawing/2014/main" id="{35A46761-DDF6-46AD-8166-3AF90A39F481}"/>
              </a:ext>
            </a:extLst>
          </p:cNvPr>
          <p:cNvSpPr/>
          <p:nvPr userDrawn="1"/>
        </p:nvSpPr>
        <p:spPr>
          <a:xfrm>
            <a:off x="1022527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191">
            <a:extLst>
              <a:ext uri="{FF2B5EF4-FFF2-40B4-BE49-F238E27FC236}">
                <a16:creationId xmlns:a16="http://schemas.microsoft.com/office/drawing/2014/main" id="{D798538F-5E84-4002-AA7F-8F6E52B66B15}"/>
              </a:ext>
            </a:extLst>
          </p:cNvPr>
          <p:cNvSpPr/>
          <p:nvPr userDrawn="1"/>
        </p:nvSpPr>
        <p:spPr>
          <a:xfrm>
            <a:off x="11241275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194">
            <a:extLst>
              <a:ext uri="{FF2B5EF4-FFF2-40B4-BE49-F238E27FC236}">
                <a16:creationId xmlns:a16="http://schemas.microsoft.com/office/drawing/2014/main" id="{65F76ACF-A48D-4119-949B-D8AC22C20DCB}"/>
              </a:ext>
            </a:extLst>
          </p:cNvPr>
          <p:cNvSpPr/>
          <p:nvPr userDrawn="1"/>
        </p:nvSpPr>
        <p:spPr>
          <a:xfrm>
            <a:off x="11241275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195">
            <a:extLst>
              <a:ext uri="{FF2B5EF4-FFF2-40B4-BE49-F238E27FC236}">
                <a16:creationId xmlns:a16="http://schemas.microsoft.com/office/drawing/2014/main" id="{5A5556BF-BB76-47CE-BFB4-9B4CB7F9ADC6}"/>
              </a:ext>
            </a:extLst>
          </p:cNvPr>
          <p:cNvSpPr/>
          <p:nvPr userDrawn="1"/>
        </p:nvSpPr>
        <p:spPr>
          <a:xfrm>
            <a:off x="11241275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196">
            <a:extLst>
              <a:ext uri="{FF2B5EF4-FFF2-40B4-BE49-F238E27FC236}">
                <a16:creationId xmlns:a16="http://schemas.microsoft.com/office/drawing/2014/main" id="{DA1DB141-D536-4521-BE40-48E1E4638111}"/>
              </a:ext>
            </a:extLst>
          </p:cNvPr>
          <p:cNvSpPr/>
          <p:nvPr userDrawn="1"/>
        </p:nvSpPr>
        <p:spPr>
          <a:xfrm>
            <a:off x="11241275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197">
            <a:extLst>
              <a:ext uri="{FF2B5EF4-FFF2-40B4-BE49-F238E27FC236}">
                <a16:creationId xmlns:a16="http://schemas.microsoft.com/office/drawing/2014/main" id="{6086801B-3789-47D4-96E8-2FF67DD93480}"/>
              </a:ext>
            </a:extLst>
          </p:cNvPr>
          <p:cNvSpPr/>
          <p:nvPr userDrawn="1"/>
        </p:nvSpPr>
        <p:spPr>
          <a:xfrm>
            <a:off x="11241275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200">
            <a:extLst>
              <a:ext uri="{FF2B5EF4-FFF2-40B4-BE49-F238E27FC236}">
                <a16:creationId xmlns:a16="http://schemas.microsoft.com/office/drawing/2014/main" id="{950F4795-998E-4804-9980-F56775937DCE}"/>
              </a:ext>
            </a:extLst>
          </p:cNvPr>
          <p:cNvSpPr/>
          <p:nvPr userDrawn="1"/>
        </p:nvSpPr>
        <p:spPr>
          <a:xfrm>
            <a:off x="7545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201">
            <a:extLst>
              <a:ext uri="{FF2B5EF4-FFF2-40B4-BE49-F238E27FC236}">
                <a16:creationId xmlns:a16="http://schemas.microsoft.com/office/drawing/2014/main" id="{315BF297-700E-4E3B-8476-B09CE95A6394}"/>
              </a:ext>
            </a:extLst>
          </p:cNvPr>
          <p:cNvSpPr/>
          <p:nvPr userDrawn="1"/>
        </p:nvSpPr>
        <p:spPr>
          <a:xfrm>
            <a:off x="2107447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202">
            <a:extLst>
              <a:ext uri="{FF2B5EF4-FFF2-40B4-BE49-F238E27FC236}">
                <a16:creationId xmlns:a16="http://schemas.microsoft.com/office/drawing/2014/main" id="{833F4F8A-0223-4D7B-91C9-642988077E5C}"/>
              </a:ext>
            </a:extLst>
          </p:cNvPr>
          <p:cNvSpPr/>
          <p:nvPr userDrawn="1"/>
        </p:nvSpPr>
        <p:spPr>
          <a:xfrm>
            <a:off x="1081290" y="1048731"/>
            <a:ext cx="4959592" cy="875277"/>
          </a:xfrm>
          <a:prstGeom prst="roundRect">
            <a:avLst>
              <a:gd name="adj" fmla="val 93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ounded Rectangle 70">
            <a:extLst>
              <a:ext uri="{FF2B5EF4-FFF2-40B4-BE49-F238E27FC236}">
                <a16:creationId xmlns:a16="http://schemas.microsoft.com/office/drawing/2014/main" id="{A385A263-593F-4935-9569-D50DF3F784D7}"/>
              </a:ext>
            </a:extLst>
          </p:cNvPr>
          <p:cNvSpPr/>
          <p:nvPr userDrawn="1"/>
        </p:nvSpPr>
        <p:spPr>
          <a:xfrm>
            <a:off x="7187441" y="4933992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D1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" name="Picture 8" descr="Image result for un economic commission for africa&quot;">
            <a:extLst>
              <a:ext uri="{FF2B5EF4-FFF2-40B4-BE49-F238E27FC236}">
                <a16:creationId xmlns:a16="http://schemas.microsoft.com/office/drawing/2014/main" id="{F52C486C-CBAC-456E-BA8F-11CF2028C4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032" y="1277848"/>
            <a:ext cx="3685833" cy="4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70">
            <a:extLst>
              <a:ext uri="{FF2B5EF4-FFF2-40B4-BE49-F238E27FC236}">
                <a16:creationId xmlns:a16="http://schemas.microsoft.com/office/drawing/2014/main" id="{555BA764-B543-4486-A548-EA95A6C095BC}"/>
              </a:ext>
            </a:extLst>
          </p:cNvPr>
          <p:cNvSpPr/>
          <p:nvPr userDrawn="1"/>
        </p:nvSpPr>
        <p:spPr>
          <a:xfrm>
            <a:off x="7177281" y="5906521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96BC38A-DCDC-4DAE-AB51-6CC15108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20"/>
          <a:stretch/>
        </p:blipFill>
        <p:spPr>
          <a:xfrm>
            <a:off x="5048078" y="1222013"/>
            <a:ext cx="840435" cy="530973"/>
          </a:xfrm>
          <a:prstGeom prst="rect">
            <a:avLst/>
          </a:prstGeom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E305DF57-8696-4983-920B-CC602C3DF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7440" y="5067016"/>
            <a:ext cx="4918952" cy="609227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kumimoji="0" lang="en-US" sz="2400" b="1" i="0" u="none" strike="noStrike" cap="none" spc="0" normalizeH="0" baseline="0">
                <a:ln>
                  <a:noFill/>
                </a:ln>
                <a:solidFill>
                  <a:srgbClr val="FFD1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02D0B386-2282-4FF2-9B2A-FEEDFEB1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7440" y="6004193"/>
            <a:ext cx="4918952" cy="772744"/>
          </a:xfrm>
        </p:spPr>
        <p:txBody>
          <a:bodyPr>
            <a:normAutofit/>
          </a:bodyPr>
          <a:lstStyle>
            <a:lvl1pPr marL="0" indent="0" algn="r"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133C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4913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8CAD78-3B11-475A-A438-4CF2A3911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283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8B711-89BB-4235-B878-27FA41EDF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7226"/>
            <a:ext cx="9144000" cy="1571774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440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77EA1-61EE-4732-B453-669C8FB2F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6947"/>
            <a:ext cx="9144000" cy="63945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FAF2-A8F9-49FC-86D3-9BEDB0A38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83A50-A07F-4073-BE21-9F3A6062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F856C-CC7B-4D09-B172-5E7ECFB3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72EF7-D8CC-49E9-B099-1442D2B05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20"/>
          <a:stretch/>
        </p:blipFill>
        <p:spPr>
          <a:xfrm>
            <a:off x="10770401" y="136525"/>
            <a:ext cx="1166798" cy="73716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46DFC1A-BD78-4B8B-8875-BA5CB270C3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25" y="433950"/>
            <a:ext cx="3282075" cy="3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55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A8F9-4943-4376-8F21-EECCBA8C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F4922-77C0-40EE-B42D-84309275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91D69-2581-4399-9136-BBB66A52B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0CEB2-AE29-4BDB-976C-8C1918E65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44394-3F4C-49D7-AA2A-71496A42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44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E2BB-2D6B-43D9-99DE-EC43A850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1C85F-7295-42A9-A750-300F202A7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D806C-A8B9-4208-8C34-6E1BC28F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E352A-0BA2-4F6A-A4B6-82828B30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50B8-A6A4-4032-85BB-834F02B9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89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1A55CE-FF44-4778-BBF3-D3ACF54D6D55}"/>
              </a:ext>
            </a:extLst>
          </p:cNvPr>
          <p:cNvSpPr/>
          <p:nvPr userDrawn="1"/>
        </p:nvSpPr>
        <p:spPr>
          <a:xfrm>
            <a:off x="150420" y="136524"/>
            <a:ext cx="11891160" cy="6437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576745-A9A3-4C9E-8B60-F791DA717881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12BB7-A2C7-46D7-A949-B91029E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365125"/>
            <a:ext cx="2991585" cy="4912269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6276-9716-481F-A820-63977B242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0788" y="365125"/>
            <a:ext cx="7801098" cy="58118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121D-96DE-4C4F-9808-3E6EA099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8748-8E9C-4E0D-BB05-6AC233AA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A3C87-938B-4CE6-A2C5-54E8B58E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5BF4DA8-E31C-44DA-81A9-B9C017822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FABA51-0E17-4B34-ADF7-D43CC38C243F}"/>
              </a:ext>
            </a:extLst>
          </p:cNvPr>
          <p:cNvCxnSpPr/>
          <p:nvPr userDrawn="1"/>
        </p:nvCxnSpPr>
        <p:spPr>
          <a:xfrm>
            <a:off x="3581400" y="705395"/>
            <a:ext cx="0" cy="4232365"/>
          </a:xfrm>
          <a:prstGeom prst="line">
            <a:avLst/>
          </a:prstGeom>
          <a:ln>
            <a:solidFill>
              <a:srgbClr val="1C3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49E43B2-87E4-440D-BA9D-C586B659F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2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18FFCF-25C0-4B22-BBFB-638F764194D1}"/>
              </a:ext>
            </a:extLst>
          </p:cNvPr>
          <p:cNvSpPr/>
          <p:nvPr userDrawn="1"/>
        </p:nvSpPr>
        <p:spPr>
          <a:xfrm flipV="1">
            <a:off x="0" y="1"/>
            <a:ext cx="12192000" cy="741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59502-B620-4FD9-B9FA-7FCC347CE89A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D37782-2732-4C14-8D10-E3C13438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133655"/>
            <a:ext cx="11451773" cy="585746"/>
          </a:xfrm>
        </p:spPr>
        <p:txBody>
          <a:bodyPr>
            <a:noAutofit/>
          </a:bodyPr>
          <a:lstStyle>
            <a:lvl1pPr algn="ctr">
              <a:defRPr sz="32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7A157A-9640-445A-8D94-E5020C4A9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13" y="898789"/>
            <a:ext cx="11451773" cy="5278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DE5C3CE9-736D-4E14-94DF-637D3F96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2A325F5-E8C4-431A-AC3C-83CFF55E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0F5519A-5BB6-4C5A-9736-F07949A0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E824DF6-AB03-4379-9675-A7A26A526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EEE6E20-65FF-403A-AA46-C9ACC563B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4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35653D8A-8176-4975-BCB0-1A36DBDDBA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8275"/>
            <a:ext cx="12190196" cy="2759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63038-2770-4F81-8B59-72FF103AB658}"/>
              </a:ext>
            </a:extLst>
          </p:cNvPr>
          <p:cNvSpPr/>
          <p:nvPr userDrawn="1"/>
        </p:nvSpPr>
        <p:spPr>
          <a:xfrm flipV="1">
            <a:off x="0" y="1"/>
            <a:ext cx="12192000" cy="12320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DAD77-77CF-4B6F-A6DD-BA4201B8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015" y="1676426"/>
            <a:ext cx="6126166" cy="741776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2FF967-33E6-4F7D-819A-0E987D27F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20"/>
          <a:stretch/>
        </p:blipFill>
        <p:spPr>
          <a:xfrm>
            <a:off x="10647786" y="245130"/>
            <a:ext cx="1174100" cy="741776"/>
          </a:xfrm>
          <a:prstGeom prst="rect">
            <a:avLst/>
          </a:prstGeom>
        </p:spPr>
      </p:pic>
      <p:pic>
        <p:nvPicPr>
          <p:cNvPr id="24584" name="Picture 8" descr="Image result for un economic commission for africa&quot;">
            <a:extLst>
              <a:ext uri="{FF2B5EF4-FFF2-40B4-BE49-F238E27FC236}">
                <a16:creationId xmlns:a16="http://schemas.microsoft.com/office/drawing/2014/main" id="{82D6E10D-8246-4A19-AB6A-BE027888F5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13" y="336307"/>
            <a:ext cx="4619740" cy="5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C38589-D909-4D5C-B933-00C91E31EBAC}"/>
              </a:ext>
            </a:extLst>
          </p:cNvPr>
          <p:cNvSpPr txBox="1"/>
          <p:nvPr userDrawn="1"/>
        </p:nvSpPr>
        <p:spPr>
          <a:xfrm>
            <a:off x="3032016" y="2610998"/>
            <a:ext cx="612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UNECA Sub-Regional Office for Eastern Africa</a:t>
            </a:r>
          </a:p>
          <a:p>
            <a:pPr algn="ctr"/>
            <a:r>
              <a:rPr lang="en-US" dirty="0"/>
              <a:t>Kigali, Rwanda</a:t>
            </a:r>
          </a:p>
          <a:p>
            <a:pPr algn="ctr"/>
            <a:r>
              <a:rPr lang="en-US" dirty="0"/>
              <a:t>www.uneca.org</a:t>
            </a:r>
          </a:p>
        </p:txBody>
      </p:sp>
    </p:spTree>
    <p:extLst>
      <p:ext uri="{BB962C8B-B14F-4D97-AF65-F5344CB8AC3E}">
        <p14:creationId xmlns:p14="http://schemas.microsoft.com/office/powerpoint/2010/main" val="2681475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0A80B3-63D4-4E3E-8988-502CC14C80E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867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6DFCA-1133-43DB-9247-960027500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2" b="96970" l="2583" r="96125">
                        <a14:foregroundMark x1="9779" y1="39962" x2="4797" y2="16288"/>
                        <a14:foregroundMark x1="4797" y1="16288" x2="4797" y2="16288"/>
                        <a14:foregroundMark x1="3506" y1="32008" x2="4244" y2="26136"/>
                        <a14:foregroundMark x1="19188" y1="8144" x2="36716" y2="6818"/>
                        <a14:foregroundMark x1="28044" y1="4167" x2="36162" y2="2841"/>
                        <a14:foregroundMark x1="48339" y1="92803" x2="59225" y2="92424"/>
                        <a14:foregroundMark x1="59225" y1="92424" x2="59410" y2="92235"/>
                        <a14:foregroundMark x1="48339" y1="96970" x2="54982" y2="96212"/>
                        <a14:foregroundMark x1="81550" y1="84470" x2="84871" y2="75189"/>
                        <a14:foregroundMark x1="96310" y1="79924" x2="96310" y2="79924"/>
                        <a14:foregroundMark x1="77491" y1="67235" x2="77491" y2="67235"/>
                        <a14:foregroundMark x1="78229" y1="67235" x2="78229" y2="67235"/>
                        <a14:foregroundMark x1="78967" y1="67992" x2="78967" y2="67992"/>
                        <a14:foregroundMark x1="81919" y1="69697" x2="81919" y2="69697"/>
                        <a14:foregroundMark x1="83026" y1="68750" x2="8302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820" y="1543575"/>
            <a:ext cx="4635636" cy="452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1E8F3C-7EB3-4B8B-B06B-8229F4D2DD09}"/>
              </a:ext>
            </a:extLst>
          </p:cNvPr>
          <p:cNvSpPr/>
          <p:nvPr userDrawn="1"/>
        </p:nvSpPr>
        <p:spPr>
          <a:xfrm>
            <a:off x="0" y="0"/>
            <a:ext cx="4441371" cy="6858000"/>
          </a:xfrm>
          <a:prstGeom prst="rect">
            <a:avLst/>
          </a:prstGeom>
          <a:solidFill>
            <a:srgbClr val="1C386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C731943-9C3F-423F-BC8E-B5AB53FEF9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5" b="95765" l="7581" r="93710">
                        <a14:foregroundMark x1="7581" y1="53715" x2="9516" y2="54012"/>
                        <a14:foregroundMark x1="63790" y1="7207" x2="64194" y2="3863"/>
                        <a14:foregroundMark x1="92177" y1="21025" x2="93710" y2="16122"/>
                        <a14:foregroundMark x1="82823" y1="90862" x2="90242" y2="75780"/>
                        <a14:foregroundMark x1="77903" y1="95468" x2="80565" y2="95765"/>
                        <a14:foregroundMark x1="68952" y1="55052" x2="68952" y2="55052"/>
                        <a14:foregroundMark x1="69839" y1="53195" x2="69839" y2="53195"/>
                        <a14:foregroundMark x1="70081" y1="58915" x2="70081" y2="58915"/>
                        <a14:foregroundMark x1="78065" y1="67385" x2="78065" y2="6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885" y="2719159"/>
            <a:ext cx="2529817" cy="27460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4842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31DD-977B-4662-9E41-C3AC5AD6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027CB-280D-4D21-ADF9-245A5D99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49993-EB36-4711-A79F-E569808E2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8DF56-3C6F-48B8-9AEF-20AB75AB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6C4D6-9CC5-4C7B-BD52-11BF1DD4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9FCF5-BF57-406C-8FCE-DF816062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35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F300-AE65-40C2-B757-A1508762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E0A6F-C8C1-4D83-9981-C832A0EF2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9A185-979E-44CD-B787-310DDC796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AE47B-C5B1-40AB-B861-4636DD32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53A7D-8899-4BCF-9838-632BB277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4A305-0056-495E-8029-C592AAD1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6088B-132B-4A3C-A45A-9C569A6D1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05133-E698-4E00-9ECB-4772638F5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A1CBD-6FBB-43A4-9BDB-75FD7F77F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B6820-57B6-410D-8052-F0331A89C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70BD8-E346-4579-B2E8-C899F3D5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C0AA7-B29E-478C-AA2E-8431CD933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90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49B14-EA8D-4C9B-8197-20F8774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EBFE1-9E9B-4B78-BECF-395A01D72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E9ABD-4B57-4CFB-A061-D0C16430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46B61-6DD7-4428-9E89-5E453311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3B7C1-088F-4985-9CAF-BF962217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93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457BA-8DDA-4F51-A78A-9C9B141FC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0B337-A7CD-4FD1-9AF9-DB7CA30F8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665F7-BE7B-4C5E-9BCF-DD5AC4C9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19722-7C4E-450F-B0C2-7201FA1C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C4B82-8370-4FEC-8797-87025511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1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EB56BC-18B4-484A-A48C-60618F608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AA21F-2ED2-4F88-A210-B5875FA3BA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2591025" cy="4401693"/>
          </a:xfrm>
          <a:prstGeom prst="rect">
            <a:avLst/>
          </a:prstGeom>
        </p:spPr>
      </p:pic>
      <p:sp>
        <p:nvSpPr>
          <p:cNvPr id="9" name="Freeform 91">
            <a:extLst>
              <a:ext uri="{FF2B5EF4-FFF2-40B4-BE49-F238E27FC236}">
                <a16:creationId xmlns:a16="http://schemas.microsoft.com/office/drawing/2014/main" id="{BA552FB6-6A13-49A1-B8B3-8FF8F9DA2E45}"/>
              </a:ext>
            </a:extLst>
          </p:cNvPr>
          <p:cNvSpPr/>
          <p:nvPr userDrawn="1"/>
        </p:nvSpPr>
        <p:spPr>
          <a:xfrm>
            <a:off x="17" y="8"/>
            <a:ext cx="12191985" cy="6857992"/>
          </a:xfrm>
          <a:custGeom>
            <a:avLst/>
            <a:gdLst>
              <a:gd name="connsiteX0" fmla="*/ 8540357 w 9143989"/>
              <a:gd name="connsiteY0" fmla="*/ 4429886 h 5143494"/>
              <a:gd name="connsiteX1" fmla="*/ 8430945 w 9143989"/>
              <a:gd name="connsiteY1" fmla="*/ 4539298 h 5143494"/>
              <a:gd name="connsiteX2" fmla="*/ 8430945 w 9143989"/>
              <a:gd name="connsiteY2" fmla="*/ 4976932 h 5143494"/>
              <a:gd name="connsiteX3" fmla="*/ 8540357 w 9143989"/>
              <a:gd name="connsiteY3" fmla="*/ 5086344 h 5143494"/>
              <a:gd name="connsiteX4" fmla="*/ 8977991 w 9143989"/>
              <a:gd name="connsiteY4" fmla="*/ 5086344 h 5143494"/>
              <a:gd name="connsiteX5" fmla="*/ 9087403 w 9143989"/>
              <a:gd name="connsiteY5" fmla="*/ 4976932 h 5143494"/>
              <a:gd name="connsiteX6" fmla="*/ 9087403 w 9143989"/>
              <a:gd name="connsiteY6" fmla="*/ 4539298 h 5143494"/>
              <a:gd name="connsiteX7" fmla="*/ 8977991 w 9143989"/>
              <a:gd name="connsiteY7" fmla="*/ 4429886 h 5143494"/>
              <a:gd name="connsiteX8" fmla="*/ 7778358 w 9143989"/>
              <a:gd name="connsiteY8" fmla="*/ 4429886 h 5143494"/>
              <a:gd name="connsiteX9" fmla="*/ 7668946 w 9143989"/>
              <a:gd name="connsiteY9" fmla="*/ 4539298 h 5143494"/>
              <a:gd name="connsiteX10" fmla="*/ 7668946 w 9143989"/>
              <a:gd name="connsiteY10" fmla="*/ 4976932 h 5143494"/>
              <a:gd name="connsiteX11" fmla="*/ 7778358 w 9143989"/>
              <a:gd name="connsiteY11" fmla="*/ 5086344 h 5143494"/>
              <a:gd name="connsiteX12" fmla="*/ 8215992 w 9143989"/>
              <a:gd name="connsiteY12" fmla="*/ 5086344 h 5143494"/>
              <a:gd name="connsiteX13" fmla="*/ 8325404 w 9143989"/>
              <a:gd name="connsiteY13" fmla="*/ 4976932 h 5143494"/>
              <a:gd name="connsiteX14" fmla="*/ 8325404 w 9143989"/>
              <a:gd name="connsiteY14" fmla="*/ 4539298 h 5143494"/>
              <a:gd name="connsiteX15" fmla="*/ 8215992 w 9143989"/>
              <a:gd name="connsiteY15" fmla="*/ 4429886 h 5143494"/>
              <a:gd name="connsiteX16" fmla="*/ 7023979 w 9143989"/>
              <a:gd name="connsiteY16" fmla="*/ 4429886 h 5143494"/>
              <a:gd name="connsiteX17" fmla="*/ 6914567 w 9143989"/>
              <a:gd name="connsiteY17" fmla="*/ 4539298 h 5143494"/>
              <a:gd name="connsiteX18" fmla="*/ 6914567 w 9143989"/>
              <a:gd name="connsiteY18" fmla="*/ 4976932 h 5143494"/>
              <a:gd name="connsiteX19" fmla="*/ 7023979 w 9143989"/>
              <a:gd name="connsiteY19" fmla="*/ 5086344 h 5143494"/>
              <a:gd name="connsiteX20" fmla="*/ 7461613 w 9143989"/>
              <a:gd name="connsiteY20" fmla="*/ 5086344 h 5143494"/>
              <a:gd name="connsiteX21" fmla="*/ 7571025 w 9143989"/>
              <a:gd name="connsiteY21" fmla="*/ 4976932 h 5143494"/>
              <a:gd name="connsiteX22" fmla="*/ 7571025 w 9143989"/>
              <a:gd name="connsiteY22" fmla="*/ 4539298 h 5143494"/>
              <a:gd name="connsiteX23" fmla="*/ 7461613 w 9143989"/>
              <a:gd name="connsiteY23" fmla="*/ 4429886 h 5143494"/>
              <a:gd name="connsiteX24" fmla="*/ 6261980 w 9143989"/>
              <a:gd name="connsiteY24" fmla="*/ 4429886 h 5143494"/>
              <a:gd name="connsiteX25" fmla="*/ 6152568 w 9143989"/>
              <a:gd name="connsiteY25" fmla="*/ 4539298 h 5143494"/>
              <a:gd name="connsiteX26" fmla="*/ 6152568 w 9143989"/>
              <a:gd name="connsiteY26" fmla="*/ 4976932 h 5143494"/>
              <a:gd name="connsiteX27" fmla="*/ 6261980 w 9143989"/>
              <a:gd name="connsiteY27" fmla="*/ 5086344 h 5143494"/>
              <a:gd name="connsiteX28" fmla="*/ 6699614 w 9143989"/>
              <a:gd name="connsiteY28" fmla="*/ 5086344 h 5143494"/>
              <a:gd name="connsiteX29" fmla="*/ 6809026 w 9143989"/>
              <a:gd name="connsiteY29" fmla="*/ 4976932 h 5143494"/>
              <a:gd name="connsiteX30" fmla="*/ 6809026 w 9143989"/>
              <a:gd name="connsiteY30" fmla="*/ 4539298 h 5143494"/>
              <a:gd name="connsiteX31" fmla="*/ 6699614 w 9143989"/>
              <a:gd name="connsiteY31" fmla="*/ 4429886 h 5143494"/>
              <a:gd name="connsiteX32" fmla="*/ 5499981 w 9143989"/>
              <a:gd name="connsiteY32" fmla="*/ 4429886 h 5143494"/>
              <a:gd name="connsiteX33" fmla="*/ 5390569 w 9143989"/>
              <a:gd name="connsiteY33" fmla="*/ 4539298 h 5143494"/>
              <a:gd name="connsiteX34" fmla="*/ 5390569 w 9143989"/>
              <a:gd name="connsiteY34" fmla="*/ 4976932 h 5143494"/>
              <a:gd name="connsiteX35" fmla="*/ 5499981 w 9143989"/>
              <a:gd name="connsiteY35" fmla="*/ 5086344 h 5143494"/>
              <a:gd name="connsiteX36" fmla="*/ 5937615 w 9143989"/>
              <a:gd name="connsiteY36" fmla="*/ 5086344 h 5143494"/>
              <a:gd name="connsiteX37" fmla="*/ 6047027 w 9143989"/>
              <a:gd name="connsiteY37" fmla="*/ 4976932 h 5143494"/>
              <a:gd name="connsiteX38" fmla="*/ 6047027 w 9143989"/>
              <a:gd name="connsiteY38" fmla="*/ 4539298 h 5143494"/>
              <a:gd name="connsiteX39" fmla="*/ 5937615 w 9143989"/>
              <a:gd name="connsiteY39" fmla="*/ 4429886 h 5143494"/>
              <a:gd name="connsiteX40" fmla="*/ 4737982 w 9143989"/>
              <a:gd name="connsiteY40" fmla="*/ 4429886 h 5143494"/>
              <a:gd name="connsiteX41" fmla="*/ 4628570 w 9143989"/>
              <a:gd name="connsiteY41" fmla="*/ 4539298 h 5143494"/>
              <a:gd name="connsiteX42" fmla="*/ 4628570 w 9143989"/>
              <a:gd name="connsiteY42" fmla="*/ 4976932 h 5143494"/>
              <a:gd name="connsiteX43" fmla="*/ 4737982 w 9143989"/>
              <a:gd name="connsiteY43" fmla="*/ 5086344 h 5143494"/>
              <a:gd name="connsiteX44" fmla="*/ 5175616 w 9143989"/>
              <a:gd name="connsiteY44" fmla="*/ 5086344 h 5143494"/>
              <a:gd name="connsiteX45" fmla="*/ 5285028 w 9143989"/>
              <a:gd name="connsiteY45" fmla="*/ 4976932 h 5143494"/>
              <a:gd name="connsiteX46" fmla="*/ 5285028 w 9143989"/>
              <a:gd name="connsiteY46" fmla="*/ 4539298 h 5143494"/>
              <a:gd name="connsiteX47" fmla="*/ 5175616 w 9143989"/>
              <a:gd name="connsiteY47" fmla="*/ 4429886 h 5143494"/>
              <a:gd name="connsiteX48" fmla="*/ 3975990 w 9143989"/>
              <a:gd name="connsiteY48" fmla="*/ 4429886 h 5143494"/>
              <a:gd name="connsiteX49" fmla="*/ 3866579 w 9143989"/>
              <a:gd name="connsiteY49" fmla="*/ 4539298 h 5143494"/>
              <a:gd name="connsiteX50" fmla="*/ 3866579 w 9143989"/>
              <a:gd name="connsiteY50" fmla="*/ 4976932 h 5143494"/>
              <a:gd name="connsiteX51" fmla="*/ 3975990 w 9143989"/>
              <a:gd name="connsiteY51" fmla="*/ 5086344 h 5143494"/>
              <a:gd name="connsiteX52" fmla="*/ 4413617 w 9143989"/>
              <a:gd name="connsiteY52" fmla="*/ 5086344 h 5143494"/>
              <a:gd name="connsiteX53" fmla="*/ 4523029 w 9143989"/>
              <a:gd name="connsiteY53" fmla="*/ 4976932 h 5143494"/>
              <a:gd name="connsiteX54" fmla="*/ 4523029 w 9143989"/>
              <a:gd name="connsiteY54" fmla="*/ 4539298 h 5143494"/>
              <a:gd name="connsiteX55" fmla="*/ 4413617 w 9143989"/>
              <a:gd name="connsiteY55" fmla="*/ 4429886 h 5143494"/>
              <a:gd name="connsiteX56" fmla="*/ 3213993 w 9143989"/>
              <a:gd name="connsiteY56" fmla="*/ 4429886 h 5143494"/>
              <a:gd name="connsiteX57" fmla="*/ 3104580 w 9143989"/>
              <a:gd name="connsiteY57" fmla="*/ 4539298 h 5143494"/>
              <a:gd name="connsiteX58" fmla="*/ 3104580 w 9143989"/>
              <a:gd name="connsiteY58" fmla="*/ 4976932 h 5143494"/>
              <a:gd name="connsiteX59" fmla="*/ 3213993 w 9143989"/>
              <a:gd name="connsiteY59" fmla="*/ 5086344 h 5143494"/>
              <a:gd name="connsiteX60" fmla="*/ 3651627 w 9143989"/>
              <a:gd name="connsiteY60" fmla="*/ 5086344 h 5143494"/>
              <a:gd name="connsiteX61" fmla="*/ 3761039 w 9143989"/>
              <a:gd name="connsiteY61" fmla="*/ 4976932 h 5143494"/>
              <a:gd name="connsiteX62" fmla="*/ 3761039 w 9143989"/>
              <a:gd name="connsiteY62" fmla="*/ 4539298 h 5143494"/>
              <a:gd name="connsiteX63" fmla="*/ 3651627 w 9143989"/>
              <a:gd name="connsiteY63" fmla="*/ 4429886 h 5143494"/>
              <a:gd name="connsiteX64" fmla="*/ 2451995 w 9143989"/>
              <a:gd name="connsiteY64" fmla="*/ 4429886 h 5143494"/>
              <a:gd name="connsiteX65" fmla="*/ 2342584 w 9143989"/>
              <a:gd name="connsiteY65" fmla="*/ 4539298 h 5143494"/>
              <a:gd name="connsiteX66" fmla="*/ 2342584 w 9143989"/>
              <a:gd name="connsiteY66" fmla="*/ 4976932 h 5143494"/>
              <a:gd name="connsiteX67" fmla="*/ 2451995 w 9143989"/>
              <a:gd name="connsiteY67" fmla="*/ 5086344 h 5143494"/>
              <a:gd name="connsiteX68" fmla="*/ 2889629 w 9143989"/>
              <a:gd name="connsiteY68" fmla="*/ 5086344 h 5143494"/>
              <a:gd name="connsiteX69" fmla="*/ 2999040 w 9143989"/>
              <a:gd name="connsiteY69" fmla="*/ 4976932 h 5143494"/>
              <a:gd name="connsiteX70" fmla="*/ 2999040 w 9143989"/>
              <a:gd name="connsiteY70" fmla="*/ 4539298 h 5143494"/>
              <a:gd name="connsiteX71" fmla="*/ 2889629 w 9143989"/>
              <a:gd name="connsiteY71" fmla="*/ 4429886 h 5143494"/>
              <a:gd name="connsiteX72" fmla="*/ 1689996 w 9143989"/>
              <a:gd name="connsiteY72" fmla="*/ 4429886 h 5143494"/>
              <a:gd name="connsiteX73" fmla="*/ 1580586 w 9143989"/>
              <a:gd name="connsiteY73" fmla="*/ 4539298 h 5143494"/>
              <a:gd name="connsiteX74" fmla="*/ 1580586 w 9143989"/>
              <a:gd name="connsiteY74" fmla="*/ 4976932 h 5143494"/>
              <a:gd name="connsiteX75" fmla="*/ 1689996 w 9143989"/>
              <a:gd name="connsiteY75" fmla="*/ 5086344 h 5143494"/>
              <a:gd name="connsiteX76" fmla="*/ 2127633 w 9143989"/>
              <a:gd name="connsiteY76" fmla="*/ 5086344 h 5143494"/>
              <a:gd name="connsiteX77" fmla="*/ 2237044 w 9143989"/>
              <a:gd name="connsiteY77" fmla="*/ 4976932 h 5143494"/>
              <a:gd name="connsiteX78" fmla="*/ 2237044 w 9143989"/>
              <a:gd name="connsiteY78" fmla="*/ 4539298 h 5143494"/>
              <a:gd name="connsiteX79" fmla="*/ 2127633 w 9143989"/>
              <a:gd name="connsiteY79" fmla="*/ 4429886 h 5143494"/>
              <a:gd name="connsiteX80" fmla="*/ 927996 w 9143989"/>
              <a:gd name="connsiteY80" fmla="*/ 4429886 h 5143494"/>
              <a:gd name="connsiteX81" fmla="*/ 818584 w 9143989"/>
              <a:gd name="connsiteY81" fmla="*/ 4539298 h 5143494"/>
              <a:gd name="connsiteX82" fmla="*/ 818584 w 9143989"/>
              <a:gd name="connsiteY82" fmla="*/ 4976932 h 5143494"/>
              <a:gd name="connsiteX83" fmla="*/ 927996 w 9143989"/>
              <a:gd name="connsiteY83" fmla="*/ 5086344 h 5143494"/>
              <a:gd name="connsiteX84" fmla="*/ 1365636 w 9143989"/>
              <a:gd name="connsiteY84" fmla="*/ 5086344 h 5143494"/>
              <a:gd name="connsiteX85" fmla="*/ 1475050 w 9143989"/>
              <a:gd name="connsiteY85" fmla="*/ 4976932 h 5143494"/>
              <a:gd name="connsiteX86" fmla="*/ 1475050 w 9143989"/>
              <a:gd name="connsiteY86" fmla="*/ 4539298 h 5143494"/>
              <a:gd name="connsiteX87" fmla="*/ 1365636 w 9143989"/>
              <a:gd name="connsiteY87" fmla="*/ 4429886 h 5143494"/>
              <a:gd name="connsiteX88" fmla="*/ 165998 w 9143989"/>
              <a:gd name="connsiteY88" fmla="*/ 4429886 h 5143494"/>
              <a:gd name="connsiteX89" fmla="*/ 56587 w 9143989"/>
              <a:gd name="connsiteY89" fmla="*/ 4539298 h 5143494"/>
              <a:gd name="connsiteX90" fmla="*/ 56587 w 9143989"/>
              <a:gd name="connsiteY90" fmla="*/ 4976932 h 5143494"/>
              <a:gd name="connsiteX91" fmla="*/ 165998 w 9143989"/>
              <a:gd name="connsiteY91" fmla="*/ 5086344 h 5143494"/>
              <a:gd name="connsiteX92" fmla="*/ 603632 w 9143989"/>
              <a:gd name="connsiteY92" fmla="*/ 5086344 h 5143494"/>
              <a:gd name="connsiteX93" fmla="*/ 713044 w 9143989"/>
              <a:gd name="connsiteY93" fmla="*/ 4976932 h 5143494"/>
              <a:gd name="connsiteX94" fmla="*/ 713044 w 9143989"/>
              <a:gd name="connsiteY94" fmla="*/ 4539298 h 5143494"/>
              <a:gd name="connsiteX95" fmla="*/ 603632 w 9143989"/>
              <a:gd name="connsiteY95" fmla="*/ 4429886 h 5143494"/>
              <a:gd name="connsiteX96" fmla="*/ 8540357 w 9143989"/>
              <a:gd name="connsiteY96" fmla="*/ 3700488 h 5143494"/>
              <a:gd name="connsiteX97" fmla="*/ 8430945 w 9143989"/>
              <a:gd name="connsiteY97" fmla="*/ 3809900 h 5143494"/>
              <a:gd name="connsiteX98" fmla="*/ 8430945 w 9143989"/>
              <a:gd name="connsiteY98" fmla="*/ 4247534 h 5143494"/>
              <a:gd name="connsiteX99" fmla="*/ 8540357 w 9143989"/>
              <a:gd name="connsiteY99" fmla="*/ 4356946 h 5143494"/>
              <a:gd name="connsiteX100" fmla="*/ 8977991 w 9143989"/>
              <a:gd name="connsiteY100" fmla="*/ 4356946 h 5143494"/>
              <a:gd name="connsiteX101" fmla="*/ 9087403 w 9143989"/>
              <a:gd name="connsiteY101" fmla="*/ 4247534 h 5143494"/>
              <a:gd name="connsiteX102" fmla="*/ 9087403 w 9143989"/>
              <a:gd name="connsiteY102" fmla="*/ 3809900 h 5143494"/>
              <a:gd name="connsiteX103" fmla="*/ 8977991 w 9143989"/>
              <a:gd name="connsiteY103" fmla="*/ 3700488 h 5143494"/>
              <a:gd name="connsiteX104" fmla="*/ 7778358 w 9143989"/>
              <a:gd name="connsiteY104" fmla="*/ 3700488 h 5143494"/>
              <a:gd name="connsiteX105" fmla="*/ 7668946 w 9143989"/>
              <a:gd name="connsiteY105" fmla="*/ 3809900 h 5143494"/>
              <a:gd name="connsiteX106" fmla="*/ 7668946 w 9143989"/>
              <a:gd name="connsiteY106" fmla="*/ 4247534 h 5143494"/>
              <a:gd name="connsiteX107" fmla="*/ 7778358 w 9143989"/>
              <a:gd name="connsiteY107" fmla="*/ 4356946 h 5143494"/>
              <a:gd name="connsiteX108" fmla="*/ 8215992 w 9143989"/>
              <a:gd name="connsiteY108" fmla="*/ 4356946 h 5143494"/>
              <a:gd name="connsiteX109" fmla="*/ 8325404 w 9143989"/>
              <a:gd name="connsiteY109" fmla="*/ 4247534 h 5143494"/>
              <a:gd name="connsiteX110" fmla="*/ 8325404 w 9143989"/>
              <a:gd name="connsiteY110" fmla="*/ 3809900 h 5143494"/>
              <a:gd name="connsiteX111" fmla="*/ 8215992 w 9143989"/>
              <a:gd name="connsiteY111" fmla="*/ 3700488 h 5143494"/>
              <a:gd name="connsiteX112" fmla="*/ 7023979 w 9143989"/>
              <a:gd name="connsiteY112" fmla="*/ 3700488 h 5143494"/>
              <a:gd name="connsiteX113" fmla="*/ 6914567 w 9143989"/>
              <a:gd name="connsiteY113" fmla="*/ 3809900 h 5143494"/>
              <a:gd name="connsiteX114" fmla="*/ 6914567 w 9143989"/>
              <a:gd name="connsiteY114" fmla="*/ 4247534 h 5143494"/>
              <a:gd name="connsiteX115" fmla="*/ 7023979 w 9143989"/>
              <a:gd name="connsiteY115" fmla="*/ 4356946 h 5143494"/>
              <a:gd name="connsiteX116" fmla="*/ 7461613 w 9143989"/>
              <a:gd name="connsiteY116" fmla="*/ 4356946 h 5143494"/>
              <a:gd name="connsiteX117" fmla="*/ 7571025 w 9143989"/>
              <a:gd name="connsiteY117" fmla="*/ 4247534 h 5143494"/>
              <a:gd name="connsiteX118" fmla="*/ 7571025 w 9143989"/>
              <a:gd name="connsiteY118" fmla="*/ 3809900 h 5143494"/>
              <a:gd name="connsiteX119" fmla="*/ 7461613 w 9143989"/>
              <a:gd name="connsiteY119" fmla="*/ 3700488 h 5143494"/>
              <a:gd name="connsiteX120" fmla="*/ 6261980 w 9143989"/>
              <a:gd name="connsiteY120" fmla="*/ 3700488 h 5143494"/>
              <a:gd name="connsiteX121" fmla="*/ 6152568 w 9143989"/>
              <a:gd name="connsiteY121" fmla="*/ 3809900 h 5143494"/>
              <a:gd name="connsiteX122" fmla="*/ 6152568 w 9143989"/>
              <a:gd name="connsiteY122" fmla="*/ 4247534 h 5143494"/>
              <a:gd name="connsiteX123" fmla="*/ 6261980 w 9143989"/>
              <a:gd name="connsiteY123" fmla="*/ 4356946 h 5143494"/>
              <a:gd name="connsiteX124" fmla="*/ 6699614 w 9143989"/>
              <a:gd name="connsiteY124" fmla="*/ 4356946 h 5143494"/>
              <a:gd name="connsiteX125" fmla="*/ 6809026 w 9143989"/>
              <a:gd name="connsiteY125" fmla="*/ 4247534 h 5143494"/>
              <a:gd name="connsiteX126" fmla="*/ 6809026 w 9143989"/>
              <a:gd name="connsiteY126" fmla="*/ 3809900 h 5143494"/>
              <a:gd name="connsiteX127" fmla="*/ 6699614 w 9143989"/>
              <a:gd name="connsiteY127" fmla="*/ 3700488 h 5143494"/>
              <a:gd name="connsiteX128" fmla="*/ 5499981 w 9143989"/>
              <a:gd name="connsiteY128" fmla="*/ 3700488 h 5143494"/>
              <a:gd name="connsiteX129" fmla="*/ 5390569 w 9143989"/>
              <a:gd name="connsiteY129" fmla="*/ 3809900 h 5143494"/>
              <a:gd name="connsiteX130" fmla="*/ 5390569 w 9143989"/>
              <a:gd name="connsiteY130" fmla="*/ 4247534 h 5143494"/>
              <a:gd name="connsiteX131" fmla="*/ 5499981 w 9143989"/>
              <a:gd name="connsiteY131" fmla="*/ 4356946 h 5143494"/>
              <a:gd name="connsiteX132" fmla="*/ 5937615 w 9143989"/>
              <a:gd name="connsiteY132" fmla="*/ 4356946 h 5143494"/>
              <a:gd name="connsiteX133" fmla="*/ 6047027 w 9143989"/>
              <a:gd name="connsiteY133" fmla="*/ 4247534 h 5143494"/>
              <a:gd name="connsiteX134" fmla="*/ 6047027 w 9143989"/>
              <a:gd name="connsiteY134" fmla="*/ 3809900 h 5143494"/>
              <a:gd name="connsiteX135" fmla="*/ 5937615 w 9143989"/>
              <a:gd name="connsiteY135" fmla="*/ 3700488 h 5143494"/>
              <a:gd name="connsiteX136" fmla="*/ 4737982 w 9143989"/>
              <a:gd name="connsiteY136" fmla="*/ 3700488 h 5143494"/>
              <a:gd name="connsiteX137" fmla="*/ 4628570 w 9143989"/>
              <a:gd name="connsiteY137" fmla="*/ 3809900 h 5143494"/>
              <a:gd name="connsiteX138" fmla="*/ 4628570 w 9143989"/>
              <a:gd name="connsiteY138" fmla="*/ 4247534 h 5143494"/>
              <a:gd name="connsiteX139" fmla="*/ 4737982 w 9143989"/>
              <a:gd name="connsiteY139" fmla="*/ 4356946 h 5143494"/>
              <a:gd name="connsiteX140" fmla="*/ 5175616 w 9143989"/>
              <a:gd name="connsiteY140" fmla="*/ 4356946 h 5143494"/>
              <a:gd name="connsiteX141" fmla="*/ 5285028 w 9143989"/>
              <a:gd name="connsiteY141" fmla="*/ 4247534 h 5143494"/>
              <a:gd name="connsiteX142" fmla="*/ 5285028 w 9143989"/>
              <a:gd name="connsiteY142" fmla="*/ 3809900 h 5143494"/>
              <a:gd name="connsiteX143" fmla="*/ 5175616 w 9143989"/>
              <a:gd name="connsiteY143" fmla="*/ 3700488 h 5143494"/>
              <a:gd name="connsiteX144" fmla="*/ 3975991 w 9143989"/>
              <a:gd name="connsiteY144" fmla="*/ 3700488 h 5143494"/>
              <a:gd name="connsiteX145" fmla="*/ 3866579 w 9143989"/>
              <a:gd name="connsiteY145" fmla="*/ 3809900 h 5143494"/>
              <a:gd name="connsiteX146" fmla="*/ 3866579 w 9143989"/>
              <a:gd name="connsiteY146" fmla="*/ 4247534 h 5143494"/>
              <a:gd name="connsiteX147" fmla="*/ 3975991 w 9143989"/>
              <a:gd name="connsiteY147" fmla="*/ 4356946 h 5143494"/>
              <a:gd name="connsiteX148" fmla="*/ 4413617 w 9143989"/>
              <a:gd name="connsiteY148" fmla="*/ 4356946 h 5143494"/>
              <a:gd name="connsiteX149" fmla="*/ 4523029 w 9143989"/>
              <a:gd name="connsiteY149" fmla="*/ 4247534 h 5143494"/>
              <a:gd name="connsiteX150" fmla="*/ 4523029 w 9143989"/>
              <a:gd name="connsiteY150" fmla="*/ 3809900 h 5143494"/>
              <a:gd name="connsiteX151" fmla="*/ 4413617 w 9143989"/>
              <a:gd name="connsiteY151" fmla="*/ 3700488 h 5143494"/>
              <a:gd name="connsiteX152" fmla="*/ 3213993 w 9143989"/>
              <a:gd name="connsiteY152" fmla="*/ 3700488 h 5143494"/>
              <a:gd name="connsiteX153" fmla="*/ 3104581 w 9143989"/>
              <a:gd name="connsiteY153" fmla="*/ 3809900 h 5143494"/>
              <a:gd name="connsiteX154" fmla="*/ 3104581 w 9143989"/>
              <a:gd name="connsiteY154" fmla="*/ 4247534 h 5143494"/>
              <a:gd name="connsiteX155" fmla="*/ 3213993 w 9143989"/>
              <a:gd name="connsiteY155" fmla="*/ 4356946 h 5143494"/>
              <a:gd name="connsiteX156" fmla="*/ 3651627 w 9143989"/>
              <a:gd name="connsiteY156" fmla="*/ 4356946 h 5143494"/>
              <a:gd name="connsiteX157" fmla="*/ 3761039 w 9143989"/>
              <a:gd name="connsiteY157" fmla="*/ 4247534 h 5143494"/>
              <a:gd name="connsiteX158" fmla="*/ 3761039 w 9143989"/>
              <a:gd name="connsiteY158" fmla="*/ 3809900 h 5143494"/>
              <a:gd name="connsiteX159" fmla="*/ 3651627 w 9143989"/>
              <a:gd name="connsiteY159" fmla="*/ 3700488 h 5143494"/>
              <a:gd name="connsiteX160" fmla="*/ 2451995 w 9143989"/>
              <a:gd name="connsiteY160" fmla="*/ 3700488 h 5143494"/>
              <a:gd name="connsiteX161" fmla="*/ 2342584 w 9143989"/>
              <a:gd name="connsiteY161" fmla="*/ 3809900 h 5143494"/>
              <a:gd name="connsiteX162" fmla="*/ 2342584 w 9143989"/>
              <a:gd name="connsiteY162" fmla="*/ 4247534 h 5143494"/>
              <a:gd name="connsiteX163" fmla="*/ 2451995 w 9143989"/>
              <a:gd name="connsiteY163" fmla="*/ 4356946 h 5143494"/>
              <a:gd name="connsiteX164" fmla="*/ 2889629 w 9143989"/>
              <a:gd name="connsiteY164" fmla="*/ 4356946 h 5143494"/>
              <a:gd name="connsiteX165" fmla="*/ 2999040 w 9143989"/>
              <a:gd name="connsiteY165" fmla="*/ 4247534 h 5143494"/>
              <a:gd name="connsiteX166" fmla="*/ 2999040 w 9143989"/>
              <a:gd name="connsiteY166" fmla="*/ 3809900 h 5143494"/>
              <a:gd name="connsiteX167" fmla="*/ 2889629 w 9143989"/>
              <a:gd name="connsiteY167" fmla="*/ 3700488 h 5143494"/>
              <a:gd name="connsiteX168" fmla="*/ 1689996 w 9143989"/>
              <a:gd name="connsiteY168" fmla="*/ 3700488 h 5143494"/>
              <a:gd name="connsiteX169" fmla="*/ 1580586 w 9143989"/>
              <a:gd name="connsiteY169" fmla="*/ 3809900 h 5143494"/>
              <a:gd name="connsiteX170" fmla="*/ 1580586 w 9143989"/>
              <a:gd name="connsiteY170" fmla="*/ 4247534 h 5143494"/>
              <a:gd name="connsiteX171" fmla="*/ 1689996 w 9143989"/>
              <a:gd name="connsiteY171" fmla="*/ 4356946 h 5143494"/>
              <a:gd name="connsiteX172" fmla="*/ 2127633 w 9143989"/>
              <a:gd name="connsiteY172" fmla="*/ 4356946 h 5143494"/>
              <a:gd name="connsiteX173" fmla="*/ 2237045 w 9143989"/>
              <a:gd name="connsiteY173" fmla="*/ 4247534 h 5143494"/>
              <a:gd name="connsiteX174" fmla="*/ 2237045 w 9143989"/>
              <a:gd name="connsiteY174" fmla="*/ 3809900 h 5143494"/>
              <a:gd name="connsiteX175" fmla="*/ 2127633 w 9143989"/>
              <a:gd name="connsiteY175" fmla="*/ 3700488 h 5143494"/>
              <a:gd name="connsiteX176" fmla="*/ 927996 w 9143989"/>
              <a:gd name="connsiteY176" fmla="*/ 3700488 h 5143494"/>
              <a:gd name="connsiteX177" fmla="*/ 818584 w 9143989"/>
              <a:gd name="connsiteY177" fmla="*/ 3809900 h 5143494"/>
              <a:gd name="connsiteX178" fmla="*/ 818584 w 9143989"/>
              <a:gd name="connsiteY178" fmla="*/ 4247534 h 5143494"/>
              <a:gd name="connsiteX179" fmla="*/ 927996 w 9143989"/>
              <a:gd name="connsiteY179" fmla="*/ 4356946 h 5143494"/>
              <a:gd name="connsiteX180" fmla="*/ 1365637 w 9143989"/>
              <a:gd name="connsiteY180" fmla="*/ 4356946 h 5143494"/>
              <a:gd name="connsiteX181" fmla="*/ 1475050 w 9143989"/>
              <a:gd name="connsiteY181" fmla="*/ 4247534 h 5143494"/>
              <a:gd name="connsiteX182" fmla="*/ 1475050 w 9143989"/>
              <a:gd name="connsiteY182" fmla="*/ 3809900 h 5143494"/>
              <a:gd name="connsiteX183" fmla="*/ 1365637 w 9143989"/>
              <a:gd name="connsiteY183" fmla="*/ 3700488 h 5143494"/>
              <a:gd name="connsiteX184" fmla="*/ 165999 w 9143989"/>
              <a:gd name="connsiteY184" fmla="*/ 3700488 h 5143494"/>
              <a:gd name="connsiteX185" fmla="*/ 56587 w 9143989"/>
              <a:gd name="connsiteY185" fmla="*/ 3809900 h 5143494"/>
              <a:gd name="connsiteX186" fmla="*/ 56587 w 9143989"/>
              <a:gd name="connsiteY186" fmla="*/ 4247534 h 5143494"/>
              <a:gd name="connsiteX187" fmla="*/ 165999 w 9143989"/>
              <a:gd name="connsiteY187" fmla="*/ 4356946 h 5143494"/>
              <a:gd name="connsiteX188" fmla="*/ 603632 w 9143989"/>
              <a:gd name="connsiteY188" fmla="*/ 4356946 h 5143494"/>
              <a:gd name="connsiteX189" fmla="*/ 713044 w 9143989"/>
              <a:gd name="connsiteY189" fmla="*/ 4247534 h 5143494"/>
              <a:gd name="connsiteX190" fmla="*/ 713044 w 9143989"/>
              <a:gd name="connsiteY190" fmla="*/ 3809900 h 5143494"/>
              <a:gd name="connsiteX191" fmla="*/ 603632 w 9143989"/>
              <a:gd name="connsiteY191" fmla="*/ 3700488 h 5143494"/>
              <a:gd name="connsiteX192" fmla="*/ 8540357 w 9143989"/>
              <a:gd name="connsiteY192" fmla="*/ 2971089 h 5143494"/>
              <a:gd name="connsiteX193" fmla="*/ 8430945 w 9143989"/>
              <a:gd name="connsiteY193" fmla="*/ 3080501 h 5143494"/>
              <a:gd name="connsiteX194" fmla="*/ 8430945 w 9143989"/>
              <a:gd name="connsiteY194" fmla="*/ 3518135 h 5143494"/>
              <a:gd name="connsiteX195" fmla="*/ 8540357 w 9143989"/>
              <a:gd name="connsiteY195" fmla="*/ 3627547 h 5143494"/>
              <a:gd name="connsiteX196" fmla="*/ 8977991 w 9143989"/>
              <a:gd name="connsiteY196" fmla="*/ 3627547 h 5143494"/>
              <a:gd name="connsiteX197" fmla="*/ 9087403 w 9143989"/>
              <a:gd name="connsiteY197" fmla="*/ 3518135 h 5143494"/>
              <a:gd name="connsiteX198" fmla="*/ 9087403 w 9143989"/>
              <a:gd name="connsiteY198" fmla="*/ 3080501 h 5143494"/>
              <a:gd name="connsiteX199" fmla="*/ 8977991 w 9143989"/>
              <a:gd name="connsiteY199" fmla="*/ 2971089 h 5143494"/>
              <a:gd name="connsiteX200" fmla="*/ 7778358 w 9143989"/>
              <a:gd name="connsiteY200" fmla="*/ 2971089 h 5143494"/>
              <a:gd name="connsiteX201" fmla="*/ 7668946 w 9143989"/>
              <a:gd name="connsiteY201" fmla="*/ 3080501 h 5143494"/>
              <a:gd name="connsiteX202" fmla="*/ 7668946 w 9143989"/>
              <a:gd name="connsiteY202" fmla="*/ 3518135 h 5143494"/>
              <a:gd name="connsiteX203" fmla="*/ 7778358 w 9143989"/>
              <a:gd name="connsiteY203" fmla="*/ 3627547 h 5143494"/>
              <a:gd name="connsiteX204" fmla="*/ 8215992 w 9143989"/>
              <a:gd name="connsiteY204" fmla="*/ 3627547 h 5143494"/>
              <a:gd name="connsiteX205" fmla="*/ 8325404 w 9143989"/>
              <a:gd name="connsiteY205" fmla="*/ 3518135 h 5143494"/>
              <a:gd name="connsiteX206" fmla="*/ 8325404 w 9143989"/>
              <a:gd name="connsiteY206" fmla="*/ 3080501 h 5143494"/>
              <a:gd name="connsiteX207" fmla="*/ 8215992 w 9143989"/>
              <a:gd name="connsiteY207" fmla="*/ 2971089 h 5143494"/>
              <a:gd name="connsiteX208" fmla="*/ 7023979 w 9143989"/>
              <a:gd name="connsiteY208" fmla="*/ 2971089 h 5143494"/>
              <a:gd name="connsiteX209" fmla="*/ 6914567 w 9143989"/>
              <a:gd name="connsiteY209" fmla="*/ 3080501 h 5143494"/>
              <a:gd name="connsiteX210" fmla="*/ 6914567 w 9143989"/>
              <a:gd name="connsiteY210" fmla="*/ 3518135 h 5143494"/>
              <a:gd name="connsiteX211" fmla="*/ 7023979 w 9143989"/>
              <a:gd name="connsiteY211" fmla="*/ 3627547 h 5143494"/>
              <a:gd name="connsiteX212" fmla="*/ 7461613 w 9143989"/>
              <a:gd name="connsiteY212" fmla="*/ 3627547 h 5143494"/>
              <a:gd name="connsiteX213" fmla="*/ 7571025 w 9143989"/>
              <a:gd name="connsiteY213" fmla="*/ 3518135 h 5143494"/>
              <a:gd name="connsiteX214" fmla="*/ 7571025 w 9143989"/>
              <a:gd name="connsiteY214" fmla="*/ 3080501 h 5143494"/>
              <a:gd name="connsiteX215" fmla="*/ 7461613 w 9143989"/>
              <a:gd name="connsiteY215" fmla="*/ 2971089 h 5143494"/>
              <a:gd name="connsiteX216" fmla="*/ 6261980 w 9143989"/>
              <a:gd name="connsiteY216" fmla="*/ 2971089 h 5143494"/>
              <a:gd name="connsiteX217" fmla="*/ 6152568 w 9143989"/>
              <a:gd name="connsiteY217" fmla="*/ 3080501 h 5143494"/>
              <a:gd name="connsiteX218" fmla="*/ 6152568 w 9143989"/>
              <a:gd name="connsiteY218" fmla="*/ 3518135 h 5143494"/>
              <a:gd name="connsiteX219" fmla="*/ 6261980 w 9143989"/>
              <a:gd name="connsiteY219" fmla="*/ 3627547 h 5143494"/>
              <a:gd name="connsiteX220" fmla="*/ 6699614 w 9143989"/>
              <a:gd name="connsiteY220" fmla="*/ 3627547 h 5143494"/>
              <a:gd name="connsiteX221" fmla="*/ 6809026 w 9143989"/>
              <a:gd name="connsiteY221" fmla="*/ 3518135 h 5143494"/>
              <a:gd name="connsiteX222" fmla="*/ 6809026 w 9143989"/>
              <a:gd name="connsiteY222" fmla="*/ 3080501 h 5143494"/>
              <a:gd name="connsiteX223" fmla="*/ 6699614 w 9143989"/>
              <a:gd name="connsiteY223" fmla="*/ 2971089 h 5143494"/>
              <a:gd name="connsiteX224" fmla="*/ 5499981 w 9143989"/>
              <a:gd name="connsiteY224" fmla="*/ 2971089 h 5143494"/>
              <a:gd name="connsiteX225" fmla="*/ 5390569 w 9143989"/>
              <a:gd name="connsiteY225" fmla="*/ 3080501 h 5143494"/>
              <a:gd name="connsiteX226" fmla="*/ 5390569 w 9143989"/>
              <a:gd name="connsiteY226" fmla="*/ 3518135 h 5143494"/>
              <a:gd name="connsiteX227" fmla="*/ 5499981 w 9143989"/>
              <a:gd name="connsiteY227" fmla="*/ 3627547 h 5143494"/>
              <a:gd name="connsiteX228" fmla="*/ 5937615 w 9143989"/>
              <a:gd name="connsiteY228" fmla="*/ 3627547 h 5143494"/>
              <a:gd name="connsiteX229" fmla="*/ 6047027 w 9143989"/>
              <a:gd name="connsiteY229" fmla="*/ 3518135 h 5143494"/>
              <a:gd name="connsiteX230" fmla="*/ 6047027 w 9143989"/>
              <a:gd name="connsiteY230" fmla="*/ 3080501 h 5143494"/>
              <a:gd name="connsiteX231" fmla="*/ 5937615 w 9143989"/>
              <a:gd name="connsiteY231" fmla="*/ 2971089 h 5143494"/>
              <a:gd name="connsiteX232" fmla="*/ 4737982 w 9143989"/>
              <a:gd name="connsiteY232" fmla="*/ 2971089 h 5143494"/>
              <a:gd name="connsiteX233" fmla="*/ 4628570 w 9143989"/>
              <a:gd name="connsiteY233" fmla="*/ 3080501 h 5143494"/>
              <a:gd name="connsiteX234" fmla="*/ 4628570 w 9143989"/>
              <a:gd name="connsiteY234" fmla="*/ 3518135 h 5143494"/>
              <a:gd name="connsiteX235" fmla="*/ 4737982 w 9143989"/>
              <a:gd name="connsiteY235" fmla="*/ 3627547 h 5143494"/>
              <a:gd name="connsiteX236" fmla="*/ 5175616 w 9143989"/>
              <a:gd name="connsiteY236" fmla="*/ 3627547 h 5143494"/>
              <a:gd name="connsiteX237" fmla="*/ 5285028 w 9143989"/>
              <a:gd name="connsiteY237" fmla="*/ 3518135 h 5143494"/>
              <a:gd name="connsiteX238" fmla="*/ 5285028 w 9143989"/>
              <a:gd name="connsiteY238" fmla="*/ 3080501 h 5143494"/>
              <a:gd name="connsiteX239" fmla="*/ 5175616 w 9143989"/>
              <a:gd name="connsiteY239" fmla="*/ 2971089 h 5143494"/>
              <a:gd name="connsiteX240" fmla="*/ 3975991 w 9143989"/>
              <a:gd name="connsiteY240" fmla="*/ 2971089 h 5143494"/>
              <a:gd name="connsiteX241" fmla="*/ 3866579 w 9143989"/>
              <a:gd name="connsiteY241" fmla="*/ 3080501 h 5143494"/>
              <a:gd name="connsiteX242" fmla="*/ 3866579 w 9143989"/>
              <a:gd name="connsiteY242" fmla="*/ 3518135 h 5143494"/>
              <a:gd name="connsiteX243" fmla="*/ 3975991 w 9143989"/>
              <a:gd name="connsiteY243" fmla="*/ 3627547 h 5143494"/>
              <a:gd name="connsiteX244" fmla="*/ 4413617 w 9143989"/>
              <a:gd name="connsiteY244" fmla="*/ 3627547 h 5143494"/>
              <a:gd name="connsiteX245" fmla="*/ 4523029 w 9143989"/>
              <a:gd name="connsiteY245" fmla="*/ 3518135 h 5143494"/>
              <a:gd name="connsiteX246" fmla="*/ 4523029 w 9143989"/>
              <a:gd name="connsiteY246" fmla="*/ 3080501 h 5143494"/>
              <a:gd name="connsiteX247" fmla="*/ 4413617 w 9143989"/>
              <a:gd name="connsiteY247" fmla="*/ 2971089 h 5143494"/>
              <a:gd name="connsiteX248" fmla="*/ 3213993 w 9143989"/>
              <a:gd name="connsiteY248" fmla="*/ 2971089 h 5143494"/>
              <a:gd name="connsiteX249" fmla="*/ 3104581 w 9143989"/>
              <a:gd name="connsiteY249" fmla="*/ 3080501 h 5143494"/>
              <a:gd name="connsiteX250" fmla="*/ 3104581 w 9143989"/>
              <a:gd name="connsiteY250" fmla="*/ 3518135 h 5143494"/>
              <a:gd name="connsiteX251" fmla="*/ 3213993 w 9143989"/>
              <a:gd name="connsiteY251" fmla="*/ 3627547 h 5143494"/>
              <a:gd name="connsiteX252" fmla="*/ 3651627 w 9143989"/>
              <a:gd name="connsiteY252" fmla="*/ 3627547 h 5143494"/>
              <a:gd name="connsiteX253" fmla="*/ 3761039 w 9143989"/>
              <a:gd name="connsiteY253" fmla="*/ 3518135 h 5143494"/>
              <a:gd name="connsiteX254" fmla="*/ 3761039 w 9143989"/>
              <a:gd name="connsiteY254" fmla="*/ 3080501 h 5143494"/>
              <a:gd name="connsiteX255" fmla="*/ 3651627 w 9143989"/>
              <a:gd name="connsiteY255" fmla="*/ 2971089 h 5143494"/>
              <a:gd name="connsiteX256" fmla="*/ 2451995 w 9143989"/>
              <a:gd name="connsiteY256" fmla="*/ 2971089 h 5143494"/>
              <a:gd name="connsiteX257" fmla="*/ 2342584 w 9143989"/>
              <a:gd name="connsiteY257" fmla="*/ 3080501 h 5143494"/>
              <a:gd name="connsiteX258" fmla="*/ 2342584 w 9143989"/>
              <a:gd name="connsiteY258" fmla="*/ 3518135 h 5143494"/>
              <a:gd name="connsiteX259" fmla="*/ 2451995 w 9143989"/>
              <a:gd name="connsiteY259" fmla="*/ 3627547 h 5143494"/>
              <a:gd name="connsiteX260" fmla="*/ 2889629 w 9143989"/>
              <a:gd name="connsiteY260" fmla="*/ 3627547 h 5143494"/>
              <a:gd name="connsiteX261" fmla="*/ 2999040 w 9143989"/>
              <a:gd name="connsiteY261" fmla="*/ 3518135 h 5143494"/>
              <a:gd name="connsiteX262" fmla="*/ 2999040 w 9143989"/>
              <a:gd name="connsiteY262" fmla="*/ 3080501 h 5143494"/>
              <a:gd name="connsiteX263" fmla="*/ 2889629 w 9143989"/>
              <a:gd name="connsiteY263" fmla="*/ 2971089 h 5143494"/>
              <a:gd name="connsiteX264" fmla="*/ 1689997 w 9143989"/>
              <a:gd name="connsiteY264" fmla="*/ 2971089 h 5143494"/>
              <a:gd name="connsiteX265" fmla="*/ 1580587 w 9143989"/>
              <a:gd name="connsiteY265" fmla="*/ 3080501 h 5143494"/>
              <a:gd name="connsiteX266" fmla="*/ 1580587 w 9143989"/>
              <a:gd name="connsiteY266" fmla="*/ 3518135 h 5143494"/>
              <a:gd name="connsiteX267" fmla="*/ 1689997 w 9143989"/>
              <a:gd name="connsiteY267" fmla="*/ 3627547 h 5143494"/>
              <a:gd name="connsiteX268" fmla="*/ 2127633 w 9143989"/>
              <a:gd name="connsiteY268" fmla="*/ 3627547 h 5143494"/>
              <a:gd name="connsiteX269" fmla="*/ 2237045 w 9143989"/>
              <a:gd name="connsiteY269" fmla="*/ 3518135 h 5143494"/>
              <a:gd name="connsiteX270" fmla="*/ 2237045 w 9143989"/>
              <a:gd name="connsiteY270" fmla="*/ 3080501 h 5143494"/>
              <a:gd name="connsiteX271" fmla="*/ 2127633 w 9143989"/>
              <a:gd name="connsiteY271" fmla="*/ 2971089 h 5143494"/>
              <a:gd name="connsiteX272" fmla="*/ 927996 w 9143989"/>
              <a:gd name="connsiteY272" fmla="*/ 2971089 h 5143494"/>
              <a:gd name="connsiteX273" fmla="*/ 818584 w 9143989"/>
              <a:gd name="connsiteY273" fmla="*/ 3080501 h 5143494"/>
              <a:gd name="connsiteX274" fmla="*/ 818584 w 9143989"/>
              <a:gd name="connsiteY274" fmla="*/ 3518135 h 5143494"/>
              <a:gd name="connsiteX275" fmla="*/ 927996 w 9143989"/>
              <a:gd name="connsiteY275" fmla="*/ 3627547 h 5143494"/>
              <a:gd name="connsiteX276" fmla="*/ 1365637 w 9143989"/>
              <a:gd name="connsiteY276" fmla="*/ 3627547 h 5143494"/>
              <a:gd name="connsiteX277" fmla="*/ 1475050 w 9143989"/>
              <a:gd name="connsiteY277" fmla="*/ 3518135 h 5143494"/>
              <a:gd name="connsiteX278" fmla="*/ 1475050 w 9143989"/>
              <a:gd name="connsiteY278" fmla="*/ 3080501 h 5143494"/>
              <a:gd name="connsiteX279" fmla="*/ 1365637 w 9143989"/>
              <a:gd name="connsiteY279" fmla="*/ 2971089 h 5143494"/>
              <a:gd name="connsiteX280" fmla="*/ 165999 w 9143989"/>
              <a:gd name="connsiteY280" fmla="*/ 2971089 h 5143494"/>
              <a:gd name="connsiteX281" fmla="*/ 56587 w 9143989"/>
              <a:gd name="connsiteY281" fmla="*/ 3080501 h 5143494"/>
              <a:gd name="connsiteX282" fmla="*/ 56587 w 9143989"/>
              <a:gd name="connsiteY282" fmla="*/ 3518135 h 5143494"/>
              <a:gd name="connsiteX283" fmla="*/ 165999 w 9143989"/>
              <a:gd name="connsiteY283" fmla="*/ 3627547 h 5143494"/>
              <a:gd name="connsiteX284" fmla="*/ 603632 w 9143989"/>
              <a:gd name="connsiteY284" fmla="*/ 3627547 h 5143494"/>
              <a:gd name="connsiteX285" fmla="*/ 713044 w 9143989"/>
              <a:gd name="connsiteY285" fmla="*/ 3518135 h 5143494"/>
              <a:gd name="connsiteX286" fmla="*/ 713044 w 9143989"/>
              <a:gd name="connsiteY286" fmla="*/ 3080501 h 5143494"/>
              <a:gd name="connsiteX287" fmla="*/ 603632 w 9143989"/>
              <a:gd name="connsiteY287" fmla="*/ 2971089 h 5143494"/>
              <a:gd name="connsiteX288" fmla="*/ 8540357 w 9143989"/>
              <a:gd name="connsiteY288" fmla="*/ 2245338 h 5143494"/>
              <a:gd name="connsiteX289" fmla="*/ 8430945 w 9143989"/>
              <a:gd name="connsiteY289" fmla="*/ 2354750 h 5143494"/>
              <a:gd name="connsiteX290" fmla="*/ 8430945 w 9143989"/>
              <a:gd name="connsiteY290" fmla="*/ 2792384 h 5143494"/>
              <a:gd name="connsiteX291" fmla="*/ 8540357 w 9143989"/>
              <a:gd name="connsiteY291" fmla="*/ 2901796 h 5143494"/>
              <a:gd name="connsiteX292" fmla="*/ 8977991 w 9143989"/>
              <a:gd name="connsiteY292" fmla="*/ 2901796 h 5143494"/>
              <a:gd name="connsiteX293" fmla="*/ 9087403 w 9143989"/>
              <a:gd name="connsiteY293" fmla="*/ 2792384 h 5143494"/>
              <a:gd name="connsiteX294" fmla="*/ 9087403 w 9143989"/>
              <a:gd name="connsiteY294" fmla="*/ 2354750 h 5143494"/>
              <a:gd name="connsiteX295" fmla="*/ 8977991 w 9143989"/>
              <a:gd name="connsiteY295" fmla="*/ 2245338 h 5143494"/>
              <a:gd name="connsiteX296" fmla="*/ 7778358 w 9143989"/>
              <a:gd name="connsiteY296" fmla="*/ 2245338 h 5143494"/>
              <a:gd name="connsiteX297" fmla="*/ 7668946 w 9143989"/>
              <a:gd name="connsiteY297" fmla="*/ 2354750 h 5143494"/>
              <a:gd name="connsiteX298" fmla="*/ 7668946 w 9143989"/>
              <a:gd name="connsiteY298" fmla="*/ 2792384 h 5143494"/>
              <a:gd name="connsiteX299" fmla="*/ 7778358 w 9143989"/>
              <a:gd name="connsiteY299" fmla="*/ 2901796 h 5143494"/>
              <a:gd name="connsiteX300" fmla="*/ 8215992 w 9143989"/>
              <a:gd name="connsiteY300" fmla="*/ 2901796 h 5143494"/>
              <a:gd name="connsiteX301" fmla="*/ 8325404 w 9143989"/>
              <a:gd name="connsiteY301" fmla="*/ 2792384 h 5143494"/>
              <a:gd name="connsiteX302" fmla="*/ 8325404 w 9143989"/>
              <a:gd name="connsiteY302" fmla="*/ 2354750 h 5143494"/>
              <a:gd name="connsiteX303" fmla="*/ 8215992 w 9143989"/>
              <a:gd name="connsiteY303" fmla="*/ 2245338 h 5143494"/>
              <a:gd name="connsiteX304" fmla="*/ 7023979 w 9143989"/>
              <a:gd name="connsiteY304" fmla="*/ 2245338 h 5143494"/>
              <a:gd name="connsiteX305" fmla="*/ 6914567 w 9143989"/>
              <a:gd name="connsiteY305" fmla="*/ 2354750 h 5143494"/>
              <a:gd name="connsiteX306" fmla="*/ 6914567 w 9143989"/>
              <a:gd name="connsiteY306" fmla="*/ 2792384 h 5143494"/>
              <a:gd name="connsiteX307" fmla="*/ 7023979 w 9143989"/>
              <a:gd name="connsiteY307" fmla="*/ 2901796 h 5143494"/>
              <a:gd name="connsiteX308" fmla="*/ 7461613 w 9143989"/>
              <a:gd name="connsiteY308" fmla="*/ 2901796 h 5143494"/>
              <a:gd name="connsiteX309" fmla="*/ 7571025 w 9143989"/>
              <a:gd name="connsiteY309" fmla="*/ 2792384 h 5143494"/>
              <a:gd name="connsiteX310" fmla="*/ 7571025 w 9143989"/>
              <a:gd name="connsiteY310" fmla="*/ 2354750 h 5143494"/>
              <a:gd name="connsiteX311" fmla="*/ 7461613 w 9143989"/>
              <a:gd name="connsiteY311" fmla="*/ 2245338 h 5143494"/>
              <a:gd name="connsiteX312" fmla="*/ 6261980 w 9143989"/>
              <a:gd name="connsiteY312" fmla="*/ 2245338 h 5143494"/>
              <a:gd name="connsiteX313" fmla="*/ 6152568 w 9143989"/>
              <a:gd name="connsiteY313" fmla="*/ 2354750 h 5143494"/>
              <a:gd name="connsiteX314" fmla="*/ 6152568 w 9143989"/>
              <a:gd name="connsiteY314" fmla="*/ 2792384 h 5143494"/>
              <a:gd name="connsiteX315" fmla="*/ 6261980 w 9143989"/>
              <a:gd name="connsiteY315" fmla="*/ 2901796 h 5143494"/>
              <a:gd name="connsiteX316" fmla="*/ 6699614 w 9143989"/>
              <a:gd name="connsiteY316" fmla="*/ 2901796 h 5143494"/>
              <a:gd name="connsiteX317" fmla="*/ 6809026 w 9143989"/>
              <a:gd name="connsiteY317" fmla="*/ 2792384 h 5143494"/>
              <a:gd name="connsiteX318" fmla="*/ 6809026 w 9143989"/>
              <a:gd name="connsiteY318" fmla="*/ 2354750 h 5143494"/>
              <a:gd name="connsiteX319" fmla="*/ 6699614 w 9143989"/>
              <a:gd name="connsiteY319" fmla="*/ 2245338 h 5143494"/>
              <a:gd name="connsiteX320" fmla="*/ 5499981 w 9143989"/>
              <a:gd name="connsiteY320" fmla="*/ 2245338 h 5143494"/>
              <a:gd name="connsiteX321" fmla="*/ 5390569 w 9143989"/>
              <a:gd name="connsiteY321" fmla="*/ 2354750 h 5143494"/>
              <a:gd name="connsiteX322" fmla="*/ 5390569 w 9143989"/>
              <a:gd name="connsiteY322" fmla="*/ 2792384 h 5143494"/>
              <a:gd name="connsiteX323" fmla="*/ 5499981 w 9143989"/>
              <a:gd name="connsiteY323" fmla="*/ 2901796 h 5143494"/>
              <a:gd name="connsiteX324" fmla="*/ 5937615 w 9143989"/>
              <a:gd name="connsiteY324" fmla="*/ 2901796 h 5143494"/>
              <a:gd name="connsiteX325" fmla="*/ 6047027 w 9143989"/>
              <a:gd name="connsiteY325" fmla="*/ 2792384 h 5143494"/>
              <a:gd name="connsiteX326" fmla="*/ 6047027 w 9143989"/>
              <a:gd name="connsiteY326" fmla="*/ 2354750 h 5143494"/>
              <a:gd name="connsiteX327" fmla="*/ 5937615 w 9143989"/>
              <a:gd name="connsiteY327" fmla="*/ 2245338 h 5143494"/>
              <a:gd name="connsiteX328" fmla="*/ 4737982 w 9143989"/>
              <a:gd name="connsiteY328" fmla="*/ 2245338 h 5143494"/>
              <a:gd name="connsiteX329" fmla="*/ 4628570 w 9143989"/>
              <a:gd name="connsiteY329" fmla="*/ 2354750 h 5143494"/>
              <a:gd name="connsiteX330" fmla="*/ 4628570 w 9143989"/>
              <a:gd name="connsiteY330" fmla="*/ 2792384 h 5143494"/>
              <a:gd name="connsiteX331" fmla="*/ 4737982 w 9143989"/>
              <a:gd name="connsiteY331" fmla="*/ 2901796 h 5143494"/>
              <a:gd name="connsiteX332" fmla="*/ 5175616 w 9143989"/>
              <a:gd name="connsiteY332" fmla="*/ 2901796 h 5143494"/>
              <a:gd name="connsiteX333" fmla="*/ 5285028 w 9143989"/>
              <a:gd name="connsiteY333" fmla="*/ 2792384 h 5143494"/>
              <a:gd name="connsiteX334" fmla="*/ 5285028 w 9143989"/>
              <a:gd name="connsiteY334" fmla="*/ 2354750 h 5143494"/>
              <a:gd name="connsiteX335" fmla="*/ 5175616 w 9143989"/>
              <a:gd name="connsiteY335" fmla="*/ 2245338 h 5143494"/>
              <a:gd name="connsiteX336" fmla="*/ 3975991 w 9143989"/>
              <a:gd name="connsiteY336" fmla="*/ 2245338 h 5143494"/>
              <a:gd name="connsiteX337" fmla="*/ 3866579 w 9143989"/>
              <a:gd name="connsiteY337" fmla="*/ 2354750 h 5143494"/>
              <a:gd name="connsiteX338" fmla="*/ 3866579 w 9143989"/>
              <a:gd name="connsiteY338" fmla="*/ 2792384 h 5143494"/>
              <a:gd name="connsiteX339" fmla="*/ 3975991 w 9143989"/>
              <a:gd name="connsiteY339" fmla="*/ 2901796 h 5143494"/>
              <a:gd name="connsiteX340" fmla="*/ 4413617 w 9143989"/>
              <a:gd name="connsiteY340" fmla="*/ 2901796 h 5143494"/>
              <a:gd name="connsiteX341" fmla="*/ 4523029 w 9143989"/>
              <a:gd name="connsiteY341" fmla="*/ 2792384 h 5143494"/>
              <a:gd name="connsiteX342" fmla="*/ 4523029 w 9143989"/>
              <a:gd name="connsiteY342" fmla="*/ 2354750 h 5143494"/>
              <a:gd name="connsiteX343" fmla="*/ 4413617 w 9143989"/>
              <a:gd name="connsiteY343" fmla="*/ 2245338 h 5143494"/>
              <a:gd name="connsiteX344" fmla="*/ 3213993 w 9143989"/>
              <a:gd name="connsiteY344" fmla="*/ 2245338 h 5143494"/>
              <a:gd name="connsiteX345" fmla="*/ 3104581 w 9143989"/>
              <a:gd name="connsiteY345" fmla="*/ 2354750 h 5143494"/>
              <a:gd name="connsiteX346" fmla="*/ 3104581 w 9143989"/>
              <a:gd name="connsiteY346" fmla="*/ 2792384 h 5143494"/>
              <a:gd name="connsiteX347" fmla="*/ 3213993 w 9143989"/>
              <a:gd name="connsiteY347" fmla="*/ 2901796 h 5143494"/>
              <a:gd name="connsiteX348" fmla="*/ 3651627 w 9143989"/>
              <a:gd name="connsiteY348" fmla="*/ 2901796 h 5143494"/>
              <a:gd name="connsiteX349" fmla="*/ 3761040 w 9143989"/>
              <a:gd name="connsiteY349" fmla="*/ 2792384 h 5143494"/>
              <a:gd name="connsiteX350" fmla="*/ 3761040 w 9143989"/>
              <a:gd name="connsiteY350" fmla="*/ 2354750 h 5143494"/>
              <a:gd name="connsiteX351" fmla="*/ 3651627 w 9143989"/>
              <a:gd name="connsiteY351" fmla="*/ 2245338 h 5143494"/>
              <a:gd name="connsiteX352" fmla="*/ 2451995 w 9143989"/>
              <a:gd name="connsiteY352" fmla="*/ 2245338 h 5143494"/>
              <a:gd name="connsiteX353" fmla="*/ 2342584 w 9143989"/>
              <a:gd name="connsiteY353" fmla="*/ 2354750 h 5143494"/>
              <a:gd name="connsiteX354" fmla="*/ 2342584 w 9143989"/>
              <a:gd name="connsiteY354" fmla="*/ 2792384 h 5143494"/>
              <a:gd name="connsiteX355" fmla="*/ 2451995 w 9143989"/>
              <a:gd name="connsiteY355" fmla="*/ 2901796 h 5143494"/>
              <a:gd name="connsiteX356" fmla="*/ 2889629 w 9143989"/>
              <a:gd name="connsiteY356" fmla="*/ 2901796 h 5143494"/>
              <a:gd name="connsiteX357" fmla="*/ 2999040 w 9143989"/>
              <a:gd name="connsiteY357" fmla="*/ 2792384 h 5143494"/>
              <a:gd name="connsiteX358" fmla="*/ 2999040 w 9143989"/>
              <a:gd name="connsiteY358" fmla="*/ 2354750 h 5143494"/>
              <a:gd name="connsiteX359" fmla="*/ 2889629 w 9143989"/>
              <a:gd name="connsiteY359" fmla="*/ 2245338 h 5143494"/>
              <a:gd name="connsiteX360" fmla="*/ 1689997 w 9143989"/>
              <a:gd name="connsiteY360" fmla="*/ 2245338 h 5143494"/>
              <a:gd name="connsiteX361" fmla="*/ 1580587 w 9143989"/>
              <a:gd name="connsiteY361" fmla="*/ 2354750 h 5143494"/>
              <a:gd name="connsiteX362" fmla="*/ 1580587 w 9143989"/>
              <a:gd name="connsiteY362" fmla="*/ 2792384 h 5143494"/>
              <a:gd name="connsiteX363" fmla="*/ 1689997 w 9143989"/>
              <a:gd name="connsiteY363" fmla="*/ 2901796 h 5143494"/>
              <a:gd name="connsiteX364" fmla="*/ 2127634 w 9143989"/>
              <a:gd name="connsiteY364" fmla="*/ 2901796 h 5143494"/>
              <a:gd name="connsiteX365" fmla="*/ 2237045 w 9143989"/>
              <a:gd name="connsiteY365" fmla="*/ 2792384 h 5143494"/>
              <a:gd name="connsiteX366" fmla="*/ 2237045 w 9143989"/>
              <a:gd name="connsiteY366" fmla="*/ 2354750 h 5143494"/>
              <a:gd name="connsiteX367" fmla="*/ 2127634 w 9143989"/>
              <a:gd name="connsiteY367" fmla="*/ 2245338 h 5143494"/>
              <a:gd name="connsiteX368" fmla="*/ 927996 w 9143989"/>
              <a:gd name="connsiteY368" fmla="*/ 2245338 h 5143494"/>
              <a:gd name="connsiteX369" fmla="*/ 818584 w 9143989"/>
              <a:gd name="connsiteY369" fmla="*/ 2354750 h 5143494"/>
              <a:gd name="connsiteX370" fmla="*/ 818584 w 9143989"/>
              <a:gd name="connsiteY370" fmla="*/ 2792384 h 5143494"/>
              <a:gd name="connsiteX371" fmla="*/ 927996 w 9143989"/>
              <a:gd name="connsiteY371" fmla="*/ 2901796 h 5143494"/>
              <a:gd name="connsiteX372" fmla="*/ 1365637 w 9143989"/>
              <a:gd name="connsiteY372" fmla="*/ 2901796 h 5143494"/>
              <a:gd name="connsiteX373" fmla="*/ 1475051 w 9143989"/>
              <a:gd name="connsiteY373" fmla="*/ 2792384 h 5143494"/>
              <a:gd name="connsiteX374" fmla="*/ 1475051 w 9143989"/>
              <a:gd name="connsiteY374" fmla="*/ 2354750 h 5143494"/>
              <a:gd name="connsiteX375" fmla="*/ 1365637 w 9143989"/>
              <a:gd name="connsiteY375" fmla="*/ 2245338 h 5143494"/>
              <a:gd name="connsiteX376" fmla="*/ 165999 w 9143989"/>
              <a:gd name="connsiteY376" fmla="*/ 2245338 h 5143494"/>
              <a:gd name="connsiteX377" fmla="*/ 56587 w 9143989"/>
              <a:gd name="connsiteY377" fmla="*/ 2354750 h 5143494"/>
              <a:gd name="connsiteX378" fmla="*/ 56587 w 9143989"/>
              <a:gd name="connsiteY378" fmla="*/ 2792384 h 5143494"/>
              <a:gd name="connsiteX379" fmla="*/ 165999 w 9143989"/>
              <a:gd name="connsiteY379" fmla="*/ 2901796 h 5143494"/>
              <a:gd name="connsiteX380" fmla="*/ 603632 w 9143989"/>
              <a:gd name="connsiteY380" fmla="*/ 2901796 h 5143494"/>
              <a:gd name="connsiteX381" fmla="*/ 713044 w 9143989"/>
              <a:gd name="connsiteY381" fmla="*/ 2792384 h 5143494"/>
              <a:gd name="connsiteX382" fmla="*/ 713044 w 9143989"/>
              <a:gd name="connsiteY382" fmla="*/ 2354750 h 5143494"/>
              <a:gd name="connsiteX383" fmla="*/ 603632 w 9143989"/>
              <a:gd name="connsiteY383" fmla="*/ 2245338 h 5143494"/>
              <a:gd name="connsiteX384" fmla="*/ 165999 w 9143989"/>
              <a:gd name="connsiteY384" fmla="*/ 1515948 h 5143494"/>
              <a:gd name="connsiteX385" fmla="*/ 56587 w 9143989"/>
              <a:gd name="connsiteY385" fmla="*/ 1625361 h 5143494"/>
              <a:gd name="connsiteX386" fmla="*/ 56587 w 9143989"/>
              <a:gd name="connsiteY386" fmla="*/ 2062996 h 5143494"/>
              <a:gd name="connsiteX387" fmla="*/ 165999 w 9143989"/>
              <a:gd name="connsiteY387" fmla="*/ 2172398 h 5143494"/>
              <a:gd name="connsiteX388" fmla="*/ 603632 w 9143989"/>
              <a:gd name="connsiteY388" fmla="*/ 2172398 h 5143494"/>
              <a:gd name="connsiteX389" fmla="*/ 713044 w 9143989"/>
              <a:gd name="connsiteY389" fmla="*/ 2062996 h 5143494"/>
              <a:gd name="connsiteX390" fmla="*/ 713044 w 9143989"/>
              <a:gd name="connsiteY390" fmla="*/ 1625361 h 5143494"/>
              <a:gd name="connsiteX391" fmla="*/ 603632 w 9143989"/>
              <a:gd name="connsiteY391" fmla="*/ 1515948 h 5143494"/>
              <a:gd name="connsiteX392" fmla="*/ 927996 w 9143989"/>
              <a:gd name="connsiteY392" fmla="*/ 1515947 h 5143494"/>
              <a:gd name="connsiteX393" fmla="*/ 818584 w 9143989"/>
              <a:gd name="connsiteY393" fmla="*/ 1625360 h 5143494"/>
              <a:gd name="connsiteX394" fmla="*/ 818584 w 9143989"/>
              <a:gd name="connsiteY394" fmla="*/ 2062995 h 5143494"/>
              <a:gd name="connsiteX395" fmla="*/ 927996 w 9143989"/>
              <a:gd name="connsiteY395" fmla="*/ 2172398 h 5143494"/>
              <a:gd name="connsiteX396" fmla="*/ 1365637 w 9143989"/>
              <a:gd name="connsiteY396" fmla="*/ 2172398 h 5143494"/>
              <a:gd name="connsiteX397" fmla="*/ 1475051 w 9143989"/>
              <a:gd name="connsiteY397" fmla="*/ 2062995 h 5143494"/>
              <a:gd name="connsiteX398" fmla="*/ 1475051 w 9143989"/>
              <a:gd name="connsiteY398" fmla="*/ 1625360 h 5143494"/>
              <a:gd name="connsiteX399" fmla="*/ 1365637 w 9143989"/>
              <a:gd name="connsiteY399" fmla="*/ 1515947 h 5143494"/>
              <a:gd name="connsiteX400" fmla="*/ 1689997 w 9143989"/>
              <a:gd name="connsiteY400" fmla="*/ 1515947 h 5143494"/>
              <a:gd name="connsiteX401" fmla="*/ 1580588 w 9143989"/>
              <a:gd name="connsiteY401" fmla="*/ 1625359 h 5143494"/>
              <a:gd name="connsiteX402" fmla="*/ 1580588 w 9143989"/>
              <a:gd name="connsiteY402" fmla="*/ 2062994 h 5143494"/>
              <a:gd name="connsiteX403" fmla="*/ 1689997 w 9143989"/>
              <a:gd name="connsiteY403" fmla="*/ 2172398 h 5143494"/>
              <a:gd name="connsiteX404" fmla="*/ 2127634 w 9143989"/>
              <a:gd name="connsiteY404" fmla="*/ 2172398 h 5143494"/>
              <a:gd name="connsiteX405" fmla="*/ 2237045 w 9143989"/>
              <a:gd name="connsiteY405" fmla="*/ 2062994 h 5143494"/>
              <a:gd name="connsiteX406" fmla="*/ 2237045 w 9143989"/>
              <a:gd name="connsiteY406" fmla="*/ 1625359 h 5143494"/>
              <a:gd name="connsiteX407" fmla="*/ 2127634 w 9143989"/>
              <a:gd name="connsiteY407" fmla="*/ 1515947 h 5143494"/>
              <a:gd name="connsiteX408" fmla="*/ 2451996 w 9143989"/>
              <a:gd name="connsiteY408" fmla="*/ 1515946 h 5143494"/>
              <a:gd name="connsiteX409" fmla="*/ 2342584 w 9143989"/>
              <a:gd name="connsiteY409" fmla="*/ 1625359 h 5143494"/>
              <a:gd name="connsiteX410" fmla="*/ 2342584 w 9143989"/>
              <a:gd name="connsiteY410" fmla="*/ 2062993 h 5143494"/>
              <a:gd name="connsiteX411" fmla="*/ 2451996 w 9143989"/>
              <a:gd name="connsiteY411" fmla="*/ 2172398 h 5143494"/>
              <a:gd name="connsiteX412" fmla="*/ 2889629 w 9143989"/>
              <a:gd name="connsiteY412" fmla="*/ 2172398 h 5143494"/>
              <a:gd name="connsiteX413" fmla="*/ 2999041 w 9143989"/>
              <a:gd name="connsiteY413" fmla="*/ 2062993 h 5143494"/>
              <a:gd name="connsiteX414" fmla="*/ 2999041 w 9143989"/>
              <a:gd name="connsiteY414" fmla="*/ 1625359 h 5143494"/>
              <a:gd name="connsiteX415" fmla="*/ 2889629 w 9143989"/>
              <a:gd name="connsiteY415" fmla="*/ 1515946 h 5143494"/>
              <a:gd name="connsiteX416" fmla="*/ 3213993 w 9143989"/>
              <a:gd name="connsiteY416" fmla="*/ 1515945 h 5143494"/>
              <a:gd name="connsiteX417" fmla="*/ 3104581 w 9143989"/>
              <a:gd name="connsiteY417" fmla="*/ 1625358 h 5143494"/>
              <a:gd name="connsiteX418" fmla="*/ 3104581 w 9143989"/>
              <a:gd name="connsiteY418" fmla="*/ 2062992 h 5143494"/>
              <a:gd name="connsiteX419" fmla="*/ 3213993 w 9143989"/>
              <a:gd name="connsiteY419" fmla="*/ 2172398 h 5143494"/>
              <a:gd name="connsiteX420" fmla="*/ 3651628 w 9143989"/>
              <a:gd name="connsiteY420" fmla="*/ 2172398 h 5143494"/>
              <a:gd name="connsiteX421" fmla="*/ 3761040 w 9143989"/>
              <a:gd name="connsiteY421" fmla="*/ 2062992 h 5143494"/>
              <a:gd name="connsiteX422" fmla="*/ 3761040 w 9143989"/>
              <a:gd name="connsiteY422" fmla="*/ 1625358 h 5143494"/>
              <a:gd name="connsiteX423" fmla="*/ 3651628 w 9143989"/>
              <a:gd name="connsiteY423" fmla="*/ 1515945 h 5143494"/>
              <a:gd name="connsiteX424" fmla="*/ 3975991 w 9143989"/>
              <a:gd name="connsiteY424" fmla="*/ 1515945 h 5143494"/>
              <a:gd name="connsiteX425" fmla="*/ 3866579 w 9143989"/>
              <a:gd name="connsiteY425" fmla="*/ 1625357 h 5143494"/>
              <a:gd name="connsiteX426" fmla="*/ 3866579 w 9143989"/>
              <a:gd name="connsiteY426" fmla="*/ 2062992 h 5143494"/>
              <a:gd name="connsiteX427" fmla="*/ 3975991 w 9143989"/>
              <a:gd name="connsiteY427" fmla="*/ 2172398 h 5143494"/>
              <a:gd name="connsiteX428" fmla="*/ 4413617 w 9143989"/>
              <a:gd name="connsiteY428" fmla="*/ 2172398 h 5143494"/>
              <a:gd name="connsiteX429" fmla="*/ 4523029 w 9143989"/>
              <a:gd name="connsiteY429" fmla="*/ 2062992 h 5143494"/>
              <a:gd name="connsiteX430" fmla="*/ 4523029 w 9143989"/>
              <a:gd name="connsiteY430" fmla="*/ 1625357 h 5143494"/>
              <a:gd name="connsiteX431" fmla="*/ 4413617 w 9143989"/>
              <a:gd name="connsiteY431" fmla="*/ 1515945 h 5143494"/>
              <a:gd name="connsiteX432" fmla="*/ 4737982 w 9143989"/>
              <a:gd name="connsiteY432" fmla="*/ 1515944 h 5143494"/>
              <a:gd name="connsiteX433" fmla="*/ 4628570 w 9143989"/>
              <a:gd name="connsiteY433" fmla="*/ 1625356 h 5143494"/>
              <a:gd name="connsiteX434" fmla="*/ 4628570 w 9143989"/>
              <a:gd name="connsiteY434" fmla="*/ 2062991 h 5143494"/>
              <a:gd name="connsiteX435" fmla="*/ 4737982 w 9143989"/>
              <a:gd name="connsiteY435" fmla="*/ 2172398 h 5143494"/>
              <a:gd name="connsiteX436" fmla="*/ 5175616 w 9143989"/>
              <a:gd name="connsiteY436" fmla="*/ 2172398 h 5143494"/>
              <a:gd name="connsiteX437" fmla="*/ 5285028 w 9143989"/>
              <a:gd name="connsiteY437" fmla="*/ 2062991 h 5143494"/>
              <a:gd name="connsiteX438" fmla="*/ 5285028 w 9143989"/>
              <a:gd name="connsiteY438" fmla="*/ 1625356 h 5143494"/>
              <a:gd name="connsiteX439" fmla="*/ 5175616 w 9143989"/>
              <a:gd name="connsiteY439" fmla="*/ 1515944 h 5143494"/>
              <a:gd name="connsiteX440" fmla="*/ 5499981 w 9143989"/>
              <a:gd name="connsiteY440" fmla="*/ 1515943 h 5143494"/>
              <a:gd name="connsiteX441" fmla="*/ 5390569 w 9143989"/>
              <a:gd name="connsiteY441" fmla="*/ 1625356 h 5143494"/>
              <a:gd name="connsiteX442" fmla="*/ 5390569 w 9143989"/>
              <a:gd name="connsiteY442" fmla="*/ 2062990 h 5143494"/>
              <a:gd name="connsiteX443" fmla="*/ 5499981 w 9143989"/>
              <a:gd name="connsiteY443" fmla="*/ 2172398 h 5143494"/>
              <a:gd name="connsiteX444" fmla="*/ 5937615 w 9143989"/>
              <a:gd name="connsiteY444" fmla="*/ 2172398 h 5143494"/>
              <a:gd name="connsiteX445" fmla="*/ 6047027 w 9143989"/>
              <a:gd name="connsiteY445" fmla="*/ 2062990 h 5143494"/>
              <a:gd name="connsiteX446" fmla="*/ 6047027 w 9143989"/>
              <a:gd name="connsiteY446" fmla="*/ 1625356 h 5143494"/>
              <a:gd name="connsiteX447" fmla="*/ 5937615 w 9143989"/>
              <a:gd name="connsiteY447" fmla="*/ 1515943 h 5143494"/>
              <a:gd name="connsiteX448" fmla="*/ 6261980 w 9143989"/>
              <a:gd name="connsiteY448" fmla="*/ 1515943 h 5143494"/>
              <a:gd name="connsiteX449" fmla="*/ 6152568 w 9143989"/>
              <a:gd name="connsiteY449" fmla="*/ 1625355 h 5143494"/>
              <a:gd name="connsiteX450" fmla="*/ 6152568 w 9143989"/>
              <a:gd name="connsiteY450" fmla="*/ 2062989 h 5143494"/>
              <a:gd name="connsiteX451" fmla="*/ 6261980 w 9143989"/>
              <a:gd name="connsiteY451" fmla="*/ 2172398 h 5143494"/>
              <a:gd name="connsiteX452" fmla="*/ 6699614 w 9143989"/>
              <a:gd name="connsiteY452" fmla="*/ 2172398 h 5143494"/>
              <a:gd name="connsiteX453" fmla="*/ 6809026 w 9143989"/>
              <a:gd name="connsiteY453" fmla="*/ 2062989 h 5143494"/>
              <a:gd name="connsiteX454" fmla="*/ 6809026 w 9143989"/>
              <a:gd name="connsiteY454" fmla="*/ 1625355 h 5143494"/>
              <a:gd name="connsiteX455" fmla="*/ 6699614 w 9143989"/>
              <a:gd name="connsiteY455" fmla="*/ 1515943 h 5143494"/>
              <a:gd name="connsiteX456" fmla="*/ 7023979 w 9143989"/>
              <a:gd name="connsiteY456" fmla="*/ 1515942 h 5143494"/>
              <a:gd name="connsiteX457" fmla="*/ 6914567 w 9143989"/>
              <a:gd name="connsiteY457" fmla="*/ 1625354 h 5143494"/>
              <a:gd name="connsiteX458" fmla="*/ 6914567 w 9143989"/>
              <a:gd name="connsiteY458" fmla="*/ 2062988 h 5143494"/>
              <a:gd name="connsiteX459" fmla="*/ 7023979 w 9143989"/>
              <a:gd name="connsiteY459" fmla="*/ 2172398 h 5143494"/>
              <a:gd name="connsiteX460" fmla="*/ 7461613 w 9143989"/>
              <a:gd name="connsiteY460" fmla="*/ 2172398 h 5143494"/>
              <a:gd name="connsiteX461" fmla="*/ 7571025 w 9143989"/>
              <a:gd name="connsiteY461" fmla="*/ 2062988 h 5143494"/>
              <a:gd name="connsiteX462" fmla="*/ 7571025 w 9143989"/>
              <a:gd name="connsiteY462" fmla="*/ 1625354 h 5143494"/>
              <a:gd name="connsiteX463" fmla="*/ 7461613 w 9143989"/>
              <a:gd name="connsiteY463" fmla="*/ 1515942 h 5143494"/>
              <a:gd name="connsiteX464" fmla="*/ 7778358 w 9143989"/>
              <a:gd name="connsiteY464" fmla="*/ 1515941 h 5143494"/>
              <a:gd name="connsiteX465" fmla="*/ 7668946 w 9143989"/>
              <a:gd name="connsiteY465" fmla="*/ 1625353 h 5143494"/>
              <a:gd name="connsiteX466" fmla="*/ 7668946 w 9143989"/>
              <a:gd name="connsiteY466" fmla="*/ 2062987 h 5143494"/>
              <a:gd name="connsiteX467" fmla="*/ 7778358 w 9143989"/>
              <a:gd name="connsiteY467" fmla="*/ 2172398 h 5143494"/>
              <a:gd name="connsiteX468" fmla="*/ 8215992 w 9143989"/>
              <a:gd name="connsiteY468" fmla="*/ 2172398 h 5143494"/>
              <a:gd name="connsiteX469" fmla="*/ 8325404 w 9143989"/>
              <a:gd name="connsiteY469" fmla="*/ 2062987 h 5143494"/>
              <a:gd name="connsiteX470" fmla="*/ 8325404 w 9143989"/>
              <a:gd name="connsiteY470" fmla="*/ 1625353 h 5143494"/>
              <a:gd name="connsiteX471" fmla="*/ 8215992 w 9143989"/>
              <a:gd name="connsiteY471" fmla="*/ 1515941 h 5143494"/>
              <a:gd name="connsiteX472" fmla="*/ 8540357 w 9143989"/>
              <a:gd name="connsiteY472" fmla="*/ 1515941 h 5143494"/>
              <a:gd name="connsiteX473" fmla="*/ 8430945 w 9143989"/>
              <a:gd name="connsiteY473" fmla="*/ 1625353 h 5143494"/>
              <a:gd name="connsiteX474" fmla="*/ 8430945 w 9143989"/>
              <a:gd name="connsiteY474" fmla="*/ 2062987 h 5143494"/>
              <a:gd name="connsiteX475" fmla="*/ 8540357 w 9143989"/>
              <a:gd name="connsiteY475" fmla="*/ 2172398 h 5143494"/>
              <a:gd name="connsiteX476" fmla="*/ 8977991 w 9143989"/>
              <a:gd name="connsiteY476" fmla="*/ 2172398 h 5143494"/>
              <a:gd name="connsiteX477" fmla="*/ 9087403 w 9143989"/>
              <a:gd name="connsiteY477" fmla="*/ 2062987 h 5143494"/>
              <a:gd name="connsiteX478" fmla="*/ 9087403 w 9143989"/>
              <a:gd name="connsiteY478" fmla="*/ 1625353 h 5143494"/>
              <a:gd name="connsiteX479" fmla="*/ 8977991 w 9143989"/>
              <a:gd name="connsiteY479" fmla="*/ 1515941 h 5143494"/>
              <a:gd name="connsiteX480" fmla="*/ 165999 w 9143989"/>
              <a:gd name="connsiteY480" fmla="*/ 786548 h 5143494"/>
              <a:gd name="connsiteX481" fmla="*/ 56587 w 9143989"/>
              <a:gd name="connsiteY481" fmla="*/ 895959 h 5143494"/>
              <a:gd name="connsiteX482" fmla="*/ 56587 w 9143989"/>
              <a:gd name="connsiteY482" fmla="*/ 1333596 h 5143494"/>
              <a:gd name="connsiteX483" fmla="*/ 165999 w 9143989"/>
              <a:gd name="connsiteY483" fmla="*/ 1443008 h 5143494"/>
              <a:gd name="connsiteX484" fmla="*/ 603633 w 9143989"/>
              <a:gd name="connsiteY484" fmla="*/ 1443008 h 5143494"/>
              <a:gd name="connsiteX485" fmla="*/ 713044 w 9143989"/>
              <a:gd name="connsiteY485" fmla="*/ 1333596 h 5143494"/>
              <a:gd name="connsiteX486" fmla="*/ 713044 w 9143989"/>
              <a:gd name="connsiteY486" fmla="*/ 895959 h 5143494"/>
              <a:gd name="connsiteX487" fmla="*/ 603633 w 9143989"/>
              <a:gd name="connsiteY487" fmla="*/ 786548 h 5143494"/>
              <a:gd name="connsiteX488" fmla="*/ 927996 w 9143989"/>
              <a:gd name="connsiteY488" fmla="*/ 786547 h 5143494"/>
              <a:gd name="connsiteX489" fmla="*/ 818584 w 9143989"/>
              <a:gd name="connsiteY489" fmla="*/ 895959 h 5143494"/>
              <a:gd name="connsiteX490" fmla="*/ 818584 w 9143989"/>
              <a:gd name="connsiteY490" fmla="*/ 1333595 h 5143494"/>
              <a:gd name="connsiteX491" fmla="*/ 927996 w 9143989"/>
              <a:gd name="connsiteY491" fmla="*/ 1443007 h 5143494"/>
              <a:gd name="connsiteX492" fmla="*/ 1365637 w 9143989"/>
              <a:gd name="connsiteY492" fmla="*/ 1443007 h 5143494"/>
              <a:gd name="connsiteX493" fmla="*/ 1475051 w 9143989"/>
              <a:gd name="connsiteY493" fmla="*/ 1333595 h 5143494"/>
              <a:gd name="connsiteX494" fmla="*/ 1475051 w 9143989"/>
              <a:gd name="connsiteY494" fmla="*/ 895959 h 5143494"/>
              <a:gd name="connsiteX495" fmla="*/ 1365637 w 9143989"/>
              <a:gd name="connsiteY495" fmla="*/ 786547 h 5143494"/>
              <a:gd name="connsiteX496" fmla="*/ 1689998 w 9143989"/>
              <a:gd name="connsiteY496" fmla="*/ 786547 h 5143494"/>
              <a:gd name="connsiteX497" fmla="*/ 1580588 w 9143989"/>
              <a:gd name="connsiteY497" fmla="*/ 895959 h 5143494"/>
              <a:gd name="connsiteX498" fmla="*/ 1580588 w 9143989"/>
              <a:gd name="connsiteY498" fmla="*/ 1333594 h 5143494"/>
              <a:gd name="connsiteX499" fmla="*/ 1689998 w 9143989"/>
              <a:gd name="connsiteY499" fmla="*/ 1443007 h 5143494"/>
              <a:gd name="connsiteX500" fmla="*/ 2127634 w 9143989"/>
              <a:gd name="connsiteY500" fmla="*/ 1443007 h 5143494"/>
              <a:gd name="connsiteX501" fmla="*/ 2237045 w 9143989"/>
              <a:gd name="connsiteY501" fmla="*/ 1333594 h 5143494"/>
              <a:gd name="connsiteX502" fmla="*/ 2237045 w 9143989"/>
              <a:gd name="connsiteY502" fmla="*/ 895959 h 5143494"/>
              <a:gd name="connsiteX503" fmla="*/ 2127634 w 9143989"/>
              <a:gd name="connsiteY503" fmla="*/ 786547 h 5143494"/>
              <a:gd name="connsiteX504" fmla="*/ 2451996 w 9143989"/>
              <a:gd name="connsiteY504" fmla="*/ 786546 h 5143494"/>
              <a:gd name="connsiteX505" fmla="*/ 2342584 w 9143989"/>
              <a:gd name="connsiteY505" fmla="*/ 895958 h 5143494"/>
              <a:gd name="connsiteX506" fmla="*/ 2342584 w 9143989"/>
              <a:gd name="connsiteY506" fmla="*/ 1333593 h 5143494"/>
              <a:gd name="connsiteX507" fmla="*/ 2451996 w 9143989"/>
              <a:gd name="connsiteY507" fmla="*/ 1443006 h 5143494"/>
              <a:gd name="connsiteX508" fmla="*/ 2889629 w 9143989"/>
              <a:gd name="connsiteY508" fmla="*/ 1443006 h 5143494"/>
              <a:gd name="connsiteX509" fmla="*/ 2999041 w 9143989"/>
              <a:gd name="connsiteY509" fmla="*/ 1333593 h 5143494"/>
              <a:gd name="connsiteX510" fmla="*/ 2999041 w 9143989"/>
              <a:gd name="connsiteY510" fmla="*/ 895958 h 5143494"/>
              <a:gd name="connsiteX511" fmla="*/ 2889629 w 9143989"/>
              <a:gd name="connsiteY511" fmla="*/ 786546 h 5143494"/>
              <a:gd name="connsiteX512" fmla="*/ 3213993 w 9143989"/>
              <a:gd name="connsiteY512" fmla="*/ 786546 h 5143494"/>
              <a:gd name="connsiteX513" fmla="*/ 3104581 w 9143989"/>
              <a:gd name="connsiteY513" fmla="*/ 895958 h 5143494"/>
              <a:gd name="connsiteX514" fmla="*/ 3104581 w 9143989"/>
              <a:gd name="connsiteY514" fmla="*/ 1333593 h 5143494"/>
              <a:gd name="connsiteX515" fmla="*/ 3213993 w 9143989"/>
              <a:gd name="connsiteY515" fmla="*/ 1443005 h 5143494"/>
              <a:gd name="connsiteX516" fmla="*/ 3651628 w 9143989"/>
              <a:gd name="connsiteY516" fmla="*/ 1443005 h 5143494"/>
              <a:gd name="connsiteX517" fmla="*/ 3761040 w 9143989"/>
              <a:gd name="connsiteY517" fmla="*/ 1333593 h 5143494"/>
              <a:gd name="connsiteX518" fmla="*/ 3761040 w 9143989"/>
              <a:gd name="connsiteY518" fmla="*/ 895958 h 5143494"/>
              <a:gd name="connsiteX519" fmla="*/ 3651628 w 9143989"/>
              <a:gd name="connsiteY519" fmla="*/ 786546 h 5143494"/>
              <a:gd name="connsiteX520" fmla="*/ 3975991 w 9143989"/>
              <a:gd name="connsiteY520" fmla="*/ 786545 h 5143494"/>
              <a:gd name="connsiteX521" fmla="*/ 3866579 w 9143989"/>
              <a:gd name="connsiteY521" fmla="*/ 895957 h 5143494"/>
              <a:gd name="connsiteX522" fmla="*/ 3866579 w 9143989"/>
              <a:gd name="connsiteY522" fmla="*/ 1333592 h 5143494"/>
              <a:gd name="connsiteX523" fmla="*/ 3975991 w 9143989"/>
              <a:gd name="connsiteY523" fmla="*/ 1443005 h 5143494"/>
              <a:gd name="connsiteX524" fmla="*/ 4413617 w 9143989"/>
              <a:gd name="connsiteY524" fmla="*/ 1443005 h 5143494"/>
              <a:gd name="connsiteX525" fmla="*/ 4523029 w 9143989"/>
              <a:gd name="connsiteY525" fmla="*/ 1333592 h 5143494"/>
              <a:gd name="connsiteX526" fmla="*/ 4523029 w 9143989"/>
              <a:gd name="connsiteY526" fmla="*/ 895957 h 5143494"/>
              <a:gd name="connsiteX527" fmla="*/ 4413617 w 9143989"/>
              <a:gd name="connsiteY527" fmla="*/ 786545 h 5143494"/>
              <a:gd name="connsiteX528" fmla="*/ 4737982 w 9143989"/>
              <a:gd name="connsiteY528" fmla="*/ 786545 h 5143494"/>
              <a:gd name="connsiteX529" fmla="*/ 4628570 w 9143989"/>
              <a:gd name="connsiteY529" fmla="*/ 895957 h 5143494"/>
              <a:gd name="connsiteX530" fmla="*/ 4628570 w 9143989"/>
              <a:gd name="connsiteY530" fmla="*/ 1333592 h 5143494"/>
              <a:gd name="connsiteX531" fmla="*/ 4737982 w 9143989"/>
              <a:gd name="connsiteY531" fmla="*/ 1443004 h 5143494"/>
              <a:gd name="connsiteX532" fmla="*/ 5175616 w 9143989"/>
              <a:gd name="connsiteY532" fmla="*/ 1443004 h 5143494"/>
              <a:gd name="connsiteX533" fmla="*/ 5285028 w 9143989"/>
              <a:gd name="connsiteY533" fmla="*/ 1333592 h 5143494"/>
              <a:gd name="connsiteX534" fmla="*/ 5285028 w 9143989"/>
              <a:gd name="connsiteY534" fmla="*/ 895957 h 5143494"/>
              <a:gd name="connsiteX535" fmla="*/ 5175616 w 9143989"/>
              <a:gd name="connsiteY535" fmla="*/ 786545 h 5143494"/>
              <a:gd name="connsiteX536" fmla="*/ 5499981 w 9143989"/>
              <a:gd name="connsiteY536" fmla="*/ 786544 h 5143494"/>
              <a:gd name="connsiteX537" fmla="*/ 5390569 w 9143989"/>
              <a:gd name="connsiteY537" fmla="*/ 895956 h 5143494"/>
              <a:gd name="connsiteX538" fmla="*/ 5390569 w 9143989"/>
              <a:gd name="connsiteY538" fmla="*/ 1333591 h 5143494"/>
              <a:gd name="connsiteX539" fmla="*/ 5499981 w 9143989"/>
              <a:gd name="connsiteY539" fmla="*/ 1443003 h 5143494"/>
              <a:gd name="connsiteX540" fmla="*/ 5937615 w 9143989"/>
              <a:gd name="connsiteY540" fmla="*/ 1443003 h 5143494"/>
              <a:gd name="connsiteX541" fmla="*/ 6047027 w 9143989"/>
              <a:gd name="connsiteY541" fmla="*/ 1333591 h 5143494"/>
              <a:gd name="connsiteX542" fmla="*/ 6047027 w 9143989"/>
              <a:gd name="connsiteY542" fmla="*/ 895956 h 5143494"/>
              <a:gd name="connsiteX543" fmla="*/ 5937615 w 9143989"/>
              <a:gd name="connsiteY543" fmla="*/ 786544 h 5143494"/>
              <a:gd name="connsiteX544" fmla="*/ 6261980 w 9143989"/>
              <a:gd name="connsiteY544" fmla="*/ 786544 h 5143494"/>
              <a:gd name="connsiteX545" fmla="*/ 6152568 w 9143989"/>
              <a:gd name="connsiteY545" fmla="*/ 895956 h 5143494"/>
              <a:gd name="connsiteX546" fmla="*/ 6152568 w 9143989"/>
              <a:gd name="connsiteY546" fmla="*/ 1333590 h 5143494"/>
              <a:gd name="connsiteX547" fmla="*/ 6261980 w 9143989"/>
              <a:gd name="connsiteY547" fmla="*/ 1443003 h 5143494"/>
              <a:gd name="connsiteX548" fmla="*/ 6699614 w 9143989"/>
              <a:gd name="connsiteY548" fmla="*/ 1443003 h 5143494"/>
              <a:gd name="connsiteX549" fmla="*/ 6809026 w 9143989"/>
              <a:gd name="connsiteY549" fmla="*/ 1333590 h 5143494"/>
              <a:gd name="connsiteX550" fmla="*/ 6809026 w 9143989"/>
              <a:gd name="connsiteY550" fmla="*/ 895956 h 5143494"/>
              <a:gd name="connsiteX551" fmla="*/ 6699614 w 9143989"/>
              <a:gd name="connsiteY551" fmla="*/ 786544 h 5143494"/>
              <a:gd name="connsiteX552" fmla="*/ 7023979 w 9143989"/>
              <a:gd name="connsiteY552" fmla="*/ 786543 h 5143494"/>
              <a:gd name="connsiteX553" fmla="*/ 6914567 w 9143989"/>
              <a:gd name="connsiteY553" fmla="*/ 895955 h 5143494"/>
              <a:gd name="connsiteX554" fmla="*/ 6914567 w 9143989"/>
              <a:gd name="connsiteY554" fmla="*/ 1333590 h 5143494"/>
              <a:gd name="connsiteX555" fmla="*/ 7023979 w 9143989"/>
              <a:gd name="connsiteY555" fmla="*/ 1443002 h 5143494"/>
              <a:gd name="connsiteX556" fmla="*/ 7461613 w 9143989"/>
              <a:gd name="connsiteY556" fmla="*/ 1443002 h 5143494"/>
              <a:gd name="connsiteX557" fmla="*/ 7571025 w 9143989"/>
              <a:gd name="connsiteY557" fmla="*/ 1333590 h 5143494"/>
              <a:gd name="connsiteX558" fmla="*/ 7571025 w 9143989"/>
              <a:gd name="connsiteY558" fmla="*/ 895955 h 5143494"/>
              <a:gd name="connsiteX559" fmla="*/ 7461613 w 9143989"/>
              <a:gd name="connsiteY559" fmla="*/ 786543 h 5143494"/>
              <a:gd name="connsiteX560" fmla="*/ 7778358 w 9143989"/>
              <a:gd name="connsiteY560" fmla="*/ 786543 h 5143494"/>
              <a:gd name="connsiteX561" fmla="*/ 7668946 w 9143989"/>
              <a:gd name="connsiteY561" fmla="*/ 895955 h 5143494"/>
              <a:gd name="connsiteX562" fmla="*/ 7668946 w 9143989"/>
              <a:gd name="connsiteY562" fmla="*/ 1333589 h 5143494"/>
              <a:gd name="connsiteX563" fmla="*/ 7778358 w 9143989"/>
              <a:gd name="connsiteY563" fmla="*/ 1443001 h 5143494"/>
              <a:gd name="connsiteX564" fmla="*/ 8215992 w 9143989"/>
              <a:gd name="connsiteY564" fmla="*/ 1443001 h 5143494"/>
              <a:gd name="connsiteX565" fmla="*/ 8325404 w 9143989"/>
              <a:gd name="connsiteY565" fmla="*/ 1333589 h 5143494"/>
              <a:gd name="connsiteX566" fmla="*/ 8325404 w 9143989"/>
              <a:gd name="connsiteY566" fmla="*/ 895955 h 5143494"/>
              <a:gd name="connsiteX567" fmla="*/ 8215992 w 9143989"/>
              <a:gd name="connsiteY567" fmla="*/ 786543 h 5143494"/>
              <a:gd name="connsiteX568" fmla="*/ 8540357 w 9143989"/>
              <a:gd name="connsiteY568" fmla="*/ 786542 h 5143494"/>
              <a:gd name="connsiteX569" fmla="*/ 8430945 w 9143989"/>
              <a:gd name="connsiteY569" fmla="*/ 895955 h 5143494"/>
              <a:gd name="connsiteX570" fmla="*/ 8430945 w 9143989"/>
              <a:gd name="connsiteY570" fmla="*/ 1333589 h 5143494"/>
              <a:gd name="connsiteX571" fmla="*/ 8540357 w 9143989"/>
              <a:gd name="connsiteY571" fmla="*/ 1443001 h 5143494"/>
              <a:gd name="connsiteX572" fmla="*/ 8977991 w 9143989"/>
              <a:gd name="connsiteY572" fmla="*/ 1443001 h 5143494"/>
              <a:gd name="connsiteX573" fmla="*/ 9087403 w 9143989"/>
              <a:gd name="connsiteY573" fmla="*/ 1333589 h 5143494"/>
              <a:gd name="connsiteX574" fmla="*/ 9087403 w 9143989"/>
              <a:gd name="connsiteY574" fmla="*/ 895955 h 5143494"/>
              <a:gd name="connsiteX575" fmla="*/ 8977991 w 9143989"/>
              <a:gd name="connsiteY575" fmla="*/ 786542 h 5143494"/>
              <a:gd name="connsiteX576" fmla="*/ 165999 w 9143989"/>
              <a:gd name="connsiteY576" fmla="*/ 57150 h 5143494"/>
              <a:gd name="connsiteX577" fmla="*/ 56587 w 9143989"/>
              <a:gd name="connsiteY577" fmla="*/ 166562 h 5143494"/>
              <a:gd name="connsiteX578" fmla="*/ 56587 w 9143989"/>
              <a:gd name="connsiteY578" fmla="*/ 604196 h 5143494"/>
              <a:gd name="connsiteX579" fmla="*/ 165999 w 9143989"/>
              <a:gd name="connsiteY579" fmla="*/ 713608 h 5143494"/>
              <a:gd name="connsiteX580" fmla="*/ 603633 w 9143989"/>
              <a:gd name="connsiteY580" fmla="*/ 713608 h 5143494"/>
              <a:gd name="connsiteX581" fmla="*/ 713045 w 9143989"/>
              <a:gd name="connsiteY581" fmla="*/ 604196 h 5143494"/>
              <a:gd name="connsiteX582" fmla="*/ 713045 w 9143989"/>
              <a:gd name="connsiteY582" fmla="*/ 166562 h 5143494"/>
              <a:gd name="connsiteX583" fmla="*/ 603633 w 9143989"/>
              <a:gd name="connsiteY583" fmla="*/ 57150 h 5143494"/>
              <a:gd name="connsiteX584" fmla="*/ 927996 w 9143989"/>
              <a:gd name="connsiteY584" fmla="*/ 57150 h 5143494"/>
              <a:gd name="connsiteX585" fmla="*/ 818585 w 9143989"/>
              <a:gd name="connsiteY585" fmla="*/ 166562 h 5143494"/>
              <a:gd name="connsiteX586" fmla="*/ 818585 w 9143989"/>
              <a:gd name="connsiteY586" fmla="*/ 604195 h 5143494"/>
              <a:gd name="connsiteX587" fmla="*/ 927996 w 9143989"/>
              <a:gd name="connsiteY587" fmla="*/ 713607 h 5143494"/>
              <a:gd name="connsiteX588" fmla="*/ 1365637 w 9143989"/>
              <a:gd name="connsiteY588" fmla="*/ 713607 h 5143494"/>
              <a:gd name="connsiteX589" fmla="*/ 1475051 w 9143989"/>
              <a:gd name="connsiteY589" fmla="*/ 604195 h 5143494"/>
              <a:gd name="connsiteX590" fmla="*/ 1475051 w 9143989"/>
              <a:gd name="connsiteY590" fmla="*/ 166562 h 5143494"/>
              <a:gd name="connsiteX591" fmla="*/ 1365637 w 9143989"/>
              <a:gd name="connsiteY591" fmla="*/ 57150 h 5143494"/>
              <a:gd name="connsiteX592" fmla="*/ 1689998 w 9143989"/>
              <a:gd name="connsiteY592" fmla="*/ 57149 h 5143494"/>
              <a:gd name="connsiteX593" fmla="*/ 1580588 w 9143989"/>
              <a:gd name="connsiteY593" fmla="*/ 166561 h 5143494"/>
              <a:gd name="connsiteX594" fmla="*/ 1580588 w 9143989"/>
              <a:gd name="connsiteY594" fmla="*/ 604195 h 5143494"/>
              <a:gd name="connsiteX595" fmla="*/ 1689998 w 9143989"/>
              <a:gd name="connsiteY595" fmla="*/ 713607 h 5143494"/>
              <a:gd name="connsiteX596" fmla="*/ 2127634 w 9143989"/>
              <a:gd name="connsiteY596" fmla="*/ 713607 h 5143494"/>
              <a:gd name="connsiteX597" fmla="*/ 2237045 w 9143989"/>
              <a:gd name="connsiteY597" fmla="*/ 604195 h 5143494"/>
              <a:gd name="connsiteX598" fmla="*/ 2237045 w 9143989"/>
              <a:gd name="connsiteY598" fmla="*/ 166561 h 5143494"/>
              <a:gd name="connsiteX599" fmla="*/ 2127634 w 9143989"/>
              <a:gd name="connsiteY599" fmla="*/ 57149 h 5143494"/>
              <a:gd name="connsiteX600" fmla="*/ 2451996 w 9143989"/>
              <a:gd name="connsiteY600" fmla="*/ 57149 h 5143494"/>
              <a:gd name="connsiteX601" fmla="*/ 2342585 w 9143989"/>
              <a:gd name="connsiteY601" fmla="*/ 166561 h 5143494"/>
              <a:gd name="connsiteX602" fmla="*/ 2342585 w 9143989"/>
              <a:gd name="connsiteY602" fmla="*/ 604194 h 5143494"/>
              <a:gd name="connsiteX603" fmla="*/ 2451996 w 9143989"/>
              <a:gd name="connsiteY603" fmla="*/ 713606 h 5143494"/>
              <a:gd name="connsiteX604" fmla="*/ 2889629 w 9143989"/>
              <a:gd name="connsiteY604" fmla="*/ 713606 h 5143494"/>
              <a:gd name="connsiteX605" fmla="*/ 2999041 w 9143989"/>
              <a:gd name="connsiteY605" fmla="*/ 604194 h 5143494"/>
              <a:gd name="connsiteX606" fmla="*/ 2999041 w 9143989"/>
              <a:gd name="connsiteY606" fmla="*/ 166561 h 5143494"/>
              <a:gd name="connsiteX607" fmla="*/ 2889629 w 9143989"/>
              <a:gd name="connsiteY607" fmla="*/ 57149 h 5143494"/>
              <a:gd name="connsiteX608" fmla="*/ 3213995 w 9143989"/>
              <a:gd name="connsiteY608" fmla="*/ 57148 h 5143494"/>
              <a:gd name="connsiteX609" fmla="*/ 3104581 w 9143989"/>
              <a:gd name="connsiteY609" fmla="*/ 166560 h 5143494"/>
              <a:gd name="connsiteX610" fmla="*/ 3104581 w 9143989"/>
              <a:gd name="connsiteY610" fmla="*/ 604194 h 5143494"/>
              <a:gd name="connsiteX611" fmla="*/ 3213995 w 9143989"/>
              <a:gd name="connsiteY611" fmla="*/ 713606 h 5143494"/>
              <a:gd name="connsiteX612" fmla="*/ 3651628 w 9143989"/>
              <a:gd name="connsiteY612" fmla="*/ 713606 h 5143494"/>
              <a:gd name="connsiteX613" fmla="*/ 3761040 w 9143989"/>
              <a:gd name="connsiteY613" fmla="*/ 604194 h 5143494"/>
              <a:gd name="connsiteX614" fmla="*/ 3761040 w 9143989"/>
              <a:gd name="connsiteY614" fmla="*/ 166560 h 5143494"/>
              <a:gd name="connsiteX615" fmla="*/ 3651628 w 9143989"/>
              <a:gd name="connsiteY615" fmla="*/ 57148 h 5143494"/>
              <a:gd name="connsiteX616" fmla="*/ 3975991 w 9143989"/>
              <a:gd name="connsiteY616" fmla="*/ 57148 h 5143494"/>
              <a:gd name="connsiteX617" fmla="*/ 3866579 w 9143989"/>
              <a:gd name="connsiteY617" fmla="*/ 166560 h 5143494"/>
              <a:gd name="connsiteX618" fmla="*/ 3866579 w 9143989"/>
              <a:gd name="connsiteY618" fmla="*/ 604194 h 5143494"/>
              <a:gd name="connsiteX619" fmla="*/ 3975991 w 9143989"/>
              <a:gd name="connsiteY619" fmla="*/ 713605 h 5143494"/>
              <a:gd name="connsiteX620" fmla="*/ 4413617 w 9143989"/>
              <a:gd name="connsiteY620" fmla="*/ 713605 h 5143494"/>
              <a:gd name="connsiteX621" fmla="*/ 4523029 w 9143989"/>
              <a:gd name="connsiteY621" fmla="*/ 604194 h 5143494"/>
              <a:gd name="connsiteX622" fmla="*/ 4523029 w 9143989"/>
              <a:gd name="connsiteY622" fmla="*/ 166560 h 5143494"/>
              <a:gd name="connsiteX623" fmla="*/ 4413617 w 9143989"/>
              <a:gd name="connsiteY623" fmla="*/ 57148 h 5143494"/>
              <a:gd name="connsiteX624" fmla="*/ 4737982 w 9143989"/>
              <a:gd name="connsiteY624" fmla="*/ 57147 h 5143494"/>
              <a:gd name="connsiteX625" fmla="*/ 4628570 w 9143989"/>
              <a:gd name="connsiteY625" fmla="*/ 166559 h 5143494"/>
              <a:gd name="connsiteX626" fmla="*/ 4628570 w 9143989"/>
              <a:gd name="connsiteY626" fmla="*/ 604193 h 5143494"/>
              <a:gd name="connsiteX627" fmla="*/ 4737982 w 9143989"/>
              <a:gd name="connsiteY627" fmla="*/ 713605 h 5143494"/>
              <a:gd name="connsiteX628" fmla="*/ 5175616 w 9143989"/>
              <a:gd name="connsiteY628" fmla="*/ 713605 h 5143494"/>
              <a:gd name="connsiteX629" fmla="*/ 5285028 w 9143989"/>
              <a:gd name="connsiteY629" fmla="*/ 604193 h 5143494"/>
              <a:gd name="connsiteX630" fmla="*/ 5285028 w 9143989"/>
              <a:gd name="connsiteY630" fmla="*/ 166559 h 5143494"/>
              <a:gd name="connsiteX631" fmla="*/ 5175616 w 9143989"/>
              <a:gd name="connsiteY631" fmla="*/ 57147 h 5143494"/>
              <a:gd name="connsiteX632" fmla="*/ 5499981 w 9143989"/>
              <a:gd name="connsiteY632" fmla="*/ 57147 h 5143494"/>
              <a:gd name="connsiteX633" fmla="*/ 5390569 w 9143989"/>
              <a:gd name="connsiteY633" fmla="*/ 166559 h 5143494"/>
              <a:gd name="connsiteX634" fmla="*/ 5390569 w 9143989"/>
              <a:gd name="connsiteY634" fmla="*/ 604192 h 5143494"/>
              <a:gd name="connsiteX635" fmla="*/ 5499981 w 9143989"/>
              <a:gd name="connsiteY635" fmla="*/ 713605 h 5143494"/>
              <a:gd name="connsiteX636" fmla="*/ 5937615 w 9143989"/>
              <a:gd name="connsiteY636" fmla="*/ 713605 h 5143494"/>
              <a:gd name="connsiteX637" fmla="*/ 6047027 w 9143989"/>
              <a:gd name="connsiteY637" fmla="*/ 604192 h 5143494"/>
              <a:gd name="connsiteX638" fmla="*/ 6047027 w 9143989"/>
              <a:gd name="connsiteY638" fmla="*/ 166559 h 5143494"/>
              <a:gd name="connsiteX639" fmla="*/ 5937615 w 9143989"/>
              <a:gd name="connsiteY639" fmla="*/ 57147 h 5143494"/>
              <a:gd name="connsiteX640" fmla="*/ 6261980 w 9143989"/>
              <a:gd name="connsiteY640" fmla="*/ 57146 h 5143494"/>
              <a:gd name="connsiteX641" fmla="*/ 6152568 w 9143989"/>
              <a:gd name="connsiteY641" fmla="*/ 166558 h 5143494"/>
              <a:gd name="connsiteX642" fmla="*/ 6152568 w 9143989"/>
              <a:gd name="connsiteY642" fmla="*/ 604192 h 5143494"/>
              <a:gd name="connsiteX643" fmla="*/ 6261980 w 9143989"/>
              <a:gd name="connsiteY643" fmla="*/ 713604 h 5143494"/>
              <a:gd name="connsiteX644" fmla="*/ 6699614 w 9143989"/>
              <a:gd name="connsiteY644" fmla="*/ 713604 h 5143494"/>
              <a:gd name="connsiteX645" fmla="*/ 6809026 w 9143989"/>
              <a:gd name="connsiteY645" fmla="*/ 604192 h 5143494"/>
              <a:gd name="connsiteX646" fmla="*/ 6809026 w 9143989"/>
              <a:gd name="connsiteY646" fmla="*/ 166558 h 5143494"/>
              <a:gd name="connsiteX647" fmla="*/ 6699614 w 9143989"/>
              <a:gd name="connsiteY647" fmla="*/ 57146 h 5143494"/>
              <a:gd name="connsiteX648" fmla="*/ 7023979 w 9143989"/>
              <a:gd name="connsiteY648" fmla="*/ 57146 h 5143494"/>
              <a:gd name="connsiteX649" fmla="*/ 6914567 w 9143989"/>
              <a:gd name="connsiteY649" fmla="*/ 166558 h 5143494"/>
              <a:gd name="connsiteX650" fmla="*/ 6914567 w 9143989"/>
              <a:gd name="connsiteY650" fmla="*/ 604191 h 5143494"/>
              <a:gd name="connsiteX651" fmla="*/ 7023979 w 9143989"/>
              <a:gd name="connsiteY651" fmla="*/ 713604 h 5143494"/>
              <a:gd name="connsiteX652" fmla="*/ 7461613 w 9143989"/>
              <a:gd name="connsiteY652" fmla="*/ 713604 h 5143494"/>
              <a:gd name="connsiteX653" fmla="*/ 7571025 w 9143989"/>
              <a:gd name="connsiteY653" fmla="*/ 604191 h 5143494"/>
              <a:gd name="connsiteX654" fmla="*/ 7571025 w 9143989"/>
              <a:gd name="connsiteY654" fmla="*/ 166558 h 5143494"/>
              <a:gd name="connsiteX655" fmla="*/ 7461613 w 9143989"/>
              <a:gd name="connsiteY655" fmla="*/ 57146 h 5143494"/>
              <a:gd name="connsiteX656" fmla="*/ 7778358 w 9143989"/>
              <a:gd name="connsiteY656" fmla="*/ 57145 h 5143494"/>
              <a:gd name="connsiteX657" fmla="*/ 7668946 w 9143989"/>
              <a:gd name="connsiteY657" fmla="*/ 166557 h 5143494"/>
              <a:gd name="connsiteX658" fmla="*/ 7668946 w 9143989"/>
              <a:gd name="connsiteY658" fmla="*/ 604191 h 5143494"/>
              <a:gd name="connsiteX659" fmla="*/ 7778358 w 9143989"/>
              <a:gd name="connsiteY659" fmla="*/ 713603 h 5143494"/>
              <a:gd name="connsiteX660" fmla="*/ 8215992 w 9143989"/>
              <a:gd name="connsiteY660" fmla="*/ 713603 h 5143494"/>
              <a:gd name="connsiteX661" fmla="*/ 8325404 w 9143989"/>
              <a:gd name="connsiteY661" fmla="*/ 604191 h 5143494"/>
              <a:gd name="connsiteX662" fmla="*/ 8325404 w 9143989"/>
              <a:gd name="connsiteY662" fmla="*/ 166557 h 5143494"/>
              <a:gd name="connsiteX663" fmla="*/ 8215992 w 9143989"/>
              <a:gd name="connsiteY663" fmla="*/ 57145 h 5143494"/>
              <a:gd name="connsiteX664" fmla="*/ 8540357 w 9143989"/>
              <a:gd name="connsiteY664" fmla="*/ 57145 h 5143494"/>
              <a:gd name="connsiteX665" fmla="*/ 8430945 w 9143989"/>
              <a:gd name="connsiteY665" fmla="*/ 166557 h 5143494"/>
              <a:gd name="connsiteX666" fmla="*/ 8430945 w 9143989"/>
              <a:gd name="connsiteY666" fmla="*/ 604190 h 5143494"/>
              <a:gd name="connsiteX667" fmla="*/ 8540357 w 9143989"/>
              <a:gd name="connsiteY667" fmla="*/ 713603 h 5143494"/>
              <a:gd name="connsiteX668" fmla="*/ 8977991 w 9143989"/>
              <a:gd name="connsiteY668" fmla="*/ 713603 h 5143494"/>
              <a:gd name="connsiteX669" fmla="*/ 9087403 w 9143989"/>
              <a:gd name="connsiteY669" fmla="*/ 604190 h 5143494"/>
              <a:gd name="connsiteX670" fmla="*/ 9087403 w 9143989"/>
              <a:gd name="connsiteY670" fmla="*/ 166557 h 5143494"/>
              <a:gd name="connsiteX671" fmla="*/ 8977991 w 9143989"/>
              <a:gd name="connsiteY671" fmla="*/ 57145 h 5143494"/>
              <a:gd name="connsiteX672" fmla="*/ 0 w 9143989"/>
              <a:gd name="connsiteY672" fmla="*/ 0 h 5143494"/>
              <a:gd name="connsiteX673" fmla="*/ 9143989 w 9143989"/>
              <a:gd name="connsiteY673" fmla="*/ 0 h 5143494"/>
              <a:gd name="connsiteX674" fmla="*/ 9143989 w 9143989"/>
              <a:gd name="connsiteY674" fmla="*/ 5143494 h 5143494"/>
              <a:gd name="connsiteX675" fmla="*/ 0 w 9143989"/>
              <a:gd name="connsiteY675" fmla="*/ 5143494 h 51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9143989" h="5143494">
                <a:moveTo>
                  <a:pt x="8540357" y="4429886"/>
                </a:moveTo>
                <a:cubicBezTo>
                  <a:pt x="8479930" y="4429886"/>
                  <a:pt x="8430945" y="4478871"/>
                  <a:pt x="8430945" y="4539298"/>
                </a:cubicBezTo>
                <a:lnTo>
                  <a:pt x="8430945" y="4976932"/>
                </a:lnTo>
                <a:cubicBezTo>
                  <a:pt x="8430945" y="5037359"/>
                  <a:pt x="8479930" y="5086344"/>
                  <a:pt x="8540357" y="5086344"/>
                </a:cubicBezTo>
                <a:lnTo>
                  <a:pt x="8977991" y="5086344"/>
                </a:lnTo>
                <a:cubicBezTo>
                  <a:pt x="9038418" y="5086344"/>
                  <a:pt x="9087403" y="5037359"/>
                  <a:pt x="9087403" y="4976932"/>
                </a:cubicBezTo>
                <a:lnTo>
                  <a:pt x="9087403" y="4539298"/>
                </a:lnTo>
                <a:cubicBezTo>
                  <a:pt x="9087403" y="4478871"/>
                  <a:pt x="9038418" y="4429886"/>
                  <a:pt x="8977991" y="4429886"/>
                </a:cubicBezTo>
                <a:close/>
                <a:moveTo>
                  <a:pt x="7778358" y="4429886"/>
                </a:moveTo>
                <a:cubicBezTo>
                  <a:pt x="7717931" y="4429886"/>
                  <a:pt x="7668946" y="4478871"/>
                  <a:pt x="7668946" y="4539298"/>
                </a:cubicBezTo>
                <a:lnTo>
                  <a:pt x="7668946" y="4976932"/>
                </a:lnTo>
                <a:cubicBezTo>
                  <a:pt x="7668946" y="5037359"/>
                  <a:pt x="7717931" y="5086344"/>
                  <a:pt x="7778358" y="5086344"/>
                </a:cubicBezTo>
                <a:lnTo>
                  <a:pt x="8215992" y="5086344"/>
                </a:lnTo>
                <a:cubicBezTo>
                  <a:pt x="8276419" y="5086344"/>
                  <a:pt x="8325404" y="5037359"/>
                  <a:pt x="8325404" y="4976932"/>
                </a:cubicBezTo>
                <a:lnTo>
                  <a:pt x="8325404" y="4539298"/>
                </a:lnTo>
                <a:cubicBezTo>
                  <a:pt x="8325404" y="4478871"/>
                  <a:pt x="8276419" y="4429886"/>
                  <a:pt x="8215992" y="4429886"/>
                </a:cubicBezTo>
                <a:close/>
                <a:moveTo>
                  <a:pt x="7023979" y="4429886"/>
                </a:moveTo>
                <a:cubicBezTo>
                  <a:pt x="6963552" y="4429886"/>
                  <a:pt x="6914567" y="4478871"/>
                  <a:pt x="6914567" y="4539298"/>
                </a:cubicBezTo>
                <a:lnTo>
                  <a:pt x="6914567" y="4976932"/>
                </a:lnTo>
                <a:cubicBezTo>
                  <a:pt x="6914567" y="5037359"/>
                  <a:pt x="6963552" y="5086344"/>
                  <a:pt x="7023979" y="5086344"/>
                </a:cubicBezTo>
                <a:lnTo>
                  <a:pt x="7461613" y="5086344"/>
                </a:lnTo>
                <a:cubicBezTo>
                  <a:pt x="7522040" y="5086344"/>
                  <a:pt x="7571025" y="5037359"/>
                  <a:pt x="7571025" y="4976932"/>
                </a:cubicBezTo>
                <a:lnTo>
                  <a:pt x="7571025" y="4539298"/>
                </a:lnTo>
                <a:cubicBezTo>
                  <a:pt x="7571025" y="4478871"/>
                  <a:pt x="7522040" y="4429886"/>
                  <a:pt x="7461613" y="4429886"/>
                </a:cubicBezTo>
                <a:close/>
                <a:moveTo>
                  <a:pt x="6261980" y="4429886"/>
                </a:moveTo>
                <a:cubicBezTo>
                  <a:pt x="6201553" y="4429886"/>
                  <a:pt x="6152568" y="4478871"/>
                  <a:pt x="6152568" y="4539298"/>
                </a:cubicBezTo>
                <a:lnTo>
                  <a:pt x="6152568" y="4976932"/>
                </a:lnTo>
                <a:cubicBezTo>
                  <a:pt x="6152568" y="5037359"/>
                  <a:pt x="6201553" y="5086344"/>
                  <a:pt x="6261980" y="5086344"/>
                </a:cubicBezTo>
                <a:lnTo>
                  <a:pt x="6699614" y="5086344"/>
                </a:lnTo>
                <a:cubicBezTo>
                  <a:pt x="6760041" y="5086344"/>
                  <a:pt x="6809026" y="5037359"/>
                  <a:pt x="6809026" y="4976932"/>
                </a:cubicBezTo>
                <a:lnTo>
                  <a:pt x="6809026" y="4539298"/>
                </a:lnTo>
                <a:cubicBezTo>
                  <a:pt x="6809026" y="4478871"/>
                  <a:pt x="6760041" y="4429886"/>
                  <a:pt x="6699614" y="4429886"/>
                </a:cubicBezTo>
                <a:close/>
                <a:moveTo>
                  <a:pt x="5499981" y="4429886"/>
                </a:moveTo>
                <a:cubicBezTo>
                  <a:pt x="5439554" y="4429886"/>
                  <a:pt x="5390569" y="4478871"/>
                  <a:pt x="5390569" y="4539298"/>
                </a:cubicBezTo>
                <a:lnTo>
                  <a:pt x="5390569" y="4976932"/>
                </a:lnTo>
                <a:cubicBezTo>
                  <a:pt x="5390569" y="5037359"/>
                  <a:pt x="5439554" y="5086344"/>
                  <a:pt x="5499981" y="5086344"/>
                </a:cubicBezTo>
                <a:lnTo>
                  <a:pt x="5937615" y="5086344"/>
                </a:lnTo>
                <a:cubicBezTo>
                  <a:pt x="5998042" y="5086344"/>
                  <a:pt x="6047027" y="5037359"/>
                  <a:pt x="6047027" y="4976932"/>
                </a:cubicBezTo>
                <a:lnTo>
                  <a:pt x="6047027" y="4539298"/>
                </a:lnTo>
                <a:cubicBezTo>
                  <a:pt x="6047027" y="4478871"/>
                  <a:pt x="5998042" y="4429886"/>
                  <a:pt x="5937615" y="4429886"/>
                </a:cubicBezTo>
                <a:close/>
                <a:moveTo>
                  <a:pt x="4737982" y="4429886"/>
                </a:moveTo>
                <a:cubicBezTo>
                  <a:pt x="4677555" y="4429886"/>
                  <a:pt x="4628570" y="4478871"/>
                  <a:pt x="4628570" y="4539298"/>
                </a:cubicBezTo>
                <a:lnTo>
                  <a:pt x="4628570" y="4976932"/>
                </a:lnTo>
                <a:cubicBezTo>
                  <a:pt x="4628570" y="5037359"/>
                  <a:pt x="4677555" y="5086344"/>
                  <a:pt x="4737982" y="5086344"/>
                </a:cubicBezTo>
                <a:lnTo>
                  <a:pt x="5175616" y="5086344"/>
                </a:lnTo>
                <a:cubicBezTo>
                  <a:pt x="5236043" y="5086344"/>
                  <a:pt x="5285028" y="5037359"/>
                  <a:pt x="5285028" y="4976932"/>
                </a:cubicBezTo>
                <a:lnTo>
                  <a:pt x="5285028" y="4539298"/>
                </a:lnTo>
                <a:cubicBezTo>
                  <a:pt x="5285028" y="4478871"/>
                  <a:pt x="5236043" y="4429886"/>
                  <a:pt x="5175616" y="4429886"/>
                </a:cubicBezTo>
                <a:close/>
                <a:moveTo>
                  <a:pt x="3975990" y="4429886"/>
                </a:moveTo>
                <a:cubicBezTo>
                  <a:pt x="3915564" y="4429886"/>
                  <a:pt x="3866579" y="4478871"/>
                  <a:pt x="3866579" y="4539298"/>
                </a:cubicBezTo>
                <a:lnTo>
                  <a:pt x="3866579" y="4976932"/>
                </a:lnTo>
                <a:cubicBezTo>
                  <a:pt x="3866579" y="5037359"/>
                  <a:pt x="3915564" y="5086344"/>
                  <a:pt x="3975990" y="5086344"/>
                </a:cubicBezTo>
                <a:lnTo>
                  <a:pt x="4413617" y="5086344"/>
                </a:lnTo>
                <a:cubicBezTo>
                  <a:pt x="4474044" y="5086344"/>
                  <a:pt x="4523029" y="5037359"/>
                  <a:pt x="4523029" y="4976932"/>
                </a:cubicBezTo>
                <a:lnTo>
                  <a:pt x="4523029" y="4539298"/>
                </a:lnTo>
                <a:cubicBezTo>
                  <a:pt x="4523029" y="4478871"/>
                  <a:pt x="4474044" y="4429886"/>
                  <a:pt x="4413617" y="4429886"/>
                </a:cubicBezTo>
                <a:close/>
                <a:moveTo>
                  <a:pt x="3213993" y="4429886"/>
                </a:moveTo>
                <a:cubicBezTo>
                  <a:pt x="3153566" y="4429886"/>
                  <a:pt x="3104580" y="4478871"/>
                  <a:pt x="3104580" y="4539298"/>
                </a:cubicBezTo>
                <a:lnTo>
                  <a:pt x="3104580" y="4976932"/>
                </a:lnTo>
                <a:cubicBezTo>
                  <a:pt x="3104580" y="5037359"/>
                  <a:pt x="3153566" y="5086344"/>
                  <a:pt x="3213993" y="5086344"/>
                </a:cubicBezTo>
                <a:lnTo>
                  <a:pt x="3651627" y="5086344"/>
                </a:lnTo>
                <a:cubicBezTo>
                  <a:pt x="3712054" y="5086344"/>
                  <a:pt x="3761039" y="5037359"/>
                  <a:pt x="3761039" y="4976932"/>
                </a:cubicBezTo>
                <a:lnTo>
                  <a:pt x="3761039" y="4539298"/>
                </a:lnTo>
                <a:cubicBezTo>
                  <a:pt x="3761039" y="4478871"/>
                  <a:pt x="3712054" y="4429886"/>
                  <a:pt x="3651627" y="4429886"/>
                </a:cubicBezTo>
                <a:close/>
                <a:moveTo>
                  <a:pt x="2451995" y="4429886"/>
                </a:moveTo>
                <a:cubicBezTo>
                  <a:pt x="2391568" y="4429886"/>
                  <a:pt x="2342584" y="4478871"/>
                  <a:pt x="2342584" y="4539298"/>
                </a:cubicBezTo>
                <a:lnTo>
                  <a:pt x="2342584" y="4976932"/>
                </a:lnTo>
                <a:cubicBezTo>
                  <a:pt x="2342584" y="5037359"/>
                  <a:pt x="2391568" y="5086344"/>
                  <a:pt x="2451995" y="5086344"/>
                </a:cubicBezTo>
                <a:lnTo>
                  <a:pt x="2889629" y="5086344"/>
                </a:lnTo>
                <a:cubicBezTo>
                  <a:pt x="2950055" y="5086344"/>
                  <a:pt x="2999040" y="5037359"/>
                  <a:pt x="2999040" y="4976932"/>
                </a:cubicBezTo>
                <a:lnTo>
                  <a:pt x="2999040" y="4539298"/>
                </a:lnTo>
                <a:cubicBezTo>
                  <a:pt x="2999040" y="4478871"/>
                  <a:pt x="2950055" y="4429886"/>
                  <a:pt x="2889629" y="4429886"/>
                </a:cubicBezTo>
                <a:close/>
                <a:moveTo>
                  <a:pt x="1689996" y="4429886"/>
                </a:moveTo>
                <a:cubicBezTo>
                  <a:pt x="1629569" y="4429886"/>
                  <a:pt x="1580586" y="4478871"/>
                  <a:pt x="1580586" y="4539298"/>
                </a:cubicBezTo>
                <a:lnTo>
                  <a:pt x="1580586" y="4976932"/>
                </a:lnTo>
                <a:cubicBezTo>
                  <a:pt x="1580586" y="5037359"/>
                  <a:pt x="1629569" y="5086344"/>
                  <a:pt x="1689996" y="5086344"/>
                </a:cubicBezTo>
                <a:lnTo>
                  <a:pt x="2127633" y="5086344"/>
                </a:lnTo>
                <a:cubicBezTo>
                  <a:pt x="2188059" y="5086344"/>
                  <a:pt x="2237044" y="5037359"/>
                  <a:pt x="2237044" y="4976932"/>
                </a:cubicBezTo>
                <a:lnTo>
                  <a:pt x="2237044" y="4539298"/>
                </a:lnTo>
                <a:cubicBezTo>
                  <a:pt x="2237044" y="4478871"/>
                  <a:pt x="2188059" y="4429886"/>
                  <a:pt x="2127633" y="4429886"/>
                </a:cubicBezTo>
                <a:close/>
                <a:moveTo>
                  <a:pt x="927996" y="4429886"/>
                </a:moveTo>
                <a:cubicBezTo>
                  <a:pt x="867569" y="4429886"/>
                  <a:pt x="818584" y="4478871"/>
                  <a:pt x="818584" y="4539298"/>
                </a:cubicBezTo>
                <a:lnTo>
                  <a:pt x="818584" y="4976932"/>
                </a:lnTo>
                <a:cubicBezTo>
                  <a:pt x="818584" y="5037359"/>
                  <a:pt x="867569" y="5086344"/>
                  <a:pt x="927996" y="5086344"/>
                </a:cubicBezTo>
                <a:lnTo>
                  <a:pt x="1365636" y="5086344"/>
                </a:lnTo>
                <a:cubicBezTo>
                  <a:pt x="1426065" y="5086344"/>
                  <a:pt x="1475050" y="5037359"/>
                  <a:pt x="1475050" y="4976932"/>
                </a:cubicBezTo>
                <a:lnTo>
                  <a:pt x="1475050" y="4539298"/>
                </a:lnTo>
                <a:cubicBezTo>
                  <a:pt x="1475050" y="4478871"/>
                  <a:pt x="1426065" y="4429886"/>
                  <a:pt x="1365636" y="4429886"/>
                </a:cubicBezTo>
                <a:close/>
                <a:moveTo>
                  <a:pt x="165998" y="4429886"/>
                </a:moveTo>
                <a:cubicBezTo>
                  <a:pt x="105572" y="4429886"/>
                  <a:pt x="56587" y="4478871"/>
                  <a:pt x="56587" y="4539298"/>
                </a:cubicBezTo>
                <a:lnTo>
                  <a:pt x="56587" y="4976932"/>
                </a:lnTo>
                <a:cubicBezTo>
                  <a:pt x="56587" y="5037359"/>
                  <a:pt x="105572" y="5086344"/>
                  <a:pt x="165998" y="5086344"/>
                </a:cubicBezTo>
                <a:lnTo>
                  <a:pt x="603632" y="5086344"/>
                </a:lnTo>
                <a:cubicBezTo>
                  <a:pt x="664059" y="5086344"/>
                  <a:pt x="713044" y="5037359"/>
                  <a:pt x="713044" y="4976932"/>
                </a:cubicBezTo>
                <a:lnTo>
                  <a:pt x="713044" y="4539298"/>
                </a:lnTo>
                <a:cubicBezTo>
                  <a:pt x="713044" y="4478871"/>
                  <a:pt x="664059" y="4429886"/>
                  <a:pt x="603632" y="4429886"/>
                </a:cubicBezTo>
                <a:close/>
                <a:moveTo>
                  <a:pt x="8540357" y="3700488"/>
                </a:moveTo>
                <a:cubicBezTo>
                  <a:pt x="8479930" y="3700488"/>
                  <a:pt x="8430945" y="3749473"/>
                  <a:pt x="8430945" y="3809900"/>
                </a:cubicBezTo>
                <a:lnTo>
                  <a:pt x="8430945" y="4247534"/>
                </a:lnTo>
                <a:cubicBezTo>
                  <a:pt x="8430945" y="4307961"/>
                  <a:pt x="8479930" y="4356946"/>
                  <a:pt x="8540357" y="4356946"/>
                </a:cubicBezTo>
                <a:lnTo>
                  <a:pt x="8977991" y="4356946"/>
                </a:lnTo>
                <a:cubicBezTo>
                  <a:pt x="9038418" y="4356946"/>
                  <a:pt x="9087403" y="4307961"/>
                  <a:pt x="9087403" y="4247534"/>
                </a:cubicBezTo>
                <a:lnTo>
                  <a:pt x="9087403" y="3809900"/>
                </a:lnTo>
                <a:cubicBezTo>
                  <a:pt x="9087403" y="3749473"/>
                  <a:pt x="9038418" y="3700488"/>
                  <a:pt x="8977991" y="3700488"/>
                </a:cubicBezTo>
                <a:close/>
                <a:moveTo>
                  <a:pt x="7778358" y="3700488"/>
                </a:moveTo>
                <a:cubicBezTo>
                  <a:pt x="7717931" y="3700488"/>
                  <a:pt x="7668946" y="3749473"/>
                  <a:pt x="7668946" y="3809900"/>
                </a:cubicBezTo>
                <a:lnTo>
                  <a:pt x="7668946" y="4247534"/>
                </a:lnTo>
                <a:cubicBezTo>
                  <a:pt x="7668946" y="4307961"/>
                  <a:pt x="7717931" y="4356946"/>
                  <a:pt x="7778358" y="4356946"/>
                </a:cubicBezTo>
                <a:lnTo>
                  <a:pt x="8215992" y="4356946"/>
                </a:lnTo>
                <a:cubicBezTo>
                  <a:pt x="8276419" y="4356946"/>
                  <a:pt x="8325404" y="4307961"/>
                  <a:pt x="8325404" y="4247534"/>
                </a:cubicBezTo>
                <a:lnTo>
                  <a:pt x="8325404" y="3809900"/>
                </a:lnTo>
                <a:cubicBezTo>
                  <a:pt x="8325404" y="3749473"/>
                  <a:pt x="8276419" y="3700488"/>
                  <a:pt x="8215992" y="3700488"/>
                </a:cubicBezTo>
                <a:close/>
                <a:moveTo>
                  <a:pt x="7023979" y="3700488"/>
                </a:moveTo>
                <a:cubicBezTo>
                  <a:pt x="6963552" y="3700488"/>
                  <a:pt x="6914567" y="3749473"/>
                  <a:pt x="6914567" y="3809900"/>
                </a:cubicBezTo>
                <a:lnTo>
                  <a:pt x="6914567" y="4247534"/>
                </a:lnTo>
                <a:cubicBezTo>
                  <a:pt x="6914567" y="4307961"/>
                  <a:pt x="6963552" y="4356946"/>
                  <a:pt x="7023979" y="4356946"/>
                </a:cubicBezTo>
                <a:lnTo>
                  <a:pt x="7461613" y="4356946"/>
                </a:lnTo>
                <a:cubicBezTo>
                  <a:pt x="7522040" y="4356946"/>
                  <a:pt x="7571025" y="4307961"/>
                  <a:pt x="7571025" y="4247534"/>
                </a:cubicBezTo>
                <a:lnTo>
                  <a:pt x="7571025" y="3809900"/>
                </a:lnTo>
                <a:cubicBezTo>
                  <a:pt x="7571025" y="3749473"/>
                  <a:pt x="7522040" y="3700488"/>
                  <a:pt x="7461613" y="3700488"/>
                </a:cubicBezTo>
                <a:close/>
                <a:moveTo>
                  <a:pt x="6261980" y="3700488"/>
                </a:moveTo>
                <a:cubicBezTo>
                  <a:pt x="6201553" y="3700488"/>
                  <a:pt x="6152568" y="3749473"/>
                  <a:pt x="6152568" y="3809900"/>
                </a:cubicBezTo>
                <a:lnTo>
                  <a:pt x="6152568" y="4247534"/>
                </a:lnTo>
                <a:cubicBezTo>
                  <a:pt x="6152568" y="4307961"/>
                  <a:pt x="6201553" y="4356946"/>
                  <a:pt x="6261980" y="4356946"/>
                </a:cubicBezTo>
                <a:lnTo>
                  <a:pt x="6699614" y="4356946"/>
                </a:lnTo>
                <a:cubicBezTo>
                  <a:pt x="6760041" y="4356946"/>
                  <a:pt x="6809026" y="4307961"/>
                  <a:pt x="6809026" y="4247534"/>
                </a:cubicBezTo>
                <a:lnTo>
                  <a:pt x="6809026" y="3809900"/>
                </a:lnTo>
                <a:cubicBezTo>
                  <a:pt x="6809026" y="3749473"/>
                  <a:pt x="6760041" y="3700488"/>
                  <a:pt x="6699614" y="3700488"/>
                </a:cubicBezTo>
                <a:close/>
                <a:moveTo>
                  <a:pt x="5499981" y="3700488"/>
                </a:moveTo>
                <a:cubicBezTo>
                  <a:pt x="5439554" y="3700488"/>
                  <a:pt x="5390569" y="3749473"/>
                  <a:pt x="5390569" y="3809900"/>
                </a:cubicBezTo>
                <a:lnTo>
                  <a:pt x="5390569" y="4247534"/>
                </a:lnTo>
                <a:cubicBezTo>
                  <a:pt x="5390569" y="4307961"/>
                  <a:pt x="5439554" y="4356946"/>
                  <a:pt x="5499981" y="4356946"/>
                </a:cubicBezTo>
                <a:lnTo>
                  <a:pt x="5937615" y="4356946"/>
                </a:lnTo>
                <a:cubicBezTo>
                  <a:pt x="5998042" y="4356946"/>
                  <a:pt x="6047027" y="4307961"/>
                  <a:pt x="6047027" y="4247534"/>
                </a:cubicBezTo>
                <a:lnTo>
                  <a:pt x="6047027" y="3809900"/>
                </a:lnTo>
                <a:cubicBezTo>
                  <a:pt x="6047027" y="3749473"/>
                  <a:pt x="5998042" y="3700488"/>
                  <a:pt x="5937615" y="3700488"/>
                </a:cubicBezTo>
                <a:close/>
                <a:moveTo>
                  <a:pt x="4737982" y="3700488"/>
                </a:moveTo>
                <a:cubicBezTo>
                  <a:pt x="4677555" y="3700488"/>
                  <a:pt x="4628570" y="3749473"/>
                  <a:pt x="4628570" y="3809900"/>
                </a:cubicBezTo>
                <a:lnTo>
                  <a:pt x="4628570" y="4247534"/>
                </a:lnTo>
                <a:cubicBezTo>
                  <a:pt x="4628570" y="4307961"/>
                  <a:pt x="4677555" y="4356946"/>
                  <a:pt x="4737982" y="4356946"/>
                </a:cubicBezTo>
                <a:lnTo>
                  <a:pt x="5175616" y="4356946"/>
                </a:lnTo>
                <a:cubicBezTo>
                  <a:pt x="5236043" y="4356946"/>
                  <a:pt x="5285028" y="4307961"/>
                  <a:pt x="5285028" y="4247534"/>
                </a:cubicBezTo>
                <a:lnTo>
                  <a:pt x="5285028" y="3809900"/>
                </a:lnTo>
                <a:cubicBezTo>
                  <a:pt x="5285028" y="3749473"/>
                  <a:pt x="5236043" y="3700488"/>
                  <a:pt x="5175616" y="3700488"/>
                </a:cubicBezTo>
                <a:close/>
                <a:moveTo>
                  <a:pt x="3975991" y="3700488"/>
                </a:moveTo>
                <a:cubicBezTo>
                  <a:pt x="3915564" y="3700488"/>
                  <a:pt x="3866579" y="3749473"/>
                  <a:pt x="3866579" y="3809900"/>
                </a:cubicBezTo>
                <a:lnTo>
                  <a:pt x="3866579" y="4247534"/>
                </a:lnTo>
                <a:cubicBezTo>
                  <a:pt x="3866579" y="4307961"/>
                  <a:pt x="3915564" y="4356946"/>
                  <a:pt x="3975991" y="4356946"/>
                </a:cubicBezTo>
                <a:lnTo>
                  <a:pt x="4413617" y="4356946"/>
                </a:lnTo>
                <a:cubicBezTo>
                  <a:pt x="4474044" y="4356946"/>
                  <a:pt x="4523029" y="4307961"/>
                  <a:pt x="4523029" y="4247534"/>
                </a:cubicBezTo>
                <a:lnTo>
                  <a:pt x="4523029" y="3809900"/>
                </a:lnTo>
                <a:cubicBezTo>
                  <a:pt x="4523029" y="3749473"/>
                  <a:pt x="4474044" y="3700488"/>
                  <a:pt x="4413617" y="3700488"/>
                </a:cubicBezTo>
                <a:close/>
                <a:moveTo>
                  <a:pt x="3213993" y="3700488"/>
                </a:moveTo>
                <a:cubicBezTo>
                  <a:pt x="3153566" y="3700488"/>
                  <a:pt x="3104581" y="3749473"/>
                  <a:pt x="3104581" y="3809900"/>
                </a:cubicBezTo>
                <a:lnTo>
                  <a:pt x="3104581" y="4247534"/>
                </a:lnTo>
                <a:cubicBezTo>
                  <a:pt x="3104581" y="4307961"/>
                  <a:pt x="3153566" y="4356946"/>
                  <a:pt x="3213993" y="4356946"/>
                </a:cubicBezTo>
                <a:lnTo>
                  <a:pt x="3651627" y="4356946"/>
                </a:lnTo>
                <a:cubicBezTo>
                  <a:pt x="3712054" y="4356946"/>
                  <a:pt x="3761039" y="4307961"/>
                  <a:pt x="3761039" y="4247534"/>
                </a:cubicBezTo>
                <a:lnTo>
                  <a:pt x="3761039" y="3809900"/>
                </a:lnTo>
                <a:cubicBezTo>
                  <a:pt x="3761039" y="3749473"/>
                  <a:pt x="3712054" y="3700488"/>
                  <a:pt x="3651627" y="3700488"/>
                </a:cubicBezTo>
                <a:close/>
                <a:moveTo>
                  <a:pt x="2451995" y="3700488"/>
                </a:moveTo>
                <a:cubicBezTo>
                  <a:pt x="2391569" y="3700488"/>
                  <a:pt x="2342584" y="3749473"/>
                  <a:pt x="2342584" y="3809900"/>
                </a:cubicBezTo>
                <a:lnTo>
                  <a:pt x="2342584" y="4247534"/>
                </a:lnTo>
                <a:cubicBezTo>
                  <a:pt x="2342584" y="4307961"/>
                  <a:pt x="2391569" y="4356946"/>
                  <a:pt x="2451995" y="4356946"/>
                </a:cubicBezTo>
                <a:lnTo>
                  <a:pt x="2889629" y="4356946"/>
                </a:lnTo>
                <a:cubicBezTo>
                  <a:pt x="2950055" y="4356946"/>
                  <a:pt x="2999040" y="4307961"/>
                  <a:pt x="2999040" y="4247534"/>
                </a:cubicBezTo>
                <a:lnTo>
                  <a:pt x="2999040" y="3809900"/>
                </a:lnTo>
                <a:cubicBezTo>
                  <a:pt x="2999040" y="3749473"/>
                  <a:pt x="2950055" y="3700488"/>
                  <a:pt x="2889629" y="3700488"/>
                </a:cubicBezTo>
                <a:close/>
                <a:moveTo>
                  <a:pt x="1689996" y="3700488"/>
                </a:moveTo>
                <a:cubicBezTo>
                  <a:pt x="1629569" y="3700488"/>
                  <a:pt x="1580586" y="3749473"/>
                  <a:pt x="1580586" y="3809900"/>
                </a:cubicBezTo>
                <a:lnTo>
                  <a:pt x="1580586" y="4247534"/>
                </a:lnTo>
                <a:cubicBezTo>
                  <a:pt x="1580586" y="4307961"/>
                  <a:pt x="1629569" y="4356946"/>
                  <a:pt x="1689996" y="4356946"/>
                </a:cubicBezTo>
                <a:lnTo>
                  <a:pt x="2127633" y="4356946"/>
                </a:lnTo>
                <a:cubicBezTo>
                  <a:pt x="2188060" y="4356946"/>
                  <a:pt x="2237045" y="4307961"/>
                  <a:pt x="2237045" y="4247534"/>
                </a:cubicBezTo>
                <a:lnTo>
                  <a:pt x="2237045" y="3809900"/>
                </a:lnTo>
                <a:cubicBezTo>
                  <a:pt x="2237045" y="3749473"/>
                  <a:pt x="2188060" y="3700488"/>
                  <a:pt x="2127633" y="3700488"/>
                </a:cubicBezTo>
                <a:close/>
                <a:moveTo>
                  <a:pt x="927996" y="3700488"/>
                </a:moveTo>
                <a:cubicBezTo>
                  <a:pt x="867569" y="3700488"/>
                  <a:pt x="818584" y="3749473"/>
                  <a:pt x="818584" y="3809900"/>
                </a:cubicBezTo>
                <a:lnTo>
                  <a:pt x="818584" y="4247534"/>
                </a:lnTo>
                <a:cubicBezTo>
                  <a:pt x="818584" y="4307961"/>
                  <a:pt x="867569" y="4356946"/>
                  <a:pt x="927996" y="4356946"/>
                </a:cubicBezTo>
                <a:lnTo>
                  <a:pt x="1365637" y="4356946"/>
                </a:lnTo>
                <a:cubicBezTo>
                  <a:pt x="1426065" y="4356946"/>
                  <a:pt x="1475050" y="4307961"/>
                  <a:pt x="1475050" y="4247534"/>
                </a:cubicBezTo>
                <a:lnTo>
                  <a:pt x="1475050" y="3809900"/>
                </a:lnTo>
                <a:cubicBezTo>
                  <a:pt x="1475050" y="3749473"/>
                  <a:pt x="1426065" y="3700488"/>
                  <a:pt x="1365637" y="3700488"/>
                </a:cubicBezTo>
                <a:close/>
                <a:moveTo>
                  <a:pt x="165999" y="3700488"/>
                </a:moveTo>
                <a:cubicBezTo>
                  <a:pt x="105572" y="3700488"/>
                  <a:pt x="56587" y="3749473"/>
                  <a:pt x="56587" y="3809900"/>
                </a:cubicBezTo>
                <a:lnTo>
                  <a:pt x="56587" y="4247534"/>
                </a:lnTo>
                <a:cubicBezTo>
                  <a:pt x="56587" y="4307961"/>
                  <a:pt x="105572" y="4356946"/>
                  <a:pt x="165999" y="4356946"/>
                </a:cubicBezTo>
                <a:lnTo>
                  <a:pt x="603632" y="4356946"/>
                </a:lnTo>
                <a:cubicBezTo>
                  <a:pt x="664059" y="4356946"/>
                  <a:pt x="713044" y="4307961"/>
                  <a:pt x="713044" y="4247534"/>
                </a:cubicBezTo>
                <a:lnTo>
                  <a:pt x="713044" y="3809900"/>
                </a:lnTo>
                <a:cubicBezTo>
                  <a:pt x="713044" y="3749473"/>
                  <a:pt x="664059" y="3700488"/>
                  <a:pt x="603632" y="3700488"/>
                </a:cubicBezTo>
                <a:close/>
                <a:moveTo>
                  <a:pt x="8540357" y="2971089"/>
                </a:moveTo>
                <a:cubicBezTo>
                  <a:pt x="8479930" y="2971089"/>
                  <a:pt x="8430945" y="3020074"/>
                  <a:pt x="8430945" y="3080501"/>
                </a:cubicBezTo>
                <a:lnTo>
                  <a:pt x="8430945" y="3518135"/>
                </a:lnTo>
                <a:cubicBezTo>
                  <a:pt x="8430945" y="3578562"/>
                  <a:pt x="8479930" y="3627547"/>
                  <a:pt x="8540357" y="3627547"/>
                </a:cubicBezTo>
                <a:lnTo>
                  <a:pt x="8977991" y="3627547"/>
                </a:lnTo>
                <a:cubicBezTo>
                  <a:pt x="9038418" y="3627547"/>
                  <a:pt x="9087403" y="3578562"/>
                  <a:pt x="9087403" y="3518135"/>
                </a:cubicBezTo>
                <a:lnTo>
                  <a:pt x="9087403" y="3080501"/>
                </a:lnTo>
                <a:cubicBezTo>
                  <a:pt x="9087403" y="3020074"/>
                  <a:pt x="9038418" y="2971089"/>
                  <a:pt x="8977991" y="2971089"/>
                </a:cubicBezTo>
                <a:close/>
                <a:moveTo>
                  <a:pt x="7778358" y="2971089"/>
                </a:moveTo>
                <a:cubicBezTo>
                  <a:pt x="7717931" y="2971089"/>
                  <a:pt x="7668946" y="3020074"/>
                  <a:pt x="7668946" y="3080501"/>
                </a:cubicBezTo>
                <a:lnTo>
                  <a:pt x="7668946" y="3518135"/>
                </a:lnTo>
                <a:cubicBezTo>
                  <a:pt x="7668946" y="3578562"/>
                  <a:pt x="7717931" y="3627547"/>
                  <a:pt x="7778358" y="3627547"/>
                </a:cubicBezTo>
                <a:lnTo>
                  <a:pt x="8215992" y="3627547"/>
                </a:lnTo>
                <a:cubicBezTo>
                  <a:pt x="8276419" y="3627547"/>
                  <a:pt x="8325404" y="3578562"/>
                  <a:pt x="8325404" y="3518135"/>
                </a:cubicBezTo>
                <a:lnTo>
                  <a:pt x="8325404" y="3080501"/>
                </a:lnTo>
                <a:cubicBezTo>
                  <a:pt x="8325404" y="3020074"/>
                  <a:pt x="8276419" y="2971089"/>
                  <a:pt x="8215992" y="2971089"/>
                </a:cubicBezTo>
                <a:close/>
                <a:moveTo>
                  <a:pt x="7023979" y="2971089"/>
                </a:moveTo>
                <a:cubicBezTo>
                  <a:pt x="6963552" y="2971089"/>
                  <a:pt x="6914567" y="3020074"/>
                  <a:pt x="6914567" y="3080501"/>
                </a:cubicBezTo>
                <a:lnTo>
                  <a:pt x="6914567" y="3518135"/>
                </a:lnTo>
                <a:cubicBezTo>
                  <a:pt x="6914567" y="3578562"/>
                  <a:pt x="6963552" y="3627547"/>
                  <a:pt x="7023979" y="3627547"/>
                </a:cubicBezTo>
                <a:lnTo>
                  <a:pt x="7461613" y="3627547"/>
                </a:lnTo>
                <a:cubicBezTo>
                  <a:pt x="7522040" y="3627547"/>
                  <a:pt x="7571025" y="3578562"/>
                  <a:pt x="7571025" y="3518135"/>
                </a:cubicBezTo>
                <a:lnTo>
                  <a:pt x="7571025" y="3080501"/>
                </a:lnTo>
                <a:cubicBezTo>
                  <a:pt x="7571025" y="3020074"/>
                  <a:pt x="7522040" y="2971089"/>
                  <a:pt x="7461613" y="2971089"/>
                </a:cubicBezTo>
                <a:close/>
                <a:moveTo>
                  <a:pt x="6261980" y="2971089"/>
                </a:moveTo>
                <a:cubicBezTo>
                  <a:pt x="6201553" y="2971089"/>
                  <a:pt x="6152568" y="3020074"/>
                  <a:pt x="6152568" y="3080501"/>
                </a:cubicBezTo>
                <a:lnTo>
                  <a:pt x="6152568" y="3518135"/>
                </a:lnTo>
                <a:cubicBezTo>
                  <a:pt x="6152568" y="3578562"/>
                  <a:pt x="6201553" y="3627547"/>
                  <a:pt x="6261980" y="3627547"/>
                </a:cubicBezTo>
                <a:lnTo>
                  <a:pt x="6699614" y="3627547"/>
                </a:lnTo>
                <a:cubicBezTo>
                  <a:pt x="6760041" y="3627547"/>
                  <a:pt x="6809026" y="3578562"/>
                  <a:pt x="6809026" y="3518135"/>
                </a:cubicBezTo>
                <a:lnTo>
                  <a:pt x="6809026" y="3080501"/>
                </a:lnTo>
                <a:cubicBezTo>
                  <a:pt x="6809026" y="3020074"/>
                  <a:pt x="6760041" y="2971089"/>
                  <a:pt x="6699614" y="2971089"/>
                </a:cubicBezTo>
                <a:close/>
                <a:moveTo>
                  <a:pt x="5499981" y="2971089"/>
                </a:moveTo>
                <a:cubicBezTo>
                  <a:pt x="5439554" y="2971089"/>
                  <a:pt x="5390569" y="3020074"/>
                  <a:pt x="5390569" y="3080501"/>
                </a:cubicBezTo>
                <a:lnTo>
                  <a:pt x="5390569" y="3518135"/>
                </a:lnTo>
                <a:cubicBezTo>
                  <a:pt x="5390569" y="3578562"/>
                  <a:pt x="5439554" y="3627547"/>
                  <a:pt x="5499981" y="3627547"/>
                </a:cubicBezTo>
                <a:lnTo>
                  <a:pt x="5937615" y="3627547"/>
                </a:lnTo>
                <a:cubicBezTo>
                  <a:pt x="5998042" y="3627547"/>
                  <a:pt x="6047027" y="3578562"/>
                  <a:pt x="6047027" y="3518135"/>
                </a:cubicBezTo>
                <a:lnTo>
                  <a:pt x="6047027" y="3080501"/>
                </a:lnTo>
                <a:cubicBezTo>
                  <a:pt x="6047027" y="3020074"/>
                  <a:pt x="5998042" y="2971089"/>
                  <a:pt x="5937615" y="2971089"/>
                </a:cubicBezTo>
                <a:close/>
                <a:moveTo>
                  <a:pt x="4737982" y="2971089"/>
                </a:moveTo>
                <a:cubicBezTo>
                  <a:pt x="4677555" y="2971089"/>
                  <a:pt x="4628570" y="3020074"/>
                  <a:pt x="4628570" y="3080501"/>
                </a:cubicBezTo>
                <a:lnTo>
                  <a:pt x="4628570" y="3518135"/>
                </a:lnTo>
                <a:cubicBezTo>
                  <a:pt x="4628570" y="3578562"/>
                  <a:pt x="4677555" y="3627547"/>
                  <a:pt x="4737982" y="3627547"/>
                </a:cubicBezTo>
                <a:lnTo>
                  <a:pt x="5175616" y="3627547"/>
                </a:lnTo>
                <a:cubicBezTo>
                  <a:pt x="5236043" y="3627547"/>
                  <a:pt x="5285028" y="3578562"/>
                  <a:pt x="5285028" y="3518135"/>
                </a:cubicBezTo>
                <a:lnTo>
                  <a:pt x="5285028" y="3080501"/>
                </a:lnTo>
                <a:cubicBezTo>
                  <a:pt x="5285028" y="3020074"/>
                  <a:pt x="5236043" y="2971089"/>
                  <a:pt x="5175616" y="2971089"/>
                </a:cubicBezTo>
                <a:close/>
                <a:moveTo>
                  <a:pt x="3975991" y="2971089"/>
                </a:moveTo>
                <a:cubicBezTo>
                  <a:pt x="3915564" y="2971089"/>
                  <a:pt x="3866579" y="3020074"/>
                  <a:pt x="3866579" y="3080501"/>
                </a:cubicBezTo>
                <a:lnTo>
                  <a:pt x="3866579" y="3518135"/>
                </a:lnTo>
                <a:cubicBezTo>
                  <a:pt x="3866579" y="3578562"/>
                  <a:pt x="3915564" y="3627547"/>
                  <a:pt x="3975991" y="3627547"/>
                </a:cubicBezTo>
                <a:lnTo>
                  <a:pt x="4413617" y="3627547"/>
                </a:lnTo>
                <a:cubicBezTo>
                  <a:pt x="4474044" y="3627547"/>
                  <a:pt x="4523029" y="3578562"/>
                  <a:pt x="4523029" y="3518135"/>
                </a:cubicBezTo>
                <a:lnTo>
                  <a:pt x="4523029" y="3080501"/>
                </a:lnTo>
                <a:cubicBezTo>
                  <a:pt x="4523029" y="3020074"/>
                  <a:pt x="4474044" y="2971089"/>
                  <a:pt x="4413617" y="2971089"/>
                </a:cubicBezTo>
                <a:close/>
                <a:moveTo>
                  <a:pt x="3213993" y="2971089"/>
                </a:moveTo>
                <a:cubicBezTo>
                  <a:pt x="3153566" y="2971089"/>
                  <a:pt x="3104581" y="3020074"/>
                  <a:pt x="3104581" y="3080501"/>
                </a:cubicBezTo>
                <a:lnTo>
                  <a:pt x="3104581" y="3518135"/>
                </a:lnTo>
                <a:cubicBezTo>
                  <a:pt x="3104581" y="3578562"/>
                  <a:pt x="3153566" y="3627547"/>
                  <a:pt x="3213993" y="3627547"/>
                </a:cubicBezTo>
                <a:lnTo>
                  <a:pt x="3651627" y="3627547"/>
                </a:lnTo>
                <a:cubicBezTo>
                  <a:pt x="3712054" y="3627547"/>
                  <a:pt x="3761039" y="3578562"/>
                  <a:pt x="3761039" y="3518135"/>
                </a:cubicBezTo>
                <a:lnTo>
                  <a:pt x="3761039" y="3080501"/>
                </a:lnTo>
                <a:cubicBezTo>
                  <a:pt x="3761039" y="3020074"/>
                  <a:pt x="3712054" y="2971089"/>
                  <a:pt x="3651627" y="2971089"/>
                </a:cubicBezTo>
                <a:close/>
                <a:moveTo>
                  <a:pt x="2451995" y="2971089"/>
                </a:moveTo>
                <a:cubicBezTo>
                  <a:pt x="2391569" y="2971089"/>
                  <a:pt x="2342584" y="3020074"/>
                  <a:pt x="2342584" y="3080501"/>
                </a:cubicBezTo>
                <a:lnTo>
                  <a:pt x="2342584" y="3518135"/>
                </a:lnTo>
                <a:cubicBezTo>
                  <a:pt x="2342584" y="3578562"/>
                  <a:pt x="2391569" y="3627547"/>
                  <a:pt x="2451995" y="3627547"/>
                </a:cubicBezTo>
                <a:lnTo>
                  <a:pt x="2889629" y="3627547"/>
                </a:lnTo>
                <a:cubicBezTo>
                  <a:pt x="2950055" y="3627547"/>
                  <a:pt x="2999040" y="3578562"/>
                  <a:pt x="2999040" y="3518135"/>
                </a:cubicBezTo>
                <a:lnTo>
                  <a:pt x="2999040" y="3080501"/>
                </a:lnTo>
                <a:cubicBezTo>
                  <a:pt x="2999040" y="3020074"/>
                  <a:pt x="2950055" y="2971089"/>
                  <a:pt x="2889629" y="2971089"/>
                </a:cubicBezTo>
                <a:close/>
                <a:moveTo>
                  <a:pt x="1689997" y="2971089"/>
                </a:moveTo>
                <a:cubicBezTo>
                  <a:pt x="1629569" y="2971089"/>
                  <a:pt x="1580587" y="3020074"/>
                  <a:pt x="1580587" y="3080501"/>
                </a:cubicBezTo>
                <a:lnTo>
                  <a:pt x="1580587" y="3518135"/>
                </a:lnTo>
                <a:cubicBezTo>
                  <a:pt x="1580587" y="3578562"/>
                  <a:pt x="1629569" y="3627547"/>
                  <a:pt x="1689997" y="3627547"/>
                </a:cubicBezTo>
                <a:lnTo>
                  <a:pt x="2127633" y="3627547"/>
                </a:lnTo>
                <a:cubicBezTo>
                  <a:pt x="2188060" y="3627547"/>
                  <a:pt x="2237045" y="3578562"/>
                  <a:pt x="2237045" y="3518135"/>
                </a:cubicBezTo>
                <a:lnTo>
                  <a:pt x="2237045" y="3080501"/>
                </a:lnTo>
                <a:cubicBezTo>
                  <a:pt x="2237045" y="3020074"/>
                  <a:pt x="2188060" y="2971089"/>
                  <a:pt x="2127633" y="2971089"/>
                </a:cubicBezTo>
                <a:close/>
                <a:moveTo>
                  <a:pt x="927996" y="2971089"/>
                </a:moveTo>
                <a:cubicBezTo>
                  <a:pt x="867569" y="2971089"/>
                  <a:pt x="818584" y="3020074"/>
                  <a:pt x="818584" y="3080501"/>
                </a:cubicBezTo>
                <a:lnTo>
                  <a:pt x="818584" y="3518135"/>
                </a:lnTo>
                <a:cubicBezTo>
                  <a:pt x="818584" y="3578562"/>
                  <a:pt x="867569" y="3627547"/>
                  <a:pt x="927996" y="3627547"/>
                </a:cubicBezTo>
                <a:lnTo>
                  <a:pt x="1365637" y="3627547"/>
                </a:lnTo>
                <a:cubicBezTo>
                  <a:pt x="1426065" y="3627547"/>
                  <a:pt x="1475050" y="3578562"/>
                  <a:pt x="1475050" y="3518135"/>
                </a:cubicBezTo>
                <a:lnTo>
                  <a:pt x="1475050" y="3080501"/>
                </a:lnTo>
                <a:cubicBezTo>
                  <a:pt x="1475050" y="3020074"/>
                  <a:pt x="1426065" y="2971089"/>
                  <a:pt x="1365637" y="2971089"/>
                </a:cubicBezTo>
                <a:close/>
                <a:moveTo>
                  <a:pt x="165999" y="2971089"/>
                </a:moveTo>
                <a:cubicBezTo>
                  <a:pt x="105572" y="2971089"/>
                  <a:pt x="56587" y="3020074"/>
                  <a:pt x="56587" y="3080501"/>
                </a:cubicBezTo>
                <a:lnTo>
                  <a:pt x="56587" y="3518135"/>
                </a:lnTo>
                <a:cubicBezTo>
                  <a:pt x="56587" y="3578562"/>
                  <a:pt x="105572" y="3627547"/>
                  <a:pt x="165999" y="3627547"/>
                </a:cubicBezTo>
                <a:lnTo>
                  <a:pt x="603632" y="3627547"/>
                </a:lnTo>
                <a:cubicBezTo>
                  <a:pt x="664059" y="3627547"/>
                  <a:pt x="713044" y="3578562"/>
                  <a:pt x="713044" y="3518135"/>
                </a:cubicBezTo>
                <a:lnTo>
                  <a:pt x="713044" y="3080501"/>
                </a:lnTo>
                <a:cubicBezTo>
                  <a:pt x="713044" y="3020074"/>
                  <a:pt x="664059" y="2971089"/>
                  <a:pt x="603632" y="2971089"/>
                </a:cubicBezTo>
                <a:close/>
                <a:moveTo>
                  <a:pt x="8540357" y="2245338"/>
                </a:moveTo>
                <a:cubicBezTo>
                  <a:pt x="8479930" y="2245338"/>
                  <a:pt x="8430945" y="2294323"/>
                  <a:pt x="8430945" y="2354750"/>
                </a:cubicBezTo>
                <a:lnTo>
                  <a:pt x="8430945" y="2792384"/>
                </a:lnTo>
                <a:cubicBezTo>
                  <a:pt x="8430945" y="2852811"/>
                  <a:pt x="8479930" y="2901796"/>
                  <a:pt x="8540357" y="2901796"/>
                </a:cubicBezTo>
                <a:lnTo>
                  <a:pt x="8977991" y="2901796"/>
                </a:lnTo>
                <a:cubicBezTo>
                  <a:pt x="9038418" y="2901796"/>
                  <a:pt x="9087403" y="2852811"/>
                  <a:pt x="9087403" y="2792384"/>
                </a:cubicBezTo>
                <a:lnTo>
                  <a:pt x="9087403" y="2354750"/>
                </a:lnTo>
                <a:cubicBezTo>
                  <a:pt x="9087403" y="2294323"/>
                  <a:pt x="9038418" y="2245338"/>
                  <a:pt x="8977991" y="2245338"/>
                </a:cubicBezTo>
                <a:close/>
                <a:moveTo>
                  <a:pt x="7778358" y="2245338"/>
                </a:moveTo>
                <a:cubicBezTo>
                  <a:pt x="7717931" y="2245338"/>
                  <a:pt x="7668946" y="2294323"/>
                  <a:pt x="7668946" y="2354750"/>
                </a:cubicBezTo>
                <a:lnTo>
                  <a:pt x="7668946" y="2792384"/>
                </a:lnTo>
                <a:cubicBezTo>
                  <a:pt x="7668946" y="2852811"/>
                  <a:pt x="7717931" y="2901796"/>
                  <a:pt x="7778358" y="2901796"/>
                </a:cubicBezTo>
                <a:lnTo>
                  <a:pt x="8215992" y="2901796"/>
                </a:lnTo>
                <a:cubicBezTo>
                  <a:pt x="8276419" y="2901796"/>
                  <a:pt x="8325404" y="2852811"/>
                  <a:pt x="8325404" y="2792384"/>
                </a:cubicBezTo>
                <a:lnTo>
                  <a:pt x="8325404" y="2354750"/>
                </a:lnTo>
                <a:cubicBezTo>
                  <a:pt x="8325404" y="2294323"/>
                  <a:pt x="8276419" y="2245338"/>
                  <a:pt x="8215992" y="2245338"/>
                </a:cubicBezTo>
                <a:close/>
                <a:moveTo>
                  <a:pt x="7023979" y="2245338"/>
                </a:moveTo>
                <a:cubicBezTo>
                  <a:pt x="6963552" y="2245338"/>
                  <a:pt x="6914567" y="2294323"/>
                  <a:pt x="6914567" y="2354750"/>
                </a:cubicBezTo>
                <a:lnTo>
                  <a:pt x="6914567" y="2792384"/>
                </a:lnTo>
                <a:cubicBezTo>
                  <a:pt x="6914567" y="2852811"/>
                  <a:pt x="6963552" y="2901796"/>
                  <a:pt x="7023979" y="2901796"/>
                </a:cubicBezTo>
                <a:lnTo>
                  <a:pt x="7461613" y="2901796"/>
                </a:lnTo>
                <a:cubicBezTo>
                  <a:pt x="7522040" y="2901796"/>
                  <a:pt x="7571025" y="2852811"/>
                  <a:pt x="7571025" y="2792384"/>
                </a:cubicBezTo>
                <a:lnTo>
                  <a:pt x="7571025" y="2354750"/>
                </a:lnTo>
                <a:cubicBezTo>
                  <a:pt x="7571025" y="2294323"/>
                  <a:pt x="7522040" y="2245338"/>
                  <a:pt x="7461613" y="2245338"/>
                </a:cubicBezTo>
                <a:close/>
                <a:moveTo>
                  <a:pt x="6261980" y="2245338"/>
                </a:moveTo>
                <a:cubicBezTo>
                  <a:pt x="6201553" y="2245338"/>
                  <a:pt x="6152568" y="2294323"/>
                  <a:pt x="6152568" y="2354750"/>
                </a:cubicBezTo>
                <a:lnTo>
                  <a:pt x="6152568" y="2792384"/>
                </a:lnTo>
                <a:cubicBezTo>
                  <a:pt x="6152568" y="2852811"/>
                  <a:pt x="6201553" y="2901796"/>
                  <a:pt x="6261980" y="2901796"/>
                </a:cubicBezTo>
                <a:lnTo>
                  <a:pt x="6699614" y="2901796"/>
                </a:lnTo>
                <a:cubicBezTo>
                  <a:pt x="6760041" y="2901796"/>
                  <a:pt x="6809026" y="2852811"/>
                  <a:pt x="6809026" y="2792384"/>
                </a:cubicBezTo>
                <a:lnTo>
                  <a:pt x="6809026" y="2354750"/>
                </a:lnTo>
                <a:cubicBezTo>
                  <a:pt x="6809026" y="2294323"/>
                  <a:pt x="6760041" y="2245338"/>
                  <a:pt x="6699614" y="2245338"/>
                </a:cubicBezTo>
                <a:close/>
                <a:moveTo>
                  <a:pt x="5499981" y="2245338"/>
                </a:moveTo>
                <a:cubicBezTo>
                  <a:pt x="5439554" y="2245338"/>
                  <a:pt x="5390569" y="2294323"/>
                  <a:pt x="5390569" y="2354750"/>
                </a:cubicBezTo>
                <a:lnTo>
                  <a:pt x="5390569" y="2792384"/>
                </a:lnTo>
                <a:cubicBezTo>
                  <a:pt x="5390569" y="2852811"/>
                  <a:pt x="5439554" y="2901796"/>
                  <a:pt x="5499981" y="2901796"/>
                </a:cubicBezTo>
                <a:lnTo>
                  <a:pt x="5937615" y="2901796"/>
                </a:lnTo>
                <a:cubicBezTo>
                  <a:pt x="5998042" y="2901796"/>
                  <a:pt x="6047027" y="2852811"/>
                  <a:pt x="6047027" y="2792384"/>
                </a:cubicBezTo>
                <a:lnTo>
                  <a:pt x="6047027" y="2354750"/>
                </a:lnTo>
                <a:cubicBezTo>
                  <a:pt x="6047027" y="2294323"/>
                  <a:pt x="5998042" y="2245338"/>
                  <a:pt x="5937615" y="2245338"/>
                </a:cubicBezTo>
                <a:close/>
                <a:moveTo>
                  <a:pt x="4737982" y="2245338"/>
                </a:moveTo>
                <a:cubicBezTo>
                  <a:pt x="4677555" y="2245338"/>
                  <a:pt x="4628570" y="2294323"/>
                  <a:pt x="4628570" y="2354750"/>
                </a:cubicBezTo>
                <a:lnTo>
                  <a:pt x="4628570" y="2792384"/>
                </a:lnTo>
                <a:cubicBezTo>
                  <a:pt x="4628570" y="2852811"/>
                  <a:pt x="4677555" y="2901796"/>
                  <a:pt x="4737982" y="2901796"/>
                </a:cubicBezTo>
                <a:lnTo>
                  <a:pt x="5175616" y="2901796"/>
                </a:lnTo>
                <a:cubicBezTo>
                  <a:pt x="5236043" y="2901796"/>
                  <a:pt x="5285028" y="2852811"/>
                  <a:pt x="5285028" y="2792384"/>
                </a:cubicBezTo>
                <a:lnTo>
                  <a:pt x="5285028" y="2354750"/>
                </a:lnTo>
                <a:cubicBezTo>
                  <a:pt x="5285028" y="2294323"/>
                  <a:pt x="5236043" y="2245338"/>
                  <a:pt x="5175616" y="2245338"/>
                </a:cubicBezTo>
                <a:close/>
                <a:moveTo>
                  <a:pt x="3975991" y="2245338"/>
                </a:moveTo>
                <a:cubicBezTo>
                  <a:pt x="3915564" y="2245338"/>
                  <a:pt x="3866579" y="2294323"/>
                  <a:pt x="3866579" y="2354750"/>
                </a:cubicBezTo>
                <a:lnTo>
                  <a:pt x="3866579" y="2792384"/>
                </a:lnTo>
                <a:cubicBezTo>
                  <a:pt x="3866579" y="2852811"/>
                  <a:pt x="3915564" y="2901796"/>
                  <a:pt x="3975991" y="2901796"/>
                </a:cubicBezTo>
                <a:lnTo>
                  <a:pt x="4413617" y="2901796"/>
                </a:lnTo>
                <a:cubicBezTo>
                  <a:pt x="4474044" y="2901796"/>
                  <a:pt x="4523029" y="2852811"/>
                  <a:pt x="4523029" y="2792384"/>
                </a:cubicBezTo>
                <a:lnTo>
                  <a:pt x="4523029" y="2354750"/>
                </a:lnTo>
                <a:cubicBezTo>
                  <a:pt x="4523029" y="2294323"/>
                  <a:pt x="4474044" y="2245338"/>
                  <a:pt x="4413617" y="2245338"/>
                </a:cubicBezTo>
                <a:close/>
                <a:moveTo>
                  <a:pt x="3213993" y="2245338"/>
                </a:moveTo>
                <a:cubicBezTo>
                  <a:pt x="3153566" y="2245338"/>
                  <a:pt x="3104581" y="2294323"/>
                  <a:pt x="3104581" y="2354750"/>
                </a:cubicBezTo>
                <a:lnTo>
                  <a:pt x="3104581" y="2792384"/>
                </a:lnTo>
                <a:cubicBezTo>
                  <a:pt x="3104581" y="2852811"/>
                  <a:pt x="3153566" y="2901796"/>
                  <a:pt x="3213993" y="2901796"/>
                </a:cubicBezTo>
                <a:lnTo>
                  <a:pt x="3651627" y="2901796"/>
                </a:lnTo>
                <a:cubicBezTo>
                  <a:pt x="3712054" y="2901796"/>
                  <a:pt x="3761040" y="2852811"/>
                  <a:pt x="3761040" y="2792384"/>
                </a:cubicBezTo>
                <a:lnTo>
                  <a:pt x="3761040" y="2354750"/>
                </a:lnTo>
                <a:cubicBezTo>
                  <a:pt x="3761040" y="2294323"/>
                  <a:pt x="3712054" y="2245338"/>
                  <a:pt x="3651627" y="2245338"/>
                </a:cubicBezTo>
                <a:close/>
                <a:moveTo>
                  <a:pt x="2451995" y="2245338"/>
                </a:moveTo>
                <a:cubicBezTo>
                  <a:pt x="2391569" y="2245338"/>
                  <a:pt x="2342584" y="2294323"/>
                  <a:pt x="2342584" y="2354750"/>
                </a:cubicBezTo>
                <a:lnTo>
                  <a:pt x="2342584" y="2792384"/>
                </a:lnTo>
                <a:cubicBezTo>
                  <a:pt x="2342584" y="2852811"/>
                  <a:pt x="2391569" y="2901796"/>
                  <a:pt x="2451995" y="2901796"/>
                </a:cubicBezTo>
                <a:lnTo>
                  <a:pt x="2889629" y="2901796"/>
                </a:lnTo>
                <a:cubicBezTo>
                  <a:pt x="2950055" y="2901796"/>
                  <a:pt x="2999040" y="2852811"/>
                  <a:pt x="2999040" y="2792384"/>
                </a:cubicBezTo>
                <a:lnTo>
                  <a:pt x="2999040" y="2354750"/>
                </a:lnTo>
                <a:cubicBezTo>
                  <a:pt x="2999040" y="2294323"/>
                  <a:pt x="2950055" y="2245338"/>
                  <a:pt x="2889629" y="2245338"/>
                </a:cubicBezTo>
                <a:close/>
                <a:moveTo>
                  <a:pt x="1689997" y="2245338"/>
                </a:moveTo>
                <a:cubicBezTo>
                  <a:pt x="1629570" y="2245338"/>
                  <a:pt x="1580587" y="2294323"/>
                  <a:pt x="1580587" y="2354750"/>
                </a:cubicBezTo>
                <a:lnTo>
                  <a:pt x="1580587" y="2792384"/>
                </a:lnTo>
                <a:cubicBezTo>
                  <a:pt x="1580587" y="2852811"/>
                  <a:pt x="1629570" y="2901796"/>
                  <a:pt x="1689997" y="2901796"/>
                </a:cubicBezTo>
                <a:lnTo>
                  <a:pt x="2127634" y="2901796"/>
                </a:lnTo>
                <a:cubicBezTo>
                  <a:pt x="2188060" y="2901796"/>
                  <a:pt x="2237045" y="2852811"/>
                  <a:pt x="2237045" y="2792384"/>
                </a:cubicBezTo>
                <a:lnTo>
                  <a:pt x="2237045" y="2354750"/>
                </a:lnTo>
                <a:cubicBezTo>
                  <a:pt x="2237045" y="2294323"/>
                  <a:pt x="2188060" y="2245338"/>
                  <a:pt x="2127634" y="2245338"/>
                </a:cubicBezTo>
                <a:close/>
                <a:moveTo>
                  <a:pt x="927996" y="2245338"/>
                </a:moveTo>
                <a:cubicBezTo>
                  <a:pt x="867569" y="2245338"/>
                  <a:pt x="818584" y="2294323"/>
                  <a:pt x="818584" y="2354750"/>
                </a:cubicBezTo>
                <a:lnTo>
                  <a:pt x="818584" y="2792384"/>
                </a:lnTo>
                <a:cubicBezTo>
                  <a:pt x="818584" y="2852811"/>
                  <a:pt x="867569" y="2901796"/>
                  <a:pt x="927996" y="2901796"/>
                </a:cubicBezTo>
                <a:lnTo>
                  <a:pt x="1365637" y="2901796"/>
                </a:lnTo>
                <a:cubicBezTo>
                  <a:pt x="1426065" y="2901796"/>
                  <a:pt x="1475051" y="2852811"/>
                  <a:pt x="1475051" y="2792384"/>
                </a:cubicBezTo>
                <a:lnTo>
                  <a:pt x="1475051" y="2354750"/>
                </a:lnTo>
                <a:cubicBezTo>
                  <a:pt x="1475051" y="2294323"/>
                  <a:pt x="1426065" y="2245338"/>
                  <a:pt x="1365637" y="2245338"/>
                </a:cubicBezTo>
                <a:close/>
                <a:moveTo>
                  <a:pt x="165999" y="2245338"/>
                </a:moveTo>
                <a:cubicBezTo>
                  <a:pt x="105572" y="2245338"/>
                  <a:pt x="56587" y="2294323"/>
                  <a:pt x="56587" y="2354750"/>
                </a:cubicBezTo>
                <a:lnTo>
                  <a:pt x="56587" y="2792384"/>
                </a:lnTo>
                <a:cubicBezTo>
                  <a:pt x="56587" y="2852811"/>
                  <a:pt x="105572" y="2901796"/>
                  <a:pt x="165999" y="2901796"/>
                </a:cubicBezTo>
                <a:lnTo>
                  <a:pt x="603632" y="2901796"/>
                </a:lnTo>
                <a:cubicBezTo>
                  <a:pt x="664059" y="2901796"/>
                  <a:pt x="713044" y="2852811"/>
                  <a:pt x="713044" y="2792384"/>
                </a:cubicBezTo>
                <a:lnTo>
                  <a:pt x="713044" y="2354750"/>
                </a:lnTo>
                <a:cubicBezTo>
                  <a:pt x="713044" y="2294323"/>
                  <a:pt x="664059" y="2245338"/>
                  <a:pt x="603632" y="2245338"/>
                </a:cubicBezTo>
                <a:close/>
                <a:moveTo>
                  <a:pt x="165999" y="1515948"/>
                </a:moveTo>
                <a:cubicBezTo>
                  <a:pt x="105572" y="1515948"/>
                  <a:pt x="56587" y="1564934"/>
                  <a:pt x="56587" y="1625361"/>
                </a:cubicBezTo>
                <a:lnTo>
                  <a:pt x="56587" y="2062996"/>
                </a:lnTo>
                <a:cubicBezTo>
                  <a:pt x="56587" y="2123413"/>
                  <a:pt x="105572" y="2172398"/>
                  <a:pt x="165999" y="2172398"/>
                </a:cubicBezTo>
                <a:lnTo>
                  <a:pt x="603632" y="2172398"/>
                </a:lnTo>
                <a:cubicBezTo>
                  <a:pt x="664059" y="2172398"/>
                  <a:pt x="713044" y="2123413"/>
                  <a:pt x="713044" y="2062996"/>
                </a:cubicBezTo>
                <a:lnTo>
                  <a:pt x="713044" y="1625361"/>
                </a:lnTo>
                <a:cubicBezTo>
                  <a:pt x="713044" y="1564934"/>
                  <a:pt x="664059" y="1515948"/>
                  <a:pt x="603632" y="1515948"/>
                </a:cubicBezTo>
                <a:close/>
                <a:moveTo>
                  <a:pt x="927996" y="1515947"/>
                </a:moveTo>
                <a:cubicBezTo>
                  <a:pt x="867569" y="1515947"/>
                  <a:pt x="818584" y="1564933"/>
                  <a:pt x="818584" y="1625360"/>
                </a:cubicBezTo>
                <a:lnTo>
                  <a:pt x="818584" y="2062995"/>
                </a:lnTo>
                <a:cubicBezTo>
                  <a:pt x="818584" y="2123413"/>
                  <a:pt x="867569" y="2172398"/>
                  <a:pt x="927996" y="2172398"/>
                </a:cubicBezTo>
                <a:lnTo>
                  <a:pt x="1365637" y="2172398"/>
                </a:lnTo>
                <a:cubicBezTo>
                  <a:pt x="1426065" y="2172398"/>
                  <a:pt x="1475051" y="2123413"/>
                  <a:pt x="1475051" y="2062995"/>
                </a:cubicBezTo>
                <a:lnTo>
                  <a:pt x="1475051" y="1625360"/>
                </a:lnTo>
                <a:cubicBezTo>
                  <a:pt x="1475051" y="1564933"/>
                  <a:pt x="1426065" y="1515947"/>
                  <a:pt x="1365637" y="1515947"/>
                </a:cubicBezTo>
                <a:close/>
                <a:moveTo>
                  <a:pt x="1689997" y="1515947"/>
                </a:moveTo>
                <a:cubicBezTo>
                  <a:pt x="1629570" y="1515947"/>
                  <a:pt x="1580588" y="1564932"/>
                  <a:pt x="1580588" y="1625359"/>
                </a:cubicBezTo>
                <a:lnTo>
                  <a:pt x="1580588" y="2062994"/>
                </a:lnTo>
                <a:cubicBezTo>
                  <a:pt x="1580588" y="2123413"/>
                  <a:pt x="1629570" y="2172398"/>
                  <a:pt x="1689997" y="2172398"/>
                </a:cubicBezTo>
                <a:lnTo>
                  <a:pt x="2127634" y="2172398"/>
                </a:lnTo>
                <a:cubicBezTo>
                  <a:pt x="2188060" y="2172398"/>
                  <a:pt x="2237045" y="2123413"/>
                  <a:pt x="2237045" y="2062994"/>
                </a:cubicBezTo>
                <a:lnTo>
                  <a:pt x="2237045" y="1625359"/>
                </a:lnTo>
                <a:cubicBezTo>
                  <a:pt x="2237045" y="1564932"/>
                  <a:pt x="2188060" y="1515947"/>
                  <a:pt x="2127634" y="1515947"/>
                </a:cubicBezTo>
                <a:close/>
                <a:moveTo>
                  <a:pt x="2451996" y="1515946"/>
                </a:moveTo>
                <a:cubicBezTo>
                  <a:pt x="2391569" y="1515946"/>
                  <a:pt x="2342584" y="1564931"/>
                  <a:pt x="2342584" y="1625359"/>
                </a:cubicBezTo>
                <a:lnTo>
                  <a:pt x="2342584" y="2062993"/>
                </a:lnTo>
                <a:cubicBezTo>
                  <a:pt x="2342584" y="2123413"/>
                  <a:pt x="2391569" y="2172398"/>
                  <a:pt x="2451996" y="2172398"/>
                </a:cubicBezTo>
                <a:lnTo>
                  <a:pt x="2889629" y="2172398"/>
                </a:lnTo>
                <a:cubicBezTo>
                  <a:pt x="2950056" y="2172398"/>
                  <a:pt x="2999041" y="2123413"/>
                  <a:pt x="2999041" y="2062993"/>
                </a:cubicBezTo>
                <a:lnTo>
                  <a:pt x="2999041" y="1625359"/>
                </a:lnTo>
                <a:cubicBezTo>
                  <a:pt x="2999041" y="1564931"/>
                  <a:pt x="2950056" y="1515946"/>
                  <a:pt x="2889629" y="1515946"/>
                </a:cubicBezTo>
                <a:close/>
                <a:moveTo>
                  <a:pt x="3213993" y="1515945"/>
                </a:moveTo>
                <a:cubicBezTo>
                  <a:pt x="3153566" y="1515945"/>
                  <a:pt x="3104581" y="1564931"/>
                  <a:pt x="3104581" y="1625358"/>
                </a:cubicBezTo>
                <a:lnTo>
                  <a:pt x="3104581" y="2062992"/>
                </a:lnTo>
                <a:cubicBezTo>
                  <a:pt x="3104581" y="2123413"/>
                  <a:pt x="3153566" y="2172398"/>
                  <a:pt x="3213993" y="2172398"/>
                </a:cubicBezTo>
                <a:lnTo>
                  <a:pt x="3651628" y="2172398"/>
                </a:lnTo>
                <a:cubicBezTo>
                  <a:pt x="3712054" y="2172398"/>
                  <a:pt x="3761040" y="2123413"/>
                  <a:pt x="3761040" y="2062992"/>
                </a:cubicBezTo>
                <a:lnTo>
                  <a:pt x="3761040" y="1625358"/>
                </a:lnTo>
                <a:cubicBezTo>
                  <a:pt x="3761040" y="1564931"/>
                  <a:pt x="3712054" y="1515945"/>
                  <a:pt x="3651628" y="1515945"/>
                </a:cubicBezTo>
                <a:close/>
                <a:moveTo>
                  <a:pt x="3975991" y="1515945"/>
                </a:moveTo>
                <a:cubicBezTo>
                  <a:pt x="3915564" y="1515945"/>
                  <a:pt x="3866579" y="1564930"/>
                  <a:pt x="3866579" y="1625357"/>
                </a:cubicBezTo>
                <a:lnTo>
                  <a:pt x="3866579" y="2062992"/>
                </a:lnTo>
                <a:cubicBezTo>
                  <a:pt x="3866579" y="2123413"/>
                  <a:pt x="3915564" y="2172398"/>
                  <a:pt x="3975991" y="2172398"/>
                </a:cubicBezTo>
                <a:lnTo>
                  <a:pt x="4413617" y="2172398"/>
                </a:lnTo>
                <a:cubicBezTo>
                  <a:pt x="4474044" y="2172398"/>
                  <a:pt x="4523029" y="2123413"/>
                  <a:pt x="4523029" y="2062992"/>
                </a:cubicBezTo>
                <a:lnTo>
                  <a:pt x="4523029" y="1625357"/>
                </a:lnTo>
                <a:cubicBezTo>
                  <a:pt x="4523029" y="1564930"/>
                  <a:pt x="4474044" y="1515945"/>
                  <a:pt x="4413617" y="1515945"/>
                </a:cubicBezTo>
                <a:close/>
                <a:moveTo>
                  <a:pt x="4737982" y="1515944"/>
                </a:moveTo>
                <a:cubicBezTo>
                  <a:pt x="4677555" y="1515944"/>
                  <a:pt x="4628570" y="1564929"/>
                  <a:pt x="4628570" y="1625356"/>
                </a:cubicBezTo>
                <a:lnTo>
                  <a:pt x="4628570" y="2062991"/>
                </a:lnTo>
                <a:cubicBezTo>
                  <a:pt x="4628570" y="2123413"/>
                  <a:pt x="4677555" y="2172398"/>
                  <a:pt x="4737982" y="2172398"/>
                </a:cubicBezTo>
                <a:lnTo>
                  <a:pt x="5175616" y="2172398"/>
                </a:lnTo>
                <a:cubicBezTo>
                  <a:pt x="5236043" y="2172398"/>
                  <a:pt x="5285028" y="2123413"/>
                  <a:pt x="5285028" y="2062991"/>
                </a:cubicBezTo>
                <a:lnTo>
                  <a:pt x="5285028" y="1625356"/>
                </a:lnTo>
                <a:cubicBezTo>
                  <a:pt x="5285028" y="1564929"/>
                  <a:pt x="5236043" y="1515944"/>
                  <a:pt x="5175616" y="1515944"/>
                </a:cubicBezTo>
                <a:close/>
                <a:moveTo>
                  <a:pt x="5499981" y="1515943"/>
                </a:moveTo>
                <a:cubicBezTo>
                  <a:pt x="5439554" y="1515943"/>
                  <a:pt x="5390569" y="1564929"/>
                  <a:pt x="5390569" y="1625356"/>
                </a:cubicBezTo>
                <a:lnTo>
                  <a:pt x="5390569" y="2062990"/>
                </a:lnTo>
                <a:cubicBezTo>
                  <a:pt x="5390569" y="2123413"/>
                  <a:pt x="5439554" y="2172398"/>
                  <a:pt x="5499981" y="2172398"/>
                </a:cubicBezTo>
                <a:lnTo>
                  <a:pt x="5937615" y="2172398"/>
                </a:lnTo>
                <a:cubicBezTo>
                  <a:pt x="5998042" y="2172398"/>
                  <a:pt x="6047027" y="2123413"/>
                  <a:pt x="6047027" y="2062990"/>
                </a:cubicBezTo>
                <a:lnTo>
                  <a:pt x="6047027" y="1625356"/>
                </a:lnTo>
                <a:cubicBezTo>
                  <a:pt x="6047027" y="1564929"/>
                  <a:pt x="5998042" y="1515943"/>
                  <a:pt x="5937615" y="1515943"/>
                </a:cubicBezTo>
                <a:close/>
                <a:moveTo>
                  <a:pt x="6261980" y="1515943"/>
                </a:moveTo>
                <a:cubicBezTo>
                  <a:pt x="6201553" y="1515943"/>
                  <a:pt x="6152568" y="1564928"/>
                  <a:pt x="6152568" y="1625355"/>
                </a:cubicBezTo>
                <a:lnTo>
                  <a:pt x="6152568" y="2062989"/>
                </a:lnTo>
                <a:cubicBezTo>
                  <a:pt x="6152568" y="2123413"/>
                  <a:pt x="6201553" y="2172398"/>
                  <a:pt x="6261980" y="2172398"/>
                </a:cubicBezTo>
                <a:lnTo>
                  <a:pt x="6699614" y="2172398"/>
                </a:lnTo>
                <a:cubicBezTo>
                  <a:pt x="6760041" y="2172398"/>
                  <a:pt x="6809026" y="2123413"/>
                  <a:pt x="6809026" y="2062989"/>
                </a:cubicBezTo>
                <a:lnTo>
                  <a:pt x="6809026" y="1625355"/>
                </a:lnTo>
                <a:cubicBezTo>
                  <a:pt x="6809026" y="1564928"/>
                  <a:pt x="6760041" y="1515943"/>
                  <a:pt x="6699614" y="1515943"/>
                </a:cubicBezTo>
                <a:close/>
                <a:moveTo>
                  <a:pt x="7023979" y="1515942"/>
                </a:moveTo>
                <a:cubicBezTo>
                  <a:pt x="6963552" y="1515942"/>
                  <a:pt x="6914567" y="1564927"/>
                  <a:pt x="6914567" y="1625354"/>
                </a:cubicBezTo>
                <a:lnTo>
                  <a:pt x="6914567" y="2062988"/>
                </a:lnTo>
                <a:cubicBezTo>
                  <a:pt x="6914567" y="2123413"/>
                  <a:pt x="6963552" y="2172398"/>
                  <a:pt x="7023979" y="2172398"/>
                </a:cubicBezTo>
                <a:lnTo>
                  <a:pt x="7461613" y="2172398"/>
                </a:lnTo>
                <a:cubicBezTo>
                  <a:pt x="7522040" y="2172398"/>
                  <a:pt x="7571025" y="2123413"/>
                  <a:pt x="7571025" y="2062988"/>
                </a:cubicBezTo>
                <a:lnTo>
                  <a:pt x="7571025" y="1625354"/>
                </a:lnTo>
                <a:cubicBezTo>
                  <a:pt x="7571025" y="1564927"/>
                  <a:pt x="7522040" y="1515942"/>
                  <a:pt x="7461613" y="1515942"/>
                </a:cubicBezTo>
                <a:close/>
                <a:moveTo>
                  <a:pt x="7778358" y="1515941"/>
                </a:moveTo>
                <a:cubicBezTo>
                  <a:pt x="7717931" y="1515941"/>
                  <a:pt x="7668946" y="1564926"/>
                  <a:pt x="7668946" y="1625353"/>
                </a:cubicBezTo>
                <a:lnTo>
                  <a:pt x="7668946" y="2062987"/>
                </a:lnTo>
                <a:cubicBezTo>
                  <a:pt x="7668946" y="2123413"/>
                  <a:pt x="7717931" y="2172398"/>
                  <a:pt x="7778358" y="2172398"/>
                </a:cubicBezTo>
                <a:lnTo>
                  <a:pt x="8215992" y="2172398"/>
                </a:lnTo>
                <a:cubicBezTo>
                  <a:pt x="8276419" y="2172398"/>
                  <a:pt x="8325404" y="2123413"/>
                  <a:pt x="8325404" y="2062987"/>
                </a:cubicBezTo>
                <a:lnTo>
                  <a:pt x="8325404" y="1625353"/>
                </a:lnTo>
                <a:cubicBezTo>
                  <a:pt x="8325404" y="1564926"/>
                  <a:pt x="8276419" y="1515941"/>
                  <a:pt x="8215992" y="1515941"/>
                </a:cubicBezTo>
                <a:close/>
                <a:moveTo>
                  <a:pt x="8540357" y="1515941"/>
                </a:moveTo>
                <a:cubicBezTo>
                  <a:pt x="8479930" y="1515941"/>
                  <a:pt x="8430945" y="1564926"/>
                  <a:pt x="8430945" y="1625353"/>
                </a:cubicBezTo>
                <a:lnTo>
                  <a:pt x="8430945" y="2062987"/>
                </a:lnTo>
                <a:cubicBezTo>
                  <a:pt x="8430945" y="2123413"/>
                  <a:pt x="8479930" y="2172398"/>
                  <a:pt x="8540357" y="2172398"/>
                </a:cubicBezTo>
                <a:lnTo>
                  <a:pt x="8977991" y="2172398"/>
                </a:lnTo>
                <a:cubicBezTo>
                  <a:pt x="9038418" y="2172398"/>
                  <a:pt x="9087403" y="2123413"/>
                  <a:pt x="9087403" y="2062987"/>
                </a:cubicBezTo>
                <a:lnTo>
                  <a:pt x="9087403" y="1625353"/>
                </a:lnTo>
                <a:cubicBezTo>
                  <a:pt x="9087403" y="1564926"/>
                  <a:pt x="9038418" y="1515941"/>
                  <a:pt x="8977991" y="1515941"/>
                </a:cubicBezTo>
                <a:close/>
                <a:moveTo>
                  <a:pt x="165999" y="786548"/>
                </a:moveTo>
                <a:cubicBezTo>
                  <a:pt x="105572" y="786548"/>
                  <a:pt x="56587" y="835533"/>
                  <a:pt x="56587" y="895959"/>
                </a:cubicBezTo>
                <a:lnTo>
                  <a:pt x="56587" y="1333596"/>
                </a:lnTo>
                <a:cubicBezTo>
                  <a:pt x="56587" y="1394023"/>
                  <a:pt x="105572" y="1443008"/>
                  <a:pt x="165999" y="1443008"/>
                </a:cubicBezTo>
                <a:lnTo>
                  <a:pt x="603633" y="1443008"/>
                </a:lnTo>
                <a:cubicBezTo>
                  <a:pt x="664060" y="1443008"/>
                  <a:pt x="713044" y="1394023"/>
                  <a:pt x="713044" y="1333596"/>
                </a:cubicBezTo>
                <a:lnTo>
                  <a:pt x="713044" y="895959"/>
                </a:lnTo>
                <a:cubicBezTo>
                  <a:pt x="713044" y="835533"/>
                  <a:pt x="664060" y="786548"/>
                  <a:pt x="603633" y="786548"/>
                </a:cubicBezTo>
                <a:close/>
                <a:moveTo>
                  <a:pt x="927996" y="786547"/>
                </a:moveTo>
                <a:cubicBezTo>
                  <a:pt x="867569" y="786547"/>
                  <a:pt x="818584" y="835532"/>
                  <a:pt x="818584" y="895959"/>
                </a:cubicBezTo>
                <a:lnTo>
                  <a:pt x="818584" y="1333595"/>
                </a:lnTo>
                <a:cubicBezTo>
                  <a:pt x="818584" y="1394022"/>
                  <a:pt x="867569" y="1443007"/>
                  <a:pt x="927996" y="1443007"/>
                </a:cubicBezTo>
                <a:lnTo>
                  <a:pt x="1365637" y="1443007"/>
                </a:lnTo>
                <a:cubicBezTo>
                  <a:pt x="1426065" y="1443007"/>
                  <a:pt x="1475051" y="1394022"/>
                  <a:pt x="1475051" y="1333595"/>
                </a:cubicBezTo>
                <a:lnTo>
                  <a:pt x="1475051" y="895959"/>
                </a:lnTo>
                <a:cubicBezTo>
                  <a:pt x="1475051" y="835532"/>
                  <a:pt x="1426065" y="786547"/>
                  <a:pt x="1365637" y="786547"/>
                </a:cubicBezTo>
                <a:close/>
                <a:moveTo>
                  <a:pt x="1689998" y="786547"/>
                </a:moveTo>
                <a:cubicBezTo>
                  <a:pt x="1629570" y="786547"/>
                  <a:pt x="1580588" y="835532"/>
                  <a:pt x="1580588" y="895959"/>
                </a:cubicBezTo>
                <a:lnTo>
                  <a:pt x="1580588" y="1333594"/>
                </a:lnTo>
                <a:cubicBezTo>
                  <a:pt x="1580588" y="1394022"/>
                  <a:pt x="1629570" y="1443007"/>
                  <a:pt x="1689998" y="1443007"/>
                </a:cubicBezTo>
                <a:lnTo>
                  <a:pt x="2127634" y="1443007"/>
                </a:lnTo>
                <a:cubicBezTo>
                  <a:pt x="2188060" y="1443007"/>
                  <a:pt x="2237045" y="1394022"/>
                  <a:pt x="2237045" y="1333594"/>
                </a:cubicBezTo>
                <a:lnTo>
                  <a:pt x="2237045" y="895959"/>
                </a:lnTo>
                <a:cubicBezTo>
                  <a:pt x="2237045" y="835532"/>
                  <a:pt x="2188060" y="786547"/>
                  <a:pt x="2127634" y="786547"/>
                </a:cubicBezTo>
                <a:close/>
                <a:moveTo>
                  <a:pt x="2451996" y="786546"/>
                </a:moveTo>
                <a:cubicBezTo>
                  <a:pt x="2391569" y="786546"/>
                  <a:pt x="2342584" y="835531"/>
                  <a:pt x="2342584" y="895958"/>
                </a:cubicBezTo>
                <a:lnTo>
                  <a:pt x="2342584" y="1333593"/>
                </a:lnTo>
                <a:cubicBezTo>
                  <a:pt x="2342584" y="1394021"/>
                  <a:pt x="2391569" y="1443006"/>
                  <a:pt x="2451996" y="1443006"/>
                </a:cubicBezTo>
                <a:lnTo>
                  <a:pt x="2889629" y="1443006"/>
                </a:lnTo>
                <a:cubicBezTo>
                  <a:pt x="2950056" y="1443006"/>
                  <a:pt x="2999041" y="1394021"/>
                  <a:pt x="2999041" y="1333593"/>
                </a:cubicBezTo>
                <a:lnTo>
                  <a:pt x="2999041" y="895958"/>
                </a:lnTo>
                <a:cubicBezTo>
                  <a:pt x="2999041" y="835531"/>
                  <a:pt x="2950056" y="786546"/>
                  <a:pt x="2889629" y="786546"/>
                </a:cubicBezTo>
                <a:close/>
                <a:moveTo>
                  <a:pt x="3213993" y="786546"/>
                </a:moveTo>
                <a:cubicBezTo>
                  <a:pt x="3153566" y="786546"/>
                  <a:pt x="3104581" y="835531"/>
                  <a:pt x="3104581" y="895958"/>
                </a:cubicBezTo>
                <a:lnTo>
                  <a:pt x="3104581" y="1333593"/>
                </a:lnTo>
                <a:cubicBezTo>
                  <a:pt x="3104581" y="1394020"/>
                  <a:pt x="3153566" y="1443005"/>
                  <a:pt x="3213993" y="1443005"/>
                </a:cubicBezTo>
                <a:lnTo>
                  <a:pt x="3651628" y="1443005"/>
                </a:lnTo>
                <a:cubicBezTo>
                  <a:pt x="3712054" y="1443005"/>
                  <a:pt x="3761040" y="1394020"/>
                  <a:pt x="3761040" y="1333593"/>
                </a:cubicBezTo>
                <a:lnTo>
                  <a:pt x="3761040" y="895958"/>
                </a:lnTo>
                <a:cubicBezTo>
                  <a:pt x="3761040" y="835531"/>
                  <a:pt x="3712054" y="786546"/>
                  <a:pt x="3651628" y="786546"/>
                </a:cubicBezTo>
                <a:close/>
                <a:moveTo>
                  <a:pt x="3975991" y="786545"/>
                </a:moveTo>
                <a:cubicBezTo>
                  <a:pt x="3915564" y="786545"/>
                  <a:pt x="3866579" y="835530"/>
                  <a:pt x="3866579" y="895957"/>
                </a:cubicBezTo>
                <a:lnTo>
                  <a:pt x="3866579" y="1333592"/>
                </a:lnTo>
                <a:cubicBezTo>
                  <a:pt x="3866579" y="1394019"/>
                  <a:pt x="3915564" y="1443005"/>
                  <a:pt x="3975991" y="1443005"/>
                </a:cubicBezTo>
                <a:lnTo>
                  <a:pt x="4413617" y="1443005"/>
                </a:lnTo>
                <a:cubicBezTo>
                  <a:pt x="4474044" y="1443005"/>
                  <a:pt x="4523029" y="1394019"/>
                  <a:pt x="4523029" y="1333592"/>
                </a:cubicBezTo>
                <a:lnTo>
                  <a:pt x="4523029" y="895957"/>
                </a:lnTo>
                <a:cubicBezTo>
                  <a:pt x="4523029" y="835530"/>
                  <a:pt x="4474044" y="786545"/>
                  <a:pt x="4413617" y="786545"/>
                </a:cubicBezTo>
                <a:close/>
                <a:moveTo>
                  <a:pt x="4737982" y="786545"/>
                </a:moveTo>
                <a:cubicBezTo>
                  <a:pt x="4677555" y="786545"/>
                  <a:pt x="4628570" y="835530"/>
                  <a:pt x="4628570" y="895957"/>
                </a:cubicBezTo>
                <a:lnTo>
                  <a:pt x="4628570" y="1333592"/>
                </a:lnTo>
                <a:cubicBezTo>
                  <a:pt x="4628570" y="1394019"/>
                  <a:pt x="4677555" y="1443004"/>
                  <a:pt x="4737982" y="1443004"/>
                </a:cubicBezTo>
                <a:lnTo>
                  <a:pt x="5175616" y="1443004"/>
                </a:lnTo>
                <a:cubicBezTo>
                  <a:pt x="5236043" y="1443004"/>
                  <a:pt x="5285028" y="1394019"/>
                  <a:pt x="5285028" y="1333592"/>
                </a:cubicBezTo>
                <a:lnTo>
                  <a:pt x="5285028" y="895957"/>
                </a:lnTo>
                <a:cubicBezTo>
                  <a:pt x="5285028" y="835530"/>
                  <a:pt x="5236043" y="786545"/>
                  <a:pt x="5175616" y="786545"/>
                </a:cubicBezTo>
                <a:close/>
                <a:moveTo>
                  <a:pt x="5499981" y="786544"/>
                </a:moveTo>
                <a:cubicBezTo>
                  <a:pt x="5439554" y="786544"/>
                  <a:pt x="5390569" y="835529"/>
                  <a:pt x="5390569" y="895956"/>
                </a:cubicBezTo>
                <a:lnTo>
                  <a:pt x="5390569" y="1333591"/>
                </a:lnTo>
                <a:cubicBezTo>
                  <a:pt x="5390569" y="1394018"/>
                  <a:pt x="5439554" y="1443003"/>
                  <a:pt x="5499981" y="1443003"/>
                </a:cubicBezTo>
                <a:lnTo>
                  <a:pt x="5937615" y="1443003"/>
                </a:lnTo>
                <a:cubicBezTo>
                  <a:pt x="5998042" y="1443003"/>
                  <a:pt x="6047027" y="1394018"/>
                  <a:pt x="6047027" y="1333591"/>
                </a:cubicBezTo>
                <a:lnTo>
                  <a:pt x="6047027" y="895956"/>
                </a:lnTo>
                <a:cubicBezTo>
                  <a:pt x="6047027" y="835529"/>
                  <a:pt x="5998042" y="786544"/>
                  <a:pt x="5937615" y="786544"/>
                </a:cubicBezTo>
                <a:close/>
                <a:moveTo>
                  <a:pt x="6261980" y="786544"/>
                </a:moveTo>
                <a:cubicBezTo>
                  <a:pt x="6201553" y="786544"/>
                  <a:pt x="6152568" y="835529"/>
                  <a:pt x="6152568" y="895956"/>
                </a:cubicBezTo>
                <a:lnTo>
                  <a:pt x="6152568" y="1333590"/>
                </a:lnTo>
                <a:cubicBezTo>
                  <a:pt x="6152568" y="1394017"/>
                  <a:pt x="6201553" y="1443003"/>
                  <a:pt x="6261980" y="1443003"/>
                </a:cubicBezTo>
                <a:lnTo>
                  <a:pt x="6699614" y="1443003"/>
                </a:lnTo>
                <a:cubicBezTo>
                  <a:pt x="6760041" y="1443003"/>
                  <a:pt x="6809026" y="1394017"/>
                  <a:pt x="6809026" y="1333590"/>
                </a:cubicBezTo>
                <a:lnTo>
                  <a:pt x="6809026" y="895956"/>
                </a:lnTo>
                <a:cubicBezTo>
                  <a:pt x="6809026" y="835529"/>
                  <a:pt x="6760041" y="786544"/>
                  <a:pt x="6699614" y="786544"/>
                </a:cubicBezTo>
                <a:close/>
                <a:moveTo>
                  <a:pt x="7023979" y="786543"/>
                </a:moveTo>
                <a:cubicBezTo>
                  <a:pt x="6963552" y="786543"/>
                  <a:pt x="6914567" y="835528"/>
                  <a:pt x="6914567" y="895955"/>
                </a:cubicBezTo>
                <a:lnTo>
                  <a:pt x="6914567" y="1333590"/>
                </a:lnTo>
                <a:cubicBezTo>
                  <a:pt x="6914567" y="1394017"/>
                  <a:pt x="6963552" y="1443002"/>
                  <a:pt x="7023979" y="1443002"/>
                </a:cubicBezTo>
                <a:lnTo>
                  <a:pt x="7461613" y="1443002"/>
                </a:lnTo>
                <a:cubicBezTo>
                  <a:pt x="7522040" y="1443002"/>
                  <a:pt x="7571025" y="1394017"/>
                  <a:pt x="7571025" y="1333590"/>
                </a:cubicBezTo>
                <a:lnTo>
                  <a:pt x="7571025" y="895955"/>
                </a:lnTo>
                <a:cubicBezTo>
                  <a:pt x="7571025" y="835528"/>
                  <a:pt x="7522040" y="786543"/>
                  <a:pt x="7461613" y="786543"/>
                </a:cubicBezTo>
                <a:close/>
                <a:moveTo>
                  <a:pt x="7778358" y="786543"/>
                </a:moveTo>
                <a:cubicBezTo>
                  <a:pt x="7717931" y="786543"/>
                  <a:pt x="7668946" y="835528"/>
                  <a:pt x="7668946" y="895955"/>
                </a:cubicBezTo>
                <a:lnTo>
                  <a:pt x="7668946" y="1333589"/>
                </a:lnTo>
                <a:cubicBezTo>
                  <a:pt x="7668946" y="1394016"/>
                  <a:pt x="7717931" y="1443001"/>
                  <a:pt x="7778358" y="1443001"/>
                </a:cubicBezTo>
                <a:lnTo>
                  <a:pt x="8215992" y="1443001"/>
                </a:lnTo>
                <a:cubicBezTo>
                  <a:pt x="8276419" y="1443001"/>
                  <a:pt x="8325404" y="1394016"/>
                  <a:pt x="8325404" y="1333589"/>
                </a:cubicBezTo>
                <a:lnTo>
                  <a:pt x="8325404" y="895955"/>
                </a:lnTo>
                <a:cubicBezTo>
                  <a:pt x="8325404" y="835528"/>
                  <a:pt x="8276419" y="786543"/>
                  <a:pt x="8215992" y="786543"/>
                </a:cubicBezTo>
                <a:close/>
                <a:moveTo>
                  <a:pt x="8540357" y="786542"/>
                </a:moveTo>
                <a:cubicBezTo>
                  <a:pt x="8479930" y="786542"/>
                  <a:pt x="8430945" y="835528"/>
                  <a:pt x="8430945" y="895955"/>
                </a:cubicBezTo>
                <a:lnTo>
                  <a:pt x="8430945" y="1333589"/>
                </a:lnTo>
                <a:cubicBezTo>
                  <a:pt x="8430945" y="1394016"/>
                  <a:pt x="8479930" y="1443001"/>
                  <a:pt x="8540357" y="1443001"/>
                </a:cubicBezTo>
                <a:lnTo>
                  <a:pt x="8977991" y="1443001"/>
                </a:lnTo>
                <a:cubicBezTo>
                  <a:pt x="9038418" y="1443001"/>
                  <a:pt x="9087403" y="1394016"/>
                  <a:pt x="9087403" y="1333589"/>
                </a:cubicBezTo>
                <a:lnTo>
                  <a:pt x="9087403" y="895955"/>
                </a:lnTo>
                <a:cubicBezTo>
                  <a:pt x="9087403" y="835528"/>
                  <a:pt x="9038418" y="786542"/>
                  <a:pt x="8977991" y="786542"/>
                </a:cubicBezTo>
                <a:close/>
                <a:moveTo>
                  <a:pt x="165999" y="57150"/>
                </a:moveTo>
                <a:cubicBezTo>
                  <a:pt x="105572" y="57150"/>
                  <a:pt x="56587" y="106135"/>
                  <a:pt x="56587" y="166562"/>
                </a:cubicBezTo>
                <a:lnTo>
                  <a:pt x="56587" y="604196"/>
                </a:lnTo>
                <a:cubicBezTo>
                  <a:pt x="56587" y="664623"/>
                  <a:pt x="105572" y="713608"/>
                  <a:pt x="165999" y="713608"/>
                </a:cubicBezTo>
                <a:lnTo>
                  <a:pt x="603633" y="713608"/>
                </a:lnTo>
                <a:cubicBezTo>
                  <a:pt x="664060" y="713608"/>
                  <a:pt x="713045" y="664623"/>
                  <a:pt x="713045" y="604196"/>
                </a:cubicBezTo>
                <a:lnTo>
                  <a:pt x="713045" y="166562"/>
                </a:lnTo>
                <a:cubicBezTo>
                  <a:pt x="713045" y="106135"/>
                  <a:pt x="664060" y="57150"/>
                  <a:pt x="603633" y="57150"/>
                </a:cubicBezTo>
                <a:close/>
                <a:moveTo>
                  <a:pt x="927996" y="57150"/>
                </a:moveTo>
                <a:cubicBezTo>
                  <a:pt x="867570" y="57150"/>
                  <a:pt x="818585" y="106135"/>
                  <a:pt x="818585" y="166562"/>
                </a:cubicBezTo>
                <a:lnTo>
                  <a:pt x="818585" y="604195"/>
                </a:lnTo>
                <a:cubicBezTo>
                  <a:pt x="818585" y="664622"/>
                  <a:pt x="867570" y="713607"/>
                  <a:pt x="927996" y="713607"/>
                </a:cubicBezTo>
                <a:lnTo>
                  <a:pt x="1365637" y="713607"/>
                </a:lnTo>
                <a:cubicBezTo>
                  <a:pt x="1426066" y="713607"/>
                  <a:pt x="1475051" y="664622"/>
                  <a:pt x="1475051" y="604195"/>
                </a:cubicBezTo>
                <a:lnTo>
                  <a:pt x="1475051" y="166562"/>
                </a:lnTo>
                <a:cubicBezTo>
                  <a:pt x="1475051" y="106135"/>
                  <a:pt x="1426066" y="57150"/>
                  <a:pt x="1365637" y="57150"/>
                </a:cubicBezTo>
                <a:close/>
                <a:moveTo>
                  <a:pt x="1689998" y="57149"/>
                </a:moveTo>
                <a:cubicBezTo>
                  <a:pt x="1629570" y="57149"/>
                  <a:pt x="1580588" y="106134"/>
                  <a:pt x="1580588" y="166561"/>
                </a:cubicBezTo>
                <a:lnTo>
                  <a:pt x="1580588" y="604195"/>
                </a:lnTo>
                <a:cubicBezTo>
                  <a:pt x="1580588" y="664622"/>
                  <a:pt x="1629570" y="713607"/>
                  <a:pt x="1689998" y="713607"/>
                </a:cubicBezTo>
                <a:lnTo>
                  <a:pt x="2127634" y="713607"/>
                </a:lnTo>
                <a:cubicBezTo>
                  <a:pt x="2188061" y="713607"/>
                  <a:pt x="2237045" y="664622"/>
                  <a:pt x="2237045" y="604195"/>
                </a:cubicBezTo>
                <a:lnTo>
                  <a:pt x="2237045" y="166561"/>
                </a:lnTo>
                <a:cubicBezTo>
                  <a:pt x="2237045" y="106134"/>
                  <a:pt x="2188061" y="57149"/>
                  <a:pt x="2127634" y="57149"/>
                </a:cubicBezTo>
                <a:close/>
                <a:moveTo>
                  <a:pt x="2451996" y="57149"/>
                </a:moveTo>
                <a:cubicBezTo>
                  <a:pt x="2391569" y="57149"/>
                  <a:pt x="2342585" y="106134"/>
                  <a:pt x="2342585" y="166561"/>
                </a:cubicBezTo>
                <a:lnTo>
                  <a:pt x="2342585" y="604194"/>
                </a:lnTo>
                <a:cubicBezTo>
                  <a:pt x="2342585" y="664621"/>
                  <a:pt x="2391569" y="713606"/>
                  <a:pt x="2451996" y="713606"/>
                </a:cubicBezTo>
                <a:lnTo>
                  <a:pt x="2889629" y="713606"/>
                </a:lnTo>
                <a:cubicBezTo>
                  <a:pt x="2950056" y="713606"/>
                  <a:pt x="2999041" y="664621"/>
                  <a:pt x="2999041" y="604194"/>
                </a:cubicBezTo>
                <a:lnTo>
                  <a:pt x="2999041" y="166561"/>
                </a:lnTo>
                <a:cubicBezTo>
                  <a:pt x="2999041" y="106134"/>
                  <a:pt x="2950056" y="57149"/>
                  <a:pt x="2889629" y="57149"/>
                </a:cubicBezTo>
                <a:close/>
                <a:moveTo>
                  <a:pt x="3213995" y="57148"/>
                </a:moveTo>
                <a:cubicBezTo>
                  <a:pt x="3153567" y="57148"/>
                  <a:pt x="3104581" y="106133"/>
                  <a:pt x="3104581" y="166560"/>
                </a:cubicBezTo>
                <a:lnTo>
                  <a:pt x="3104581" y="604194"/>
                </a:lnTo>
                <a:cubicBezTo>
                  <a:pt x="3104581" y="664621"/>
                  <a:pt x="3153567" y="713606"/>
                  <a:pt x="3213995" y="713606"/>
                </a:cubicBezTo>
                <a:lnTo>
                  <a:pt x="3651628" y="713606"/>
                </a:lnTo>
                <a:cubicBezTo>
                  <a:pt x="3712055" y="713606"/>
                  <a:pt x="3761040" y="664621"/>
                  <a:pt x="3761040" y="604194"/>
                </a:cubicBezTo>
                <a:lnTo>
                  <a:pt x="3761040" y="166560"/>
                </a:lnTo>
                <a:cubicBezTo>
                  <a:pt x="3761040" y="106133"/>
                  <a:pt x="3712055" y="57148"/>
                  <a:pt x="3651628" y="57148"/>
                </a:cubicBezTo>
                <a:close/>
                <a:moveTo>
                  <a:pt x="3975991" y="57148"/>
                </a:moveTo>
                <a:cubicBezTo>
                  <a:pt x="3915565" y="57148"/>
                  <a:pt x="3866579" y="106133"/>
                  <a:pt x="3866579" y="166560"/>
                </a:cubicBezTo>
                <a:lnTo>
                  <a:pt x="3866579" y="604194"/>
                </a:lnTo>
                <a:cubicBezTo>
                  <a:pt x="3866579" y="664620"/>
                  <a:pt x="3915565" y="713605"/>
                  <a:pt x="3975991" y="713605"/>
                </a:cubicBezTo>
                <a:lnTo>
                  <a:pt x="4413617" y="713605"/>
                </a:lnTo>
                <a:cubicBezTo>
                  <a:pt x="4474044" y="713605"/>
                  <a:pt x="4523029" y="664620"/>
                  <a:pt x="4523029" y="604194"/>
                </a:cubicBezTo>
                <a:lnTo>
                  <a:pt x="4523029" y="166560"/>
                </a:lnTo>
                <a:cubicBezTo>
                  <a:pt x="4523029" y="106133"/>
                  <a:pt x="4474044" y="57148"/>
                  <a:pt x="4413617" y="57148"/>
                </a:cubicBezTo>
                <a:close/>
                <a:moveTo>
                  <a:pt x="4737982" y="57147"/>
                </a:moveTo>
                <a:cubicBezTo>
                  <a:pt x="4677555" y="57147"/>
                  <a:pt x="4628570" y="106132"/>
                  <a:pt x="4628570" y="166559"/>
                </a:cubicBezTo>
                <a:lnTo>
                  <a:pt x="4628570" y="604193"/>
                </a:lnTo>
                <a:cubicBezTo>
                  <a:pt x="4628570" y="664620"/>
                  <a:pt x="4677555" y="713605"/>
                  <a:pt x="4737982" y="713605"/>
                </a:cubicBezTo>
                <a:lnTo>
                  <a:pt x="5175616" y="713605"/>
                </a:lnTo>
                <a:cubicBezTo>
                  <a:pt x="5236043" y="713605"/>
                  <a:pt x="5285028" y="664620"/>
                  <a:pt x="5285028" y="604193"/>
                </a:cubicBezTo>
                <a:lnTo>
                  <a:pt x="5285028" y="166559"/>
                </a:lnTo>
                <a:cubicBezTo>
                  <a:pt x="5285028" y="106132"/>
                  <a:pt x="5236043" y="57147"/>
                  <a:pt x="5175616" y="57147"/>
                </a:cubicBezTo>
                <a:close/>
                <a:moveTo>
                  <a:pt x="5499981" y="57147"/>
                </a:moveTo>
                <a:cubicBezTo>
                  <a:pt x="5439554" y="57147"/>
                  <a:pt x="5390569" y="106132"/>
                  <a:pt x="5390569" y="166559"/>
                </a:cubicBezTo>
                <a:lnTo>
                  <a:pt x="5390569" y="604192"/>
                </a:lnTo>
                <a:cubicBezTo>
                  <a:pt x="5390569" y="664620"/>
                  <a:pt x="5439554" y="713605"/>
                  <a:pt x="5499981" y="713605"/>
                </a:cubicBezTo>
                <a:lnTo>
                  <a:pt x="5937615" y="713605"/>
                </a:lnTo>
                <a:cubicBezTo>
                  <a:pt x="5998042" y="713605"/>
                  <a:pt x="6047027" y="664620"/>
                  <a:pt x="6047027" y="604192"/>
                </a:cubicBezTo>
                <a:lnTo>
                  <a:pt x="6047027" y="166559"/>
                </a:lnTo>
                <a:cubicBezTo>
                  <a:pt x="6047027" y="106132"/>
                  <a:pt x="5998042" y="57147"/>
                  <a:pt x="5937615" y="57147"/>
                </a:cubicBezTo>
                <a:close/>
                <a:moveTo>
                  <a:pt x="6261980" y="57146"/>
                </a:moveTo>
                <a:cubicBezTo>
                  <a:pt x="6201553" y="57146"/>
                  <a:pt x="6152568" y="106131"/>
                  <a:pt x="6152568" y="166558"/>
                </a:cubicBezTo>
                <a:lnTo>
                  <a:pt x="6152568" y="604192"/>
                </a:lnTo>
                <a:cubicBezTo>
                  <a:pt x="6152568" y="664619"/>
                  <a:pt x="6201553" y="713604"/>
                  <a:pt x="6261980" y="713604"/>
                </a:cubicBezTo>
                <a:lnTo>
                  <a:pt x="6699614" y="713604"/>
                </a:lnTo>
                <a:cubicBezTo>
                  <a:pt x="6760041" y="713604"/>
                  <a:pt x="6809026" y="664619"/>
                  <a:pt x="6809026" y="604192"/>
                </a:cubicBezTo>
                <a:lnTo>
                  <a:pt x="6809026" y="166558"/>
                </a:lnTo>
                <a:cubicBezTo>
                  <a:pt x="6809026" y="106131"/>
                  <a:pt x="6760041" y="57146"/>
                  <a:pt x="6699614" y="57146"/>
                </a:cubicBezTo>
                <a:close/>
                <a:moveTo>
                  <a:pt x="7023979" y="57146"/>
                </a:moveTo>
                <a:cubicBezTo>
                  <a:pt x="6963552" y="57146"/>
                  <a:pt x="6914567" y="106131"/>
                  <a:pt x="6914567" y="166558"/>
                </a:cubicBezTo>
                <a:lnTo>
                  <a:pt x="6914567" y="604191"/>
                </a:lnTo>
                <a:cubicBezTo>
                  <a:pt x="6914567" y="664618"/>
                  <a:pt x="6963552" y="713604"/>
                  <a:pt x="7023979" y="713604"/>
                </a:cubicBezTo>
                <a:lnTo>
                  <a:pt x="7461613" y="713604"/>
                </a:lnTo>
                <a:cubicBezTo>
                  <a:pt x="7522040" y="713604"/>
                  <a:pt x="7571025" y="664618"/>
                  <a:pt x="7571025" y="604191"/>
                </a:cubicBezTo>
                <a:lnTo>
                  <a:pt x="7571025" y="166558"/>
                </a:lnTo>
                <a:cubicBezTo>
                  <a:pt x="7571025" y="106131"/>
                  <a:pt x="7522040" y="57146"/>
                  <a:pt x="7461613" y="57146"/>
                </a:cubicBezTo>
                <a:close/>
                <a:moveTo>
                  <a:pt x="7778358" y="57145"/>
                </a:moveTo>
                <a:cubicBezTo>
                  <a:pt x="7717931" y="57145"/>
                  <a:pt x="7668946" y="106130"/>
                  <a:pt x="7668946" y="166557"/>
                </a:cubicBezTo>
                <a:lnTo>
                  <a:pt x="7668946" y="604191"/>
                </a:lnTo>
                <a:cubicBezTo>
                  <a:pt x="7668946" y="664618"/>
                  <a:pt x="7717931" y="713603"/>
                  <a:pt x="7778358" y="713603"/>
                </a:cubicBezTo>
                <a:lnTo>
                  <a:pt x="8215992" y="713603"/>
                </a:lnTo>
                <a:cubicBezTo>
                  <a:pt x="8276419" y="713603"/>
                  <a:pt x="8325404" y="664618"/>
                  <a:pt x="8325404" y="604191"/>
                </a:cubicBezTo>
                <a:lnTo>
                  <a:pt x="8325404" y="166557"/>
                </a:lnTo>
                <a:cubicBezTo>
                  <a:pt x="8325404" y="106130"/>
                  <a:pt x="8276419" y="57145"/>
                  <a:pt x="8215992" y="57145"/>
                </a:cubicBezTo>
                <a:close/>
                <a:moveTo>
                  <a:pt x="8540357" y="57145"/>
                </a:moveTo>
                <a:cubicBezTo>
                  <a:pt x="8479930" y="57145"/>
                  <a:pt x="8430945" y="106130"/>
                  <a:pt x="8430945" y="166557"/>
                </a:cubicBezTo>
                <a:lnTo>
                  <a:pt x="8430945" y="604190"/>
                </a:lnTo>
                <a:cubicBezTo>
                  <a:pt x="8430945" y="664617"/>
                  <a:pt x="8479930" y="713603"/>
                  <a:pt x="8540357" y="713603"/>
                </a:cubicBezTo>
                <a:lnTo>
                  <a:pt x="8977991" y="713603"/>
                </a:lnTo>
                <a:cubicBezTo>
                  <a:pt x="9038418" y="713603"/>
                  <a:pt x="9087403" y="664617"/>
                  <a:pt x="9087403" y="604190"/>
                </a:cubicBezTo>
                <a:lnTo>
                  <a:pt x="9087403" y="166557"/>
                </a:lnTo>
                <a:cubicBezTo>
                  <a:pt x="9087403" y="106130"/>
                  <a:pt x="9038418" y="57145"/>
                  <a:pt x="8977991" y="57145"/>
                </a:cubicBezTo>
                <a:close/>
                <a:moveTo>
                  <a:pt x="0" y="0"/>
                </a:moveTo>
                <a:lnTo>
                  <a:pt x="9143989" y="0"/>
                </a:lnTo>
                <a:lnTo>
                  <a:pt x="9143989" y="5143494"/>
                </a:lnTo>
                <a:lnTo>
                  <a:pt x="0" y="51434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107">
            <a:extLst>
              <a:ext uri="{FF2B5EF4-FFF2-40B4-BE49-F238E27FC236}">
                <a16:creationId xmlns:a16="http://schemas.microsoft.com/office/drawing/2014/main" id="{9E4A6F18-4685-4A6F-B536-1A543ADBCDD6}"/>
              </a:ext>
            </a:extLst>
          </p:cNvPr>
          <p:cNvSpPr/>
          <p:nvPr userDrawn="1"/>
        </p:nvSpPr>
        <p:spPr>
          <a:xfrm>
            <a:off x="7545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15">
            <a:extLst>
              <a:ext uri="{FF2B5EF4-FFF2-40B4-BE49-F238E27FC236}">
                <a16:creationId xmlns:a16="http://schemas.microsoft.com/office/drawing/2014/main" id="{B68D77B6-290C-4624-809C-82A987962E61}"/>
              </a:ext>
            </a:extLst>
          </p:cNvPr>
          <p:cNvSpPr/>
          <p:nvPr userDrawn="1"/>
        </p:nvSpPr>
        <p:spPr>
          <a:xfrm>
            <a:off x="7545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7">
            <a:extLst>
              <a:ext uri="{FF2B5EF4-FFF2-40B4-BE49-F238E27FC236}">
                <a16:creationId xmlns:a16="http://schemas.microsoft.com/office/drawing/2014/main" id="{6D6968A4-F5F0-488D-9402-1C348D048774}"/>
              </a:ext>
            </a:extLst>
          </p:cNvPr>
          <p:cNvSpPr/>
          <p:nvPr userDrawn="1"/>
        </p:nvSpPr>
        <p:spPr>
          <a:xfrm>
            <a:off x="75450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19">
            <a:extLst>
              <a:ext uri="{FF2B5EF4-FFF2-40B4-BE49-F238E27FC236}">
                <a16:creationId xmlns:a16="http://schemas.microsoft.com/office/drawing/2014/main" id="{623A48C7-33F8-4ECD-85BD-9E17918FE87F}"/>
              </a:ext>
            </a:extLst>
          </p:cNvPr>
          <p:cNvSpPr/>
          <p:nvPr userDrawn="1"/>
        </p:nvSpPr>
        <p:spPr>
          <a:xfrm>
            <a:off x="7545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20">
            <a:extLst>
              <a:ext uri="{FF2B5EF4-FFF2-40B4-BE49-F238E27FC236}">
                <a16:creationId xmlns:a16="http://schemas.microsoft.com/office/drawing/2014/main" id="{122D1F2B-CADE-467A-A03F-B764F9682B34}"/>
              </a:ext>
            </a:extLst>
          </p:cNvPr>
          <p:cNvSpPr/>
          <p:nvPr userDrawn="1"/>
        </p:nvSpPr>
        <p:spPr>
          <a:xfrm>
            <a:off x="7545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21">
            <a:extLst>
              <a:ext uri="{FF2B5EF4-FFF2-40B4-BE49-F238E27FC236}">
                <a16:creationId xmlns:a16="http://schemas.microsoft.com/office/drawing/2014/main" id="{E936446B-B995-4147-A8DF-C30BB62F4489}"/>
              </a:ext>
            </a:extLst>
          </p:cNvPr>
          <p:cNvSpPr/>
          <p:nvPr userDrawn="1"/>
        </p:nvSpPr>
        <p:spPr>
          <a:xfrm>
            <a:off x="109144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22">
            <a:extLst>
              <a:ext uri="{FF2B5EF4-FFF2-40B4-BE49-F238E27FC236}">
                <a16:creationId xmlns:a16="http://schemas.microsoft.com/office/drawing/2014/main" id="{F2E13822-E4D0-4316-B900-7C1761AA72B0}"/>
              </a:ext>
            </a:extLst>
          </p:cNvPr>
          <p:cNvSpPr/>
          <p:nvPr userDrawn="1"/>
        </p:nvSpPr>
        <p:spPr>
          <a:xfrm>
            <a:off x="109144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23">
            <a:extLst>
              <a:ext uri="{FF2B5EF4-FFF2-40B4-BE49-F238E27FC236}">
                <a16:creationId xmlns:a16="http://schemas.microsoft.com/office/drawing/2014/main" id="{70A10946-2112-4F06-BFC5-185D3CCADF28}"/>
              </a:ext>
            </a:extLst>
          </p:cNvPr>
          <p:cNvSpPr/>
          <p:nvPr userDrawn="1"/>
        </p:nvSpPr>
        <p:spPr>
          <a:xfrm>
            <a:off x="1091448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24">
            <a:extLst>
              <a:ext uri="{FF2B5EF4-FFF2-40B4-BE49-F238E27FC236}">
                <a16:creationId xmlns:a16="http://schemas.microsoft.com/office/drawing/2014/main" id="{EC368BD6-32E8-479F-9F6D-312482C189FF}"/>
              </a:ext>
            </a:extLst>
          </p:cNvPr>
          <p:cNvSpPr/>
          <p:nvPr userDrawn="1"/>
        </p:nvSpPr>
        <p:spPr>
          <a:xfrm>
            <a:off x="1091448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27">
            <a:extLst>
              <a:ext uri="{FF2B5EF4-FFF2-40B4-BE49-F238E27FC236}">
                <a16:creationId xmlns:a16="http://schemas.microsoft.com/office/drawing/2014/main" id="{4016A6E5-4DC4-4547-A336-CBB3FE57D8B8}"/>
              </a:ext>
            </a:extLst>
          </p:cNvPr>
          <p:cNvSpPr/>
          <p:nvPr userDrawn="1"/>
        </p:nvSpPr>
        <p:spPr>
          <a:xfrm>
            <a:off x="109144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ounded Rectangle 128">
            <a:extLst>
              <a:ext uri="{FF2B5EF4-FFF2-40B4-BE49-F238E27FC236}">
                <a16:creationId xmlns:a16="http://schemas.microsoft.com/office/drawing/2014/main" id="{214F6B6C-FAC4-4008-964D-F39BA060AB9C}"/>
              </a:ext>
            </a:extLst>
          </p:cNvPr>
          <p:cNvSpPr/>
          <p:nvPr userDrawn="1"/>
        </p:nvSpPr>
        <p:spPr>
          <a:xfrm>
            <a:off x="2107447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ounded Rectangle 130">
            <a:extLst>
              <a:ext uri="{FF2B5EF4-FFF2-40B4-BE49-F238E27FC236}">
                <a16:creationId xmlns:a16="http://schemas.microsoft.com/office/drawing/2014/main" id="{B80210B8-45CA-4C2B-8B11-54B72340AC61}"/>
              </a:ext>
            </a:extLst>
          </p:cNvPr>
          <p:cNvSpPr/>
          <p:nvPr userDrawn="1"/>
        </p:nvSpPr>
        <p:spPr>
          <a:xfrm>
            <a:off x="2107447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131">
            <a:extLst>
              <a:ext uri="{FF2B5EF4-FFF2-40B4-BE49-F238E27FC236}">
                <a16:creationId xmlns:a16="http://schemas.microsoft.com/office/drawing/2014/main" id="{EA09A500-EC9E-4F9F-9A5B-3D4E19136ABF}"/>
              </a:ext>
            </a:extLst>
          </p:cNvPr>
          <p:cNvSpPr/>
          <p:nvPr userDrawn="1"/>
        </p:nvSpPr>
        <p:spPr>
          <a:xfrm>
            <a:off x="2107447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ounded Rectangle 134">
            <a:extLst>
              <a:ext uri="{FF2B5EF4-FFF2-40B4-BE49-F238E27FC236}">
                <a16:creationId xmlns:a16="http://schemas.microsoft.com/office/drawing/2014/main" id="{1B47BC52-F041-4F4C-81E2-D53249C1CF45}"/>
              </a:ext>
            </a:extLst>
          </p:cNvPr>
          <p:cNvSpPr/>
          <p:nvPr userDrawn="1"/>
        </p:nvSpPr>
        <p:spPr>
          <a:xfrm>
            <a:off x="2107447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135">
            <a:extLst>
              <a:ext uri="{FF2B5EF4-FFF2-40B4-BE49-F238E27FC236}">
                <a16:creationId xmlns:a16="http://schemas.microsoft.com/office/drawing/2014/main" id="{DDFC2D48-ADD1-4338-A047-D6C75925EF55}"/>
              </a:ext>
            </a:extLst>
          </p:cNvPr>
          <p:cNvSpPr/>
          <p:nvPr userDrawn="1"/>
        </p:nvSpPr>
        <p:spPr>
          <a:xfrm>
            <a:off x="312344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ounded Rectangle 136">
            <a:extLst>
              <a:ext uri="{FF2B5EF4-FFF2-40B4-BE49-F238E27FC236}">
                <a16:creationId xmlns:a16="http://schemas.microsoft.com/office/drawing/2014/main" id="{BA469869-C6EB-4EF2-8AA7-2BF8CF65DA3E}"/>
              </a:ext>
            </a:extLst>
          </p:cNvPr>
          <p:cNvSpPr/>
          <p:nvPr userDrawn="1"/>
        </p:nvSpPr>
        <p:spPr>
          <a:xfrm>
            <a:off x="312344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ounded Rectangle 137">
            <a:extLst>
              <a:ext uri="{FF2B5EF4-FFF2-40B4-BE49-F238E27FC236}">
                <a16:creationId xmlns:a16="http://schemas.microsoft.com/office/drawing/2014/main" id="{3D6CB011-AA7E-4577-92AB-3A0A39A12700}"/>
              </a:ext>
            </a:extLst>
          </p:cNvPr>
          <p:cNvSpPr/>
          <p:nvPr userDrawn="1"/>
        </p:nvSpPr>
        <p:spPr>
          <a:xfrm>
            <a:off x="3123446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138">
            <a:extLst>
              <a:ext uri="{FF2B5EF4-FFF2-40B4-BE49-F238E27FC236}">
                <a16:creationId xmlns:a16="http://schemas.microsoft.com/office/drawing/2014/main" id="{A2555640-D43D-45C3-9FC9-C4AFA9C331C5}"/>
              </a:ext>
            </a:extLst>
          </p:cNvPr>
          <p:cNvSpPr/>
          <p:nvPr userDrawn="1"/>
        </p:nvSpPr>
        <p:spPr>
          <a:xfrm>
            <a:off x="312344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141">
            <a:extLst>
              <a:ext uri="{FF2B5EF4-FFF2-40B4-BE49-F238E27FC236}">
                <a16:creationId xmlns:a16="http://schemas.microsoft.com/office/drawing/2014/main" id="{99AA426E-CE12-4D38-BB5F-04F22A86E8DA}"/>
              </a:ext>
            </a:extLst>
          </p:cNvPr>
          <p:cNvSpPr/>
          <p:nvPr userDrawn="1"/>
        </p:nvSpPr>
        <p:spPr>
          <a:xfrm>
            <a:off x="312344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42">
            <a:extLst>
              <a:ext uri="{FF2B5EF4-FFF2-40B4-BE49-F238E27FC236}">
                <a16:creationId xmlns:a16="http://schemas.microsoft.com/office/drawing/2014/main" id="{A2D11B4E-2A70-4C2C-BC7D-07333B3A9367}"/>
              </a:ext>
            </a:extLst>
          </p:cNvPr>
          <p:cNvSpPr/>
          <p:nvPr userDrawn="1"/>
        </p:nvSpPr>
        <p:spPr>
          <a:xfrm>
            <a:off x="4139444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43">
            <a:extLst>
              <a:ext uri="{FF2B5EF4-FFF2-40B4-BE49-F238E27FC236}">
                <a16:creationId xmlns:a16="http://schemas.microsoft.com/office/drawing/2014/main" id="{69870046-5704-4D20-AA07-F0BA1FE6FD80}"/>
              </a:ext>
            </a:extLst>
          </p:cNvPr>
          <p:cNvSpPr/>
          <p:nvPr userDrawn="1"/>
        </p:nvSpPr>
        <p:spPr>
          <a:xfrm>
            <a:off x="4139444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144">
            <a:extLst>
              <a:ext uri="{FF2B5EF4-FFF2-40B4-BE49-F238E27FC236}">
                <a16:creationId xmlns:a16="http://schemas.microsoft.com/office/drawing/2014/main" id="{B5D84C3A-CEE6-4FC3-82BC-5622F71278CF}"/>
              </a:ext>
            </a:extLst>
          </p:cNvPr>
          <p:cNvSpPr/>
          <p:nvPr userDrawn="1"/>
        </p:nvSpPr>
        <p:spPr>
          <a:xfrm>
            <a:off x="4139444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145">
            <a:extLst>
              <a:ext uri="{FF2B5EF4-FFF2-40B4-BE49-F238E27FC236}">
                <a16:creationId xmlns:a16="http://schemas.microsoft.com/office/drawing/2014/main" id="{4545AA47-1DD8-4525-A942-65249E06053E}"/>
              </a:ext>
            </a:extLst>
          </p:cNvPr>
          <p:cNvSpPr/>
          <p:nvPr userDrawn="1"/>
        </p:nvSpPr>
        <p:spPr>
          <a:xfrm>
            <a:off x="4139444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ounded Rectangle 147">
            <a:extLst>
              <a:ext uri="{FF2B5EF4-FFF2-40B4-BE49-F238E27FC236}">
                <a16:creationId xmlns:a16="http://schemas.microsoft.com/office/drawing/2014/main" id="{D7E3D2DB-6319-4023-A42F-A668D1885576}"/>
              </a:ext>
            </a:extLst>
          </p:cNvPr>
          <p:cNvSpPr/>
          <p:nvPr userDrawn="1"/>
        </p:nvSpPr>
        <p:spPr>
          <a:xfrm>
            <a:off x="108128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148">
            <a:extLst>
              <a:ext uri="{FF2B5EF4-FFF2-40B4-BE49-F238E27FC236}">
                <a16:creationId xmlns:a16="http://schemas.microsoft.com/office/drawing/2014/main" id="{A2677C5C-E12A-4A21-AD8A-0521FD935253}"/>
              </a:ext>
            </a:extLst>
          </p:cNvPr>
          <p:cNvSpPr/>
          <p:nvPr userDrawn="1"/>
        </p:nvSpPr>
        <p:spPr>
          <a:xfrm>
            <a:off x="4139444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ounded Rectangle 149">
            <a:extLst>
              <a:ext uri="{FF2B5EF4-FFF2-40B4-BE49-F238E27FC236}">
                <a16:creationId xmlns:a16="http://schemas.microsoft.com/office/drawing/2014/main" id="{20E5BEE1-FF5E-4D19-9D83-2A2D950D2CE2}"/>
              </a:ext>
            </a:extLst>
          </p:cNvPr>
          <p:cNvSpPr/>
          <p:nvPr userDrawn="1"/>
        </p:nvSpPr>
        <p:spPr>
          <a:xfrm>
            <a:off x="5155443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ounded Rectangle 150">
            <a:extLst>
              <a:ext uri="{FF2B5EF4-FFF2-40B4-BE49-F238E27FC236}">
                <a16:creationId xmlns:a16="http://schemas.microsoft.com/office/drawing/2014/main" id="{335D1C4A-4443-441F-AFE8-7EE8D509D211}"/>
              </a:ext>
            </a:extLst>
          </p:cNvPr>
          <p:cNvSpPr/>
          <p:nvPr userDrawn="1"/>
        </p:nvSpPr>
        <p:spPr>
          <a:xfrm>
            <a:off x="5155443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id="{B018F208-9C90-4787-B426-8BC45D682EE3}"/>
              </a:ext>
            </a:extLst>
          </p:cNvPr>
          <p:cNvSpPr/>
          <p:nvPr userDrawn="1"/>
        </p:nvSpPr>
        <p:spPr>
          <a:xfrm>
            <a:off x="5155443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ounded Rectangle 154">
            <a:extLst>
              <a:ext uri="{FF2B5EF4-FFF2-40B4-BE49-F238E27FC236}">
                <a16:creationId xmlns:a16="http://schemas.microsoft.com/office/drawing/2014/main" id="{43106871-86DB-48D0-AFF3-53892C5A85D3}"/>
              </a:ext>
            </a:extLst>
          </p:cNvPr>
          <p:cNvSpPr/>
          <p:nvPr userDrawn="1"/>
        </p:nvSpPr>
        <p:spPr>
          <a:xfrm>
            <a:off x="2107447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155">
            <a:extLst>
              <a:ext uri="{FF2B5EF4-FFF2-40B4-BE49-F238E27FC236}">
                <a16:creationId xmlns:a16="http://schemas.microsoft.com/office/drawing/2014/main" id="{C30220C3-FF98-48E1-ADF7-200395EEDC1D}"/>
              </a:ext>
            </a:extLst>
          </p:cNvPr>
          <p:cNvSpPr/>
          <p:nvPr userDrawn="1"/>
        </p:nvSpPr>
        <p:spPr>
          <a:xfrm>
            <a:off x="5155443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156">
            <a:extLst>
              <a:ext uri="{FF2B5EF4-FFF2-40B4-BE49-F238E27FC236}">
                <a16:creationId xmlns:a16="http://schemas.microsoft.com/office/drawing/2014/main" id="{F92D9658-5D8F-4E72-80E8-E48F804BCD57}"/>
              </a:ext>
            </a:extLst>
          </p:cNvPr>
          <p:cNvSpPr/>
          <p:nvPr userDrawn="1"/>
        </p:nvSpPr>
        <p:spPr>
          <a:xfrm>
            <a:off x="6171442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157">
            <a:extLst>
              <a:ext uri="{FF2B5EF4-FFF2-40B4-BE49-F238E27FC236}">
                <a16:creationId xmlns:a16="http://schemas.microsoft.com/office/drawing/2014/main" id="{2D149099-125D-41FC-9276-A449E801D650}"/>
              </a:ext>
            </a:extLst>
          </p:cNvPr>
          <p:cNvSpPr/>
          <p:nvPr userDrawn="1"/>
        </p:nvSpPr>
        <p:spPr>
          <a:xfrm>
            <a:off x="6171442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158">
            <a:extLst>
              <a:ext uri="{FF2B5EF4-FFF2-40B4-BE49-F238E27FC236}">
                <a16:creationId xmlns:a16="http://schemas.microsoft.com/office/drawing/2014/main" id="{2A3818D5-45D1-4F39-B519-63C64B657A7A}"/>
              </a:ext>
            </a:extLst>
          </p:cNvPr>
          <p:cNvSpPr/>
          <p:nvPr userDrawn="1"/>
        </p:nvSpPr>
        <p:spPr>
          <a:xfrm>
            <a:off x="6171442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161">
            <a:extLst>
              <a:ext uri="{FF2B5EF4-FFF2-40B4-BE49-F238E27FC236}">
                <a16:creationId xmlns:a16="http://schemas.microsoft.com/office/drawing/2014/main" id="{C98E1EFC-58D8-47AE-80BE-58B84EF09515}"/>
              </a:ext>
            </a:extLst>
          </p:cNvPr>
          <p:cNvSpPr/>
          <p:nvPr userDrawn="1"/>
        </p:nvSpPr>
        <p:spPr>
          <a:xfrm>
            <a:off x="6171442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Rounded Rectangle 162">
            <a:extLst>
              <a:ext uri="{FF2B5EF4-FFF2-40B4-BE49-F238E27FC236}">
                <a16:creationId xmlns:a16="http://schemas.microsoft.com/office/drawing/2014/main" id="{536C0479-6E34-4557-BB20-675258F078EA}"/>
              </a:ext>
            </a:extLst>
          </p:cNvPr>
          <p:cNvSpPr/>
          <p:nvPr userDrawn="1"/>
        </p:nvSpPr>
        <p:spPr>
          <a:xfrm>
            <a:off x="6171442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ounded Rectangle 163">
            <a:extLst>
              <a:ext uri="{FF2B5EF4-FFF2-40B4-BE49-F238E27FC236}">
                <a16:creationId xmlns:a16="http://schemas.microsoft.com/office/drawing/2014/main" id="{81564C87-7106-4642-A6C1-1E030E3879CB}"/>
              </a:ext>
            </a:extLst>
          </p:cNvPr>
          <p:cNvSpPr/>
          <p:nvPr userDrawn="1"/>
        </p:nvSpPr>
        <p:spPr>
          <a:xfrm>
            <a:off x="7187440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164">
            <a:extLst>
              <a:ext uri="{FF2B5EF4-FFF2-40B4-BE49-F238E27FC236}">
                <a16:creationId xmlns:a16="http://schemas.microsoft.com/office/drawing/2014/main" id="{374842C4-F89C-496B-B5A8-54D2D8D2C0ED}"/>
              </a:ext>
            </a:extLst>
          </p:cNvPr>
          <p:cNvSpPr/>
          <p:nvPr userDrawn="1"/>
        </p:nvSpPr>
        <p:spPr>
          <a:xfrm>
            <a:off x="7187440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ounded Rectangle 165">
            <a:extLst>
              <a:ext uri="{FF2B5EF4-FFF2-40B4-BE49-F238E27FC236}">
                <a16:creationId xmlns:a16="http://schemas.microsoft.com/office/drawing/2014/main" id="{D14AD859-9E7F-4C01-BF18-E5803F24E4EE}"/>
              </a:ext>
            </a:extLst>
          </p:cNvPr>
          <p:cNvSpPr/>
          <p:nvPr userDrawn="1"/>
        </p:nvSpPr>
        <p:spPr>
          <a:xfrm>
            <a:off x="718744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ounded Rectangle 167">
            <a:extLst>
              <a:ext uri="{FF2B5EF4-FFF2-40B4-BE49-F238E27FC236}">
                <a16:creationId xmlns:a16="http://schemas.microsoft.com/office/drawing/2014/main" id="{E26F2B93-3E76-4B50-B34A-1387554F1130}"/>
              </a:ext>
            </a:extLst>
          </p:cNvPr>
          <p:cNvSpPr/>
          <p:nvPr userDrawn="1"/>
        </p:nvSpPr>
        <p:spPr>
          <a:xfrm>
            <a:off x="75450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ounded Rectangle 168">
            <a:extLst>
              <a:ext uri="{FF2B5EF4-FFF2-40B4-BE49-F238E27FC236}">
                <a16:creationId xmlns:a16="http://schemas.microsoft.com/office/drawing/2014/main" id="{C8FBC93B-F713-490B-9F65-E595AA92EFFF}"/>
              </a:ext>
            </a:extLst>
          </p:cNvPr>
          <p:cNvSpPr/>
          <p:nvPr userDrawn="1"/>
        </p:nvSpPr>
        <p:spPr>
          <a:xfrm>
            <a:off x="7187440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Rounded Rectangle 169">
            <a:extLst>
              <a:ext uri="{FF2B5EF4-FFF2-40B4-BE49-F238E27FC236}">
                <a16:creationId xmlns:a16="http://schemas.microsoft.com/office/drawing/2014/main" id="{53656BAD-DDF2-43E5-A9BB-ADE04B4FE8BF}"/>
              </a:ext>
            </a:extLst>
          </p:cNvPr>
          <p:cNvSpPr/>
          <p:nvPr userDrawn="1"/>
        </p:nvSpPr>
        <p:spPr>
          <a:xfrm>
            <a:off x="7187440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Rounded Rectangle 170">
            <a:extLst>
              <a:ext uri="{FF2B5EF4-FFF2-40B4-BE49-F238E27FC236}">
                <a16:creationId xmlns:a16="http://schemas.microsoft.com/office/drawing/2014/main" id="{61CBB307-E4B6-4BEB-8589-CD576FA879AB}"/>
              </a:ext>
            </a:extLst>
          </p:cNvPr>
          <p:cNvSpPr/>
          <p:nvPr userDrawn="1"/>
        </p:nvSpPr>
        <p:spPr>
          <a:xfrm>
            <a:off x="8203439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ounded Rectangle 171">
            <a:extLst>
              <a:ext uri="{FF2B5EF4-FFF2-40B4-BE49-F238E27FC236}">
                <a16:creationId xmlns:a16="http://schemas.microsoft.com/office/drawing/2014/main" id="{1F2D0354-CE92-4E9F-9B80-5ACE32C92A2F}"/>
              </a:ext>
            </a:extLst>
          </p:cNvPr>
          <p:cNvSpPr/>
          <p:nvPr userDrawn="1"/>
        </p:nvSpPr>
        <p:spPr>
          <a:xfrm>
            <a:off x="8203439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ounded Rectangle 174">
            <a:extLst>
              <a:ext uri="{FF2B5EF4-FFF2-40B4-BE49-F238E27FC236}">
                <a16:creationId xmlns:a16="http://schemas.microsoft.com/office/drawing/2014/main" id="{A1B1588F-CD40-4388-ABBC-93B84BECB424}"/>
              </a:ext>
            </a:extLst>
          </p:cNvPr>
          <p:cNvSpPr/>
          <p:nvPr userDrawn="1"/>
        </p:nvSpPr>
        <p:spPr>
          <a:xfrm>
            <a:off x="108263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ounded Rectangle 175">
            <a:extLst>
              <a:ext uri="{FF2B5EF4-FFF2-40B4-BE49-F238E27FC236}">
                <a16:creationId xmlns:a16="http://schemas.microsoft.com/office/drawing/2014/main" id="{FDBD45B7-294D-4EEB-AC06-754C4516601F}"/>
              </a:ext>
            </a:extLst>
          </p:cNvPr>
          <p:cNvSpPr/>
          <p:nvPr userDrawn="1"/>
        </p:nvSpPr>
        <p:spPr>
          <a:xfrm>
            <a:off x="8203439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ounded Rectangle 176">
            <a:extLst>
              <a:ext uri="{FF2B5EF4-FFF2-40B4-BE49-F238E27FC236}">
                <a16:creationId xmlns:a16="http://schemas.microsoft.com/office/drawing/2014/main" id="{A8F4B78E-2569-4313-B6EF-2EB5FC349318}"/>
              </a:ext>
            </a:extLst>
          </p:cNvPr>
          <p:cNvSpPr/>
          <p:nvPr userDrawn="1"/>
        </p:nvSpPr>
        <p:spPr>
          <a:xfrm>
            <a:off x="8203439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ounded Rectangle 177">
            <a:extLst>
              <a:ext uri="{FF2B5EF4-FFF2-40B4-BE49-F238E27FC236}">
                <a16:creationId xmlns:a16="http://schemas.microsoft.com/office/drawing/2014/main" id="{426B3D2F-32B6-4A94-B91B-A3F9E2945161}"/>
              </a:ext>
            </a:extLst>
          </p:cNvPr>
          <p:cNvSpPr/>
          <p:nvPr userDrawn="1"/>
        </p:nvSpPr>
        <p:spPr>
          <a:xfrm>
            <a:off x="9219438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ounded Rectangle 178">
            <a:extLst>
              <a:ext uri="{FF2B5EF4-FFF2-40B4-BE49-F238E27FC236}">
                <a16:creationId xmlns:a16="http://schemas.microsoft.com/office/drawing/2014/main" id="{BE0378B0-17A0-4791-AFC0-FC4369FC481C}"/>
              </a:ext>
            </a:extLst>
          </p:cNvPr>
          <p:cNvSpPr/>
          <p:nvPr userDrawn="1"/>
        </p:nvSpPr>
        <p:spPr>
          <a:xfrm>
            <a:off x="9219438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ounded Rectangle 181">
            <a:extLst>
              <a:ext uri="{FF2B5EF4-FFF2-40B4-BE49-F238E27FC236}">
                <a16:creationId xmlns:a16="http://schemas.microsoft.com/office/drawing/2014/main" id="{EE5A9E5F-0D70-49C4-9A1D-C8B5522A3565}"/>
              </a:ext>
            </a:extLst>
          </p:cNvPr>
          <p:cNvSpPr/>
          <p:nvPr userDrawn="1"/>
        </p:nvSpPr>
        <p:spPr>
          <a:xfrm>
            <a:off x="9219438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Rounded Rectangle 182">
            <a:extLst>
              <a:ext uri="{FF2B5EF4-FFF2-40B4-BE49-F238E27FC236}">
                <a16:creationId xmlns:a16="http://schemas.microsoft.com/office/drawing/2014/main" id="{8EF6461A-8F97-4C5B-96B9-5BB0CD0A9B41}"/>
              </a:ext>
            </a:extLst>
          </p:cNvPr>
          <p:cNvSpPr/>
          <p:nvPr userDrawn="1"/>
        </p:nvSpPr>
        <p:spPr>
          <a:xfrm>
            <a:off x="9219438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ounded Rectangle 183">
            <a:extLst>
              <a:ext uri="{FF2B5EF4-FFF2-40B4-BE49-F238E27FC236}">
                <a16:creationId xmlns:a16="http://schemas.microsoft.com/office/drawing/2014/main" id="{5419355D-A2AE-45C3-8291-C5D85ECC25BF}"/>
              </a:ext>
            </a:extLst>
          </p:cNvPr>
          <p:cNvSpPr/>
          <p:nvPr userDrawn="1"/>
        </p:nvSpPr>
        <p:spPr>
          <a:xfrm>
            <a:off x="9219438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ounded Rectangle 184">
            <a:extLst>
              <a:ext uri="{FF2B5EF4-FFF2-40B4-BE49-F238E27FC236}">
                <a16:creationId xmlns:a16="http://schemas.microsoft.com/office/drawing/2014/main" id="{5BCCE52F-4949-413D-89A1-61ED8C11DF96}"/>
              </a:ext>
            </a:extLst>
          </p:cNvPr>
          <p:cNvSpPr/>
          <p:nvPr userDrawn="1"/>
        </p:nvSpPr>
        <p:spPr>
          <a:xfrm>
            <a:off x="10225276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ounded Rectangle 185">
            <a:extLst>
              <a:ext uri="{FF2B5EF4-FFF2-40B4-BE49-F238E27FC236}">
                <a16:creationId xmlns:a16="http://schemas.microsoft.com/office/drawing/2014/main" id="{C88D782C-9563-43DD-A2C4-C1A3A90B5270}"/>
              </a:ext>
            </a:extLst>
          </p:cNvPr>
          <p:cNvSpPr/>
          <p:nvPr userDrawn="1"/>
        </p:nvSpPr>
        <p:spPr>
          <a:xfrm>
            <a:off x="10225276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Rounded Rectangle 187">
            <a:extLst>
              <a:ext uri="{FF2B5EF4-FFF2-40B4-BE49-F238E27FC236}">
                <a16:creationId xmlns:a16="http://schemas.microsoft.com/office/drawing/2014/main" id="{8961A74C-1CFC-4AF1-B702-54E34103FE2A}"/>
              </a:ext>
            </a:extLst>
          </p:cNvPr>
          <p:cNvSpPr/>
          <p:nvPr userDrawn="1"/>
        </p:nvSpPr>
        <p:spPr>
          <a:xfrm>
            <a:off x="10225276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ounded Rectangle 188">
            <a:extLst>
              <a:ext uri="{FF2B5EF4-FFF2-40B4-BE49-F238E27FC236}">
                <a16:creationId xmlns:a16="http://schemas.microsoft.com/office/drawing/2014/main" id="{276F3972-7502-4B81-807F-BB61E49CF919}"/>
              </a:ext>
            </a:extLst>
          </p:cNvPr>
          <p:cNvSpPr/>
          <p:nvPr userDrawn="1"/>
        </p:nvSpPr>
        <p:spPr>
          <a:xfrm>
            <a:off x="10225276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ounded Rectangle 189">
            <a:extLst>
              <a:ext uri="{FF2B5EF4-FFF2-40B4-BE49-F238E27FC236}">
                <a16:creationId xmlns:a16="http://schemas.microsoft.com/office/drawing/2014/main" id="{67235AB5-BA8A-428B-9F2D-3B840323C4C0}"/>
              </a:ext>
            </a:extLst>
          </p:cNvPr>
          <p:cNvSpPr/>
          <p:nvPr userDrawn="1"/>
        </p:nvSpPr>
        <p:spPr>
          <a:xfrm>
            <a:off x="10225276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ounded Rectangle 190">
            <a:extLst>
              <a:ext uri="{FF2B5EF4-FFF2-40B4-BE49-F238E27FC236}">
                <a16:creationId xmlns:a16="http://schemas.microsoft.com/office/drawing/2014/main" id="{35A46761-DDF6-46AD-8166-3AF90A39F481}"/>
              </a:ext>
            </a:extLst>
          </p:cNvPr>
          <p:cNvSpPr/>
          <p:nvPr userDrawn="1"/>
        </p:nvSpPr>
        <p:spPr>
          <a:xfrm>
            <a:off x="10225276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ounded Rectangle 191">
            <a:extLst>
              <a:ext uri="{FF2B5EF4-FFF2-40B4-BE49-F238E27FC236}">
                <a16:creationId xmlns:a16="http://schemas.microsoft.com/office/drawing/2014/main" id="{D798538F-5E84-4002-AA7F-8F6E52B66B15}"/>
              </a:ext>
            </a:extLst>
          </p:cNvPr>
          <p:cNvSpPr/>
          <p:nvPr userDrawn="1"/>
        </p:nvSpPr>
        <p:spPr>
          <a:xfrm>
            <a:off x="11241275" y="7620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Rounded Rectangle 194">
            <a:extLst>
              <a:ext uri="{FF2B5EF4-FFF2-40B4-BE49-F238E27FC236}">
                <a16:creationId xmlns:a16="http://schemas.microsoft.com/office/drawing/2014/main" id="{65F76ACF-A48D-4119-949B-D8AC22C20DCB}"/>
              </a:ext>
            </a:extLst>
          </p:cNvPr>
          <p:cNvSpPr/>
          <p:nvPr userDrawn="1"/>
        </p:nvSpPr>
        <p:spPr>
          <a:xfrm>
            <a:off x="11241275" y="29937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ounded Rectangle 195">
            <a:extLst>
              <a:ext uri="{FF2B5EF4-FFF2-40B4-BE49-F238E27FC236}">
                <a16:creationId xmlns:a16="http://schemas.microsoft.com/office/drawing/2014/main" id="{5A5556BF-BB76-47CE-BFB4-9B4CB7F9ADC6}"/>
              </a:ext>
            </a:extLst>
          </p:cNvPr>
          <p:cNvSpPr/>
          <p:nvPr userDrawn="1"/>
        </p:nvSpPr>
        <p:spPr>
          <a:xfrm>
            <a:off x="11241275" y="3961460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ounded Rectangle 196">
            <a:extLst>
              <a:ext uri="{FF2B5EF4-FFF2-40B4-BE49-F238E27FC236}">
                <a16:creationId xmlns:a16="http://schemas.microsoft.com/office/drawing/2014/main" id="{DA1DB141-D536-4521-BE40-48E1E4638111}"/>
              </a:ext>
            </a:extLst>
          </p:cNvPr>
          <p:cNvSpPr/>
          <p:nvPr userDrawn="1"/>
        </p:nvSpPr>
        <p:spPr>
          <a:xfrm>
            <a:off x="11241275" y="493399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Rounded Rectangle 197">
            <a:extLst>
              <a:ext uri="{FF2B5EF4-FFF2-40B4-BE49-F238E27FC236}">
                <a16:creationId xmlns:a16="http://schemas.microsoft.com/office/drawing/2014/main" id="{6086801B-3789-47D4-96E8-2FF67DD93480}"/>
              </a:ext>
            </a:extLst>
          </p:cNvPr>
          <p:cNvSpPr/>
          <p:nvPr userDrawn="1"/>
        </p:nvSpPr>
        <p:spPr>
          <a:xfrm>
            <a:off x="11241275" y="5906523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ounded Rectangle 200">
            <a:extLst>
              <a:ext uri="{FF2B5EF4-FFF2-40B4-BE49-F238E27FC236}">
                <a16:creationId xmlns:a16="http://schemas.microsoft.com/office/drawing/2014/main" id="{950F4795-998E-4804-9980-F56775937DCE}"/>
              </a:ext>
            </a:extLst>
          </p:cNvPr>
          <p:cNvSpPr/>
          <p:nvPr userDrawn="1"/>
        </p:nvSpPr>
        <p:spPr>
          <a:xfrm>
            <a:off x="75450" y="2021262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201">
            <a:extLst>
              <a:ext uri="{FF2B5EF4-FFF2-40B4-BE49-F238E27FC236}">
                <a16:creationId xmlns:a16="http://schemas.microsoft.com/office/drawing/2014/main" id="{315BF297-700E-4E3B-8476-B09CE95A6394}"/>
              </a:ext>
            </a:extLst>
          </p:cNvPr>
          <p:cNvSpPr/>
          <p:nvPr userDrawn="1"/>
        </p:nvSpPr>
        <p:spPr>
          <a:xfrm>
            <a:off x="2107447" y="1048731"/>
            <a:ext cx="875277" cy="875277"/>
          </a:xfrm>
          <a:prstGeom prst="roundRect">
            <a:avLst/>
          </a:prstGeom>
          <a:solidFill>
            <a:schemeClr val="accent1">
              <a:lumMod val="20000"/>
              <a:lumOff val="8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ounded Rectangle 202">
            <a:extLst>
              <a:ext uri="{FF2B5EF4-FFF2-40B4-BE49-F238E27FC236}">
                <a16:creationId xmlns:a16="http://schemas.microsoft.com/office/drawing/2014/main" id="{833F4F8A-0223-4D7B-91C9-642988077E5C}"/>
              </a:ext>
            </a:extLst>
          </p:cNvPr>
          <p:cNvSpPr/>
          <p:nvPr userDrawn="1"/>
        </p:nvSpPr>
        <p:spPr>
          <a:xfrm>
            <a:off x="1081290" y="1048731"/>
            <a:ext cx="4959592" cy="875277"/>
          </a:xfrm>
          <a:prstGeom prst="roundRect">
            <a:avLst>
              <a:gd name="adj" fmla="val 93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Rounded Rectangle 70">
            <a:extLst>
              <a:ext uri="{FF2B5EF4-FFF2-40B4-BE49-F238E27FC236}">
                <a16:creationId xmlns:a16="http://schemas.microsoft.com/office/drawing/2014/main" id="{A385A263-593F-4935-9569-D50DF3F784D7}"/>
              </a:ext>
            </a:extLst>
          </p:cNvPr>
          <p:cNvSpPr/>
          <p:nvPr userDrawn="1"/>
        </p:nvSpPr>
        <p:spPr>
          <a:xfrm>
            <a:off x="7187441" y="4933992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D1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6" name="Picture 8" descr="Image result for un economic commission for africa&quot;">
            <a:extLst>
              <a:ext uri="{FF2B5EF4-FFF2-40B4-BE49-F238E27FC236}">
                <a16:creationId xmlns:a16="http://schemas.microsoft.com/office/drawing/2014/main" id="{F52C486C-CBAC-456E-BA8F-11CF2028C4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4032" y="1277848"/>
            <a:ext cx="3685833" cy="44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70">
            <a:extLst>
              <a:ext uri="{FF2B5EF4-FFF2-40B4-BE49-F238E27FC236}">
                <a16:creationId xmlns:a16="http://schemas.microsoft.com/office/drawing/2014/main" id="{555BA764-B543-4486-A548-EA95A6C095BC}"/>
              </a:ext>
            </a:extLst>
          </p:cNvPr>
          <p:cNvSpPr/>
          <p:nvPr userDrawn="1"/>
        </p:nvSpPr>
        <p:spPr>
          <a:xfrm>
            <a:off x="7177281" y="5906521"/>
            <a:ext cx="4929112" cy="875277"/>
          </a:xfrm>
          <a:prstGeom prst="roundRect">
            <a:avLst>
              <a:gd name="adj" fmla="val 9336"/>
            </a:avLst>
          </a:prstGeom>
          <a:solidFill>
            <a:srgbClr val="D6DCE5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r"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rgbClr val="133C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96BC38A-DCDC-4DAE-AB51-6CC151083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8078" y="1222013"/>
            <a:ext cx="840435" cy="530973"/>
          </a:xfrm>
          <a:prstGeom prst="rect">
            <a:avLst/>
          </a:prstGeom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E305DF57-8696-4983-920B-CC602C3DF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7440" y="5067016"/>
            <a:ext cx="4918952" cy="609227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kumimoji="0" lang="en-US" sz="2400" b="1" i="0" u="none" strike="noStrike" cap="none" spc="0" normalizeH="0" baseline="0">
                <a:ln>
                  <a:noFill/>
                </a:ln>
                <a:solidFill>
                  <a:srgbClr val="FFD1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title style</a:t>
            </a:r>
          </a:p>
        </p:txBody>
      </p:sp>
      <p:sp>
        <p:nvSpPr>
          <p:cNvPr id="81" name="Subtitle 2">
            <a:extLst>
              <a:ext uri="{FF2B5EF4-FFF2-40B4-BE49-F238E27FC236}">
                <a16:creationId xmlns:a16="http://schemas.microsoft.com/office/drawing/2014/main" id="{02D0B386-2282-4FF2-9B2A-FEEDFEB1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7440" y="6004193"/>
            <a:ext cx="4918952" cy="772744"/>
          </a:xfrm>
        </p:spPr>
        <p:txBody>
          <a:bodyPr>
            <a:normAutofit/>
          </a:bodyPr>
          <a:lstStyle>
            <a:lvl1pPr marL="0" indent="0" algn="r">
              <a:buNone/>
              <a:defRPr kumimoji="0" lang="en-US" sz="1600" b="1" i="0" u="none" strike="noStrike" kern="1200" cap="none" spc="0" normalizeH="0" baseline="0" dirty="0">
                <a:ln>
                  <a:noFill/>
                </a:ln>
                <a:solidFill>
                  <a:srgbClr val="133C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990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8CAD78-3B11-475A-A438-4CF2A3911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283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8B711-89BB-4235-B878-27FA41EDF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7226"/>
            <a:ext cx="9144000" cy="1571774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34408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77EA1-61EE-4732-B453-669C8FB2F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56947"/>
            <a:ext cx="9144000" cy="639456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3400" b="1" i="1" u="none" strike="noStrike" kern="1200" cap="none" spc="0" normalizeH="0" baseline="0" dirty="0">
                <a:ln>
                  <a:noFill/>
                </a:ln>
                <a:solidFill>
                  <a:srgbClr val="A2194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AFAF2-A8F9-49FC-86D3-9BEDB0A38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83A50-A07F-4073-BE21-9F3A6062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F856C-CC7B-4D09-B172-5E7ECFB3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72EF7-D8CC-49E9-B099-1442D2B05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0401" y="136525"/>
            <a:ext cx="1166798" cy="737163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46DFC1A-BD78-4B8B-8875-BA5CB270C3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25" y="433950"/>
            <a:ext cx="3282075" cy="3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84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6A8F9-4943-4376-8F21-EECCBA8C8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F4922-77C0-40EE-B42D-843092753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91D69-2581-4399-9136-BBB66A52B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0CEB2-AE29-4BDB-976C-8C1918E65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44394-3F4C-49D7-AA2A-71496A42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937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BE2BB-2D6B-43D9-99DE-EC43A850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1C85F-7295-42A9-A750-300F202A7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D806C-A8B9-4208-8C34-6E1BC28F5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E352A-0BA2-4F6A-A4B6-82828B300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F50B8-A6A4-4032-85BB-834F02B9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60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1A55CE-FF44-4778-BBF3-D3ACF54D6D55}"/>
              </a:ext>
            </a:extLst>
          </p:cNvPr>
          <p:cNvSpPr/>
          <p:nvPr userDrawn="1"/>
        </p:nvSpPr>
        <p:spPr>
          <a:xfrm>
            <a:off x="150420" y="136524"/>
            <a:ext cx="11891160" cy="6437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576745-A9A3-4C9E-8B60-F791DA717881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12BB7-A2C7-46D7-A949-B91029E5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365125"/>
            <a:ext cx="2991585" cy="4912269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26276-9716-481F-A820-63977B242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20788" y="365125"/>
            <a:ext cx="7801098" cy="58118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B121D-96DE-4C4F-9808-3E6EA099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8748-8E9C-4E0D-BB05-6AC233AA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A3C87-938B-4CE6-A2C5-54E8B58E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55BF4DA8-E31C-44DA-81A9-B9C017822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AFABA51-0E17-4B34-ADF7-D43CC38C243F}"/>
              </a:ext>
            </a:extLst>
          </p:cNvPr>
          <p:cNvCxnSpPr/>
          <p:nvPr userDrawn="1"/>
        </p:nvCxnSpPr>
        <p:spPr>
          <a:xfrm>
            <a:off x="3581400" y="705395"/>
            <a:ext cx="0" cy="4232365"/>
          </a:xfrm>
          <a:prstGeom prst="line">
            <a:avLst/>
          </a:prstGeom>
          <a:ln>
            <a:solidFill>
              <a:srgbClr val="1C38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49E43B2-87E4-440D-BA9D-C586B659F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B18FFCF-25C0-4B22-BBFB-638F764194D1}"/>
              </a:ext>
            </a:extLst>
          </p:cNvPr>
          <p:cNvSpPr/>
          <p:nvPr userDrawn="1"/>
        </p:nvSpPr>
        <p:spPr>
          <a:xfrm flipV="1">
            <a:off x="0" y="1"/>
            <a:ext cx="12192000" cy="7417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59502-B620-4FD9-B9FA-7FCC347CE89A}"/>
              </a:ext>
            </a:extLst>
          </p:cNvPr>
          <p:cNvSpPr/>
          <p:nvPr userDrawn="1"/>
        </p:nvSpPr>
        <p:spPr>
          <a:xfrm>
            <a:off x="0" y="6513362"/>
            <a:ext cx="5572001" cy="344638"/>
          </a:xfrm>
          <a:prstGeom prst="rect">
            <a:avLst/>
          </a:prstGeom>
          <a:solidFill>
            <a:srgbClr val="1C3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D37782-2732-4C14-8D10-E3C13438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133655"/>
            <a:ext cx="11451773" cy="585746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7A157A-9640-445A-8D94-E5020C4A9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113" y="898789"/>
            <a:ext cx="11451773" cy="52781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DE5C3CE9-736D-4E14-94DF-637D3F96B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B2A325F5-E8C4-431A-AC3C-83CFF55E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10F5519A-5BB6-4C5A-9736-F07949A0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FE824DF6-AB03-4379-9675-A7A26A5268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3217" y="6513362"/>
            <a:ext cx="8038783" cy="344638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EEE6E20-65FF-403A-AA46-C9ACC563B3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08" y="6576704"/>
            <a:ext cx="1959391" cy="2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8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CD63038-2770-4F81-8B59-72FF103AB658}"/>
              </a:ext>
            </a:extLst>
          </p:cNvPr>
          <p:cNvSpPr/>
          <p:nvPr userDrawn="1"/>
        </p:nvSpPr>
        <p:spPr>
          <a:xfrm flipV="1">
            <a:off x="0" y="1"/>
            <a:ext cx="12192000" cy="12320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DAD77-77CF-4B6F-A6DD-BA4201B8B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015" y="1676426"/>
            <a:ext cx="6126166" cy="741776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1C3867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2FF967-33E6-4F7D-819A-0E987D27F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786" y="245130"/>
            <a:ext cx="1174100" cy="741776"/>
          </a:xfrm>
          <a:prstGeom prst="rect">
            <a:avLst/>
          </a:prstGeom>
        </p:spPr>
      </p:pic>
      <p:pic>
        <p:nvPicPr>
          <p:cNvPr id="24584" name="Picture 8" descr="Image result for un economic commission for africa&quot;">
            <a:extLst>
              <a:ext uri="{FF2B5EF4-FFF2-40B4-BE49-F238E27FC236}">
                <a16:creationId xmlns:a16="http://schemas.microsoft.com/office/drawing/2014/main" id="{82D6E10D-8246-4A19-AB6A-BE027888F5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13" y="336307"/>
            <a:ext cx="4619740" cy="5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57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B72DE-5A80-418D-9495-27F72C5CE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83E291-D3F1-4438-B2F2-61B3C9CDB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D015D-8DAB-4211-BD4F-5F5285D2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1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85A9-0FB4-4290-A648-63FF6ED6B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13457-9EAD-4391-9061-2628A627A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CE0CD0-DF1F-43BE-AE4F-285E22E74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1873D1-DE90-4681-AAF0-08D5FB79A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BC4FF-FF1A-4BAB-8AB4-57991DFDD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F8CCD1-F96C-4E6C-BF2A-D28E8503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031747-A2E7-47E8-B852-96F9665F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BA8E2B-A995-49F0-991C-4B9CB69F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436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F31DD-977B-4662-9E41-C3AC5AD68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027CB-280D-4D21-ADF9-245A5D996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49993-EB36-4711-A79F-E569808E2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8DF56-3C6F-48B8-9AEF-20AB75AB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6C4D6-9CC5-4C7B-BD52-11BF1DD4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9FCF5-BF57-406C-8FCE-DF816062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631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F300-AE65-40C2-B757-A1508762A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AE0A6F-C8C1-4D83-9981-C832A0EF2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9A185-979E-44CD-B787-310DDC796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AE47B-C5B1-40AB-B861-4636DD32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53A7D-8899-4BCF-9838-632BB277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F4A305-0056-495E-8029-C592AAD1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46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49B14-EA8D-4C9B-8197-20F8774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EBFE1-9E9B-4B78-BECF-395A01D72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E9ABD-4B57-4CFB-A061-D0C164309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46B61-6DD7-4428-9E89-5E453311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3B7C1-088F-4985-9CAF-BF962217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6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457BA-8DDA-4F51-A78A-9C9B141FC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0B337-A7CD-4FD1-9AF9-DB7CA30F8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665F7-BE7B-4C5E-9BCF-DD5AC4C9A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19722-7C4E-450F-B0C2-7201FA1CF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C4B82-8370-4FEC-8797-87025511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5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B6BE-BF46-429F-A86A-40F50BED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29579-643A-4FC8-9F61-669F66CC7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C9640-8C20-47FD-9BA2-5B738281215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5DCB3-C5A3-4CDE-970C-748C67E2B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3876A-2F58-4355-8212-86E3A956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E76E-A6DE-4903-914E-FD250A28C9C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outdoor object, solar cell&#10;&#10;Description automatically generated">
            <a:extLst>
              <a:ext uri="{FF2B5EF4-FFF2-40B4-BE49-F238E27FC236}">
                <a16:creationId xmlns:a16="http://schemas.microsoft.com/office/drawing/2014/main" id="{A46E1160-40EE-4A88-B3B6-D775C49C6A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8275"/>
            <a:ext cx="12190196" cy="27597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9F7AF2-1CBF-4E14-8002-733E36420F34}"/>
              </a:ext>
            </a:extLst>
          </p:cNvPr>
          <p:cNvSpPr/>
          <p:nvPr userDrawn="1"/>
        </p:nvSpPr>
        <p:spPr>
          <a:xfrm flipV="1">
            <a:off x="0" y="1"/>
            <a:ext cx="12192000" cy="12320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CAB1F-4FF7-4B53-8260-8ABEE3B35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7786" y="245130"/>
            <a:ext cx="1174100" cy="741776"/>
          </a:xfrm>
          <a:prstGeom prst="rect">
            <a:avLst/>
          </a:prstGeom>
        </p:spPr>
      </p:pic>
      <p:pic>
        <p:nvPicPr>
          <p:cNvPr id="9" name="Picture 8" descr="Image result for un economic commission for africa&quot;">
            <a:extLst>
              <a:ext uri="{FF2B5EF4-FFF2-40B4-BE49-F238E27FC236}">
                <a16:creationId xmlns:a16="http://schemas.microsoft.com/office/drawing/2014/main" id="{05210F9C-FE58-4207-B6EA-90DD47D845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13" y="336307"/>
            <a:ext cx="4619740" cy="5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938EB3-3E83-428F-A3A6-D885852C9A7D}"/>
              </a:ext>
            </a:extLst>
          </p:cNvPr>
          <p:cNvSpPr txBox="1"/>
          <p:nvPr userDrawn="1"/>
        </p:nvSpPr>
        <p:spPr>
          <a:xfrm>
            <a:off x="3032016" y="2610998"/>
            <a:ext cx="6126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UNECA Sub-Regional Office for Eastern Africa</a:t>
            </a:r>
          </a:p>
          <a:p>
            <a:pPr algn="ctr"/>
            <a:r>
              <a:rPr lang="en-US" dirty="0"/>
              <a:t>Kigali, Rwanda</a:t>
            </a:r>
          </a:p>
          <a:p>
            <a:pPr algn="ctr"/>
            <a:r>
              <a:rPr lang="en-US" dirty="0"/>
              <a:t>www.uneca.org</a:t>
            </a:r>
          </a:p>
        </p:txBody>
      </p:sp>
    </p:spTree>
    <p:extLst>
      <p:ext uri="{BB962C8B-B14F-4D97-AF65-F5344CB8AC3E}">
        <p14:creationId xmlns:p14="http://schemas.microsoft.com/office/powerpoint/2010/main" val="344606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3C3F3-910A-4F18-BF8F-1C511911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C9640-8C20-47FD-9BA2-5B738281215B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6079D-BE20-486F-BECF-403CF5F0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3CE8F-02FA-4961-9BC6-41481370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4E76E-A6DE-4903-914E-FD250A28C9C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845B8-1C22-4FC8-A199-8EAA2CC89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867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A185E0-06BA-413D-B493-A50F84915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2" b="96970" l="2583" r="96125">
                        <a14:foregroundMark x1="9779" y1="39962" x2="4797" y2="16288"/>
                        <a14:foregroundMark x1="4797" y1="16288" x2="4797" y2="16288"/>
                        <a14:foregroundMark x1="3506" y1="32008" x2="4244" y2="26136"/>
                        <a14:foregroundMark x1="19188" y1="8144" x2="36716" y2="6818"/>
                        <a14:foregroundMark x1="28044" y1="4167" x2="36162" y2="2841"/>
                        <a14:foregroundMark x1="48339" y1="92803" x2="59225" y2="92424"/>
                        <a14:foregroundMark x1="59225" y1="92424" x2="59410" y2="92235"/>
                        <a14:foregroundMark x1="48339" y1="96970" x2="54982" y2="96212"/>
                        <a14:foregroundMark x1="81550" y1="84470" x2="84871" y2="75189"/>
                        <a14:foregroundMark x1="96310" y1="79924" x2="96310" y2="79924"/>
                        <a14:foregroundMark x1="77491" y1="67235" x2="77491" y2="67235"/>
                        <a14:foregroundMark x1="78229" y1="67235" x2="78229" y2="67235"/>
                        <a14:foregroundMark x1="78967" y1="67992" x2="78967" y2="67992"/>
                        <a14:foregroundMark x1="81919" y1="69697" x2="81919" y2="69697"/>
                        <a14:foregroundMark x1="83026" y1="68750" x2="8302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820" y="1543575"/>
            <a:ext cx="4635636" cy="45221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8ECA74-68FD-4D34-9D3D-33A4266CD0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867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8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3FC7-2CDE-40C9-902D-8058C98C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06727-C841-4B27-87E7-CCDA04E1E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B2220-2F53-46A7-97E1-E6CACFE35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E15F3-9690-4463-AB05-42AE94B01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B558B-60B5-49F5-A4E6-D29A8C111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69385-4B70-4D13-B646-314CC63B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0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F1F3-95B5-481E-8D0D-78FE330B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EA667-E422-41B4-B94E-BBD62D9288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06CC1-F280-407B-8151-BF1AAAF98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66BBA-DE65-404A-A916-2C2FB21C6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F1AE4-A2AF-4655-9B51-DB4BEF2B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EB7942-9B44-4127-AA4C-76EA0A7E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0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E77630-EE39-4697-857F-9C7A93020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E0C18-641B-4DDD-9E81-1AEA3A0B2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93634-49B3-4A6E-B442-996EC494A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A09CA-FA1A-4E2D-86DC-B7480D1F9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BBB81E-880B-4D81-B557-1D2FC0D61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1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662" r:id="rId13"/>
    <p:sldLayoutId id="2147483666" r:id="rId14"/>
    <p:sldLayoutId id="2147483668" r:id="rId15"/>
    <p:sldLayoutId id="214748367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5F97E-7E30-4AB1-8A10-FB67B5F8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48D02-6CDD-4781-B2F5-388722BBC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EE15-71BB-49E0-83C9-3BD1A02C3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2C261-C4D5-4F38-A9B5-1E0779E99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65078-73CE-42E2-BDE0-E9191F226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4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5F97E-7E30-4AB1-8A10-FB67B5F8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48D02-6CDD-4781-B2F5-388722BBC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EE15-71BB-49E0-83C9-3BD1A02C3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2C261-C4D5-4F38-A9B5-1E0779E99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65078-73CE-42E2-BDE0-E9191F226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4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C5F97E-7E30-4AB1-8A10-FB67B5F8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48D02-6CDD-4781-B2F5-388722BBC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EE15-71BB-49E0-83C9-3BD1A02C3A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CCF58-98CC-425C-A4EB-C90C2473AAB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2C261-C4D5-4F38-A9B5-1E0779E99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65078-73CE-42E2-BDE0-E9191F226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F414-0634-4E5D-9077-D58D470BFA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67EBBF-5A1D-4E61-8DB8-446EDE9D8B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B1FBE96-BFFE-4DC2-8C1D-9F2EE99D5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8BED3C-E4F5-4E74-9E81-F6E0D5F3C8A5}"/>
              </a:ext>
            </a:extLst>
          </p:cNvPr>
          <p:cNvSpPr txBox="1">
            <a:spLocks/>
          </p:cNvSpPr>
          <p:nvPr/>
        </p:nvSpPr>
        <p:spPr>
          <a:xfrm>
            <a:off x="1524000" y="4324350"/>
            <a:ext cx="9144000" cy="63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400" b="1" i="1" u="none" strike="noStrike" kern="1200" cap="none" spc="0" normalizeH="0" baseline="0" dirty="0">
                <a:ln>
                  <a:noFill/>
                </a:ln>
                <a:solidFill>
                  <a:srgbClr val="A2194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Event | Date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E15701-E4A5-42D4-A252-A6498A87248F}"/>
              </a:ext>
            </a:extLst>
          </p:cNvPr>
          <p:cNvSpPr txBox="1">
            <a:spLocks/>
          </p:cNvSpPr>
          <p:nvPr/>
        </p:nvSpPr>
        <p:spPr>
          <a:xfrm>
            <a:off x="1667219" y="5615264"/>
            <a:ext cx="9144000" cy="10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Presenter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Title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UNECA Sub-Regional Office for Eastern Africa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FFFA3AC-832B-453A-B9AF-3F8311C0C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984" y="5091753"/>
            <a:ext cx="4538032" cy="2589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1CAED0-A986-124F-BE0E-F1337C4EF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48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0B65-73E1-462E-A454-F0ADE7C9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14" y="115660"/>
            <a:ext cx="11985282" cy="585746"/>
          </a:xfrm>
        </p:spPr>
        <p:txBody>
          <a:bodyPr/>
          <a:lstStyle/>
          <a:p>
            <a:r>
              <a:rPr lang="en-US" dirty="0"/>
              <a:t>Inflationary Pressures being driven by one sector?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88440-B3D6-48BF-B83D-F2A081CEFFC9}"/>
              </a:ext>
            </a:extLst>
          </p:cNvPr>
          <p:cNvSpPr txBox="1"/>
          <p:nvPr/>
        </p:nvSpPr>
        <p:spPr>
          <a:xfrm>
            <a:off x="236614" y="6303055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UNECA using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IMF Commodity Price Indexes (2022), rebased to Jan 2020</a:t>
            </a:r>
            <a:endParaRPr lang="en-US" sz="2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845509B-E9E7-4826-A5EA-A20F0A333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210465"/>
              </p:ext>
            </p:extLst>
          </p:nvPr>
        </p:nvGraphicFramePr>
        <p:xfrm>
          <a:off x="92113" y="952960"/>
          <a:ext cx="6240501" cy="536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F486FC94-9F3B-4463-99F8-A25DB5ED2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29514"/>
              </p:ext>
            </p:extLst>
          </p:nvPr>
        </p:nvGraphicFramePr>
        <p:xfrm>
          <a:off x="6565106" y="793286"/>
          <a:ext cx="5534781" cy="552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CAB6BF0-41B8-4A24-94CB-A31F198B50FE}"/>
              </a:ext>
            </a:extLst>
          </p:cNvPr>
          <p:cNvSpPr txBox="1"/>
          <p:nvPr/>
        </p:nvSpPr>
        <p:spPr>
          <a:xfrm>
            <a:off x="7281949" y="1562793"/>
            <a:ext cx="2805025" cy="1200329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 Rwanda, food constitutes 48 and 27 percent of weighting in rural and urban CPI, respectively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77DED-015D-4F25-A48A-9775A83097E1}"/>
              </a:ext>
            </a:extLst>
          </p:cNvPr>
          <p:cNvSpPr txBox="1"/>
          <p:nvPr/>
        </p:nvSpPr>
        <p:spPr>
          <a:xfrm>
            <a:off x="6565106" y="6297425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NISR (September 2022)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16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series"/>
        </p:bldSub>
      </p:bldGraphic>
      <p:bldGraphic spid="14" grpId="0">
        <p:bldSub>
          <a:bldChart bld="series"/>
        </p:bldSub>
      </p:bldGraphic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7A81-4105-41C8-902E-8B543EE1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ZA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iscal deficits and debt levels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continue to mount</a:t>
            </a:r>
            <a:endParaRPr lang="en-US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E3ABED-022D-447B-B33D-D857F7283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560176"/>
              </p:ext>
            </p:extLst>
          </p:nvPr>
        </p:nvGraphicFramePr>
        <p:xfrm>
          <a:off x="370114" y="1085850"/>
          <a:ext cx="11326586" cy="517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98CFD244-519B-45AB-AAA9-C62E73A2FB88}"/>
              </a:ext>
            </a:extLst>
          </p:cNvPr>
          <p:cNvSpPr/>
          <p:nvPr/>
        </p:nvSpPr>
        <p:spPr>
          <a:xfrm>
            <a:off x="1633105" y="1422327"/>
            <a:ext cx="3219450" cy="186049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0ABDC-37FE-4E90-AA74-5C76C1DF7677}"/>
              </a:ext>
            </a:extLst>
          </p:cNvPr>
          <p:cNvSpPr txBox="1"/>
          <p:nvPr/>
        </p:nvSpPr>
        <p:spPr>
          <a:xfrm>
            <a:off x="114300" y="6325285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UNECA using IMF (2022b) and national sources. *Figures for Djibouti from April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916A9-9233-4475-902E-EB9874593FDC}"/>
              </a:ext>
            </a:extLst>
          </p:cNvPr>
          <p:cNvSpPr txBox="1"/>
          <p:nvPr/>
        </p:nvSpPr>
        <p:spPr>
          <a:xfrm>
            <a:off x="3162300" y="71796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Debt and Fiscal Balance (IMF Estimates October 2022*)</a:t>
            </a:r>
          </a:p>
        </p:txBody>
      </p:sp>
    </p:spTree>
    <p:extLst>
      <p:ext uri="{BB962C8B-B14F-4D97-AF65-F5344CB8AC3E}">
        <p14:creationId xmlns:p14="http://schemas.microsoft.com/office/powerpoint/2010/main" val="40810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8040-9891-4BE6-B38F-717D520A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Composition of Debt Matters for its Sustainability…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7188D7-7CEB-48AC-A8F7-5CF91F314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409727"/>
              </p:ext>
            </p:extLst>
          </p:nvPr>
        </p:nvGraphicFramePr>
        <p:xfrm>
          <a:off x="267262" y="987972"/>
          <a:ext cx="11451772" cy="524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87E128C-031B-49EC-B67E-DA61B534ED80}"/>
              </a:ext>
            </a:extLst>
          </p:cNvPr>
          <p:cNvSpPr txBox="1"/>
          <p:nvPr/>
        </p:nvSpPr>
        <p:spPr>
          <a:xfrm>
            <a:off x="267262" y="6229350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World Bank Development Indicators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7E179-8973-4E2F-B5D7-B7F0213E7F44}"/>
              </a:ext>
            </a:extLst>
          </p:cNvPr>
          <p:cNvSpPr txBox="1"/>
          <p:nvPr/>
        </p:nvSpPr>
        <p:spPr>
          <a:xfrm>
            <a:off x="1752600" y="719401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Interest Payments on Debt as % of Government Revenue, 2011-2020</a:t>
            </a:r>
          </a:p>
        </p:txBody>
      </p:sp>
    </p:spTree>
    <p:extLst>
      <p:ext uri="{BB962C8B-B14F-4D97-AF65-F5344CB8AC3E}">
        <p14:creationId xmlns:p14="http://schemas.microsoft.com/office/powerpoint/2010/main" val="21850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164B-A890-492B-AE36-2D4DF630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Resilience of East African Trade…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36E798-0935-45B2-9C22-727C4CE2A02A}"/>
              </a:ext>
            </a:extLst>
          </p:cNvPr>
          <p:cNvSpPr txBox="1"/>
          <p:nvPr/>
        </p:nvSpPr>
        <p:spPr>
          <a:xfrm>
            <a:off x="443222" y="6274031"/>
            <a:ext cx="64293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ECA analysis of 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UNCTADStat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(2022) 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0D8AAFBA-A834-4C5F-9C70-3F873B324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010115"/>
              </p:ext>
            </p:extLst>
          </p:nvPr>
        </p:nvGraphicFramePr>
        <p:xfrm>
          <a:off x="6600825" y="914299"/>
          <a:ext cx="5232286" cy="5164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7F54301-2C50-4441-8879-BE8C8C0FB9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471364"/>
              </p:ext>
            </p:extLst>
          </p:nvPr>
        </p:nvGraphicFramePr>
        <p:xfrm>
          <a:off x="85726" y="914298"/>
          <a:ext cx="6181724" cy="5109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596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Sub>
          <a:bldChart bld="category"/>
        </p:bldSub>
      </p:bldGraphic>
      <p:bldGraphic spid="19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6662-8A99-4714-A068-881FB872A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region has the highest intra-African trade?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BEC4362-A115-41B3-9BEE-5756B1C0B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325210"/>
              </p:ext>
            </p:extLst>
          </p:nvPr>
        </p:nvGraphicFramePr>
        <p:xfrm>
          <a:off x="466726" y="819149"/>
          <a:ext cx="8991599" cy="541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FEF976-6043-4ECE-B31C-D90A1BFF3F01}"/>
              </a:ext>
            </a:extLst>
          </p:cNvPr>
          <p:cNvSpPr txBox="1"/>
          <p:nvPr/>
        </p:nvSpPr>
        <p:spPr>
          <a:xfrm>
            <a:off x="247650" y="623036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ECA analysis of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UNCTADStat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(2022)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FC448-56BB-4EE5-97C9-3FE3E8ABC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853" y="1259812"/>
            <a:ext cx="3255147" cy="41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category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A13D8-C2FD-4CC2-BDF8-C2F8AC8A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the vibrancy of EAC trade? Kenyan-Tanzanian Trade…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E8760A-2DAB-4706-8A1D-65B02665DE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9041047"/>
              </p:ext>
            </p:extLst>
          </p:nvPr>
        </p:nvGraphicFramePr>
        <p:xfrm>
          <a:off x="481445" y="945222"/>
          <a:ext cx="10666015" cy="517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021137-167C-424D-9515-4D7940DC6EDB}"/>
              </a:ext>
            </a:extLst>
          </p:cNvPr>
          <p:cNvSpPr txBox="1"/>
          <p:nvPr/>
        </p:nvSpPr>
        <p:spPr>
          <a:xfrm>
            <a:off x="235877" y="6198981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ECA analysis of </a:t>
            </a:r>
            <a:r>
              <a:rPr lang="en-US" sz="800" dirty="0">
                <a:solidFill>
                  <a:prstClr val="black"/>
                </a:solidFill>
                <a:latin typeface="Calibri" panose="020F0502020204030204"/>
              </a:rPr>
              <a:t>KCB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(2022) </a:t>
            </a:r>
          </a:p>
        </p:txBody>
      </p:sp>
    </p:spTree>
    <p:extLst>
      <p:ext uri="{BB962C8B-B14F-4D97-AF65-F5344CB8AC3E}">
        <p14:creationId xmlns:p14="http://schemas.microsoft.com/office/powerpoint/2010/main" val="24699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0A22-0518-40F6-8C6E-CA66B532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FDI flows appeared to have significant momentum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6C36AA2-15F6-4469-8004-D07677999A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2152386"/>
              </p:ext>
            </p:extLst>
          </p:nvPr>
        </p:nvGraphicFramePr>
        <p:xfrm>
          <a:off x="138933" y="1197352"/>
          <a:ext cx="7266208" cy="4976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FBB7B8E-9292-4EE4-A3E3-C5E0A6CE8938}"/>
              </a:ext>
            </a:extLst>
          </p:cNvPr>
          <p:cNvSpPr txBox="1"/>
          <p:nvPr/>
        </p:nvSpPr>
        <p:spPr>
          <a:xfrm>
            <a:off x="285750" y="4984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74DEF-6474-4AF6-A747-B15D79C81D09}"/>
              </a:ext>
            </a:extLst>
          </p:cNvPr>
          <p:cNvSpPr txBox="1"/>
          <p:nvPr/>
        </p:nvSpPr>
        <p:spPr>
          <a:xfrm>
            <a:off x="1038197" y="8280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FDI Inflows Percent Change, 2020-2021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A568C4-2386-43DD-88E4-6DBB286DC423}"/>
              </a:ext>
            </a:extLst>
          </p:cNvPr>
          <p:cNvSpPr/>
          <p:nvPr/>
        </p:nvSpPr>
        <p:spPr>
          <a:xfrm>
            <a:off x="7689954" y="828021"/>
            <a:ext cx="4502046" cy="4156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FDI to East Africa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grew by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29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% to $10.0 billion in 2021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Despite the outbreak of conflict in Tigray,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</a:rPr>
              <a:t>FDI flows to Ethiopia reached $4.3 billion in 2021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Renewable energy sector and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</a:rPr>
              <a:t>privatization are the main drivers of this figure.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B000D-7234-44FB-B06C-BB56903B09FA}"/>
              </a:ext>
            </a:extLst>
          </p:cNvPr>
          <p:cNvSpPr txBox="1"/>
          <p:nvPr/>
        </p:nvSpPr>
        <p:spPr>
          <a:xfrm>
            <a:off x="4690241" y="6282756"/>
            <a:ext cx="6626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UNCTAD World Investment Report 2022</a:t>
            </a:r>
          </a:p>
        </p:txBody>
      </p:sp>
    </p:spTree>
    <p:extLst>
      <p:ext uri="{BB962C8B-B14F-4D97-AF65-F5344CB8AC3E}">
        <p14:creationId xmlns:p14="http://schemas.microsoft.com/office/powerpoint/2010/main" val="242927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8F97E-815A-4A1E-9542-C9B05335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 ODA has become a challenge…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60E0FC2-85CF-4F1E-B40E-E59DCFDB3E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389328"/>
              </p:ext>
            </p:extLst>
          </p:nvPr>
        </p:nvGraphicFramePr>
        <p:xfrm>
          <a:off x="7096735" y="1287677"/>
          <a:ext cx="4952390" cy="4986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13CC1A5-000C-444F-9EFA-F78524F64078}"/>
              </a:ext>
            </a:extLst>
          </p:cNvPr>
          <p:cNvSpPr txBox="1"/>
          <p:nvPr/>
        </p:nvSpPr>
        <p:spPr>
          <a:xfrm>
            <a:off x="-43543" y="719401"/>
            <a:ext cx="7181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ODA to Eastern African Countries and % 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70759-7657-4E5F-839E-CE2370412E38}"/>
              </a:ext>
            </a:extLst>
          </p:cNvPr>
          <p:cNvSpPr txBox="1"/>
          <p:nvPr/>
        </p:nvSpPr>
        <p:spPr>
          <a:xfrm>
            <a:off x="7303608" y="748134"/>
            <a:ext cx="53918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Decline in UK Aid to Selected East African Countries, 2020-2022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35B2718-FFB9-4BA1-8374-2DF460638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9772"/>
              </p:ext>
            </p:extLst>
          </p:nvPr>
        </p:nvGraphicFramePr>
        <p:xfrm>
          <a:off x="142874" y="1189719"/>
          <a:ext cx="6447112" cy="40333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0423">
                  <a:extLst>
                    <a:ext uri="{9D8B030D-6E8A-4147-A177-3AD203B41FA5}">
                      <a16:colId xmlns:a16="http://schemas.microsoft.com/office/drawing/2014/main" val="3500493005"/>
                    </a:ext>
                  </a:extLst>
                </a:gridCol>
                <a:gridCol w="1276449">
                  <a:extLst>
                    <a:ext uri="{9D8B030D-6E8A-4147-A177-3AD203B41FA5}">
                      <a16:colId xmlns:a16="http://schemas.microsoft.com/office/drawing/2014/main" val="4267730235"/>
                    </a:ext>
                  </a:extLst>
                </a:gridCol>
                <a:gridCol w="1514968">
                  <a:extLst>
                    <a:ext uri="{9D8B030D-6E8A-4147-A177-3AD203B41FA5}">
                      <a16:colId xmlns:a16="http://schemas.microsoft.com/office/drawing/2014/main" val="1652774888"/>
                    </a:ext>
                  </a:extLst>
                </a:gridCol>
                <a:gridCol w="1465272">
                  <a:extLst>
                    <a:ext uri="{9D8B030D-6E8A-4147-A177-3AD203B41FA5}">
                      <a16:colId xmlns:a16="http://schemas.microsoft.com/office/drawing/2014/main" val="41422175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Year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2019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2020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% Change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7761439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Somalia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1,251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2,013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61%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67253557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Comoros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24%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24488030"/>
                  </a:ext>
                </a:extLst>
              </a:tr>
              <a:tr h="451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Madagascar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287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339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09555977"/>
                  </a:ext>
                </a:extLst>
              </a:tr>
              <a:tr h="44015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Ethiopia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2,210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2,347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37447846"/>
                  </a:ext>
                </a:extLst>
              </a:tr>
              <a:tr h="37512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Kenya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1,481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1,419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-4%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75119157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Eritrea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-46%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94080487"/>
                  </a:ext>
                </a:extLst>
              </a:tr>
              <a:tr h="53867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Eastern Africa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11,440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12,580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6598038"/>
                  </a:ext>
                </a:extLst>
              </a:tr>
              <a:tr h="49445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% Share Africa Total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38%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37%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-1%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24031896"/>
                  </a:ext>
                </a:extLst>
              </a:tr>
              <a:tr h="45141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Africa, Total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30,412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33,773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11%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9896312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352060-7430-44D5-B2FB-6B318351EE35}"/>
              </a:ext>
            </a:extLst>
          </p:cNvPr>
          <p:cNvSpPr txBox="1"/>
          <p:nvPr/>
        </p:nvSpPr>
        <p:spPr>
          <a:xfrm>
            <a:off x="142875" y="5335600"/>
            <a:ext cx="6240238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ODA received by the region is not much in view of the scale of the economic crisis precipitated by the global pandemic.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Those countries which are more dependent on assistance from UK have struggled to maintain ODA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25E63-DC88-471D-9B4F-DF977A3D2AD1}"/>
              </a:ext>
            </a:extLst>
          </p:cNvPr>
          <p:cNvSpPr txBox="1"/>
          <p:nvPr/>
        </p:nvSpPr>
        <p:spPr>
          <a:xfrm>
            <a:off x="6925695" y="6274319"/>
            <a:ext cx="639603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International Development Committee (2022)</a:t>
            </a:r>
          </a:p>
        </p:txBody>
      </p:sp>
    </p:spTree>
    <p:extLst>
      <p:ext uri="{BB962C8B-B14F-4D97-AF65-F5344CB8AC3E}">
        <p14:creationId xmlns:p14="http://schemas.microsoft.com/office/powerpoint/2010/main" val="22050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12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1F399-4AF2-4E30-BCD6-B827033E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sentiment about depending more on domestic resources?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8A0F95-5DEF-40F7-94AC-BF58D28D349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17656232"/>
              </p:ext>
            </p:extLst>
          </p:nvPr>
        </p:nvGraphicFramePr>
        <p:xfrm>
          <a:off x="316742" y="916510"/>
          <a:ext cx="8976507" cy="5375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A280104-F24A-4DAC-87A6-2A61ECA5C762}"/>
              </a:ext>
            </a:extLst>
          </p:cNvPr>
          <p:cNvSpPr txBox="1"/>
          <p:nvPr/>
        </p:nvSpPr>
        <p:spPr>
          <a:xfrm>
            <a:off x="9131252" y="1499283"/>
            <a:ext cx="30607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Africans/Eastern Africans(63%)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their countries to be self-reliant and control their own democratic and economic affairs.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032298-00A4-4AFE-9487-CED2695B244F}"/>
              </a:ext>
            </a:extLst>
          </p:cNvPr>
          <p:cNvSpPr txBox="1"/>
          <p:nvPr/>
        </p:nvSpPr>
        <p:spPr>
          <a:xfrm>
            <a:off x="9210603" y="3356167"/>
            <a:ext cx="266465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three-fourths(77%) Tanzanian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 their country to finance its national development from their own resources rather than rely on external loans. Highest in the region.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1A0DAE-FB69-4BD2-B41E-6B7B3A7BC92D}"/>
              </a:ext>
            </a:extLst>
          </p:cNvPr>
          <p:cNvSpPr txBox="1"/>
          <p:nvPr/>
        </p:nvSpPr>
        <p:spPr>
          <a:xfrm>
            <a:off x="265113" y="61136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Afrobarometer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(2021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Note: Eastern Africa covers average of 4 countries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Africa covers average of 34 countries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F1C615-9729-48F8-AE2E-68F13FE3311E}"/>
              </a:ext>
            </a:extLst>
          </p:cNvPr>
          <p:cNvSpPr/>
          <p:nvPr/>
        </p:nvSpPr>
        <p:spPr>
          <a:xfrm>
            <a:off x="649094" y="2427727"/>
            <a:ext cx="8323456" cy="856731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53A1C-69C4-4321-A95B-5979E715578D}"/>
              </a:ext>
            </a:extLst>
          </p:cNvPr>
          <p:cNvSpPr/>
          <p:nvPr/>
        </p:nvSpPr>
        <p:spPr>
          <a:xfrm>
            <a:off x="649094" y="1446335"/>
            <a:ext cx="8323456" cy="856731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80386E-4588-4D85-8488-44260128C354}"/>
              </a:ext>
            </a:extLst>
          </p:cNvPr>
          <p:cNvSpPr/>
          <p:nvPr/>
        </p:nvSpPr>
        <p:spPr>
          <a:xfrm>
            <a:off x="561096" y="5010887"/>
            <a:ext cx="8411453" cy="685063"/>
          </a:xfrm>
          <a:prstGeom prst="rect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7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A4465-299C-4055-91D5-253E91C84531}"/>
              </a:ext>
            </a:extLst>
          </p:cNvPr>
          <p:cNvSpPr txBox="1"/>
          <p:nvPr/>
        </p:nvSpPr>
        <p:spPr>
          <a:xfrm>
            <a:off x="942975" y="14265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D9D2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5A818-4A33-4F50-81D5-BE687F9C5554}"/>
              </a:ext>
            </a:extLst>
          </p:cNvPr>
          <p:cNvSpPr txBox="1"/>
          <p:nvPr/>
        </p:nvSpPr>
        <p:spPr>
          <a:xfrm>
            <a:off x="676275" y="2030410"/>
            <a:ext cx="9715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BF18C-80E6-41FC-9049-12141B936CE6}"/>
              </a:ext>
            </a:extLst>
          </p:cNvPr>
          <p:cNvSpPr txBox="1"/>
          <p:nvPr/>
        </p:nvSpPr>
        <p:spPr>
          <a:xfrm>
            <a:off x="1647825" y="22266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MACROECONOMIC SNAPSHOT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9D290D-680F-4951-A5F9-C0F666CC4366}"/>
              </a:ext>
            </a:extLst>
          </p:cNvPr>
          <p:cNvCxnSpPr>
            <a:cxnSpLocks/>
          </p:cNvCxnSpPr>
          <p:nvPr/>
        </p:nvCxnSpPr>
        <p:spPr>
          <a:xfrm>
            <a:off x="668668" y="3047367"/>
            <a:ext cx="6412496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4EAE83-28C4-4C6F-8301-812D128DB12E}"/>
              </a:ext>
            </a:extLst>
          </p:cNvPr>
          <p:cNvSpPr txBox="1"/>
          <p:nvPr/>
        </p:nvSpPr>
        <p:spPr>
          <a:xfrm>
            <a:off x="514349" y="3251515"/>
            <a:ext cx="1133476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8D49F-00DC-4AE4-A75A-41F08246EA40}"/>
              </a:ext>
            </a:extLst>
          </p:cNvPr>
          <p:cNvSpPr txBox="1"/>
          <p:nvPr/>
        </p:nvSpPr>
        <p:spPr>
          <a:xfrm>
            <a:off x="1647825" y="34134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DEVELOPMENTS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AA50E-F892-414B-89FE-F93C25ECAA0C}"/>
              </a:ext>
            </a:extLst>
          </p:cNvPr>
          <p:cNvSpPr txBox="1"/>
          <p:nvPr/>
        </p:nvSpPr>
        <p:spPr>
          <a:xfrm>
            <a:off x="-1885950" y="411353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F5F60-C0B3-4751-A5B8-298547CC0F71}"/>
              </a:ext>
            </a:extLst>
          </p:cNvPr>
          <p:cNvSpPr txBox="1"/>
          <p:nvPr/>
        </p:nvSpPr>
        <p:spPr>
          <a:xfrm>
            <a:off x="1647825" y="4105595"/>
            <a:ext cx="7038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 AND POLICY RECOMMENDATIONS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20729A-4470-4777-B88D-8B8A665C2D02}"/>
              </a:ext>
            </a:extLst>
          </p:cNvPr>
          <p:cNvCxnSpPr>
            <a:cxnSpLocks/>
          </p:cNvCxnSpPr>
          <p:nvPr/>
        </p:nvCxnSpPr>
        <p:spPr>
          <a:xfrm>
            <a:off x="668668" y="3999867"/>
            <a:ext cx="6412496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72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67EBBF-5A1D-4E61-8DB8-446EDE9D8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525" y="2164471"/>
            <a:ext cx="7212491" cy="2436104"/>
          </a:xfrm>
        </p:spPr>
        <p:txBody>
          <a:bodyPr>
            <a:normAutofit/>
          </a:bodyPr>
          <a:lstStyle/>
          <a:p>
            <a:r>
              <a:rPr lang="en-ZA" sz="3200" kern="1400" spc="-50" dirty="0">
                <a:latin typeface="Verdana Pro Cond" panose="020B060603050404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  <a:t>An Overview of the State of the Region</a:t>
            </a:r>
            <a:br>
              <a:rPr lang="en-ZA" sz="3200" b="1" kern="1400" spc="-50" dirty="0">
                <a:effectLst/>
                <a:latin typeface="Verdana Pro Cond" panose="020B060603050404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</a:br>
            <a:br>
              <a:rPr lang="en-US" sz="1800" b="1" kern="1400" spc="-50" dirty="0">
                <a:effectLst/>
                <a:latin typeface="Verdana Pro Cond" panose="020B0606030504040204" pitchFamily="34" charset="0"/>
                <a:ea typeface="DengXian Light" panose="02010600030101010101" pitchFamily="2" charset="-122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E8BED3C-E4F5-4E74-9E81-F6E0D5F3C8A5}"/>
              </a:ext>
            </a:extLst>
          </p:cNvPr>
          <p:cNvSpPr txBox="1">
            <a:spLocks/>
          </p:cNvSpPr>
          <p:nvPr/>
        </p:nvSpPr>
        <p:spPr>
          <a:xfrm>
            <a:off x="1524000" y="4324350"/>
            <a:ext cx="9144000" cy="639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3400" b="1" i="1" u="none" strike="noStrike" kern="1200" cap="none" spc="0" normalizeH="0" baseline="0" dirty="0">
                <a:ln>
                  <a:noFill/>
                </a:ln>
                <a:solidFill>
                  <a:srgbClr val="A2194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A21942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ICSOE | November 2022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3E15701-E4A5-42D4-A252-A6498A87248F}"/>
              </a:ext>
            </a:extLst>
          </p:cNvPr>
          <p:cNvSpPr txBox="1">
            <a:spLocks/>
          </p:cNvSpPr>
          <p:nvPr/>
        </p:nvSpPr>
        <p:spPr>
          <a:xfrm>
            <a:off x="1667219" y="5615264"/>
            <a:ext cx="9144000" cy="10168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Dr. Andrew Mold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Chief of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AfCFTA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Regional Integration Cluster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Sub-Regional Office for Eastern Africa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FFFA3AC-832B-453A-B9AF-3F8311C0C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984" y="5091753"/>
            <a:ext cx="4538032" cy="258932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F0A7D06-1E8D-4C95-92BF-B45D3777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016" y="1766247"/>
            <a:ext cx="3833888" cy="503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04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AD34B-49C1-4F09-A4CA-1D2250AE1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655"/>
            <a:ext cx="12044855" cy="585746"/>
          </a:xfrm>
        </p:spPr>
        <p:txBody>
          <a:bodyPr/>
          <a:lstStyle/>
          <a:p>
            <a:r>
              <a:rPr lang="en-US" dirty="0"/>
              <a:t>An impressive improvement in living conditions over last two decades </a:t>
            </a:r>
          </a:p>
        </p:txBody>
      </p:sp>
      <p:pic>
        <p:nvPicPr>
          <p:cNvPr id="5" name="Picture 4" descr="Chart, table&#10;&#10;Description automatically generated">
            <a:extLst>
              <a:ext uri="{FF2B5EF4-FFF2-40B4-BE49-F238E27FC236}">
                <a16:creationId xmlns:a16="http://schemas.microsoft.com/office/drawing/2014/main" id="{C6720456-DEFA-4E51-A260-BE86D1323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790643"/>
            <a:ext cx="10572750" cy="55913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33499F-BAB1-4A03-9228-B471F5FDD6C4}"/>
              </a:ext>
            </a:extLst>
          </p:cNvPr>
          <p:cNvSpPr/>
          <p:nvPr/>
        </p:nvSpPr>
        <p:spPr>
          <a:xfrm>
            <a:off x="4838699" y="1533526"/>
            <a:ext cx="3086100" cy="4352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B91D55-DB4E-4760-86B1-ED0A2CCB55BB}"/>
              </a:ext>
            </a:extLst>
          </p:cNvPr>
          <p:cNvSpPr/>
          <p:nvPr/>
        </p:nvSpPr>
        <p:spPr>
          <a:xfrm>
            <a:off x="7924799" y="1533525"/>
            <a:ext cx="2981325" cy="4352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Risinglife expectancy Icon - Download in Line Style">
            <a:extLst>
              <a:ext uri="{FF2B5EF4-FFF2-40B4-BE49-F238E27FC236}">
                <a16:creationId xmlns:a16="http://schemas.microsoft.com/office/drawing/2014/main" id="{6A321609-85B6-4CDE-8EC5-87995508B5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247" y="3057525"/>
            <a:ext cx="306975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7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1EF3-9E5B-40E7-85EE-423B7BD3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people die in High Income Countries…(1)</a:t>
            </a:r>
          </a:p>
        </p:txBody>
      </p:sp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4D63663E-A082-4C08-A5C6-791AA9BDA8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35" y="1541859"/>
            <a:ext cx="9683931" cy="4685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13C159-EB55-4769-9BDB-9CCA3489BC4B}"/>
              </a:ext>
            </a:extLst>
          </p:cNvPr>
          <p:cNvSpPr txBox="1"/>
          <p:nvPr/>
        </p:nvSpPr>
        <p:spPr>
          <a:xfrm>
            <a:off x="-1614281" y="6355604"/>
            <a:ext cx="60976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300"/>
              </a:spcBef>
              <a:spcAft>
                <a:spcPts val="600"/>
              </a:spcAft>
            </a:pPr>
            <a:r>
              <a:rPr lang="en-ZA" sz="9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Source: GBD Compare | Viz Hub (2022)</a:t>
            </a:r>
            <a:endParaRPr lang="en-US" sz="900" i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81337-C49B-4B20-AA6B-A1C77B082F2F}"/>
              </a:ext>
            </a:extLst>
          </p:cNvPr>
          <p:cNvSpPr txBox="1"/>
          <p:nvPr/>
        </p:nvSpPr>
        <p:spPr>
          <a:xfrm>
            <a:off x="239158" y="824656"/>
            <a:ext cx="3323191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Non- Communicable diseases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6A7565-309A-4010-8EAF-F0A5D67CBC04}"/>
              </a:ext>
            </a:extLst>
          </p:cNvPr>
          <p:cNvCxnSpPr>
            <a:cxnSpLocks/>
          </p:cNvCxnSpPr>
          <p:nvPr/>
        </p:nvCxnSpPr>
        <p:spPr>
          <a:xfrm>
            <a:off x="1720297" y="1098945"/>
            <a:ext cx="956228" cy="160615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8EB1E-3119-4284-B17A-B1D4D8CF344D}"/>
              </a:ext>
            </a:extLst>
          </p:cNvPr>
          <p:cNvSpPr/>
          <p:nvPr/>
        </p:nvSpPr>
        <p:spPr>
          <a:xfrm>
            <a:off x="10106026" y="1541858"/>
            <a:ext cx="1103268" cy="2391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29A923-3919-422F-99E6-36921E48EEDD}"/>
              </a:ext>
            </a:extLst>
          </p:cNvPr>
          <p:cNvSpPr txBox="1"/>
          <p:nvPr/>
        </p:nvSpPr>
        <p:spPr>
          <a:xfrm>
            <a:off x="9105899" y="785745"/>
            <a:ext cx="2962276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Communicable diseases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E7CBCC-90E5-4721-81B6-5AFDFF57A504}"/>
              </a:ext>
            </a:extLst>
          </p:cNvPr>
          <p:cNvCxnSpPr>
            <a:cxnSpLocks/>
          </p:cNvCxnSpPr>
          <p:nvPr/>
        </p:nvCxnSpPr>
        <p:spPr>
          <a:xfrm flipH="1">
            <a:off x="10610850" y="1098945"/>
            <a:ext cx="107768" cy="145375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B2E7D7-B693-4F33-8996-FC08F01DC44E}"/>
              </a:ext>
            </a:extLst>
          </p:cNvPr>
          <p:cNvSpPr txBox="1"/>
          <p:nvPr/>
        </p:nvSpPr>
        <p:spPr>
          <a:xfrm>
            <a:off x="11221266" y="5737339"/>
            <a:ext cx="100642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Injuries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884A3A-48BC-4A88-9413-069940A51677}"/>
              </a:ext>
            </a:extLst>
          </p:cNvPr>
          <p:cNvCxnSpPr>
            <a:cxnSpLocks/>
          </p:cNvCxnSpPr>
          <p:nvPr/>
        </p:nvCxnSpPr>
        <p:spPr>
          <a:xfrm flipH="1" flipV="1">
            <a:off x="10654665" y="5187607"/>
            <a:ext cx="1103268" cy="571448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631A171-EA19-4CB8-B5AC-43E193E2CEA7}"/>
              </a:ext>
            </a:extLst>
          </p:cNvPr>
          <p:cNvSpPr/>
          <p:nvPr/>
        </p:nvSpPr>
        <p:spPr>
          <a:xfrm>
            <a:off x="10117998" y="3835103"/>
            <a:ext cx="1103268" cy="2391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0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3D1E-55E5-459A-A6D7-B2A3B8B5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people die in Eastern Africa Countries….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AAE12-277C-4892-8E1C-B1EC26D0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55" y="1266368"/>
            <a:ext cx="10064871" cy="5134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17EEB3-3BEF-4F63-9DEC-1A87A7FB329D}"/>
              </a:ext>
            </a:extLst>
          </p:cNvPr>
          <p:cNvSpPr txBox="1"/>
          <p:nvPr/>
        </p:nvSpPr>
        <p:spPr>
          <a:xfrm>
            <a:off x="12039" y="6216514"/>
            <a:ext cx="2207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300"/>
              </a:spcBef>
              <a:spcAft>
                <a:spcPts val="600"/>
              </a:spcAft>
            </a:pPr>
            <a:r>
              <a:rPr lang="en-ZA" sz="9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Source: GBD Compare | Viz Hub (2022</a:t>
            </a:r>
            <a:r>
              <a:rPr lang="en-ZA" sz="18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)</a:t>
            </a:r>
            <a:endParaRPr lang="en-US" sz="2000" i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F1180-98C7-4AC2-86A7-601C2D442FEF}"/>
              </a:ext>
            </a:extLst>
          </p:cNvPr>
          <p:cNvSpPr txBox="1"/>
          <p:nvPr/>
        </p:nvSpPr>
        <p:spPr>
          <a:xfrm>
            <a:off x="239158" y="824656"/>
            <a:ext cx="3323191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Non- Communicable diseases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0888EE-6550-4FC1-8B04-A5F58D6A6377}"/>
              </a:ext>
            </a:extLst>
          </p:cNvPr>
          <p:cNvCxnSpPr>
            <a:cxnSpLocks/>
          </p:cNvCxnSpPr>
          <p:nvPr/>
        </p:nvCxnSpPr>
        <p:spPr>
          <a:xfrm>
            <a:off x="854005" y="1193988"/>
            <a:ext cx="1921935" cy="153016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1ED16B-F334-4FAC-9357-17CCEBBE7A51}"/>
              </a:ext>
            </a:extLst>
          </p:cNvPr>
          <p:cNvSpPr txBox="1"/>
          <p:nvPr/>
        </p:nvSpPr>
        <p:spPr>
          <a:xfrm>
            <a:off x="8163958" y="725468"/>
            <a:ext cx="3323191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Communicable diseases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D7F88D8-244D-4883-8E46-47CBE4D2304F}"/>
              </a:ext>
            </a:extLst>
          </p:cNvPr>
          <p:cNvCxnSpPr>
            <a:cxnSpLocks/>
          </p:cNvCxnSpPr>
          <p:nvPr/>
        </p:nvCxnSpPr>
        <p:spPr>
          <a:xfrm>
            <a:off x="9257297" y="1094800"/>
            <a:ext cx="0" cy="1276925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EB63843-DFB0-46A3-85D3-F000553A9A1C}"/>
              </a:ext>
            </a:extLst>
          </p:cNvPr>
          <p:cNvSpPr/>
          <p:nvPr/>
        </p:nvSpPr>
        <p:spPr>
          <a:xfrm>
            <a:off x="4676782" y="1266367"/>
            <a:ext cx="6337344" cy="4533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E24937-BE4F-4AFA-ADD2-B367E07EC904}"/>
              </a:ext>
            </a:extLst>
          </p:cNvPr>
          <p:cNvSpPr txBox="1"/>
          <p:nvPr/>
        </p:nvSpPr>
        <p:spPr>
          <a:xfrm>
            <a:off x="11109376" y="5916023"/>
            <a:ext cx="100642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Injuries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993E53-9845-4303-99E5-513BEE83FA93}"/>
              </a:ext>
            </a:extLst>
          </p:cNvPr>
          <p:cNvCxnSpPr>
            <a:cxnSpLocks/>
          </p:cNvCxnSpPr>
          <p:nvPr/>
        </p:nvCxnSpPr>
        <p:spPr>
          <a:xfrm flipH="1">
            <a:off x="8304271" y="6100689"/>
            <a:ext cx="2757479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04557AB-4196-4C14-8EAD-F1A452BC3CDB}"/>
              </a:ext>
            </a:extLst>
          </p:cNvPr>
          <p:cNvSpPr/>
          <p:nvPr/>
        </p:nvSpPr>
        <p:spPr>
          <a:xfrm>
            <a:off x="4606883" y="5763200"/>
            <a:ext cx="6407244" cy="583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8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5" grpId="0" animBg="1"/>
      <p:bldP spid="11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4A895-CC9A-462E-B06A-ACE899BC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-433903"/>
            <a:ext cx="11451773" cy="585746"/>
          </a:xfrm>
        </p:spPr>
        <p:txBody>
          <a:bodyPr/>
          <a:lstStyle/>
          <a:p>
            <a:r>
              <a:rPr lang="en-US" dirty="0"/>
              <a:t>Changing Causes of Death Eastern Africa 2000-2019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324EA4-412D-4790-B5B0-5E38F988F0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051667"/>
            <a:ext cx="12058018" cy="45503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8B264-A028-4123-B73F-E78EC5FD1728}"/>
              </a:ext>
            </a:extLst>
          </p:cNvPr>
          <p:cNvSpPr/>
          <p:nvPr/>
        </p:nvSpPr>
        <p:spPr>
          <a:xfrm>
            <a:off x="370113" y="6092280"/>
            <a:ext cx="375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ZA" i="1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Source: GBD Compare | Viz Hub (2022</a:t>
            </a:r>
            <a:endParaRPr lang="en-US" sz="4800" i="1" dirty="0"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D07B85-2193-4E07-AEBB-D8070327FA06}"/>
              </a:ext>
            </a:extLst>
          </p:cNvPr>
          <p:cNvSpPr/>
          <p:nvPr/>
        </p:nvSpPr>
        <p:spPr>
          <a:xfrm>
            <a:off x="5105775" y="1088732"/>
            <a:ext cx="6716111" cy="4550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46A24-D37F-4C11-A31F-717B246EAE73}"/>
              </a:ext>
            </a:extLst>
          </p:cNvPr>
          <p:cNvSpPr txBox="1"/>
          <p:nvPr/>
        </p:nvSpPr>
        <p:spPr>
          <a:xfrm rot="10800000" flipH="1" flipV="1">
            <a:off x="2217682" y="719400"/>
            <a:ext cx="89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957843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4A895-CC9A-462E-B06A-ACE899BC7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3" y="133653"/>
            <a:ext cx="11451773" cy="585746"/>
          </a:xfrm>
        </p:spPr>
        <p:txBody>
          <a:bodyPr/>
          <a:lstStyle/>
          <a:p>
            <a:r>
              <a:rPr lang="en-US" dirty="0"/>
              <a:t>Changing Causes of Death Eastern Africa 2000-2019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324EA4-412D-4790-B5B0-5E38F988F0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051667"/>
            <a:ext cx="12058018" cy="45503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E8B264-A028-4123-B73F-E78EC5FD1728}"/>
              </a:ext>
            </a:extLst>
          </p:cNvPr>
          <p:cNvSpPr/>
          <p:nvPr/>
        </p:nvSpPr>
        <p:spPr>
          <a:xfrm>
            <a:off x="370113" y="6092280"/>
            <a:ext cx="3753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ZA" i="1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Source: GBD Compare | Viz Hub (2022</a:t>
            </a:r>
            <a:endParaRPr lang="en-US" sz="4800" i="1" dirty="0"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46A24-D37F-4C11-A31F-717B246EAE73}"/>
              </a:ext>
            </a:extLst>
          </p:cNvPr>
          <p:cNvSpPr txBox="1"/>
          <p:nvPr/>
        </p:nvSpPr>
        <p:spPr>
          <a:xfrm rot="10800000" flipH="1" flipV="1">
            <a:off x="2217682" y="719400"/>
            <a:ext cx="89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44745-BBD7-47AD-A543-AC4030D9AF78}"/>
              </a:ext>
            </a:extLst>
          </p:cNvPr>
          <p:cNvSpPr txBox="1"/>
          <p:nvPr/>
        </p:nvSpPr>
        <p:spPr>
          <a:xfrm rot="10800000" flipH="1" flipV="1">
            <a:off x="8463830" y="720035"/>
            <a:ext cx="893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55442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A0C7-2018-4904-820C-0F6181973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insecurity crisis mounting in the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E109EF-D90F-4E17-81DC-247CFA24FC13}"/>
              </a:ext>
            </a:extLst>
          </p:cNvPr>
          <p:cNvSpPr txBox="1"/>
          <p:nvPr/>
        </p:nvSpPr>
        <p:spPr>
          <a:xfrm>
            <a:off x="6888528" y="6351975"/>
            <a:ext cx="60945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ZA" sz="800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Source:  FSIN (2022), UNECA calculations.</a:t>
            </a:r>
            <a:endParaRPr lang="en-US" sz="800" i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8BD00-00D1-49F4-860F-65CCD6DE428C}"/>
              </a:ext>
            </a:extLst>
          </p:cNvPr>
          <p:cNvSpPr txBox="1"/>
          <p:nvPr/>
        </p:nvSpPr>
        <p:spPr>
          <a:xfrm>
            <a:off x="125238" y="749694"/>
            <a:ext cx="6160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Prevalence of insufficient food consumption(as of November 2022)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078129-04E1-4DEA-9FDC-660FEFEE4874}"/>
              </a:ext>
            </a:extLst>
          </p:cNvPr>
          <p:cNvSpPr txBox="1"/>
          <p:nvPr/>
        </p:nvSpPr>
        <p:spPr>
          <a:xfrm>
            <a:off x="6285428" y="738475"/>
            <a:ext cx="6160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ZA" sz="16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Top Ten countries with highest number of people in food crisis in world, 2021(Millions)</a:t>
            </a:r>
            <a:endParaRPr lang="en-US" sz="1600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7825E7-A5E7-4147-9004-D92ECDD2A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6" y="1204639"/>
            <a:ext cx="6300168" cy="498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868B0B-C01E-4D0C-A61E-3E9253425E23}"/>
              </a:ext>
            </a:extLst>
          </p:cNvPr>
          <p:cNvSpPr txBox="1"/>
          <p:nvPr/>
        </p:nvSpPr>
        <p:spPr>
          <a:xfrm>
            <a:off x="459952" y="6195984"/>
            <a:ext cx="64912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Note:*Predicted figure</a:t>
            </a:r>
          </a:p>
          <a:p>
            <a:r>
              <a:rPr lang="da-DK" sz="800" dirty="0"/>
              <a:t>Source:WFP Hunger Map,2022</a:t>
            </a:r>
            <a:endParaRPr lang="en-US" sz="80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E5BD87A-94B8-4F56-A229-6FBF256736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6043828"/>
              </p:ext>
            </p:extLst>
          </p:nvPr>
        </p:nvGraphicFramePr>
        <p:xfrm>
          <a:off x="6888528" y="1329922"/>
          <a:ext cx="5103566" cy="4989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5EC34C-EA8C-4CBC-A715-9EDC77EC40CA}"/>
              </a:ext>
            </a:extLst>
          </p:cNvPr>
          <p:cNvSpPr/>
          <p:nvPr/>
        </p:nvSpPr>
        <p:spPr>
          <a:xfrm>
            <a:off x="125238" y="5419725"/>
            <a:ext cx="6542854" cy="68858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7BC222-6BFE-4D1A-8695-164AE385D27D}"/>
              </a:ext>
            </a:extLst>
          </p:cNvPr>
          <p:cNvSpPr/>
          <p:nvPr/>
        </p:nvSpPr>
        <p:spPr>
          <a:xfrm>
            <a:off x="7181850" y="2256453"/>
            <a:ext cx="4640036" cy="45955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D06288-033A-4CDE-809C-5734CC5C90ED}"/>
              </a:ext>
            </a:extLst>
          </p:cNvPr>
          <p:cNvSpPr/>
          <p:nvPr/>
        </p:nvSpPr>
        <p:spPr>
          <a:xfrm>
            <a:off x="7017913" y="4141997"/>
            <a:ext cx="4803973" cy="45954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94885D-651F-4021-AF83-A922F455C9BF}"/>
              </a:ext>
            </a:extLst>
          </p:cNvPr>
          <p:cNvSpPr/>
          <p:nvPr/>
        </p:nvSpPr>
        <p:spPr>
          <a:xfrm>
            <a:off x="7256038" y="1428750"/>
            <a:ext cx="4565848" cy="395561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2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4" grpId="0">
        <p:bldAsOne/>
      </p:bldGraphic>
      <p:bldP spid="4" grpId="0" animBg="1"/>
      <p:bldP spid="15" grpId="0" animBg="1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562C-81A4-4D05-88D3-682031EB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32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Climate hazards has led to acute food insecurity in the region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BED05E7-EA8B-4CD0-BFA6-00DFFF0D81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927808"/>
              </p:ext>
            </p:extLst>
          </p:nvPr>
        </p:nvGraphicFramePr>
        <p:xfrm>
          <a:off x="533399" y="1057275"/>
          <a:ext cx="11451773" cy="517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2255EC-3385-4C3E-965A-099C320056DF}"/>
              </a:ext>
            </a:extLst>
          </p:cNvPr>
          <p:cNvSpPr txBox="1"/>
          <p:nvPr/>
        </p:nvSpPr>
        <p:spPr>
          <a:xfrm>
            <a:off x="2838450" y="7194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Number of Climate Disasters in Eastern Africa, 2020 –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56A250-D283-45C0-890F-560F0FE32C30}"/>
              </a:ext>
            </a:extLst>
          </p:cNvPr>
          <p:cNvSpPr txBox="1"/>
          <p:nvPr/>
        </p:nvSpPr>
        <p:spPr>
          <a:xfrm>
            <a:off x="76200" y="6229350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Source: CRED (2022)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5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city at night&#10;&#10;Description automatically generated with low confidence">
            <a:extLst>
              <a:ext uri="{FF2B5EF4-FFF2-40B4-BE49-F238E27FC236}">
                <a16:creationId xmlns:a16="http://schemas.microsoft.com/office/drawing/2014/main" id="{3C29E892-E879-432E-B3AB-44D2DA296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0" y="128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D4D7C6-11D4-4F00-9E3F-136759183231}"/>
              </a:ext>
            </a:extLst>
          </p:cNvPr>
          <p:cNvSpPr txBox="1"/>
          <p:nvPr/>
        </p:nvSpPr>
        <p:spPr>
          <a:xfrm>
            <a:off x="243840" y="6396340"/>
            <a:ext cx="670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Photo | Thomas Becker | Picture Alliance Via Getty Images/East African Newspaper</a:t>
            </a:r>
          </a:p>
        </p:txBody>
      </p:sp>
    </p:spTree>
    <p:extLst>
      <p:ext uri="{BB962C8B-B14F-4D97-AF65-F5344CB8AC3E}">
        <p14:creationId xmlns:p14="http://schemas.microsoft.com/office/powerpoint/2010/main" val="412538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6FA8-2820-4769-A2B9-28A37D13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East Africa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is host to a significant number of IDPs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3AF6DB-B5E9-483F-8804-3A9590C6FEE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59282300"/>
              </p:ext>
            </p:extLst>
          </p:nvPr>
        </p:nvGraphicFramePr>
        <p:xfrm>
          <a:off x="370114" y="962025"/>
          <a:ext cx="7392762" cy="5286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8FBFCC-E5AB-4A6E-8304-5852D771AD78}"/>
              </a:ext>
            </a:extLst>
          </p:cNvPr>
          <p:cNvSpPr txBox="1"/>
          <p:nvPr/>
        </p:nvSpPr>
        <p:spPr>
          <a:xfrm>
            <a:off x="8320324" y="1221279"/>
            <a:ext cx="3524249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DRC, Somalia, Ethiopia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Sudan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in the top 10 IDP countries in 2020.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As of 31 December 2021, there were approximately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12.4 million IDPs in the region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* – mainly in Burundi, Ethiopia, Somalia and South Sudan.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The drivers of displacements are complex, including conflict, persecution as well as climatic and natural disaster factors, e.g., in Burundi (climate) and Ethiopia (ongoing conflict).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058BC-4F36-47E9-A8F3-AC048A7771DD}"/>
              </a:ext>
            </a:extLst>
          </p:cNvPr>
          <p:cNvSpPr txBox="1"/>
          <p:nvPr/>
        </p:nvSpPr>
        <p:spPr>
          <a:xfrm>
            <a:off x="790575" y="6176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Source: UNHCR,2022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*Note: Region refers to East and Horn of Africa, and the Great Lakes (EHAGL) region  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C8B158-056F-42C4-A2F1-2D0AC792FDD4}"/>
              </a:ext>
            </a:extLst>
          </p:cNvPr>
          <p:cNvSpPr/>
          <p:nvPr/>
        </p:nvSpPr>
        <p:spPr>
          <a:xfrm>
            <a:off x="436788" y="2151308"/>
            <a:ext cx="5748572" cy="390782"/>
          </a:xfrm>
          <a:prstGeom prst="rect">
            <a:avLst/>
          </a:prstGeom>
          <a:solidFill>
            <a:schemeClr val="accent4">
              <a:alpha val="17000"/>
            </a:schemeClr>
          </a:soli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C8B158-056F-42C4-A2F1-2D0AC792FDD4}"/>
              </a:ext>
            </a:extLst>
          </p:cNvPr>
          <p:cNvSpPr/>
          <p:nvPr/>
        </p:nvSpPr>
        <p:spPr>
          <a:xfrm>
            <a:off x="436788" y="3148622"/>
            <a:ext cx="5891447" cy="390782"/>
          </a:xfrm>
          <a:prstGeom prst="rect">
            <a:avLst/>
          </a:prstGeom>
          <a:solidFill>
            <a:schemeClr val="accent4">
              <a:alpha val="17000"/>
            </a:schemeClr>
          </a:soli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C8B158-056F-42C4-A2F1-2D0AC792FDD4}"/>
              </a:ext>
            </a:extLst>
          </p:cNvPr>
          <p:cNvSpPr/>
          <p:nvPr/>
        </p:nvSpPr>
        <p:spPr>
          <a:xfrm>
            <a:off x="436788" y="4186414"/>
            <a:ext cx="5748572" cy="390782"/>
          </a:xfrm>
          <a:prstGeom prst="rect">
            <a:avLst/>
          </a:prstGeom>
          <a:solidFill>
            <a:schemeClr val="accent4">
              <a:alpha val="17000"/>
            </a:schemeClr>
          </a:soli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C8B158-056F-42C4-A2F1-2D0AC792FDD4}"/>
              </a:ext>
            </a:extLst>
          </p:cNvPr>
          <p:cNvSpPr/>
          <p:nvPr/>
        </p:nvSpPr>
        <p:spPr>
          <a:xfrm>
            <a:off x="436788" y="5664869"/>
            <a:ext cx="5748572" cy="390782"/>
          </a:xfrm>
          <a:prstGeom prst="rect">
            <a:avLst/>
          </a:prstGeom>
          <a:solidFill>
            <a:schemeClr val="accent4">
              <a:alpha val="17000"/>
            </a:schemeClr>
          </a:solidFill>
          <a:ln w="317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3DB44B-CA27-4095-86D8-7A347C9886A8}"/>
              </a:ext>
            </a:extLst>
          </p:cNvPr>
          <p:cNvSpPr txBox="1"/>
          <p:nvPr/>
        </p:nvSpPr>
        <p:spPr>
          <a:xfrm>
            <a:off x="1426369" y="784662"/>
            <a:ext cx="6186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/>
              </a:rPr>
              <a:t>Top Ten Internally Displaced People(in Millions),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A4465-299C-4055-91D5-253E91C84531}"/>
              </a:ext>
            </a:extLst>
          </p:cNvPr>
          <p:cNvSpPr txBox="1"/>
          <p:nvPr/>
        </p:nvSpPr>
        <p:spPr>
          <a:xfrm>
            <a:off x="942975" y="14265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D9D2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5A818-4A33-4F50-81D5-BE687F9C5554}"/>
              </a:ext>
            </a:extLst>
          </p:cNvPr>
          <p:cNvSpPr txBox="1"/>
          <p:nvPr/>
        </p:nvSpPr>
        <p:spPr>
          <a:xfrm>
            <a:off x="676275" y="2030410"/>
            <a:ext cx="9715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BF18C-80E6-41FC-9049-12141B936CE6}"/>
              </a:ext>
            </a:extLst>
          </p:cNvPr>
          <p:cNvSpPr txBox="1"/>
          <p:nvPr/>
        </p:nvSpPr>
        <p:spPr>
          <a:xfrm>
            <a:off x="1647825" y="22266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MACROECONOMIC SNAPSHOT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9D290D-680F-4951-A5F9-C0F666CC4366}"/>
              </a:ext>
            </a:extLst>
          </p:cNvPr>
          <p:cNvCxnSpPr>
            <a:cxnSpLocks/>
          </p:cNvCxnSpPr>
          <p:nvPr/>
        </p:nvCxnSpPr>
        <p:spPr>
          <a:xfrm>
            <a:off x="668668" y="3047367"/>
            <a:ext cx="6412496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4EAE83-28C4-4C6F-8301-812D128DB12E}"/>
              </a:ext>
            </a:extLst>
          </p:cNvPr>
          <p:cNvSpPr txBox="1"/>
          <p:nvPr/>
        </p:nvSpPr>
        <p:spPr>
          <a:xfrm>
            <a:off x="514349" y="3251515"/>
            <a:ext cx="1133476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8D49F-00DC-4AE4-A75A-41F08246EA40}"/>
              </a:ext>
            </a:extLst>
          </p:cNvPr>
          <p:cNvSpPr txBox="1"/>
          <p:nvPr/>
        </p:nvSpPr>
        <p:spPr>
          <a:xfrm>
            <a:off x="1647825" y="341342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DEVELOPMENTS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F5F60-C0B3-4751-A5B8-298547CC0F71}"/>
              </a:ext>
            </a:extLst>
          </p:cNvPr>
          <p:cNvSpPr txBox="1"/>
          <p:nvPr/>
        </p:nvSpPr>
        <p:spPr>
          <a:xfrm>
            <a:off x="1647825" y="4105595"/>
            <a:ext cx="7038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 AND POLICY RECOMMENDATIONS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20729A-4470-4777-B88D-8B8A665C2D02}"/>
              </a:ext>
            </a:extLst>
          </p:cNvPr>
          <p:cNvCxnSpPr>
            <a:cxnSpLocks/>
          </p:cNvCxnSpPr>
          <p:nvPr/>
        </p:nvCxnSpPr>
        <p:spPr>
          <a:xfrm>
            <a:off x="668668" y="3999867"/>
            <a:ext cx="6412496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9D89DBB-71B2-4371-BE00-AC5E0408098F}"/>
              </a:ext>
            </a:extLst>
          </p:cNvPr>
          <p:cNvSpPr txBox="1"/>
          <p:nvPr/>
        </p:nvSpPr>
        <p:spPr>
          <a:xfrm>
            <a:off x="-1966173" y="4229799"/>
            <a:ext cx="609452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72298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9A4465-299C-4055-91D5-253E91C84531}"/>
              </a:ext>
            </a:extLst>
          </p:cNvPr>
          <p:cNvSpPr txBox="1"/>
          <p:nvPr/>
        </p:nvSpPr>
        <p:spPr>
          <a:xfrm>
            <a:off x="942975" y="142651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D9D2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5A818-4A33-4F50-81D5-BE687F9C5554}"/>
              </a:ext>
            </a:extLst>
          </p:cNvPr>
          <p:cNvSpPr txBox="1"/>
          <p:nvPr/>
        </p:nvSpPr>
        <p:spPr>
          <a:xfrm>
            <a:off x="676275" y="2030410"/>
            <a:ext cx="971550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FD9D2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BF18C-80E6-41FC-9049-12141B936CE6}"/>
              </a:ext>
            </a:extLst>
          </p:cNvPr>
          <p:cNvSpPr txBox="1"/>
          <p:nvPr/>
        </p:nvSpPr>
        <p:spPr>
          <a:xfrm>
            <a:off x="1647825" y="22266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D9D24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MACROECONOMIC SNAPSHOT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EAE83-28C4-4C6F-8301-812D128DB12E}"/>
              </a:ext>
            </a:extLst>
          </p:cNvPr>
          <p:cNvSpPr txBox="1"/>
          <p:nvPr/>
        </p:nvSpPr>
        <p:spPr>
          <a:xfrm>
            <a:off x="514349" y="3251515"/>
            <a:ext cx="1133476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C8D49F-00DC-4AE4-A75A-41F08246EA40}"/>
              </a:ext>
            </a:extLst>
          </p:cNvPr>
          <p:cNvSpPr txBox="1"/>
          <p:nvPr/>
        </p:nvSpPr>
        <p:spPr>
          <a:xfrm>
            <a:off x="1647825" y="34221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DEVELOPMENTS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9F5F60-C0B3-4751-A5B8-298547CC0F71}"/>
              </a:ext>
            </a:extLst>
          </p:cNvPr>
          <p:cNvSpPr txBox="1"/>
          <p:nvPr/>
        </p:nvSpPr>
        <p:spPr>
          <a:xfrm>
            <a:off x="1647825" y="4105595"/>
            <a:ext cx="7038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 AND POLICY RECOMMENDATIONS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D5024F-40D9-48BA-8311-B1BAF851CFB8}"/>
              </a:ext>
            </a:extLst>
          </p:cNvPr>
          <p:cNvCxnSpPr>
            <a:cxnSpLocks/>
          </p:cNvCxnSpPr>
          <p:nvPr/>
        </p:nvCxnSpPr>
        <p:spPr>
          <a:xfrm>
            <a:off x="676275" y="4105595"/>
            <a:ext cx="6412496" cy="0"/>
          </a:xfrm>
          <a:prstGeom prst="line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3F5C565-2C88-479E-A347-BB551CEB0F6D}"/>
              </a:ext>
            </a:extLst>
          </p:cNvPr>
          <p:cNvGrpSpPr/>
          <p:nvPr/>
        </p:nvGrpSpPr>
        <p:grpSpPr>
          <a:xfrm>
            <a:off x="-1966913" y="3047367"/>
            <a:ext cx="9048077" cy="1912308"/>
            <a:chOff x="-1966913" y="3047367"/>
            <a:chExt cx="9048077" cy="191230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B9D290D-680F-4951-A5F9-C0F666CC4366}"/>
                </a:ext>
              </a:extLst>
            </p:cNvPr>
            <p:cNvCxnSpPr>
              <a:cxnSpLocks/>
            </p:cNvCxnSpPr>
            <p:nvPr/>
          </p:nvCxnSpPr>
          <p:spPr>
            <a:xfrm>
              <a:off x="668668" y="3047367"/>
              <a:ext cx="6412496" cy="0"/>
            </a:xfrm>
            <a:prstGeom prst="line">
              <a:avLst/>
            </a:prstGeom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227C6C-46BF-402D-B9D3-B88D1C81C16C}"/>
                </a:ext>
              </a:extLst>
            </p:cNvPr>
            <p:cNvSpPr txBox="1"/>
            <p:nvPr/>
          </p:nvSpPr>
          <p:spPr>
            <a:xfrm>
              <a:off x="-1966913" y="4105595"/>
              <a:ext cx="6096000" cy="8540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5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241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5AD4-7421-4621-8E9E-C304C874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Accelerate Progress on SDGs Regionally…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83C35-6318-45E0-B018-789B16D199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507" y="719401"/>
            <a:ext cx="6823720" cy="58331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8AF9B-5315-4287-A575-673DAB047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1114425"/>
            <a:ext cx="2943225" cy="300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681C74-CDFC-4735-8F67-8BA579DCB4BD}"/>
              </a:ext>
            </a:extLst>
          </p:cNvPr>
          <p:cNvSpPr txBox="1"/>
          <p:nvPr/>
        </p:nvSpPr>
        <p:spPr>
          <a:xfrm>
            <a:off x="292894" y="6136481"/>
            <a:ext cx="287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ECAStats</a:t>
            </a:r>
            <a:r>
              <a:rPr lang="en-US" sz="1200" dirty="0"/>
              <a:t> 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956FEA-FDBE-468D-A21C-03648106CFD5}"/>
              </a:ext>
            </a:extLst>
          </p:cNvPr>
          <p:cNvSpPr/>
          <p:nvPr/>
        </p:nvSpPr>
        <p:spPr>
          <a:xfrm>
            <a:off x="4121239" y="2788276"/>
            <a:ext cx="4858455" cy="55495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9420E-7C6B-4502-AAF2-77E80F95E3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239" y="2156938"/>
            <a:ext cx="4166316" cy="3342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2CBEB1-8090-45B4-968E-1B250763F7EF}"/>
              </a:ext>
            </a:extLst>
          </p:cNvPr>
          <p:cNvSpPr/>
          <p:nvPr/>
        </p:nvSpPr>
        <p:spPr>
          <a:xfrm>
            <a:off x="4121239" y="1193006"/>
            <a:ext cx="4564856" cy="6668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CF5798-CFAC-4948-A1CB-ABA47225072A}"/>
              </a:ext>
            </a:extLst>
          </p:cNvPr>
          <p:cNvSpPr/>
          <p:nvPr/>
        </p:nvSpPr>
        <p:spPr>
          <a:xfrm>
            <a:off x="4217197" y="3429000"/>
            <a:ext cx="5067296" cy="8426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5EF62B-B76C-4677-88F4-880D688B2B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451" y="4857386"/>
            <a:ext cx="4465568" cy="343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D6B0E2-B058-44F5-B990-08B3D143B1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601" y="5785792"/>
            <a:ext cx="6303892" cy="34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F0129-CAD2-4BBF-8CF1-5DABD2469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Recommendations?</a:t>
            </a:r>
          </a:p>
        </p:txBody>
      </p:sp>
      <p:pic>
        <p:nvPicPr>
          <p:cNvPr id="1032" name="Picture 8" descr="development plan Icon - Free PNG &amp; SVG 1391111 - Noun Project">
            <a:extLst>
              <a:ext uri="{FF2B5EF4-FFF2-40B4-BE49-F238E27FC236}">
                <a16:creationId xmlns:a16="http://schemas.microsoft.com/office/drawing/2014/main" id="{2C1187DC-831C-4B1F-8ED8-3C222833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163" y="1355825"/>
            <a:ext cx="1615637" cy="177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ilience - Free miscellaneous icons">
            <a:extLst>
              <a:ext uri="{FF2B5EF4-FFF2-40B4-BE49-F238E27FC236}">
                <a16:creationId xmlns:a16="http://schemas.microsoft.com/office/drawing/2014/main" id="{75BAB8D4-25E6-42B9-A7DA-1B4890252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1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09" y="1496410"/>
            <a:ext cx="1848507" cy="184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6C264E-EEFF-4807-9078-B9CB5C85AA9E}"/>
              </a:ext>
            </a:extLst>
          </p:cNvPr>
          <p:cNvGrpSpPr/>
          <p:nvPr/>
        </p:nvGrpSpPr>
        <p:grpSpPr>
          <a:xfrm>
            <a:off x="391156" y="1355825"/>
            <a:ext cx="11288463" cy="4770714"/>
            <a:chOff x="472942" y="1219523"/>
            <a:chExt cx="11288463" cy="4770714"/>
          </a:xfrm>
        </p:grpSpPr>
        <p:pic>
          <p:nvPicPr>
            <p:cNvPr id="1030" name="Picture 6" descr="Finance Icon PNG Images, Vectors Free Download - Pngtree">
              <a:extLst>
                <a:ext uri="{FF2B5EF4-FFF2-40B4-BE49-F238E27FC236}">
                  <a16:creationId xmlns:a16="http://schemas.microsoft.com/office/drawing/2014/main" id="{3D8AF54B-F8CF-4E6E-98CF-FFB50A4BCD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6100"/>
                      </a14:imgEffect>
                      <a14:imgEffect>
                        <a14:saturation sat="198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298" y="1321278"/>
              <a:ext cx="1983620" cy="2238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D883B71-C853-435B-BEE6-BFF1E536E41F}"/>
                </a:ext>
              </a:extLst>
            </p:cNvPr>
            <p:cNvSpPr/>
            <p:nvPr/>
          </p:nvSpPr>
          <p:spPr>
            <a:xfrm>
              <a:off x="472942" y="1219523"/>
              <a:ext cx="3665483" cy="4766113"/>
            </a:xfrm>
            <a:prstGeom prst="roundRect">
              <a:avLst/>
            </a:prstGeom>
            <a:noFill/>
            <a:ln w="60325">
              <a:solidFill>
                <a:srgbClr val="D97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C76AE4-8DF6-440E-90FE-AD89F0547F42}"/>
                </a:ext>
              </a:extLst>
            </p:cNvPr>
            <p:cNvGrpSpPr/>
            <p:nvPr/>
          </p:nvGrpSpPr>
          <p:grpSpPr>
            <a:xfrm>
              <a:off x="4263257" y="1224124"/>
              <a:ext cx="7498148" cy="4766113"/>
              <a:chOff x="4263257" y="1224124"/>
              <a:chExt cx="7498148" cy="476611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492E6AF-068A-488A-A69A-030C7864B05E}"/>
                  </a:ext>
                </a:extLst>
              </p:cNvPr>
              <p:cNvSpPr/>
              <p:nvPr/>
            </p:nvSpPr>
            <p:spPr>
              <a:xfrm>
                <a:off x="4263257" y="1224124"/>
                <a:ext cx="3665483" cy="4766113"/>
              </a:xfrm>
              <a:prstGeom prst="roundRect">
                <a:avLst/>
              </a:prstGeom>
              <a:noFill/>
              <a:ln w="60325">
                <a:solidFill>
                  <a:srgbClr val="2383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A88293F-90B7-4C3D-8566-B65FFE2028EA}"/>
                  </a:ext>
                </a:extLst>
              </p:cNvPr>
              <p:cNvSpPr/>
              <p:nvPr/>
            </p:nvSpPr>
            <p:spPr>
              <a:xfrm>
                <a:off x="8095922" y="1224124"/>
                <a:ext cx="3665483" cy="4766113"/>
              </a:xfrm>
              <a:prstGeom prst="roundRect">
                <a:avLst/>
              </a:prstGeom>
              <a:noFill/>
              <a:ln w="603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478B92D-B5A0-43CC-980A-606B5FA20FDE}"/>
              </a:ext>
            </a:extLst>
          </p:cNvPr>
          <p:cNvSpPr txBox="1"/>
          <p:nvPr/>
        </p:nvSpPr>
        <p:spPr>
          <a:xfrm>
            <a:off x="672661" y="3414716"/>
            <a:ext cx="29008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Build Resilience Against Climate Shocks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4AD54-B0CC-4D37-AF5F-DF5D8336364F}"/>
              </a:ext>
            </a:extLst>
          </p:cNvPr>
          <p:cNvSpPr txBox="1"/>
          <p:nvPr/>
        </p:nvSpPr>
        <p:spPr>
          <a:xfrm>
            <a:off x="4979318" y="3431628"/>
            <a:ext cx="2183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38318"/>
                </a:solidFill>
              </a:rPr>
              <a:t>Fix Finance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CD5F03-7566-4ECF-95F7-1439BB867C9F}"/>
              </a:ext>
            </a:extLst>
          </p:cNvPr>
          <p:cNvSpPr txBox="1"/>
          <p:nvPr/>
        </p:nvSpPr>
        <p:spPr>
          <a:xfrm>
            <a:off x="8366760" y="3315518"/>
            <a:ext cx="33128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Return to Priorities of 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National Development Plans </a:t>
            </a:r>
          </a:p>
        </p:txBody>
      </p:sp>
    </p:spTree>
    <p:extLst>
      <p:ext uri="{BB962C8B-B14F-4D97-AF65-F5344CB8AC3E}">
        <p14:creationId xmlns:p14="http://schemas.microsoft.com/office/powerpoint/2010/main" val="5324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44A584AB-ECC5-48DD-92E2-5E0DCD2764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pPr algn="ctr"/>
                <a:r>
                  <a:rPr lang="en-US" dirty="0"/>
                  <a:t>Implementing the </a:t>
                </a:r>
                <a:r>
                  <a:rPr lang="en-US" dirty="0" err="1"/>
                  <a:t>AfCFTA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towards sustained development</a:t>
                </a:r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44A584AB-ECC5-48DD-92E2-5E0DCD2764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6667" b="-30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2D140C0A-8884-4B58-846D-1E7D789E6439}"/>
              </a:ext>
            </a:extLst>
          </p:cNvPr>
          <p:cNvSpPr/>
          <p:nvPr/>
        </p:nvSpPr>
        <p:spPr>
          <a:xfrm>
            <a:off x="-154658" y="673000"/>
            <a:ext cx="6007470" cy="41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Status of AfCFTA Ratification as of 9 October 2022</a:t>
            </a:r>
            <a:endParaRPr lang="en-US" sz="2000" b="1" baseline="300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7D1C6B-18BA-4665-AB07-E8423E9858AE}"/>
              </a:ext>
            </a:extLst>
          </p:cNvPr>
          <p:cNvSpPr txBox="1"/>
          <p:nvPr/>
        </p:nvSpPr>
        <p:spPr>
          <a:xfrm>
            <a:off x="261146" y="6387194"/>
            <a:ext cx="359090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Source: TRALAC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D9A870-0F65-44FD-8858-E4E046A7EDE1}"/>
              </a:ext>
            </a:extLst>
          </p:cNvPr>
          <p:cNvGrpSpPr/>
          <p:nvPr/>
        </p:nvGrpSpPr>
        <p:grpSpPr>
          <a:xfrm>
            <a:off x="94645" y="1036678"/>
            <a:ext cx="6906229" cy="5350516"/>
            <a:chOff x="6422222" y="1632735"/>
            <a:chExt cx="5419725" cy="48448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9F87A4-6C43-4AB9-9DD8-247848E2C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281" b="2572"/>
            <a:stretch/>
          </p:blipFill>
          <p:spPr>
            <a:xfrm>
              <a:off x="6422222" y="1632735"/>
              <a:ext cx="5419725" cy="484483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B51166-0A9C-4D6C-B4BB-C42867959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79" t="3057" r="9359" b="77718"/>
            <a:stretch/>
          </p:blipFill>
          <p:spPr>
            <a:xfrm>
              <a:off x="6609552" y="1753817"/>
              <a:ext cx="1282390" cy="125615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2720E-50CC-49B1-9035-A715A3412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09"/>
          <a:stretch/>
        </p:blipFill>
        <p:spPr>
          <a:xfrm>
            <a:off x="8388356" y="2342615"/>
            <a:ext cx="2627980" cy="3568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686283-8621-4EC4-9B2D-1A97A1CE0697}"/>
              </a:ext>
            </a:extLst>
          </p:cNvPr>
          <p:cNvSpPr txBox="1"/>
          <p:nvPr/>
        </p:nvSpPr>
        <p:spPr>
          <a:xfrm>
            <a:off x="7252898" y="1168968"/>
            <a:ext cx="46370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dirty="0"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Z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he implementation of the </a:t>
            </a:r>
            <a:r>
              <a:rPr lang="en-ZA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AfCFTA</a:t>
            </a:r>
            <a:r>
              <a:rPr lang="en-Z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is a long-term goal which promises to put the continent on a new path towards sustained development.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4006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B00AADB-A564-6C46-AC45-CF6FFC10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RW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438CA6-7CE0-CB43-9968-723F3301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285875"/>
            <a:ext cx="11853863" cy="395128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AB14C6CC-CA1C-B24D-8057-4ED55ED219FE}"/>
              </a:ext>
            </a:extLst>
          </p:cNvPr>
          <p:cNvSpPr txBox="1">
            <a:spLocks/>
          </p:cNvSpPr>
          <p:nvPr/>
        </p:nvSpPr>
        <p:spPr>
          <a:xfrm>
            <a:off x="1633765" y="5715625"/>
            <a:ext cx="9144000" cy="101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www.uneca.org/ea-icsoe26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67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956B2-1440-4B81-AF8F-6E57D5F8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EA weathered the pandemic better than continental and global averages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16BC75-6EC2-4328-837E-8AEB6C995C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052978"/>
              </p:ext>
            </p:extLst>
          </p:nvPr>
        </p:nvGraphicFramePr>
        <p:xfrm>
          <a:off x="84364" y="1476375"/>
          <a:ext cx="8762999" cy="511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8D90975-00A8-48BB-B01C-A7DA1730EB74}"/>
              </a:ext>
            </a:extLst>
          </p:cNvPr>
          <p:cNvSpPr/>
          <p:nvPr/>
        </p:nvSpPr>
        <p:spPr>
          <a:xfrm>
            <a:off x="4528457" y="1931079"/>
            <a:ext cx="4139293" cy="364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81F0B-B4D2-43B7-B26C-41C1D76A3B12}"/>
              </a:ext>
            </a:extLst>
          </p:cNvPr>
          <p:cNvSpPr txBox="1"/>
          <p:nvPr/>
        </p:nvSpPr>
        <p:spPr>
          <a:xfrm>
            <a:off x="590550" y="8047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Regional GDP growth rates (2017-2023)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8838E-00C1-44FA-8745-7278CF27C80A}"/>
              </a:ext>
            </a:extLst>
          </p:cNvPr>
          <p:cNvSpPr txBox="1"/>
          <p:nvPr/>
        </p:nvSpPr>
        <p:spPr>
          <a:xfrm>
            <a:off x="198663" y="61912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National sources, UNCTAD T&amp;D Report (2022),IMF (2022)</a:t>
            </a:r>
          </a:p>
          <a:p>
            <a:r>
              <a:rPr lang="en-US" sz="900" dirty="0"/>
              <a:t>Note: **Weighted Average for Eastern Africa.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2A9547-6733-4468-9C40-D2C4EB0993EF}"/>
              </a:ext>
            </a:extLst>
          </p:cNvPr>
          <p:cNvSpPr txBox="1">
            <a:spLocks/>
          </p:cNvSpPr>
          <p:nvPr/>
        </p:nvSpPr>
        <p:spPr>
          <a:xfrm>
            <a:off x="8267700" y="1021672"/>
            <a:ext cx="3725637" cy="52553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  <a:cs typeface="Times New Roman" pitchFamily="18" charset="0"/>
              </a:rPr>
              <a:t>What Kind of Recovery to Expect?:</a:t>
            </a:r>
          </a:p>
          <a:p>
            <a:pPr marL="0" indent="0">
              <a:buNone/>
            </a:pPr>
            <a:r>
              <a:rPr lang="en-US" i="1" dirty="0">
                <a:latin typeface="Garamond" panose="02020404030301010803" pitchFamily="18" charset="0"/>
                <a:cs typeface="Times New Roman" pitchFamily="18" charset="0"/>
              </a:rPr>
              <a:t> </a:t>
            </a:r>
          </a:p>
          <a:p>
            <a:r>
              <a:rPr lang="en-US" i="1" dirty="0">
                <a:latin typeface="Garamond" panose="02020404030301010803" pitchFamily="18" charset="0"/>
                <a:cs typeface="Times New Roman" pitchFamily="18" charset="0"/>
              </a:rPr>
              <a:t>U-shaped</a:t>
            </a:r>
            <a:r>
              <a:rPr lang="en-US" dirty="0">
                <a:latin typeface="Garamond" panose="02020404030301010803" pitchFamily="18" charset="0"/>
                <a:cs typeface="Times New Roman" pitchFamily="18" charset="0"/>
              </a:rPr>
              <a:t> recovery?</a:t>
            </a:r>
          </a:p>
          <a:p>
            <a:endParaRPr lang="en-US" dirty="0">
              <a:latin typeface="Garamond" panose="02020404030301010803" pitchFamily="18" charset="0"/>
              <a:cs typeface="Times New Roman" pitchFamily="18" charset="0"/>
            </a:endParaRPr>
          </a:p>
          <a:p>
            <a:r>
              <a:rPr lang="en-US" i="1" dirty="0">
                <a:latin typeface="Garamond" panose="02020404030301010803" pitchFamily="18" charset="0"/>
                <a:cs typeface="Times New Roman" pitchFamily="18" charset="0"/>
              </a:rPr>
              <a:t>W-shaped</a:t>
            </a:r>
            <a:r>
              <a:rPr lang="en-US" dirty="0">
                <a:latin typeface="Garamond" panose="02020404030301010803" pitchFamily="18" charset="0"/>
                <a:cs typeface="Times New Roman" pitchFamily="18" charset="0"/>
              </a:rPr>
              <a:t> Recovery?</a:t>
            </a:r>
          </a:p>
          <a:p>
            <a:endParaRPr lang="en-US" dirty="0">
              <a:latin typeface="Garamond" panose="02020404030301010803" pitchFamily="18" charset="0"/>
              <a:cs typeface="Times New Roman" pitchFamily="18" charset="0"/>
            </a:endParaRPr>
          </a:p>
          <a:p>
            <a:r>
              <a:rPr lang="en-US" dirty="0">
                <a:latin typeface="Garamond" panose="02020404030301010803" pitchFamily="18" charset="0"/>
                <a:cs typeface="Times New Roman" pitchFamily="18" charset="0"/>
              </a:rPr>
              <a:t>Or (the worst scenario?) a         shaped recovery </a:t>
            </a:r>
            <a:r>
              <a:rPr lang="en-US" sz="2400" dirty="0">
                <a:latin typeface="Garamond" panose="02020404030301010803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C71206-ED5D-45FF-A897-85226CBA5924}"/>
                  </a:ext>
                </a:extLst>
              </p:cNvPr>
              <p:cNvSpPr txBox="1"/>
              <p:nvPr/>
            </p:nvSpPr>
            <p:spPr>
              <a:xfrm>
                <a:off x="10240737" y="4929187"/>
                <a:ext cx="1179738" cy="3968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C71206-ED5D-45FF-A897-85226CBA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0737" y="4929187"/>
                <a:ext cx="1179738" cy="3968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4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082E-D14A-411C-933C-86EFBEC3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to Resume High Rates of Economic Growth…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119252"/>
              </p:ext>
            </p:extLst>
          </p:nvPr>
        </p:nvGraphicFramePr>
        <p:xfrm>
          <a:off x="209551" y="857251"/>
          <a:ext cx="11451772" cy="536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6F4733-F844-4E7C-AC28-3BDBFE153073}"/>
              </a:ext>
            </a:extLst>
          </p:cNvPr>
          <p:cNvSpPr txBox="1"/>
          <p:nvPr/>
        </p:nvSpPr>
        <p:spPr>
          <a:xfrm>
            <a:off x="1362075" y="953185"/>
            <a:ext cx="7258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Long-term changes* in real GDP per capita for Eastern Africa: 1970-2020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528A0-29ED-488B-AA13-6E5A4ABE1F15}"/>
              </a:ext>
            </a:extLst>
          </p:cNvPr>
          <p:cNvSpPr txBox="1"/>
          <p:nvPr/>
        </p:nvSpPr>
        <p:spPr>
          <a:xfrm>
            <a:off x="370113" y="622320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ECA calculations from UNCTADStat data (2022)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91440-AD6A-4336-BEC4-019A43321C4B}"/>
              </a:ext>
            </a:extLst>
          </p:cNvPr>
          <p:cNvSpPr/>
          <p:nvPr/>
        </p:nvSpPr>
        <p:spPr>
          <a:xfrm>
            <a:off x="8784093" y="857251"/>
            <a:ext cx="2877230" cy="2438400"/>
          </a:xfrm>
          <a:prstGeom prst="rect">
            <a:avLst/>
          </a:prstGeom>
          <a:solidFill>
            <a:schemeClr val="accent6">
              <a:lumMod val="40000"/>
              <a:lumOff val="60000"/>
              <a:alpha val="17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505E2-72D1-4B4B-B84F-D0BA55E33F76}"/>
              </a:ext>
            </a:extLst>
          </p:cNvPr>
          <p:cNvSpPr txBox="1"/>
          <p:nvPr/>
        </p:nvSpPr>
        <p:spPr>
          <a:xfrm>
            <a:off x="3543642" y="1418451"/>
            <a:ext cx="3289737" cy="1200329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Posted a strong long-run growth performance,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than doubling their per capita incomes by 2020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E3900E-CE83-45B1-AF7A-BB9CD937BD7D}"/>
              </a:ext>
            </a:extLst>
          </p:cNvPr>
          <p:cNvCxnSpPr>
            <a:cxnSpLocks/>
          </p:cNvCxnSpPr>
          <p:nvPr/>
        </p:nvCxnSpPr>
        <p:spPr>
          <a:xfrm>
            <a:off x="6833379" y="1714500"/>
            <a:ext cx="1950714" cy="142875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0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chart seriesIdx="1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chart seriesIdx="1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AA6D0-1125-4FCB-8734-031E93FC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2021 was characterized by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stron</a:t>
            </a:r>
            <a:r>
              <a:rPr lang="en-US" dirty="0">
                <a:latin typeface="Calibri" panose="020F0502020204030204"/>
              </a:rPr>
              <a:t>g recovery in most countries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818613A-0802-49B6-85C7-68C59111D7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013599"/>
              </p:ext>
            </p:extLst>
          </p:nvPr>
        </p:nvGraphicFramePr>
        <p:xfrm>
          <a:off x="370113" y="1057275"/>
          <a:ext cx="11345637" cy="512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21527CE-93D5-4532-BDB4-258794134412}"/>
              </a:ext>
            </a:extLst>
          </p:cNvPr>
          <p:cNvSpPr txBox="1"/>
          <p:nvPr/>
        </p:nvSpPr>
        <p:spPr>
          <a:xfrm>
            <a:off x="2196662" y="8179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GDP Growth Rates (%), 2020 and 2021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240A2-7A32-4754-A1FC-0C50E61B1B5E}"/>
              </a:ext>
            </a:extLst>
          </p:cNvPr>
          <p:cNvSpPr txBox="1"/>
          <p:nvPr/>
        </p:nvSpPr>
        <p:spPr>
          <a:xfrm>
            <a:off x="200025" y="6183371"/>
            <a:ext cx="6096000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National sources, &amp; IMF (2022)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*Ethiopia and Uganda used fiscal year data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EB85D7-6A70-461E-9F53-3F2ADAD92F6C}"/>
              </a:ext>
            </a:extLst>
          </p:cNvPr>
          <p:cNvSpPr/>
          <p:nvPr/>
        </p:nvSpPr>
        <p:spPr>
          <a:xfrm>
            <a:off x="476251" y="1187304"/>
            <a:ext cx="796642" cy="4840324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47F81A-94DE-442E-8A81-4822C2611394}"/>
              </a:ext>
            </a:extLst>
          </p:cNvPr>
          <p:cNvSpPr/>
          <p:nvPr/>
        </p:nvSpPr>
        <p:spPr>
          <a:xfrm>
            <a:off x="1336456" y="1205051"/>
            <a:ext cx="796642" cy="4840324"/>
          </a:xfrm>
          <a:prstGeom prst="rect">
            <a:avLst/>
          </a:prstGeom>
          <a:noFill/>
          <a:ln w="28575">
            <a:solidFill>
              <a:srgbClr val="2383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04109-89C9-463D-91B3-06C417D2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Quarterly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growth rates reveal more about the dynamics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C3867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…</a:t>
            </a: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80FACA-35EB-43CF-9DF8-BD5B5ECEBA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166661"/>
              </p:ext>
            </p:extLst>
          </p:nvPr>
        </p:nvGraphicFramePr>
        <p:xfrm>
          <a:off x="370114" y="1172793"/>
          <a:ext cx="11634110" cy="5104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F78EE4E-405A-4387-8180-A3AB78202B98}"/>
              </a:ext>
            </a:extLst>
          </p:cNvPr>
          <p:cNvSpPr txBox="1"/>
          <p:nvPr/>
        </p:nvSpPr>
        <p:spPr>
          <a:xfrm>
            <a:off x="6278336" y="416311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pandemic’s effects were particularly hard felt on </a:t>
            </a:r>
            <a:r>
              <a:rPr lang="en-US" sz="2400" b="1" dirty="0">
                <a:solidFill>
                  <a:schemeClr val="accent2"/>
                </a:solidFill>
              </a:rPr>
              <a:t>island states and landlocked countries</a:t>
            </a:r>
            <a:r>
              <a:rPr lang="en-US" sz="2400" dirty="0"/>
              <a:t> in Eastern Africa.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DA484-B1DC-4D28-A6BB-239527CF4734}"/>
              </a:ext>
            </a:extLst>
          </p:cNvPr>
          <p:cNvSpPr txBox="1"/>
          <p:nvPr/>
        </p:nvSpPr>
        <p:spPr>
          <a:xfrm>
            <a:off x="844324" y="880567"/>
            <a:ext cx="623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Quarterly</a:t>
            </a:r>
            <a:r>
              <a:rPr lang="en-US" sz="2000" b="1" dirty="0"/>
              <a:t> GDP growth rates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CA008F7-CE16-47DC-B72F-A6B0D5D5F22C}"/>
              </a:ext>
            </a:extLst>
          </p:cNvPr>
          <p:cNvSpPr/>
          <p:nvPr/>
        </p:nvSpPr>
        <p:spPr>
          <a:xfrm>
            <a:off x="1943100" y="3249052"/>
            <a:ext cx="838200" cy="2190065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ADB2A1-407C-4855-A95C-3E35B35BEAA7}"/>
              </a:ext>
            </a:extLst>
          </p:cNvPr>
          <p:cNvSpPr txBox="1"/>
          <p:nvPr/>
        </p:nvSpPr>
        <p:spPr>
          <a:xfrm>
            <a:off x="370113" y="6161559"/>
            <a:ext cx="6186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National Institute of Statistics Rwanda,, Seychelles National Bureau of Statistics</a:t>
            </a:r>
          </a:p>
        </p:txBody>
      </p:sp>
    </p:spTree>
    <p:extLst>
      <p:ext uri="{BB962C8B-B14F-4D97-AF65-F5344CB8AC3E}">
        <p14:creationId xmlns:p14="http://schemas.microsoft.com/office/powerpoint/2010/main" val="212287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7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85D06-B799-4707-86A5-DA70D5473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recovery was led by a few rapidly growing sectors…e.g.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E237CC2-2BAB-4969-8EFE-6BA20EE8CC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200114"/>
              </p:ext>
            </p:extLst>
          </p:nvPr>
        </p:nvGraphicFramePr>
        <p:xfrm>
          <a:off x="152400" y="876300"/>
          <a:ext cx="11649075" cy="555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30EA6D9-32A5-468C-976F-BBA992506AD5}"/>
              </a:ext>
            </a:extLst>
          </p:cNvPr>
          <p:cNvSpPr/>
          <p:nvPr/>
        </p:nvSpPr>
        <p:spPr>
          <a:xfrm>
            <a:off x="308113" y="1285459"/>
            <a:ext cx="10482055" cy="1325217"/>
          </a:xfrm>
          <a:prstGeom prst="rect">
            <a:avLst/>
          </a:prstGeom>
          <a:solidFill>
            <a:srgbClr val="00B050">
              <a:alpha val="1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64371E-F356-4A33-9725-47CB5362D2F8}"/>
              </a:ext>
            </a:extLst>
          </p:cNvPr>
          <p:cNvSpPr txBox="1"/>
          <p:nvPr/>
        </p:nvSpPr>
        <p:spPr>
          <a:xfrm>
            <a:off x="7235480" y="1871867"/>
            <a:ext cx="40603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sectors recorded growth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C9F3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 16% in 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A078C-3525-425F-9EF5-BD8A1342B8E2}"/>
              </a:ext>
            </a:extLst>
          </p:cNvPr>
          <p:cNvSpPr txBox="1"/>
          <p:nvPr/>
        </p:nvSpPr>
        <p:spPr>
          <a:xfrm>
            <a:off x="1804166" y="5865335"/>
            <a:ext cx="609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sectors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contracted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D97AEF-C95E-4827-B5D9-C40D02D45C53}"/>
              </a:ext>
            </a:extLst>
          </p:cNvPr>
          <p:cNvSpPr/>
          <p:nvPr/>
        </p:nvSpPr>
        <p:spPr>
          <a:xfrm>
            <a:off x="308113" y="5877340"/>
            <a:ext cx="2102809" cy="337993"/>
          </a:xfrm>
          <a:prstGeom prst="rect">
            <a:avLst/>
          </a:prstGeom>
          <a:solidFill>
            <a:schemeClr val="accent4">
              <a:lumMod val="75000"/>
              <a:alpha val="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99A51-DE11-4DB8-8283-BCBC7DF5469F}"/>
              </a:ext>
            </a:extLst>
          </p:cNvPr>
          <p:cNvSpPr txBox="1"/>
          <p:nvPr/>
        </p:nvSpPr>
        <p:spPr>
          <a:xfrm>
            <a:off x="1504950" y="6415738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KNBS Economic Survey 2022</a:t>
            </a: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B8D11E6-563A-472E-A357-B40AA93F4E92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442" y="3429000"/>
            <a:ext cx="5635785" cy="2854055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B220BFC7-4BB3-4A2F-B536-0E4EC8131E92}"/>
              </a:ext>
            </a:extLst>
          </p:cNvPr>
          <p:cNvSpPr txBox="1"/>
          <p:nvPr/>
        </p:nvSpPr>
        <p:spPr>
          <a:xfrm>
            <a:off x="7302903" y="2861875"/>
            <a:ext cx="4393324" cy="4616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One sector in particular has prospered….</a:t>
            </a:r>
          </a:p>
        </p:txBody>
      </p:sp>
    </p:spTree>
    <p:extLst>
      <p:ext uri="{BB962C8B-B14F-4D97-AF65-F5344CB8AC3E}">
        <p14:creationId xmlns:p14="http://schemas.microsoft.com/office/powerpoint/2010/main" val="21851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7" grpId="0"/>
      <p:bldP spid="9" grpId="0"/>
      <p:bldP spid="8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348D6-3E9D-498E-89A3-CFD5DD78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regional economies now suffering double-digit inflation…</a:t>
            </a:r>
          </a:p>
        </p:txBody>
      </p:sp>
      <p:graphicFrame>
        <p:nvGraphicFramePr>
          <p:cNvPr id="7" name="Table 21">
            <a:extLst>
              <a:ext uri="{FF2B5EF4-FFF2-40B4-BE49-F238E27FC236}">
                <a16:creationId xmlns:a16="http://schemas.microsoft.com/office/drawing/2014/main" id="{0CA73FBD-FF7B-4F1E-B853-8EC5D551D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856151"/>
              </p:ext>
            </p:extLst>
          </p:nvPr>
        </p:nvGraphicFramePr>
        <p:xfrm>
          <a:off x="313646" y="991989"/>
          <a:ext cx="11451776" cy="5274964"/>
        </p:xfrm>
        <a:graphic>
          <a:graphicData uri="http://schemas.openxmlformats.org/drawingml/2006/table">
            <a:tbl>
              <a:tblPr firstRow="1" bandRow="1"/>
              <a:tblGrid>
                <a:gridCol w="1635968">
                  <a:extLst>
                    <a:ext uri="{9D8B030D-6E8A-4147-A177-3AD203B41FA5}">
                      <a16:colId xmlns:a16="http://schemas.microsoft.com/office/drawing/2014/main" val="3583535919"/>
                    </a:ext>
                  </a:extLst>
                </a:gridCol>
                <a:gridCol w="1635968">
                  <a:extLst>
                    <a:ext uri="{9D8B030D-6E8A-4147-A177-3AD203B41FA5}">
                      <a16:colId xmlns:a16="http://schemas.microsoft.com/office/drawing/2014/main" val="309221959"/>
                    </a:ext>
                  </a:extLst>
                </a:gridCol>
                <a:gridCol w="1635968">
                  <a:extLst>
                    <a:ext uri="{9D8B030D-6E8A-4147-A177-3AD203B41FA5}">
                      <a16:colId xmlns:a16="http://schemas.microsoft.com/office/drawing/2014/main" val="998323307"/>
                    </a:ext>
                  </a:extLst>
                </a:gridCol>
                <a:gridCol w="1635968">
                  <a:extLst>
                    <a:ext uri="{9D8B030D-6E8A-4147-A177-3AD203B41FA5}">
                      <a16:colId xmlns:a16="http://schemas.microsoft.com/office/drawing/2014/main" val="3934262761"/>
                    </a:ext>
                  </a:extLst>
                </a:gridCol>
                <a:gridCol w="1635968">
                  <a:extLst>
                    <a:ext uri="{9D8B030D-6E8A-4147-A177-3AD203B41FA5}">
                      <a16:colId xmlns:a16="http://schemas.microsoft.com/office/drawing/2014/main" val="1041959830"/>
                    </a:ext>
                  </a:extLst>
                </a:gridCol>
                <a:gridCol w="1635968">
                  <a:extLst>
                    <a:ext uri="{9D8B030D-6E8A-4147-A177-3AD203B41FA5}">
                      <a16:colId xmlns:a16="http://schemas.microsoft.com/office/drawing/2014/main" val="1327445555"/>
                    </a:ext>
                  </a:extLst>
                </a:gridCol>
                <a:gridCol w="1635968">
                  <a:extLst>
                    <a:ext uri="{9D8B030D-6E8A-4147-A177-3AD203B41FA5}">
                      <a16:colId xmlns:a16="http://schemas.microsoft.com/office/drawing/2014/main" val="2989040006"/>
                    </a:ext>
                  </a:extLst>
                </a:gridCol>
              </a:tblGrid>
              <a:tr h="1230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Period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Burundi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Ethiopia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Kenya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Rwanda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Uganda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Seychelles</a:t>
                      </a:r>
                    </a:p>
                    <a:p>
                      <a:pPr algn="ctr"/>
                      <a:endParaRPr lang="en-US" sz="24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104239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21-Sep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10.5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34.7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6.9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-3.2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9.8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458404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21-Oct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9.9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6.5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-3.3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10.0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977805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21-Nov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8.7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5.8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-3.4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9.4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640689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21-Dec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10.0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5.7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-2.0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7.9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026124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22-Jan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12.3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34.5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5.4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3.9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925212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22-Feb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13.4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5.1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4.2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3.2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3.0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190403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22-Mar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12.8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5.6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5.6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3.7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884759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22-Apr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16.1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6.5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10.5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4.9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709363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22-May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18.6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37.2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7.1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14.8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6.3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123974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22-Jun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17.5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34.0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7.9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16.1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6.8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416589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22-Jul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19.1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8.3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19.6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7.9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537682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22-Aug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19.6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32.5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8.5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20.4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9.0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2.8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857981"/>
                  </a:ext>
                </a:extLst>
              </a:tr>
              <a:tr h="3079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23-Sep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>
                          <a:effectLst/>
                        </a:rPr>
                        <a:t>20.9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30.7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9.2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23.9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10.0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C9F3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3.0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05116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F293D65-7760-46BD-885A-578377C27C64}"/>
              </a:ext>
            </a:extLst>
          </p:cNvPr>
          <p:cNvSpPr/>
          <p:nvPr/>
        </p:nvSpPr>
        <p:spPr>
          <a:xfrm>
            <a:off x="3471864" y="1003721"/>
            <a:ext cx="1657350" cy="527496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8E52D7-0DF7-4289-AAB8-2CDEC68F158E}"/>
              </a:ext>
            </a:extLst>
          </p:cNvPr>
          <p:cNvSpPr/>
          <p:nvPr/>
        </p:nvSpPr>
        <p:spPr>
          <a:xfrm>
            <a:off x="6818200" y="994101"/>
            <a:ext cx="1657350" cy="528458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8F13A0-4D13-4E2D-91A6-80D6DB939710}"/>
              </a:ext>
            </a:extLst>
          </p:cNvPr>
          <p:cNvSpPr/>
          <p:nvPr/>
        </p:nvSpPr>
        <p:spPr>
          <a:xfrm>
            <a:off x="10164536" y="994101"/>
            <a:ext cx="1657350" cy="5231558"/>
          </a:xfrm>
          <a:prstGeom prst="rect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D9ADFD-255F-447F-BD1A-85635439F19E}"/>
              </a:ext>
            </a:extLst>
          </p:cNvPr>
          <p:cNvSpPr txBox="1"/>
          <p:nvPr/>
        </p:nvSpPr>
        <p:spPr>
          <a:xfrm>
            <a:off x="313646" y="6225659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Source: National 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E698F2-5E13-4416-9823-EA348F4E1671}"/>
              </a:ext>
            </a:extLst>
          </p:cNvPr>
          <p:cNvSpPr txBox="1"/>
          <p:nvPr/>
        </p:nvSpPr>
        <p:spPr>
          <a:xfrm>
            <a:off x="1123952" y="6491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Annual Headline Inflation Rate (%), latest available</a:t>
            </a:r>
          </a:p>
        </p:txBody>
      </p:sp>
    </p:spTree>
    <p:extLst>
      <p:ext uri="{BB962C8B-B14F-4D97-AF65-F5344CB8AC3E}">
        <p14:creationId xmlns:p14="http://schemas.microsoft.com/office/powerpoint/2010/main" val="228205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D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97D9"/>
      </a:accent1>
      <a:accent2>
        <a:srgbClr val="4C9F38"/>
      </a:accent2>
      <a:accent3>
        <a:srgbClr val="FD9D24"/>
      </a:accent3>
      <a:accent4>
        <a:srgbClr val="FF3A21"/>
      </a:accent4>
      <a:accent5>
        <a:srgbClr val="A21942"/>
      </a:accent5>
      <a:accent6>
        <a:srgbClr val="00689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SD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97D9"/>
      </a:accent1>
      <a:accent2>
        <a:srgbClr val="4C9F38"/>
      </a:accent2>
      <a:accent3>
        <a:srgbClr val="FD9D24"/>
      </a:accent3>
      <a:accent4>
        <a:srgbClr val="FF3A21"/>
      </a:accent4>
      <a:accent5>
        <a:srgbClr val="A21942"/>
      </a:accent5>
      <a:accent6>
        <a:srgbClr val="00689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SD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A97D9"/>
      </a:accent1>
      <a:accent2>
        <a:srgbClr val="4C9F38"/>
      </a:accent2>
      <a:accent3>
        <a:srgbClr val="FD9D24"/>
      </a:accent3>
      <a:accent4>
        <a:srgbClr val="FF3A21"/>
      </a:accent4>
      <a:accent5>
        <a:srgbClr val="A21942"/>
      </a:accent5>
      <a:accent6>
        <a:srgbClr val="00689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8784</TotalTime>
  <Words>1440</Words>
  <Application>Microsoft Office PowerPoint</Application>
  <PresentationFormat>Widescreen</PresentationFormat>
  <Paragraphs>336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arial</vt:lpstr>
      <vt:lpstr>Calibri</vt:lpstr>
      <vt:lpstr>Calibri Light</vt:lpstr>
      <vt:lpstr>Cambria Math</vt:lpstr>
      <vt:lpstr>Garamond</vt:lpstr>
      <vt:lpstr>Times New Roman</vt:lpstr>
      <vt:lpstr>Verdana</vt:lpstr>
      <vt:lpstr>Verdana Pro Cond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An Overview of the State of the Region  </vt:lpstr>
      <vt:lpstr>PowerPoint Presentation</vt:lpstr>
      <vt:lpstr>EA weathered the pandemic better than continental and global averages </vt:lpstr>
      <vt:lpstr>The Need to Resume High Rates of Economic Growth…</vt:lpstr>
      <vt:lpstr>2021 was characterized by a strong recovery in most countries</vt:lpstr>
      <vt:lpstr>Quarterly growth rates reveal more about the dynamics…</vt:lpstr>
      <vt:lpstr>The recovery was led by a few rapidly growing sectors…e.g.</vt:lpstr>
      <vt:lpstr>Some regional economies now suffering double-digit inflation…</vt:lpstr>
      <vt:lpstr>Inflationary Pressures being driven by one sector? </vt:lpstr>
      <vt:lpstr>Fiscal deficits and debt levels continue to mount</vt:lpstr>
      <vt:lpstr>Composition of Debt Matters for its Sustainability…</vt:lpstr>
      <vt:lpstr>The Resilience of East African Trade…</vt:lpstr>
      <vt:lpstr>Which region has the highest intra-African trade? </vt:lpstr>
      <vt:lpstr>Proof of the vibrancy of EAC trade? Kenyan-Tanzanian Trade…</vt:lpstr>
      <vt:lpstr>FDI flows appeared to have significant momentum</vt:lpstr>
      <vt:lpstr>Maintaining  ODA has become a challenge…</vt:lpstr>
      <vt:lpstr>Strong sentiment about depending more on domestic resources?</vt:lpstr>
      <vt:lpstr>PowerPoint Presentation</vt:lpstr>
      <vt:lpstr>An impressive improvement in living conditions over last two decades </vt:lpstr>
      <vt:lpstr>How people die in High Income Countries…(1)</vt:lpstr>
      <vt:lpstr>How people die in Eastern Africa Countries….</vt:lpstr>
      <vt:lpstr>Changing Causes of Death Eastern Africa 2000-2019</vt:lpstr>
      <vt:lpstr>Changing Causes of Death Eastern Africa 2000-2019</vt:lpstr>
      <vt:lpstr>Food insecurity crisis mounting in the region</vt:lpstr>
      <vt:lpstr>Climate hazards has led to acute food insecurity in the region</vt:lpstr>
      <vt:lpstr>PowerPoint Presentation</vt:lpstr>
      <vt:lpstr>East Africa is host to a significant number of IDPs </vt:lpstr>
      <vt:lpstr>PowerPoint Presentation</vt:lpstr>
      <vt:lpstr>Need to Accelerate Progress on SDGs Regionally…</vt:lpstr>
      <vt:lpstr>Policy Recommendations?</vt:lpstr>
      <vt:lpstr>Implementing the AfCFTA - towards sustained development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Simone Assah Kuete</dc:creator>
  <cp:lastModifiedBy>Andrew Mold</cp:lastModifiedBy>
  <cp:revision>206</cp:revision>
  <dcterms:created xsi:type="dcterms:W3CDTF">2022-03-25T09:29:35Z</dcterms:created>
  <dcterms:modified xsi:type="dcterms:W3CDTF">2022-11-15T04:23:25Z</dcterms:modified>
</cp:coreProperties>
</file>